
<file path=[Content_Types].xml><?xml version="1.0" encoding="utf-8"?>
<Types xmlns="http://schemas.openxmlformats.org/package/2006/content-types">
  <Default Extension="png" ContentType="image/png"/>
  <Default Extension="svg" ContentType="image/sv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257" r:id="rId3"/>
    <p:sldId id="258" r:id="rId4"/>
    <p:sldId id="263" r:id="rId5"/>
    <p:sldId id="267" r:id="rId6"/>
    <p:sldId id="327" r:id="rId7"/>
    <p:sldId id="264" r:id="rId8"/>
    <p:sldId id="281" r:id="rId9"/>
    <p:sldId id="259" r:id="rId10"/>
    <p:sldId id="280" r:id="rId11"/>
    <p:sldId id="268" r:id="rId12"/>
    <p:sldId id="265" r:id="rId13"/>
    <p:sldId id="269" r:id="rId14"/>
    <p:sldId id="278" r:id="rId15"/>
    <p:sldId id="277" r:id="rId16"/>
    <p:sldId id="260" r:id="rId17"/>
    <p:sldId id="282" r:id="rId18"/>
    <p:sldId id="285" r:id="rId19"/>
    <p:sldId id="283" r:id="rId20"/>
    <p:sldId id="326" r:id="rId21"/>
    <p:sldId id="261" r:id="rId22"/>
    <p:sldId id="286" r:id="rId23"/>
    <p:sldId id="287" r:id="rId24"/>
    <p:sldId id="284" r:id="rId25"/>
    <p:sldId id="298" r:id="rId26"/>
    <p:sldId id="310" r:id="rId27"/>
    <p:sldId id="292" r:id="rId28"/>
    <p:sldId id="355" r:id="rId29"/>
    <p:sldId id="294" r:id="rId30"/>
    <p:sldId id="356" r:id="rId31"/>
    <p:sldId id="357" r:id="rId32"/>
    <p:sldId id="358" r:id="rId33"/>
  </p:sldIdLst>
  <p:sldSz cx="12192000" cy="6858000"/>
  <p:notesSz cx="7104063" cy="10234613"/>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EFC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42" autoAdjust="0"/>
    <p:restoredTop sz="94187" autoAdjust="0"/>
  </p:normalViewPr>
  <p:slideViewPr>
    <p:cSldViewPr snapToGrid="0">
      <p:cViewPr varScale="1">
        <p:scale>
          <a:sx n="108" d="100"/>
          <a:sy n="108" d="100"/>
        </p:scale>
        <p:origin x="810" y="114"/>
      </p:cViewPr>
      <p:guideLst/>
    </p:cSldViewPr>
  </p:slideViewPr>
  <p:notesTextViewPr>
    <p:cViewPr>
      <p:scale>
        <a:sx n="3" d="2"/>
        <a:sy n="3" d="2"/>
      </p:scale>
      <p:origin x="0" y="0"/>
    </p:cViewPr>
  </p:notesTextViewPr>
  <p:sorterViewPr>
    <p:cViewPr>
      <p:scale>
        <a:sx n="60" d="100"/>
        <a:sy n="60" d="100"/>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C9500F05-2A4B-4765-B880-A1FBC7564EEC}" type="datetimeFigureOut">
              <a:rPr lang="zh-CN" altLang="en-US" smtClean="0"/>
              <a:t>2023/11/7</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9281703C-A4E6-4F50-9D61-ABE41FF233BC}" type="slidenum">
              <a:rPr lang="zh-CN" altLang="en-US" smtClean="0"/>
              <a:t>‹Nº›</a:t>
            </a:fld>
            <a:endParaRPr lang="zh-CN" altLang="en-US"/>
          </a:p>
        </p:txBody>
      </p:sp>
    </p:spTree>
    <p:extLst>
      <p:ext uri="{BB962C8B-B14F-4D97-AF65-F5344CB8AC3E}">
        <p14:creationId xmlns:p14="http://schemas.microsoft.com/office/powerpoint/2010/main" val="3439828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itchFamily="34" charset="0"/>
              <a:cs typeface="Arial"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1</a:t>
            </a:fld>
            <a:endParaRPr lang="zh-CN" altLang="en-US"/>
          </a:p>
        </p:txBody>
      </p:sp>
    </p:spTree>
    <p:extLst>
      <p:ext uri="{BB962C8B-B14F-4D97-AF65-F5344CB8AC3E}">
        <p14:creationId xmlns:p14="http://schemas.microsoft.com/office/powerpoint/2010/main" val="4104488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11</a:t>
            </a:fld>
            <a:endParaRPr lang="zh-CN" altLang="en-US"/>
          </a:p>
        </p:txBody>
      </p:sp>
    </p:spTree>
    <p:extLst>
      <p:ext uri="{BB962C8B-B14F-4D97-AF65-F5344CB8AC3E}">
        <p14:creationId xmlns:p14="http://schemas.microsoft.com/office/powerpoint/2010/main" val="3655321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81703C-A4E6-4F50-9D61-ABE41FF233BC}" type="slidenum">
              <a:rPr lang="zh-CN" altLang="en-US" smtClean="0"/>
              <a:t>12</a:t>
            </a:fld>
            <a:endParaRPr lang="zh-CN" altLang="en-US"/>
          </a:p>
        </p:txBody>
      </p:sp>
    </p:spTree>
    <p:extLst>
      <p:ext uri="{BB962C8B-B14F-4D97-AF65-F5344CB8AC3E}">
        <p14:creationId xmlns:p14="http://schemas.microsoft.com/office/powerpoint/2010/main" val="3447223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13</a:t>
            </a:fld>
            <a:endParaRPr lang="zh-CN" altLang="en-US"/>
          </a:p>
        </p:txBody>
      </p:sp>
    </p:spTree>
    <p:extLst>
      <p:ext uri="{BB962C8B-B14F-4D97-AF65-F5344CB8AC3E}">
        <p14:creationId xmlns:p14="http://schemas.microsoft.com/office/powerpoint/2010/main" val="4229498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81703C-A4E6-4F50-9D61-ABE41FF233BC}" type="slidenum">
              <a:rPr lang="zh-CN" altLang="en-US" smtClean="0"/>
              <a:t>14</a:t>
            </a:fld>
            <a:endParaRPr lang="zh-CN" altLang="en-US"/>
          </a:p>
        </p:txBody>
      </p:sp>
    </p:spTree>
    <p:extLst>
      <p:ext uri="{BB962C8B-B14F-4D97-AF65-F5344CB8AC3E}">
        <p14:creationId xmlns:p14="http://schemas.microsoft.com/office/powerpoint/2010/main" val="1600647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15</a:t>
            </a:fld>
            <a:endParaRPr lang="zh-CN" altLang="en-US"/>
          </a:p>
        </p:txBody>
      </p:sp>
    </p:spTree>
    <p:extLst>
      <p:ext uri="{BB962C8B-B14F-4D97-AF65-F5344CB8AC3E}">
        <p14:creationId xmlns:p14="http://schemas.microsoft.com/office/powerpoint/2010/main" val="3942824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81703C-A4E6-4F50-9D61-ABE41FF233BC}" type="slidenum">
              <a:rPr lang="zh-CN" altLang="en-US" smtClean="0"/>
              <a:t>16</a:t>
            </a:fld>
            <a:endParaRPr lang="zh-CN" altLang="en-US"/>
          </a:p>
        </p:txBody>
      </p:sp>
    </p:spTree>
    <p:extLst>
      <p:ext uri="{BB962C8B-B14F-4D97-AF65-F5344CB8AC3E}">
        <p14:creationId xmlns:p14="http://schemas.microsoft.com/office/powerpoint/2010/main" val="2314954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17</a:t>
            </a:fld>
            <a:endParaRPr lang="zh-CN" altLang="en-US"/>
          </a:p>
        </p:txBody>
      </p:sp>
    </p:spTree>
    <p:extLst>
      <p:ext uri="{BB962C8B-B14F-4D97-AF65-F5344CB8AC3E}">
        <p14:creationId xmlns:p14="http://schemas.microsoft.com/office/powerpoint/2010/main" val="4174535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81703C-A4E6-4F50-9D61-ABE41FF233BC}" type="slidenum">
              <a:rPr lang="zh-CN" altLang="en-US" smtClean="0"/>
              <a:t>18</a:t>
            </a:fld>
            <a:endParaRPr lang="zh-CN" altLang="en-US"/>
          </a:p>
        </p:txBody>
      </p:sp>
    </p:spTree>
    <p:extLst>
      <p:ext uri="{BB962C8B-B14F-4D97-AF65-F5344CB8AC3E}">
        <p14:creationId xmlns:p14="http://schemas.microsoft.com/office/powerpoint/2010/main" val="10111814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19</a:t>
            </a:fld>
            <a:endParaRPr lang="zh-CN" altLang="en-US"/>
          </a:p>
        </p:txBody>
      </p:sp>
    </p:spTree>
    <p:extLst>
      <p:ext uri="{BB962C8B-B14F-4D97-AF65-F5344CB8AC3E}">
        <p14:creationId xmlns:p14="http://schemas.microsoft.com/office/powerpoint/2010/main" val="41734215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81703C-A4E6-4F50-9D61-ABE41FF233BC}" type="slidenum">
              <a:rPr lang="zh-CN" altLang="en-US" smtClean="0"/>
              <a:t>20</a:t>
            </a:fld>
            <a:endParaRPr lang="zh-CN" altLang="en-US"/>
          </a:p>
        </p:txBody>
      </p:sp>
    </p:spTree>
    <p:extLst>
      <p:ext uri="{BB962C8B-B14F-4D97-AF65-F5344CB8AC3E}">
        <p14:creationId xmlns:p14="http://schemas.microsoft.com/office/powerpoint/2010/main" val="1638059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81703C-A4E6-4F50-9D61-ABE41FF233BC}" type="slidenum">
              <a:rPr lang="zh-CN" altLang="en-US" smtClean="0"/>
              <a:t>2</a:t>
            </a:fld>
            <a:endParaRPr lang="zh-CN" altLang="en-US"/>
          </a:p>
        </p:txBody>
      </p:sp>
    </p:spTree>
    <p:extLst>
      <p:ext uri="{BB962C8B-B14F-4D97-AF65-F5344CB8AC3E}">
        <p14:creationId xmlns:p14="http://schemas.microsoft.com/office/powerpoint/2010/main" val="130799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21</a:t>
            </a:fld>
            <a:endParaRPr lang="zh-CN" altLang="en-US"/>
          </a:p>
        </p:txBody>
      </p:sp>
    </p:spTree>
    <p:extLst>
      <p:ext uri="{BB962C8B-B14F-4D97-AF65-F5344CB8AC3E}">
        <p14:creationId xmlns:p14="http://schemas.microsoft.com/office/powerpoint/2010/main" val="1363777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81703C-A4E6-4F50-9D61-ABE41FF233BC}" type="slidenum">
              <a:rPr lang="zh-CN" altLang="en-US" smtClean="0"/>
              <a:t>22</a:t>
            </a:fld>
            <a:endParaRPr lang="zh-CN" altLang="en-US"/>
          </a:p>
        </p:txBody>
      </p:sp>
    </p:spTree>
    <p:extLst>
      <p:ext uri="{BB962C8B-B14F-4D97-AF65-F5344CB8AC3E}">
        <p14:creationId xmlns:p14="http://schemas.microsoft.com/office/powerpoint/2010/main" val="1677986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23</a:t>
            </a:fld>
            <a:endParaRPr lang="zh-CN" altLang="en-US"/>
          </a:p>
        </p:txBody>
      </p:sp>
    </p:spTree>
    <p:extLst>
      <p:ext uri="{BB962C8B-B14F-4D97-AF65-F5344CB8AC3E}">
        <p14:creationId xmlns:p14="http://schemas.microsoft.com/office/powerpoint/2010/main" val="29212755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81703C-A4E6-4F50-9D61-ABE41FF233BC}" type="slidenum">
              <a:rPr lang="zh-CN" altLang="en-US" smtClean="0"/>
              <a:t>24</a:t>
            </a:fld>
            <a:endParaRPr lang="zh-CN" altLang="en-US"/>
          </a:p>
        </p:txBody>
      </p:sp>
    </p:spTree>
    <p:extLst>
      <p:ext uri="{BB962C8B-B14F-4D97-AF65-F5344CB8AC3E}">
        <p14:creationId xmlns:p14="http://schemas.microsoft.com/office/powerpoint/2010/main" val="30616969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25</a:t>
            </a:fld>
            <a:endParaRPr lang="zh-CN" altLang="en-US"/>
          </a:p>
        </p:txBody>
      </p:sp>
    </p:spTree>
    <p:extLst>
      <p:ext uri="{BB962C8B-B14F-4D97-AF65-F5344CB8AC3E}">
        <p14:creationId xmlns:p14="http://schemas.microsoft.com/office/powerpoint/2010/main" val="36726763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c8aa852056_0_921: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899" name="Google Shape;899;gc8aa852056_0_9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dirty="0" smtClean="0">
                <a:latin typeface="Arial" panose="020B0604020202020204" pitchFamily="34" charset="0"/>
                <a:cs typeface="Arial" panose="020B0604020202020204" pitchFamily="34" charset="0"/>
              </a:rPr>
              <a:t>plantillaspowerpoint.org</a:t>
            </a:r>
            <a:endParaRPr lang="ko-KR" altLang="en-US" dirty="0">
              <a:latin typeface="Arial" pitchFamily="34" charset="0"/>
              <a:cs typeface="Arial" pitchFamily="34" charset="0"/>
            </a:endParaRPr>
          </a:p>
          <a:p>
            <a:pPr marL="0" lvl="0" indent="0" algn="l" rtl="0">
              <a:spcBef>
                <a:spcPct val="0"/>
              </a:spcBef>
              <a:spcAft>
                <a:spcPct val="0"/>
              </a:spcAft>
              <a:buNone/>
            </a:pPr>
            <a:endParaRPr dirty="0"/>
          </a:p>
        </p:txBody>
      </p:sp>
    </p:spTree>
    <p:extLst>
      <p:ext uri="{BB962C8B-B14F-4D97-AF65-F5344CB8AC3E}">
        <p14:creationId xmlns:p14="http://schemas.microsoft.com/office/powerpoint/2010/main" val="21320335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LID4096"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28</a:t>
            </a:fld>
            <a:endParaRPr lang="en-US"/>
          </a:p>
        </p:txBody>
      </p:sp>
    </p:spTree>
    <p:extLst>
      <p:ext uri="{BB962C8B-B14F-4D97-AF65-F5344CB8AC3E}">
        <p14:creationId xmlns:p14="http://schemas.microsoft.com/office/powerpoint/2010/main" val="34483621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gc8aa852056_0_894: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925" name="Google Shape;925;gc8aa852056_0_8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dirty="0" smtClean="0">
                <a:latin typeface="Arial" panose="020B0604020202020204" pitchFamily="34" charset="0"/>
                <a:cs typeface="Arial" panose="020B0604020202020204" pitchFamily="34" charset="0"/>
              </a:rPr>
              <a:t>plantillaspowerpoint.org</a:t>
            </a:r>
            <a:endParaRPr lang="ko-KR" altLang="en-US" dirty="0">
              <a:latin typeface="Arial" panose="020B0604020202020204" pitchFamily="34" charset="0"/>
              <a:cs typeface="Arial" panose="020B0604020202020204" pitchFamily="34" charset="0"/>
            </a:endParaRPr>
          </a:p>
          <a:p>
            <a:pPr marL="0" lvl="0" indent="0" algn="l" rtl="0">
              <a:spcBef>
                <a:spcPct val="0"/>
              </a:spcBef>
              <a:spcAft>
                <a:spcPct val="0"/>
              </a:spcAft>
              <a:buNone/>
            </a:pPr>
            <a:endParaRPr dirty="0"/>
          </a:p>
        </p:txBody>
      </p:sp>
    </p:spTree>
    <p:extLst>
      <p:ext uri="{BB962C8B-B14F-4D97-AF65-F5344CB8AC3E}">
        <p14:creationId xmlns:p14="http://schemas.microsoft.com/office/powerpoint/2010/main" val="32880686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es-PE" dirty="0"/>
          </a:p>
        </p:txBody>
      </p:sp>
      <p:sp>
        <p:nvSpPr>
          <p:cNvPr id="4" name="Marcador de número de diapositiva 3"/>
          <p:cNvSpPr>
            <a:spLocks noGrp="1"/>
          </p:cNvSpPr>
          <p:nvPr>
            <p:ph type="sldNum" sz="quarter" idx="5"/>
          </p:nvPr>
        </p:nvSpPr>
        <p:spPr/>
        <p:txBody>
          <a:bodyPr/>
          <a:lstStyle/>
          <a:p>
            <a:fld id="{08965ECA-A2C0-43D2-9C16-CAED62A1DBBA}" type="slidenum">
              <a:rPr lang="es-PE" smtClean="0"/>
              <a:t>30</a:t>
            </a:fld>
            <a:endParaRPr lang="es-PE"/>
          </a:p>
        </p:txBody>
      </p:sp>
    </p:spTree>
    <p:extLst>
      <p:ext uri="{BB962C8B-B14F-4D97-AF65-F5344CB8AC3E}">
        <p14:creationId xmlns:p14="http://schemas.microsoft.com/office/powerpoint/2010/main" val="32215954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dirty="0" smtClean="0">
                <a:latin typeface="Arial" panose="020B0604020202020204" pitchFamily="34" charset="0"/>
                <a:cs typeface="Arial" panose="020B0604020202020204" pitchFamily="34" charset="0"/>
              </a:rPr>
              <a:t>plantillaspowerpoint.org</a:t>
            </a:r>
            <a:endParaRPr lang="ko-KR" altLang="en-US" dirty="0">
              <a:latin typeface="Arial" panose="020B0604020202020204" pitchFamily="34" charset="0"/>
              <a:cs typeface="Arial" panose="020B0604020202020204" pitchFamily="34" charset="0"/>
            </a:endParaRPr>
          </a:p>
          <a:p>
            <a:endParaRPr lang="es-PE" dirty="0"/>
          </a:p>
        </p:txBody>
      </p:sp>
      <p:sp>
        <p:nvSpPr>
          <p:cNvPr id="4" name="Marcador de número de diapositiva 3"/>
          <p:cNvSpPr>
            <a:spLocks noGrp="1"/>
          </p:cNvSpPr>
          <p:nvPr>
            <p:ph type="sldNum" sz="quarter" idx="5"/>
          </p:nvPr>
        </p:nvSpPr>
        <p:spPr/>
        <p:txBody>
          <a:bodyPr/>
          <a:lstStyle/>
          <a:p>
            <a:fld id="{08965ECA-A2C0-43D2-9C16-CAED62A1DBBA}" type="slidenum">
              <a:rPr lang="es-PE" smtClean="0"/>
              <a:t>31</a:t>
            </a:fld>
            <a:endParaRPr lang="es-PE"/>
          </a:p>
        </p:txBody>
      </p:sp>
    </p:spTree>
    <p:extLst>
      <p:ext uri="{BB962C8B-B14F-4D97-AF65-F5344CB8AC3E}">
        <p14:creationId xmlns:p14="http://schemas.microsoft.com/office/powerpoint/2010/main" val="288599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3</a:t>
            </a:fld>
            <a:endParaRPr lang="zh-CN" altLang="en-US"/>
          </a:p>
        </p:txBody>
      </p:sp>
    </p:spTree>
    <p:extLst>
      <p:ext uri="{BB962C8B-B14F-4D97-AF65-F5344CB8AC3E}">
        <p14:creationId xmlns:p14="http://schemas.microsoft.com/office/powerpoint/2010/main" val="7919981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LID4096"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32</a:t>
            </a:fld>
            <a:endParaRPr lang="en-US"/>
          </a:p>
        </p:txBody>
      </p:sp>
    </p:spTree>
    <p:extLst>
      <p:ext uri="{BB962C8B-B14F-4D97-AF65-F5344CB8AC3E}">
        <p14:creationId xmlns:p14="http://schemas.microsoft.com/office/powerpoint/2010/main" val="1357890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81703C-A4E6-4F50-9D61-ABE41FF233BC}" type="slidenum">
              <a:rPr lang="zh-CN" altLang="en-US" smtClean="0"/>
              <a:t>4</a:t>
            </a:fld>
            <a:endParaRPr lang="zh-CN" altLang="en-US"/>
          </a:p>
        </p:txBody>
      </p:sp>
    </p:spTree>
    <p:extLst>
      <p:ext uri="{BB962C8B-B14F-4D97-AF65-F5344CB8AC3E}">
        <p14:creationId xmlns:p14="http://schemas.microsoft.com/office/powerpoint/2010/main" val="4178681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5</a:t>
            </a:fld>
            <a:endParaRPr lang="zh-CN" altLang="en-US"/>
          </a:p>
        </p:txBody>
      </p:sp>
    </p:spTree>
    <p:extLst>
      <p:ext uri="{BB962C8B-B14F-4D97-AF65-F5344CB8AC3E}">
        <p14:creationId xmlns:p14="http://schemas.microsoft.com/office/powerpoint/2010/main" val="2499228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7</a:t>
            </a:fld>
            <a:endParaRPr lang="zh-CN" altLang="en-US"/>
          </a:p>
        </p:txBody>
      </p:sp>
    </p:spTree>
    <p:extLst>
      <p:ext uri="{BB962C8B-B14F-4D97-AF65-F5344CB8AC3E}">
        <p14:creationId xmlns:p14="http://schemas.microsoft.com/office/powerpoint/2010/main" val="439542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81703C-A4E6-4F50-9D61-ABE41FF233BC}" type="slidenum">
              <a:rPr lang="zh-CN" altLang="en-US" smtClean="0"/>
              <a:t>8</a:t>
            </a:fld>
            <a:endParaRPr lang="zh-CN" altLang="en-US"/>
          </a:p>
        </p:txBody>
      </p:sp>
    </p:spTree>
    <p:extLst>
      <p:ext uri="{BB962C8B-B14F-4D97-AF65-F5344CB8AC3E}">
        <p14:creationId xmlns:p14="http://schemas.microsoft.com/office/powerpoint/2010/main" val="3676755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chemeClr val="bg1"/>
                </a:solidFill>
                <a:latin typeface="Arial" panose="020B0604020202020204" pitchFamily="34" charset="0"/>
                <a:cs typeface="Arial" panose="020B0604020202020204" pitchFamily="34" charset="0"/>
              </a:rPr>
              <a:t>plantillaspowerpoint.org</a:t>
            </a:r>
            <a:endParaRPr lang="ko-KR" altLang="en-US" sz="1200" dirty="0">
              <a:solidFill>
                <a:schemeClr val="bg1"/>
              </a:solidFill>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9281703C-A4E6-4F50-9D61-ABE41FF233BC}" type="slidenum">
              <a:rPr lang="zh-CN" altLang="en-US" smtClean="0"/>
              <a:t>9</a:t>
            </a:fld>
            <a:endParaRPr lang="zh-CN" altLang="en-US"/>
          </a:p>
        </p:txBody>
      </p:sp>
    </p:spTree>
    <p:extLst>
      <p:ext uri="{BB962C8B-B14F-4D97-AF65-F5344CB8AC3E}">
        <p14:creationId xmlns:p14="http://schemas.microsoft.com/office/powerpoint/2010/main" val="17137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81703C-A4E6-4F50-9D61-ABE41FF233BC}" type="slidenum">
              <a:rPr lang="zh-CN" altLang="en-US" smtClean="0"/>
              <a:t>10</a:t>
            </a:fld>
            <a:endParaRPr lang="zh-CN" altLang="en-US"/>
          </a:p>
        </p:txBody>
      </p:sp>
    </p:spTree>
    <p:extLst>
      <p:ext uri="{BB962C8B-B14F-4D97-AF65-F5344CB8AC3E}">
        <p14:creationId xmlns:p14="http://schemas.microsoft.com/office/powerpoint/2010/main" val="2021620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a:solidFill>
                  <a:schemeClr val="bg1"/>
                </a:solidFill>
                <a:latin typeface="微软雅黑" panose="020B0503020204020204" charset="-122"/>
                <a:ea typeface="微软雅黑" panose="020B0503020204020204" charset="-122"/>
                <a:sym typeface="+mn-ea"/>
              </a:rPr>
              <a:t>感谢您下载包图网平台上提供的</a:t>
            </a:r>
            <a:r>
              <a:rPr lang="en-US" altLang="zh-CN" sz="300">
                <a:solidFill>
                  <a:schemeClr val="bg1"/>
                </a:solidFill>
                <a:latin typeface="微软雅黑" panose="020B0503020204020204" charset="-122"/>
                <a:ea typeface="微软雅黑" panose="020B0503020204020204" charset="-122"/>
                <a:sym typeface="+mn-ea"/>
              </a:rPr>
              <a:t>PPT</a:t>
            </a:r>
            <a:r>
              <a:rPr lang="zh-CN" altLang="en-US" sz="300">
                <a:solidFill>
                  <a:schemeClr val="bg1"/>
                </a:solidFill>
                <a:latin typeface="微软雅黑" panose="020B0503020204020204" charset="-122"/>
                <a:ea typeface="微软雅黑" panose="020B0503020204020204" charset="-122"/>
                <a:sym typeface="+mn-ea"/>
              </a:rPr>
              <a:t>作品，为了您和包图网以及原创作者的利益，请勿复制、传播、销售，否则将承担法律责任！包图网将对作品进行维权，按照传播下载次数进行十倍的索取赔偿！</a:t>
            </a:r>
          </a:p>
          <a:p>
            <a:r>
              <a:rPr lang="en-US" altLang="zh-CN" sz="600">
                <a:solidFill>
                  <a:schemeClr val="bg1"/>
                </a:solidFill>
                <a:latin typeface="微软雅黑" panose="020B0503020204020204" charset="-122"/>
                <a:ea typeface="微软雅黑" panose="020B0503020204020204" charset="-122"/>
                <a:sym typeface="+mn-ea"/>
              </a:rPr>
              <a:t>ibaotu.com</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a:solidFill>
                  <a:schemeClr val="bg1"/>
                </a:solidFill>
                <a:latin typeface="微软雅黑" panose="020B0503020204020204" charset="-122"/>
                <a:ea typeface="微软雅黑" panose="020B0503020204020204" charset="-122"/>
                <a:sym typeface="+mn-ea"/>
              </a:rPr>
              <a:t>感谢您下载包图网平台上提供的</a:t>
            </a:r>
            <a:r>
              <a:rPr lang="en-US" altLang="zh-CN" sz="300">
                <a:solidFill>
                  <a:schemeClr val="bg1"/>
                </a:solidFill>
                <a:latin typeface="微软雅黑" panose="020B0503020204020204" charset="-122"/>
                <a:ea typeface="微软雅黑" panose="020B0503020204020204" charset="-122"/>
                <a:sym typeface="+mn-ea"/>
              </a:rPr>
              <a:t>PPT</a:t>
            </a:r>
            <a:r>
              <a:rPr lang="zh-CN" altLang="en-US" sz="300">
                <a:solidFill>
                  <a:schemeClr val="bg1"/>
                </a:solidFill>
                <a:latin typeface="微软雅黑" panose="020B0503020204020204" charset="-122"/>
                <a:ea typeface="微软雅黑" panose="020B0503020204020204" charset="-122"/>
                <a:sym typeface="+mn-ea"/>
              </a:rPr>
              <a:t>作品，为了您和包图网以及原创作者的利益，请勿复制、传播、销售，否则将承担法律责任！包图网将对作品进行维权，按照传播下载次数进行十倍的索取赔偿！</a:t>
            </a:r>
          </a:p>
          <a:p>
            <a:r>
              <a:rPr lang="en-US" altLang="zh-CN" sz="600">
                <a:solidFill>
                  <a:schemeClr val="bg1"/>
                </a:solidFill>
                <a:latin typeface="微软雅黑" panose="020B0503020204020204" charset="-122"/>
                <a:ea typeface="微软雅黑" panose="020B0503020204020204" charset="-122"/>
                <a:sym typeface="+mn-ea"/>
              </a:rPr>
              <a:t>ibaotu.com</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Contents slide layout">
    <p:bg>
      <p:bgPr>
        <a:solidFill>
          <a:schemeClr val="bg1"/>
        </a:solidFill>
        <a:effectLst/>
      </p:bgPr>
    </p:bg>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BC1A878D-07A3-41D4-969A-CEC7DA643945}"/>
              </a:ext>
            </a:extLst>
          </p:cNvPr>
          <p:cNvSpPr>
            <a:spLocks noGrp="1"/>
          </p:cNvSpPr>
          <p:nvPr>
            <p:ph type="pic" sz="quarter" idx="14" hasCustomPrompt="1"/>
          </p:nvPr>
        </p:nvSpPr>
        <p:spPr>
          <a:xfrm>
            <a:off x="0" y="0"/>
            <a:ext cx="12198767" cy="6857999"/>
          </a:xfrm>
          <a:custGeom>
            <a:avLst/>
            <a:gdLst>
              <a:gd name="connsiteX0" fmla="*/ 0 w 12198767"/>
              <a:gd name="connsiteY0" fmla="*/ 6857999 h 6857999"/>
              <a:gd name="connsiteX1" fmla="*/ 6219862 w 12198767"/>
              <a:gd name="connsiteY1" fmla="*/ 0 h 6857999"/>
              <a:gd name="connsiteX2" fmla="*/ 12192000 w 12198767"/>
              <a:gd name="connsiteY2" fmla="*/ 0 h 6857999"/>
              <a:gd name="connsiteX3" fmla="*/ 12198767 w 12198767"/>
              <a:gd name="connsiteY3" fmla="*/ 6857999 h 6857999"/>
              <a:gd name="connsiteX4" fmla="*/ 0 w 12198767"/>
              <a:gd name="connsiteY4" fmla="*/ 6857999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767" h="6857999">
                <a:moveTo>
                  <a:pt x="0" y="6857999"/>
                </a:moveTo>
                <a:lnTo>
                  <a:pt x="6219862" y="0"/>
                </a:lnTo>
                <a:lnTo>
                  <a:pt x="12192000" y="0"/>
                </a:lnTo>
                <a:cubicBezTo>
                  <a:pt x="12194256" y="2286000"/>
                  <a:pt x="12196511" y="4571999"/>
                  <a:pt x="12198767" y="6857999"/>
                </a:cubicBezTo>
                <a:lnTo>
                  <a:pt x="0" y="6857999"/>
                </a:lnTo>
                <a:close/>
              </a:path>
            </a:pathLst>
          </a:cu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a:t>Place Your Picture Here And Send To Back</a:t>
            </a:r>
            <a:endParaRPr lang="ko-KR" altLang="en-US"/>
          </a:p>
        </p:txBody>
      </p:sp>
    </p:spTree>
    <p:extLst>
      <p:ext uri="{BB962C8B-B14F-4D97-AF65-F5344CB8AC3E}">
        <p14:creationId xmlns:p14="http://schemas.microsoft.com/office/powerpoint/2010/main" val="316984569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bg1"/>
        </a:solidFill>
        <a:effectLst/>
      </p:bgPr>
    </p:bg>
    <p:spTree>
      <p:nvGrpSpPr>
        <p:cNvPr id="1" name="Shape 189"/>
        <p:cNvGrpSpPr/>
        <p:nvPr/>
      </p:nvGrpSpPr>
      <p:grpSpPr>
        <a:xfrm>
          <a:off x="0" y="0"/>
          <a:ext cx="0" cy="0"/>
          <a:chOff x="0" y="0"/>
          <a:chExt cx="0" cy="0"/>
        </a:xfrm>
      </p:grpSpPr>
      <p:sp>
        <p:nvSpPr>
          <p:cNvPr id="190" name="Google Shape;190;p30"/>
          <p:cNvSpPr txBox="1">
            <a:spLocks noGrp="1"/>
          </p:cNvSpPr>
          <p:nvPr>
            <p:ph type="title"/>
          </p:nvPr>
        </p:nvSpPr>
        <p:spPr>
          <a:xfrm rot="-5400000">
            <a:off x="-1100233" y="2768667"/>
            <a:ext cx="5423200" cy="1320800"/>
          </a:xfrm>
          <a:prstGeom prst="rect">
            <a:avLst/>
          </a:prstGeom>
        </p:spPr>
        <p:txBody>
          <a:bodyPr spcFirstLastPara="1" wrap="square" lIns="91425" tIns="91425" rIns="91425" bIns="91425" anchor="t" anchorCtr="0">
            <a:noAutofit/>
          </a:bodyPr>
          <a:lstStyle>
            <a:lvl1pPr lvl="0" algn="ctr" rtl="0">
              <a:spcBef>
                <a:spcPct val="0"/>
              </a:spcBef>
              <a:spcAft>
                <a:spcPct val="0"/>
              </a:spcAft>
              <a:buClr>
                <a:schemeClr val="lt1"/>
              </a:buClr>
              <a:buSzPts val="5200"/>
              <a:buNone/>
              <a:defRPr sz="6933" b="1">
                <a:solidFill>
                  <a:schemeClr val="lt1"/>
                </a:solidFill>
                <a:latin typeface="Montserrat"/>
                <a:ea typeface="Montserrat"/>
                <a:cs typeface="Montserrat"/>
                <a:sym typeface="Montserrat"/>
              </a:defRPr>
            </a:lvl1pPr>
            <a:lvl2pPr lvl="1" rtl="0">
              <a:spcBef>
                <a:spcPct val="0"/>
              </a:spcBef>
              <a:spcAft>
                <a:spcPct val="0"/>
              </a:spcAft>
              <a:buClr>
                <a:schemeClr val="lt1"/>
              </a:buClr>
              <a:buSzPts val="5200"/>
              <a:buNone/>
              <a:defRPr sz="6933">
                <a:solidFill>
                  <a:schemeClr val="lt1"/>
                </a:solidFill>
              </a:defRPr>
            </a:lvl2pPr>
            <a:lvl3pPr lvl="2" rtl="0">
              <a:spcBef>
                <a:spcPct val="0"/>
              </a:spcBef>
              <a:spcAft>
                <a:spcPct val="0"/>
              </a:spcAft>
              <a:buClr>
                <a:schemeClr val="lt1"/>
              </a:buClr>
              <a:buSzPts val="5200"/>
              <a:buNone/>
              <a:defRPr sz="6933">
                <a:solidFill>
                  <a:schemeClr val="lt1"/>
                </a:solidFill>
              </a:defRPr>
            </a:lvl3pPr>
            <a:lvl4pPr lvl="3" rtl="0">
              <a:spcBef>
                <a:spcPct val="0"/>
              </a:spcBef>
              <a:spcAft>
                <a:spcPct val="0"/>
              </a:spcAft>
              <a:buClr>
                <a:schemeClr val="lt1"/>
              </a:buClr>
              <a:buSzPts val="5200"/>
              <a:buNone/>
              <a:defRPr sz="6933">
                <a:solidFill>
                  <a:schemeClr val="lt1"/>
                </a:solidFill>
              </a:defRPr>
            </a:lvl4pPr>
            <a:lvl5pPr lvl="4" rtl="0">
              <a:spcBef>
                <a:spcPct val="0"/>
              </a:spcBef>
              <a:spcAft>
                <a:spcPct val="0"/>
              </a:spcAft>
              <a:buClr>
                <a:schemeClr val="lt1"/>
              </a:buClr>
              <a:buSzPts val="5200"/>
              <a:buNone/>
              <a:defRPr sz="6933">
                <a:solidFill>
                  <a:schemeClr val="lt1"/>
                </a:solidFill>
              </a:defRPr>
            </a:lvl5pPr>
            <a:lvl6pPr lvl="5" rtl="0">
              <a:spcBef>
                <a:spcPct val="0"/>
              </a:spcBef>
              <a:spcAft>
                <a:spcPct val="0"/>
              </a:spcAft>
              <a:buClr>
                <a:schemeClr val="lt1"/>
              </a:buClr>
              <a:buSzPts val="5200"/>
              <a:buNone/>
              <a:defRPr sz="6933">
                <a:solidFill>
                  <a:schemeClr val="lt1"/>
                </a:solidFill>
              </a:defRPr>
            </a:lvl6pPr>
            <a:lvl7pPr lvl="6" rtl="0">
              <a:spcBef>
                <a:spcPct val="0"/>
              </a:spcBef>
              <a:spcAft>
                <a:spcPct val="0"/>
              </a:spcAft>
              <a:buClr>
                <a:schemeClr val="lt1"/>
              </a:buClr>
              <a:buSzPts val="5200"/>
              <a:buNone/>
              <a:defRPr sz="6933">
                <a:solidFill>
                  <a:schemeClr val="lt1"/>
                </a:solidFill>
              </a:defRPr>
            </a:lvl7pPr>
            <a:lvl8pPr lvl="7" rtl="0">
              <a:spcBef>
                <a:spcPct val="0"/>
              </a:spcBef>
              <a:spcAft>
                <a:spcPct val="0"/>
              </a:spcAft>
              <a:buClr>
                <a:schemeClr val="lt1"/>
              </a:buClr>
              <a:buSzPts val="5200"/>
              <a:buNone/>
              <a:defRPr sz="6933">
                <a:solidFill>
                  <a:schemeClr val="lt1"/>
                </a:solidFill>
              </a:defRPr>
            </a:lvl8pPr>
            <a:lvl9pPr lvl="8" rtl="0">
              <a:spcBef>
                <a:spcPct val="0"/>
              </a:spcBef>
              <a:spcAft>
                <a:spcPct val="0"/>
              </a:spcAft>
              <a:buClr>
                <a:schemeClr val="lt1"/>
              </a:buClr>
              <a:buSzPts val="5200"/>
              <a:buNone/>
              <a:defRPr sz="6933">
                <a:solidFill>
                  <a:schemeClr val="lt1"/>
                </a:solidFill>
              </a:defRPr>
            </a:lvl9pPr>
          </a:lstStyle>
          <a:p>
            <a:endParaRPr/>
          </a:p>
        </p:txBody>
      </p:sp>
      <p:sp>
        <p:nvSpPr>
          <p:cNvPr id="191" name="Google Shape;191;p30"/>
          <p:cNvSpPr txBox="1">
            <a:spLocks noGrp="1"/>
          </p:cNvSpPr>
          <p:nvPr>
            <p:ph type="subTitle" idx="1"/>
          </p:nvPr>
        </p:nvSpPr>
        <p:spPr>
          <a:xfrm>
            <a:off x="3640200" y="1517367"/>
            <a:ext cx="4911600" cy="1472000"/>
          </a:xfrm>
          <a:prstGeom prst="rect">
            <a:avLst/>
          </a:prstGeom>
        </p:spPr>
        <p:txBody>
          <a:bodyPr spcFirstLastPara="1" wrap="square" lIns="91425" tIns="91425" rIns="91425" bIns="91425" anchor="t" anchorCtr="0">
            <a:noAutofit/>
          </a:bodyPr>
          <a:lstStyle>
            <a:lvl1pPr lvl="0" rtl="0">
              <a:lnSpc>
                <a:spcPct val="115000"/>
              </a:lnSpc>
              <a:spcBef>
                <a:spcPct val="0"/>
              </a:spcBef>
              <a:spcAft>
                <a:spcPct val="0"/>
              </a:spcAft>
              <a:buClr>
                <a:schemeClr val="lt1"/>
              </a:buClr>
              <a:buSzPts val="1400"/>
              <a:buNone/>
              <a:defRPr sz="1867">
                <a:solidFill>
                  <a:schemeClr val="lt1"/>
                </a:solidFill>
                <a:latin typeface="Montserrat Light"/>
                <a:ea typeface="Montserrat Light"/>
                <a:cs typeface="Montserrat Light"/>
                <a:sym typeface="Montserrat Light"/>
              </a:defRPr>
            </a:lvl1pPr>
            <a:lvl2pPr lvl="1" rtl="0">
              <a:lnSpc>
                <a:spcPct val="100000"/>
              </a:lnSpc>
              <a:spcBef>
                <a:spcPct val="0"/>
              </a:spcBef>
              <a:spcAft>
                <a:spcPct val="0"/>
              </a:spcAft>
              <a:buClr>
                <a:schemeClr val="lt1"/>
              </a:buClr>
              <a:buSzPts val="1400"/>
              <a:buNone/>
              <a:defRPr>
                <a:solidFill>
                  <a:schemeClr val="lt1"/>
                </a:solidFill>
              </a:defRPr>
            </a:lvl2pPr>
            <a:lvl3pPr lvl="2" rtl="0">
              <a:lnSpc>
                <a:spcPct val="100000"/>
              </a:lnSpc>
              <a:spcBef>
                <a:spcPct val="0"/>
              </a:spcBef>
              <a:spcAft>
                <a:spcPct val="0"/>
              </a:spcAft>
              <a:buClr>
                <a:schemeClr val="lt1"/>
              </a:buClr>
              <a:buSzPts val="1400"/>
              <a:buNone/>
              <a:defRPr>
                <a:solidFill>
                  <a:schemeClr val="lt1"/>
                </a:solidFill>
              </a:defRPr>
            </a:lvl3pPr>
            <a:lvl4pPr lvl="3" rtl="0">
              <a:lnSpc>
                <a:spcPct val="100000"/>
              </a:lnSpc>
              <a:spcBef>
                <a:spcPct val="0"/>
              </a:spcBef>
              <a:spcAft>
                <a:spcPct val="0"/>
              </a:spcAft>
              <a:buClr>
                <a:schemeClr val="lt1"/>
              </a:buClr>
              <a:buSzPts val="1400"/>
              <a:buNone/>
              <a:defRPr>
                <a:solidFill>
                  <a:schemeClr val="lt1"/>
                </a:solidFill>
              </a:defRPr>
            </a:lvl4pPr>
            <a:lvl5pPr lvl="4" rtl="0">
              <a:lnSpc>
                <a:spcPct val="100000"/>
              </a:lnSpc>
              <a:spcBef>
                <a:spcPct val="0"/>
              </a:spcBef>
              <a:spcAft>
                <a:spcPct val="0"/>
              </a:spcAft>
              <a:buClr>
                <a:schemeClr val="lt1"/>
              </a:buClr>
              <a:buSzPts val="1400"/>
              <a:buNone/>
              <a:defRPr>
                <a:solidFill>
                  <a:schemeClr val="lt1"/>
                </a:solidFill>
              </a:defRPr>
            </a:lvl5pPr>
            <a:lvl6pPr lvl="5" rtl="0">
              <a:lnSpc>
                <a:spcPct val="100000"/>
              </a:lnSpc>
              <a:spcBef>
                <a:spcPct val="0"/>
              </a:spcBef>
              <a:spcAft>
                <a:spcPct val="0"/>
              </a:spcAft>
              <a:buClr>
                <a:schemeClr val="lt1"/>
              </a:buClr>
              <a:buSzPts val="1400"/>
              <a:buNone/>
              <a:defRPr>
                <a:solidFill>
                  <a:schemeClr val="lt1"/>
                </a:solidFill>
              </a:defRPr>
            </a:lvl6pPr>
            <a:lvl7pPr lvl="6" rtl="0">
              <a:lnSpc>
                <a:spcPct val="100000"/>
              </a:lnSpc>
              <a:spcBef>
                <a:spcPct val="0"/>
              </a:spcBef>
              <a:spcAft>
                <a:spcPct val="0"/>
              </a:spcAft>
              <a:buClr>
                <a:schemeClr val="lt1"/>
              </a:buClr>
              <a:buSzPts val="1400"/>
              <a:buNone/>
              <a:defRPr>
                <a:solidFill>
                  <a:schemeClr val="lt1"/>
                </a:solidFill>
              </a:defRPr>
            </a:lvl7pPr>
            <a:lvl8pPr lvl="7" rtl="0">
              <a:lnSpc>
                <a:spcPct val="100000"/>
              </a:lnSpc>
              <a:spcBef>
                <a:spcPct val="0"/>
              </a:spcBef>
              <a:spcAft>
                <a:spcPct val="0"/>
              </a:spcAft>
              <a:buClr>
                <a:schemeClr val="lt1"/>
              </a:buClr>
              <a:buSzPts val="1400"/>
              <a:buNone/>
              <a:defRPr>
                <a:solidFill>
                  <a:schemeClr val="lt1"/>
                </a:solidFill>
              </a:defRPr>
            </a:lvl8pPr>
            <a:lvl9pPr lvl="8" rtl="0">
              <a:lnSpc>
                <a:spcPct val="100000"/>
              </a:lnSpc>
              <a:spcBef>
                <a:spcPct val="0"/>
              </a:spcBef>
              <a:spcAft>
                <a:spcPct val="0"/>
              </a:spcAft>
              <a:buClr>
                <a:schemeClr val="lt1"/>
              </a:buClr>
              <a:buSzPts val="1400"/>
              <a:buNone/>
              <a:defRPr>
                <a:solidFill>
                  <a:schemeClr val="lt1"/>
                </a:solidFill>
              </a:defRPr>
            </a:lvl9pPr>
          </a:lstStyle>
          <a:p>
            <a:endParaRPr/>
          </a:p>
        </p:txBody>
      </p:sp>
      <p:sp>
        <p:nvSpPr>
          <p:cNvPr id="192" name="Google Shape;192;p30"/>
          <p:cNvSpPr txBox="1"/>
          <p:nvPr/>
        </p:nvSpPr>
        <p:spPr>
          <a:xfrm>
            <a:off x="3640200" y="3782767"/>
            <a:ext cx="4911600" cy="9520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ct val="0"/>
              </a:spcBef>
              <a:spcAft>
                <a:spcPct val="0"/>
              </a:spcAft>
              <a:buClr>
                <a:srgbClr val="000000"/>
              </a:buClr>
              <a:buSzPts val="1100"/>
              <a:buFont typeface="Arial"/>
              <a:buNone/>
            </a:pPr>
            <a:r>
              <a:rPr lang="en" sz="1600">
                <a:solidFill>
                  <a:schemeClr val="lt1"/>
                </a:solidFill>
                <a:latin typeface="Montserrat"/>
                <a:ea typeface="Montserrat"/>
                <a:cs typeface="Montserrat"/>
                <a:sym typeface="Montserrat"/>
              </a:rPr>
              <a:t>CREDITS: This presentation template was created by </a:t>
            </a:r>
            <a:r>
              <a:rPr lang="en" sz="1600" b="1">
                <a:solidFill>
                  <a:schemeClr val="lt1"/>
                </a:solidFill>
                <a:uFill>
                  <a:noFill/>
                </a:uFill>
                <a:latin typeface="Montserrat"/>
                <a:ea typeface="Montserrat"/>
                <a:cs typeface="Montserrat"/>
                <a:sym typeface="Montserrat"/>
                <a:hlinkClick r:id="rId2">
                  <a:extLst>
                    <a:ext uri="{A12FA001-AC4F-418D-AE19-62706E023703}">
                      <ahyp:hlinkClr xmlns:ahyp="http://schemas.microsoft.com/office/drawing/2018/hyperlinkcolor" xmlns="" val="tx"/>
                    </a:ext>
                  </a:extLst>
                </a:hlinkClick>
              </a:rPr>
              <a:t>Slidesgo</a:t>
            </a:r>
            <a:r>
              <a:rPr lang="en" sz="1600">
                <a:solidFill>
                  <a:schemeClr val="lt1"/>
                </a:solidFill>
                <a:latin typeface="Montserrat"/>
                <a:ea typeface="Montserrat"/>
                <a:cs typeface="Montserrat"/>
                <a:sym typeface="Montserrat"/>
              </a:rPr>
              <a:t>, including icons by </a:t>
            </a:r>
            <a:r>
              <a:rPr lang="en" sz="1600" b="1">
                <a:solidFill>
                  <a:schemeClr val="lt1"/>
                </a:solidFill>
                <a:uFill>
                  <a:noFill/>
                </a:uFill>
                <a:latin typeface="Montserrat"/>
                <a:ea typeface="Montserrat"/>
                <a:cs typeface="Montserrat"/>
                <a:sym typeface="Montserrat"/>
                <a:hlinkClick r:id="rId3">
                  <a:extLst>
                    <a:ext uri="{A12FA001-AC4F-418D-AE19-62706E023703}">
                      <ahyp:hlinkClr xmlns:ahyp="http://schemas.microsoft.com/office/drawing/2018/hyperlinkcolor" xmlns="" val="tx"/>
                    </a:ext>
                  </a:extLst>
                </a:hlinkClick>
              </a:rPr>
              <a:t>Flaticon</a:t>
            </a:r>
            <a:r>
              <a:rPr lang="en" sz="1600">
                <a:solidFill>
                  <a:schemeClr val="lt1"/>
                </a:solidFill>
                <a:latin typeface="Montserrat"/>
                <a:ea typeface="Montserrat"/>
                <a:cs typeface="Montserrat"/>
                <a:sym typeface="Montserrat"/>
              </a:rPr>
              <a:t>, infographics &amp; images by </a:t>
            </a:r>
            <a:r>
              <a:rPr lang="en" sz="1600" b="1">
                <a:solidFill>
                  <a:schemeClr val="lt1"/>
                </a:solidFill>
                <a:uFill>
                  <a:noFill/>
                </a:uFill>
                <a:latin typeface="Montserrat"/>
                <a:ea typeface="Montserrat"/>
                <a:cs typeface="Montserrat"/>
                <a:sym typeface="Montserrat"/>
                <a:hlinkClick r:id="rId4">
                  <a:extLst>
                    <a:ext uri="{A12FA001-AC4F-418D-AE19-62706E023703}">
                      <ahyp:hlinkClr xmlns:ahyp="http://schemas.microsoft.com/office/drawing/2018/hyperlinkcolor" xmlns="" val="tx"/>
                    </a:ext>
                  </a:extLst>
                </a:hlinkClick>
              </a:rPr>
              <a:t>Freepik</a:t>
            </a:r>
            <a:r>
              <a:rPr lang="en" sz="1600">
                <a:solidFill>
                  <a:schemeClr val="lt1"/>
                </a:solidFill>
                <a:latin typeface="Montserrat"/>
                <a:ea typeface="Montserrat"/>
                <a:cs typeface="Montserrat"/>
                <a:sym typeface="Montserrat"/>
              </a:rPr>
              <a:t>.</a:t>
            </a:r>
            <a:endParaRPr sz="1600">
              <a:solidFill>
                <a:schemeClr val="lt1"/>
              </a:solidFill>
              <a:latin typeface="Montserrat"/>
              <a:ea typeface="Montserrat"/>
              <a:cs typeface="Montserrat"/>
              <a:sym typeface="Montserrat"/>
            </a:endParaRPr>
          </a:p>
          <a:p>
            <a:pPr marL="0" lvl="0" indent="0" algn="l" rtl="0">
              <a:spcBef>
                <a:spcPct val="0"/>
              </a:spcBef>
              <a:spcAft>
                <a:spcPct val="0"/>
              </a:spcAft>
              <a:buNone/>
            </a:pPr>
            <a:endParaRPr sz="1600">
              <a:solidFill>
                <a:schemeClr val="lt1"/>
              </a:solidFill>
              <a:latin typeface="Montserrat"/>
              <a:ea typeface="Montserrat"/>
              <a:cs typeface="Montserrat"/>
              <a:sym typeface="Montserrat"/>
            </a:endParaRPr>
          </a:p>
        </p:txBody>
      </p:sp>
      <p:sp>
        <p:nvSpPr>
          <p:cNvPr id="3" name="AutoShape 3"/>
          <p:cNvSpPr>
            <a:spLocks noChangeAspect="1" noChangeArrowheads="1" noTextEdit="1"/>
          </p:cNvSpPr>
          <p:nvPr userDrawn="1"/>
        </p:nvSpPr>
        <p:spPr bwMode="auto">
          <a:xfrm>
            <a:off x="0" y="6432551"/>
            <a:ext cx="121920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s-AR" sz="2400"/>
          </a:p>
        </p:txBody>
      </p:sp>
      <p:sp>
        <p:nvSpPr>
          <p:cNvPr id="7" name="Freeform 5"/>
          <p:cNvSpPr/>
          <p:nvPr userDrawn="1"/>
        </p:nvSpPr>
        <p:spPr bwMode="auto">
          <a:xfrm flipH="1">
            <a:off x="6432701" y="6489950"/>
            <a:ext cx="5759299" cy="381305"/>
          </a:xfrm>
          <a:custGeom>
            <a:avLst/>
            <a:gdLst>
              <a:gd name="T0" fmla="*/ 1989 w 2900"/>
              <a:gd name="T1" fmla="*/ 0 h 192"/>
              <a:gd name="T2" fmla="*/ 0 w 2900"/>
              <a:gd name="T3" fmla="*/ 0 h 192"/>
              <a:gd name="T4" fmla="*/ 0 w 2900"/>
              <a:gd name="T5" fmla="*/ 192 h 192"/>
              <a:gd name="T6" fmla="*/ 1989 w 2900"/>
              <a:gd name="T7" fmla="*/ 192 h 192"/>
              <a:gd name="T8" fmla="*/ 2900 w 2900"/>
              <a:gd name="T9" fmla="*/ 192 h 192"/>
              <a:gd name="T10" fmla="*/ 1989 w 2900"/>
              <a:gd name="T11" fmla="*/ 0 h 192"/>
            </a:gdLst>
            <a:ahLst/>
            <a:cxnLst>
              <a:cxn ang="0">
                <a:pos x="T0" y="T1"/>
              </a:cxn>
              <a:cxn ang="0">
                <a:pos x="T2" y="T3"/>
              </a:cxn>
              <a:cxn ang="0">
                <a:pos x="T4" y="T5"/>
              </a:cxn>
              <a:cxn ang="0">
                <a:pos x="T6" y="T7"/>
              </a:cxn>
              <a:cxn ang="0">
                <a:pos x="T8" y="T9"/>
              </a:cxn>
              <a:cxn ang="0">
                <a:pos x="T10" y="T11"/>
              </a:cxn>
            </a:cxnLst>
            <a:rect l="0" t="0" r="r" b="b"/>
            <a:pathLst>
              <a:path w="2900" h="192">
                <a:moveTo>
                  <a:pt x="1989" y="0"/>
                </a:moveTo>
                <a:lnTo>
                  <a:pt x="0" y="0"/>
                </a:lnTo>
                <a:lnTo>
                  <a:pt x="0" y="192"/>
                </a:lnTo>
                <a:lnTo>
                  <a:pt x="1989" y="192"/>
                </a:lnTo>
                <a:lnTo>
                  <a:pt x="2900" y="192"/>
                </a:lnTo>
                <a:lnTo>
                  <a:pt x="1989" y="0"/>
                </a:lnTo>
                <a:close/>
              </a:path>
            </a:pathLst>
          </a:custGeom>
          <a:solidFill>
            <a:schemeClr val="tx1"/>
          </a:solidFill>
          <a:ln>
            <a:noFill/>
          </a:ln>
        </p:spPr>
        <p:txBody>
          <a:bodyPr vert="horz" wrap="square" lIns="121920" tIns="60960" rIns="121920" bIns="60960" numCol="1" anchor="t" anchorCtr="0" compatLnSpc="1">
            <a:prstTxWarp prst="textNoShape">
              <a:avLst/>
            </a:prstTxWarp>
          </a:bodyPr>
          <a:lstStyle/>
          <a:p>
            <a:endParaRPr lang="es-AR" sz="2400"/>
          </a:p>
        </p:txBody>
      </p:sp>
    </p:spTree>
    <p:extLst>
      <p:ext uri="{BB962C8B-B14F-4D97-AF65-F5344CB8AC3E}">
        <p14:creationId xmlns:p14="http://schemas.microsoft.com/office/powerpoint/2010/main" val="169238570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1317423" y="131808"/>
            <a:ext cx="9559077" cy="865721"/>
          </a:xfrm>
          <a:prstGeom prst="rect">
            <a:avLst/>
          </a:prstGeom>
        </p:spPr>
        <p:txBody>
          <a:bodyPr spcFirstLastPara="1" wrap="square" lIns="0" tIns="0" rIns="0" bIns="0" anchor="ctr" anchorCtr="0">
            <a:noAutofit/>
          </a:bodyPr>
          <a:lstStyle>
            <a:lvl1pPr lvl="0" algn="ctr">
              <a:lnSpc>
                <a:spcPct val="80000"/>
              </a:lnSpc>
              <a:spcBef>
                <a:spcPct val="0"/>
              </a:spcBef>
              <a:spcAft>
                <a:spcPct val="0"/>
              </a:spcAft>
              <a:buSzPts val="4800"/>
              <a:buNone/>
              <a:defRPr sz="4800">
                <a:solidFill>
                  <a:srgbClr val="27348B"/>
                </a:solidFill>
              </a:defRPr>
            </a:lvl1pPr>
            <a:lvl2pPr lvl="1">
              <a:lnSpc>
                <a:spcPct val="80000"/>
              </a:lnSpc>
              <a:spcBef>
                <a:spcPct val="0"/>
              </a:spcBef>
              <a:spcAft>
                <a:spcPct val="0"/>
              </a:spcAft>
              <a:buSzPts val="4800"/>
              <a:buNone/>
              <a:defRPr sz="6400"/>
            </a:lvl2pPr>
            <a:lvl3pPr lvl="2">
              <a:lnSpc>
                <a:spcPct val="80000"/>
              </a:lnSpc>
              <a:spcBef>
                <a:spcPct val="0"/>
              </a:spcBef>
              <a:spcAft>
                <a:spcPct val="0"/>
              </a:spcAft>
              <a:buSzPts val="4800"/>
              <a:buNone/>
              <a:defRPr sz="6400"/>
            </a:lvl3pPr>
            <a:lvl4pPr lvl="3">
              <a:lnSpc>
                <a:spcPct val="80000"/>
              </a:lnSpc>
              <a:spcBef>
                <a:spcPct val="0"/>
              </a:spcBef>
              <a:spcAft>
                <a:spcPct val="0"/>
              </a:spcAft>
              <a:buSzPts val="4800"/>
              <a:buNone/>
              <a:defRPr sz="6400"/>
            </a:lvl4pPr>
            <a:lvl5pPr lvl="4">
              <a:lnSpc>
                <a:spcPct val="80000"/>
              </a:lnSpc>
              <a:spcBef>
                <a:spcPct val="0"/>
              </a:spcBef>
              <a:spcAft>
                <a:spcPct val="0"/>
              </a:spcAft>
              <a:buSzPts val="4800"/>
              <a:buNone/>
              <a:defRPr sz="6400"/>
            </a:lvl5pPr>
            <a:lvl6pPr lvl="5">
              <a:lnSpc>
                <a:spcPct val="80000"/>
              </a:lnSpc>
              <a:spcBef>
                <a:spcPct val="0"/>
              </a:spcBef>
              <a:spcAft>
                <a:spcPct val="0"/>
              </a:spcAft>
              <a:buSzPts val="4800"/>
              <a:buNone/>
              <a:defRPr sz="6400"/>
            </a:lvl6pPr>
            <a:lvl7pPr lvl="6">
              <a:lnSpc>
                <a:spcPct val="80000"/>
              </a:lnSpc>
              <a:spcBef>
                <a:spcPct val="0"/>
              </a:spcBef>
              <a:spcAft>
                <a:spcPct val="0"/>
              </a:spcAft>
              <a:buSzPts val="4800"/>
              <a:buNone/>
              <a:defRPr sz="6400"/>
            </a:lvl7pPr>
            <a:lvl8pPr lvl="7">
              <a:lnSpc>
                <a:spcPct val="80000"/>
              </a:lnSpc>
              <a:spcBef>
                <a:spcPct val="0"/>
              </a:spcBef>
              <a:spcAft>
                <a:spcPct val="0"/>
              </a:spcAft>
              <a:buSzPts val="4800"/>
              <a:buNone/>
              <a:defRPr sz="6400"/>
            </a:lvl8pPr>
            <a:lvl9pPr lvl="8">
              <a:lnSpc>
                <a:spcPct val="80000"/>
              </a:lnSpc>
              <a:spcBef>
                <a:spcPct val="0"/>
              </a:spcBef>
              <a:spcAft>
                <a:spcPct val="0"/>
              </a:spcAft>
              <a:buSzPts val="4800"/>
              <a:buNone/>
              <a:defRPr sz="6400"/>
            </a:lvl9pPr>
          </a:lstStyle>
          <a:p>
            <a:endParaRPr/>
          </a:p>
        </p:txBody>
      </p:sp>
    </p:spTree>
    <p:extLst>
      <p:ext uri="{BB962C8B-B14F-4D97-AF65-F5344CB8AC3E}">
        <p14:creationId xmlns:p14="http://schemas.microsoft.com/office/powerpoint/2010/main" val="48848208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bg1"/>
        </a:solidFill>
        <a:effectLst/>
      </p:bgPr>
    </p:bg>
    <p:spTree>
      <p:nvGrpSpPr>
        <p:cNvPr id="1" name="Shape 183"/>
        <p:cNvGrpSpPr/>
        <p:nvPr/>
      </p:nvGrpSpPr>
      <p:grpSpPr>
        <a:xfrm>
          <a:off x="0" y="0"/>
          <a:ext cx="0" cy="0"/>
          <a:chOff x="0" y="0"/>
          <a:chExt cx="0" cy="0"/>
        </a:xfrm>
      </p:grpSpPr>
      <p:sp>
        <p:nvSpPr>
          <p:cNvPr id="184" name="Google Shape;184;p28"/>
          <p:cNvSpPr txBox="1">
            <a:spLocks noGrp="1"/>
          </p:cNvSpPr>
          <p:nvPr>
            <p:ph type="title"/>
          </p:nvPr>
        </p:nvSpPr>
        <p:spPr>
          <a:xfrm>
            <a:off x="1270000" y="1977300"/>
            <a:ext cx="3567600" cy="1269200"/>
          </a:xfrm>
          <a:prstGeom prst="rect">
            <a:avLst/>
          </a:prstGeom>
        </p:spPr>
        <p:txBody>
          <a:bodyPr spcFirstLastPara="1" wrap="square" lIns="91425" tIns="91425" rIns="91425" bIns="91425" anchor="t" anchorCtr="0">
            <a:noAutofit/>
          </a:bodyPr>
          <a:lstStyle>
            <a:lvl1pPr lvl="0" rtl="0">
              <a:spcBef>
                <a:spcPct val="0"/>
              </a:spcBef>
              <a:spcAft>
                <a:spcPct val="0"/>
              </a:spcAft>
              <a:buClr>
                <a:schemeClr val="lt1"/>
              </a:buClr>
              <a:buSzPts val="2800"/>
              <a:buNone/>
              <a:defRPr>
                <a:solidFill>
                  <a:schemeClr val="lt1"/>
                </a:solidFill>
              </a:defRPr>
            </a:lvl1pPr>
            <a:lvl2pPr lvl="1" rtl="0">
              <a:spcBef>
                <a:spcPct val="0"/>
              </a:spcBef>
              <a:spcAft>
                <a:spcPct val="0"/>
              </a:spcAft>
              <a:buClr>
                <a:schemeClr val="lt1"/>
              </a:buClr>
              <a:buSzPts val="2800"/>
              <a:buNone/>
              <a:defRPr>
                <a:solidFill>
                  <a:schemeClr val="lt1"/>
                </a:solidFill>
              </a:defRPr>
            </a:lvl2pPr>
            <a:lvl3pPr lvl="2" rtl="0">
              <a:spcBef>
                <a:spcPct val="0"/>
              </a:spcBef>
              <a:spcAft>
                <a:spcPct val="0"/>
              </a:spcAft>
              <a:buClr>
                <a:schemeClr val="lt1"/>
              </a:buClr>
              <a:buSzPts val="2800"/>
              <a:buNone/>
              <a:defRPr>
                <a:solidFill>
                  <a:schemeClr val="lt1"/>
                </a:solidFill>
              </a:defRPr>
            </a:lvl3pPr>
            <a:lvl4pPr lvl="3" rtl="0">
              <a:spcBef>
                <a:spcPct val="0"/>
              </a:spcBef>
              <a:spcAft>
                <a:spcPct val="0"/>
              </a:spcAft>
              <a:buClr>
                <a:schemeClr val="lt1"/>
              </a:buClr>
              <a:buSzPts val="2800"/>
              <a:buNone/>
              <a:defRPr>
                <a:solidFill>
                  <a:schemeClr val="lt1"/>
                </a:solidFill>
              </a:defRPr>
            </a:lvl4pPr>
            <a:lvl5pPr lvl="4" rtl="0">
              <a:spcBef>
                <a:spcPct val="0"/>
              </a:spcBef>
              <a:spcAft>
                <a:spcPct val="0"/>
              </a:spcAft>
              <a:buClr>
                <a:schemeClr val="lt1"/>
              </a:buClr>
              <a:buSzPts val="2800"/>
              <a:buNone/>
              <a:defRPr>
                <a:solidFill>
                  <a:schemeClr val="lt1"/>
                </a:solidFill>
              </a:defRPr>
            </a:lvl5pPr>
            <a:lvl6pPr lvl="5" rtl="0">
              <a:spcBef>
                <a:spcPct val="0"/>
              </a:spcBef>
              <a:spcAft>
                <a:spcPct val="0"/>
              </a:spcAft>
              <a:buClr>
                <a:schemeClr val="lt1"/>
              </a:buClr>
              <a:buSzPts val="2800"/>
              <a:buNone/>
              <a:defRPr>
                <a:solidFill>
                  <a:schemeClr val="lt1"/>
                </a:solidFill>
              </a:defRPr>
            </a:lvl6pPr>
            <a:lvl7pPr lvl="6" rtl="0">
              <a:spcBef>
                <a:spcPct val="0"/>
              </a:spcBef>
              <a:spcAft>
                <a:spcPct val="0"/>
              </a:spcAft>
              <a:buClr>
                <a:schemeClr val="lt1"/>
              </a:buClr>
              <a:buSzPts val="2800"/>
              <a:buNone/>
              <a:defRPr>
                <a:solidFill>
                  <a:schemeClr val="lt1"/>
                </a:solidFill>
              </a:defRPr>
            </a:lvl7pPr>
            <a:lvl8pPr lvl="7" rtl="0">
              <a:spcBef>
                <a:spcPct val="0"/>
              </a:spcBef>
              <a:spcAft>
                <a:spcPct val="0"/>
              </a:spcAft>
              <a:buClr>
                <a:schemeClr val="lt1"/>
              </a:buClr>
              <a:buSzPts val="2800"/>
              <a:buNone/>
              <a:defRPr>
                <a:solidFill>
                  <a:schemeClr val="lt1"/>
                </a:solidFill>
              </a:defRPr>
            </a:lvl8pPr>
            <a:lvl9pPr lvl="8" rtl="0">
              <a:spcBef>
                <a:spcPct val="0"/>
              </a:spcBef>
              <a:spcAft>
                <a:spcPct val="0"/>
              </a:spcAft>
              <a:buClr>
                <a:schemeClr val="lt1"/>
              </a:buClr>
              <a:buSzPts val="2800"/>
              <a:buNone/>
              <a:defRPr>
                <a:solidFill>
                  <a:schemeClr val="lt1"/>
                </a:solidFill>
              </a:defRPr>
            </a:lvl9pPr>
          </a:lstStyle>
          <a:p>
            <a:endParaRPr/>
          </a:p>
        </p:txBody>
      </p:sp>
      <p:sp>
        <p:nvSpPr>
          <p:cNvPr id="185" name="Google Shape;185;p28"/>
          <p:cNvSpPr txBox="1">
            <a:spLocks noGrp="1"/>
          </p:cNvSpPr>
          <p:nvPr>
            <p:ph type="subTitle" idx="1"/>
          </p:nvPr>
        </p:nvSpPr>
        <p:spPr>
          <a:xfrm>
            <a:off x="1270000" y="3246300"/>
            <a:ext cx="3567600" cy="1634400"/>
          </a:xfrm>
          <a:prstGeom prst="rect">
            <a:avLst/>
          </a:prstGeom>
        </p:spPr>
        <p:txBody>
          <a:bodyPr spcFirstLastPara="1" wrap="square" lIns="91425" tIns="91425" rIns="91425" bIns="91425" anchor="t" anchorCtr="0">
            <a:noAutofit/>
          </a:bodyPr>
          <a:lstStyle>
            <a:lvl1pPr lvl="0" rtl="0">
              <a:lnSpc>
                <a:spcPct val="100000"/>
              </a:lnSpc>
              <a:spcBef>
                <a:spcPct val="0"/>
              </a:spcBef>
              <a:spcAft>
                <a:spcPct val="0"/>
              </a:spcAft>
              <a:buSzPts val="1400"/>
              <a:buNone/>
              <a:defRPr>
                <a:solidFill>
                  <a:schemeClr val="lt1"/>
                </a:solidFill>
              </a:defRPr>
            </a:lvl1pPr>
            <a:lvl2pPr lvl="1" rtl="0">
              <a:lnSpc>
                <a:spcPct val="100000"/>
              </a:lnSpc>
              <a:spcBef>
                <a:spcPct val="0"/>
              </a:spcBef>
              <a:spcAft>
                <a:spcPct val="0"/>
              </a:spcAft>
              <a:buSzPts val="1400"/>
              <a:buNone/>
              <a:defRPr/>
            </a:lvl2pPr>
            <a:lvl3pPr lvl="2" rtl="0">
              <a:lnSpc>
                <a:spcPct val="100000"/>
              </a:lnSpc>
              <a:spcBef>
                <a:spcPct val="0"/>
              </a:spcBef>
              <a:spcAft>
                <a:spcPct val="0"/>
              </a:spcAft>
              <a:buSzPts val="1400"/>
              <a:buNone/>
              <a:defRPr/>
            </a:lvl3pPr>
            <a:lvl4pPr lvl="3" rtl="0">
              <a:lnSpc>
                <a:spcPct val="100000"/>
              </a:lnSpc>
              <a:spcBef>
                <a:spcPct val="0"/>
              </a:spcBef>
              <a:spcAft>
                <a:spcPct val="0"/>
              </a:spcAft>
              <a:buSzPts val="1400"/>
              <a:buNone/>
              <a:defRPr/>
            </a:lvl4pPr>
            <a:lvl5pPr lvl="4" rtl="0">
              <a:lnSpc>
                <a:spcPct val="100000"/>
              </a:lnSpc>
              <a:spcBef>
                <a:spcPct val="0"/>
              </a:spcBef>
              <a:spcAft>
                <a:spcPct val="0"/>
              </a:spcAft>
              <a:buSzPts val="1400"/>
              <a:buNone/>
              <a:defRPr/>
            </a:lvl5pPr>
            <a:lvl6pPr lvl="5" rtl="0">
              <a:lnSpc>
                <a:spcPct val="100000"/>
              </a:lnSpc>
              <a:spcBef>
                <a:spcPct val="0"/>
              </a:spcBef>
              <a:spcAft>
                <a:spcPct val="0"/>
              </a:spcAft>
              <a:buSzPts val="1400"/>
              <a:buNone/>
              <a:defRPr/>
            </a:lvl6pPr>
            <a:lvl7pPr lvl="6" rtl="0">
              <a:lnSpc>
                <a:spcPct val="100000"/>
              </a:lnSpc>
              <a:spcBef>
                <a:spcPct val="0"/>
              </a:spcBef>
              <a:spcAft>
                <a:spcPct val="0"/>
              </a:spcAft>
              <a:buSzPts val="1400"/>
              <a:buNone/>
              <a:defRPr/>
            </a:lvl7pPr>
            <a:lvl8pPr lvl="7" rtl="0">
              <a:lnSpc>
                <a:spcPct val="100000"/>
              </a:lnSpc>
              <a:spcBef>
                <a:spcPct val="0"/>
              </a:spcBef>
              <a:spcAft>
                <a:spcPct val="0"/>
              </a:spcAft>
              <a:buSzPts val="1400"/>
              <a:buNone/>
              <a:defRPr/>
            </a:lvl8pPr>
            <a:lvl9pPr lvl="8" rtl="0">
              <a:lnSpc>
                <a:spcPct val="100000"/>
              </a:lnSpc>
              <a:spcBef>
                <a:spcPct val="0"/>
              </a:spcBef>
              <a:spcAft>
                <a:spcPct val="0"/>
              </a:spcAft>
              <a:buSzPts val="1400"/>
              <a:buNone/>
              <a:defRPr/>
            </a:lvl9pPr>
          </a:lstStyle>
          <a:p>
            <a:endParaRPr/>
          </a:p>
        </p:txBody>
      </p:sp>
      <p:sp>
        <p:nvSpPr>
          <p:cNvPr id="5" name="AutoShape 3"/>
          <p:cNvSpPr>
            <a:spLocks noChangeAspect="1" noChangeArrowheads="1" noTextEdit="1"/>
          </p:cNvSpPr>
          <p:nvPr userDrawn="1"/>
        </p:nvSpPr>
        <p:spPr bwMode="auto">
          <a:xfrm>
            <a:off x="0" y="6432551"/>
            <a:ext cx="121920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s-AR" sz="2400"/>
          </a:p>
        </p:txBody>
      </p:sp>
    </p:spTree>
    <p:extLst>
      <p:ext uri="{BB962C8B-B14F-4D97-AF65-F5344CB8AC3E}">
        <p14:creationId xmlns:p14="http://schemas.microsoft.com/office/powerpoint/2010/main" val="200033252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Icon sets layout">
    <p:bg>
      <p:bgPr>
        <a:solidFill>
          <a:schemeClr val="bg1"/>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bg1"/>
                </a:solidFill>
                <a:latin typeface="+mj-lt"/>
                <a:cs typeface="Arial" panose="020B0604020202020204" pitchFamily="34" charset="0"/>
              </a:defRPr>
            </a:lvl1pPr>
          </a:lstStyle>
          <a:p>
            <a:pPr lvl="0"/>
            <a:r>
              <a:rPr lang="en-US" altLang="ko-KR"/>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a:solidFill>
                  <a:schemeClr val="bg1"/>
                </a:solidFill>
                <a:latin typeface="Arial" panose="020B0604020202020204" pitchFamily="34" charset="0"/>
                <a:cs typeface="Arial" panose="020B0604020202020204" pitchFamily="34" charset="0"/>
              </a:rPr>
              <a:t>You can Resize without losing quality</a:t>
            </a:r>
            <a:endParaRPr lang="ko-KR" altLang="en-US" sz="1400" b="1">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a:solidFill>
                  <a:schemeClr val="bg1"/>
                </a:solidFill>
                <a:latin typeface="Arial" panose="020B0604020202020204" pitchFamily="34" charset="0"/>
                <a:cs typeface="Arial" panose="020B0604020202020204" pitchFamily="34" charset="0"/>
              </a:rPr>
              <a:t>You can Change Fill Color &amp;</a:t>
            </a:r>
          </a:p>
          <a:p>
            <a:r>
              <a:rPr lang="en-US" altLang="ko-KR" sz="1400" b="1">
                <a:solidFill>
                  <a:schemeClr val="bg1"/>
                </a:solidFill>
                <a:latin typeface="Arial" panose="020B0604020202020204" pitchFamily="34" charset="0"/>
                <a:cs typeface="Arial" panose="020B0604020202020204" pitchFamily="34" charset="0"/>
              </a:rPr>
              <a:t>Line Color</a:t>
            </a:r>
            <a:endParaRPr lang="ko-KR" altLang="en-US" sz="1400" b="1">
              <a:solidFill>
                <a:schemeClr val="bg1"/>
              </a:solidFill>
              <a:latin typeface="Arial" panose="020B0604020202020204" pitchFamily="34" charset="0"/>
              <a:cs typeface="Arial" panose="020B0604020202020204"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a:solidFill>
                  <a:schemeClr val="bg1"/>
                </a:solidFill>
                <a:latin typeface="Arial" panose="020B0604020202020204" pitchFamily="34" charset="0"/>
                <a:cs typeface="Arial" panose="020B0604020202020204" pitchFamily="34" charset="0"/>
              </a:rPr>
              <a:t>www.allppt.com</a:t>
            </a:r>
            <a:endParaRPr lang="ko-KR" altLang="en-US" sz="140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a:solidFill>
                  <a:schemeClr val="bg1"/>
                </a:solidFill>
                <a:latin typeface="+mn-lt"/>
                <a:ea typeface="+mn-ea"/>
                <a:cs typeface="Arial" panose="020B0604020202020204" pitchFamily="34" charset="0"/>
              </a:rPr>
              <a:t>FREE </a:t>
            </a:r>
          </a:p>
          <a:p>
            <a:r>
              <a:rPr lang="en-US" altLang="ko-KR" sz="2800" b="1">
                <a:solidFill>
                  <a:schemeClr val="bg1"/>
                </a:solidFill>
                <a:latin typeface="+mn-lt"/>
                <a:ea typeface="+mn-ea"/>
                <a:cs typeface="Arial" panose="020B0604020202020204" pitchFamily="34" charset="0"/>
              </a:rPr>
              <a:t>PPT TEMPLATES</a:t>
            </a:r>
          </a:p>
        </p:txBody>
      </p:sp>
      <p:sp>
        <p:nvSpPr>
          <p:cNvPr id="10" name="Rounded Rectangle 2">
            <a:extLst>
              <a:ext uri="{FF2B5EF4-FFF2-40B4-BE49-F238E27FC236}">
                <a16:creationId xmlns:a16="http://schemas.microsoft.com/office/drawing/2014/main" id="{4FEF8E54-B54B-496A-97E1-5B487D9D434D}"/>
              </a:ext>
            </a:extLst>
          </p:cNvPr>
          <p:cNvSpPr/>
          <p:nvPr userDrawn="1"/>
        </p:nvSpPr>
        <p:spPr>
          <a:xfrm>
            <a:off x="354019" y="1131597"/>
            <a:ext cx="3560774" cy="5402558"/>
          </a:xfrm>
          <a:custGeom>
            <a:avLst>
              <a:gd name="f10" fmla="val 857"/>
            </a:avLst>
            <a:gdLst>
              <a:gd name="f1" fmla="val 10800000"/>
              <a:gd name="f2" fmla="val 5400000"/>
              <a:gd name="f3" fmla="val 16200000"/>
              <a:gd name="f4" fmla="val w"/>
              <a:gd name="f5" fmla="val h"/>
              <a:gd name="f6" fmla="val ss"/>
              <a:gd name="f7" fmla="val 0"/>
              <a:gd name="f8" fmla="*/ 5419351 1 1725033"/>
              <a:gd name="f9" fmla="val 45"/>
              <a:gd name="f10" fmla="val 857"/>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chemeClr val="tx1">
              <a:lumMod val="50000"/>
              <a:lumOff val="50000"/>
            </a:schemeClr>
          </a:solidFill>
          <a:ln cap="flat">
            <a:noFill/>
            <a:prstDash val="solid"/>
          </a:ln>
        </p:spPr>
        <p:txBody>
          <a:bodyPr vert="horz" wrap="square" lIns="121916" tIns="60963" rIns="121916" bIns="60963" anchor="ctr" anchorCtr="1" compatLnSpc="1">
            <a:noAutofit/>
          </a:bodyPr>
          <a:lstStyle/>
          <a:p>
            <a:pPr marL="0" marR="0" lvl="0" indent="0" algn="ctr"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351" b="0" i="0" u="none" strike="noStrike" kern="0" cap="none" spc="0" baseline="0">
              <a:solidFill>
                <a:srgbClr val="5E4028"/>
              </a:solidFill>
              <a:uFillTx/>
              <a:latin typeface="Arial"/>
              <a:ea typeface="맑은 고딕" pitchFamily="34"/>
            </a:endParaRPr>
          </a:p>
        </p:txBody>
      </p:sp>
      <p:sp>
        <p:nvSpPr>
          <p:cNvPr id="11" name="Rounded Rectangle 3">
            <a:extLst>
              <a:ext uri="{FF2B5EF4-FFF2-40B4-BE49-F238E27FC236}">
                <a16:creationId xmlns:a16="http://schemas.microsoft.com/office/drawing/2014/main" id="{0C1307D4-2F92-423A-B0F2-796DA3411FD1}"/>
              </a:ext>
            </a:extLst>
          </p:cNvPr>
          <p:cNvSpPr/>
          <p:nvPr userDrawn="1"/>
        </p:nvSpPr>
        <p:spPr>
          <a:xfrm>
            <a:off x="456477" y="1296683"/>
            <a:ext cx="130868" cy="4265758"/>
          </a:xfrm>
          <a:custGeom>
            <a:avLst>
              <a:gd name="f1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FFFF"/>
          </a:solidFill>
          <a:ln cap="flat">
            <a:noFill/>
            <a:prstDash val="solid"/>
          </a:ln>
        </p:spPr>
        <p:txBody>
          <a:bodyPr vert="horz" wrap="square" lIns="121916" tIns="60963" rIns="121916" bIns="60963" anchor="ctr" anchorCtr="1" compatLnSpc="1">
            <a:noAutofit/>
          </a:bodyPr>
          <a:lstStyle/>
          <a:p>
            <a:pPr marL="0" marR="0" lvl="0" indent="0" algn="ctr"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351" b="0" i="0" u="none" strike="noStrike" kern="0" cap="none" spc="0" baseline="0">
              <a:solidFill>
                <a:srgbClr val="000000"/>
              </a:solidFill>
              <a:uFillTx/>
              <a:latin typeface="Arial"/>
              <a:ea typeface="맑은 고딕" pitchFamily="34"/>
            </a:endParaRPr>
          </a:p>
        </p:txBody>
      </p:sp>
      <p:grpSp>
        <p:nvGrpSpPr>
          <p:cNvPr id="12" name="Grupo 5">
            <a:extLst>
              <a:ext uri="{FF2B5EF4-FFF2-40B4-BE49-F238E27FC236}">
                <a16:creationId xmlns:a16="http://schemas.microsoft.com/office/drawing/2014/main" id="{876C9D99-E372-45AC-9233-8EC82EAC93CE}"/>
              </a:ext>
            </a:extLst>
          </p:cNvPr>
          <p:cNvGrpSpPr/>
          <p:nvPr userDrawn="1"/>
        </p:nvGrpSpPr>
        <p:grpSpPr>
          <a:xfrm>
            <a:off x="1396041" y="1837569"/>
            <a:ext cx="2232242" cy="1861361"/>
            <a:chOff x="1396041" y="1837569"/>
            <a:chExt cx="2232242" cy="1861361"/>
          </a:xfrm>
        </p:grpSpPr>
        <p:sp>
          <p:nvSpPr>
            <p:cNvPr id="13" name="TextBox 57">
              <a:extLst>
                <a:ext uri="{FF2B5EF4-FFF2-40B4-BE49-F238E27FC236}">
                  <a16:creationId xmlns:a16="http://schemas.microsoft.com/office/drawing/2014/main" id="{8B1C13CD-9F50-4D3E-9985-6E91571DFE24}"/>
                </a:ext>
              </a:extLst>
            </p:cNvPr>
            <p:cNvSpPr txBox="1"/>
            <p:nvPr/>
          </p:nvSpPr>
          <p:spPr>
            <a:xfrm>
              <a:off x="1396041" y="1837569"/>
              <a:ext cx="2232242" cy="1015660"/>
            </a:xfrm>
            <a:prstGeom prst="rect">
              <a:avLst/>
            </a:prstGeom>
            <a:noFill/>
            <a:ln cap="flat">
              <a:noFill/>
            </a:ln>
          </p:spPr>
          <p:txBody>
            <a:bodyPr vert="horz" wrap="square" lIns="91440" tIns="45720" rIns="91440" bIns="45720" anchor="ctr" anchorCtr="0" compatLnSpc="1">
              <a:spAutoFit/>
            </a:bodyPr>
            <a:lstStyle/>
            <a:p>
              <a:pPr marL="0" marR="0" lvl="0" indent="0" algn="r"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2000" b="1" i="0" u="none" strike="noStrike" kern="0" cap="none" spc="0" baseline="0">
                  <a:solidFill>
                    <a:srgbClr val="FFFFFF"/>
                  </a:solidFill>
                  <a:uFillTx/>
                  <a:latin typeface="Arial" panose="020B0604020202020204" pitchFamily="34" charset="0"/>
                  <a:ea typeface="Arial"/>
                  <a:cs typeface="Arial" panose="020B0604020202020204" pitchFamily="34" charset="0"/>
                </a:rPr>
                <a:t>You can Resize without losing quality</a:t>
              </a:r>
            </a:p>
          </p:txBody>
        </p:sp>
        <p:sp>
          <p:nvSpPr>
            <p:cNvPr id="14" name="TextBox 58">
              <a:extLst>
                <a:ext uri="{FF2B5EF4-FFF2-40B4-BE49-F238E27FC236}">
                  <a16:creationId xmlns:a16="http://schemas.microsoft.com/office/drawing/2014/main" id="{EDCF6481-A021-42F5-9962-EF33B6B70FE8}"/>
                </a:ext>
              </a:extLst>
            </p:cNvPr>
            <p:cNvSpPr txBox="1"/>
            <p:nvPr/>
          </p:nvSpPr>
          <p:spPr>
            <a:xfrm>
              <a:off x="1396041" y="2683270"/>
              <a:ext cx="2232242" cy="1015660"/>
            </a:xfrm>
            <a:prstGeom prst="rect">
              <a:avLst/>
            </a:prstGeom>
            <a:noFill/>
            <a:ln cap="flat">
              <a:noFill/>
            </a:ln>
          </p:spPr>
          <p:txBody>
            <a:bodyPr vert="horz" wrap="square" lIns="91440" tIns="45720" rIns="91440" bIns="45720" anchor="ctr" anchorCtr="0" compatLnSpc="1">
              <a:spAutoFit/>
            </a:bodyPr>
            <a:lstStyle/>
            <a:p>
              <a:pPr marL="0" marR="0" lvl="0" indent="0" algn="r"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2000" b="1" i="0" u="none" strike="noStrike" kern="0" cap="none" spc="0" baseline="0">
                  <a:solidFill>
                    <a:srgbClr val="FFFFFF"/>
                  </a:solidFill>
                  <a:uFillTx/>
                  <a:latin typeface="Arial" panose="020B0604020202020204" pitchFamily="34" charset="0"/>
                  <a:ea typeface="Arial"/>
                  <a:cs typeface="Arial" panose="020B0604020202020204" pitchFamily="34" charset="0"/>
                </a:rPr>
                <a:t>You can Change Fill Color &amp;</a:t>
              </a:r>
            </a:p>
            <a:p>
              <a:pPr marL="0" marR="0" lvl="0" indent="0" algn="r"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2000" b="1" i="0" u="none" strike="noStrike" kern="0" cap="none" spc="0" baseline="0">
                  <a:solidFill>
                    <a:srgbClr val="FFFFFF"/>
                  </a:solidFill>
                  <a:uFillTx/>
                  <a:latin typeface="Arial" panose="020B0604020202020204" pitchFamily="34" charset="0"/>
                  <a:ea typeface="Arial"/>
                  <a:cs typeface="Arial" panose="020B0604020202020204" pitchFamily="34" charset="0"/>
                </a:rPr>
                <a:t>Line Color</a:t>
              </a:r>
            </a:p>
          </p:txBody>
        </p:sp>
      </p:grpSp>
      <p:sp>
        <p:nvSpPr>
          <p:cNvPr id="15" name="TextBox 59">
            <a:extLst>
              <a:ext uri="{FF2B5EF4-FFF2-40B4-BE49-F238E27FC236}">
                <a16:creationId xmlns:a16="http://schemas.microsoft.com/office/drawing/2014/main" id="{6A823D2F-00B8-45FF-B534-588BA1719B6C}"/>
              </a:ext>
            </a:extLst>
          </p:cNvPr>
          <p:cNvSpPr txBox="1"/>
          <p:nvPr userDrawn="1"/>
        </p:nvSpPr>
        <p:spPr>
          <a:xfrm>
            <a:off x="531933" y="5833898"/>
            <a:ext cx="3382843" cy="400116"/>
          </a:xfrm>
          <a:prstGeom prst="rect">
            <a:avLst/>
          </a:prstGeom>
          <a:noFill/>
          <a:ln cap="flat">
            <a:noFill/>
          </a:ln>
        </p:spPr>
        <p:txBody>
          <a:bodyPr vert="horz" wrap="square" lIns="121916" tIns="60963" rIns="121916" bIns="60963" anchor="ctr" anchorCtr="0" compatLnSpc="1">
            <a:spAutoFit/>
          </a:bodyPr>
          <a:lstStyle/>
          <a:p>
            <a:pPr marL="0" marR="0" lvl="0" indent="0" algn="l"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1800" b="0" i="0" u="none" strike="noStrike" kern="0" cap="none" spc="0" baseline="0" dirty="0" smtClean="0">
                <a:solidFill>
                  <a:srgbClr val="FFFFFF"/>
                </a:solidFill>
                <a:uFillTx/>
                <a:latin typeface="Arial" panose="020B0604020202020204" pitchFamily="34" charset="0"/>
                <a:ea typeface="Arial"/>
                <a:cs typeface="Arial" panose="020B0604020202020204" pitchFamily="34" charset="0"/>
              </a:rPr>
              <a:t>https://plantillaspowerpoint.org</a:t>
            </a:r>
            <a:endParaRPr lang="en-US" sz="1800" b="0" i="0" u="none" strike="noStrike" kern="0" cap="none" spc="0" baseline="0" dirty="0">
              <a:solidFill>
                <a:srgbClr val="FFFFFF"/>
              </a:solidFill>
              <a:uFillTx/>
              <a:latin typeface="Arial" panose="020B0604020202020204" pitchFamily="34" charset="0"/>
              <a:ea typeface="Arial"/>
              <a:cs typeface="Arial" panose="020B0604020202020204" pitchFamily="34" charset="0"/>
            </a:endParaRPr>
          </a:p>
        </p:txBody>
      </p:sp>
      <p:sp>
        <p:nvSpPr>
          <p:cNvPr id="16" name="TextBox 60">
            <a:extLst>
              <a:ext uri="{FF2B5EF4-FFF2-40B4-BE49-F238E27FC236}">
                <a16:creationId xmlns:a16="http://schemas.microsoft.com/office/drawing/2014/main" id="{FF9F58EE-0A84-4DF1-AC39-46C1776F1C50}"/>
              </a:ext>
            </a:extLst>
          </p:cNvPr>
          <p:cNvSpPr txBox="1"/>
          <p:nvPr userDrawn="1"/>
        </p:nvSpPr>
        <p:spPr>
          <a:xfrm>
            <a:off x="910998" y="4206578"/>
            <a:ext cx="2717295" cy="1600437"/>
          </a:xfrm>
          <a:prstGeom prst="rect">
            <a:avLst/>
          </a:prstGeom>
          <a:noFill/>
          <a:ln cap="flat">
            <a:noFill/>
          </a:ln>
        </p:spPr>
        <p:txBody>
          <a:bodyPr vert="horz" wrap="square" lIns="121916" tIns="60963" rIns="121916" bIns="60963" anchor="ctr" anchorCtr="0" compatLnSpc="1">
            <a:spAutoFit/>
          </a:bodyPr>
          <a:lstStyle/>
          <a:p>
            <a:pPr marL="0" marR="0" lvl="0" indent="0" algn="r"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Arial"/>
                <a:ea typeface="맑은 고딕" pitchFamily="34"/>
                <a:cs typeface="Arial" panose="020B0604020202020204" pitchFamily="34" charset="0"/>
              </a:rPr>
              <a:t>GOOGLE SLIDES AND FREE </a:t>
            </a:r>
          </a:p>
          <a:p>
            <a:pPr marL="0" marR="0" lvl="0" indent="0" algn="r"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Arial"/>
                <a:ea typeface="맑은 고딕" pitchFamily="34"/>
                <a:cs typeface="Arial" panose="020B0604020202020204" pitchFamily="34" charset="0"/>
              </a:rPr>
              <a:t>PPT </a:t>
            </a:r>
          </a:p>
          <a:p>
            <a:pPr marL="0" marR="0" lvl="0" indent="0" algn="r"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2400" b="1" i="0" u="none" strike="noStrike" kern="0" cap="none" spc="0" baseline="0">
                <a:solidFill>
                  <a:srgbClr val="FFFFFF"/>
                </a:solidFill>
                <a:uFillTx/>
                <a:latin typeface="Arial"/>
                <a:ea typeface="맑은 고딕" pitchFamily="34"/>
                <a:cs typeface="Arial" panose="020B0604020202020204" pitchFamily="34" charset="0"/>
              </a:rPr>
              <a:t>TEMPLATES  </a:t>
            </a:r>
          </a:p>
        </p:txBody>
      </p:sp>
      <p:sp>
        <p:nvSpPr>
          <p:cNvPr id="23" name="Rounded Rectangle 3">
            <a:extLst>
              <a:ext uri="{FF2B5EF4-FFF2-40B4-BE49-F238E27FC236}">
                <a16:creationId xmlns:a16="http://schemas.microsoft.com/office/drawing/2014/main" id="{70755E5E-9598-4359-82A8-2167EDD9F207}"/>
              </a:ext>
            </a:extLst>
          </p:cNvPr>
          <p:cNvSpPr/>
          <p:nvPr userDrawn="1"/>
        </p:nvSpPr>
        <p:spPr>
          <a:xfrm rot="5400013">
            <a:off x="2598568" y="5216743"/>
            <a:ext cx="101644" cy="2224625"/>
          </a:xfrm>
          <a:custGeom>
            <a:avLst>
              <a:gd name="f1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FFFF"/>
          </a:solidFill>
          <a:ln cap="flat">
            <a:noFill/>
            <a:prstDash val="solid"/>
          </a:ln>
        </p:spPr>
        <p:txBody>
          <a:bodyPr vert="horz" wrap="square" lIns="121916" tIns="60963" rIns="121916" bIns="60963" anchor="ctr" anchorCtr="1" compatLnSpc="1">
            <a:noAutofit/>
          </a:bodyPr>
          <a:lstStyle/>
          <a:p>
            <a:pPr marL="0" marR="0" lvl="0" indent="0" algn="ctr"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351" b="0" i="0" u="none" strike="noStrike" kern="0" cap="none" spc="0" baseline="0">
              <a:solidFill>
                <a:srgbClr val="000000"/>
              </a:solidFill>
              <a:uFillTx/>
              <a:latin typeface="Arial"/>
              <a:ea typeface="맑은 고딕" pitchFamily="34"/>
            </a:endParaRPr>
          </a:p>
        </p:txBody>
      </p:sp>
      <p:grpSp>
        <p:nvGrpSpPr>
          <p:cNvPr id="24" name="Grupo 14">
            <a:extLst>
              <a:ext uri="{FF2B5EF4-FFF2-40B4-BE49-F238E27FC236}">
                <a16:creationId xmlns:a16="http://schemas.microsoft.com/office/drawing/2014/main" id="{CFAAECBB-FF20-41E8-9EDA-7AAD985BC50A}"/>
              </a:ext>
            </a:extLst>
          </p:cNvPr>
          <p:cNvGrpSpPr/>
          <p:nvPr userDrawn="1"/>
        </p:nvGrpSpPr>
        <p:grpSpPr>
          <a:xfrm>
            <a:off x="2855935" y="1296684"/>
            <a:ext cx="905777" cy="910366"/>
            <a:chOff x="2855935" y="1296684"/>
            <a:chExt cx="905777" cy="910366"/>
          </a:xfrm>
        </p:grpSpPr>
        <p:sp>
          <p:nvSpPr>
            <p:cNvPr id="25" name="Rounded Rectangle 3">
              <a:extLst>
                <a:ext uri="{FF2B5EF4-FFF2-40B4-BE49-F238E27FC236}">
                  <a16:creationId xmlns:a16="http://schemas.microsoft.com/office/drawing/2014/main" id="{1459D70B-7632-4657-9F93-461A8C2935CD}"/>
                </a:ext>
              </a:extLst>
            </p:cNvPr>
            <p:cNvSpPr/>
            <p:nvPr/>
          </p:nvSpPr>
          <p:spPr>
            <a:xfrm rot="10799991">
              <a:off x="3632372" y="1301273"/>
              <a:ext cx="129332" cy="905777"/>
            </a:xfrm>
            <a:custGeom>
              <a:avLst>
                <a:gd name="f1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351" b="0" i="0" u="none" strike="noStrike" kern="0" cap="none" spc="0" baseline="0">
                <a:solidFill>
                  <a:srgbClr val="000000"/>
                </a:solidFill>
                <a:uFillTx/>
                <a:latin typeface="Arial"/>
                <a:ea typeface="맑은 고딕" pitchFamily="34"/>
              </a:endParaRPr>
            </a:p>
          </p:txBody>
        </p:sp>
        <p:sp>
          <p:nvSpPr>
            <p:cNvPr id="26" name="Rounded Rectangle 3">
              <a:extLst>
                <a:ext uri="{FF2B5EF4-FFF2-40B4-BE49-F238E27FC236}">
                  <a16:creationId xmlns:a16="http://schemas.microsoft.com/office/drawing/2014/main" id="{A4092B8C-EEDF-4E03-9B5A-AE5930B889AD}"/>
                </a:ext>
              </a:extLst>
            </p:cNvPr>
            <p:cNvSpPr/>
            <p:nvPr/>
          </p:nvSpPr>
          <p:spPr>
            <a:xfrm rot="5400013">
              <a:off x="3244158" y="908461"/>
              <a:ext cx="129332" cy="905777"/>
            </a:xfrm>
            <a:custGeom>
              <a:avLst>
                <a:gd name="f1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1219142"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351" b="0" i="0" u="none" strike="noStrike" kern="0" cap="none" spc="0" baseline="0">
                <a:solidFill>
                  <a:srgbClr val="000000"/>
                </a:solidFill>
                <a:uFillTx/>
                <a:latin typeface="Arial"/>
                <a:ea typeface="맑은 고딕" pitchFamily="34"/>
              </a:endParaRPr>
            </a:p>
          </p:txBody>
        </p:sp>
      </p:grpSp>
    </p:spTree>
    <p:extLst>
      <p:ext uri="{BB962C8B-B14F-4D97-AF65-F5344CB8AC3E}">
        <p14:creationId xmlns:p14="http://schemas.microsoft.com/office/powerpoint/2010/main" val="159450549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Contents slide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06989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a:solidFill>
                  <a:schemeClr val="bg1"/>
                </a:solidFill>
                <a:latin typeface="微软雅黑" panose="020B0503020204020204" charset="-122"/>
                <a:ea typeface="微软雅黑" panose="020B0503020204020204" charset="-122"/>
                <a:sym typeface="+mn-ea"/>
              </a:rPr>
              <a:t>感谢您下载包图网平台上提供的</a:t>
            </a:r>
            <a:r>
              <a:rPr lang="en-US" altLang="zh-CN" sz="300">
                <a:solidFill>
                  <a:schemeClr val="bg1"/>
                </a:solidFill>
                <a:latin typeface="微软雅黑" panose="020B0503020204020204" charset="-122"/>
                <a:ea typeface="微软雅黑" panose="020B0503020204020204" charset="-122"/>
                <a:sym typeface="+mn-ea"/>
              </a:rPr>
              <a:t>PPT</a:t>
            </a:r>
            <a:r>
              <a:rPr lang="zh-CN" altLang="en-US" sz="300">
                <a:solidFill>
                  <a:schemeClr val="bg1"/>
                </a:solidFill>
                <a:latin typeface="微软雅黑" panose="020B0503020204020204" charset="-122"/>
                <a:ea typeface="微软雅黑" panose="020B0503020204020204" charset="-122"/>
                <a:sym typeface="+mn-ea"/>
              </a:rPr>
              <a:t>作品，为了您和包图网以及原创作者的利益，请勿复制、传播、销售，否则将承担法律责任！包图网将对作品进行维权，按照传播下载次数进行十倍的索取赔偿！</a:t>
            </a:r>
          </a:p>
          <a:p>
            <a:r>
              <a:rPr lang="en-US" altLang="zh-CN" sz="600">
                <a:solidFill>
                  <a:schemeClr val="bg1"/>
                </a:solidFill>
                <a:latin typeface="微软雅黑" panose="020B0503020204020204" charset="-122"/>
                <a:ea typeface="微软雅黑" panose="020B0503020204020204" charset="-122"/>
                <a:sym typeface="+mn-ea"/>
              </a:rPr>
              <a:t>ibaotu.com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32.png"/><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C76DA1B-35D7-4E3A-B6C4-255AD4D9CA9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4000"/>
                    </a14:imgEffect>
                  </a14:imgLayer>
                </a14:imgProps>
              </a:ext>
              <a:ext uri="{28A0092B-C50C-407E-A947-70E740481C1C}">
                <a14:useLocalDpi xmlns:a14="http://schemas.microsoft.com/office/drawing/2010/main" val="0"/>
              </a:ext>
            </a:extLst>
          </a:blip>
          <a:srcRect b="15625"/>
          <a:stretch>
            <a:fillRect/>
          </a:stretch>
        </p:blipFill>
        <p:spPr>
          <a:xfrm>
            <a:off x="0" y="0"/>
            <a:ext cx="12192000" cy="6858000"/>
          </a:xfrm>
          <a:prstGeom prst="rect">
            <a:avLst/>
          </a:prstGeom>
        </p:spPr>
      </p:pic>
      <p:sp>
        <p:nvSpPr>
          <p:cNvPr id="8" name="Rectángulo 7">
            <a:extLst>
              <a:ext uri="{FF2B5EF4-FFF2-40B4-BE49-F238E27FC236}">
                <a16:creationId xmlns:a16="http://schemas.microsoft.com/office/drawing/2014/main" id="{E85B7EAC-9212-4CB4-92FF-EF253E1C7579}"/>
              </a:ext>
            </a:extLst>
          </p:cNvPr>
          <p:cNvSpPr/>
          <p:nvPr/>
        </p:nvSpPr>
        <p:spPr>
          <a:xfrm>
            <a:off x="0" y="0"/>
            <a:ext cx="12192000" cy="6858000"/>
          </a:xfrm>
          <a:prstGeom prst="rect">
            <a:avLst/>
          </a:prstGeom>
          <a:gradFill flip="none" rotWithShape="1">
            <a:gsLst>
              <a:gs pos="59000">
                <a:schemeClr val="accent1">
                  <a:alpha val="0"/>
                  <a:lumMod val="20000"/>
                </a:schemeClr>
              </a:gs>
              <a:gs pos="100000">
                <a:schemeClr val="tx1">
                  <a:lumMod val="95000"/>
                  <a:lumOff val="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1" name="文本框 20"/>
          <p:cNvSpPr txBox="1"/>
          <p:nvPr/>
        </p:nvSpPr>
        <p:spPr>
          <a:xfrm>
            <a:off x="3057184" y="2459504"/>
            <a:ext cx="5912468" cy="1938992"/>
          </a:xfrm>
          <a:prstGeom prst="rect">
            <a:avLst/>
          </a:prstGeom>
          <a:noFill/>
        </p:spPr>
        <p:txBody>
          <a:bodyPr wrap="square" rtlCol="0">
            <a:spAutoFit/>
          </a:bodyPr>
          <a:lstStyle/>
          <a:p>
            <a:pPr algn="dist"/>
            <a:r>
              <a:rPr lang="en-US" altLang="zh-CN" sz="6000" b="1">
                <a:solidFill>
                  <a:schemeClr val="bg1"/>
                </a:solidFill>
                <a:latin typeface="KyoMadoka" panose="02000609000000000000" charset="-128"/>
                <a:ea typeface="KyoMadoka" panose="02000609000000000000" charset="-128"/>
              </a:rPr>
              <a:t>BACK TO SCHOOL</a:t>
            </a:r>
          </a:p>
        </p:txBody>
      </p:sp>
      <p:sp>
        <p:nvSpPr>
          <p:cNvPr id="22" name="矩形 21"/>
          <p:cNvSpPr/>
          <p:nvPr/>
        </p:nvSpPr>
        <p:spPr>
          <a:xfrm>
            <a:off x="2481943" y="2351314"/>
            <a:ext cx="6831874" cy="2055395"/>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2">
            <a:extLst>
              <a:ext uri="{FF2B5EF4-FFF2-40B4-BE49-F238E27FC236}">
                <a16:creationId xmlns:a16="http://schemas.microsoft.com/office/drawing/2014/main" id="{56045C39-A576-4CC6-8A02-2907B391AEB3}"/>
              </a:ext>
            </a:extLst>
          </p:cNvPr>
          <p:cNvSpPr txBox="1"/>
          <p:nvPr/>
        </p:nvSpPr>
        <p:spPr>
          <a:xfrm>
            <a:off x="4040702" y="4816978"/>
            <a:ext cx="4110595" cy="707886"/>
          </a:xfrm>
          <a:prstGeom prst="rect">
            <a:avLst/>
          </a:prstGeom>
          <a:solidFill>
            <a:schemeClr val="tx1"/>
          </a:solidFill>
        </p:spPr>
        <p:txBody>
          <a:bodyPr wrap="square" rtlCol="0" anchor="ctr">
            <a:spAutoFit/>
          </a:bodyPr>
          <a:lstStyle/>
          <a:p>
            <a:pPr algn="ctr"/>
            <a:r>
              <a:rPr lang="en-US" sz="4000">
                <a:solidFill>
                  <a:schemeClr val="bg1"/>
                </a:solidFill>
                <a:latin typeface="+mj-lt"/>
              </a:rPr>
              <a:t>Free Templates</a:t>
            </a:r>
            <a:endParaRPr lang="ko-KR" altLang="en-US" sz="4000">
              <a:solidFill>
                <a:schemeClr val="bg1"/>
              </a:solidFill>
              <a:latin typeface="+mj-lt"/>
              <a:cs typeface="Arial" pitchFamily="34" charset="0"/>
            </a:endParaRPr>
          </a:p>
        </p:txBody>
      </p:sp>
      <p:sp>
        <p:nvSpPr>
          <p:cNvPr id="12" name="TextBox 3">
            <a:extLst>
              <a:ext uri="{FF2B5EF4-FFF2-40B4-BE49-F238E27FC236}">
                <a16:creationId xmlns:a16="http://schemas.microsoft.com/office/drawing/2014/main" id="{399B35E3-A377-4890-8765-82543F60B6B2}"/>
              </a:ext>
            </a:extLst>
          </p:cNvPr>
          <p:cNvSpPr txBox="1"/>
          <p:nvPr/>
        </p:nvSpPr>
        <p:spPr>
          <a:xfrm>
            <a:off x="4014650" y="5616734"/>
            <a:ext cx="3997536" cy="830997"/>
          </a:xfrm>
          <a:prstGeom prst="rect">
            <a:avLst/>
          </a:prstGeom>
          <a:noFill/>
        </p:spPr>
        <p:txBody>
          <a:bodyPr wrap="square" rtlCol="0" anchor="ctr">
            <a:spAutoFit/>
          </a:bodyPr>
          <a:lstStyle/>
          <a:p>
            <a:pPr algn="ctr"/>
            <a:r>
              <a:rPr lang="en-US" altLang="ko-KR" sz="2400">
                <a:solidFill>
                  <a:schemeClr val="bg1"/>
                </a:solidFill>
                <a:cs typeface="Arial" panose="020B0604020202020204" pitchFamily="34" charset="0"/>
              </a:rPr>
              <a:t>Insert the Subtitle of Your Presentation</a:t>
            </a:r>
            <a:endParaRPr lang="ko-KR" altLang="en-US" sz="2400">
              <a:solidFill>
                <a:schemeClr val="bg1"/>
              </a:solidFill>
              <a:cs typeface="Arial" pitchFamily="34" charset="0"/>
            </a:endParaRPr>
          </a:p>
        </p:txBody>
      </p:sp>
      <p:sp>
        <p:nvSpPr>
          <p:cNvPr id="13" name="TextBox 59">
            <a:extLst>
              <a:ext uri="{FF2B5EF4-FFF2-40B4-BE49-F238E27FC236}">
                <a16:creationId xmlns:a16="http://schemas.microsoft.com/office/drawing/2014/main" id="{72E59704-2836-45F2-8E04-AC6EC0187769}"/>
              </a:ext>
            </a:extLst>
          </p:cNvPr>
          <p:cNvSpPr txBox="1"/>
          <p:nvPr/>
        </p:nvSpPr>
        <p:spPr>
          <a:xfrm>
            <a:off x="9930636" y="6471985"/>
            <a:ext cx="2232000" cy="307777"/>
          </a:xfrm>
          <a:prstGeom prst="rect">
            <a:avLst/>
          </a:prstGeom>
          <a:noFill/>
        </p:spPr>
        <p:txBody>
          <a:bodyPr wrap="square" rtlCol="0" anchor="ctr">
            <a:spAutoFit/>
          </a:bodyPr>
          <a:lstStyle/>
          <a:p>
            <a:pPr algn="r"/>
            <a:r>
              <a:rPr lang="en-US" altLang="ko-KR" sz="1400" dirty="0" smtClean="0">
                <a:solidFill>
                  <a:schemeClr val="bg1"/>
                </a:solidFill>
                <a:latin typeface="Arial" panose="020B0604020202020204" pitchFamily="34" charset="0"/>
                <a:cs typeface="Arial" panose="020B0604020202020204" pitchFamily="34" charset="0"/>
              </a:rPr>
              <a:t>plantillaspowerpoint.org</a:t>
            </a:r>
            <a:endParaRPr lang="ko-KR" altLang="en-US" sz="1400" dirty="0">
              <a:solidFill>
                <a:schemeClr val="bg1"/>
              </a:solidFill>
              <a:latin typeface="Arial" panose="020B0604020202020204" pitchFamily="34" charset="0"/>
              <a:cs typeface="Arial" panose="020B0604020202020204" pitchFamily="34" charset="0"/>
            </a:endParaRPr>
          </a:p>
        </p:txBody>
      </p:sp>
      <p:grpSp>
        <p:nvGrpSpPr>
          <p:cNvPr id="2" name="Grupo 1">
            <a:extLst>
              <a:ext uri="{FF2B5EF4-FFF2-40B4-BE49-F238E27FC236}">
                <a16:creationId xmlns:a16="http://schemas.microsoft.com/office/drawing/2014/main" id="{0A0B63E5-AC26-4A69-A15E-8CFB2608D9BA}"/>
              </a:ext>
            </a:extLst>
          </p:cNvPr>
          <p:cNvGrpSpPr/>
          <p:nvPr/>
        </p:nvGrpSpPr>
        <p:grpSpPr>
          <a:xfrm>
            <a:off x="5133784" y="531662"/>
            <a:ext cx="1944052" cy="1601979"/>
            <a:chOff x="5133784" y="531662"/>
            <a:chExt cx="1944052" cy="1601979"/>
          </a:xfrm>
        </p:grpSpPr>
        <p:sp>
          <p:nvSpPr>
            <p:cNvPr id="18" name="Forma libre: forma 17">
              <a:extLst>
                <a:ext uri="{FF2B5EF4-FFF2-40B4-BE49-F238E27FC236}">
                  <a16:creationId xmlns:a16="http://schemas.microsoft.com/office/drawing/2014/main" id="{1FE36B84-2D23-4C2D-8B10-AB4B64CDEB3E}"/>
                </a:ext>
              </a:extLst>
            </p:cNvPr>
            <p:cNvSpPr/>
            <p:nvPr/>
          </p:nvSpPr>
          <p:spPr>
            <a:xfrm>
              <a:off x="5450776" y="651075"/>
              <a:ext cx="1290447" cy="1289970"/>
            </a:xfrm>
            <a:custGeom>
              <a:avLst/>
              <a:gdLst>
                <a:gd name="connsiteX0" fmla="*/ 1290447 w 1290447"/>
                <a:gd name="connsiteY0" fmla="*/ 644557 h 1289970"/>
                <a:gd name="connsiteX1" fmla="*/ 648272 w 1290447"/>
                <a:gd name="connsiteY1" fmla="*/ 1289971 h 1289970"/>
                <a:gd name="connsiteX2" fmla="*/ 0 w 1290447"/>
                <a:gd name="connsiteY2" fmla="*/ 645890 h 1289970"/>
                <a:gd name="connsiteX3" fmla="*/ 643795 w 1290447"/>
                <a:gd name="connsiteY3" fmla="*/ 0 h 1289970"/>
                <a:gd name="connsiteX4" fmla="*/ 1290352 w 1290447"/>
                <a:gd name="connsiteY4" fmla="*/ 644652 h 1289970"/>
                <a:gd name="connsiteX5" fmla="*/ 645224 w 1290447"/>
                <a:gd name="connsiteY5" fmla="*/ 927926 h 1289970"/>
                <a:gd name="connsiteX6" fmla="*/ 928497 w 1290447"/>
                <a:gd name="connsiteY6" fmla="*/ 642938 h 1289970"/>
                <a:gd name="connsiteX7" fmla="*/ 644938 w 1290447"/>
                <a:gd name="connsiteY7" fmla="*/ 361855 h 1289970"/>
                <a:gd name="connsiteX8" fmla="*/ 361855 w 1290447"/>
                <a:gd name="connsiteY8" fmla="*/ 644366 h 1289970"/>
                <a:gd name="connsiteX9" fmla="*/ 645224 w 1290447"/>
                <a:gd name="connsiteY9" fmla="*/ 927926 h 1289970"/>
                <a:gd name="connsiteX10" fmla="*/ 76200 w 1290447"/>
                <a:gd name="connsiteY10" fmla="*/ 661511 h 1289970"/>
                <a:gd name="connsiteX11" fmla="*/ 220123 w 1290447"/>
                <a:gd name="connsiteY11" fmla="*/ 1022604 h 1289970"/>
                <a:gd name="connsiteX12" fmla="*/ 304514 w 1290447"/>
                <a:gd name="connsiteY12" fmla="*/ 1100423 h 1289970"/>
                <a:gd name="connsiteX13" fmla="*/ 331089 w 1290447"/>
                <a:gd name="connsiteY13" fmla="*/ 1097852 h 1289970"/>
                <a:gd name="connsiteX14" fmla="*/ 331851 w 1290447"/>
                <a:gd name="connsiteY14" fmla="*/ 1072896 h 1289970"/>
                <a:gd name="connsiteX15" fmla="*/ 323564 w 1290447"/>
                <a:gd name="connsiteY15" fmla="*/ 1065562 h 1289970"/>
                <a:gd name="connsiteX16" fmla="*/ 118777 w 1290447"/>
                <a:gd name="connsiteY16" fmla="*/ 696659 h 1289970"/>
                <a:gd name="connsiteX17" fmla="*/ 115919 w 1290447"/>
                <a:gd name="connsiteY17" fmla="*/ 634937 h 1289970"/>
                <a:gd name="connsiteX18" fmla="*/ 95631 w 1290447"/>
                <a:gd name="connsiteY18" fmla="*/ 614458 h 1289970"/>
                <a:gd name="connsiteX19" fmla="*/ 76295 w 1290447"/>
                <a:gd name="connsiteY19" fmla="*/ 634270 h 1289970"/>
                <a:gd name="connsiteX20" fmla="*/ 76295 w 1290447"/>
                <a:gd name="connsiteY20" fmla="*/ 661511 h 1289970"/>
                <a:gd name="connsiteX21" fmla="*/ 611029 w 1290447"/>
                <a:gd name="connsiteY21" fmla="*/ 1214057 h 1289970"/>
                <a:gd name="connsiteX22" fmla="*/ 629507 w 1290447"/>
                <a:gd name="connsiteY22" fmla="*/ 1214057 h 1289970"/>
                <a:gd name="connsiteX23" fmla="*/ 654177 w 1290447"/>
                <a:gd name="connsiteY23" fmla="*/ 1194340 h 1289970"/>
                <a:gd name="connsiteX24" fmla="*/ 631031 w 1290447"/>
                <a:gd name="connsiteY24" fmla="*/ 1174242 h 1289970"/>
                <a:gd name="connsiteX25" fmla="*/ 534353 w 1290447"/>
                <a:gd name="connsiteY25" fmla="*/ 1162050 h 1289970"/>
                <a:gd name="connsiteX26" fmla="*/ 451485 w 1290447"/>
                <a:gd name="connsiteY26" fmla="*/ 1138333 h 1289970"/>
                <a:gd name="connsiteX27" fmla="*/ 430340 w 1290447"/>
                <a:gd name="connsiteY27" fmla="*/ 1142333 h 1289970"/>
                <a:gd name="connsiteX28" fmla="*/ 425101 w 1290447"/>
                <a:gd name="connsiteY28" fmla="*/ 1161860 h 1289970"/>
                <a:gd name="connsiteX29" fmla="*/ 440436 w 1290447"/>
                <a:gd name="connsiteY29" fmla="*/ 1175957 h 1289970"/>
                <a:gd name="connsiteX30" fmla="*/ 611029 w 1290447"/>
                <a:gd name="connsiteY30" fmla="*/ 1214247 h 128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90447" h="1289970">
                  <a:moveTo>
                    <a:pt x="1290447" y="644557"/>
                  </a:moveTo>
                  <a:cubicBezTo>
                    <a:pt x="1290638" y="997077"/>
                    <a:pt x="999077" y="1290161"/>
                    <a:pt x="648272" y="1289971"/>
                  </a:cubicBezTo>
                  <a:cubicBezTo>
                    <a:pt x="288798" y="1289780"/>
                    <a:pt x="191" y="1003078"/>
                    <a:pt x="0" y="645890"/>
                  </a:cubicBezTo>
                  <a:cubicBezTo>
                    <a:pt x="-190" y="291656"/>
                    <a:pt x="290322" y="191"/>
                    <a:pt x="643795" y="0"/>
                  </a:cubicBezTo>
                  <a:cubicBezTo>
                    <a:pt x="1001363" y="-190"/>
                    <a:pt x="1290257" y="287750"/>
                    <a:pt x="1290352" y="644652"/>
                  </a:cubicBezTo>
                  <a:close/>
                  <a:moveTo>
                    <a:pt x="645224" y="927926"/>
                  </a:moveTo>
                  <a:cubicBezTo>
                    <a:pt x="802291" y="927735"/>
                    <a:pt x="928688" y="800576"/>
                    <a:pt x="928497" y="642938"/>
                  </a:cubicBezTo>
                  <a:cubicBezTo>
                    <a:pt x="928307" y="488537"/>
                    <a:pt x="800195" y="361569"/>
                    <a:pt x="644938" y="361855"/>
                  </a:cubicBezTo>
                  <a:cubicBezTo>
                    <a:pt x="488728" y="362141"/>
                    <a:pt x="361760" y="488823"/>
                    <a:pt x="361855" y="644366"/>
                  </a:cubicBezTo>
                  <a:cubicBezTo>
                    <a:pt x="361855" y="801148"/>
                    <a:pt x="488728" y="928116"/>
                    <a:pt x="645224" y="927926"/>
                  </a:cubicBezTo>
                  <a:close/>
                  <a:moveTo>
                    <a:pt x="76200" y="661511"/>
                  </a:moveTo>
                  <a:cubicBezTo>
                    <a:pt x="81725" y="798767"/>
                    <a:pt x="128683" y="919925"/>
                    <a:pt x="220123" y="1022604"/>
                  </a:cubicBezTo>
                  <a:cubicBezTo>
                    <a:pt x="245459" y="1051084"/>
                    <a:pt x="275844" y="1075087"/>
                    <a:pt x="304514" y="1100423"/>
                  </a:cubicBezTo>
                  <a:cubicBezTo>
                    <a:pt x="312992" y="1107948"/>
                    <a:pt x="324231" y="1105853"/>
                    <a:pt x="331089" y="1097852"/>
                  </a:cubicBezTo>
                  <a:cubicBezTo>
                    <a:pt x="337852" y="1089851"/>
                    <a:pt x="337757" y="1081183"/>
                    <a:pt x="331851" y="1072896"/>
                  </a:cubicBezTo>
                  <a:cubicBezTo>
                    <a:pt x="329756" y="1069943"/>
                    <a:pt x="326422" y="1067848"/>
                    <a:pt x="323564" y="1065562"/>
                  </a:cubicBezTo>
                  <a:cubicBezTo>
                    <a:pt x="204216" y="970979"/>
                    <a:pt x="135160" y="848392"/>
                    <a:pt x="118777" y="696659"/>
                  </a:cubicBezTo>
                  <a:cubicBezTo>
                    <a:pt x="116586" y="676180"/>
                    <a:pt x="117062" y="655511"/>
                    <a:pt x="115919" y="634937"/>
                  </a:cubicBezTo>
                  <a:cubicBezTo>
                    <a:pt x="115253" y="622268"/>
                    <a:pt x="106966" y="614267"/>
                    <a:pt x="95631" y="614458"/>
                  </a:cubicBezTo>
                  <a:cubicBezTo>
                    <a:pt x="84582" y="614648"/>
                    <a:pt x="76867" y="622173"/>
                    <a:pt x="76295" y="634270"/>
                  </a:cubicBezTo>
                  <a:cubicBezTo>
                    <a:pt x="75914" y="643319"/>
                    <a:pt x="76295" y="652367"/>
                    <a:pt x="76295" y="661511"/>
                  </a:cubicBezTo>
                  <a:close/>
                  <a:moveTo>
                    <a:pt x="611029" y="1214057"/>
                  </a:moveTo>
                  <a:cubicBezTo>
                    <a:pt x="617220" y="1214057"/>
                    <a:pt x="623411" y="1214057"/>
                    <a:pt x="629507" y="1214057"/>
                  </a:cubicBezTo>
                  <a:cubicBezTo>
                    <a:pt x="644938" y="1214057"/>
                    <a:pt x="654177" y="1206722"/>
                    <a:pt x="654177" y="1194340"/>
                  </a:cubicBezTo>
                  <a:cubicBezTo>
                    <a:pt x="654177" y="1182053"/>
                    <a:pt x="645890" y="1175766"/>
                    <a:pt x="631031" y="1174242"/>
                  </a:cubicBezTo>
                  <a:cubicBezTo>
                    <a:pt x="598742" y="1170813"/>
                    <a:pt x="566166" y="1168432"/>
                    <a:pt x="534353" y="1162050"/>
                  </a:cubicBezTo>
                  <a:cubicBezTo>
                    <a:pt x="506254" y="1156430"/>
                    <a:pt x="479298" y="1145477"/>
                    <a:pt x="451485" y="1138333"/>
                  </a:cubicBezTo>
                  <a:cubicBezTo>
                    <a:pt x="445008" y="1136618"/>
                    <a:pt x="435197" y="1138238"/>
                    <a:pt x="430340" y="1142333"/>
                  </a:cubicBezTo>
                  <a:cubicBezTo>
                    <a:pt x="425958" y="1146048"/>
                    <a:pt x="423386" y="1156145"/>
                    <a:pt x="425101" y="1161860"/>
                  </a:cubicBezTo>
                  <a:cubicBezTo>
                    <a:pt x="426911" y="1167670"/>
                    <a:pt x="434245" y="1173480"/>
                    <a:pt x="440436" y="1175957"/>
                  </a:cubicBezTo>
                  <a:cubicBezTo>
                    <a:pt x="495205" y="1197674"/>
                    <a:pt x="552164" y="1209961"/>
                    <a:pt x="611029" y="1214247"/>
                  </a:cubicBezTo>
                  <a:close/>
                </a:path>
              </a:pathLst>
            </a:custGeom>
            <a:solidFill>
              <a:schemeClr val="bg1"/>
            </a:solidFill>
            <a:ln w="9525" cap="flat">
              <a:noFill/>
              <a:prstDash val="solid"/>
              <a:miter/>
            </a:ln>
          </p:spPr>
          <p:txBody>
            <a:bodyPr rtlCol="0" anchor="ctr"/>
            <a:lstStyle/>
            <a:p>
              <a:endParaRPr lang="LID4096"/>
            </a:p>
          </p:txBody>
        </p:sp>
        <p:sp>
          <p:nvSpPr>
            <p:cNvPr id="19" name="Forma libre: forma 18">
              <a:extLst>
                <a:ext uri="{FF2B5EF4-FFF2-40B4-BE49-F238E27FC236}">
                  <a16:creationId xmlns:a16="http://schemas.microsoft.com/office/drawing/2014/main" id="{E80021A4-E52B-4733-98CE-7BEBE05DFA29}"/>
                </a:ext>
              </a:extLst>
            </p:cNvPr>
            <p:cNvSpPr/>
            <p:nvPr/>
          </p:nvSpPr>
          <p:spPr>
            <a:xfrm>
              <a:off x="5678900" y="1839986"/>
              <a:ext cx="817911" cy="293655"/>
            </a:xfrm>
            <a:custGeom>
              <a:avLst/>
              <a:gdLst>
                <a:gd name="connsiteX0" fmla="*/ 0 w 817911"/>
                <a:gd name="connsiteY0" fmla="*/ 293656 h 293655"/>
                <a:gd name="connsiteX1" fmla="*/ 0 w 817911"/>
                <a:gd name="connsiteY1" fmla="*/ 0 h 293655"/>
                <a:gd name="connsiteX2" fmla="*/ 407289 w 817911"/>
                <a:gd name="connsiteY2" fmla="*/ 140970 h 293655"/>
                <a:gd name="connsiteX3" fmla="*/ 817912 w 817911"/>
                <a:gd name="connsiteY3" fmla="*/ 11906 h 293655"/>
                <a:gd name="connsiteX4" fmla="*/ 817912 w 817911"/>
                <a:gd name="connsiteY4" fmla="*/ 293656 h 293655"/>
                <a:gd name="connsiteX5" fmla="*/ 0 w 817911"/>
                <a:gd name="connsiteY5" fmla="*/ 293656 h 293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7911" h="293655">
                  <a:moveTo>
                    <a:pt x="0" y="293656"/>
                  </a:moveTo>
                  <a:lnTo>
                    <a:pt x="0" y="0"/>
                  </a:lnTo>
                  <a:cubicBezTo>
                    <a:pt x="121349" y="91345"/>
                    <a:pt x="256889" y="138875"/>
                    <a:pt x="407289" y="140970"/>
                  </a:cubicBezTo>
                  <a:cubicBezTo>
                    <a:pt x="557403" y="143066"/>
                    <a:pt x="693992" y="99727"/>
                    <a:pt x="817912" y="11906"/>
                  </a:cubicBezTo>
                  <a:lnTo>
                    <a:pt x="817912" y="293656"/>
                  </a:lnTo>
                  <a:lnTo>
                    <a:pt x="0" y="293656"/>
                  </a:lnTo>
                  <a:close/>
                </a:path>
              </a:pathLst>
            </a:custGeom>
            <a:solidFill>
              <a:schemeClr val="bg1"/>
            </a:solidFill>
            <a:ln w="9525" cap="flat">
              <a:noFill/>
              <a:prstDash val="solid"/>
              <a:miter/>
            </a:ln>
          </p:spPr>
          <p:txBody>
            <a:bodyPr rtlCol="0" anchor="ctr"/>
            <a:lstStyle/>
            <a:p>
              <a:endParaRPr lang="LID4096"/>
            </a:p>
          </p:txBody>
        </p:sp>
        <p:sp>
          <p:nvSpPr>
            <p:cNvPr id="20" name="Forma libre: forma 19">
              <a:extLst>
                <a:ext uri="{FF2B5EF4-FFF2-40B4-BE49-F238E27FC236}">
                  <a16:creationId xmlns:a16="http://schemas.microsoft.com/office/drawing/2014/main" id="{642DD19E-243B-4C3D-8D6F-85860066DA38}"/>
                </a:ext>
              </a:extLst>
            </p:cNvPr>
            <p:cNvSpPr/>
            <p:nvPr/>
          </p:nvSpPr>
          <p:spPr>
            <a:xfrm>
              <a:off x="5133784" y="1176473"/>
              <a:ext cx="230029" cy="229934"/>
            </a:xfrm>
            <a:custGeom>
              <a:avLst/>
              <a:gdLst>
                <a:gd name="connsiteX0" fmla="*/ 1 w 230029"/>
                <a:gd name="connsiteY0" fmla="*/ 115349 h 229934"/>
                <a:gd name="connsiteX1" fmla="*/ 115348 w 230029"/>
                <a:gd name="connsiteY1" fmla="*/ 1 h 229934"/>
                <a:gd name="connsiteX2" fmla="*/ 230029 w 230029"/>
                <a:gd name="connsiteY2" fmla="*/ 114873 h 229934"/>
                <a:gd name="connsiteX3" fmla="*/ 115158 w 230029"/>
                <a:gd name="connsiteY3" fmla="*/ 229935 h 229934"/>
                <a:gd name="connsiteX4" fmla="*/ 1 w 230029"/>
                <a:gd name="connsiteY4" fmla="*/ 115349 h 229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029" h="229933">
                  <a:moveTo>
                    <a:pt x="1" y="115349"/>
                  </a:moveTo>
                  <a:cubicBezTo>
                    <a:pt x="-190" y="51055"/>
                    <a:pt x="50674" y="287"/>
                    <a:pt x="115348" y="1"/>
                  </a:cubicBezTo>
                  <a:cubicBezTo>
                    <a:pt x="178309" y="-285"/>
                    <a:pt x="230125" y="51627"/>
                    <a:pt x="230029" y="114873"/>
                  </a:cubicBezTo>
                  <a:cubicBezTo>
                    <a:pt x="230029" y="178119"/>
                    <a:pt x="178213" y="229935"/>
                    <a:pt x="115158" y="229935"/>
                  </a:cubicBezTo>
                  <a:cubicBezTo>
                    <a:pt x="51721" y="229935"/>
                    <a:pt x="191" y="178595"/>
                    <a:pt x="1" y="115349"/>
                  </a:cubicBezTo>
                  <a:close/>
                </a:path>
              </a:pathLst>
            </a:custGeom>
            <a:solidFill>
              <a:schemeClr val="bg1"/>
            </a:solidFill>
            <a:ln w="9525" cap="flat">
              <a:noFill/>
              <a:prstDash val="solid"/>
              <a:miter/>
            </a:ln>
          </p:spPr>
          <p:txBody>
            <a:bodyPr rtlCol="0" anchor="ctr"/>
            <a:lstStyle/>
            <a:p>
              <a:endParaRPr lang="LID4096"/>
            </a:p>
          </p:txBody>
        </p:sp>
        <p:sp>
          <p:nvSpPr>
            <p:cNvPr id="23" name="Forma libre: forma 22">
              <a:extLst>
                <a:ext uri="{FF2B5EF4-FFF2-40B4-BE49-F238E27FC236}">
                  <a16:creationId xmlns:a16="http://schemas.microsoft.com/office/drawing/2014/main" id="{5A34563A-1CE4-4C2B-9BAB-1E5165A1D986}"/>
                </a:ext>
              </a:extLst>
            </p:cNvPr>
            <p:cNvSpPr/>
            <p:nvPr/>
          </p:nvSpPr>
          <p:spPr>
            <a:xfrm>
              <a:off x="6640546" y="531662"/>
              <a:ext cx="437290" cy="704724"/>
            </a:xfrm>
            <a:custGeom>
              <a:avLst/>
              <a:gdLst>
                <a:gd name="connsiteX0" fmla="*/ 435481 w 437290"/>
                <a:gd name="connsiteY0" fmla="*/ 645574 h 704724"/>
                <a:gd name="connsiteX1" fmla="*/ 435481 w 437290"/>
                <a:gd name="connsiteY1" fmla="*/ 680245 h 704724"/>
                <a:gd name="connsiteX2" fmla="*/ 415669 w 437290"/>
                <a:gd name="connsiteY2" fmla="*/ 704724 h 704724"/>
                <a:gd name="connsiteX3" fmla="*/ 395666 w 437290"/>
                <a:gd name="connsiteY3" fmla="*/ 680531 h 704724"/>
                <a:gd name="connsiteX4" fmla="*/ 371187 w 437290"/>
                <a:gd name="connsiteY4" fmla="*/ 475743 h 704724"/>
                <a:gd name="connsiteX5" fmla="*/ 88961 w 437290"/>
                <a:gd name="connsiteY5" fmla="*/ 77217 h 704724"/>
                <a:gd name="connsiteX6" fmla="*/ 18857 w 437290"/>
                <a:gd name="connsiteY6" fmla="*/ 40832 h 704724"/>
                <a:gd name="connsiteX7" fmla="*/ 1808 w 437290"/>
                <a:gd name="connsiteY7" fmla="*/ 12066 h 704724"/>
                <a:gd name="connsiteX8" fmla="*/ 34288 w 437290"/>
                <a:gd name="connsiteY8" fmla="*/ 3589 h 704724"/>
                <a:gd name="connsiteX9" fmla="*/ 231551 w 437290"/>
                <a:gd name="connsiteY9" fmla="*/ 139797 h 704724"/>
                <a:gd name="connsiteX10" fmla="*/ 420527 w 437290"/>
                <a:gd name="connsiteY10" fmla="*/ 515272 h 704724"/>
                <a:gd name="connsiteX11" fmla="*/ 437291 w 437290"/>
                <a:gd name="connsiteY11" fmla="*/ 645288 h 704724"/>
                <a:gd name="connsiteX12" fmla="*/ 435671 w 437290"/>
                <a:gd name="connsiteY12" fmla="*/ 645574 h 70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7290" h="704724">
                  <a:moveTo>
                    <a:pt x="435481" y="645574"/>
                  </a:moveTo>
                  <a:cubicBezTo>
                    <a:pt x="435481" y="657099"/>
                    <a:pt x="435481" y="668720"/>
                    <a:pt x="435481" y="680245"/>
                  </a:cubicBezTo>
                  <a:cubicBezTo>
                    <a:pt x="435386" y="695961"/>
                    <a:pt x="428337" y="704724"/>
                    <a:pt x="415669" y="704724"/>
                  </a:cubicBezTo>
                  <a:cubicBezTo>
                    <a:pt x="402906" y="704724"/>
                    <a:pt x="395762" y="696247"/>
                    <a:pt x="395666" y="680531"/>
                  </a:cubicBezTo>
                  <a:cubicBezTo>
                    <a:pt x="395000" y="611379"/>
                    <a:pt x="388142" y="542895"/>
                    <a:pt x="371187" y="475743"/>
                  </a:cubicBezTo>
                  <a:cubicBezTo>
                    <a:pt x="328420" y="306579"/>
                    <a:pt x="238028" y="170848"/>
                    <a:pt x="88961" y="77217"/>
                  </a:cubicBezTo>
                  <a:cubicBezTo>
                    <a:pt x="66673" y="63216"/>
                    <a:pt x="42575" y="52167"/>
                    <a:pt x="18857" y="40832"/>
                  </a:cubicBezTo>
                  <a:cubicBezTo>
                    <a:pt x="2856" y="33212"/>
                    <a:pt x="-3431" y="24258"/>
                    <a:pt x="1808" y="12066"/>
                  </a:cubicBezTo>
                  <a:cubicBezTo>
                    <a:pt x="7046" y="-221"/>
                    <a:pt x="17810" y="-3269"/>
                    <a:pt x="34288" y="3589"/>
                  </a:cubicBezTo>
                  <a:cubicBezTo>
                    <a:pt x="109631" y="35117"/>
                    <a:pt x="174591" y="81885"/>
                    <a:pt x="231551" y="139797"/>
                  </a:cubicBezTo>
                  <a:cubicBezTo>
                    <a:pt x="334707" y="244667"/>
                    <a:pt x="394714" y="371635"/>
                    <a:pt x="420527" y="515272"/>
                  </a:cubicBezTo>
                  <a:cubicBezTo>
                    <a:pt x="428242" y="558230"/>
                    <a:pt x="431766" y="601950"/>
                    <a:pt x="437291" y="645288"/>
                  </a:cubicBezTo>
                  <a:cubicBezTo>
                    <a:pt x="436719" y="645288"/>
                    <a:pt x="436243" y="645479"/>
                    <a:pt x="435671" y="645574"/>
                  </a:cubicBezTo>
                  <a:close/>
                </a:path>
              </a:pathLst>
            </a:custGeom>
            <a:solidFill>
              <a:schemeClr val="bg1"/>
            </a:solidFill>
            <a:ln w="9525" cap="flat">
              <a:noFill/>
              <a:prstDash val="solid"/>
              <a:miter/>
            </a:ln>
          </p:spPr>
          <p:txBody>
            <a:bodyPr rtlCol="0" anchor="ctr"/>
            <a:lstStyle/>
            <a:p>
              <a:endParaRPr lang="LID4096"/>
            </a:p>
          </p:txBody>
        </p:sp>
        <p:sp>
          <p:nvSpPr>
            <p:cNvPr id="24" name="Forma libre: forma 23">
              <a:extLst>
                <a:ext uri="{FF2B5EF4-FFF2-40B4-BE49-F238E27FC236}">
                  <a16:creationId xmlns:a16="http://schemas.microsoft.com/office/drawing/2014/main" id="{9EE99696-3B19-4CEF-B2D4-AD88AC268C26}"/>
                </a:ext>
              </a:extLst>
            </p:cNvPr>
            <p:cNvSpPr/>
            <p:nvPr/>
          </p:nvSpPr>
          <p:spPr>
            <a:xfrm>
              <a:off x="5222806" y="1445650"/>
              <a:ext cx="415917" cy="639222"/>
            </a:xfrm>
            <a:custGeom>
              <a:avLst/>
              <a:gdLst>
                <a:gd name="connsiteX0" fmla="*/ 415708 w 415917"/>
                <a:gd name="connsiteY0" fmla="*/ 639223 h 639222"/>
                <a:gd name="connsiteX1" fmla="*/ 81666 w 415917"/>
                <a:gd name="connsiteY1" fmla="*/ 354806 h 639222"/>
                <a:gd name="connsiteX2" fmla="*/ 5466 w 415917"/>
                <a:gd name="connsiteY2" fmla="*/ 0 h 639222"/>
                <a:gd name="connsiteX3" fmla="*/ 42804 w 415917"/>
                <a:gd name="connsiteY3" fmla="*/ 0 h 639222"/>
                <a:gd name="connsiteX4" fmla="*/ 42804 w 415917"/>
                <a:gd name="connsiteY4" fmla="*/ 19717 h 639222"/>
                <a:gd name="connsiteX5" fmla="*/ 357891 w 415917"/>
                <a:gd name="connsiteY5" fmla="*/ 568166 h 639222"/>
                <a:gd name="connsiteX6" fmla="*/ 407707 w 415917"/>
                <a:gd name="connsiteY6" fmla="*/ 592931 h 639222"/>
                <a:gd name="connsiteX7" fmla="*/ 415327 w 415917"/>
                <a:gd name="connsiteY7" fmla="*/ 604457 h 639222"/>
                <a:gd name="connsiteX8" fmla="*/ 415708 w 415917"/>
                <a:gd name="connsiteY8" fmla="*/ 639223 h 63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5917" h="639222">
                  <a:moveTo>
                    <a:pt x="415708" y="639223"/>
                  </a:moveTo>
                  <a:cubicBezTo>
                    <a:pt x="272452" y="579311"/>
                    <a:pt x="157390" y="490157"/>
                    <a:pt x="81666" y="354806"/>
                  </a:cubicBezTo>
                  <a:cubicBezTo>
                    <a:pt x="25469" y="254318"/>
                    <a:pt x="-15203" y="63722"/>
                    <a:pt x="5466" y="0"/>
                  </a:cubicBezTo>
                  <a:lnTo>
                    <a:pt x="42804" y="0"/>
                  </a:lnTo>
                  <a:cubicBezTo>
                    <a:pt x="42804" y="6858"/>
                    <a:pt x="42804" y="13335"/>
                    <a:pt x="42804" y="19717"/>
                  </a:cubicBezTo>
                  <a:cubicBezTo>
                    <a:pt x="41661" y="263557"/>
                    <a:pt x="141293" y="449485"/>
                    <a:pt x="357891" y="568166"/>
                  </a:cubicBezTo>
                  <a:cubicBezTo>
                    <a:pt x="374179" y="577120"/>
                    <a:pt x="391419" y="584168"/>
                    <a:pt x="407707" y="592931"/>
                  </a:cubicBezTo>
                  <a:cubicBezTo>
                    <a:pt x="411327" y="594932"/>
                    <a:pt x="414946" y="600265"/>
                    <a:pt x="415327" y="604457"/>
                  </a:cubicBezTo>
                  <a:cubicBezTo>
                    <a:pt x="416375" y="615029"/>
                    <a:pt x="415708" y="625888"/>
                    <a:pt x="415708" y="639223"/>
                  </a:cubicBezTo>
                  <a:close/>
                </a:path>
              </a:pathLst>
            </a:custGeom>
            <a:solidFill>
              <a:schemeClr val="bg1"/>
            </a:solidFill>
            <a:ln w="9525" cap="flat">
              <a:noFill/>
              <a:prstDash val="solid"/>
              <a:miter/>
            </a:ln>
          </p:spPr>
          <p:txBody>
            <a:bodyPr rtlCol="0" anchor="ctr"/>
            <a:lstStyle/>
            <a:p>
              <a:endParaRPr lang="LID4096"/>
            </a:p>
          </p:txBody>
        </p:sp>
        <p:sp>
          <p:nvSpPr>
            <p:cNvPr id="25" name="Forma libre: forma 24">
              <a:extLst>
                <a:ext uri="{FF2B5EF4-FFF2-40B4-BE49-F238E27FC236}">
                  <a16:creationId xmlns:a16="http://schemas.microsoft.com/office/drawing/2014/main" id="{E0E11107-0A5C-4F3D-8282-96AF5EC1820B}"/>
                </a:ext>
              </a:extLst>
            </p:cNvPr>
            <p:cNvSpPr/>
            <p:nvPr/>
          </p:nvSpPr>
          <p:spPr>
            <a:xfrm>
              <a:off x="6663180" y="747578"/>
              <a:ext cx="235396" cy="403752"/>
            </a:xfrm>
            <a:custGeom>
              <a:avLst/>
              <a:gdLst>
                <a:gd name="connsiteX0" fmla="*/ 234539 w 235396"/>
                <a:gd name="connsiteY0" fmla="*/ 364507 h 403752"/>
                <a:gd name="connsiteX1" fmla="*/ 234539 w 235396"/>
                <a:gd name="connsiteY1" fmla="*/ 376889 h 403752"/>
                <a:gd name="connsiteX2" fmla="*/ 214441 w 235396"/>
                <a:gd name="connsiteY2" fmla="*/ 403750 h 403752"/>
                <a:gd name="connsiteX3" fmla="*/ 194439 w 235396"/>
                <a:gd name="connsiteY3" fmla="*/ 377747 h 403752"/>
                <a:gd name="connsiteX4" fmla="*/ 179294 w 235396"/>
                <a:gd name="connsiteY4" fmla="*/ 257827 h 403752"/>
                <a:gd name="connsiteX5" fmla="*/ 41658 w 235396"/>
                <a:gd name="connsiteY5" fmla="*/ 53897 h 403752"/>
                <a:gd name="connsiteX6" fmla="*/ 16798 w 235396"/>
                <a:gd name="connsiteY6" fmla="*/ 40181 h 403752"/>
                <a:gd name="connsiteX7" fmla="*/ 2034 w 235396"/>
                <a:gd name="connsiteY7" fmla="*/ 11129 h 403752"/>
                <a:gd name="connsiteX8" fmla="*/ 34038 w 235396"/>
                <a:gd name="connsiteY8" fmla="*/ 3795 h 403752"/>
                <a:gd name="connsiteX9" fmla="*/ 132526 w 235396"/>
                <a:gd name="connsiteY9" fmla="*/ 79424 h 403752"/>
                <a:gd name="connsiteX10" fmla="*/ 229586 w 235396"/>
                <a:gd name="connsiteY10" fmla="*/ 304214 h 403752"/>
                <a:gd name="connsiteX11" fmla="*/ 235396 w 235396"/>
                <a:gd name="connsiteY11" fmla="*/ 364507 h 403752"/>
                <a:gd name="connsiteX12" fmla="*/ 234730 w 235396"/>
                <a:gd name="connsiteY12" fmla="*/ 364507 h 403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5395" h="403752">
                  <a:moveTo>
                    <a:pt x="234539" y="364507"/>
                  </a:moveTo>
                  <a:cubicBezTo>
                    <a:pt x="234539" y="368603"/>
                    <a:pt x="234539" y="372794"/>
                    <a:pt x="234539" y="376889"/>
                  </a:cubicBezTo>
                  <a:cubicBezTo>
                    <a:pt x="234539" y="394511"/>
                    <a:pt x="227491" y="403940"/>
                    <a:pt x="214441" y="403750"/>
                  </a:cubicBezTo>
                  <a:cubicBezTo>
                    <a:pt x="201773" y="403559"/>
                    <a:pt x="196153" y="394415"/>
                    <a:pt x="194439" y="377747"/>
                  </a:cubicBezTo>
                  <a:cubicBezTo>
                    <a:pt x="190343" y="337646"/>
                    <a:pt x="188343" y="296879"/>
                    <a:pt x="179294" y="257827"/>
                  </a:cubicBezTo>
                  <a:cubicBezTo>
                    <a:pt x="159673" y="172959"/>
                    <a:pt x="115858" y="102665"/>
                    <a:pt x="41658" y="53897"/>
                  </a:cubicBezTo>
                  <a:cubicBezTo>
                    <a:pt x="33752" y="48658"/>
                    <a:pt x="25275" y="44372"/>
                    <a:pt x="16798" y="40181"/>
                  </a:cubicBezTo>
                  <a:cubicBezTo>
                    <a:pt x="1939" y="32846"/>
                    <a:pt x="-3300" y="22845"/>
                    <a:pt x="2034" y="11129"/>
                  </a:cubicBezTo>
                  <a:cubicBezTo>
                    <a:pt x="7273" y="-301"/>
                    <a:pt x="19179" y="-3253"/>
                    <a:pt x="34038" y="3795"/>
                  </a:cubicBezTo>
                  <a:cubicBezTo>
                    <a:pt x="72138" y="22083"/>
                    <a:pt x="104618" y="47896"/>
                    <a:pt x="132526" y="79424"/>
                  </a:cubicBezTo>
                  <a:cubicBezTo>
                    <a:pt x="189486" y="143717"/>
                    <a:pt x="218442" y="220203"/>
                    <a:pt x="229586" y="304214"/>
                  </a:cubicBezTo>
                  <a:cubicBezTo>
                    <a:pt x="232253" y="324216"/>
                    <a:pt x="233491" y="344409"/>
                    <a:pt x="235396" y="364507"/>
                  </a:cubicBezTo>
                  <a:cubicBezTo>
                    <a:pt x="235206" y="364507"/>
                    <a:pt x="234920" y="364507"/>
                    <a:pt x="234730" y="364507"/>
                  </a:cubicBezTo>
                  <a:close/>
                </a:path>
              </a:pathLst>
            </a:custGeom>
            <a:solidFill>
              <a:schemeClr val="bg1"/>
            </a:solidFill>
            <a:ln w="9525" cap="flat">
              <a:noFill/>
              <a:prstDash val="solid"/>
              <a:miter/>
            </a:ln>
          </p:spPr>
          <p:txBody>
            <a:bodyPr rtlCol="0" anchor="ctr"/>
            <a:lstStyle/>
            <a:p>
              <a:endParaRPr lang="LID4096"/>
            </a:p>
          </p:txBody>
        </p:sp>
        <p:sp>
          <p:nvSpPr>
            <p:cNvPr id="26" name="Forma libre: forma 25">
              <a:extLst>
                <a:ext uri="{FF2B5EF4-FFF2-40B4-BE49-F238E27FC236}">
                  <a16:creationId xmlns:a16="http://schemas.microsoft.com/office/drawing/2014/main" id="{7E3AF27F-CE9B-4677-A4B1-DDD7CD3A701D}"/>
                </a:ext>
              </a:extLst>
            </p:cNvPr>
            <p:cNvSpPr/>
            <p:nvPr/>
          </p:nvSpPr>
          <p:spPr>
            <a:xfrm>
              <a:off x="5852533" y="1052824"/>
              <a:ext cx="486936" cy="486279"/>
            </a:xfrm>
            <a:custGeom>
              <a:avLst/>
              <a:gdLst>
                <a:gd name="connsiteX0" fmla="*/ 486926 w 486936"/>
                <a:gd name="connsiteY0" fmla="*/ 244523 h 486279"/>
                <a:gd name="connsiteX1" fmla="*/ 239657 w 486936"/>
                <a:gd name="connsiteY1" fmla="*/ 486267 h 486279"/>
                <a:gd name="connsiteX2" fmla="*/ 8 w 486936"/>
                <a:gd name="connsiteY2" fmla="*/ 238141 h 486279"/>
                <a:gd name="connsiteX3" fmla="*/ 247277 w 486936"/>
                <a:gd name="connsiteY3" fmla="*/ 16 h 486279"/>
                <a:gd name="connsiteX4" fmla="*/ 486926 w 486936"/>
                <a:gd name="connsiteY4" fmla="*/ 244618 h 48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936" h="486279">
                  <a:moveTo>
                    <a:pt x="486926" y="244523"/>
                  </a:moveTo>
                  <a:cubicBezTo>
                    <a:pt x="485687" y="380349"/>
                    <a:pt x="375959" y="487601"/>
                    <a:pt x="239657" y="486267"/>
                  </a:cubicBezTo>
                  <a:cubicBezTo>
                    <a:pt x="105545" y="484934"/>
                    <a:pt x="-1040" y="374634"/>
                    <a:pt x="8" y="238141"/>
                  </a:cubicBezTo>
                  <a:cubicBezTo>
                    <a:pt x="1055" y="106124"/>
                    <a:pt x="112784" y="-1508"/>
                    <a:pt x="247277" y="16"/>
                  </a:cubicBezTo>
                  <a:cubicBezTo>
                    <a:pt x="379865" y="1445"/>
                    <a:pt x="488164" y="112030"/>
                    <a:pt x="486926" y="244618"/>
                  </a:cubicBezTo>
                  <a:close/>
                </a:path>
              </a:pathLst>
            </a:custGeom>
            <a:solidFill>
              <a:schemeClr val="bg1"/>
            </a:solidFill>
            <a:ln w="9525" cap="flat">
              <a:noFill/>
              <a:prstDash val="solid"/>
              <a:miter/>
            </a:ln>
          </p:spPr>
          <p:txBody>
            <a:bodyPr rtlCol="0" anchor="ctr"/>
            <a:lstStyle/>
            <a:p>
              <a:endParaRPr lang="LID4096"/>
            </a:p>
          </p:txBody>
        </p:sp>
      </p:grpSp>
      <p:sp>
        <p:nvSpPr>
          <p:cNvPr id="27" name="矩形 4">
            <a:extLst>
              <a:ext uri="{FF2B5EF4-FFF2-40B4-BE49-F238E27FC236}">
                <a16:creationId xmlns:a16="http://schemas.microsoft.com/office/drawing/2014/main" id="{901BD287-83B7-4FC0-9A65-5A3ED0612531}"/>
              </a:ext>
            </a:extLst>
          </p:cNvPr>
          <p:cNvSpPr/>
          <p:nvPr/>
        </p:nvSpPr>
        <p:spPr>
          <a:xfrm>
            <a:off x="0" y="3181350"/>
            <a:ext cx="540112"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Rectángulo 27">
            <a:extLst>
              <a:ext uri="{FF2B5EF4-FFF2-40B4-BE49-F238E27FC236}">
                <a16:creationId xmlns:a16="http://schemas.microsoft.com/office/drawing/2014/main" id="{4AA5B76B-154A-4615-9AEE-5858E96C2078}"/>
              </a:ext>
            </a:extLst>
          </p:cNvPr>
          <p:cNvSpPr/>
          <p:nvPr/>
        </p:nvSpPr>
        <p:spPr>
          <a:xfrm>
            <a:off x="536300" y="410269"/>
            <a:ext cx="11168330" cy="5964405"/>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14" name="Gráfico 10">
            <a:extLst>
              <a:ext uri="{FF2B5EF4-FFF2-40B4-BE49-F238E27FC236}">
                <a16:creationId xmlns:a16="http://schemas.microsoft.com/office/drawing/2014/main" id="{74287E8C-3A4D-41B9-8870-C1007FA7A137}"/>
              </a:ext>
            </a:extLst>
          </p:cNvPr>
          <p:cNvGrpSpPr/>
          <p:nvPr/>
        </p:nvGrpSpPr>
        <p:grpSpPr>
          <a:xfrm>
            <a:off x="11077611" y="274279"/>
            <a:ext cx="877051" cy="877051"/>
            <a:chOff x="627235" y="5458033"/>
            <a:chExt cx="849367" cy="849367"/>
          </a:xfrm>
          <a:solidFill>
            <a:srgbClr val="00BFF3"/>
          </a:solidFill>
        </p:grpSpPr>
        <p:sp>
          <p:nvSpPr>
            <p:cNvPr id="15" name="Forma libre: forma 30">
              <a:extLst>
                <a:ext uri="{FF2B5EF4-FFF2-40B4-BE49-F238E27FC236}">
                  <a16:creationId xmlns:a16="http://schemas.microsoft.com/office/drawing/2014/main" id="{8DB36C07-5500-4CF9-A659-A4AF7108387D}"/>
                </a:ext>
              </a:extLst>
            </p:cNvPr>
            <p:cNvSpPr/>
            <p:nvPr userDrawn="1"/>
          </p:nvSpPr>
          <p:spPr>
            <a:xfrm>
              <a:off x="627235" y="5458033"/>
              <a:ext cx="849367" cy="849367"/>
            </a:xfrm>
            <a:custGeom>
              <a:avLst/>
              <a:gdLst>
                <a:gd name="connsiteX0" fmla="*/ 849367 w 849367"/>
                <a:gd name="connsiteY0" fmla="*/ 424684 h 849367"/>
                <a:gd name="connsiteX1" fmla="*/ 424684 w 849367"/>
                <a:gd name="connsiteY1" fmla="*/ 849367 h 849367"/>
                <a:gd name="connsiteX2" fmla="*/ 0 w 849367"/>
                <a:gd name="connsiteY2" fmla="*/ 424684 h 849367"/>
                <a:gd name="connsiteX3" fmla="*/ 424684 w 849367"/>
                <a:gd name="connsiteY3" fmla="*/ 0 h 849367"/>
                <a:gd name="connsiteX4" fmla="*/ 849367 w 849367"/>
                <a:gd name="connsiteY4" fmla="*/ 424684 h 84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9367" h="849367">
                  <a:moveTo>
                    <a:pt x="849367" y="424684"/>
                  </a:moveTo>
                  <a:cubicBezTo>
                    <a:pt x="849367" y="659230"/>
                    <a:pt x="659230" y="849367"/>
                    <a:pt x="424684" y="849367"/>
                  </a:cubicBezTo>
                  <a:cubicBezTo>
                    <a:pt x="190137" y="849367"/>
                    <a:pt x="0" y="659230"/>
                    <a:pt x="0" y="424684"/>
                  </a:cubicBezTo>
                  <a:cubicBezTo>
                    <a:pt x="0" y="190137"/>
                    <a:pt x="190137" y="0"/>
                    <a:pt x="424684" y="0"/>
                  </a:cubicBezTo>
                  <a:cubicBezTo>
                    <a:pt x="659230" y="0"/>
                    <a:pt x="849367" y="190137"/>
                    <a:pt x="849367" y="424684"/>
                  </a:cubicBezTo>
                  <a:close/>
                </a:path>
              </a:pathLst>
            </a:custGeom>
            <a:solidFill>
              <a:schemeClr val="tx1"/>
            </a:solidFill>
            <a:ln w="2285" cap="flat">
              <a:noFill/>
              <a:prstDash val="solid"/>
              <a:miter/>
            </a:ln>
          </p:spPr>
          <p:txBody>
            <a:bodyPr rtlCol="0" anchor="ctr"/>
            <a:lstStyle/>
            <a:p>
              <a:endParaRPr lang="es-PE" sz="1400"/>
            </a:p>
          </p:txBody>
        </p:sp>
        <p:sp>
          <p:nvSpPr>
            <p:cNvPr id="16" name="Forma libre: forma 31">
              <a:extLst>
                <a:ext uri="{FF2B5EF4-FFF2-40B4-BE49-F238E27FC236}">
                  <a16:creationId xmlns:a16="http://schemas.microsoft.com/office/drawing/2014/main" id="{2E95C042-1EFF-40CD-B04E-310D2880DBF8}"/>
                </a:ext>
              </a:extLst>
            </p:cNvPr>
            <p:cNvSpPr/>
            <p:nvPr/>
          </p:nvSpPr>
          <p:spPr>
            <a:xfrm>
              <a:off x="736500" y="5562370"/>
              <a:ext cx="662009" cy="640647"/>
            </a:xfrm>
            <a:custGeom>
              <a:avLst/>
              <a:gdLst>
                <a:gd name="connsiteX0" fmla="*/ 398577 w 662009"/>
                <a:gd name="connsiteY0" fmla="*/ 121941 h 640647"/>
                <a:gd name="connsiteX1" fmla="*/ 398577 w 662009"/>
                <a:gd name="connsiteY1" fmla="*/ 121941 h 640647"/>
                <a:gd name="connsiteX2" fmla="*/ 383196 w 662009"/>
                <a:gd name="connsiteY2" fmla="*/ 121941 h 640647"/>
                <a:gd name="connsiteX3" fmla="*/ 383219 w 662009"/>
                <a:gd name="connsiteY3" fmla="*/ 0 h 640647"/>
                <a:gd name="connsiteX4" fmla="*/ 0 w 662009"/>
                <a:gd name="connsiteY4" fmla="*/ 64133 h 640647"/>
                <a:gd name="connsiteX5" fmla="*/ 0 w 662009"/>
                <a:gd name="connsiteY5" fmla="*/ 576124 h 640647"/>
                <a:gd name="connsiteX6" fmla="*/ 383128 w 662009"/>
                <a:gd name="connsiteY6" fmla="*/ 640647 h 640647"/>
                <a:gd name="connsiteX7" fmla="*/ 383219 w 662009"/>
                <a:gd name="connsiteY7" fmla="*/ 122514 h 640647"/>
                <a:gd name="connsiteX8" fmla="*/ 398072 w 662009"/>
                <a:gd name="connsiteY8" fmla="*/ 122514 h 640647"/>
                <a:gd name="connsiteX9" fmla="*/ 398049 w 662009"/>
                <a:gd name="connsiteY9" fmla="*/ 152655 h 640647"/>
                <a:gd name="connsiteX10" fmla="*/ 630608 w 662009"/>
                <a:gd name="connsiteY10" fmla="*/ 152655 h 640647"/>
                <a:gd name="connsiteX11" fmla="*/ 630608 w 662009"/>
                <a:gd name="connsiteY11" fmla="*/ 440087 h 640647"/>
                <a:gd name="connsiteX12" fmla="*/ 614907 w 662009"/>
                <a:gd name="connsiteY12" fmla="*/ 440087 h 640647"/>
                <a:gd name="connsiteX13" fmla="*/ 614907 w 662009"/>
                <a:gd name="connsiteY13" fmla="*/ 168264 h 640647"/>
                <a:gd name="connsiteX14" fmla="*/ 397958 w 662009"/>
                <a:gd name="connsiteY14" fmla="*/ 168242 h 640647"/>
                <a:gd name="connsiteX15" fmla="*/ 397958 w 662009"/>
                <a:gd name="connsiteY15" fmla="*/ 208010 h 640647"/>
                <a:gd name="connsiteX16" fmla="*/ 413177 w 662009"/>
                <a:gd name="connsiteY16" fmla="*/ 206337 h 640647"/>
                <a:gd name="connsiteX17" fmla="*/ 427457 w 662009"/>
                <a:gd name="connsiteY17" fmla="*/ 205236 h 640647"/>
                <a:gd name="connsiteX18" fmla="*/ 427457 w 662009"/>
                <a:gd name="connsiteY18" fmla="*/ 287340 h 640647"/>
                <a:gd name="connsiteX19" fmla="*/ 511509 w 662009"/>
                <a:gd name="connsiteY19" fmla="*/ 287340 h 640647"/>
                <a:gd name="connsiteX20" fmla="*/ 497298 w 662009"/>
                <a:gd name="connsiteY20" fmla="*/ 333435 h 640647"/>
                <a:gd name="connsiteX21" fmla="*/ 455879 w 662009"/>
                <a:gd name="connsiteY21" fmla="*/ 363003 h 640647"/>
                <a:gd name="connsiteX22" fmla="*/ 421933 w 662009"/>
                <a:gd name="connsiteY22" fmla="*/ 366624 h 640647"/>
                <a:gd name="connsiteX23" fmla="*/ 397958 w 662009"/>
                <a:gd name="connsiteY23" fmla="*/ 363988 h 640647"/>
                <a:gd name="connsiteX24" fmla="*/ 397958 w 662009"/>
                <a:gd name="connsiteY24" fmla="*/ 394428 h 640647"/>
                <a:gd name="connsiteX25" fmla="*/ 548412 w 662009"/>
                <a:gd name="connsiteY25" fmla="*/ 394428 h 640647"/>
                <a:gd name="connsiteX26" fmla="*/ 548412 w 662009"/>
                <a:gd name="connsiteY26" fmla="*/ 423079 h 640647"/>
                <a:gd name="connsiteX27" fmla="*/ 397935 w 662009"/>
                <a:gd name="connsiteY27" fmla="*/ 423079 h 640647"/>
                <a:gd name="connsiteX28" fmla="*/ 397935 w 662009"/>
                <a:gd name="connsiteY28" fmla="*/ 449851 h 640647"/>
                <a:gd name="connsiteX29" fmla="*/ 547518 w 662009"/>
                <a:gd name="connsiteY29" fmla="*/ 449851 h 640647"/>
                <a:gd name="connsiteX30" fmla="*/ 547518 w 662009"/>
                <a:gd name="connsiteY30" fmla="*/ 480313 h 640647"/>
                <a:gd name="connsiteX31" fmla="*/ 397912 w 662009"/>
                <a:gd name="connsiteY31" fmla="*/ 480313 h 640647"/>
                <a:gd name="connsiteX32" fmla="*/ 397912 w 662009"/>
                <a:gd name="connsiteY32" fmla="*/ 515406 h 640647"/>
                <a:gd name="connsiteX33" fmla="*/ 614907 w 662009"/>
                <a:gd name="connsiteY33" fmla="*/ 515406 h 640647"/>
                <a:gd name="connsiteX34" fmla="*/ 614907 w 662009"/>
                <a:gd name="connsiteY34" fmla="*/ 440591 h 640647"/>
                <a:gd name="connsiteX35" fmla="*/ 630608 w 662009"/>
                <a:gd name="connsiteY35" fmla="*/ 440591 h 640647"/>
                <a:gd name="connsiteX36" fmla="*/ 630608 w 662009"/>
                <a:gd name="connsiteY36" fmla="*/ 440591 h 640647"/>
                <a:gd name="connsiteX37" fmla="*/ 662010 w 662009"/>
                <a:gd name="connsiteY37" fmla="*/ 440591 h 640647"/>
                <a:gd name="connsiteX38" fmla="*/ 662010 w 662009"/>
                <a:gd name="connsiteY38" fmla="*/ 122101 h 640647"/>
                <a:gd name="connsiteX39" fmla="*/ 398577 w 662009"/>
                <a:gd name="connsiteY39" fmla="*/ 121941 h 640647"/>
                <a:gd name="connsiteX40" fmla="*/ 267834 w 662009"/>
                <a:gd name="connsiteY40" fmla="*/ 452946 h 640647"/>
                <a:gd name="connsiteX41" fmla="*/ 177387 w 662009"/>
                <a:gd name="connsiteY41" fmla="*/ 482743 h 640647"/>
                <a:gd name="connsiteX42" fmla="*/ 90470 w 662009"/>
                <a:gd name="connsiteY42" fmla="*/ 460808 h 640647"/>
                <a:gd name="connsiteX43" fmla="*/ 86230 w 662009"/>
                <a:gd name="connsiteY43" fmla="*/ 457988 h 640647"/>
                <a:gd name="connsiteX44" fmla="*/ 100899 w 662009"/>
                <a:gd name="connsiteY44" fmla="*/ 409281 h 640647"/>
                <a:gd name="connsiteX45" fmla="*/ 108509 w 662009"/>
                <a:gd name="connsiteY45" fmla="*/ 413957 h 640647"/>
                <a:gd name="connsiteX46" fmla="*/ 180275 w 662009"/>
                <a:gd name="connsiteY46" fmla="*/ 434196 h 640647"/>
                <a:gd name="connsiteX47" fmla="*/ 241521 w 662009"/>
                <a:gd name="connsiteY47" fmla="*/ 385511 h 640647"/>
                <a:gd name="connsiteX48" fmla="*/ 184561 w 662009"/>
                <a:gd name="connsiteY48" fmla="*/ 327177 h 640647"/>
                <a:gd name="connsiteX49" fmla="*/ 94160 w 662009"/>
                <a:gd name="connsiteY49" fmla="*/ 228478 h 640647"/>
                <a:gd name="connsiteX50" fmla="*/ 206359 w 662009"/>
                <a:gd name="connsiteY50" fmla="*/ 133195 h 640647"/>
                <a:gd name="connsiteX51" fmla="*/ 281747 w 662009"/>
                <a:gd name="connsiteY51" fmla="*/ 150042 h 640647"/>
                <a:gd name="connsiteX52" fmla="*/ 286698 w 662009"/>
                <a:gd name="connsiteY52" fmla="*/ 152838 h 640647"/>
                <a:gd name="connsiteX53" fmla="*/ 270653 w 662009"/>
                <a:gd name="connsiteY53" fmla="*/ 200285 h 640647"/>
                <a:gd name="connsiteX54" fmla="*/ 263479 w 662009"/>
                <a:gd name="connsiteY54" fmla="*/ 196366 h 640647"/>
                <a:gd name="connsiteX55" fmla="*/ 204938 w 662009"/>
                <a:gd name="connsiteY55" fmla="*/ 181742 h 640647"/>
                <a:gd name="connsiteX56" fmla="*/ 150455 w 662009"/>
                <a:gd name="connsiteY56" fmla="*/ 223665 h 640647"/>
                <a:gd name="connsiteX57" fmla="*/ 210806 w 662009"/>
                <a:gd name="connsiteY57" fmla="*/ 280051 h 640647"/>
                <a:gd name="connsiteX58" fmla="*/ 298296 w 662009"/>
                <a:gd name="connsiteY58" fmla="*/ 382119 h 640647"/>
                <a:gd name="connsiteX59" fmla="*/ 267834 w 662009"/>
                <a:gd name="connsiteY59" fmla="*/ 452946 h 640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62009" h="640647">
                  <a:moveTo>
                    <a:pt x="398577" y="121941"/>
                  </a:moveTo>
                  <a:lnTo>
                    <a:pt x="398577" y="121941"/>
                  </a:lnTo>
                  <a:lnTo>
                    <a:pt x="383196" y="121941"/>
                  </a:lnTo>
                  <a:cubicBezTo>
                    <a:pt x="383196" y="81301"/>
                    <a:pt x="383219" y="40662"/>
                    <a:pt x="383219" y="0"/>
                  </a:cubicBezTo>
                  <a:cubicBezTo>
                    <a:pt x="255480" y="21385"/>
                    <a:pt x="127740" y="42748"/>
                    <a:pt x="0" y="64133"/>
                  </a:cubicBezTo>
                  <a:cubicBezTo>
                    <a:pt x="0" y="234805"/>
                    <a:pt x="0" y="405476"/>
                    <a:pt x="0" y="576124"/>
                  </a:cubicBezTo>
                  <a:cubicBezTo>
                    <a:pt x="127717" y="597624"/>
                    <a:pt x="255411" y="619147"/>
                    <a:pt x="383128" y="640647"/>
                  </a:cubicBezTo>
                  <a:cubicBezTo>
                    <a:pt x="383151" y="467982"/>
                    <a:pt x="383196" y="295179"/>
                    <a:pt x="383219" y="122514"/>
                  </a:cubicBezTo>
                  <a:lnTo>
                    <a:pt x="398072" y="122514"/>
                  </a:lnTo>
                  <a:cubicBezTo>
                    <a:pt x="398072" y="132530"/>
                    <a:pt x="398049" y="142639"/>
                    <a:pt x="398049" y="152655"/>
                  </a:cubicBezTo>
                  <a:cubicBezTo>
                    <a:pt x="475569" y="152655"/>
                    <a:pt x="553088" y="152655"/>
                    <a:pt x="630608" y="152655"/>
                  </a:cubicBezTo>
                  <a:cubicBezTo>
                    <a:pt x="630608" y="248397"/>
                    <a:pt x="630608" y="344322"/>
                    <a:pt x="630608" y="440087"/>
                  </a:cubicBezTo>
                  <a:lnTo>
                    <a:pt x="614907" y="440087"/>
                  </a:lnTo>
                  <a:cubicBezTo>
                    <a:pt x="614907" y="349548"/>
                    <a:pt x="614907" y="258803"/>
                    <a:pt x="614907" y="168264"/>
                  </a:cubicBezTo>
                  <a:cubicBezTo>
                    <a:pt x="542590" y="168264"/>
                    <a:pt x="470274" y="168242"/>
                    <a:pt x="397958" y="168242"/>
                  </a:cubicBezTo>
                  <a:cubicBezTo>
                    <a:pt x="397958" y="181490"/>
                    <a:pt x="397958" y="194761"/>
                    <a:pt x="397958" y="208010"/>
                  </a:cubicBezTo>
                  <a:cubicBezTo>
                    <a:pt x="400296" y="207781"/>
                    <a:pt x="407149" y="206910"/>
                    <a:pt x="413177" y="206337"/>
                  </a:cubicBezTo>
                  <a:cubicBezTo>
                    <a:pt x="419435" y="205741"/>
                    <a:pt x="424890" y="205488"/>
                    <a:pt x="427457" y="205236"/>
                  </a:cubicBezTo>
                  <a:cubicBezTo>
                    <a:pt x="427457" y="232604"/>
                    <a:pt x="427457" y="259972"/>
                    <a:pt x="427457" y="287340"/>
                  </a:cubicBezTo>
                  <a:cubicBezTo>
                    <a:pt x="455467" y="287340"/>
                    <a:pt x="483499" y="287340"/>
                    <a:pt x="511509" y="287340"/>
                  </a:cubicBezTo>
                  <a:cubicBezTo>
                    <a:pt x="511601" y="294491"/>
                    <a:pt x="510867" y="314272"/>
                    <a:pt x="497298" y="333435"/>
                  </a:cubicBezTo>
                  <a:cubicBezTo>
                    <a:pt x="495648" y="335772"/>
                    <a:pt x="481551" y="355118"/>
                    <a:pt x="455879" y="363003"/>
                  </a:cubicBezTo>
                  <a:cubicBezTo>
                    <a:pt x="442677" y="367060"/>
                    <a:pt x="430597" y="366808"/>
                    <a:pt x="421933" y="366624"/>
                  </a:cubicBezTo>
                  <a:cubicBezTo>
                    <a:pt x="412100" y="366418"/>
                    <a:pt x="403894" y="365180"/>
                    <a:pt x="397958" y="363988"/>
                  </a:cubicBezTo>
                  <a:cubicBezTo>
                    <a:pt x="397958" y="374143"/>
                    <a:pt x="397958" y="384274"/>
                    <a:pt x="397958" y="394428"/>
                  </a:cubicBezTo>
                  <a:cubicBezTo>
                    <a:pt x="448109" y="394428"/>
                    <a:pt x="498261" y="394428"/>
                    <a:pt x="548412" y="394428"/>
                  </a:cubicBezTo>
                  <a:cubicBezTo>
                    <a:pt x="548412" y="403986"/>
                    <a:pt x="548412" y="413521"/>
                    <a:pt x="548412" y="423079"/>
                  </a:cubicBezTo>
                  <a:cubicBezTo>
                    <a:pt x="498261" y="423079"/>
                    <a:pt x="448086" y="423079"/>
                    <a:pt x="397935" y="423079"/>
                  </a:cubicBezTo>
                  <a:cubicBezTo>
                    <a:pt x="397935" y="431996"/>
                    <a:pt x="397935" y="440935"/>
                    <a:pt x="397935" y="449851"/>
                  </a:cubicBezTo>
                  <a:cubicBezTo>
                    <a:pt x="447788" y="449851"/>
                    <a:pt x="497665" y="449851"/>
                    <a:pt x="547518" y="449851"/>
                  </a:cubicBezTo>
                  <a:cubicBezTo>
                    <a:pt x="547518" y="460005"/>
                    <a:pt x="547518" y="470159"/>
                    <a:pt x="547518" y="480313"/>
                  </a:cubicBezTo>
                  <a:cubicBezTo>
                    <a:pt x="497642" y="480313"/>
                    <a:pt x="447765" y="480313"/>
                    <a:pt x="397912" y="480313"/>
                  </a:cubicBezTo>
                  <a:cubicBezTo>
                    <a:pt x="397912" y="492003"/>
                    <a:pt x="397912" y="503693"/>
                    <a:pt x="397912" y="515406"/>
                  </a:cubicBezTo>
                  <a:cubicBezTo>
                    <a:pt x="470251" y="515406"/>
                    <a:pt x="542567" y="515406"/>
                    <a:pt x="614907" y="515406"/>
                  </a:cubicBezTo>
                  <a:cubicBezTo>
                    <a:pt x="614907" y="490468"/>
                    <a:pt x="614907" y="465529"/>
                    <a:pt x="614907" y="440591"/>
                  </a:cubicBezTo>
                  <a:lnTo>
                    <a:pt x="630608" y="440591"/>
                  </a:lnTo>
                  <a:cubicBezTo>
                    <a:pt x="630608" y="440591"/>
                    <a:pt x="630608" y="440591"/>
                    <a:pt x="630608" y="440591"/>
                  </a:cubicBezTo>
                  <a:cubicBezTo>
                    <a:pt x="641083" y="440591"/>
                    <a:pt x="651535" y="440591"/>
                    <a:pt x="662010" y="440591"/>
                  </a:cubicBezTo>
                  <a:cubicBezTo>
                    <a:pt x="662010" y="334420"/>
                    <a:pt x="662010" y="228249"/>
                    <a:pt x="662010" y="122101"/>
                  </a:cubicBezTo>
                  <a:cubicBezTo>
                    <a:pt x="574199" y="122032"/>
                    <a:pt x="486388" y="121987"/>
                    <a:pt x="398577" y="121941"/>
                  </a:cubicBezTo>
                  <a:close/>
                  <a:moveTo>
                    <a:pt x="267834" y="452946"/>
                  </a:moveTo>
                  <a:cubicBezTo>
                    <a:pt x="246334" y="472451"/>
                    <a:pt x="215070" y="482743"/>
                    <a:pt x="177387" y="482743"/>
                  </a:cubicBezTo>
                  <a:cubicBezTo>
                    <a:pt x="145572" y="482743"/>
                    <a:pt x="109838" y="473735"/>
                    <a:pt x="90470" y="460808"/>
                  </a:cubicBezTo>
                  <a:lnTo>
                    <a:pt x="86230" y="457988"/>
                  </a:lnTo>
                  <a:lnTo>
                    <a:pt x="100899" y="409281"/>
                  </a:lnTo>
                  <a:lnTo>
                    <a:pt x="108509" y="413957"/>
                  </a:lnTo>
                  <a:cubicBezTo>
                    <a:pt x="129092" y="426632"/>
                    <a:pt x="155933" y="434196"/>
                    <a:pt x="180275" y="434196"/>
                  </a:cubicBezTo>
                  <a:cubicBezTo>
                    <a:pt x="218049" y="434196"/>
                    <a:pt x="241521" y="415538"/>
                    <a:pt x="241521" y="385511"/>
                  </a:cubicBezTo>
                  <a:cubicBezTo>
                    <a:pt x="241521" y="358625"/>
                    <a:pt x="226622" y="343359"/>
                    <a:pt x="184561" y="327177"/>
                  </a:cubicBezTo>
                  <a:cubicBezTo>
                    <a:pt x="122926" y="305333"/>
                    <a:pt x="94160" y="273954"/>
                    <a:pt x="94160" y="228478"/>
                  </a:cubicBezTo>
                  <a:cubicBezTo>
                    <a:pt x="94160" y="172367"/>
                    <a:pt x="140301" y="133195"/>
                    <a:pt x="206359" y="133195"/>
                  </a:cubicBezTo>
                  <a:cubicBezTo>
                    <a:pt x="246082" y="133195"/>
                    <a:pt x="270630" y="143739"/>
                    <a:pt x="281747" y="150042"/>
                  </a:cubicBezTo>
                  <a:lnTo>
                    <a:pt x="286698" y="152838"/>
                  </a:lnTo>
                  <a:lnTo>
                    <a:pt x="270653" y="200285"/>
                  </a:lnTo>
                  <a:lnTo>
                    <a:pt x="263479" y="196366"/>
                  </a:lnTo>
                  <a:cubicBezTo>
                    <a:pt x="251262" y="189696"/>
                    <a:pt x="231160" y="181742"/>
                    <a:pt x="204938" y="181742"/>
                  </a:cubicBezTo>
                  <a:cubicBezTo>
                    <a:pt x="167302" y="181742"/>
                    <a:pt x="150455" y="202807"/>
                    <a:pt x="150455" y="223665"/>
                  </a:cubicBezTo>
                  <a:cubicBezTo>
                    <a:pt x="150455" y="248672"/>
                    <a:pt x="165124" y="262379"/>
                    <a:pt x="210806" y="280051"/>
                  </a:cubicBezTo>
                  <a:cubicBezTo>
                    <a:pt x="272143" y="303729"/>
                    <a:pt x="298296" y="334260"/>
                    <a:pt x="298296" y="382119"/>
                  </a:cubicBezTo>
                  <a:cubicBezTo>
                    <a:pt x="298296" y="409968"/>
                    <a:pt x="287478" y="435113"/>
                    <a:pt x="267834" y="452946"/>
                  </a:cubicBezTo>
                  <a:close/>
                </a:path>
              </a:pathLst>
            </a:custGeom>
            <a:solidFill>
              <a:schemeClr val="bg1"/>
            </a:solidFill>
            <a:ln w="2285" cap="flat">
              <a:noFill/>
              <a:prstDash val="solid"/>
              <a:miter/>
            </a:ln>
          </p:spPr>
          <p:txBody>
            <a:bodyPr rtlCol="0" anchor="ctr"/>
            <a:lstStyle/>
            <a:p>
              <a:endParaRPr lang="es-PE" sz="1400"/>
            </a:p>
          </p:txBody>
        </p:sp>
      </p:gr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edge">
                                      <p:cBhvr>
                                        <p:cTn id="7" dur="500"/>
                                        <p:tgtEl>
                                          <p:spTgt spid="22"/>
                                        </p:tgtEl>
                                      </p:cBhvr>
                                    </p:animEffect>
                                  </p:childTnLst>
                                </p:cTn>
                              </p:par>
                            </p:childTnLst>
                          </p:cTn>
                        </p:par>
                        <p:par>
                          <p:cTn id="8" fill="hold" nodeType="afterGroup">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p:cTn id="11" dur="500" fill="hold"/>
                                        <p:tgtEl>
                                          <p:spTgt spid="21"/>
                                        </p:tgtEl>
                                        <p:attrNameLst>
                                          <p:attrName>ppt_w</p:attrName>
                                        </p:attrNameLst>
                                      </p:cBhvr>
                                      <p:tavLst>
                                        <p:tav tm="0">
                                          <p:val>
                                            <p:fltVal val="0"/>
                                          </p:val>
                                        </p:tav>
                                        <p:tav tm="100000">
                                          <p:val>
                                            <p:strVal val="#ppt_w"/>
                                          </p:val>
                                        </p:tav>
                                      </p:tavLst>
                                    </p:anim>
                                    <p:anim calcmode="lin" valueType="num">
                                      <p:cBhvr>
                                        <p:cTn id="12" dur="500" fill="hold"/>
                                        <p:tgtEl>
                                          <p:spTgt spid="21"/>
                                        </p:tgtEl>
                                        <p:attrNameLst>
                                          <p:attrName>ppt_h</p:attrName>
                                        </p:attrNameLst>
                                      </p:cBhvr>
                                      <p:tavLst>
                                        <p:tav tm="0">
                                          <p:val>
                                            <p:fltVal val="0"/>
                                          </p:val>
                                        </p:tav>
                                        <p:tav tm="100000">
                                          <p:val>
                                            <p:strVal val="#ppt_h"/>
                                          </p:val>
                                        </p:tav>
                                      </p:tavLst>
                                    </p:anim>
                                    <p:animEffect transition="in" filter="fade">
                                      <p:cBhvr>
                                        <p:cTn id="13" dur="500"/>
                                        <p:tgtEl>
                                          <p:spTgt spid="21"/>
                                        </p:tgtEl>
                                      </p:cBhvr>
                                    </p:animEffect>
                                  </p:childTnLst>
                                </p:cTn>
                              </p:par>
                            </p:childTnLst>
                          </p:cTn>
                        </p:par>
                        <p:par>
                          <p:cTn id="14" fill="hold" nodeType="afterGroup">
                            <p:stCondLst>
                              <p:cond delay="1000"/>
                            </p:stCondLst>
                            <p:childTnLst>
                              <p:par>
                                <p:cTn id="15" presetID="22" presetClass="entr" presetSubtype="1"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up)">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1"/>
      <p:bldP spid="27" grpId="2"/>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3419B9DE-9B55-4A57-B511-B2D3B12CBFBB}"/>
              </a:ext>
            </a:extLst>
          </p:cNvPr>
          <p:cNvSpPr/>
          <p:nvPr/>
        </p:nvSpPr>
        <p:spPr>
          <a:xfrm>
            <a:off x="523237" y="2148283"/>
            <a:ext cx="5572761" cy="4226391"/>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 name="Elipse 3">
            <a:extLst>
              <a:ext uri="{FF2B5EF4-FFF2-40B4-BE49-F238E27FC236}">
                <a16:creationId xmlns:a16="http://schemas.microsoft.com/office/drawing/2014/main" id="{8C86B94E-C106-4D64-9D05-65A9EA7BDADA}"/>
              </a:ext>
            </a:extLst>
          </p:cNvPr>
          <p:cNvSpPr/>
          <p:nvPr/>
        </p:nvSpPr>
        <p:spPr>
          <a:xfrm>
            <a:off x="5211245" y="1389246"/>
            <a:ext cx="5421086" cy="5421086"/>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 name="文本框 9"/>
          <p:cNvSpPr txBox="1"/>
          <p:nvPr/>
        </p:nvSpPr>
        <p:spPr>
          <a:xfrm>
            <a:off x="1008980" y="3900442"/>
            <a:ext cx="3535316" cy="2202783"/>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20" name="TextBox 11"/>
          <p:cNvSpPr txBox="1"/>
          <p:nvPr/>
        </p:nvSpPr>
        <p:spPr>
          <a:xfrm>
            <a:off x="1008979" y="3534228"/>
            <a:ext cx="2862580" cy="337185"/>
          </a:xfrm>
          <a:prstGeom prst="rect">
            <a:avLst/>
          </a:prstGeom>
          <a:noFill/>
        </p:spPr>
        <p:txBody>
          <a:bodyPr wrap="square" rtlCol="0">
            <a:spAutoFit/>
          </a:bodyPr>
          <a:lstStyle/>
          <a:p>
            <a:pPr algn="l"/>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sp>
        <p:nvSpPr>
          <p:cNvPr id="6" name="文本框 5"/>
          <p:cNvSpPr txBox="1"/>
          <p:nvPr/>
        </p:nvSpPr>
        <p:spPr>
          <a:xfrm>
            <a:off x="1019557" y="2449752"/>
            <a:ext cx="4704715" cy="954107"/>
          </a:xfrm>
          <a:prstGeom prst="rect">
            <a:avLst/>
          </a:prstGeom>
          <a:noFill/>
        </p:spPr>
        <p:txBody>
          <a:bodyPr wrap="square" rtlCol="0">
            <a:spAutoFit/>
          </a:bodyPr>
          <a:lstStyle/>
          <a:p>
            <a:pPr marL="0" marR="0" lvl="0" indent="0" algn="l" defTabSz="914400" rtl="0" eaLnBrk="1" fontAlgn="auto" latinLnBrk="0" hangingPunct="1">
              <a:spcBef>
                <a:spcPct val="0"/>
              </a:spcBef>
              <a:spcAft>
                <a:spcPct val="0"/>
              </a:spcAft>
              <a:buClrTx/>
              <a:buSzTx/>
              <a:buFontTx/>
              <a:buNone/>
              <a:defRPr/>
            </a:pPr>
            <a:r>
              <a:rPr kumimoji="0" lang="en-US" altLang="zh-CN" sz="2800" b="0" i="0" u="none" strike="noStrike" kern="1200" cap="none" spc="0" normalizeH="0" baseline="0" noProof="0">
                <a:ln>
                  <a:noFill/>
                </a:ln>
                <a:solidFill>
                  <a:schemeClr val="tx1">
                    <a:lumMod val="65000"/>
                    <a:lumOff val="35000"/>
                  </a:schemeClr>
                </a:solidFill>
                <a:effectLst/>
                <a:uLnTx/>
                <a:uFillTx/>
                <a:latin typeface="Poppins SemiBold" panose="02000000000000000000" charset="0"/>
                <a:ea typeface="华文细黑" panose="02010600040101010101" charset="-122"/>
                <a:cs typeface="+mn-cs"/>
              </a:rPr>
              <a:t>ALL OR NOTHING</a:t>
            </a:r>
          </a:p>
          <a:p>
            <a:pPr marL="0" marR="0" lvl="0" indent="0" algn="l" defTabSz="914400" rtl="0" eaLnBrk="1" fontAlgn="auto" latinLnBrk="0" hangingPunct="1">
              <a:spcBef>
                <a:spcPct val="0"/>
              </a:spcBef>
              <a:spcAft>
                <a:spcPct val="0"/>
              </a:spcAft>
              <a:buClrTx/>
              <a:buSzTx/>
              <a:buFontTx/>
              <a:buNone/>
              <a:defRPr/>
            </a:pPr>
            <a:r>
              <a:rPr kumimoji="0" lang="en-US" altLang="zh-CN" sz="2800" b="0" i="0" u="none" strike="noStrike" kern="1200" cap="none" spc="0" normalizeH="0" baseline="0" noProof="0">
                <a:ln>
                  <a:noFill/>
                </a:ln>
                <a:solidFill>
                  <a:schemeClr val="tx1">
                    <a:lumMod val="65000"/>
                    <a:lumOff val="35000"/>
                  </a:schemeClr>
                </a:solidFill>
                <a:effectLst/>
                <a:uLnTx/>
                <a:uFillTx/>
                <a:latin typeface="Poppins SemiBold" panose="02000000000000000000" charset="0"/>
                <a:ea typeface="华文细黑" panose="02010600040101010101" charset="-122"/>
                <a:cs typeface="+mn-cs"/>
              </a:rPr>
              <a:t>NOW OR NEVER</a:t>
            </a:r>
          </a:p>
        </p:txBody>
      </p:sp>
      <p:pic>
        <p:nvPicPr>
          <p:cNvPr id="3" name="Imagen 2">
            <a:extLst>
              <a:ext uri="{FF2B5EF4-FFF2-40B4-BE49-F238E27FC236}">
                <a16:creationId xmlns:a16="http://schemas.microsoft.com/office/drawing/2014/main" id="{7F60AC62-D9F5-4BDE-910B-BA165A7680E4}"/>
              </a:ext>
            </a:extLst>
          </p:cNvPr>
          <p:cNvPicPr>
            <a:picLocks noChangeAspect="1"/>
          </p:cNvPicPr>
          <p:nvPr/>
        </p:nvPicPr>
        <p:blipFill>
          <a:blip r:embed="rId3">
            <a:extLst>
              <a:ext uri="{28A0092B-C50C-407E-A947-70E740481C1C}">
                <a14:useLocalDpi xmlns:a14="http://schemas.microsoft.com/office/drawing/2010/main" val="0"/>
              </a:ext>
            </a:extLst>
          </a:blip>
          <a:srcRect t="9739" r="36173"/>
          <a:stretch>
            <a:fillRect/>
          </a:stretch>
        </p:blipFill>
        <p:spPr>
          <a:xfrm>
            <a:off x="6391221" y="0"/>
            <a:ext cx="5800780" cy="5468754"/>
          </a:xfrm>
          <a:prstGeom prst="rect">
            <a:avLst/>
          </a:prstGeom>
        </p:spPr>
      </p:pic>
      <p:sp>
        <p:nvSpPr>
          <p:cNvPr id="7" name="Rombo 6">
            <a:extLst>
              <a:ext uri="{FF2B5EF4-FFF2-40B4-BE49-F238E27FC236}">
                <a16:creationId xmlns:a16="http://schemas.microsoft.com/office/drawing/2014/main" id="{3C472F2B-B100-4F63-AC5E-B0E5C3836003}"/>
              </a:ext>
            </a:extLst>
          </p:cNvPr>
          <p:cNvSpPr/>
          <p:nvPr/>
        </p:nvSpPr>
        <p:spPr>
          <a:xfrm>
            <a:off x="5978434" y="2785387"/>
            <a:ext cx="2998761" cy="2998761"/>
          </a:xfrm>
          <a:prstGeom prst="diamond">
            <a:avLst/>
          </a:prstGeom>
          <a:solidFill>
            <a:schemeClr val="bg1">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17" name="Grupo 16">
            <a:extLst>
              <a:ext uri="{FF2B5EF4-FFF2-40B4-BE49-F238E27FC236}">
                <a16:creationId xmlns:a16="http://schemas.microsoft.com/office/drawing/2014/main" id="{A2C57E38-830E-40D7-968F-29E74D9104FD}"/>
              </a:ext>
            </a:extLst>
          </p:cNvPr>
          <p:cNvGrpSpPr/>
          <p:nvPr/>
        </p:nvGrpSpPr>
        <p:grpSpPr>
          <a:xfrm>
            <a:off x="6915876" y="3619160"/>
            <a:ext cx="1123875" cy="1331213"/>
            <a:chOff x="6945605" y="3534210"/>
            <a:chExt cx="1123875" cy="1331213"/>
          </a:xfrm>
        </p:grpSpPr>
        <p:sp>
          <p:nvSpPr>
            <p:cNvPr id="12" name="Forma libre: forma 11">
              <a:extLst>
                <a:ext uri="{FF2B5EF4-FFF2-40B4-BE49-F238E27FC236}">
                  <a16:creationId xmlns:a16="http://schemas.microsoft.com/office/drawing/2014/main" id="{C1B9FFA3-E394-444A-A2AE-ECAB88D567CB}"/>
                </a:ext>
              </a:extLst>
            </p:cNvPr>
            <p:cNvSpPr/>
            <p:nvPr/>
          </p:nvSpPr>
          <p:spPr>
            <a:xfrm>
              <a:off x="7209226" y="3534210"/>
              <a:ext cx="597568" cy="728445"/>
            </a:xfrm>
            <a:custGeom>
              <a:avLst/>
              <a:gdLst>
                <a:gd name="connsiteX0" fmla="*/ 290033 w 597568"/>
                <a:gd name="connsiteY0" fmla="*/ 18 h 728445"/>
                <a:gd name="connsiteX1" fmla="*/ 557608 w 597568"/>
                <a:gd name="connsiteY1" fmla="*/ 152918 h 728445"/>
                <a:gd name="connsiteX2" fmla="*/ 540396 w 597568"/>
                <a:gd name="connsiteY2" fmla="*/ 470342 h 728445"/>
                <a:gd name="connsiteX3" fmla="*/ 493900 w 597568"/>
                <a:gd name="connsiteY3" fmla="*/ 529803 h 728445"/>
                <a:gd name="connsiteX4" fmla="*/ 544420 w 597568"/>
                <a:gd name="connsiteY4" fmla="*/ 586582 h 728445"/>
                <a:gd name="connsiteX5" fmla="*/ 534584 w 597568"/>
                <a:gd name="connsiteY5" fmla="*/ 619666 h 728445"/>
                <a:gd name="connsiteX6" fmla="*/ 315069 w 597568"/>
                <a:gd name="connsiteY6" fmla="*/ 722717 h 728445"/>
                <a:gd name="connsiteX7" fmla="*/ 277515 w 597568"/>
                <a:gd name="connsiteY7" fmla="*/ 720034 h 728445"/>
                <a:gd name="connsiteX8" fmla="*/ 67166 w 597568"/>
                <a:gd name="connsiteY8" fmla="*/ 621901 h 728445"/>
                <a:gd name="connsiteX9" fmla="*/ 55989 w 597568"/>
                <a:gd name="connsiteY9" fmla="*/ 582335 h 728445"/>
                <a:gd name="connsiteX10" fmla="*/ 101143 w 597568"/>
                <a:gd name="connsiteY10" fmla="*/ 529356 h 728445"/>
                <a:gd name="connsiteX11" fmla="*/ 58895 w 597568"/>
                <a:gd name="connsiteY11" fmla="*/ 473248 h 728445"/>
                <a:gd name="connsiteX12" fmla="*/ 164852 w 597568"/>
                <a:gd name="connsiteY12" fmla="*/ 31090 h 728445"/>
                <a:gd name="connsiteX13" fmla="*/ 290033 w 597568"/>
                <a:gd name="connsiteY13" fmla="*/ 18 h 72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7568" h="728445">
                  <a:moveTo>
                    <a:pt x="290033" y="18"/>
                  </a:moveTo>
                  <a:cubicBezTo>
                    <a:pt x="408732" y="-1100"/>
                    <a:pt x="499936" y="49867"/>
                    <a:pt x="557608" y="152918"/>
                  </a:cubicBezTo>
                  <a:cubicBezTo>
                    <a:pt x="617964" y="260663"/>
                    <a:pt x="608128" y="368185"/>
                    <a:pt x="540396" y="470342"/>
                  </a:cubicBezTo>
                  <a:cubicBezTo>
                    <a:pt x="526090" y="491802"/>
                    <a:pt x="493006" y="510579"/>
                    <a:pt x="493900" y="529803"/>
                  </a:cubicBezTo>
                  <a:cubicBezTo>
                    <a:pt x="494571" y="549251"/>
                    <a:pt x="526313" y="567805"/>
                    <a:pt x="544420" y="586582"/>
                  </a:cubicBezTo>
                  <a:cubicBezTo>
                    <a:pt x="560738" y="603571"/>
                    <a:pt x="556267" y="612289"/>
                    <a:pt x="534584" y="619666"/>
                  </a:cubicBezTo>
                  <a:cubicBezTo>
                    <a:pt x="457687" y="645820"/>
                    <a:pt x="381907" y="675103"/>
                    <a:pt x="315069" y="722717"/>
                  </a:cubicBezTo>
                  <a:cubicBezTo>
                    <a:pt x="301657" y="732329"/>
                    <a:pt x="290033" y="728752"/>
                    <a:pt x="277515" y="720034"/>
                  </a:cubicBezTo>
                  <a:cubicBezTo>
                    <a:pt x="213360" y="674656"/>
                    <a:pt x="142498" y="643361"/>
                    <a:pt x="67166" y="621901"/>
                  </a:cubicBezTo>
                  <a:cubicBezTo>
                    <a:pt x="40117" y="614077"/>
                    <a:pt x="36541" y="603348"/>
                    <a:pt x="55989" y="582335"/>
                  </a:cubicBezTo>
                  <a:cubicBezTo>
                    <a:pt x="72083" y="564899"/>
                    <a:pt x="101814" y="552381"/>
                    <a:pt x="101143" y="529356"/>
                  </a:cubicBezTo>
                  <a:cubicBezTo>
                    <a:pt x="100473" y="507450"/>
                    <a:pt x="72978" y="492473"/>
                    <a:pt x="58895" y="473248"/>
                  </a:cubicBezTo>
                  <a:cubicBezTo>
                    <a:pt x="-53098" y="322360"/>
                    <a:pt x="1445" y="116481"/>
                    <a:pt x="164852" y="31090"/>
                  </a:cubicBezTo>
                  <a:cubicBezTo>
                    <a:pt x="203747" y="10748"/>
                    <a:pt x="245326" y="18"/>
                    <a:pt x="290033" y="18"/>
                  </a:cubicBezTo>
                  <a:close/>
                </a:path>
              </a:pathLst>
            </a:custGeom>
            <a:solidFill>
              <a:schemeClr val="bg1"/>
            </a:solidFill>
            <a:ln w="22288" cap="flat">
              <a:noFill/>
              <a:prstDash val="solid"/>
              <a:miter/>
            </a:ln>
          </p:spPr>
          <p:txBody>
            <a:bodyPr rtlCol="0" anchor="ctr"/>
            <a:lstStyle/>
            <a:p>
              <a:endParaRPr lang="LID4096"/>
            </a:p>
          </p:txBody>
        </p:sp>
        <p:sp>
          <p:nvSpPr>
            <p:cNvPr id="13" name="Forma libre: forma 12">
              <a:extLst>
                <a:ext uri="{FF2B5EF4-FFF2-40B4-BE49-F238E27FC236}">
                  <a16:creationId xmlns:a16="http://schemas.microsoft.com/office/drawing/2014/main" id="{EF854F32-5332-49AF-A30F-DC4356C52868}"/>
                </a:ext>
              </a:extLst>
            </p:cNvPr>
            <p:cNvSpPr/>
            <p:nvPr/>
          </p:nvSpPr>
          <p:spPr>
            <a:xfrm>
              <a:off x="7028078" y="4168852"/>
              <a:ext cx="457322" cy="696571"/>
            </a:xfrm>
            <a:custGeom>
              <a:avLst/>
              <a:gdLst>
                <a:gd name="connsiteX0" fmla="*/ 457323 w 457322"/>
                <a:gd name="connsiteY0" fmla="*/ 418016 h 696571"/>
                <a:gd name="connsiteX1" fmla="*/ 457323 w 457322"/>
                <a:gd name="connsiteY1" fmla="*/ 665250 h 696571"/>
                <a:gd name="connsiteX2" fmla="*/ 423792 w 457322"/>
                <a:gd name="connsiteY2" fmla="*/ 686486 h 696571"/>
                <a:gd name="connsiteX3" fmla="*/ 37965 w 457322"/>
                <a:gd name="connsiteY3" fmla="*/ 579411 h 696571"/>
                <a:gd name="connsiteX4" fmla="*/ 411 w 457322"/>
                <a:gd name="connsiteY4" fmla="*/ 541186 h 696571"/>
                <a:gd name="connsiteX5" fmla="*/ 411 w 457322"/>
                <a:gd name="connsiteY5" fmla="*/ 506761 h 696571"/>
                <a:gd name="connsiteX6" fmla="*/ 44895 w 457322"/>
                <a:gd name="connsiteY6" fmla="*/ 404604 h 696571"/>
                <a:gd name="connsiteX7" fmla="*/ 20976 w 457322"/>
                <a:gd name="connsiteY7" fmla="*/ 156924 h 696571"/>
                <a:gd name="connsiteX8" fmla="*/ 411 w 457322"/>
                <a:gd name="connsiteY8" fmla="*/ 125181 h 696571"/>
                <a:gd name="connsiteX9" fmla="*/ 411 w 457322"/>
                <a:gd name="connsiteY9" fmla="*/ 29060 h 696571"/>
                <a:gd name="connsiteX10" fmla="*/ 29024 w 457322"/>
                <a:gd name="connsiteY10" fmla="*/ 0 h 696571"/>
                <a:gd name="connsiteX11" fmla="*/ 439663 w 457322"/>
                <a:gd name="connsiteY11" fmla="*/ 125852 h 696571"/>
                <a:gd name="connsiteX12" fmla="*/ 457099 w 457322"/>
                <a:gd name="connsiteY12" fmla="*/ 171230 h 696571"/>
                <a:gd name="connsiteX13" fmla="*/ 457099 w 457322"/>
                <a:gd name="connsiteY13" fmla="*/ 418463 h 6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7322" h="696571">
                  <a:moveTo>
                    <a:pt x="457323" y="418016"/>
                  </a:moveTo>
                  <a:cubicBezTo>
                    <a:pt x="457323" y="500502"/>
                    <a:pt x="457323" y="582764"/>
                    <a:pt x="457323" y="665250"/>
                  </a:cubicBezTo>
                  <a:cubicBezTo>
                    <a:pt x="457323" y="701016"/>
                    <a:pt x="453523" y="703251"/>
                    <a:pt x="423792" y="686486"/>
                  </a:cubicBezTo>
                  <a:cubicBezTo>
                    <a:pt x="304199" y="618530"/>
                    <a:pt x="176112" y="580082"/>
                    <a:pt x="37965" y="579411"/>
                  </a:cubicBezTo>
                  <a:cubicBezTo>
                    <a:pt x="10023" y="579411"/>
                    <a:pt x="-2495" y="569575"/>
                    <a:pt x="411" y="541186"/>
                  </a:cubicBezTo>
                  <a:cubicBezTo>
                    <a:pt x="1528" y="529786"/>
                    <a:pt x="1081" y="518385"/>
                    <a:pt x="411" y="506761"/>
                  </a:cubicBezTo>
                  <a:cubicBezTo>
                    <a:pt x="-1378" y="465406"/>
                    <a:pt x="1081" y="433888"/>
                    <a:pt x="44895" y="404604"/>
                  </a:cubicBezTo>
                  <a:cubicBezTo>
                    <a:pt x="123804" y="352073"/>
                    <a:pt x="105474" y="202749"/>
                    <a:pt x="20976" y="156924"/>
                  </a:cubicBezTo>
                  <a:cubicBezTo>
                    <a:pt x="6893" y="149324"/>
                    <a:pt x="187" y="140606"/>
                    <a:pt x="411" y="125181"/>
                  </a:cubicBezTo>
                  <a:cubicBezTo>
                    <a:pt x="858" y="93215"/>
                    <a:pt x="858" y="61026"/>
                    <a:pt x="411" y="29060"/>
                  </a:cubicBezTo>
                  <a:cubicBezTo>
                    <a:pt x="187" y="9389"/>
                    <a:pt x="8234" y="0"/>
                    <a:pt x="29024" y="0"/>
                  </a:cubicBezTo>
                  <a:cubicBezTo>
                    <a:pt x="178794" y="0"/>
                    <a:pt x="314705" y="44484"/>
                    <a:pt x="439663" y="125852"/>
                  </a:cubicBezTo>
                  <a:cubicBezTo>
                    <a:pt x="456876" y="137029"/>
                    <a:pt x="457099" y="153794"/>
                    <a:pt x="457099" y="171230"/>
                  </a:cubicBezTo>
                  <a:cubicBezTo>
                    <a:pt x="457099" y="253716"/>
                    <a:pt x="457099" y="335978"/>
                    <a:pt x="457099" y="418463"/>
                  </a:cubicBezTo>
                  <a:close/>
                </a:path>
              </a:pathLst>
            </a:custGeom>
            <a:solidFill>
              <a:schemeClr val="bg1"/>
            </a:solidFill>
            <a:ln w="22288" cap="flat">
              <a:noFill/>
              <a:prstDash val="solid"/>
              <a:miter/>
            </a:ln>
          </p:spPr>
          <p:txBody>
            <a:bodyPr rtlCol="0" anchor="ctr"/>
            <a:lstStyle/>
            <a:p>
              <a:endParaRPr lang="LID4096"/>
            </a:p>
          </p:txBody>
        </p:sp>
        <p:sp>
          <p:nvSpPr>
            <p:cNvPr id="14" name="Forma libre: forma 13">
              <a:extLst>
                <a:ext uri="{FF2B5EF4-FFF2-40B4-BE49-F238E27FC236}">
                  <a16:creationId xmlns:a16="http://schemas.microsoft.com/office/drawing/2014/main" id="{135D6BA4-5834-448F-9247-1AD5744BF765}"/>
                </a:ext>
              </a:extLst>
            </p:cNvPr>
            <p:cNvSpPr/>
            <p:nvPr/>
          </p:nvSpPr>
          <p:spPr>
            <a:xfrm>
              <a:off x="7529644" y="4168457"/>
              <a:ext cx="458343" cy="696074"/>
            </a:xfrm>
            <a:custGeom>
              <a:avLst/>
              <a:gdLst>
                <a:gd name="connsiteX0" fmla="*/ 463 w 458343"/>
                <a:gd name="connsiteY0" fmla="*/ 417294 h 696074"/>
                <a:gd name="connsiteX1" fmla="*/ 16 w 458343"/>
                <a:gd name="connsiteY1" fmla="*/ 170061 h 696074"/>
                <a:gd name="connsiteX2" fmla="*/ 29300 w 458343"/>
                <a:gd name="connsiteY2" fmla="*/ 117083 h 696074"/>
                <a:gd name="connsiteX3" fmla="*/ 411774 w 458343"/>
                <a:gd name="connsiteY3" fmla="*/ 172 h 696074"/>
                <a:gd name="connsiteX4" fmla="*/ 457152 w 458343"/>
                <a:gd name="connsiteY4" fmla="*/ 46445 h 696074"/>
                <a:gd name="connsiteX5" fmla="*/ 457152 w 458343"/>
                <a:gd name="connsiteY5" fmla="*/ 84223 h 696074"/>
                <a:gd name="connsiteX6" fmla="*/ 412221 w 458343"/>
                <a:gd name="connsiteY6" fmla="*/ 170285 h 696074"/>
                <a:gd name="connsiteX7" fmla="*/ 404173 w 458343"/>
                <a:gd name="connsiteY7" fmla="*/ 176544 h 696074"/>
                <a:gd name="connsiteX8" fmla="*/ 433457 w 458343"/>
                <a:gd name="connsiteY8" fmla="*/ 421095 h 696074"/>
                <a:gd name="connsiteX9" fmla="*/ 457599 w 458343"/>
                <a:gd name="connsiteY9" fmla="*/ 460214 h 696074"/>
                <a:gd name="connsiteX10" fmla="*/ 457599 w 458343"/>
                <a:gd name="connsiteY10" fmla="*/ 539123 h 696074"/>
                <a:gd name="connsiteX11" fmla="*/ 418480 w 458343"/>
                <a:gd name="connsiteY11" fmla="*/ 579807 h 696074"/>
                <a:gd name="connsiteX12" fmla="*/ 115362 w 458343"/>
                <a:gd name="connsiteY12" fmla="*/ 645080 h 696074"/>
                <a:gd name="connsiteX13" fmla="*/ 30194 w 458343"/>
                <a:gd name="connsiteY13" fmla="*/ 689340 h 696074"/>
                <a:gd name="connsiteX14" fmla="*/ 240 w 458343"/>
                <a:gd name="connsiteY14" fmla="*/ 671234 h 696074"/>
                <a:gd name="connsiteX15" fmla="*/ 463 w 458343"/>
                <a:gd name="connsiteY15" fmla="*/ 417071 h 696074"/>
                <a:gd name="connsiteX16" fmla="*/ 463 w 458343"/>
                <a:gd name="connsiteY16" fmla="*/ 417071 h 69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8343" h="696074">
                  <a:moveTo>
                    <a:pt x="463" y="417294"/>
                  </a:moveTo>
                  <a:cubicBezTo>
                    <a:pt x="463" y="334809"/>
                    <a:pt x="1134" y="252547"/>
                    <a:pt x="16" y="170061"/>
                  </a:cubicBezTo>
                  <a:cubicBezTo>
                    <a:pt x="-431" y="145472"/>
                    <a:pt x="8287" y="130048"/>
                    <a:pt x="29300" y="117083"/>
                  </a:cubicBezTo>
                  <a:cubicBezTo>
                    <a:pt x="146881" y="45327"/>
                    <a:pt x="273404" y="3302"/>
                    <a:pt x="411774" y="172"/>
                  </a:cubicBezTo>
                  <a:cubicBezTo>
                    <a:pt x="456481" y="-722"/>
                    <a:pt x="456928" y="172"/>
                    <a:pt x="457152" y="46445"/>
                  </a:cubicBezTo>
                  <a:cubicBezTo>
                    <a:pt x="457152" y="58963"/>
                    <a:pt x="456034" y="71704"/>
                    <a:pt x="457152" y="84223"/>
                  </a:cubicBezTo>
                  <a:cubicBezTo>
                    <a:pt x="460952" y="122895"/>
                    <a:pt x="458046" y="157767"/>
                    <a:pt x="412221" y="170285"/>
                  </a:cubicBezTo>
                  <a:cubicBezTo>
                    <a:pt x="409091" y="171179"/>
                    <a:pt x="406632" y="174308"/>
                    <a:pt x="404173" y="176544"/>
                  </a:cubicBezTo>
                  <a:cubicBezTo>
                    <a:pt x="340241" y="233099"/>
                    <a:pt x="357454" y="383093"/>
                    <a:pt x="433457" y="421095"/>
                  </a:cubicBezTo>
                  <a:cubicBezTo>
                    <a:pt x="452011" y="430260"/>
                    <a:pt x="458717" y="440319"/>
                    <a:pt x="457599" y="460214"/>
                  </a:cubicBezTo>
                  <a:cubicBezTo>
                    <a:pt x="456034" y="486368"/>
                    <a:pt x="455587" y="512969"/>
                    <a:pt x="457599" y="539123"/>
                  </a:cubicBezTo>
                  <a:cubicBezTo>
                    <a:pt x="459611" y="568630"/>
                    <a:pt x="448658" y="579807"/>
                    <a:pt x="418480" y="579807"/>
                  </a:cubicBezTo>
                  <a:cubicBezTo>
                    <a:pt x="312970" y="579807"/>
                    <a:pt x="211931" y="603502"/>
                    <a:pt x="115362" y="645080"/>
                  </a:cubicBezTo>
                  <a:cubicBezTo>
                    <a:pt x="86079" y="657822"/>
                    <a:pt x="57913" y="673469"/>
                    <a:pt x="30194" y="689340"/>
                  </a:cubicBezTo>
                  <a:cubicBezTo>
                    <a:pt x="7170" y="702529"/>
                    <a:pt x="16" y="696270"/>
                    <a:pt x="240" y="671234"/>
                  </a:cubicBezTo>
                  <a:cubicBezTo>
                    <a:pt x="910" y="586513"/>
                    <a:pt x="463" y="501792"/>
                    <a:pt x="463" y="417071"/>
                  </a:cubicBezTo>
                  <a:lnTo>
                    <a:pt x="463" y="417071"/>
                  </a:lnTo>
                  <a:close/>
                </a:path>
              </a:pathLst>
            </a:custGeom>
            <a:solidFill>
              <a:schemeClr val="bg1"/>
            </a:solidFill>
            <a:ln w="22288" cap="flat">
              <a:noFill/>
              <a:prstDash val="solid"/>
              <a:miter/>
            </a:ln>
          </p:spPr>
          <p:txBody>
            <a:bodyPr rtlCol="0" anchor="ctr"/>
            <a:lstStyle/>
            <a:p>
              <a:endParaRPr lang="LID4096"/>
            </a:p>
          </p:txBody>
        </p:sp>
        <p:sp>
          <p:nvSpPr>
            <p:cNvPr id="15" name="Forma libre: forma 14">
              <a:extLst>
                <a:ext uri="{FF2B5EF4-FFF2-40B4-BE49-F238E27FC236}">
                  <a16:creationId xmlns:a16="http://schemas.microsoft.com/office/drawing/2014/main" id="{1DD81C7D-3506-4478-B5D8-60C7846F9CA4}"/>
                </a:ext>
              </a:extLst>
            </p:cNvPr>
            <p:cNvSpPr/>
            <p:nvPr/>
          </p:nvSpPr>
          <p:spPr>
            <a:xfrm>
              <a:off x="7941586" y="4361965"/>
              <a:ext cx="127894" cy="191935"/>
            </a:xfrm>
            <a:custGeom>
              <a:avLst/>
              <a:gdLst>
                <a:gd name="connsiteX0" fmla="*/ 127473 w 127894"/>
                <a:gd name="connsiteY0" fmla="*/ 99275 h 191935"/>
                <a:gd name="connsiteX1" fmla="*/ 120990 w 127894"/>
                <a:gd name="connsiteY1" fmla="*/ 157172 h 191935"/>
                <a:gd name="connsiteX2" fmla="*/ 55270 w 127894"/>
                <a:gd name="connsiteY2" fmla="*/ 191149 h 191935"/>
                <a:gd name="connsiteX3" fmla="*/ 2068 w 127894"/>
                <a:gd name="connsiteY3" fmla="*/ 136383 h 191935"/>
                <a:gd name="connsiteX4" fmla="*/ 1621 w 127894"/>
                <a:gd name="connsiteY4" fmla="*/ 61050 h 191935"/>
                <a:gd name="connsiteX5" fmla="*/ 67117 w 127894"/>
                <a:gd name="connsiteY5" fmla="*/ 24 h 191935"/>
                <a:gd name="connsiteX6" fmla="*/ 127696 w 127894"/>
                <a:gd name="connsiteY6" fmla="*/ 65745 h 191935"/>
                <a:gd name="connsiteX7" fmla="*/ 127696 w 127894"/>
                <a:gd name="connsiteY7" fmla="*/ 99052 h 191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93" h="191935">
                  <a:moveTo>
                    <a:pt x="127473" y="99275"/>
                  </a:moveTo>
                  <a:cubicBezTo>
                    <a:pt x="125461" y="116935"/>
                    <a:pt x="132614" y="137947"/>
                    <a:pt x="120990" y="157172"/>
                  </a:cubicBezTo>
                  <a:cubicBezTo>
                    <a:pt x="106013" y="182208"/>
                    <a:pt x="84106" y="195397"/>
                    <a:pt x="55270" y="191149"/>
                  </a:cubicBezTo>
                  <a:cubicBezTo>
                    <a:pt x="24869" y="186679"/>
                    <a:pt x="5421" y="167007"/>
                    <a:pt x="2068" y="136383"/>
                  </a:cubicBezTo>
                  <a:cubicBezTo>
                    <a:pt x="-838" y="111570"/>
                    <a:pt x="-391" y="86086"/>
                    <a:pt x="1621" y="61050"/>
                  </a:cubicBezTo>
                  <a:cubicBezTo>
                    <a:pt x="4527" y="23049"/>
                    <a:pt x="31351" y="-870"/>
                    <a:pt x="67117" y="24"/>
                  </a:cubicBezTo>
                  <a:cubicBezTo>
                    <a:pt x="101766" y="918"/>
                    <a:pt x="125684" y="26849"/>
                    <a:pt x="127696" y="65745"/>
                  </a:cubicBezTo>
                  <a:cubicBezTo>
                    <a:pt x="128143" y="76027"/>
                    <a:pt x="127696" y="86310"/>
                    <a:pt x="127696" y="99052"/>
                  </a:cubicBezTo>
                  <a:close/>
                </a:path>
              </a:pathLst>
            </a:custGeom>
            <a:solidFill>
              <a:schemeClr val="bg1"/>
            </a:solidFill>
            <a:ln w="22288" cap="flat">
              <a:noFill/>
              <a:prstDash val="solid"/>
              <a:miter/>
            </a:ln>
          </p:spPr>
          <p:txBody>
            <a:bodyPr rtlCol="0" anchor="ctr"/>
            <a:lstStyle/>
            <a:p>
              <a:endParaRPr lang="LID4096"/>
            </a:p>
          </p:txBody>
        </p:sp>
        <p:sp>
          <p:nvSpPr>
            <p:cNvPr id="16" name="Forma libre: forma 15">
              <a:extLst>
                <a:ext uri="{FF2B5EF4-FFF2-40B4-BE49-F238E27FC236}">
                  <a16:creationId xmlns:a16="http://schemas.microsoft.com/office/drawing/2014/main" id="{230B0AC5-89C8-423A-BD6A-1F657697B837}"/>
                </a:ext>
              </a:extLst>
            </p:cNvPr>
            <p:cNvSpPr/>
            <p:nvPr/>
          </p:nvSpPr>
          <p:spPr>
            <a:xfrm>
              <a:off x="6945605" y="4362226"/>
              <a:ext cx="128709" cy="192695"/>
            </a:xfrm>
            <a:custGeom>
              <a:avLst/>
              <a:gdLst>
                <a:gd name="connsiteX0" fmla="*/ 844 w 128709"/>
                <a:gd name="connsiteY0" fmla="*/ 95885 h 192695"/>
                <a:gd name="connsiteX1" fmla="*/ 844 w 128709"/>
                <a:gd name="connsiteY1" fmla="*/ 58107 h 192695"/>
                <a:gd name="connsiteX2" fmla="*/ 58741 w 128709"/>
                <a:gd name="connsiteY2" fmla="*/ 211 h 192695"/>
                <a:gd name="connsiteX3" fmla="*/ 124014 w 128709"/>
                <a:gd name="connsiteY3" fmla="*/ 49166 h 192695"/>
                <a:gd name="connsiteX4" fmla="*/ 124014 w 128709"/>
                <a:gd name="connsiteY4" fmla="*/ 144393 h 192695"/>
                <a:gd name="connsiteX5" fmla="*/ 57847 w 128709"/>
                <a:gd name="connsiteY5" fmla="*/ 192454 h 192695"/>
                <a:gd name="connsiteX6" fmla="*/ 397 w 128709"/>
                <a:gd name="connsiteY6" fmla="*/ 133439 h 192695"/>
                <a:gd name="connsiteX7" fmla="*/ 397 w 128709"/>
                <a:gd name="connsiteY7" fmla="*/ 95662 h 192695"/>
                <a:gd name="connsiteX8" fmla="*/ 844 w 128709"/>
                <a:gd name="connsiteY8" fmla="*/ 95662 h 192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709" h="192695">
                  <a:moveTo>
                    <a:pt x="844" y="95885"/>
                  </a:moveTo>
                  <a:cubicBezTo>
                    <a:pt x="844" y="83367"/>
                    <a:pt x="-50" y="70625"/>
                    <a:pt x="844" y="58107"/>
                  </a:cubicBezTo>
                  <a:cubicBezTo>
                    <a:pt x="3750" y="27259"/>
                    <a:pt x="28787" y="2670"/>
                    <a:pt x="58741" y="211"/>
                  </a:cubicBezTo>
                  <a:cubicBezTo>
                    <a:pt x="89366" y="-2248"/>
                    <a:pt x="117308" y="16976"/>
                    <a:pt x="124014" y="49166"/>
                  </a:cubicBezTo>
                  <a:cubicBezTo>
                    <a:pt x="130497" y="80685"/>
                    <a:pt x="130050" y="113098"/>
                    <a:pt x="124014" y="144393"/>
                  </a:cubicBezTo>
                  <a:cubicBezTo>
                    <a:pt x="117979" y="175241"/>
                    <a:pt x="88024" y="195136"/>
                    <a:pt x="57847" y="192454"/>
                  </a:cubicBezTo>
                  <a:cubicBezTo>
                    <a:pt x="28787" y="189771"/>
                    <a:pt x="2633" y="163394"/>
                    <a:pt x="397" y="133439"/>
                  </a:cubicBezTo>
                  <a:cubicBezTo>
                    <a:pt x="-497" y="120921"/>
                    <a:pt x="397" y="108403"/>
                    <a:pt x="397" y="95662"/>
                  </a:cubicBezTo>
                  <a:lnTo>
                    <a:pt x="844" y="95662"/>
                  </a:lnTo>
                  <a:close/>
                </a:path>
              </a:pathLst>
            </a:custGeom>
            <a:solidFill>
              <a:schemeClr val="bg1"/>
            </a:solidFill>
            <a:ln w="22288" cap="flat">
              <a:noFill/>
              <a:prstDash val="solid"/>
              <a:miter/>
            </a:ln>
          </p:spPr>
          <p:txBody>
            <a:bodyPr rtlCol="0" anchor="ctr"/>
            <a:lstStyle/>
            <a:p>
              <a:endParaRPr lang="LID4096"/>
            </a:p>
          </p:txBody>
        </p:sp>
      </p:grpSp>
      <p:sp>
        <p:nvSpPr>
          <p:cNvPr id="18" name="Title 1">
            <a:extLst>
              <a:ext uri="{FF2B5EF4-FFF2-40B4-BE49-F238E27FC236}">
                <a16:creationId xmlns:a16="http://schemas.microsoft.com/office/drawing/2014/main" id="{EC3F07F9-7476-4039-AEF3-40EABB49C5A7}"/>
              </a:ext>
            </a:extLst>
          </p:cNvPr>
          <p:cNvSpPr txBox="1"/>
          <p:nvPr/>
        </p:nvSpPr>
        <p:spPr>
          <a:xfrm>
            <a:off x="431270" y="482327"/>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a:solidFill>
                  <a:schemeClr val="tx1"/>
                </a:solidFill>
                <a:latin typeface="微软雅黑" panose="020B0503020204020204" pitchFamily="34" charset="-122"/>
                <a:ea typeface="微软雅黑" panose="020B0503020204020204" pitchFamily="34" charset="-122"/>
              </a:rPr>
              <a:t>Click to enter the title content</a:t>
            </a:r>
            <a:endParaRPr lang="en-GB" altLang="zh-CN" sz="2000">
              <a:solidFill>
                <a:schemeClr val="tx1"/>
              </a:solidFill>
              <a:latin typeface="微软雅黑" panose="020B0503020204020204" pitchFamily="34" charset="-122"/>
              <a:ea typeface="微软雅黑" panose="020B0503020204020204" pitchFamily="34" charset="-122"/>
            </a:endParaRPr>
          </a:p>
        </p:txBody>
      </p:sp>
      <p:cxnSp>
        <p:nvCxnSpPr>
          <p:cNvPr id="21" name="Conector recto de flecha 20">
            <a:extLst>
              <a:ext uri="{FF2B5EF4-FFF2-40B4-BE49-F238E27FC236}">
                <a16:creationId xmlns:a16="http://schemas.microsoft.com/office/drawing/2014/main" id="{586608E1-C09D-47BF-A4CE-89CA42A764E5}"/>
              </a:ext>
            </a:extLst>
          </p:cNvPr>
          <p:cNvCxnSpPr>
            <a:stCxn id="18" idx="1"/>
          </p:cNvCxnSpPr>
          <p:nvPr/>
        </p:nvCxnSpPr>
        <p:spPr>
          <a:xfrm flipV="1">
            <a:off x="431270" y="666092"/>
            <a:ext cx="2476654" cy="5974"/>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Right)">
                                      <p:cBhvr>
                                        <p:cTn id="7" dur="500"/>
                                        <p:tgtEl>
                                          <p:spTgt spid="6"/>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grpId="1"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20" grpId="2"/>
      <p:bldP spid="6" grpId="3"/>
      <p:bldP spid="6" grpId="4"/>
      <p:bldP spid="6" grpId="5"/>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754694" y="773823"/>
            <a:ext cx="4704715" cy="2857192"/>
          </a:xfrm>
          <a:prstGeom prst="rect">
            <a:avLst/>
          </a:prstGeom>
          <a:noFill/>
        </p:spPr>
        <p:txBody>
          <a:bodyPr wrap="square" rtlCol="0">
            <a:spAutoFit/>
          </a:bodyPr>
          <a:lstStyle/>
          <a:p>
            <a:pPr marL="0" marR="0" lvl="0" indent="0" algn="l" defTabSz="914400" rtl="0" eaLnBrk="1" fontAlgn="auto" latinLnBrk="0" hangingPunct="1">
              <a:lnSpc>
                <a:spcPct val="140000"/>
              </a:lnSpc>
              <a:spcBef>
                <a:spcPct val="0"/>
              </a:spcBef>
              <a:spcAft>
                <a:spcPct val="0"/>
              </a:spcAft>
              <a:buClrTx/>
              <a:buSzTx/>
              <a:buFontTx/>
              <a:buNone/>
              <a:defRPr/>
            </a:pPr>
            <a:r>
              <a:rPr kumimoji="0" lang="en-US" altLang="zh-CN" sz="4400" b="0" i="0" u="none" strike="noStrike" kern="1200" cap="none" spc="0" normalizeH="0" baseline="0" noProof="0">
                <a:ln>
                  <a:noFill/>
                </a:ln>
                <a:solidFill>
                  <a:schemeClr val="tx1">
                    <a:lumMod val="95000"/>
                    <a:lumOff val="5000"/>
                  </a:schemeClr>
                </a:solidFill>
                <a:effectLst/>
                <a:uLnTx/>
                <a:uFillTx/>
                <a:latin typeface="Poppins SemiBold" panose="02000000000000000000" charset="0"/>
                <a:ea typeface="华文细黑" panose="02010600040101010101" charset="-122"/>
                <a:cs typeface="+mn-cs"/>
              </a:rPr>
              <a:t>ALL OR</a:t>
            </a:r>
          </a:p>
          <a:p>
            <a:pPr marL="0" marR="0" lvl="0" indent="0" algn="l" defTabSz="914400" rtl="0" eaLnBrk="1" fontAlgn="auto" latinLnBrk="0" hangingPunct="1">
              <a:lnSpc>
                <a:spcPct val="140000"/>
              </a:lnSpc>
              <a:spcBef>
                <a:spcPct val="0"/>
              </a:spcBef>
              <a:spcAft>
                <a:spcPct val="0"/>
              </a:spcAft>
              <a:buClrTx/>
              <a:buSzTx/>
              <a:buFontTx/>
              <a:buNone/>
              <a:defRPr/>
            </a:pPr>
            <a:r>
              <a:rPr kumimoji="0" lang="en-US" altLang="zh-CN" sz="4400" b="0" i="0" u="none" strike="noStrike" kern="1200" cap="none" spc="0" normalizeH="0" baseline="0" noProof="0">
                <a:ln>
                  <a:noFill/>
                </a:ln>
                <a:solidFill>
                  <a:schemeClr val="tx1">
                    <a:lumMod val="95000"/>
                    <a:lumOff val="5000"/>
                  </a:schemeClr>
                </a:solidFill>
                <a:effectLst/>
                <a:uLnTx/>
                <a:uFillTx/>
                <a:latin typeface="Poppins SemiBold" panose="02000000000000000000" charset="0"/>
                <a:ea typeface="华文细黑" panose="02010600040101010101" charset="-122"/>
                <a:cs typeface="+mn-cs"/>
              </a:rPr>
              <a:t>NOTHING</a:t>
            </a:r>
          </a:p>
          <a:p>
            <a:pPr marL="0" marR="0" lvl="0" indent="0" algn="l" defTabSz="914400" rtl="0" eaLnBrk="1" fontAlgn="auto" latinLnBrk="0" hangingPunct="1">
              <a:lnSpc>
                <a:spcPct val="140000"/>
              </a:lnSpc>
              <a:spcBef>
                <a:spcPct val="0"/>
              </a:spcBef>
              <a:spcAft>
                <a:spcPct val="0"/>
              </a:spcAft>
              <a:buClrTx/>
              <a:buSzTx/>
              <a:buFontTx/>
              <a:buNone/>
              <a:defRPr/>
            </a:pPr>
            <a:r>
              <a:rPr kumimoji="0" lang="en-US" altLang="zh-CN" sz="4400" b="0" i="0" u="none" strike="noStrike" kern="1200" cap="none" spc="0" normalizeH="0" baseline="0" noProof="0">
                <a:ln>
                  <a:noFill/>
                </a:ln>
                <a:solidFill>
                  <a:schemeClr val="tx1">
                    <a:lumMod val="95000"/>
                    <a:lumOff val="5000"/>
                  </a:schemeClr>
                </a:solidFill>
                <a:effectLst/>
                <a:uLnTx/>
                <a:uFillTx/>
                <a:latin typeface="Poppins SemiBold" panose="02000000000000000000" charset="0"/>
                <a:ea typeface="华文细黑" panose="02010600040101010101" charset="-122"/>
                <a:cs typeface="+mn-cs"/>
              </a:rPr>
              <a:t>NOW OR NEVER</a:t>
            </a:r>
          </a:p>
        </p:txBody>
      </p:sp>
      <p:sp>
        <p:nvSpPr>
          <p:cNvPr id="10" name="文本框 9"/>
          <p:cNvSpPr txBox="1"/>
          <p:nvPr/>
        </p:nvSpPr>
        <p:spPr>
          <a:xfrm>
            <a:off x="754694" y="4068264"/>
            <a:ext cx="5109845" cy="2255554"/>
          </a:xfrm>
          <a:prstGeom prst="rect">
            <a:avLst/>
          </a:prstGeom>
          <a:noFill/>
        </p:spPr>
        <p:txBody>
          <a:bodyPr wrap="square" rtlCol="0">
            <a:spAutoFit/>
          </a:bodyPr>
          <a:lstStyle/>
          <a:p>
            <a:pPr algn="l" fontAlgn="auto">
              <a:lnSpc>
                <a:spcPct val="200000"/>
              </a:lnSpc>
            </a:pPr>
            <a:r>
              <a:rPr lang="zh-CN" altLang="en-US" sz="12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r>
              <a:rPr lang="zh-CN" altLang="en-US" sz="12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20" name="TextBox 11"/>
          <p:cNvSpPr txBox="1"/>
          <p:nvPr/>
        </p:nvSpPr>
        <p:spPr>
          <a:xfrm>
            <a:off x="754694" y="3645473"/>
            <a:ext cx="2862580" cy="337185"/>
          </a:xfrm>
          <a:prstGeom prst="rect">
            <a:avLst/>
          </a:prstGeom>
          <a:noFill/>
        </p:spPr>
        <p:txBody>
          <a:bodyPr wrap="square" rtlCol="0">
            <a:spAutoFit/>
          </a:bodyPr>
          <a:lstStyle/>
          <a:p>
            <a:pPr algn="l"/>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sp>
        <p:nvSpPr>
          <p:cNvPr id="9" name="矩形 4">
            <a:extLst>
              <a:ext uri="{FF2B5EF4-FFF2-40B4-BE49-F238E27FC236}">
                <a16:creationId xmlns:a16="http://schemas.microsoft.com/office/drawing/2014/main" id="{86AF4828-1546-4ED7-9B50-AD7AE3865A43}"/>
              </a:ext>
            </a:extLst>
          </p:cNvPr>
          <p:cNvSpPr/>
          <p:nvPr/>
        </p:nvSpPr>
        <p:spPr>
          <a:xfrm>
            <a:off x="0" y="3181350"/>
            <a:ext cx="540112"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Rectángulo 10">
            <a:extLst>
              <a:ext uri="{FF2B5EF4-FFF2-40B4-BE49-F238E27FC236}">
                <a16:creationId xmlns:a16="http://schemas.microsoft.com/office/drawing/2014/main" id="{2A15EF1A-42BC-45AD-93EA-AF6EA1280ABE}"/>
              </a:ext>
            </a:extLst>
          </p:cNvPr>
          <p:cNvSpPr/>
          <p:nvPr/>
        </p:nvSpPr>
        <p:spPr>
          <a:xfrm>
            <a:off x="523237" y="705394"/>
            <a:ext cx="5572761" cy="5669280"/>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3" name="Imagen 2">
            <a:extLst>
              <a:ext uri="{FF2B5EF4-FFF2-40B4-BE49-F238E27FC236}">
                <a16:creationId xmlns:a16="http://schemas.microsoft.com/office/drawing/2014/main" id="{0E905A20-5A9C-414E-B7AE-EADEE7BF6EE1}"/>
              </a:ext>
            </a:extLst>
          </p:cNvPr>
          <p:cNvPicPr>
            <a:picLocks noChangeAspect="1"/>
          </p:cNvPicPr>
          <p:nvPr/>
        </p:nvPicPr>
        <p:blipFill>
          <a:blip r:embed="rId3">
            <a:extLst>
              <a:ext uri="{28A0092B-C50C-407E-A947-70E740481C1C}">
                <a14:useLocalDpi xmlns:a14="http://schemas.microsoft.com/office/drawing/2010/main" val="0"/>
              </a:ext>
            </a:extLst>
          </a:blip>
          <a:srcRect l="11958" r="25456"/>
          <a:stretch>
            <a:fillRect/>
          </a:stretch>
        </p:blipFill>
        <p:spPr>
          <a:xfrm>
            <a:off x="6310580" y="401356"/>
            <a:ext cx="5684667" cy="6055287"/>
          </a:xfrm>
          <a:prstGeom prst="rect">
            <a:avLst/>
          </a:prstGeom>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2"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Right)">
                                      <p:cBhvr>
                                        <p:cTn id="7" dur="500"/>
                                        <p:tgtEl>
                                          <p:spTgt spid="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vertical)">
                                      <p:cBhvr>
                                        <p:cTn id="15" dur="500"/>
                                        <p:tgtEl>
                                          <p:spTgt spid="10"/>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10" grpId="3"/>
      <p:bldP spid="10" grpId="4"/>
      <p:bldP spid="20" grpId="5"/>
      <p:bldP spid="9" grpId="6"/>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椭圆 7"/>
          <p:cNvSpPr/>
          <p:nvPr/>
        </p:nvSpPr>
        <p:spPr bwMode="auto">
          <a:xfrm>
            <a:off x="5572125" y="4887595"/>
            <a:ext cx="725170" cy="72517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cs typeface="+mn-ea"/>
            </a:endParaRPr>
          </a:p>
        </p:txBody>
      </p:sp>
      <p:sp>
        <p:nvSpPr>
          <p:cNvPr id="15" name="Freeform 11"/>
          <p:cNvSpPr>
            <a:spLocks noEditPoints="1"/>
          </p:cNvSpPr>
          <p:nvPr/>
        </p:nvSpPr>
        <p:spPr bwMode="auto">
          <a:xfrm>
            <a:off x="5729605" y="5032375"/>
            <a:ext cx="435610" cy="436245"/>
          </a:xfrm>
          <a:custGeom>
            <a:avLst/>
            <a:gdLst>
              <a:gd name="T0" fmla="*/ 121 w 1277"/>
              <a:gd name="T1" fmla="*/ 737 h 1278"/>
              <a:gd name="T2" fmla="*/ 141 w 1277"/>
              <a:gd name="T3" fmla="*/ 813 h 1278"/>
              <a:gd name="T4" fmla="*/ 54 w 1277"/>
              <a:gd name="T5" fmla="*/ 898 h 1278"/>
              <a:gd name="T6" fmla="*/ 122 w 1277"/>
              <a:gd name="T7" fmla="*/ 1016 h 1278"/>
              <a:gd name="T8" fmla="*/ 239 w 1277"/>
              <a:gd name="T9" fmla="*/ 982 h 1278"/>
              <a:gd name="T10" fmla="*/ 295 w 1277"/>
              <a:gd name="T11" fmla="*/ 1038 h 1278"/>
              <a:gd name="T12" fmla="*/ 262 w 1277"/>
              <a:gd name="T13" fmla="*/ 1155 h 1278"/>
              <a:gd name="T14" fmla="*/ 380 w 1277"/>
              <a:gd name="T15" fmla="*/ 1223 h 1278"/>
              <a:gd name="T16" fmla="*/ 464 w 1277"/>
              <a:gd name="T17" fmla="*/ 1136 h 1278"/>
              <a:gd name="T18" fmla="*/ 541 w 1277"/>
              <a:gd name="T19" fmla="*/ 1157 h 1278"/>
              <a:gd name="T20" fmla="*/ 570 w 1277"/>
              <a:gd name="T21" fmla="*/ 1274 h 1278"/>
              <a:gd name="T22" fmla="*/ 638 w 1277"/>
              <a:gd name="T23" fmla="*/ 1278 h 1278"/>
              <a:gd name="T24" fmla="*/ 706 w 1277"/>
              <a:gd name="T25" fmla="*/ 1274 h 1278"/>
              <a:gd name="T26" fmla="*/ 736 w 1277"/>
              <a:gd name="T27" fmla="*/ 1157 h 1278"/>
              <a:gd name="T28" fmla="*/ 813 w 1277"/>
              <a:gd name="T29" fmla="*/ 1136 h 1278"/>
              <a:gd name="T30" fmla="*/ 897 w 1277"/>
              <a:gd name="T31" fmla="*/ 1223 h 1278"/>
              <a:gd name="T32" fmla="*/ 1015 w 1277"/>
              <a:gd name="T33" fmla="*/ 1155 h 1278"/>
              <a:gd name="T34" fmla="*/ 982 w 1277"/>
              <a:gd name="T35" fmla="*/ 1038 h 1278"/>
              <a:gd name="T36" fmla="*/ 1038 w 1277"/>
              <a:gd name="T37" fmla="*/ 982 h 1278"/>
              <a:gd name="T38" fmla="*/ 1154 w 1277"/>
              <a:gd name="T39" fmla="*/ 1016 h 1278"/>
              <a:gd name="T40" fmla="*/ 1222 w 1277"/>
              <a:gd name="T41" fmla="*/ 898 h 1278"/>
              <a:gd name="T42" fmla="*/ 1135 w 1277"/>
              <a:gd name="T43" fmla="*/ 813 h 1278"/>
              <a:gd name="T44" fmla="*/ 1156 w 1277"/>
              <a:gd name="T45" fmla="*/ 737 h 1278"/>
              <a:gd name="T46" fmla="*/ 1273 w 1277"/>
              <a:gd name="T47" fmla="*/ 707 h 1278"/>
              <a:gd name="T48" fmla="*/ 1277 w 1277"/>
              <a:gd name="T49" fmla="*/ 639 h 1278"/>
              <a:gd name="T50" fmla="*/ 1273 w 1277"/>
              <a:gd name="T51" fmla="*/ 571 h 1278"/>
              <a:gd name="T52" fmla="*/ 1156 w 1277"/>
              <a:gd name="T53" fmla="*/ 542 h 1278"/>
              <a:gd name="T54" fmla="*/ 1135 w 1277"/>
              <a:gd name="T55" fmla="*/ 465 h 1278"/>
              <a:gd name="T56" fmla="*/ 1222 w 1277"/>
              <a:gd name="T57" fmla="*/ 381 h 1278"/>
              <a:gd name="T58" fmla="*/ 1154 w 1277"/>
              <a:gd name="T59" fmla="*/ 263 h 1278"/>
              <a:gd name="T60" fmla="*/ 1038 w 1277"/>
              <a:gd name="T61" fmla="*/ 296 h 1278"/>
              <a:gd name="T62" fmla="*/ 982 w 1277"/>
              <a:gd name="T63" fmla="*/ 240 h 1278"/>
              <a:gd name="T64" fmla="*/ 1015 w 1277"/>
              <a:gd name="T65" fmla="*/ 123 h 1278"/>
              <a:gd name="T66" fmla="*/ 897 w 1277"/>
              <a:gd name="T67" fmla="*/ 55 h 1278"/>
              <a:gd name="T68" fmla="*/ 813 w 1277"/>
              <a:gd name="T69" fmla="*/ 142 h 1278"/>
              <a:gd name="T70" fmla="*/ 736 w 1277"/>
              <a:gd name="T71" fmla="*/ 122 h 1278"/>
              <a:gd name="T72" fmla="*/ 706 w 1277"/>
              <a:gd name="T73" fmla="*/ 4 h 1278"/>
              <a:gd name="T74" fmla="*/ 638 w 1277"/>
              <a:gd name="T75" fmla="*/ 0 h 1278"/>
              <a:gd name="T76" fmla="*/ 570 w 1277"/>
              <a:gd name="T77" fmla="*/ 4 h 1278"/>
              <a:gd name="T78" fmla="*/ 541 w 1277"/>
              <a:gd name="T79" fmla="*/ 122 h 1278"/>
              <a:gd name="T80" fmla="*/ 464 w 1277"/>
              <a:gd name="T81" fmla="*/ 142 h 1278"/>
              <a:gd name="T82" fmla="*/ 380 w 1277"/>
              <a:gd name="T83" fmla="*/ 55 h 1278"/>
              <a:gd name="T84" fmla="*/ 262 w 1277"/>
              <a:gd name="T85" fmla="*/ 123 h 1278"/>
              <a:gd name="T86" fmla="*/ 295 w 1277"/>
              <a:gd name="T87" fmla="*/ 240 h 1278"/>
              <a:gd name="T88" fmla="*/ 239 w 1277"/>
              <a:gd name="T89" fmla="*/ 296 h 1278"/>
              <a:gd name="T90" fmla="*/ 122 w 1277"/>
              <a:gd name="T91" fmla="*/ 263 h 1278"/>
              <a:gd name="T92" fmla="*/ 54 w 1277"/>
              <a:gd name="T93" fmla="*/ 381 h 1278"/>
              <a:gd name="T94" fmla="*/ 141 w 1277"/>
              <a:gd name="T95" fmla="*/ 465 h 1278"/>
              <a:gd name="T96" fmla="*/ 121 w 1277"/>
              <a:gd name="T97" fmla="*/ 542 h 1278"/>
              <a:gd name="T98" fmla="*/ 3 w 1277"/>
              <a:gd name="T99" fmla="*/ 571 h 1278"/>
              <a:gd name="T100" fmla="*/ 0 w 1277"/>
              <a:gd name="T101" fmla="*/ 639 h 1278"/>
              <a:gd name="T102" fmla="*/ 3 w 1277"/>
              <a:gd name="T103" fmla="*/ 707 h 1278"/>
              <a:gd name="T104" fmla="*/ 121 w 1277"/>
              <a:gd name="T105" fmla="*/ 737 h 1278"/>
              <a:gd name="T106" fmla="*/ 152 w 1277"/>
              <a:gd name="T107" fmla="*/ 639 h 1278"/>
              <a:gd name="T108" fmla="*/ 638 w 1277"/>
              <a:gd name="T109" fmla="*/ 153 h 1278"/>
              <a:gd name="T110" fmla="*/ 1125 w 1277"/>
              <a:gd name="T111" fmla="*/ 639 h 1278"/>
              <a:gd name="T112" fmla="*/ 638 w 1277"/>
              <a:gd name="T113" fmla="*/ 1126 h 1278"/>
              <a:gd name="T114" fmla="*/ 152 w 1277"/>
              <a:gd name="T115" fmla="*/ 639 h 1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77" h="1278">
                <a:moveTo>
                  <a:pt x="121" y="737"/>
                </a:moveTo>
                <a:cubicBezTo>
                  <a:pt x="126" y="763"/>
                  <a:pt x="133" y="789"/>
                  <a:pt x="141" y="813"/>
                </a:cubicBezTo>
                <a:cubicBezTo>
                  <a:pt x="54" y="898"/>
                  <a:pt x="54" y="898"/>
                  <a:pt x="54" y="898"/>
                </a:cubicBezTo>
                <a:cubicBezTo>
                  <a:pt x="73" y="940"/>
                  <a:pt x="96" y="979"/>
                  <a:pt x="122" y="1016"/>
                </a:cubicBezTo>
                <a:cubicBezTo>
                  <a:pt x="239" y="982"/>
                  <a:pt x="239" y="982"/>
                  <a:pt x="239" y="982"/>
                </a:cubicBezTo>
                <a:cubicBezTo>
                  <a:pt x="256" y="1002"/>
                  <a:pt x="275" y="1021"/>
                  <a:pt x="295" y="1038"/>
                </a:cubicBezTo>
                <a:cubicBezTo>
                  <a:pt x="262" y="1155"/>
                  <a:pt x="262" y="1155"/>
                  <a:pt x="262" y="1155"/>
                </a:cubicBezTo>
                <a:cubicBezTo>
                  <a:pt x="298" y="1182"/>
                  <a:pt x="338" y="1205"/>
                  <a:pt x="380" y="1223"/>
                </a:cubicBezTo>
                <a:cubicBezTo>
                  <a:pt x="464" y="1136"/>
                  <a:pt x="464" y="1136"/>
                  <a:pt x="464" y="1136"/>
                </a:cubicBezTo>
                <a:cubicBezTo>
                  <a:pt x="489" y="1145"/>
                  <a:pt x="514" y="1152"/>
                  <a:pt x="541" y="1157"/>
                </a:cubicBezTo>
                <a:cubicBezTo>
                  <a:pt x="570" y="1274"/>
                  <a:pt x="570" y="1274"/>
                  <a:pt x="570" y="1274"/>
                </a:cubicBezTo>
                <a:cubicBezTo>
                  <a:pt x="593" y="1277"/>
                  <a:pt x="615" y="1278"/>
                  <a:pt x="638" y="1278"/>
                </a:cubicBezTo>
                <a:cubicBezTo>
                  <a:pt x="661" y="1278"/>
                  <a:pt x="684" y="1277"/>
                  <a:pt x="706" y="1274"/>
                </a:cubicBezTo>
                <a:cubicBezTo>
                  <a:pt x="736" y="1157"/>
                  <a:pt x="736" y="1157"/>
                  <a:pt x="736" y="1157"/>
                </a:cubicBezTo>
                <a:cubicBezTo>
                  <a:pt x="762" y="1152"/>
                  <a:pt x="788" y="1145"/>
                  <a:pt x="813" y="1136"/>
                </a:cubicBezTo>
                <a:cubicBezTo>
                  <a:pt x="897" y="1223"/>
                  <a:pt x="897" y="1223"/>
                  <a:pt x="897" y="1223"/>
                </a:cubicBezTo>
                <a:cubicBezTo>
                  <a:pt x="939" y="1205"/>
                  <a:pt x="978" y="1182"/>
                  <a:pt x="1015" y="1155"/>
                </a:cubicBezTo>
                <a:cubicBezTo>
                  <a:pt x="982" y="1038"/>
                  <a:pt x="982" y="1038"/>
                  <a:pt x="982" y="1038"/>
                </a:cubicBezTo>
                <a:cubicBezTo>
                  <a:pt x="1002" y="1021"/>
                  <a:pt x="1020" y="1002"/>
                  <a:pt x="1038" y="982"/>
                </a:cubicBezTo>
                <a:cubicBezTo>
                  <a:pt x="1154" y="1016"/>
                  <a:pt x="1154" y="1016"/>
                  <a:pt x="1154" y="1016"/>
                </a:cubicBezTo>
                <a:cubicBezTo>
                  <a:pt x="1181" y="979"/>
                  <a:pt x="1204" y="940"/>
                  <a:pt x="1222" y="898"/>
                </a:cubicBezTo>
                <a:cubicBezTo>
                  <a:pt x="1135" y="813"/>
                  <a:pt x="1135" y="813"/>
                  <a:pt x="1135" y="813"/>
                </a:cubicBezTo>
                <a:cubicBezTo>
                  <a:pt x="1144" y="789"/>
                  <a:pt x="1151" y="763"/>
                  <a:pt x="1156" y="737"/>
                </a:cubicBezTo>
                <a:cubicBezTo>
                  <a:pt x="1273" y="707"/>
                  <a:pt x="1273" y="707"/>
                  <a:pt x="1273" y="707"/>
                </a:cubicBezTo>
                <a:cubicBezTo>
                  <a:pt x="1276" y="685"/>
                  <a:pt x="1277" y="662"/>
                  <a:pt x="1277" y="639"/>
                </a:cubicBezTo>
                <a:cubicBezTo>
                  <a:pt x="1277" y="616"/>
                  <a:pt x="1276" y="593"/>
                  <a:pt x="1273" y="571"/>
                </a:cubicBezTo>
                <a:cubicBezTo>
                  <a:pt x="1156" y="542"/>
                  <a:pt x="1156" y="542"/>
                  <a:pt x="1156" y="542"/>
                </a:cubicBezTo>
                <a:cubicBezTo>
                  <a:pt x="1151" y="515"/>
                  <a:pt x="1144" y="490"/>
                  <a:pt x="1135" y="465"/>
                </a:cubicBezTo>
                <a:cubicBezTo>
                  <a:pt x="1222" y="381"/>
                  <a:pt x="1222" y="381"/>
                  <a:pt x="1222" y="381"/>
                </a:cubicBezTo>
                <a:cubicBezTo>
                  <a:pt x="1204" y="339"/>
                  <a:pt x="1181" y="299"/>
                  <a:pt x="1154" y="263"/>
                </a:cubicBezTo>
                <a:cubicBezTo>
                  <a:pt x="1038" y="296"/>
                  <a:pt x="1038" y="296"/>
                  <a:pt x="1038" y="296"/>
                </a:cubicBezTo>
                <a:cubicBezTo>
                  <a:pt x="1020" y="276"/>
                  <a:pt x="1002" y="257"/>
                  <a:pt x="982" y="240"/>
                </a:cubicBezTo>
                <a:cubicBezTo>
                  <a:pt x="1015" y="123"/>
                  <a:pt x="1015" y="123"/>
                  <a:pt x="1015" y="123"/>
                </a:cubicBezTo>
                <a:cubicBezTo>
                  <a:pt x="978" y="97"/>
                  <a:pt x="939" y="74"/>
                  <a:pt x="897" y="55"/>
                </a:cubicBezTo>
                <a:cubicBezTo>
                  <a:pt x="813" y="142"/>
                  <a:pt x="813" y="142"/>
                  <a:pt x="813" y="142"/>
                </a:cubicBezTo>
                <a:cubicBezTo>
                  <a:pt x="788" y="134"/>
                  <a:pt x="762" y="127"/>
                  <a:pt x="736" y="122"/>
                </a:cubicBezTo>
                <a:cubicBezTo>
                  <a:pt x="706" y="4"/>
                  <a:pt x="706" y="4"/>
                  <a:pt x="706" y="4"/>
                </a:cubicBezTo>
                <a:cubicBezTo>
                  <a:pt x="684" y="2"/>
                  <a:pt x="661" y="0"/>
                  <a:pt x="638" y="0"/>
                </a:cubicBezTo>
                <a:cubicBezTo>
                  <a:pt x="615" y="0"/>
                  <a:pt x="593" y="2"/>
                  <a:pt x="570" y="4"/>
                </a:cubicBezTo>
                <a:cubicBezTo>
                  <a:pt x="541" y="122"/>
                  <a:pt x="541" y="122"/>
                  <a:pt x="541" y="122"/>
                </a:cubicBezTo>
                <a:cubicBezTo>
                  <a:pt x="514" y="127"/>
                  <a:pt x="489" y="134"/>
                  <a:pt x="464" y="142"/>
                </a:cubicBezTo>
                <a:cubicBezTo>
                  <a:pt x="380" y="55"/>
                  <a:pt x="380" y="55"/>
                  <a:pt x="380" y="55"/>
                </a:cubicBezTo>
                <a:cubicBezTo>
                  <a:pt x="338" y="74"/>
                  <a:pt x="298" y="97"/>
                  <a:pt x="262" y="123"/>
                </a:cubicBezTo>
                <a:cubicBezTo>
                  <a:pt x="295" y="240"/>
                  <a:pt x="295" y="240"/>
                  <a:pt x="295" y="240"/>
                </a:cubicBezTo>
                <a:cubicBezTo>
                  <a:pt x="275" y="257"/>
                  <a:pt x="256" y="276"/>
                  <a:pt x="239" y="296"/>
                </a:cubicBezTo>
                <a:cubicBezTo>
                  <a:pt x="122" y="263"/>
                  <a:pt x="122" y="263"/>
                  <a:pt x="122" y="263"/>
                </a:cubicBezTo>
                <a:cubicBezTo>
                  <a:pt x="96" y="299"/>
                  <a:pt x="73" y="339"/>
                  <a:pt x="54" y="381"/>
                </a:cubicBezTo>
                <a:cubicBezTo>
                  <a:pt x="141" y="465"/>
                  <a:pt x="141" y="465"/>
                  <a:pt x="141" y="465"/>
                </a:cubicBezTo>
                <a:cubicBezTo>
                  <a:pt x="133" y="490"/>
                  <a:pt x="126" y="515"/>
                  <a:pt x="121" y="542"/>
                </a:cubicBezTo>
                <a:cubicBezTo>
                  <a:pt x="3" y="571"/>
                  <a:pt x="3" y="571"/>
                  <a:pt x="3" y="571"/>
                </a:cubicBezTo>
                <a:cubicBezTo>
                  <a:pt x="1" y="593"/>
                  <a:pt x="0" y="616"/>
                  <a:pt x="0" y="639"/>
                </a:cubicBezTo>
                <a:cubicBezTo>
                  <a:pt x="0" y="662"/>
                  <a:pt x="1" y="685"/>
                  <a:pt x="3" y="707"/>
                </a:cubicBezTo>
                <a:lnTo>
                  <a:pt x="121" y="737"/>
                </a:lnTo>
                <a:close/>
                <a:moveTo>
                  <a:pt x="152" y="639"/>
                </a:moveTo>
                <a:cubicBezTo>
                  <a:pt x="152" y="370"/>
                  <a:pt x="370" y="153"/>
                  <a:pt x="638" y="153"/>
                </a:cubicBezTo>
                <a:cubicBezTo>
                  <a:pt x="907" y="153"/>
                  <a:pt x="1125" y="370"/>
                  <a:pt x="1125" y="639"/>
                </a:cubicBezTo>
                <a:cubicBezTo>
                  <a:pt x="1125" y="908"/>
                  <a:pt x="907" y="1126"/>
                  <a:pt x="638" y="1126"/>
                </a:cubicBezTo>
                <a:cubicBezTo>
                  <a:pt x="370" y="1126"/>
                  <a:pt x="152" y="908"/>
                  <a:pt x="152" y="639"/>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 name="椭圆 5"/>
          <p:cNvSpPr/>
          <p:nvPr/>
        </p:nvSpPr>
        <p:spPr bwMode="auto">
          <a:xfrm>
            <a:off x="5568315" y="1244600"/>
            <a:ext cx="725170" cy="72517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cs typeface="+mn-ea"/>
            </a:endParaRPr>
          </a:p>
        </p:txBody>
      </p:sp>
      <p:sp>
        <p:nvSpPr>
          <p:cNvPr id="16" name="Freeform 46"/>
          <p:cNvSpPr>
            <a:spLocks noEditPoints="1"/>
          </p:cNvSpPr>
          <p:nvPr/>
        </p:nvSpPr>
        <p:spPr bwMode="auto">
          <a:xfrm>
            <a:off x="5725795" y="1379855"/>
            <a:ext cx="439420" cy="486410"/>
          </a:xfrm>
          <a:custGeom>
            <a:avLst/>
            <a:gdLst>
              <a:gd name="T0" fmla="*/ 218 w 221"/>
              <a:gd name="T1" fmla="*/ 82 h 245"/>
              <a:gd name="T2" fmla="*/ 212 w 221"/>
              <a:gd name="T3" fmla="*/ 72 h 245"/>
              <a:gd name="T4" fmla="*/ 127 w 221"/>
              <a:gd name="T5" fmla="*/ 8 h 245"/>
              <a:gd name="T6" fmla="*/ 90 w 221"/>
              <a:gd name="T7" fmla="*/ 14 h 245"/>
              <a:gd name="T8" fmla="*/ 1 w 221"/>
              <a:gd name="T9" fmla="*/ 134 h 245"/>
              <a:gd name="T10" fmla="*/ 19 w 221"/>
              <a:gd name="T11" fmla="*/ 190 h 245"/>
              <a:gd name="T12" fmla="*/ 86 w 221"/>
              <a:gd name="T13" fmla="*/ 240 h 245"/>
              <a:gd name="T14" fmla="*/ 114 w 221"/>
              <a:gd name="T15" fmla="*/ 237 h 245"/>
              <a:gd name="T16" fmla="*/ 114 w 221"/>
              <a:gd name="T17" fmla="*/ 237 h 245"/>
              <a:gd name="T18" fmla="*/ 22 w 221"/>
              <a:gd name="T19" fmla="*/ 177 h 245"/>
              <a:gd name="T20" fmla="*/ 28 w 221"/>
              <a:gd name="T21" fmla="*/ 155 h 245"/>
              <a:gd name="T22" fmla="*/ 32 w 221"/>
              <a:gd name="T23" fmla="*/ 160 h 245"/>
              <a:gd name="T24" fmla="*/ 22 w 221"/>
              <a:gd name="T25" fmla="*/ 177 h 245"/>
              <a:gd name="T26" fmla="*/ 107 w 221"/>
              <a:gd name="T27" fmla="*/ 233 h 245"/>
              <a:gd name="T28" fmla="*/ 90 w 221"/>
              <a:gd name="T29" fmla="*/ 234 h 245"/>
              <a:gd name="T30" fmla="*/ 36 w 221"/>
              <a:gd name="T31" fmla="*/ 170 h 245"/>
              <a:gd name="T32" fmla="*/ 32 w 221"/>
              <a:gd name="T33" fmla="*/ 149 h 245"/>
              <a:gd name="T34" fmla="*/ 96 w 221"/>
              <a:gd name="T35" fmla="*/ 18 h 245"/>
              <a:gd name="T36" fmla="*/ 108 w 221"/>
              <a:gd name="T37" fmla="*/ 10 h 245"/>
              <a:gd name="T38" fmla="*/ 207 w 221"/>
              <a:gd name="T39" fmla="*/ 78 h 245"/>
              <a:gd name="T40" fmla="*/ 212 w 221"/>
              <a:gd name="T41" fmla="*/ 88 h 245"/>
              <a:gd name="T42" fmla="*/ 108 w 221"/>
              <a:gd name="T43" fmla="*/ 232 h 245"/>
              <a:gd name="T44" fmla="*/ 191 w 221"/>
              <a:gd name="T45" fmla="*/ 100 h 245"/>
              <a:gd name="T46" fmla="*/ 109 w 221"/>
              <a:gd name="T47" fmla="*/ 29 h 245"/>
              <a:gd name="T48" fmla="*/ 186 w 221"/>
              <a:gd name="T49" fmla="*/ 107 h 245"/>
              <a:gd name="T50" fmla="*/ 96 w 221"/>
              <a:gd name="T51" fmla="*/ 48 h 245"/>
              <a:gd name="T52" fmla="*/ 186 w 221"/>
              <a:gd name="T53" fmla="*/ 107 h 245"/>
              <a:gd name="T54" fmla="*/ 172 w 221"/>
              <a:gd name="T55" fmla="*/ 125 h 245"/>
              <a:gd name="T56" fmla="*/ 91 w 221"/>
              <a:gd name="T57" fmla="*/ 54 h 245"/>
              <a:gd name="T58" fmla="*/ 77 w 221"/>
              <a:gd name="T59" fmla="*/ 72 h 245"/>
              <a:gd name="T60" fmla="*/ 167 w 221"/>
              <a:gd name="T61" fmla="*/ 131 h 245"/>
              <a:gd name="T62" fmla="*/ 77 w 221"/>
              <a:gd name="T63" fmla="*/ 72 h 245"/>
              <a:gd name="T64" fmla="*/ 112 w 221"/>
              <a:gd name="T65" fmla="*/ 111 h 245"/>
              <a:gd name="T66" fmla="*/ 151 w 221"/>
              <a:gd name="T67" fmla="*/ 149 h 245"/>
              <a:gd name="T68" fmla="*/ 132 w 221"/>
              <a:gd name="T69" fmla="*/ 175 h 245"/>
              <a:gd name="T70" fmla="*/ 93 w 221"/>
              <a:gd name="T71" fmla="*/ 136 h 245"/>
              <a:gd name="T72" fmla="*/ 132 w 221"/>
              <a:gd name="T73" fmla="*/ 175 h 245"/>
              <a:gd name="T74" fmla="*/ 123 w 221"/>
              <a:gd name="T75" fmla="*/ 186 h 245"/>
              <a:gd name="T76" fmla="*/ 84 w 221"/>
              <a:gd name="T77" fmla="*/ 148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1" h="245">
                <a:moveTo>
                  <a:pt x="215" y="103"/>
                </a:moveTo>
                <a:cubicBezTo>
                  <a:pt x="221" y="95"/>
                  <a:pt x="220" y="87"/>
                  <a:pt x="218" y="82"/>
                </a:cubicBezTo>
                <a:cubicBezTo>
                  <a:pt x="216" y="76"/>
                  <a:pt x="212" y="73"/>
                  <a:pt x="212" y="73"/>
                </a:cubicBezTo>
                <a:cubicBezTo>
                  <a:pt x="212" y="72"/>
                  <a:pt x="212" y="72"/>
                  <a:pt x="212" y="72"/>
                </a:cubicBezTo>
                <a:cubicBezTo>
                  <a:pt x="212" y="72"/>
                  <a:pt x="212" y="72"/>
                  <a:pt x="212" y="72"/>
                </a:cubicBezTo>
                <a:cubicBezTo>
                  <a:pt x="212" y="72"/>
                  <a:pt x="145" y="21"/>
                  <a:pt x="127" y="8"/>
                </a:cubicBezTo>
                <a:cubicBezTo>
                  <a:pt x="117" y="0"/>
                  <a:pt x="107" y="2"/>
                  <a:pt x="101" y="5"/>
                </a:cubicBezTo>
                <a:cubicBezTo>
                  <a:pt x="94" y="8"/>
                  <a:pt x="90" y="13"/>
                  <a:pt x="90" y="14"/>
                </a:cubicBezTo>
                <a:cubicBezTo>
                  <a:pt x="0" y="132"/>
                  <a:pt x="0" y="132"/>
                  <a:pt x="0" y="132"/>
                </a:cubicBezTo>
                <a:cubicBezTo>
                  <a:pt x="1" y="134"/>
                  <a:pt x="1" y="134"/>
                  <a:pt x="1" y="134"/>
                </a:cubicBezTo>
                <a:cubicBezTo>
                  <a:pt x="18" y="189"/>
                  <a:pt x="18" y="189"/>
                  <a:pt x="18" y="189"/>
                </a:cubicBezTo>
                <a:cubicBezTo>
                  <a:pt x="19" y="190"/>
                  <a:pt x="19" y="190"/>
                  <a:pt x="19" y="190"/>
                </a:cubicBezTo>
                <a:cubicBezTo>
                  <a:pt x="19" y="190"/>
                  <a:pt x="74" y="231"/>
                  <a:pt x="86" y="240"/>
                </a:cubicBezTo>
                <a:cubicBezTo>
                  <a:pt x="86" y="240"/>
                  <a:pt x="86" y="240"/>
                  <a:pt x="86" y="240"/>
                </a:cubicBezTo>
                <a:cubicBezTo>
                  <a:pt x="93" y="245"/>
                  <a:pt x="100" y="245"/>
                  <a:pt x="105" y="242"/>
                </a:cubicBezTo>
                <a:cubicBezTo>
                  <a:pt x="110" y="240"/>
                  <a:pt x="113" y="237"/>
                  <a:pt x="114" y="237"/>
                </a:cubicBezTo>
                <a:cubicBezTo>
                  <a:pt x="114" y="237"/>
                  <a:pt x="114" y="237"/>
                  <a:pt x="114" y="237"/>
                </a:cubicBezTo>
                <a:cubicBezTo>
                  <a:pt x="114" y="237"/>
                  <a:pt x="114" y="237"/>
                  <a:pt x="114" y="237"/>
                </a:cubicBezTo>
                <a:cubicBezTo>
                  <a:pt x="114" y="237"/>
                  <a:pt x="206" y="116"/>
                  <a:pt x="215" y="103"/>
                </a:cubicBezTo>
                <a:close/>
                <a:moveTo>
                  <a:pt x="22" y="177"/>
                </a:moveTo>
                <a:cubicBezTo>
                  <a:pt x="11" y="142"/>
                  <a:pt x="11" y="142"/>
                  <a:pt x="11" y="142"/>
                </a:cubicBezTo>
                <a:cubicBezTo>
                  <a:pt x="28" y="155"/>
                  <a:pt x="28" y="155"/>
                  <a:pt x="28" y="155"/>
                </a:cubicBezTo>
                <a:cubicBezTo>
                  <a:pt x="28" y="155"/>
                  <a:pt x="28" y="155"/>
                  <a:pt x="29" y="156"/>
                </a:cubicBezTo>
                <a:cubicBezTo>
                  <a:pt x="30" y="157"/>
                  <a:pt x="31" y="158"/>
                  <a:pt x="32" y="160"/>
                </a:cubicBezTo>
                <a:cubicBezTo>
                  <a:pt x="32" y="162"/>
                  <a:pt x="32" y="163"/>
                  <a:pt x="31" y="166"/>
                </a:cubicBezTo>
                <a:cubicBezTo>
                  <a:pt x="28" y="170"/>
                  <a:pt x="24" y="174"/>
                  <a:pt x="22" y="177"/>
                </a:cubicBezTo>
                <a:close/>
                <a:moveTo>
                  <a:pt x="108" y="232"/>
                </a:moveTo>
                <a:cubicBezTo>
                  <a:pt x="108" y="232"/>
                  <a:pt x="108" y="233"/>
                  <a:pt x="107" y="233"/>
                </a:cubicBezTo>
                <a:cubicBezTo>
                  <a:pt x="105" y="235"/>
                  <a:pt x="103" y="236"/>
                  <a:pt x="100" y="237"/>
                </a:cubicBezTo>
                <a:cubicBezTo>
                  <a:pt x="97" y="237"/>
                  <a:pt x="94" y="237"/>
                  <a:pt x="90" y="234"/>
                </a:cubicBezTo>
                <a:cubicBezTo>
                  <a:pt x="80" y="227"/>
                  <a:pt x="34" y="192"/>
                  <a:pt x="25" y="185"/>
                </a:cubicBezTo>
                <a:cubicBezTo>
                  <a:pt x="27" y="182"/>
                  <a:pt x="32" y="176"/>
                  <a:pt x="36" y="170"/>
                </a:cubicBezTo>
                <a:cubicBezTo>
                  <a:pt x="40" y="165"/>
                  <a:pt x="39" y="159"/>
                  <a:pt x="37" y="155"/>
                </a:cubicBezTo>
                <a:cubicBezTo>
                  <a:pt x="35" y="151"/>
                  <a:pt x="32" y="149"/>
                  <a:pt x="32" y="149"/>
                </a:cubicBezTo>
                <a:cubicBezTo>
                  <a:pt x="9" y="132"/>
                  <a:pt x="9" y="132"/>
                  <a:pt x="9" y="132"/>
                </a:cubicBezTo>
                <a:cubicBezTo>
                  <a:pt x="96" y="18"/>
                  <a:pt x="96" y="18"/>
                  <a:pt x="96" y="18"/>
                </a:cubicBezTo>
                <a:cubicBezTo>
                  <a:pt x="96" y="18"/>
                  <a:pt x="97" y="17"/>
                  <a:pt x="98" y="16"/>
                </a:cubicBezTo>
                <a:cubicBezTo>
                  <a:pt x="100" y="14"/>
                  <a:pt x="104" y="11"/>
                  <a:pt x="108" y="10"/>
                </a:cubicBezTo>
                <a:cubicBezTo>
                  <a:pt x="112" y="9"/>
                  <a:pt x="117" y="9"/>
                  <a:pt x="123" y="13"/>
                </a:cubicBezTo>
                <a:cubicBezTo>
                  <a:pt x="140" y="26"/>
                  <a:pt x="203" y="74"/>
                  <a:pt x="207" y="78"/>
                </a:cubicBezTo>
                <a:cubicBezTo>
                  <a:pt x="208" y="78"/>
                  <a:pt x="208" y="79"/>
                  <a:pt x="209" y="79"/>
                </a:cubicBezTo>
                <a:cubicBezTo>
                  <a:pt x="210" y="81"/>
                  <a:pt x="212" y="84"/>
                  <a:pt x="212" y="88"/>
                </a:cubicBezTo>
                <a:cubicBezTo>
                  <a:pt x="213" y="91"/>
                  <a:pt x="213" y="95"/>
                  <a:pt x="210" y="99"/>
                </a:cubicBezTo>
                <a:cubicBezTo>
                  <a:pt x="200" y="111"/>
                  <a:pt x="113" y="226"/>
                  <a:pt x="108" y="232"/>
                </a:cubicBezTo>
                <a:close/>
                <a:moveTo>
                  <a:pt x="105" y="35"/>
                </a:moveTo>
                <a:cubicBezTo>
                  <a:pt x="191" y="100"/>
                  <a:pt x="191" y="100"/>
                  <a:pt x="191" y="100"/>
                </a:cubicBezTo>
                <a:cubicBezTo>
                  <a:pt x="195" y="94"/>
                  <a:pt x="195" y="94"/>
                  <a:pt x="195" y="94"/>
                </a:cubicBezTo>
                <a:cubicBezTo>
                  <a:pt x="109" y="29"/>
                  <a:pt x="109" y="29"/>
                  <a:pt x="109" y="29"/>
                </a:cubicBezTo>
                <a:lnTo>
                  <a:pt x="105" y="35"/>
                </a:lnTo>
                <a:close/>
                <a:moveTo>
                  <a:pt x="186" y="107"/>
                </a:moveTo>
                <a:cubicBezTo>
                  <a:pt x="100" y="42"/>
                  <a:pt x="100" y="42"/>
                  <a:pt x="100" y="42"/>
                </a:cubicBezTo>
                <a:cubicBezTo>
                  <a:pt x="96" y="48"/>
                  <a:pt x="96" y="48"/>
                  <a:pt x="96" y="48"/>
                </a:cubicBezTo>
                <a:cubicBezTo>
                  <a:pt x="181" y="113"/>
                  <a:pt x="181" y="113"/>
                  <a:pt x="181" y="113"/>
                </a:cubicBezTo>
                <a:lnTo>
                  <a:pt x="186" y="107"/>
                </a:lnTo>
                <a:close/>
                <a:moveTo>
                  <a:pt x="86" y="60"/>
                </a:moveTo>
                <a:cubicBezTo>
                  <a:pt x="172" y="125"/>
                  <a:pt x="172" y="125"/>
                  <a:pt x="172" y="125"/>
                </a:cubicBezTo>
                <a:cubicBezTo>
                  <a:pt x="176" y="119"/>
                  <a:pt x="176" y="119"/>
                  <a:pt x="176" y="119"/>
                </a:cubicBezTo>
                <a:cubicBezTo>
                  <a:pt x="91" y="54"/>
                  <a:pt x="91" y="54"/>
                  <a:pt x="91" y="54"/>
                </a:cubicBezTo>
                <a:lnTo>
                  <a:pt x="86" y="60"/>
                </a:lnTo>
                <a:close/>
                <a:moveTo>
                  <a:pt x="77" y="72"/>
                </a:moveTo>
                <a:cubicBezTo>
                  <a:pt x="163" y="137"/>
                  <a:pt x="163" y="137"/>
                  <a:pt x="163" y="137"/>
                </a:cubicBezTo>
                <a:cubicBezTo>
                  <a:pt x="167" y="131"/>
                  <a:pt x="167" y="131"/>
                  <a:pt x="167" y="131"/>
                </a:cubicBezTo>
                <a:cubicBezTo>
                  <a:pt x="82" y="66"/>
                  <a:pt x="82" y="66"/>
                  <a:pt x="82" y="66"/>
                </a:cubicBezTo>
                <a:lnTo>
                  <a:pt x="77" y="72"/>
                </a:lnTo>
                <a:close/>
                <a:moveTo>
                  <a:pt x="156" y="144"/>
                </a:moveTo>
                <a:cubicBezTo>
                  <a:pt x="112" y="111"/>
                  <a:pt x="112" y="111"/>
                  <a:pt x="112" y="111"/>
                </a:cubicBezTo>
                <a:cubicBezTo>
                  <a:pt x="108" y="116"/>
                  <a:pt x="108" y="116"/>
                  <a:pt x="108" y="116"/>
                </a:cubicBezTo>
                <a:cubicBezTo>
                  <a:pt x="151" y="149"/>
                  <a:pt x="151" y="149"/>
                  <a:pt x="151" y="149"/>
                </a:cubicBezTo>
                <a:lnTo>
                  <a:pt x="156" y="144"/>
                </a:lnTo>
                <a:close/>
                <a:moveTo>
                  <a:pt x="132" y="175"/>
                </a:moveTo>
                <a:cubicBezTo>
                  <a:pt x="136" y="169"/>
                  <a:pt x="136" y="169"/>
                  <a:pt x="136" y="169"/>
                </a:cubicBezTo>
                <a:cubicBezTo>
                  <a:pt x="93" y="136"/>
                  <a:pt x="93" y="136"/>
                  <a:pt x="93" y="136"/>
                </a:cubicBezTo>
                <a:cubicBezTo>
                  <a:pt x="89" y="142"/>
                  <a:pt x="89" y="142"/>
                  <a:pt x="89" y="142"/>
                </a:cubicBezTo>
                <a:lnTo>
                  <a:pt x="132" y="175"/>
                </a:lnTo>
                <a:close/>
                <a:moveTo>
                  <a:pt x="80" y="153"/>
                </a:moveTo>
                <a:cubicBezTo>
                  <a:pt x="123" y="186"/>
                  <a:pt x="123" y="186"/>
                  <a:pt x="123" y="186"/>
                </a:cubicBezTo>
                <a:cubicBezTo>
                  <a:pt x="128" y="180"/>
                  <a:pt x="128" y="180"/>
                  <a:pt x="128" y="180"/>
                </a:cubicBezTo>
                <a:cubicBezTo>
                  <a:pt x="84" y="148"/>
                  <a:pt x="84" y="148"/>
                  <a:pt x="84" y="148"/>
                </a:cubicBezTo>
                <a:lnTo>
                  <a:pt x="80" y="153"/>
                </a:ln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 name="椭圆 6"/>
          <p:cNvSpPr/>
          <p:nvPr/>
        </p:nvSpPr>
        <p:spPr bwMode="auto">
          <a:xfrm>
            <a:off x="5582920" y="3089275"/>
            <a:ext cx="725170" cy="72517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cs typeface="+mn-ea"/>
            </a:endParaRPr>
          </a:p>
        </p:txBody>
      </p:sp>
      <p:sp>
        <p:nvSpPr>
          <p:cNvPr id="17" name="Freeform 6"/>
          <p:cNvSpPr>
            <a:spLocks noEditPoints="1"/>
          </p:cNvSpPr>
          <p:nvPr/>
        </p:nvSpPr>
        <p:spPr bwMode="auto">
          <a:xfrm>
            <a:off x="5809615" y="3243580"/>
            <a:ext cx="276225" cy="371475"/>
          </a:xfrm>
          <a:custGeom>
            <a:avLst/>
            <a:gdLst>
              <a:gd name="T0" fmla="*/ 69 w 74"/>
              <a:gd name="T1" fmla="*/ 36 h 99"/>
              <a:gd name="T2" fmla="*/ 37 w 74"/>
              <a:gd name="T3" fmla="*/ 0 h 99"/>
              <a:gd name="T4" fmla="*/ 5 w 74"/>
              <a:gd name="T5" fmla="*/ 36 h 99"/>
              <a:gd name="T6" fmla="*/ 0 w 74"/>
              <a:gd name="T7" fmla="*/ 44 h 99"/>
              <a:gd name="T8" fmla="*/ 0 w 74"/>
              <a:gd name="T9" fmla="*/ 89 h 99"/>
              <a:gd name="T10" fmla="*/ 10 w 74"/>
              <a:gd name="T11" fmla="*/ 99 h 99"/>
              <a:gd name="T12" fmla="*/ 64 w 74"/>
              <a:gd name="T13" fmla="*/ 99 h 99"/>
              <a:gd name="T14" fmla="*/ 74 w 74"/>
              <a:gd name="T15" fmla="*/ 89 h 99"/>
              <a:gd name="T16" fmla="*/ 74 w 74"/>
              <a:gd name="T17" fmla="*/ 44 h 99"/>
              <a:gd name="T18" fmla="*/ 69 w 74"/>
              <a:gd name="T19" fmla="*/ 36 h 99"/>
              <a:gd name="T20" fmla="*/ 41 w 74"/>
              <a:gd name="T21" fmla="*/ 70 h 99"/>
              <a:gd name="T22" fmla="*/ 41 w 74"/>
              <a:gd name="T23" fmla="*/ 84 h 99"/>
              <a:gd name="T24" fmla="*/ 37 w 74"/>
              <a:gd name="T25" fmla="*/ 88 h 99"/>
              <a:gd name="T26" fmla="*/ 33 w 74"/>
              <a:gd name="T27" fmla="*/ 84 h 99"/>
              <a:gd name="T28" fmla="*/ 33 w 74"/>
              <a:gd name="T29" fmla="*/ 70 h 99"/>
              <a:gd name="T30" fmla="*/ 25 w 74"/>
              <a:gd name="T31" fmla="*/ 59 h 99"/>
              <a:gd name="T32" fmla="*/ 37 w 74"/>
              <a:gd name="T33" fmla="*/ 48 h 99"/>
              <a:gd name="T34" fmla="*/ 48 w 74"/>
              <a:gd name="T35" fmla="*/ 59 h 99"/>
              <a:gd name="T36" fmla="*/ 41 w 74"/>
              <a:gd name="T37" fmla="*/ 70 h 99"/>
              <a:gd name="T38" fmla="*/ 12 w 74"/>
              <a:gd name="T39" fmla="*/ 34 h 99"/>
              <a:gd name="T40" fmla="*/ 37 w 74"/>
              <a:gd name="T41" fmla="*/ 6 h 99"/>
              <a:gd name="T42" fmla="*/ 62 w 74"/>
              <a:gd name="T43" fmla="*/ 34 h 99"/>
              <a:gd name="T44" fmla="*/ 12 w 74"/>
              <a:gd name="T45" fmla="*/ 3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99">
                <a:moveTo>
                  <a:pt x="69" y="36"/>
                </a:moveTo>
                <a:cubicBezTo>
                  <a:pt x="68" y="16"/>
                  <a:pt x="54" y="0"/>
                  <a:pt x="37" y="0"/>
                </a:cubicBezTo>
                <a:cubicBezTo>
                  <a:pt x="19" y="0"/>
                  <a:pt x="5" y="16"/>
                  <a:pt x="5" y="36"/>
                </a:cubicBezTo>
                <a:cubicBezTo>
                  <a:pt x="2" y="37"/>
                  <a:pt x="0" y="41"/>
                  <a:pt x="0" y="44"/>
                </a:cubicBezTo>
                <a:cubicBezTo>
                  <a:pt x="0" y="89"/>
                  <a:pt x="0" y="89"/>
                  <a:pt x="0" y="89"/>
                </a:cubicBezTo>
                <a:cubicBezTo>
                  <a:pt x="0" y="94"/>
                  <a:pt x="4" y="99"/>
                  <a:pt x="10" y="99"/>
                </a:cubicBezTo>
                <a:cubicBezTo>
                  <a:pt x="64" y="99"/>
                  <a:pt x="64" y="99"/>
                  <a:pt x="64" y="99"/>
                </a:cubicBezTo>
                <a:cubicBezTo>
                  <a:pt x="69" y="99"/>
                  <a:pt x="74" y="94"/>
                  <a:pt x="74" y="89"/>
                </a:cubicBezTo>
                <a:cubicBezTo>
                  <a:pt x="74" y="44"/>
                  <a:pt x="74" y="44"/>
                  <a:pt x="74" y="44"/>
                </a:cubicBezTo>
                <a:cubicBezTo>
                  <a:pt x="74" y="41"/>
                  <a:pt x="72" y="37"/>
                  <a:pt x="69" y="36"/>
                </a:cubicBezTo>
                <a:close/>
                <a:moveTo>
                  <a:pt x="41" y="70"/>
                </a:moveTo>
                <a:cubicBezTo>
                  <a:pt x="41" y="84"/>
                  <a:pt x="41" y="84"/>
                  <a:pt x="41" y="84"/>
                </a:cubicBezTo>
                <a:cubicBezTo>
                  <a:pt x="41" y="87"/>
                  <a:pt x="39" y="88"/>
                  <a:pt x="37" y="88"/>
                </a:cubicBezTo>
                <a:cubicBezTo>
                  <a:pt x="34" y="88"/>
                  <a:pt x="33" y="87"/>
                  <a:pt x="33" y="84"/>
                </a:cubicBezTo>
                <a:cubicBezTo>
                  <a:pt x="33" y="70"/>
                  <a:pt x="33" y="70"/>
                  <a:pt x="33" y="70"/>
                </a:cubicBezTo>
                <a:cubicBezTo>
                  <a:pt x="28" y="68"/>
                  <a:pt x="25" y="64"/>
                  <a:pt x="25" y="59"/>
                </a:cubicBezTo>
                <a:cubicBezTo>
                  <a:pt x="25" y="53"/>
                  <a:pt x="30" y="48"/>
                  <a:pt x="37" y="48"/>
                </a:cubicBezTo>
                <a:cubicBezTo>
                  <a:pt x="43" y="48"/>
                  <a:pt x="48" y="53"/>
                  <a:pt x="48" y="59"/>
                </a:cubicBezTo>
                <a:cubicBezTo>
                  <a:pt x="48" y="64"/>
                  <a:pt x="45" y="68"/>
                  <a:pt x="41" y="70"/>
                </a:cubicBezTo>
                <a:close/>
                <a:moveTo>
                  <a:pt x="12" y="34"/>
                </a:moveTo>
                <a:cubicBezTo>
                  <a:pt x="13" y="19"/>
                  <a:pt x="24" y="6"/>
                  <a:pt x="37" y="6"/>
                </a:cubicBezTo>
                <a:cubicBezTo>
                  <a:pt x="50" y="6"/>
                  <a:pt x="61" y="19"/>
                  <a:pt x="62" y="34"/>
                </a:cubicBezTo>
                <a:lnTo>
                  <a:pt x="12" y="34"/>
                </a:ln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nvGrpSpPr>
          <p:cNvPr id="14" name="组合 13"/>
          <p:cNvGrpSpPr/>
          <p:nvPr/>
        </p:nvGrpSpPr>
        <p:grpSpPr>
          <a:xfrm>
            <a:off x="6480889" y="1099963"/>
            <a:ext cx="4660265" cy="1014730"/>
            <a:chOff x="395684" y="3175143"/>
            <a:chExt cx="4660265" cy="1014730"/>
          </a:xfrm>
        </p:grpSpPr>
        <p:sp>
          <p:nvSpPr>
            <p:cNvPr id="12" name="TextBox 11"/>
            <p:cNvSpPr txBox="1"/>
            <p:nvPr/>
          </p:nvSpPr>
          <p:spPr>
            <a:xfrm>
              <a:off x="395684" y="3175143"/>
              <a:ext cx="2969260" cy="337185"/>
            </a:xfrm>
            <a:prstGeom prst="rect">
              <a:avLst/>
            </a:prstGeom>
            <a:noFill/>
          </p:spPr>
          <p:txBody>
            <a:bodyPr wrap="square" rtlCol="0">
              <a:spAutoFit/>
            </a:bodyPr>
            <a:lstStyle/>
            <a:p>
              <a:r>
                <a:rPr sz="1600" b="1">
                  <a:solidFill>
                    <a:schemeClr val="tx1">
                      <a:lumMod val="75000"/>
                      <a:lumOff val="25000"/>
                    </a:schemeClr>
                  </a:solidFill>
                  <a:latin typeface="Lora" panose="02000503000000020004" pitchFamily="2" charset="0"/>
                  <a:ea typeface="华文细黑" panose="02010600040101010101" charset="-122"/>
                </a:rPr>
                <a:t>Click here to add your title</a:t>
              </a:r>
            </a:p>
          </p:txBody>
        </p:sp>
        <p:sp>
          <p:nvSpPr>
            <p:cNvPr id="13" name="矩形 12"/>
            <p:cNvSpPr/>
            <p:nvPr/>
          </p:nvSpPr>
          <p:spPr>
            <a:xfrm>
              <a:off x="395684" y="3483118"/>
              <a:ext cx="4660265" cy="706755"/>
            </a:xfrm>
            <a:prstGeom prst="rect">
              <a:avLst/>
            </a:prstGeom>
          </p:spPr>
          <p:txBody>
            <a:bodyPr wrap="square">
              <a:spAutoFit/>
            </a:bodyPr>
            <a:lstStyle/>
            <a:p>
              <a:pPr algn="l">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p:txBody>
        </p:sp>
      </p:grpSp>
      <p:grpSp>
        <p:nvGrpSpPr>
          <p:cNvPr id="11" name="组合 10"/>
          <p:cNvGrpSpPr/>
          <p:nvPr/>
        </p:nvGrpSpPr>
        <p:grpSpPr>
          <a:xfrm>
            <a:off x="6480889" y="2921778"/>
            <a:ext cx="4660265" cy="1014730"/>
            <a:chOff x="395684" y="3175143"/>
            <a:chExt cx="4660265" cy="1014730"/>
          </a:xfrm>
        </p:grpSpPr>
        <p:sp>
          <p:nvSpPr>
            <p:cNvPr id="26" name="TextBox 11"/>
            <p:cNvSpPr txBox="1"/>
            <p:nvPr/>
          </p:nvSpPr>
          <p:spPr>
            <a:xfrm>
              <a:off x="395684" y="3175143"/>
              <a:ext cx="2969260" cy="337185"/>
            </a:xfrm>
            <a:prstGeom prst="rect">
              <a:avLst/>
            </a:prstGeom>
            <a:noFill/>
          </p:spPr>
          <p:txBody>
            <a:bodyPr wrap="square" rtlCol="0">
              <a:spAutoFit/>
            </a:bodyPr>
            <a:lstStyle/>
            <a:p>
              <a:r>
                <a:rPr sz="1600" b="1">
                  <a:solidFill>
                    <a:schemeClr val="tx1">
                      <a:lumMod val="75000"/>
                      <a:lumOff val="25000"/>
                    </a:schemeClr>
                  </a:solidFill>
                  <a:latin typeface="Lora" panose="02000503000000020004" pitchFamily="2" charset="0"/>
                  <a:ea typeface="华文细黑" panose="02010600040101010101" charset="-122"/>
                </a:rPr>
                <a:t>Click here to add your title</a:t>
              </a:r>
            </a:p>
          </p:txBody>
        </p:sp>
        <p:sp>
          <p:nvSpPr>
            <p:cNvPr id="27" name="矩形 26"/>
            <p:cNvSpPr/>
            <p:nvPr/>
          </p:nvSpPr>
          <p:spPr>
            <a:xfrm>
              <a:off x="395684" y="3483118"/>
              <a:ext cx="4660265" cy="706755"/>
            </a:xfrm>
            <a:prstGeom prst="rect">
              <a:avLst/>
            </a:prstGeom>
          </p:spPr>
          <p:txBody>
            <a:bodyPr wrap="square">
              <a:spAutoFit/>
            </a:bodyPr>
            <a:lstStyle/>
            <a:p>
              <a:pPr algn="l">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p:txBody>
        </p:sp>
      </p:grpSp>
      <p:grpSp>
        <p:nvGrpSpPr>
          <p:cNvPr id="28" name="组合 27"/>
          <p:cNvGrpSpPr/>
          <p:nvPr/>
        </p:nvGrpSpPr>
        <p:grpSpPr>
          <a:xfrm>
            <a:off x="6480889" y="4743593"/>
            <a:ext cx="4660265" cy="1014730"/>
            <a:chOff x="395684" y="3175143"/>
            <a:chExt cx="4660265" cy="1014730"/>
          </a:xfrm>
        </p:grpSpPr>
        <p:sp>
          <p:nvSpPr>
            <p:cNvPr id="29" name="TextBox 11"/>
            <p:cNvSpPr txBox="1"/>
            <p:nvPr/>
          </p:nvSpPr>
          <p:spPr>
            <a:xfrm>
              <a:off x="395684" y="3175143"/>
              <a:ext cx="2969260" cy="337185"/>
            </a:xfrm>
            <a:prstGeom prst="rect">
              <a:avLst/>
            </a:prstGeom>
            <a:noFill/>
          </p:spPr>
          <p:txBody>
            <a:bodyPr wrap="square" rtlCol="0">
              <a:spAutoFit/>
            </a:bodyPr>
            <a:lstStyle/>
            <a:p>
              <a:r>
                <a:rPr sz="1600" b="1">
                  <a:solidFill>
                    <a:schemeClr val="tx1">
                      <a:lumMod val="75000"/>
                      <a:lumOff val="25000"/>
                    </a:schemeClr>
                  </a:solidFill>
                  <a:latin typeface="Lora" panose="02000503000000020004" pitchFamily="2" charset="0"/>
                  <a:ea typeface="华文细黑" panose="02010600040101010101" charset="-122"/>
                </a:rPr>
                <a:t>Click here to add your title</a:t>
              </a:r>
            </a:p>
          </p:txBody>
        </p:sp>
        <p:sp>
          <p:nvSpPr>
            <p:cNvPr id="30" name="矩形 29"/>
            <p:cNvSpPr/>
            <p:nvPr/>
          </p:nvSpPr>
          <p:spPr>
            <a:xfrm>
              <a:off x="395684" y="3483118"/>
              <a:ext cx="4660265" cy="706755"/>
            </a:xfrm>
            <a:prstGeom prst="rect">
              <a:avLst/>
            </a:prstGeom>
          </p:spPr>
          <p:txBody>
            <a:bodyPr wrap="square">
              <a:spAutoFit/>
            </a:bodyPr>
            <a:lstStyle/>
            <a:p>
              <a:pPr algn="l">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p:txBody>
        </p:sp>
      </p:grpSp>
      <p:pic>
        <p:nvPicPr>
          <p:cNvPr id="3" name="Imagen 2">
            <a:extLst>
              <a:ext uri="{FF2B5EF4-FFF2-40B4-BE49-F238E27FC236}">
                <a16:creationId xmlns:a16="http://schemas.microsoft.com/office/drawing/2014/main" id="{A171EDFE-E586-4F29-A347-4BDEEC958231}"/>
              </a:ext>
            </a:extLst>
          </p:cNvPr>
          <p:cNvPicPr>
            <a:picLocks noChangeAspect="1"/>
          </p:cNvPicPr>
          <p:nvPr/>
        </p:nvPicPr>
        <p:blipFill>
          <a:blip r:embed="rId3">
            <a:extLst>
              <a:ext uri="{28A0092B-C50C-407E-A947-70E740481C1C}">
                <a14:useLocalDpi xmlns:a14="http://schemas.microsoft.com/office/drawing/2010/main" val="0"/>
              </a:ext>
            </a:extLst>
          </a:blip>
          <a:srcRect l="10254" t="19413" r="24565" b="10261"/>
          <a:stretch>
            <a:fillRect/>
          </a:stretch>
        </p:blipFill>
        <p:spPr>
          <a:xfrm>
            <a:off x="1005706" y="1866264"/>
            <a:ext cx="3084258" cy="4991735"/>
          </a:xfrm>
          <a:prstGeom prst="rect">
            <a:avLst/>
          </a:prstGeom>
        </p:spPr>
      </p:pic>
      <p:sp>
        <p:nvSpPr>
          <p:cNvPr id="23" name="矩形 4">
            <a:extLst>
              <a:ext uri="{FF2B5EF4-FFF2-40B4-BE49-F238E27FC236}">
                <a16:creationId xmlns:a16="http://schemas.microsoft.com/office/drawing/2014/main" id="{254338D4-975C-40DA-B31E-F46863EAC7C6}"/>
              </a:ext>
            </a:extLst>
          </p:cNvPr>
          <p:cNvSpPr/>
          <p:nvPr/>
        </p:nvSpPr>
        <p:spPr>
          <a:xfrm>
            <a:off x="0" y="3181350"/>
            <a:ext cx="577416"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Rectángulo 23">
            <a:extLst>
              <a:ext uri="{FF2B5EF4-FFF2-40B4-BE49-F238E27FC236}">
                <a16:creationId xmlns:a16="http://schemas.microsoft.com/office/drawing/2014/main" id="{B6B7F8EC-C8E2-41B9-9B72-95F621207550}"/>
              </a:ext>
            </a:extLst>
          </p:cNvPr>
          <p:cNvSpPr/>
          <p:nvPr/>
        </p:nvSpPr>
        <p:spPr>
          <a:xfrm>
            <a:off x="577415" y="1202696"/>
            <a:ext cx="3877019" cy="5669280"/>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5" name="矩形 4">
            <a:extLst>
              <a:ext uri="{FF2B5EF4-FFF2-40B4-BE49-F238E27FC236}">
                <a16:creationId xmlns:a16="http://schemas.microsoft.com/office/drawing/2014/main" id="{E68646FC-9494-475C-ACA5-1F94EF5CE2C7}"/>
              </a:ext>
            </a:extLst>
          </p:cNvPr>
          <p:cNvSpPr/>
          <p:nvPr/>
        </p:nvSpPr>
        <p:spPr>
          <a:xfrm>
            <a:off x="11614584" y="0"/>
            <a:ext cx="577416"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Title 1">
            <a:extLst>
              <a:ext uri="{FF2B5EF4-FFF2-40B4-BE49-F238E27FC236}">
                <a16:creationId xmlns:a16="http://schemas.microsoft.com/office/drawing/2014/main" id="{5EB30C93-11AA-4651-8522-721B22DB9730}"/>
              </a:ext>
            </a:extLst>
          </p:cNvPr>
          <p:cNvSpPr txBox="1"/>
          <p:nvPr/>
        </p:nvSpPr>
        <p:spPr>
          <a:xfrm>
            <a:off x="577415" y="491435"/>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a:solidFill>
                  <a:schemeClr val="tx1"/>
                </a:solidFill>
                <a:latin typeface="微软雅黑" panose="020B0503020204020204" pitchFamily="34" charset="-122"/>
                <a:ea typeface="微软雅黑" panose="020B0503020204020204" pitchFamily="34" charset="-122"/>
              </a:rPr>
              <a:t>Click to enter the title content</a:t>
            </a:r>
            <a:endParaRPr lang="en-GB" altLang="zh-CN" sz="2000">
              <a:solidFill>
                <a:schemeClr val="tx1"/>
              </a:solidFill>
              <a:latin typeface="微软雅黑" panose="020B0503020204020204" pitchFamily="34" charset="-122"/>
              <a:ea typeface="微软雅黑" panose="020B0503020204020204" pitchFamily="34" charset="-122"/>
            </a:endParaRPr>
          </a:p>
        </p:txBody>
      </p:sp>
      <p:cxnSp>
        <p:nvCxnSpPr>
          <p:cNvPr id="38" name="Conector recto de flecha 37">
            <a:extLst>
              <a:ext uri="{FF2B5EF4-FFF2-40B4-BE49-F238E27FC236}">
                <a16:creationId xmlns:a16="http://schemas.microsoft.com/office/drawing/2014/main" id="{13D66412-C81D-422D-9A7A-BC1D96D4C657}"/>
              </a:ext>
            </a:extLst>
          </p:cNvPr>
          <p:cNvCxnSpPr>
            <a:stCxn id="31" idx="1"/>
          </p:cNvCxnSpPr>
          <p:nvPr/>
        </p:nvCxnSpPr>
        <p:spPr>
          <a:xfrm flipV="1">
            <a:off x="577415" y="675200"/>
            <a:ext cx="2476654" cy="5974"/>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5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anim calcmode="lin" valueType="num">
                                      <p:cBhvr>
                                        <p:cTn id="14" dur="500" fill="hold"/>
                                        <p:tgtEl>
                                          <p:spTgt spid="11"/>
                                        </p:tgtEl>
                                        <p:attrNameLst>
                                          <p:attrName>ppt_x</p:attrName>
                                        </p:attrNameLst>
                                      </p:cBhvr>
                                      <p:tavLst>
                                        <p:tav tm="0">
                                          <p:val>
                                            <p:strVal val="#ppt_x"/>
                                          </p:val>
                                        </p:tav>
                                        <p:tav tm="100000">
                                          <p:val>
                                            <p:strVal val="#ppt_x"/>
                                          </p:val>
                                        </p:tav>
                                      </p:tavLst>
                                    </p:anim>
                                    <p:anim calcmode="lin" valueType="num">
                                      <p:cBhvr>
                                        <p:cTn id="15" dur="500" fill="hold"/>
                                        <p:tgtEl>
                                          <p:spTgt spid="11"/>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1000"/>
                            </p:stCondLst>
                            <p:childTnLst>
                              <p:par>
                                <p:cTn id="17" presetID="42"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anim calcmode="lin" valueType="num">
                                      <p:cBhvr>
                                        <p:cTn id="20" dur="500" fill="hold"/>
                                        <p:tgtEl>
                                          <p:spTgt spid="28"/>
                                        </p:tgtEl>
                                        <p:attrNameLst>
                                          <p:attrName>ppt_x</p:attrName>
                                        </p:attrNameLst>
                                      </p:cBhvr>
                                      <p:tavLst>
                                        <p:tav tm="0">
                                          <p:val>
                                            <p:strVal val="#ppt_x"/>
                                          </p:val>
                                        </p:tav>
                                        <p:tav tm="100000">
                                          <p:val>
                                            <p:strVal val="#ppt_x"/>
                                          </p:val>
                                        </p:tav>
                                      </p:tavLst>
                                    </p:anim>
                                    <p:anim calcmode="lin" valueType="num">
                                      <p:cBhvr>
                                        <p:cTn id="21" dur="500" fill="hold"/>
                                        <p:tgtEl>
                                          <p:spTgt spid="28"/>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1500"/>
                            </p:stCondLst>
                            <p:childTnLst>
                              <p:par>
                                <p:cTn id="23" presetID="22" presetClass="entr" presetSubtype="1"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par>
                          <p:cTn id="26" fill="hold" nodeType="afterGroup">
                            <p:stCondLst>
                              <p:cond delay="2000"/>
                            </p:stCondLst>
                            <p:childTnLst>
                              <p:par>
                                <p:cTn id="27" presetID="22" presetClass="entr" presetSubtype="1" fill="hold"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up)">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7233920" y="1047115"/>
            <a:ext cx="4704715" cy="1296670"/>
          </a:xfrm>
          <a:prstGeom prst="rect">
            <a:avLst/>
          </a:prstGeom>
          <a:noFill/>
        </p:spPr>
        <p:txBody>
          <a:bodyPr wrap="square" rtlCol="0">
            <a:spAutoFit/>
          </a:bodyPr>
          <a:lstStyle/>
          <a:p>
            <a:pPr marL="0" marR="0" lvl="0" indent="0" algn="l" defTabSz="914400" rtl="0" eaLnBrk="1" fontAlgn="auto" latinLnBrk="0" hangingPunct="1">
              <a:lnSpc>
                <a:spcPct val="140000"/>
              </a:lnSpc>
              <a:spcBef>
                <a:spcPct val="0"/>
              </a:spcBef>
              <a:spcAft>
                <a:spcPct val="0"/>
              </a:spcAft>
              <a:buClrTx/>
              <a:buSzTx/>
              <a:buFontTx/>
              <a:buNone/>
              <a:defRPr/>
            </a:pPr>
            <a:r>
              <a:rPr kumimoji="0" lang="en-US" altLang="zh-CN" sz="2800" b="0" i="0" u="none" strike="noStrike" kern="1200" cap="none" spc="0" normalizeH="0" baseline="0" noProof="0">
                <a:ln>
                  <a:noFill/>
                </a:ln>
                <a:solidFill>
                  <a:schemeClr val="tx1">
                    <a:lumMod val="75000"/>
                    <a:lumOff val="25000"/>
                  </a:schemeClr>
                </a:solidFill>
                <a:effectLst/>
                <a:uLnTx/>
                <a:uFillTx/>
                <a:latin typeface="Poppins SemiBold" panose="02000000000000000000" charset="0"/>
                <a:ea typeface="华文细黑" panose="02010600040101010101" charset="-122"/>
                <a:cs typeface="+mn-cs"/>
              </a:rPr>
              <a:t>ALL OR NOTHING</a:t>
            </a:r>
          </a:p>
          <a:p>
            <a:pPr marL="0" marR="0" lvl="0" indent="0" algn="l" defTabSz="914400" rtl="0" eaLnBrk="1" fontAlgn="auto" latinLnBrk="0" hangingPunct="1">
              <a:lnSpc>
                <a:spcPct val="140000"/>
              </a:lnSpc>
              <a:spcBef>
                <a:spcPct val="0"/>
              </a:spcBef>
              <a:spcAft>
                <a:spcPct val="0"/>
              </a:spcAft>
              <a:buClrTx/>
              <a:buSzTx/>
              <a:buFontTx/>
              <a:buNone/>
              <a:defRPr/>
            </a:pPr>
            <a:r>
              <a:rPr kumimoji="0" lang="en-US" altLang="zh-CN" sz="2800" b="0" i="0" u="none" strike="noStrike" kern="1200" cap="none" spc="0" normalizeH="0" baseline="0" noProof="0">
                <a:ln>
                  <a:noFill/>
                </a:ln>
                <a:solidFill>
                  <a:schemeClr val="tx1">
                    <a:lumMod val="75000"/>
                    <a:lumOff val="25000"/>
                  </a:schemeClr>
                </a:solidFill>
                <a:effectLst/>
                <a:uLnTx/>
                <a:uFillTx/>
                <a:latin typeface="Poppins SemiBold" panose="02000000000000000000" charset="0"/>
                <a:ea typeface="华文细黑" panose="02010600040101010101" charset="-122"/>
                <a:cs typeface="+mn-cs"/>
              </a:rPr>
              <a:t>NOW OR NEVER</a:t>
            </a:r>
          </a:p>
        </p:txBody>
      </p:sp>
      <p:sp>
        <p:nvSpPr>
          <p:cNvPr id="16" name="文本框 15"/>
          <p:cNvSpPr txBox="1"/>
          <p:nvPr/>
        </p:nvSpPr>
        <p:spPr>
          <a:xfrm>
            <a:off x="7233920" y="3467735"/>
            <a:ext cx="4389120" cy="2245360"/>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20" name="TextBox 11"/>
          <p:cNvSpPr txBox="1"/>
          <p:nvPr/>
        </p:nvSpPr>
        <p:spPr>
          <a:xfrm>
            <a:off x="7233920" y="2875280"/>
            <a:ext cx="2862580" cy="337185"/>
          </a:xfrm>
          <a:prstGeom prst="rect">
            <a:avLst/>
          </a:prstGeom>
          <a:noFill/>
        </p:spPr>
        <p:txBody>
          <a:bodyPr wrap="square" rtlCol="0">
            <a:spAutoFit/>
          </a:bodyPr>
          <a:lstStyle/>
          <a:p>
            <a:pPr algn="l"/>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pic>
        <p:nvPicPr>
          <p:cNvPr id="3" name="Imagen 2">
            <a:extLst>
              <a:ext uri="{FF2B5EF4-FFF2-40B4-BE49-F238E27FC236}">
                <a16:creationId xmlns:a16="http://schemas.microsoft.com/office/drawing/2014/main" id="{16CD3558-FC75-4D9C-B32F-9CE3B23C75A1}"/>
              </a:ext>
            </a:extLst>
          </p:cNvPr>
          <p:cNvPicPr>
            <a:picLocks noChangeAspect="1"/>
          </p:cNvPicPr>
          <p:nvPr/>
        </p:nvPicPr>
        <p:blipFill>
          <a:blip r:embed="rId3">
            <a:extLst>
              <a:ext uri="{28A0092B-C50C-407E-A947-70E740481C1C}">
                <a14:useLocalDpi xmlns:a14="http://schemas.microsoft.com/office/drawing/2010/main" val="0"/>
              </a:ext>
            </a:extLst>
          </a:blip>
          <a:srcRect l="33775" r="8477" b="5033"/>
          <a:stretch>
            <a:fillRect/>
          </a:stretch>
        </p:blipFill>
        <p:spPr>
          <a:xfrm>
            <a:off x="553175" y="705394"/>
            <a:ext cx="5421085" cy="5669280"/>
          </a:xfrm>
          <a:prstGeom prst="rect">
            <a:avLst/>
          </a:prstGeom>
        </p:spPr>
      </p:pic>
      <p:sp>
        <p:nvSpPr>
          <p:cNvPr id="14" name="矩形 4">
            <a:extLst>
              <a:ext uri="{FF2B5EF4-FFF2-40B4-BE49-F238E27FC236}">
                <a16:creationId xmlns:a16="http://schemas.microsoft.com/office/drawing/2014/main" id="{F5CB4A9A-BC2F-4595-9633-5E6A5C59F4F1}"/>
              </a:ext>
            </a:extLst>
          </p:cNvPr>
          <p:cNvSpPr/>
          <p:nvPr/>
        </p:nvSpPr>
        <p:spPr>
          <a:xfrm>
            <a:off x="0" y="3181350"/>
            <a:ext cx="540112"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Rectángulo 16">
            <a:extLst>
              <a:ext uri="{FF2B5EF4-FFF2-40B4-BE49-F238E27FC236}">
                <a16:creationId xmlns:a16="http://schemas.microsoft.com/office/drawing/2014/main" id="{C8998C5B-2ED7-4CBF-8F47-3C38D19E4448}"/>
              </a:ext>
            </a:extLst>
          </p:cNvPr>
          <p:cNvSpPr/>
          <p:nvPr/>
        </p:nvSpPr>
        <p:spPr>
          <a:xfrm>
            <a:off x="523237" y="705394"/>
            <a:ext cx="11415398" cy="5669280"/>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2"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downRight)">
                                      <p:cBhvr>
                                        <p:cTn id="7" dur="500"/>
                                        <p:tgtEl>
                                          <p:spTgt spid="15"/>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vertical)">
                                      <p:cBhvr>
                                        <p:cTn id="15" dur="500"/>
                                        <p:tgtEl>
                                          <p:spTgt spid="16"/>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5" grpId="2"/>
      <p:bldP spid="16" grpId="3"/>
      <p:bldP spid="16" grpId="4"/>
      <p:bldP spid="20" grpId="5"/>
      <p:bldP spid="14" grpId="6"/>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F85FA065-DFA2-460A-B3F8-4C55EC8C7553}"/>
              </a:ext>
            </a:extLst>
          </p:cNvPr>
          <p:cNvSpPr/>
          <p:nvPr/>
        </p:nvSpPr>
        <p:spPr>
          <a:xfrm>
            <a:off x="2116667" y="0"/>
            <a:ext cx="10075333" cy="6858000"/>
          </a:xfrm>
          <a:prstGeom prst="rect">
            <a:avLst/>
          </a:prstGeom>
          <a:gradFill flip="none" rotWithShape="1">
            <a:gsLst>
              <a:gs pos="0">
                <a:srgbClr val="FFFFFF"/>
              </a:gs>
              <a:gs pos="100000">
                <a:schemeClr val="bg1">
                  <a:lumMod val="65000"/>
                </a:schemeClr>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7" name="Google Shape;133;p21">
            <a:extLst>
              <a:ext uri="{FF2B5EF4-FFF2-40B4-BE49-F238E27FC236}">
                <a16:creationId xmlns:a16="http://schemas.microsoft.com/office/drawing/2014/main" id="{1D204CC5-8EA3-4296-BBA3-92E7C02A6E15}"/>
              </a:ext>
            </a:extLst>
          </p:cNvPr>
          <p:cNvSpPr txBox="1"/>
          <p:nvPr/>
        </p:nvSpPr>
        <p:spPr>
          <a:xfrm>
            <a:off x="143692" y="1368695"/>
            <a:ext cx="7772641" cy="5384801"/>
          </a:xfrm>
          <a:prstGeom prst="rect">
            <a:avLst/>
          </a:prstGeom>
          <a:gradFill>
            <a:gsLst>
              <a:gs pos="0">
                <a:srgbClr val="FFFFFF">
                  <a:alpha val="0"/>
                </a:srgbClr>
              </a:gs>
              <a:gs pos="100000">
                <a:schemeClr val="tx1">
                  <a:lumMod val="95000"/>
                  <a:lumOff val="5000"/>
                </a:schemeClr>
              </a:gs>
            </a:gsLst>
            <a:path path="circle">
              <a:fillToRect r="100000" b="100000"/>
            </a:path>
          </a:gradFill>
        </p:spPr>
        <p:txBody>
          <a:bodyPr spcFirstLastPara="1" vert="horz" wrap="square" lIns="0" tIns="0" rIns="0" bIns="0" rtlCol="0" anchor="ctr" anchorCtr="0">
            <a:noAutofit/>
          </a:bodyPr>
          <a:lstStyle>
            <a:lvl1pPr lvl="0" algn="ctr" defTabSz="914400" rtl="0" eaLnBrk="1" latinLnBrk="0" hangingPunct="1">
              <a:lnSpc>
                <a:spcPct val="80000"/>
              </a:lnSpc>
              <a:spcBef>
                <a:spcPct val="0"/>
              </a:spcBef>
              <a:spcAft>
                <a:spcPct val="0"/>
              </a:spcAft>
              <a:buSzPts val="4800"/>
              <a:buNone/>
              <a:defRPr sz="4800" kern="1200">
                <a:solidFill>
                  <a:srgbClr val="27348B"/>
                </a:solidFill>
                <a:latin typeface="+mj-lt"/>
                <a:ea typeface="+mj-ea"/>
                <a:cs typeface="+mj-cs"/>
              </a:defRPr>
            </a:lvl1pPr>
            <a:lvl2pPr lvl="1">
              <a:lnSpc>
                <a:spcPct val="80000"/>
              </a:lnSpc>
              <a:spcBef>
                <a:spcPct val="0"/>
              </a:spcBef>
              <a:spcAft>
                <a:spcPct val="0"/>
              </a:spcAft>
              <a:buSzPts val="4800"/>
              <a:buNone/>
              <a:defRPr sz="6400"/>
            </a:lvl2pPr>
            <a:lvl3pPr lvl="2">
              <a:lnSpc>
                <a:spcPct val="80000"/>
              </a:lnSpc>
              <a:spcBef>
                <a:spcPct val="0"/>
              </a:spcBef>
              <a:spcAft>
                <a:spcPct val="0"/>
              </a:spcAft>
              <a:buSzPts val="4800"/>
              <a:buNone/>
              <a:defRPr sz="6400"/>
            </a:lvl3pPr>
            <a:lvl4pPr lvl="3">
              <a:lnSpc>
                <a:spcPct val="80000"/>
              </a:lnSpc>
              <a:spcBef>
                <a:spcPct val="0"/>
              </a:spcBef>
              <a:spcAft>
                <a:spcPct val="0"/>
              </a:spcAft>
              <a:buSzPts val="4800"/>
              <a:buNone/>
              <a:defRPr sz="6400"/>
            </a:lvl4pPr>
            <a:lvl5pPr lvl="4">
              <a:lnSpc>
                <a:spcPct val="80000"/>
              </a:lnSpc>
              <a:spcBef>
                <a:spcPct val="0"/>
              </a:spcBef>
              <a:spcAft>
                <a:spcPct val="0"/>
              </a:spcAft>
              <a:buSzPts val="4800"/>
              <a:buNone/>
              <a:defRPr sz="6400"/>
            </a:lvl5pPr>
            <a:lvl6pPr lvl="5">
              <a:lnSpc>
                <a:spcPct val="80000"/>
              </a:lnSpc>
              <a:spcBef>
                <a:spcPct val="0"/>
              </a:spcBef>
              <a:spcAft>
                <a:spcPct val="0"/>
              </a:spcAft>
              <a:buSzPts val="4800"/>
              <a:buNone/>
              <a:defRPr sz="6400"/>
            </a:lvl6pPr>
            <a:lvl7pPr lvl="6">
              <a:lnSpc>
                <a:spcPct val="80000"/>
              </a:lnSpc>
              <a:spcBef>
                <a:spcPct val="0"/>
              </a:spcBef>
              <a:spcAft>
                <a:spcPct val="0"/>
              </a:spcAft>
              <a:buSzPts val="4800"/>
              <a:buNone/>
              <a:defRPr sz="6400"/>
            </a:lvl7pPr>
            <a:lvl8pPr lvl="7">
              <a:lnSpc>
                <a:spcPct val="80000"/>
              </a:lnSpc>
              <a:spcBef>
                <a:spcPct val="0"/>
              </a:spcBef>
              <a:spcAft>
                <a:spcPct val="0"/>
              </a:spcAft>
              <a:buSzPts val="4800"/>
              <a:buNone/>
              <a:defRPr sz="6400"/>
            </a:lvl8pPr>
            <a:lvl9pPr lvl="8">
              <a:lnSpc>
                <a:spcPct val="80000"/>
              </a:lnSpc>
              <a:spcBef>
                <a:spcPct val="0"/>
              </a:spcBef>
              <a:spcAft>
                <a:spcPct val="0"/>
              </a:spcAft>
              <a:buSzPts val="4800"/>
              <a:buNone/>
              <a:defRPr sz="6400"/>
            </a:lvl9pPr>
          </a:lstStyle>
          <a:p>
            <a:endParaRPr lang="en-US"/>
          </a:p>
        </p:txBody>
      </p:sp>
      <p:sp>
        <p:nvSpPr>
          <p:cNvPr id="15" name="文本框 14"/>
          <p:cNvSpPr txBox="1"/>
          <p:nvPr/>
        </p:nvSpPr>
        <p:spPr>
          <a:xfrm>
            <a:off x="321732" y="0"/>
            <a:ext cx="4851188" cy="1909241"/>
          </a:xfrm>
          <a:prstGeom prst="rect">
            <a:avLst/>
          </a:prstGeom>
          <a:noFill/>
        </p:spPr>
        <p:txBody>
          <a:bodyPr wrap="square" rtlCol="0">
            <a:spAutoFit/>
          </a:bodyPr>
          <a:lstStyle/>
          <a:p>
            <a:pPr marL="0" marR="0" lvl="0" indent="0" algn="l" defTabSz="914400" rtl="0" eaLnBrk="1" fontAlgn="auto" latinLnBrk="0" hangingPunct="1">
              <a:lnSpc>
                <a:spcPct val="140000"/>
              </a:lnSpc>
              <a:spcBef>
                <a:spcPct val="0"/>
              </a:spcBef>
              <a:spcAft>
                <a:spcPct val="0"/>
              </a:spcAft>
              <a:buClrTx/>
              <a:buSzTx/>
              <a:buFontTx/>
              <a:buNone/>
              <a:defRPr/>
            </a:pPr>
            <a:r>
              <a:rPr kumimoji="0" lang="en-US" altLang="zh-CN" sz="4400" b="0" i="0" u="none" strike="noStrike" kern="1200" cap="none" spc="0" normalizeH="0" baseline="0" noProof="0">
                <a:ln>
                  <a:noFill/>
                </a:ln>
                <a:solidFill>
                  <a:schemeClr val="tx1">
                    <a:lumMod val="75000"/>
                    <a:lumOff val="25000"/>
                  </a:schemeClr>
                </a:solidFill>
                <a:effectLst/>
                <a:uLnTx/>
                <a:uFillTx/>
                <a:latin typeface="Poppins SemiBold" panose="02000000000000000000" charset="0"/>
                <a:ea typeface="华文细黑" panose="02010600040101010101" charset="-122"/>
                <a:cs typeface="+mn-cs"/>
              </a:rPr>
              <a:t>ALL OR NOTHING</a:t>
            </a:r>
          </a:p>
          <a:p>
            <a:pPr marL="0" marR="0" lvl="0" indent="0" algn="l" defTabSz="914400" rtl="0" eaLnBrk="1" fontAlgn="auto" latinLnBrk="0" hangingPunct="1">
              <a:lnSpc>
                <a:spcPct val="140000"/>
              </a:lnSpc>
              <a:spcBef>
                <a:spcPct val="0"/>
              </a:spcBef>
              <a:spcAft>
                <a:spcPct val="0"/>
              </a:spcAft>
              <a:buClrTx/>
              <a:buSzTx/>
              <a:buFontTx/>
              <a:buNone/>
              <a:defRPr/>
            </a:pPr>
            <a:r>
              <a:rPr kumimoji="0" lang="en-US" altLang="zh-CN" sz="4400" b="0" i="0" u="none" strike="noStrike" kern="1200" cap="none" spc="0" normalizeH="0" baseline="0" noProof="0">
                <a:ln>
                  <a:noFill/>
                </a:ln>
                <a:solidFill>
                  <a:schemeClr val="tx1">
                    <a:lumMod val="75000"/>
                    <a:lumOff val="25000"/>
                  </a:schemeClr>
                </a:solidFill>
                <a:effectLst/>
                <a:uLnTx/>
                <a:uFillTx/>
                <a:latin typeface="Poppins SemiBold" panose="02000000000000000000" charset="0"/>
                <a:ea typeface="华文细黑" panose="02010600040101010101" charset="-122"/>
                <a:cs typeface="+mn-cs"/>
              </a:rPr>
              <a:t>NOW OR NEVER</a:t>
            </a:r>
          </a:p>
        </p:txBody>
      </p:sp>
      <p:sp>
        <p:nvSpPr>
          <p:cNvPr id="4" name="文本框 3"/>
          <p:cNvSpPr txBox="1"/>
          <p:nvPr/>
        </p:nvSpPr>
        <p:spPr>
          <a:xfrm>
            <a:off x="4079240" y="4156710"/>
            <a:ext cx="3430693" cy="2202783"/>
          </a:xfrm>
          <a:prstGeom prst="rect">
            <a:avLst/>
          </a:prstGeom>
          <a:noFill/>
        </p:spPr>
        <p:txBody>
          <a:bodyPr wrap="square" rtlCol="0">
            <a:spAutoFit/>
          </a:bodyPr>
          <a:lstStyle/>
          <a:p>
            <a:pPr algn="l" fontAlgn="auto">
              <a:lnSpc>
                <a:spcPct val="200000"/>
              </a:lnSpc>
            </a:pPr>
            <a:r>
              <a:rPr lang="zh-CN" altLang="en-US" sz="1000">
                <a:solidFill>
                  <a:schemeClr val="bg1"/>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woman.I love you more than I've ever loved any woman. And I've waited longer for you than I've waited for any woman.</a:t>
            </a:r>
          </a:p>
        </p:txBody>
      </p:sp>
      <p:sp>
        <p:nvSpPr>
          <p:cNvPr id="20" name="TextBox 11"/>
          <p:cNvSpPr txBox="1"/>
          <p:nvPr/>
        </p:nvSpPr>
        <p:spPr>
          <a:xfrm>
            <a:off x="4079240" y="3575685"/>
            <a:ext cx="2862580" cy="337185"/>
          </a:xfrm>
          <a:prstGeom prst="rect">
            <a:avLst/>
          </a:prstGeom>
          <a:noFill/>
        </p:spPr>
        <p:txBody>
          <a:bodyPr wrap="square" rtlCol="0">
            <a:spAutoFit/>
          </a:bodyPr>
          <a:lstStyle/>
          <a:p>
            <a:pPr algn="l"/>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pic>
        <p:nvPicPr>
          <p:cNvPr id="3" name="Imagen 2">
            <a:extLst>
              <a:ext uri="{FF2B5EF4-FFF2-40B4-BE49-F238E27FC236}">
                <a16:creationId xmlns:a16="http://schemas.microsoft.com/office/drawing/2014/main" id="{F86B766F-2E6B-4892-A8FA-81BC031983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866" y="1473200"/>
            <a:ext cx="3738860" cy="5384800"/>
          </a:xfrm>
          <a:prstGeom prst="rect">
            <a:avLst/>
          </a:prstGeom>
        </p:spPr>
      </p:pic>
      <p:pic>
        <p:nvPicPr>
          <p:cNvPr id="10" name="Gráfico 9">
            <a:extLst>
              <a:ext uri="{FF2B5EF4-FFF2-40B4-BE49-F238E27FC236}">
                <a16:creationId xmlns:a16="http://schemas.microsoft.com/office/drawing/2014/main" id="{2C8C7136-F307-4474-97F6-6A33BEF85BED}"/>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548441" y="1875365"/>
            <a:ext cx="1998663" cy="1402571"/>
          </a:xfrm>
          <a:prstGeom prst="rect">
            <a:avLst/>
          </a:prstGeom>
        </p:spPr>
      </p:pic>
      <p:sp>
        <p:nvSpPr>
          <p:cNvPr id="16" name="椭圆 7">
            <a:extLst>
              <a:ext uri="{FF2B5EF4-FFF2-40B4-BE49-F238E27FC236}">
                <a16:creationId xmlns:a16="http://schemas.microsoft.com/office/drawing/2014/main" id="{3DC8D917-A024-4C46-B1C6-C10771C62241}"/>
              </a:ext>
            </a:extLst>
          </p:cNvPr>
          <p:cNvSpPr/>
          <p:nvPr/>
        </p:nvSpPr>
        <p:spPr bwMode="auto">
          <a:xfrm>
            <a:off x="8314858" y="5397051"/>
            <a:ext cx="725170" cy="72517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cs typeface="+mn-ea"/>
            </a:endParaRPr>
          </a:p>
        </p:txBody>
      </p:sp>
      <p:sp>
        <p:nvSpPr>
          <p:cNvPr id="17" name="Freeform 11">
            <a:extLst>
              <a:ext uri="{FF2B5EF4-FFF2-40B4-BE49-F238E27FC236}">
                <a16:creationId xmlns:a16="http://schemas.microsoft.com/office/drawing/2014/main" id="{46D3BA6E-8C1D-4CBE-9C0F-738A5A05C7F0}"/>
              </a:ext>
            </a:extLst>
          </p:cNvPr>
          <p:cNvSpPr>
            <a:spLocks noEditPoints="1"/>
          </p:cNvSpPr>
          <p:nvPr/>
        </p:nvSpPr>
        <p:spPr bwMode="auto">
          <a:xfrm>
            <a:off x="8472338" y="5541831"/>
            <a:ext cx="435610" cy="436245"/>
          </a:xfrm>
          <a:custGeom>
            <a:avLst/>
            <a:gdLst>
              <a:gd name="T0" fmla="*/ 121 w 1277"/>
              <a:gd name="T1" fmla="*/ 737 h 1278"/>
              <a:gd name="T2" fmla="*/ 141 w 1277"/>
              <a:gd name="T3" fmla="*/ 813 h 1278"/>
              <a:gd name="T4" fmla="*/ 54 w 1277"/>
              <a:gd name="T5" fmla="*/ 898 h 1278"/>
              <a:gd name="T6" fmla="*/ 122 w 1277"/>
              <a:gd name="T7" fmla="*/ 1016 h 1278"/>
              <a:gd name="T8" fmla="*/ 239 w 1277"/>
              <a:gd name="T9" fmla="*/ 982 h 1278"/>
              <a:gd name="T10" fmla="*/ 295 w 1277"/>
              <a:gd name="T11" fmla="*/ 1038 h 1278"/>
              <a:gd name="T12" fmla="*/ 262 w 1277"/>
              <a:gd name="T13" fmla="*/ 1155 h 1278"/>
              <a:gd name="T14" fmla="*/ 380 w 1277"/>
              <a:gd name="T15" fmla="*/ 1223 h 1278"/>
              <a:gd name="T16" fmla="*/ 464 w 1277"/>
              <a:gd name="T17" fmla="*/ 1136 h 1278"/>
              <a:gd name="T18" fmla="*/ 541 w 1277"/>
              <a:gd name="T19" fmla="*/ 1157 h 1278"/>
              <a:gd name="T20" fmla="*/ 570 w 1277"/>
              <a:gd name="T21" fmla="*/ 1274 h 1278"/>
              <a:gd name="T22" fmla="*/ 638 w 1277"/>
              <a:gd name="T23" fmla="*/ 1278 h 1278"/>
              <a:gd name="T24" fmla="*/ 706 w 1277"/>
              <a:gd name="T25" fmla="*/ 1274 h 1278"/>
              <a:gd name="T26" fmla="*/ 736 w 1277"/>
              <a:gd name="T27" fmla="*/ 1157 h 1278"/>
              <a:gd name="T28" fmla="*/ 813 w 1277"/>
              <a:gd name="T29" fmla="*/ 1136 h 1278"/>
              <a:gd name="T30" fmla="*/ 897 w 1277"/>
              <a:gd name="T31" fmla="*/ 1223 h 1278"/>
              <a:gd name="T32" fmla="*/ 1015 w 1277"/>
              <a:gd name="T33" fmla="*/ 1155 h 1278"/>
              <a:gd name="T34" fmla="*/ 982 w 1277"/>
              <a:gd name="T35" fmla="*/ 1038 h 1278"/>
              <a:gd name="T36" fmla="*/ 1038 w 1277"/>
              <a:gd name="T37" fmla="*/ 982 h 1278"/>
              <a:gd name="T38" fmla="*/ 1154 w 1277"/>
              <a:gd name="T39" fmla="*/ 1016 h 1278"/>
              <a:gd name="T40" fmla="*/ 1222 w 1277"/>
              <a:gd name="T41" fmla="*/ 898 h 1278"/>
              <a:gd name="T42" fmla="*/ 1135 w 1277"/>
              <a:gd name="T43" fmla="*/ 813 h 1278"/>
              <a:gd name="T44" fmla="*/ 1156 w 1277"/>
              <a:gd name="T45" fmla="*/ 737 h 1278"/>
              <a:gd name="T46" fmla="*/ 1273 w 1277"/>
              <a:gd name="T47" fmla="*/ 707 h 1278"/>
              <a:gd name="T48" fmla="*/ 1277 w 1277"/>
              <a:gd name="T49" fmla="*/ 639 h 1278"/>
              <a:gd name="T50" fmla="*/ 1273 w 1277"/>
              <a:gd name="T51" fmla="*/ 571 h 1278"/>
              <a:gd name="T52" fmla="*/ 1156 w 1277"/>
              <a:gd name="T53" fmla="*/ 542 h 1278"/>
              <a:gd name="T54" fmla="*/ 1135 w 1277"/>
              <a:gd name="T55" fmla="*/ 465 h 1278"/>
              <a:gd name="T56" fmla="*/ 1222 w 1277"/>
              <a:gd name="T57" fmla="*/ 381 h 1278"/>
              <a:gd name="T58" fmla="*/ 1154 w 1277"/>
              <a:gd name="T59" fmla="*/ 263 h 1278"/>
              <a:gd name="T60" fmla="*/ 1038 w 1277"/>
              <a:gd name="T61" fmla="*/ 296 h 1278"/>
              <a:gd name="T62" fmla="*/ 982 w 1277"/>
              <a:gd name="T63" fmla="*/ 240 h 1278"/>
              <a:gd name="T64" fmla="*/ 1015 w 1277"/>
              <a:gd name="T65" fmla="*/ 123 h 1278"/>
              <a:gd name="T66" fmla="*/ 897 w 1277"/>
              <a:gd name="T67" fmla="*/ 55 h 1278"/>
              <a:gd name="T68" fmla="*/ 813 w 1277"/>
              <a:gd name="T69" fmla="*/ 142 h 1278"/>
              <a:gd name="T70" fmla="*/ 736 w 1277"/>
              <a:gd name="T71" fmla="*/ 122 h 1278"/>
              <a:gd name="T72" fmla="*/ 706 w 1277"/>
              <a:gd name="T73" fmla="*/ 4 h 1278"/>
              <a:gd name="T74" fmla="*/ 638 w 1277"/>
              <a:gd name="T75" fmla="*/ 0 h 1278"/>
              <a:gd name="T76" fmla="*/ 570 w 1277"/>
              <a:gd name="T77" fmla="*/ 4 h 1278"/>
              <a:gd name="T78" fmla="*/ 541 w 1277"/>
              <a:gd name="T79" fmla="*/ 122 h 1278"/>
              <a:gd name="T80" fmla="*/ 464 w 1277"/>
              <a:gd name="T81" fmla="*/ 142 h 1278"/>
              <a:gd name="T82" fmla="*/ 380 w 1277"/>
              <a:gd name="T83" fmla="*/ 55 h 1278"/>
              <a:gd name="T84" fmla="*/ 262 w 1277"/>
              <a:gd name="T85" fmla="*/ 123 h 1278"/>
              <a:gd name="T86" fmla="*/ 295 w 1277"/>
              <a:gd name="T87" fmla="*/ 240 h 1278"/>
              <a:gd name="T88" fmla="*/ 239 w 1277"/>
              <a:gd name="T89" fmla="*/ 296 h 1278"/>
              <a:gd name="T90" fmla="*/ 122 w 1277"/>
              <a:gd name="T91" fmla="*/ 263 h 1278"/>
              <a:gd name="T92" fmla="*/ 54 w 1277"/>
              <a:gd name="T93" fmla="*/ 381 h 1278"/>
              <a:gd name="T94" fmla="*/ 141 w 1277"/>
              <a:gd name="T95" fmla="*/ 465 h 1278"/>
              <a:gd name="T96" fmla="*/ 121 w 1277"/>
              <a:gd name="T97" fmla="*/ 542 h 1278"/>
              <a:gd name="T98" fmla="*/ 3 w 1277"/>
              <a:gd name="T99" fmla="*/ 571 h 1278"/>
              <a:gd name="T100" fmla="*/ 0 w 1277"/>
              <a:gd name="T101" fmla="*/ 639 h 1278"/>
              <a:gd name="T102" fmla="*/ 3 w 1277"/>
              <a:gd name="T103" fmla="*/ 707 h 1278"/>
              <a:gd name="T104" fmla="*/ 121 w 1277"/>
              <a:gd name="T105" fmla="*/ 737 h 1278"/>
              <a:gd name="T106" fmla="*/ 152 w 1277"/>
              <a:gd name="T107" fmla="*/ 639 h 1278"/>
              <a:gd name="T108" fmla="*/ 638 w 1277"/>
              <a:gd name="T109" fmla="*/ 153 h 1278"/>
              <a:gd name="T110" fmla="*/ 1125 w 1277"/>
              <a:gd name="T111" fmla="*/ 639 h 1278"/>
              <a:gd name="T112" fmla="*/ 638 w 1277"/>
              <a:gd name="T113" fmla="*/ 1126 h 1278"/>
              <a:gd name="T114" fmla="*/ 152 w 1277"/>
              <a:gd name="T115" fmla="*/ 639 h 1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77" h="1278">
                <a:moveTo>
                  <a:pt x="121" y="737"/>
                </a:moveTo>
                <a:cubicBezTo>
                  <a:pt x="126" y="763"/>
                  <a:pt x="133" y="789"/>
                  <a:pt x="141" y="813"/>
                </a:cubicBezTo>
                <a:cubicBezTo>
                  <a:pt x="54" y="898"/>
                  <a:pt x="54" y="898"/>
                  <a:pt x="54" y="898"/>
                </a:cubicBezTo>
                <a:cubicBezTo>
                  <a:pt x="73" y="940"/>
                  <a:pt x="96" y="979"/>
                  <a:pt x="122" y="1016"/>
                </a:cubicBezTo>
                <a:cubicBezTo>
                  <a:pt x="239" y="982"/>
                  <a:pt x="239" y="982"/>
                  <a:pt x="239" y="982"/>
                </a:cubicBezTo>
                <a:cubicBezTo>
                  <a:pt x="256" y="1002"/>
                  <a:pt x="275" y="1021"/>
                  <a:pt x="295" y="1038"/>
                </a:cubicBezTo>
                <a:cubicBezTo>
                  <a:pt x="262" y="1155"/>
                  <a:pt x="262" y="1155"/>
                  <a:pt x="262" y="1155"/>
                </a:cubicBezTo>
                <a:cubicBezTo>
                  <a:pt x="298" y="1182"/>
                  <a:pt x="338" y="1205"/>
                  <a:pt x="380" y="1223"/>
                </a:cubicBezTo>
                <a:cubicBezTo>
                  <a:pt x="464" y="1136"/>
                  <a:pt x="464" y="1136"/>
                  <a:pt x="464" y="1136"/>
                </a:cubicBezTo>
                <a:cubicBezTo>
                  <a:pt x="489" y="1145"/>
                  <a:pt x="514" y="1152"/>
                  <a:pt x="541" y="1157"/>
                </a:cubicBezTo>
                <a:cubicBezTo>
                  <a:pt x="570" y="1274"/>
                  <a:pt x="570" y="1274"/>
                  <a:pt x="570" y="1274"/>
                </a:cubicBezTo>
                <a:cubicBezTo>
                  <a:pt x="593" y="1277"/>
                  <a:pt x="615" y="1278"/>
                  <a:pt x="638" y="1278"/>
                </a:cubicBezTo>
                <a:cubicBezTo>
                  <a:pt x="661" y="1278"/>
                  <a:pt x="684" y="1277"/>
                  <a:pt x="706" y="1274"/>
                </a:cubicBezTo>
                <a:cubicBezTo>
                  <a:pt x="736" y="1157"/>
                  <a:pt x="736" y="1157"/>
                  <a:pt x="736" y="1157"/>
                </a:cubicBezTo>
                <a:cubicBezTo>
                  <a:pt x="762" y="1152"/>
                  <a:pt x="788" y="1145"/>
                  <a:pt x="813" y="1136"/>
                </a:cubicBezTo>
                <a:cubicBezTo>
                  <a:pt x="897" y="1223"/>
                  <a:pt x="897" y="1223"/>
                  <a:pt x="897" y="1223"/>
                </a:cubicBezTo>
                <a:cubicBezTo>
                  <a:pt x="939" y="1205"/>
                  <a:pt x="978" y="1182"/>
                  <a:pt x="1015" y="1155"/>
                </a:cubicBezTo>
                <a:cubicBezTo>
                  <a:pt x="982" y="1038"/>
                  <a:pt x="982" y="1038"/>
                  <a:pt x="982" y="1038"/>
                </a:cubicBezTo>
                <a:cubicBezTo>
                  <a:pt x="1002" y="1021"/>
                  <a:pt x="1020" y="1002"/>
                  <a:pt x="1038" y="982"/>
                </a:cubicBezTo>
                <a:cubicBezTo>
                  <a:pt x="1154" y="1016"/>
                  <a:pt x="1154" y="1016"/>
                  <a:pt x="1154" y="1016"/>
                </a:cubicBezTo>
                <a:cubicBezTo>
                  <a:pt x="1181" y="979"/>
                  <a:pt x="1204" y="940"/>
                  <a:pt x="1222" y="898"/>
                </a:cubicBezTo>
                <a:cubicBezTo>
                  <a:pt x="1135" y="813"/>
                  <a:pt x="1135" y="813"/>
                  <a:pt x="1135" y="813"/>
                </a:cubicBezTo>
                <a:cubicBezTo>
                  <a:pt x="1144" y="789"/>
                  <a:pt x="1151" y="763"/>
                  <a:pt x="1156" y="737"/>
                </a:cubicBezTo>
                <a:cubicBezTo>
                  <a:pt x="1273" y="707"/>
                  <a:pt x="1273" y="707"/>
                  <a:pt x="1273" y="707"/>
                </a:cubicBezTo>
                <a:cubicBezTo>
                  <a:pt x="1276" y="685"/>
                  <a:pt x="1277" y="662"/>
                  <a:pt x="1277" y="639"/>
                </a:cubicBezTo>
                <a:cubicBezTo>
                  <a:pt x="1277" y="616"/>
                  <a:pt x="1276" y="593"/>
                  <a:pt x="1273" y="571"/>
                </a:cubicBezTo>
                <a:cubicBezTo>
                  <a:pt x="1156" y="542"/>
                  <a:pt x="1156" y="542"/>
                  <a:pt x="1156" y="542"/>
                </a:cubicBezTo>
                <a:cubicBezTo>
                  <a:pt x="1151" y="515"/>
                  <a:pt x="1144" y="490"/>
                  <a:pt x="1135" y="465"/>
                </a:cubicBezTo>
                <a:cubicBezTo>
                  <a:pt x="1222" y="381"/>
                  <a:pt x="1222" y="381"/>
                  <a:pt x="1222" y="381"/>
                </a:cubicBezTo>
                <a:cubicBezTo>
                  <a:pt x="1204" y="339"/>
                  <a:pt x="1181" y="299"/>
                  <a:pt x="1154" y="263"/>
                </a:cubicBezTo>
                <a:cubicBezTo>
                  <a:pt x="1038" y="296"/>
                  <a:pt x="1038" y="296"/>
                  <a:pt x="1038" y="296"/>
                </a:cubicBezTo>
                <a:cubicBezTo>
                  <a:pt x="1020" y="276"/>
                  <a:pt x="1002" y="257"/>
                  <a:pt x="982" y="240"/>
                </a:cubicBezTo>
                <a:cubicBezTo>
                  <a:pt x="1015" y="123"/>
                  <a:pt x="1015" y="123"/>
                  <a:pt x="1015" y="123"/>
                </a:cubicBezTo>
                <a:cubicBezTo>
                  <a:pt x="978" y="97"/>
                  <a:pt x="939" y="74"/>
                  <a:pt x="897" y="55"/>
                </a:cubicBezTo>
                <a:cubicBezTo>
                  <a:pt x="813" y="142"/>
                  <a:pt x="813" y="142"/>
                  <a:pt x="813" y="142"/>
                </a:cubicBezTo>
                <a:cubicBezTo>
                  <a:pt x="788" y="134"/>
                  <a:pt x="762" y="127"/>
                  <a:pt x="736" y="122"/>
                </a:cubicBezTo>
                <a:cubicBezTo>
                  <a:pt x="706" y="4"/>
                  <a:pt x="706" y="4"/>
                  <a:pt x="706" y="4"/>
                </a:cubicBezTo>
                <a:cubicBezTo>
                  <a:pt x="684" y="2"/>
                  <a:pt x="661" y="0"/>
                  <a:pt x="638" y="0"/>
                </a:cubicBezTo>
                <a:cubicBezTo>
                  <a:pt x="615" y="0"/>
                  <a:pt x="593" y="2"/>
                  <a:pt x="570" y="4"/>
                </a:cubicBezTo>
                <a:cubicBezTo>
                  <a:pt x="541" y="122"/>
                  <a:pt x="541" y="122"/>
                  <a:pt x="541" y="122"/>
                </a:cubicBezTo>
                <a:cubicBezTo>
                  <a:pt x="514" y="127"/>
                  <a:pt x="489" y="134"/>
                  <a:pt x="464" y="142"/>
                </a:cubicBezTo>
                <a:cubicBezTo>
                  <a:pt x="380" y="55"/>
                  <a:pt x="380" y="55"/>
                  <a:pt x="380" y="55"/>
                </a:cubicBezTo>
                <a:cubicBezTo>
                  <a:pt x="338" y="74"/>
                  <a:pt x="298" y="97"/>
                  <a:pt x="262" y="123"/>
                </a:cubicBezTo>
                <a:cubicBezTo>
                  <a:pt x="295" y="240"/>
                  <a:pt x="295" y="240"/>
                  <a:pt x="295" y="240"/>
                </a:cubicBezTo>
                <a:cubicBezTo>
                  <a:pt x="275" y="257"/>
                  <a:pt x="256" y="276"/>
                  <a:pt x="239" y="296"/>
                </a:cubicBezTo>
                <a:cubicBezTo>
                  <a:pt x="122" y="263"/>
                  <a:pt x="122" y="263"/>
                  <a:pt x="122" y="263"/>
                </a:cubicBezTo>
                <a:cubicBezTo>
                  <a:pt x="96" y="299"/>
                  <a:pt x="73" y="339"/>
                  <a:pt x="54" y="381"/>
                </a:cubicBezTo>
                <a:cubicBezTo>
                  <a:pt x="141" y="465"/>
                  <a:pt x="141" y="465"/>
                  <a:pt x="141" y="465"/>
                </a:cubicBezTo>
                <a:cubicBezTo>
                  <a:pt x="133" y="490"/>
                  <a:pt x="126" y="515"/>
                  <a:pt x="121" y="542"/>
                </a:cubicBezTo>
                <a:cubicBezTo>
                  <a:pt x="3" y="571"/>
                  <a:pt x="3" y="571"/>
                  <a:pt x="3" y="571"/>
                </a:cubicBezTo>
                <a:cubicBezTo>
                  <a:pt x="1" y="593"/>
                  <a:pt x="0" y="616"/>
                  <a:pt x="0" y="639"/>
                </a:cubicBezTo>
                <a:cubicBezTo>
                  <a:pt x="0" y="662"/>
                  <a:pt x="1" y="685"/>
                  <a:pt x="3" y="707"/>
                </a:cubicBezTo>
                <a:lnTo>
                  <a:pt x="121" y="737"/>
                </a:lnTo>
                <a:close/>
                <a:moveTo>
                  <a:pt x="152" y="639"/>
                </a:moveTo>
                <a:cubicBezTo>
                  <a:pt x="152" y="370"/>
                  <a:pt x="370" y="153"/>
                  <a:pt x="638" y="153"/>
                </a:cubicBezTo>
                <a:cubicBezTo>
                  <a:pt x="907" y="153"/>
                  <a:pt x="1125" y="370"/>
                  <a:pt x="1125" y="639"/>
                </a:cubicBezTo>
                <a:cubicBezTo>
                  <a:pt x="1125" y="908"/>
                  <a:pt x="907" y="1126"/>
                  <a:pt x="638" y="1126"/>
                </a:cubicBezTo>
                <a:cubicBezTo>
                  <a:pt x="370" y="1126"/>
                  <a:pt x="152" y="908"/>
                  <a:pt x="152" y="639"/>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 name="椭圆 5">
            <a:extLst>
              <a:ext uri="{FF2B5EF4-FFF2-40B4-BE49-F238E27FC236}">
                <a16:creationId xmlns:a16="http://schemas.microsoft.com/office/drawing/2014/main" id="{CCB5C4F5-11D6-479B-8DE9-81D26E16283A}"/>
              </a:ext>
            </a:extLst>
          </p:cNvPr>
          <p:cNvSpPr/>
          <p:nvPr/>
        </p:nvSpPr>
        <p:spPr bwMode="auto">
          <a:xfrm>
            <a:off x="8311048" y="1754056"/>
            <a:ext cx="725170" cy="72517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cs typeface="+mn-ea"/>
            </a:endParaRPr>
          </a:p>
        </p:txBody>
      </p:sp>
      <p:sp>
        <p:nvSpPr>
          <p:cNvPr id="21" name="Freeform 46">
            <a:extLst>
              <a:ext uri="{FF2B5EF4-FFF2-40B4-BE49-F238E27FC236}">
                <a16:creationId xmlns:a16="http://schemas.microsoft.com/office/drawing/2014/main" id="{D70B0160-5D88-4744-A7F3-A5CD696CA821}"/>
              </a:ext>
            </a:extLst>
          </p:cNvPr>
          <p:cNvSpPr>
            <a:spLocks noEditPoints="1"/>
          </p:cNvSpPr>
          <p:nvPr/>
        </p:nvSpPr>
        <p:spPr bwMode="auto">
          <a:xfrm>
            <a:off x="8468528" y="1889311"/>
            <a:ext cx="439420" cy="486410"/>
          </a:xfrm>
          <a:custGeom>
            <a:avLst/>
            <a:gdLst>
              <a:gd name="T0" fmla="*/ 218 w 221"/>
              <a:gd name="T1" fmla="*/ 82 h 245"/>
              <a:gd name="T2" fmla="*/ 212 w 221"/>
              <a:gd name="T3" fmla="*/ 72 h 245"/>
              <a:gd name="T4" fmla="*/ 127 w 221"/>
              <a:gd name="T5" fmla="*/ 8 h 245"/>
              <a:gd name="T6" fmla="*/ 90 w 221"/>
              <a:gd name="T7" fmla="*/ 14 h 245"/>
              <a:gd name="T8" fmla="*/ 1 w 221"/>
              <a:gd name="T9" fmla="*/ 134 h 245"/>
              <a:gd name="T10" fmla="*/ 19 w 221"/>
              <a:gd name="T11" fmla="*/ 190 h 245"/>
              <a:gd name="T12" fmla="*/ 86 w 221"/>
              <a:gd name="T13" fmla="*/ 240 h 245"/>
              <a:gd name="T14" fmla="*/ 114 w 221"/>
              <a:gd name="T15" fmla="*/ 237 h 245"/>
              <a:gd name="T16" fmla="*/ 114 w 221"/>
              <a:gd name="T17" fmla="*/ 237 h 245"/>
              <a:gd name="T18" fmla="*/ 22 w 221"/>
              <a:gd name="T19" fmla="*/ 177 h 245"/>
              <a:gd name="T20" fmla="*/ 28 w 221"/>
              <a:gd name="T21" fmla="*/ 155 h 245"/>
              <a:gd name="T22" fmla="*/ 32 w 221"/>
              <a:gd name="T23" fmla="*/ 160 h 245"/>
              <a:gd name="T24" fmla="*/ 22 w 221"/>
              <a:gd name="T25" fmla="*/ 177 h 245"/>
              <a:gd name="T26" fmla="*/ 107 w 221"/>
              <a:gd name="T27" fmla="*/ 233 h 245"/>
              <a:gd name="T28" fmla="*/ 90 w 221"/>
              <a:gd name="T29" fmla="*/ 234 h 245"/>
              <a:gd name="T30" fmla="*/ 36 w 221"/>
              <a:gd name="T31" fmla="*/ 170 h 245"/>
              <a:gd name="T32" fmla="*/ 32 w 221"/>
              <a:gd name="T33" fmla="*/ 149 h 245"/>
              <a:gd name="T34" fmla="*/ 96 w 221"/>
              <a:gd name="T35" fmla="*/ 18 h 245"/>
              <a:gd name="T36" fmla="*/ 108 w 221"/>
              <a:gd name="T37" fmla="*/ 10 h 245"/>
              <a:gd name="T38" fmla="*/ 207 w 221"/>
              <a:gd name="T39" fmla="*/ 78 h 245"/>
              <a:gd name="T40" fmla="*/ 212 w 221"/>
              <a:gd name="T41" fmla="*/ 88 h 245"/>
              <a:gd name="T42" fmla="*/ 108 w 221"/>
              <a:gd name="T43" fmla="*/ 232 h 245"/>
              <a:gd name="T44" fmla="*/ 191 w 221"/>
              <a:gd name="T45" fmla="*/ 100 h 245"/>
              <a:gd name="T46" fmla="*/ 109 w 221"/>
              <a:gd name="T47" fmla="*/ 29 h 245"/>
              <a:gd name="T48" fmla="*/ 186 w 221"/>
              <a:gd name="T49" fmla="*/ 107 h 245"/>
              <a:gd name="T50" fmla="*/ 96 w 221"/>
              <a:gd name="T51" fmla="*/ 48 h 245"/>
              <a:gd name="T52" fmla="*/ 186 w 221"/>
              <a:gd name="T53" fmla="*/ 107 h 245"/>
              <a:gd name="T54" fmla="*/ 172 w 221"/>
              <a:gd name="T55" fmla="*/ 125 h 245"/>
              <a:gd name="T56" fmla="*/ 91 w 221"/>
              <a:gd name="T57" fmla="*/ 54 h 245"/>
              <a:gd name="T58" fmla="*/ 77 w 221"/>
              <a:gd name="T59" fmla="*/ 72 h 245"/>
              <a:gd name="T60" fmla="*/ 167 w 221"/>
              <a:gd name="T61" fmla="*/ 131 h 245"/>
              <a:gd name="T62" fmla="*/ 77 w 221"/>
              <a:gd name="T63" fmla="*/ 72 h 245"/>
              <a:gd name="T64" fmla="*/ 112 w 221"/>
              <a:gd name="T65" fmla="*/ 111 h 245"/>
              <a:gd name="T66" fmla="*/ 151 w 221"/>
              <a:gd name="T67" fmla="*/ 149 h 245"/>
              <a:gd name="T68" fmla="*/ 132 w 221"/>
              <a:gd name="T69" fmla="*/ 175 h 245"/>
              <a:gd name="T70" fmla="*/ 93 w 221"/>
              <a:gd name="T71" fmla="*/ 136 h 245"/>
              <a:gd name="T72" fmla="*/ 132 w 221"/>
              <a:gd name="T73" fmla="*/ 175 h 245"/>
              <a:gd name="T74" fmla="*/ 123 w 221"/>
              <a:gd name="T75" fmla="*/ 186 h 245"/>
              <a:gd name="T76" fmla="*/ 84 w 221"/>
              <a:gd name="T77" fmla="*/ 148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1" h="245">
                <a:moveTo>
                  <a:pt x="215" y="103"/>
                </a:moveTo>
                <a:cubicBezTo>
                  <a:pt x="221" y="95"/>
                  <a:pt x="220" y="87"/>
                  <a:pt x="218" y="82"/>
                </a:cubicBezTo>
                <a:cubicBezTo>
                  <a:pt x="216" y="76"/>
                  <a:pt x="212" y="73"/>
                  <a:pt x="212" y="73"/>
                </a:cubicBezTo>
                <a:cubicBezTo>
                  <a:pt x="212" y="72"/>
                  <a:pt x="212" y="72"/>
                  <a:pt x="212" y="72"/>
                </a:cubicBezTo>
                <a:cubicBezTo>
                  <a:pt x="212" y="72"/>
                  <a:pt x="212" y="72"/>
                  <a:pt x="212" y="72"/>
                </a:cubicBezTo>
                <a:cubicBezTo>
                  <a:pt x="212" y="72"/>
                  <a:pt x="145" y="21"/>
                  <a:pt x="127" y="8"/>
                </a:cubicBezTo>
                <a:cubicBezTo>
                  <a:pt x="117" y="0"/>
                  <a:pt x="107" y="2"/>
                  <a:pt x="101" y="5"/>
                </a:cubicBezTo>
                <a:cubicBezTo>
                  <a:pt x="94" y="8"/>
                  <a:pt x="90" y="13"/>
                  <a:pt x="90" y="14"/>
                </a:cubicBezTo>
                <a:cubicBezTo>
                  <a:pt x="0" y="132"/>
                  <a:pt x="0" y="132"/>
                  <a:pt x="0" y="132"/>
                </a:cubicBezTo>
                <a:cubicBezTo>
                  <a:pt x="1" y="134"/>
                  <a:pt x="1" y="134"/>
                  <a:pt x="1" y="134"/>
                </a:cubicBezTo>
                <a:cubicBezTo>
                  <a:pt x="18" y="189"/>
                  <a:pt x="18" y="189"/>
                  <a:pt x="18" y="189"/>
                </a:cubicBezTo>
                <a:cubicBezTo>
                  <a:pt x="19" y="190"/>
                  <a:pt x="19" y="190"/>
                  <a:pt x="19" y="190"/>
                </a:cubicBezTo>
                <a:cubicBezTo>
                  <a:pt x="19" y="190"/>
                  <a:pt x="74" y="231"/>
                  <a:pt x="86" y="240"/>
                </a:cubicBezTo>
                <a:cubicBezTo>
                  <a:pt x="86" y="240"/>
                  <a:pt x="86" y="240"/>
                  <a:pt x="86" y="240"/>
                </a:cubicBezTo>
                <a:cubicBezTo>
                  <a:pt x="93" y="245"/>
                  <a:pt x="100" y="245"/>
                  <a:pt x="105" y="242"/>
                </a:cubicBezTo>
                <a:cubicBezTo>
                  <a:pt x="110" y="240"/>
                  <a:pt x="113" y="237"/>
                  <a:pt x="114" y="237"/>
                </a:cubicBezTo>
                <a:cubicBezTo>
                  <a:pt x="114" y="237"/>
                  <a:pt x="114" y="237"/>
                  <a:pt x="114" y="237"/>
                </a:cubicBezTo>
                <a:cubicBezTo>
                  <a:pt x="114" y="237"/>
                  <a:pt x="114" y="237"/>
                  <a:pt x="114" y="237"/>
                </a:cubicBezTo>
                <a:cubicBezTo>
                  <a:pt x="114" y="237"/>
                  <a:pt x="206" y="116"/>
                  <a:pt x="215" y="103"/>
                </a:cubicBezTo>
                <a:close/>
                <a:moveTo>
                  <a:pt x="22" y="177"/>
                </a:moveTo>
                <a:cubicBezTo>
                  <a:pt x="11" y="142"/>
                  <a:pt x="11" y="142"/>
                  <a:pt x="11" y="142"/>
                </a:cubicBezTo>
                <a:cubicBezTo>
                  <a:pt x="28" y="155"/>
                  <a:pt x="28" y="155"/>
                  <a:pt x="28" y="155"/>
                </a:cubicBezTo>
                <a:cubicBezTo>
                  <a:pt x="28" y="155"/>
                  <a:pt x="28" y="155"/>
                  <a:pt x="29" y="156"/>
                </a:cubicBezTo>
                <a:cubicBezTo>
                  <a:pt x="30" y="157"/>
                  <a:pt x="31" y="158"/>
                  <a:pt x="32" y="160"/>
                </a:cubicBezTo>
                <a:cubicBezTo>
                  <a:pt x="32" y="162"/>
                  <a:pt x="32" y="163"/>
                  <a:pt x="31" y="166"/>
                </a:cubicBezTo>
                <a:cubicBezTo>
                  <a:pt x="28" y="170"/>
                  <a:pt x="24" y="174"/>
                  <a:pt x="22" y="177"/>
                </a:cubicBezTo>
                <a:close/>
                <a:moveTo>
                  <a:pt x="108" y="232"/>
                </a:moveTo>
                <a:cubicBezTo>
                  <a:pt x="108" y="232"/>
                  <a:pt x="108" y="233"/>
                  <a:pt x="107" y="233"/>
                </a:cubicBezTo>
                <a:cubicBezTo>
                  <a:pt x="105" y="235"/>
                  <a:pt x="103" y="236"/>
                  <a:pt x="100" y="237"/>
                </a:cubicBezTo>
                <a:cubicBezTo>
                  <a:pt x="97" y="237"/>
                  <a:pt x="94" y="237"/>
                  <a:pt x="90" y="234"/>
                </a:cubicBezTo>
                <a:cubicBezTo>
                  <a:pt x="80" y="227"/>
                  <a:pt x="34" y="192"/>
                  <a:pt x="25" y="185"/>
                </a:cubicBezTo>
                <a:cubicBezTo>
                  <a:pt x="27" y="182"/>
                  <a:pt x="32" y="176"/>
                  <a:pt x="36" y="170"/>
                </a:cubicBezTo>
                <a:cubicBezTo>
                  <a:pt x="40" y="165"/>
                  <a:pt x="39" y="159"/>
                  <a:pt x="37" y="155"/>
                </a:cubicBezTo>
                <a:cubicBezTo>
                  <a:pt x="35" y="151"/>
                  <a:pt x="32" y="149"/>
                  <a:pt x="32" y="149"/>
                </a:cubicBezTo>
                <a:cubicBezTo>
                  <a:pt x="9" y="132"/>
                  <a:pt x="9" y="132"/>
                  <a:pt x="9" y="132"/>
                </a:cubicBezTo>
                <a:cubicBezTo>
                  <a:pt x="96" y="18"/>
                  <a:pt x="96" y="18"/>
                  <a:pt x="96" y="18"/>
                </a:cubicBezTo>
                <a:cubicBezTo>
                  <a:pt x="96" y="18"/>
                  <a:pt x="97" y="17"/>
                  <a:pt x="98" y="16"/>
                </a:cubicBezTo>
                <a:cubicBezTo>
                  <a:pt x="100" y="14"/>
                  <a:pt x="104" y="11"/>
                  <a:pt x="108" y="10"/>
                </a:cubicBezTo>
                <a:cubicBezTo>
                  <a:pt x="112" y="9"/>
                  <a:pt x="117" y="9"/>
                  <a:pt x="123" y="13"/>
                </a:cubicBezTo>
                <a:cubicBezTo>
                  <a:pt x="140" y="26"/>
                  <a:pt x="203" y="74"/>
                  <a:pt x="207" y="78"/>
                </a:cubicBezTo>
                <a:cubicBezTo>
                  <a:pt x="208" y="78"/>
                  <a:pt x="208" y="79"/>
                  <a:pt x="209" y="79"/>
                </a:cubicBezTo>
                <a:cubicBezTo>
                  <a:pt x="210" y="81"/>
                  <a:pt x="212" y="84"/>
                  <a:pt x="212" y="88"/>
                </a:cubicBezTo>
                <a:cubicBezTo>
                  <a:pt x="213" y="91"/>
                  <a:pt x="213" y="95"/>
                  <a:pt x="210" y="99"/>
                </a:cubicBezTo>
                <a:cubicBezTo>
                  <a:pt x="200" y="111"/>
                  <a:pt x="113" y="226"/>
                  <a:pt x="108" y="232"/>
                </a:cubicBezTo>
                <a:close/>
                <a:moveTo>
                  <a:pt x="105" y="35"/>
                </a:moveTo>
                <a:cubicBezTo>
                  <a:pt x="191" y="100"/>
                  <a:pt x="191" y="100"/>
                  <a:pt x="191" y="100"/>
                </a:cubicBezTo>
                <a:cubicBezTo>
                  <a:pt x="195" y="94"/>
                  <a:pt x="195" y="94"/>
                  <a:pt x="195" y="94"/>
                </a:cubicBezTo>
                <a:cubicBezTo>
                  <a:pt x="109" y="29"/>
                  <a:pt x="109" y="29"/>
                  <a:pt x="109" y="29"/>
                </a:cubicBezTo>
                <a:lnTo>
                  <a:pt x="105" y="35"/>
                </a:lnTo>
                <a:close/>
                <a:moveTo>
                  <a:pt x="186" y="107"/>
                </a:moveTo>
                <a:cubicBezTo>
                  <a:pt x="100" y="42"/>
                  <a:pt x="100" y="42"/>
                  <a:pt x="100" y="42"/>
                </a:cubicBezTo>
                <a:cubicBezTo>
                  <a:pt x="96" y="48"/>
                  <a:pt x="96" y="48"/>
                  <a:pt x="96" y="48"/>
                </a:cubicBezTo>
                <a:cubicBezTo>
                  <a:pt x="181" y="113"/>
                  <a:pt x="181" y="113"/>
                  <a:pt x="181" y="113"/>
                </a:cubicBezTo>
                <a:lnTo>
                  <a:pt x="186" y="107"/>
                </a:lnTo>
                <a:close/>
                <a:moveTo>
                  <a:pt x="86" y="60"/>
                </a:moveTo>
                <a:cubicBezTo>
                  <a:pt x="172" y="125"/>
                  <a:pt x="172" y="125"/>
                  <a:pt x="172" y="125"/>
                </a:cubicBezTo>
                <a:cubicBezTo>
                  <a:pt x="176" y="119"/>
                  <a:pt x="176" y="119"/>
                  <a:pt x="176" y="119"/>
                </a:cubicBezTo>
                <a:cubicBezTo>
                  <a:pt x="91" y="54"/>
                  <a:pt x="91" y="54"/>
                  <a:pt x="91" y="54"/>
                </a:cubicBezTo>
                <a:lnTo>
                  <a:pt x="86" y="60"/>
                </a:lnTo>
                <a:close/>
                <a:moveTo>
                  <a:pt x="77" y="72"/>
                </a:moveTo>
                <a:cubicBezTo>
                  <a:pt x="163" y="137"/>
                  <a:pt x="163" y="137"/>
                  <a:pt x="163" y="137"/>
                </a:cubicBezTo>
                <a:cubicBezTo>
                  <a:pt x="167" y="131"/>
                  <a:pt x="167" y="131"/>
                  <a:pt x="167" y="131"/>
                </a:cubicBezTo>
                <a:cubicBezTo>
                  <a:pt x="82" y="66"/>
                  <a:pt x="82" y="66"/>
                  <a:pt x="82" y="66"/>
                </a:cubicBezTo>
                <a:lnTo>
                  <a:pt x="77" y="72"/>
                </a:lnTo>
                <a:close/>
                <a:moveTo>
                  <a:pt x="156" y="144"/>
                </a:moveTo>
                <a:cubicBezTo>
                  <a:pt x="112" y="111"/>
                  <a:pt x="112" y="111"/>
                  <a:pt x="112" y="111"/>
                </a:cubicBezTo>
                <a:cubicBezTo>
                  <a:pt x="108" y="116"/>
                  <a:pt x="108" y="116"/>
                  <a:pt x="108" y="116"/>
                </a:cubicBezTo>
                <a:cubicBezTo>
                  <a:pt x="151" y="149"/>
                  <a:pt x="151" y="149"/>
                  <a:pt x="151" y="149"/>
                </a:cubicBezTo>
                <a:lnTo>
                  <a:pt x="156" y="144"/>
                </a:lnTo>
                <a:close/>
                <a:moveTo>
                  <a:pt x="132" y="175"/>
                </a:moveTo>
                <a:cubicBezTo>
                  <a:pt x="136" y="169"/>
                  <a:pt x="136" y="169"/>
                  <a:pt x="136" y="169"/>
                </a:cubicBezTo>
                <a:cubicBezTo>
                  <a:pt x="93" y="136"/>
                  <a:pt x="93" y="136"/>
                  <a:pt x="93" y="136"/>
                </a:cubicBezTo>
                <a:cubicBezTo>
                  <a:pt x="89" y="142"/>
                  <a:pt x="89" y="142"/>
                  <a:pt x="89" y="142"/>
                </a:cubicBezTo>
                <a:lnTo>
                  <a:pt x="132" y="175"/>
                </a:lnTo>
                <a:close/>
                <a:moveTo>
                  <a:pt x="80" y="153"/>
                </a:moveTo>
                <a:cubicBezTo>
                  <a:pt x="123" y="186"/>
                  <a:pt x="123" y="186"/>
                  <a:pt x="123" y="186"/>
                </a:cubicBezTo>
                <a:cubicBezTo>
                  <a:pt x="128" y="180"/>
                  <a:pt x="128" y="180"/>
                  <a:pt x="128" y="180"/>
                </a:cubicBezTo>
                <a:cubicBezTo>
                  <a:pt x="84" y="148"/>
                  <a:pt x="84" y="148"/>
                  <a:pt x="84" y="148"/>
                </a:cubicBezTo>
                <a:lnTo>
                  <a:pt x="80" y="153"/>
                </a:ln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 name="椭圆 6">
            <a:extLst>
              <a:ext uri="{FF2B5EF4-FFF2-40B4-BE49-F238E27FC236}">
                <a16:creationId xmlns:a16="http://schemas.microsoft.com/office/drawing/2014/main" id="{59792ED6-D3CE-4DE1-B003-47B508E925D0}"/>
              </a:ext>
            </a:extLst>
          </p:cNvPr>
          <p:cNvSpPr/>
          <p:nvPr/>
        </p:nvSpPr>
        <p:spPr bwMode="auto">
          <a:xfrm>
            <a:off x="8325653" y="3598731"/>
            <a:ext cx="725170" cy="72517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cs typeface="+mn-ea"/>
            </a:endParaRPr>
          </a:p>
        </p:txBody>
      </p:sp>
      <p:sp>
        <p:nvSpPr>
          <p:cNvPr id="24" name="Freeform 6">
            <a:extLst>
              <a:ext uri="{FF2B5EF4-FFF2-40B4-BE49-F238E27FC236}">
                <a16:creationId xmlns:a16="http://schemas.microsoft.com/office/drawing/2014/main" id="{C30C7380-0B5D-4338-A60B-23B019D99A20}"/>
              </a:ext>
            </a:extLst>
          </p:cNvPr>
          <p:cNvSpPr>
            <a:spLocks noEditPoints="1"/>
          </p:cNvSpPr>
          <p:nvPr/>
        </p:nvSpPr>
        <p:spPr bwMode="auto">
          <a:xfrm>
            <a:off x="8552348" y="3753036"/>
            <a:ext cx="276225" cy="371475"/>
          </a:xfrm>
          <a:custGeom>
            <a:avLst/>
            <a:gdLst>
              <a:gd name="T0" fmla="*/ 69 w 74"/>
              <a:gd name="T1" fmla="*/ 36 h 99"/>
              <a:gd name="T2" fmla="*/ 37 w 74"/>
              <a:gd name="T3" fmla="*/ 0 h 99"/>
              <a:gd name="T4" fmla="*/ 5 w 74"/>
              <a:gd name="T5" fmla="*/ 36 h 99"/>
              <a:gd name="T6" fmla="*/ 0 w 74"/>
              <a:gd name="T7" fmla="*/ 44 h 99"/>
              <a:gd name="T8" fmla="*/ 0 w 74"/>
              <a:gd name="T9" fmla="*/ 89 h 99"/>
              <a:gd name="T10" fmla="*/ 10 w 74"/>
              <a:gd name="T11" fmla="*/ 99 h 99"/>
              <a:gd name="T12" fmla="*/ 64 w 74"/>
              <a:gd name="T13" fmla="*/ 99 h 99"/>
              <a:gd name="T14" fmla="*/ 74 w 74"/>
              <a:gd name="T15" fmla="*/ 89 h 99"/>
              <a:gd name="T16" fmla="*/ 74 w 74"/>
              <a:gd name="T17" fmla="*/ 44 h 99"/>
              <a:gd name="T18" fmla="*/ 69 w 74"/>
              <a:gd name="T19" fmla="*/ 36 h 99"/>
              <a:gd name="T20" fmla="*/ 41 w 74"/>
              <a:gd name="T21" fmla="*/ 70 h 99"/>
              <a:gd name="T22" fmla="*/ 41 w 74"/>
              <a:gd name="T23" fmla="*/ 84 h 99"/>
              <a:gd name="T24" fmla="*/ 37 w 74"/>
              <a:gd name="T25" fmla="*/ 88 h 99"/>
              <a:gd name="T26" fmla="*/ 33 w 74"/>
              <a:gd name="T27" fmla="*/ 84 h 99"/>
              <a:gd name="T28" fmla="*/ 33 w 74"/>
              <a:gd name="T29" fmla="*/ 70 h 99"/>
              <a:gd name="T30" fmla="*/ 25 w 74"/>
              <a:gd name="T31" fmla="*/ 59 h 99"/>
              <a:gd name="T32" fmla="*/ 37 w 74"/>
              <a:gd name="T33" fmla="*/ 48 h 99"/>
              <a:gd name="T34" fmla="*/ 48 w 74"/>
              <a:gd name="T35" fmla="*/ 59 h 99"/>
              <a:gd name="T36" fmla="*/ 41 w 74"/>
              <a:gd name="T37" fmla="*/ 70 h 99"/>
              <a:gd name="T38" fmla="*/ 12 w 74"/>
              <a:gd name="T39" fmla="*/ 34 h 99"/>
              <a:gd name="T40" fmla="*/ 37 w 74"/>
              <a:gd name="T41" fmla="*/ 6 h 99"/>
              <a:gd name="T42" fmla="*/ 62 w 74"/>
              <a:gd name="T43" fmla="*/ 34 h 99"/>
              <a:gd name="T44" fmla="*/ 12 w 74"/>
              <a:gd name="T45" fmla="*/ 3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99">
                <a:moveTo>
                  <a:pt x="69" y="36"/>
                </a:moveTo>
                <a:cubicBezTo>
                  <a:pt x="68" y="16"/>
                  <a:pt x="54" y="0"/>
                  <a:pt x="37" y="0"/>
                </a:cubicBezTo>
                <a:cubicBezTo>
                  <a:pt x="19" y="0"/>
                  <a:pt x="5" y="16"/>
                  <a:pt x="5" y="36"/>
                </a:cubicBezTo>
                <a:cubicBezTo>
                  <a:pt x="2" y="37"/>
                  <a:pt x="0" y="41"/>
                  <a:pt x="0" y="44"/>
                </a:cubicBezTo>
                <a:cubicBezTo>
                  <a:pt x="0" y="89"/>
                  <a:pt x="0" y="89"/>
                  <a:pt x="0" y="89"/>
                </a:cubicBezTo>
                <a:cubicBezTo>
                  <a:pt x="0" y="94"/>
                  <a:pt x="4" y="99"/>
                  <a:pt x="10" y="99"/>
                </a:cubicBezTo>
                <a:cubicBezTo>
                  <a:pt x="64" y="99"/>
                  <a:pt x="64" y="99"/>
                  <a:pt x="64" y="99"/>
                </a:cubicBezTo>
                <a:cubicBezTo>
                  <a:pt x="69" y="99"/>
                  <a:pt x="74" y="94"/>
                  <a:pt x="74" y="89"/>
                </a:cubicBezTo>
                <a:cubicBezTo>
                  <a:pt x="74" y="44"/>
                  <a:pt x="74" y="44"/>
                  <a:pt x="74" y="44"/>
                </a:cubicBezTo>
                <a:cubicBezTo>
                  <a:pt x="74" y="41"/>
                  <a:pt x="72" y="37"/>
                  <a:pt x="69" y="36"/>
                </a:cubicBezTo>
                <a:close/>
                <a:moveTo>
                  <a:pt x="41" y="70"/>
                </a:moveTo>
                <a:cubicBezTo>
                  <a:pt x="41" y="84"/>
                  <a:pt x="41" y="84"/>
                  <a:pt x="41" y="84"/>
                </a:cubicBezTo>
                <a:cubicBezTo>
                  <a:pt x="41" y="87"/>
                  <a:pt x="39" y="88"/>
                  <a:pt x="37" y="88"/>
                </a:cubicBezTo>
                <a:cubicBezTo>
                  <a:pt x="34" y="88"/>
                  <a:pt x="33" y="87"/>
                  <a:pt x="33" y="84"/>
                </a:cubicBezTo>
                <a:cubicBezTo>
                  <a:pt x="33" y="70"/>
                  <a:pt x="33" y="70"/>
                  <a:pt x="33" y="70"/>
                </a:cubicBezTo>
                <a:cubicBezTo>
                  <a:pt x="28" y="68"/>
                  <a:pt x="25" y="64"/>
                  <a:pt x="25" y="59"/>
                </a:cubicBezTo>
                <a:cubicBezTo>
                  <a:pt x="25" y="53"/>
                  <a:pt x="30" y="48"/>
                  <a:pt x="37" y="48"/>
                </a:cubicBezTo>
                <a:cubicBezTo>
                  <a:pt x="43" y="48"/>
                  <a:pt x="48" y="53"/>
                  <a:pt x="48" y="59"/>
                </a:cubicBezTo>
                <a:cubicBezTo>
                  <a:pt x="48" y="64"/>
                  <a:pt x="45" y="68"/>
                  <a:pt x="41" y="70"/>
                </a:cubicBezTo>
                <a:close/>
                <a:moveTo>
                  <a:pt x="12" y="34"/>
                </a:moveTo>
                <a:cubicBezTo>
                  <a:pt x="13" y="19"/>
                  <a:pt x="24" y="6"/>
                  <a:pt x="37" y="6"/>
                </a:cubicBezTo>
                <a:cubicBezTo>
                  <a:pt x="50" y="6"/>
                  <a:pt x="61" y="19"/>
                  <a:pt x="62" y="34"/>
                </a:cubicBezTo>
                <a:lnTo>
                  <a:pt x="12" y="34"/>
                </a:ln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nvGrpSpPr>
          <p:cNvPr id="25" name="组合 13">
            <a:extLst>
              <a:ext uri="{FF2B5EF4-FFF2-40B4-BE49-F238E27FC236}">
                <a16:creationId xmlns:a16="http://schemas.microsoft.com/office/drawing/2014/main" id="{31906F9E-9A0C-4909-A038-773CD42B6A43}"/>
              </a:ext>
            </a:extLst>
          </p:cNvPr>
          <p:cNvGrpSpPr/>
          <p:nvPr/>
        </p:nvGrpSpPr>
        <p:grpSpPr>
          <a:xfrm>
            <a:off x="9223623" y="1609419"/>
            <a:ext cx="2386066" cy="1103770"/>
            <a:chOff x="395684" y="3175143"/>
            <a:chExt cx="4660265" cy="1103770"/>
          </a:xfrm>
        </p:grpSpPr>
        <p:sp>
          <p:nvSpPr>
            <p:cNvPr id="26" name="TextBox 11">
              <a:extLst>
                <a:ext uri="{FF2B5EF4-FFF2-40B4-BE49-F238E27FC236}">
                  <a16:creationId xmlns:a16="http://schemas.microsoft.com/office/drawing/2014/main" id="{B5741D2F-698E-49F2-8DCE-A7882ADCA503}"/>
                </a:ext>
              </a:extLst>
            </p:cNvPr>
            <p:cNvSpPr txBox="1"/>
            <p:nvPr/>
          </p:nvSpPr>
          <p:spPr>
            <a:xfrm>
              <a:off x="395684" y="3175143"/>
              <a:ext cx="2969261" cy="461665"/>
            </a:xfrm>
            <a:prstGeom prst="rect">
              <a:avLst/>
            </a:prstGeom>
            <a:noFill/>
          </p:spPr>
          <p:txBody>
            <a:bodyPr wrap="square" rtlCol="0">
              <a:spAutoFit/>
            </a:bodyPr>
            <a:lstStyle/>
            <a:p>
              <a:r>
                <a:rPr sz="1200" b="1">
                  <a:solidFill>
                    <a:schemeClr val="tx1">
                      <a:lumMod val="75000"/>
                      <a:lumOff val="25000"/>
                    </a:schemeClr>
                  </a:solidFill>
                  <a:latin typeface="Lora" panose="02000503000000020004" pitchFamily="2" charset="0"/>
                  <a:ea typeface="华文细黑" panose="02010600040101010101" charset="-122"/>
                </a:rPr>
                <a:t>Click here to add your title</a:t>
              </a:r>
            </a:p>
          </p:txBody>
        </p:sp>
        <p:sp>
          <p:nvSpPr>
            <p:cNvPr id="27" name="矩形 12">
              <a:extLst>
                <a:ext uri="{FF2B5EF4-FFF2-40B4-BE49-F238E27FC236}">
                  <a16:creationId xmlns:a16="http://schemas.microsoft.com/office/drawing/2014/main" id="{E4BA8758-138C-4EDB-B623-B9508210B967}"/>
                </a:ext>
              </a:extLst>
            </p:cNvPr>
            <p:cNvSpPr/>
            <p:nvPr/>
          </p:nvSpPr>
          <p:spPr>
            <a:xfrm>
              <a:off x="395684" y="3483118"/>
              <a:ext cx="4660265" cy="795795"/>
            </a:xfrm>
            <a:prstGeom prst="rect">
              <a:avLst/>
            </a:prstGeom>
          </p:spPr>
          <p:txBody>
            <a:bodyPr wrap="square">
              <a:spAutoFit/>
            </a:bodyPr>
            <a:lstStyle/>
            <a:p>
              <a:pPr algn="l">
                <a:lnSpc>
                  <a:spcPct val="200000"/>
                </a:lnSpc>
              </a:pPr>
              <a:r>
                <a:rPr lang="zh-CN" altLang="en-US" sz="8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p:txBody>
        </p:sp>
      </p:grpSp>
      <p:grpSp>
        <p:nvGrpSpPr>
          <p:cNvPr id="28" name="组合 10">
            <a:extLst>
              <a:ext uri="{FF2B5EF4-FFF2-40B4-BE49-F238E27FC236}">
                <a16:creationId xmlns:a16="http://schemas.microsoft.com/office/drawing/2014/main" id="{DEF7CA08-6137-4C1E-A22C-33D5C4308FF4}"/>
              </a:ext>
            </a:extLst>
          </p:cNvPr>
          <p:cNvGrpSpPr/>
          <p:nvPr/>
        </p:nvGrpSpPr>
        <p:grpSpPr>
          <a:xfrm>
            <a:off x="9223623" y="3431234"/>
            <a:ext cx="2386066" cy="1103770"/>
            <a:chOff x="395684" y="3175143"/>
            <a:chExt cx="4660265" cy="1103770"/>
          </a:xfrm>
        </p:grpSpPr>
        <p:sp>
          <p:nvSpPr>
            <p:cNvPr id="29" name="TextBox 11">
              <a:extLst>
                <a:ext uri="{FF2B5EF4-FFF2-40B4-BE49-F238E27FC236}">
                  <a16:creationId xmlns:a16="http://schemas.microsoft.com/office/drawing/2014/main" id="{53D05BC5-428D-4B3A-831A-914884F8266A}"/>
                </a:ext>
              </a:extLst>
            </p:cNvPr>
            <p:cNvSpPr txBox="1"/>
            <p:nvPr/>
          </p:nvSpPr>
          <p:spPr>
            <a:xfrm>
              <a:off x="395684" y="3175143"/>
              <a:ext cx="2969261" cy="461665"/>
            </a:xfrm>
            <a:prstGeom prst="rect">
              <a:avLst/>
            </a:prstGeom>
            <a:noFill/>
          </p:spPr>
          <p:txBody>
            <a:bodyPr wrap="square" rtlCol="0">
              <a:spAutoFit/>
            </a:bodyPr>
            <a:lstStyle/>
            <a:p>
              <a:r>
                <a:rPr sz="1200" b="1">
                  <a:solidFill>
                    <a:schemeClr val="tx1">
                      <a:lumMod val="75000"/>
                      <a:lumOff val="25000"/>
                    </a:schemeClr>
                  </a:solidFill>
                  <a:latin typeface="Lora" panose="02000503000000020004" pitchFamily="2" charset="0"/>
                  <a:ea typeface="华文细黑" panose="02010600040101010101" charset="-122"/>
                </a:rPr>
                <a:t>Click here to add your title</a:t>
              </a:r>
            </a:p>
          </p:txBody>
        </p:sp>
        <p:sp>
          <p:nvSpPr>
            <p:cNvPr id="30" name="矩形 26">
              <a:extLst>
                <a:ext uri="{FF2B5EF4-FFF2-40B4-BE49-F238E27FC236}">
                  <a16:creationId xmlns:a16="http://schemas.microsoft.com/office/drawing/2014/main" id="{1921AE0F-343A-4CCD-B6BD-273939D59CC3}"/>
                </a:ext>
              </a:extLst>
            </p:cNvPr>
            <p:cNvSpPr/>
            <p:nvPr/>
          </p:nvSpPr>
          <p:spPr>
            <a:xfrm>
              <a:off x="395684" y="3483118"/>
              <a:ext cx="4660265" cy="795795"/>
            </a:xfrm>
            <a:prstGeom prst="rect">
              <a:avLst/>
            </a:prstGeom>
          </p:spPr>
          <p:txBody>
            <a:bodyPr wrap="square">
              <a:spAutoFit/>
            </a:bodyPr>
            <a:lstStyle/>
            <a:p>
              <a:pPr algn="l">
                <a:lnSpc>
                  <a:spcPct val="200000"/>
                </a:lnSpc>
              </a:pPr>
              <a:r>
                <a:rPr lang="zh-CN" altLang="en-US" sz="8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p:txBody>
        </p:sp>
      </p:grpSp>
      <p:grpSp>
        <p:nvGrpSpPr>
          <p:cNvPr id="31" name="组合 27">
            <a:extLst>
              <a:ext uri="{FF2B5EF4-FFF2-40B4-BE49-F238E27FC236}">
                <a16:creationId xmlns:a16="http://schemas.microsoft.com/office/drawing/2014/main" id="{2FF80561-9969-40D2-954A-D8C45E51CED5}"/>
              </a:ext>
            </a:extLst>
          </p:cNvPr>
          <p:cNvGrpSpPr/>
          <p:nvPr/>
        </p:nvGrpSpPr>
        <p:grpSpPr>
          <a:xfrm>
            <a:off x="9223623" y="5253049"/>
            <a:ext cx="2386066" cy="1103770"/>
            <a:chOff x="395684" y="3175143"/>
            <a:chExt cx="4660265" cy="1103770"/>
          </a:xfrm>
        </p:grpSpPr>
        <p:sp>
          <p:nvSpPr>
            <p:cNvPr id="32" name="TextBox 11">
              <a:extLst>
                <a:ext uri="{FF2B5EF4-FFF2-40B4-BE49-F238E27FC236}">
                  <a16:creationId xmlns:a16="http://schemas.microsoft.com/office/drawing/2014/main" id="{EF8FAF4D-CAE8-455F-B063-9789BDD82A49}"/>
                </a:ext>
              </a:extLst>
            </p:cNvPr>
            <p:cNvSpPr txBox="1"/>
            <p:nvPr/>
          </p:nvSpPr>
          <p:spPr>
            <a:xfrm>
              <a:off x="395684" y="3175143"/>
              <a:ext cx="2969261" cy="461665"/>
            </a:xfrm>
            <a:prstGeom prst="rect">
              <a:avLst/>
            </a:prstGeom>
            <a:noFill/>
          </p:spPr>
          <p:txBody>
            <a:bodyPr wrap="square" rtlCol="0">
              <a:spAutoFit/>
            </a:bodyPr>
            <a:lstStyle/>
            <a:p>
              <a:r>
                <a:rPr sz="1200" b="1">
                  <a:solidFill>
                    <a:schemeClr val="tx1">
                      <a:lumMod val="75000"/>
                      <a:lumOff val="25000"/>
                    </a:schemeClr>
                  </a:solidFill>
                  <a:latin typeface="Lora" panose="02000503000000020004" pitchFamily="2" charset="0"/>
                  <a:ea typeface="华文细黑" panose="02010600040101010101" charset="-122"/>
                </a:rPr>
                <a:t>Click here to add your title</a:t>
              </a:r>
            </a:p>
          </p:txBody>
        </p:sp>
        <p:sp>
          <p:nvSpPr>
            <p:cNvPr id="33" name="矩形 29">
              <a:extLst>
                <a:ext uri="{FF2B5EF4-FFF2-40B4-BE49-F238E27FC236}">
                  <a16:creationId xmlns:a16="http://schemas.microsoft.com/office/drawing/2014/main" id="{762C81E7-DB95-48C8-9B5B-B3906F6CF327}"/>
                </a:ext>
              </a:extLst>
            </p:cNvPr>
            <p:cNvSpPr/>
            <p:nvPr/>
          </p:nvSpPr>
          <p:spPr>
            <a:xfrm>
              <a:off x="395684" y="3483118"/>
              <a:ext cx="4660265" cy="795795"/>
            </a:xfrm>
            <a:prstGeom prst="rect">
              <a:avLst/>
            </a:prstGeom>
          </p:spPr>
          <p:txBody>
            <a:bodyPr wrap="square">
              <a:spAutoFit/>
            </a:bodyPr>
            <a:lstStyle/>
            <a:p>
              <a:pPr algn="l">
                <a:lnSpc>
                  <a:spcPct val="200000"/>
                </a:lnSpc>
              </a:pPr>
              <a:r>
                <a:rPr lang="zh-CN" altLang="en-US" sz="8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p:txBody>
        </p:sp>
      </p:gr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2"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downRight)">
                                      <p:cBhvr>
                                        <p:cTn id="7" dur="500"/>
                                        <p:tgtEl>
                                          <p:spTgt spid="15"/>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vertical)">
                                      <p:cBhvr>
                                        <p:cTn id="15" dur="500"/>
                                        <p:tgtEl>
                                          <p:spTgt spid="4"/>
                                        </p:tgtEl>
                                      </p:cBhvr>
                                    </p:animEffect>
                                  </p:childTnLst>
                                </p:cTn>
                              </p:par>
                            </p:childTnLst>
                          </p:cTn>
                        </p:par>
                        <p:par>
                          <p:cTn id="16" fill="hold" nodeType="afterGroup">
                            <p:stCondLst>
                              <p:cond delay="1500"/>
                            </p:stCondLst>
                            <p:childTnLst>
                              <p:par>
                                <p:cTn id="17" presetID="42" presetClass="entr" presetSubtype="0"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anim calcmode="lin" valueType="num">
                                      <p:cBhvr>
                                        <p:cTn id="20" dur="500" fill="hold"/>
                                        <p:tgtEl>
                                          <p:spTgt spid="25"/>
                                        </p:tgtEl>
                                        <p:attrNameLst>
                                          <p:attrName>ppt_x</p:attrName>
                                        </p:attrNameLst>
                                      </p:cBhvr>
                                      <p:tavLst>
                                        <p:tav tm="0">
                                          <p:val>
                                            <p:strVal val="#ppt_x"/>
                                          </p:val>
                                        </p:tav>
                                        <p:tav tm="100000">
                                          <p:val>
                                            <p:strVal val="#ppt_x"/>
                                          </p:val>
                                        </p:tav>
                                      </p:tavLst>
                                    </p:anim>
                                    <p:anim calcmode="lin" valueType="num">
                                      <p:cBhvr>
                                        <p:cTn id="21" dur="500" fill="hold"/>
                                        <p:tgtEl>
                                          <p:spTgt spid="25"/>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2000"/>
                            </p:stCondLst>
                            <p:childTnLst>
                              <p:par>
                                <p:cTn id="23" presetID="42" presetClass="entr" presetSubtype="0"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anim calcmode="lin" valueType="num">
                                      <p:cBhvr>
                                        <p:cTn id="26" dur="500" fill="hold"/>
                                        <p:tgtEl>
                                          <p:spTgt spid="28"/>
                                        </p:tgtEl>
                                        <p:attrNameLst>
                                          <p:attrName>ppt_x</p:attrName>
                                        </p:attrNameLst>
                                      </p:cBhvr>
                                      <p:tavLst>
                                        <p:tav tm="0">
                                          <p:val>
                                            <p:strVal val="#ppt_x"/>
                                          </p:val>
                                        </p:tav>
                                        <p:tav tm="100000">
                                          <p:val>
                                            <p:strVal val="#ppt_x"/>
                                          </p:val>
                                        </p:tav>
                                      </p:tavLst>
                                    </p:anim>
                                    <p:anim calcmode="lin" valueType="num">
                                      <p:cBhvr>
                                        <p:cTn id="27" dur="500" fill="hold"/>
                                        <p:tgtEl>
                                          <p:spTgt spid="28"/>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2500"/>
                            </p:stCondLst>
                            <p:childTnLst>
                              <p:par>
                                <p:cTn id="29" presetID="42" presetClass="entr" presetSubtype="0" fill="hold" nodeType="after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anim calcmode="lin" valueType="num">
                                      <p:cBhvr>
                                        <p:cTn id="32" dur="500" fill="hold"/>
                                        <p:tgtEl>
                                          <p:spTgt spid="31"/>
                                        </p:tgtEl>
                                        <p:attrNameLst>
                                          <p:attrName>ppt_x</p:attrName>
                                        </p:attrNameLst>
                                      </p:cBhvr>
                                      <p:tavLst>
                                        <p:tav tm="0">
                                          <p:val>
                                            <p:strVal val="#ppt_x"/>
                                          </p:val>
                                        </p:tav>
                                        <p:tav tm="100000">
                                          <p:val>
                                            <p:strVal val="#ppt_x"/>
                                          </p:val>
                                        </p:tav>
                                      </p:tavLst>
                                    </p:anim>
                                    <p:anim calcmode="lin" valueType="num">
                                      <p:cBhvr>
                                        <p:cTn id="33"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5" grpId="2"/>
      <p:bldP spid="4" grpId="3"/>
      <p:bldP spid="4" grpId="4"/>
      <p:bldP spid="20" grpId="5"/>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A5BD8999-C9FF-46FF-A957-C7A01A555D0D}"/>
              </a:ext>
            </a:extLst>
          </p:cNvPr>
          <p:cNvSpPr/>
          <p:nvPr/>
        </p:nvSpPr>
        <p:spPr>
          <a:xfrm>
            <a:off x="2599267" y="956733"/>
            <a:ext cx="4876800" cy="4834467"/>
          </a:xfrm>
          <a:prstGeom prst="rect">
            <a:avLst/>
          </a:prstGeom>
          <a:noFill/>
          <a:ln w="762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2" name="Rectangle 3"/>
          <p:cNvSpPr/>
          <p:nvPr/>
        </p:nvSpPr>
        <p:spPr>
          <a:xfrm>
            <a:off x="7067550" y="1202055"/>
            <a:ext cx="721995" cy="72199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75">
              <a:cs typeface="+mn-ea"/>
              <a:sym typeface="+mn-lt"/>
            </a:endParaRPr>
          </a:p>
        </p:txBody>
      </p:sp>
      <p:sp>
        <p:nvSpPr>
          <p:cNvPr id="13" name="Shape 2591"/>
          <p:cNvSpPr/>
          <p:nvPr/>
        </p:nvSpPr>
        <p:spPr>
          <a:xfrm>
            <a:off x="7268107" y="1402612"/>
            <a:ext cx="320882" cy="320882"/>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1"/>
          </a:solidFill>
          <a:ln w="12700">
            <a:miter lim="400000"/>
          </a:ln>
        </p:spPr>
        <p:txBody>
          <a:bodyPr lIns="13997" tIns="13997" rIns="13997" bIns="13997" anchor="ctr"/>
          <a:lstStyle/>
          <a:p>
            <a:pPr defTabSz="16764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05">
              <a:cs typeface="+mn-ea"/>
              <a:sym typeface="+mn-lt"/>
            </a:endParaRPr>
          </a:p>
        </p:txBody>
      </p:sp>
      <p:sp>
        <p:nvSpPr>
          <p:cNvPr id="15" name="Rectangle 4"/>
          <p:cNvSpPr/>
          <p:nvPr/>
        </p:nvSpPr>
        <p:spPr>
          <a:xfrm>
            <a:off x="7067550" y="3067685"/>
            <a:ext cx="721995" cy="72199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75">
              <a:cs typeface="+mn-ea"/>
              <a:sym typeface="+mn-lt"/>
            </a:endParaRPr>
          </a:p>
        </p:txBody>
      </p:sp>
      <p:sp>
        <p:nvSpPr>
          <p:cNvPr id="17" name="Shape 2604"/>
          <p:cNvSpPr/>
          <p:nvPr/>
        </p:nvSpPr>
        <p:spPr>
          <a:xfrm>
            <a:off x="7268107" y="3297412"/>
            <a:ext cx="320882" cy="262539"/>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17673" y="9600"/>
                </a:lnTo>
                <a:lnTo>
                  <a:pt x="17673" y="8400"/>
                </a:lnTo>
                <a:cubicBezTo>
                  <a:pt x="17673" y="7738"/>
                  <a:pt x="17233" y="7200"/>
                  <a:pt x="16691" y="7200"/>
                </a:cubicBezTo>
                <a:lnTo>
                  <a:pt x="14727" y="7200"/>
                </a:lnTo>
                <a:cubicBezTo>
                  <a:pt x="14186" y="7200"/>
                  <a:pt x="13745" y="7738"/>
                  <a:pt x="13745" y="8400"/>
                </a:cubicBezTo>
                <a:lnTo>
                  <a:pt x="13745" y="9600"/>
                </a:lnTo>
                <a:lnTo>
                  <a:pt x="7855" y="9600"/>
                </a:lnTo>
                <a:lnTo>
                  <a:pt x="7855" y="8400"/>
                </a:lnTo>
                <a:cubicBezTo>
                  <a:pt x="7855" y="7738"/>
                  <a:pt x="7414" y="7200"/>
                  <a:pt x="6873" y="7200"/>
                </a:cubicBezTo>
                <a:lnTo>
                  <a:pt x="4909" y="7200"/>
                </a:lnTo>
                <a:cubicBezTo>
                  <a:pt x="4367" y="7200"/>
                  <a:pt x="3927" y="7738"/>
                  <a:pt x="3927" y="8400"/>
                </a:cubicBezTo>
                <a:lnTo>
                  <a:pt x="3927" y="9600"/>
                </a:lnTo>
                <a:lnTo>
                  <a:pt x="982" y="9600"/>
                </a:lnTo>
                <a:lnTo>
                  <a:pt x="982" y="3601"/>
                </a:lnTo>
                <a:lnTo>
                  <a:pt x="20618" y="3601"/>
                </a:lnTo>
                <a:cubicBezTo>
                  <a:pt x="20618" y="3601"/>
                  <a:pt x="20618" y="9600"/>
                  <a:pt x="20618" y="9600"/>
                </a:cubicBezTo>
                <a:close/>
                <a:moveTo>
                  <a:pt x="14727" y="8400"/>
                </a:moveTo>
                <a:lnTo>
                  <a:pt x="16691" y="8400"/>
                </a:lnTo>
                <a:lnTo>
                  <a:pt x="16691" y="12001"/>
                </a:lnTo>
                <a:lnTo>
                  <a:pt x="14727" y="12001"/>
                </a:lnTo>
                <a:cubicBezTo>
                  <a:pt x="14727" y="12001"/>
                  <a:pt x="14727" y="8400"/>
                  <a:pt x="14727" y="8400"/>
                </a:cubicBezTo>
                <a:close/>
                <a:moveTo>
                  <a:pt x="4909" y="8400"/>
                </a:moveTo>
                <a:lnTo>
                  <a:pt x="6873" y="8400"/>
                </a:lnTo>
                <a:lnTo>
                  <a:pt x="6873" y="12001"/>
                </a:lnTo>
                <a:lnTo>
                  <a:pt x="4909" y="12001"/>
                </a:lnTo>
                <a:cubicBezTo>
                  <a:pt x="4909" y="12001"/>
                  <a:pt x="4909" y="8400"/>
                  <a:pt x="4909" y="8400"/>
                </a:cubicBezTo>
                <a:close/>
                <a:moveTo>
                  <a:pt x="19636" y="20400"/>
                </a:moveTo>
                <a:lnTo>
                  <a:pt x="1964" y="20400"/>
                </a:lnTo>
                <a:lnTo>
                  <a:pt x="1964" y="10800"/>
                </a:lnTo>
                <a:lnTo>
                  <a:pt x="3927" y="10800"/>
                </a:lnTo>
                <a:lnTo>
                  <a:pt x="3927" y="12001"/>
                </a:lnTo>
                <a:cubicBezTo>
                  <a:pt x="3927" y="12662"/>
                  <a:pt x="4367" y="13200"/>
                  <a:pt x="4909" y="13200"/>
                </a:cubicBezTo>
                <a:lnTo>
                  <a:pt x="6873" y="13200"/>
                </a:lnTo>
                <a:cubicBezTo>
                  <a:pt x="7414" y="13200"/>
                  <a:pt x="7855" y="12662"/>
                  <a:pt x="7855" y="12001"/>
                </a:cubicBezTo>
                <a:lnTo>
                  <a:pt x="7855" y="10800"/>
                </a:lnTo>
                <a:lnTo>
                  <a:pt x="13745" y="10800"/>
                </a:lnTo>
                <a:lnTo>
                  <a:pt x="13745" y="12001"/>
                </a:lnTo>
                <a:cubicBezTo>
                  <a:pt x="13745" y="12662"/>
                  <a:pt x="14186" y="13200"/>
                  <a:pt x="14727" y="13200"/>
                </a:cubicBezTo>
                <a:lnTo>
                  <a:pt x="16691" y="13200"/>
                </a:lnTo>
                <a:cubicBezTo>
                  <a:pt x="17233" y="13200"/>
                  <a:pt x="17673" y="12662"/>
                  <a:pt x="17673" y="12001"/>
                </a:cubicBezTo>
                <a:lnTo>
                  <a:pt x="17673" y="10800"/>
                </a:lnTo>
                <a:lnTo>
                  <a:pt x="19636" y="10800"/>
                </a:lnTo>
                <a:cubicBezTo>
                  <a:pt x="19636" y="10800"/>
                  <a:pt x="19636" y="20400"/>
                  <a:pt x="19636" y="20400"/>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40" y="2400"/>
                  <a:pt x="0" y="2938"/>
                  <a:pt x="0" y="3601"/>
                </a:cubicBezTo>
                <a:lnTo>
                  <a:pt x="0" y="9600"/>
                </a:lnTo>
                <a:cubicBezTo>
                  <a:pt x="0" y="10262"/>
                  <a:pt x="440" y="10800"/>
                  <a:pt x="982" y="10800"/>
                </a:cubicBezTo>
                <a:lnTo>
                  <a:pt x="982" y="20400"/>
                </a:lnTo>
                <a:cubicBezTo>
                  <a:pt x="982" y="21062"/>
                  <a:pt x="1422" y="21600"/>
                  <a:pt x="1964" y="21600"/>
                </a:cubicBezTo>
                <a:lnTo>
                  <a:pt x="19636" y="21600"/>
                </a:lnTo>
                <a:cubicBezTo>
                  <a:pt x="20178" y="21600"/>
                  <a:pt x="20618" y="21062"/>
                  <a:pt x="20618" y="20400"/>
                </a:cubicBezTo>
                <a:lnTo>
                  <a:pt x="20618" y="10800"/>
                </a:lnTo>
                <a:cubicBezTo>
                  <a:pt x="21160" y="10800"/>
                  <a:pt x="21600" y="10262"/>
                  <a:pt x="21600" y="9600"/>
                </a:cubicBezTo>
                <a:lnTo>
                  <a:pt x="21600" y="3601"/>
                </a:lnTo>
                <a:cubicBezTo>
                  <a:pt x="21600" y="2938"/>
                  <a:pt x="21160" y="2400"/>
                  <a:pt x="20618" y="2400"/>
                </a:cubicBezTo>
              </a:path>
            </a:pathLst>
          </a:custGeom>
          <a:solidFill>
            <a:schemeClr val="bg1"/>
          </a:solidFill>
          <a:ln w="12700">
            <a:miter lim="400000"/>
          </a:ln>
        </p:spPr>
        <p:txBody>
          <a:bodyPr lIns="13997" tIns="13997" rIns="13997" bIns="13997" anchor="ctr"/>
          <a:lstStyle/>
          <a:p>
            <a:pPr defTabSz="16764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05">
              <a:cs typeface="+mn-ea"/>
              <a:sym typeface="+mn-lt"/>
            </a:endParaRPr>
          </a:p>
        </p:txBody>
      </p:sp>
      <p:sp>
        <p:nvSpPr>
          <p:cNvPr id="19" name="Rectangle 5"/>
          <p:cNvSpPr/>
          <p:nvPr/>
        </p:nvSpPr>
        <p:spPr>
          <a:xfrm>
            <a:off x="7067550" y="4717415"/>
            <a:ext cx="721995" cy="72199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75">
              <a:cs typeface="+mn-ea"/>
              <a:sym typeface="+mn-lt"/>
            </a:endParaRPr>
          </a:p>
        </p:txBody>
      </p:sp>
      <p:sp>
        <p:nvSpPr>
          <p:cNvPr id="20" name="Shape 2634"/>
          <p:cNvSpPr/>
          <p:nvPr/>
        </p:nvSpPr>
        <p:spPr>
          <a:xfrm>
            <a:off x="7268107" y="4917972"/>
            <a:ext cx="320882" cy="320882"/>
          </a:xfrm>
          <a:custGeom>
            <a:avLst/>
            <a:gdLst/>
            <a:ahLst/>
            <a:cxnLst>
              <a:cxn ang="0">
                <a:pos x="wd2" y="hd2"/>
              </a:cxn>
              <a:cxn ang="5400000">
                <a:pos x="wd2" y="hd2"/>
              </a:cxn>
              <a:cxn ang="10800000">
                <a:pos x="wd2" y="hd2"/>
              </a:cxn>
              <a:cxn ang="16200000">
                <a:pos x="wd2" y="hd2"/>
              </a:cxn>
            </a:cxnLst>
            <a:rect l="0" t="0" r="r" b="b"/>
            <a:pathLst>
              <a:path w="21600" h="21600" extrusionOk="0">
                <a:moveTo>
                  <a:pt x="20579" y="7008"/>
                </a:moveTo>
                <a:cubicBezTo>
                  <a:pt x="20006" y="12260"/>
                  <a:pt x="12624" y="19436"/>
                  <a:pt x="10800" y="20538"/>
                </a:cubicBezTo>
                <a:cubicBezTo>
                  <a:pt x="8976" y="19436"/>
                  <a:pt x="1594" y="12260"/>
                  <a:pt x="1021" y="7001"/>
                </a:cubicBezTo>
                <a:cubicBezTo>
                  <a:pt x="1021" y="7001"/>
                  <a:pt x="982" y="6718"/>
                  <a:pt x="982" y="6382"/>
                </a:cubicBezTo>
                <a:cubicBezTo>
                  <a:pt x="982" y="3404"/>
                  <a:pt x="3404" y="982"/>
                  <a:pt x="6382" y="982"/>
                </a:cubicBezTo>
                <a:cubicBezTo>
                  <a:pt x="7780" y="982"/>
                  <a:pt x="9107" y="1518"/>
                  <a:pt x="10120" y="2491"/>
                </a:cubicBezTo>
                <a:lnTo>
                  <a:pt x="10800" y="3145"/>
                </a:lnTo>
                <a:lnTo>
                  <a:pt x="11480" y="2491"/>
                </a:lnTo>
                <a:cubicBezTo>
                  <a:pt x="12493" y="1518"/>
                  <a:pt x="13820" y="982"/>
                  <a:pt x="15218" y="982"/>
                </a:cubicBezTo>
                <a:cubicBezTo>
                  <a:pt x="18196" y="982"/>
                  <a:pt x="20618" y="3404"/>
                  <a:pt x="20618" y="6382"/>
                </a:cubicBezTo>
                <a:cubicBezTo>
                  <a:pt x="20618" y="6725"/>
                  <a:pt x="20579" y="7008"/>
                  <a:pt x="20579" y="7008"/>
                </a:cubicBezTo>
                <a:moveTo>
                  <a:pt x="21600" y="6382"/>
                </a:moveTo>
                <a:cubicBezTo>
                  <a:pt x="21600" y="2857"/>
                  <a:pt x="18743" y="0"/>
                  <a:pt x="15218" y="0"/>
                </a:cubicBezTo>
                <a:cubicBezTo>
                  <a:pt x="13502" y="0"/>
                  <a:pt x="11947" y="681"/>
                  <a:pt x="10800" y="1784"/>
                </a:cubicBezTo>
                <a:cubicBezTo>
                  <a:pt x="9653" y="681"/>
                  <a:pt x="8098" y="0"/>
                  <a:pt x="6382" y="0"/>
                </a:cubicBezTo>
                <a:cubicBezTo>
                  <a:pt x="2857" y="0"/>
                  <a:pt x="0" y="2857"/>
                  <a:pt x="0" y="6382"/>
                </a:cubicBezTo>
                <a:cubicBezTo>
                  <a:pt x="0" y="6792"/>
                  <a:pt x="65" y="7282"/>
                  <a:pt x="45" y="7115"/>
                </a:cubicBezTo>
                <a:cubicBezTo>
                  <a:pt x="733" y="13419"/>
                  <a:pt x="9855" y="21600"/>
                  <a:pt x="10800" y="21600"/>
                </a:cubicBezTo>
                <a:cubicBezTo>
                  <a:pt x="11745" y="21600"/>
                  <a:pt x="20867" y="13419"/>
                  <a:pt x="21555" y="7115"/>
                </a:cubicBezTo>
                <a:cubicBezTo>
                  <a:pt x="21536" y="7282"/>
                  <a:pt x="21600" y="6792"/>
                  <a:pt x="21600" y="6382"/>
                </a:cubicBezTo>
              </a:path>
            </a:pathLst>
          </a:custGeom>
          <a:solidFill>
            <a:schemeClr val="bg1"/>
          </a:solidFill>
          <a:ln w="12700">
            <a:miter lim="400000"/>
          </a:ln>
        </p:spPr>
        <p:txBody>
          <a:bodyPr lIns="13997" tIns="13997" rIns="13997" bIns="13997" anchor="ctr"/>
          <a:lstStyle/>
          <a:p>
            <a:pPr defTabSz="16764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05">
              <a:cs typeface="+mn-ea"/>
              <a:sym typeface="+mn-lt"/>
            </a:endParaRPr>
          </a:p>
        </p:txBody>
      </p:sp>
      <p:sp>
        <p:nvSpPr>
          <p:cNvPr id="22" name="文本框 21"/>
          <p:cNvSpPr txBox="1"/>
          <p:nvPr/>
        </p:nvSpPr>
        <p:spPr>
          <a:xfrm>
            <a:off x="7970520" y="997585"/>
            <a:ext cx="3794125" cy="1032510"/>
          </a:xfrm>
          <a:prstGeom prst="rect">
            <a:avLst/>
          </a:prstGeom>
          <a:noFill/>
        </p:spPr>
        <p:txBody>
          <a:bodyPr wrap="square" rtlCol="0">
            <a:spAutoFit/>
          </a:bodyPr>
          <a:lstStyle/>
          <a:p>
            <a:pPr algn="l" fontAlgn="auto">
              <a:lnSpc>
                <a:spcPct val="170000"/>
              </a:lnSpc>
            </a:pPr>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endParaRPr lang="zh-CN" altLang="en-US" sz="1200">
              <a:solidFill>
                <a:schemeClr val="tx1">
                  <a:lumMod val="75000"/>
                  <a:lumOff val="25000"/>
                </a:schemeClr>
              </a:solidFill>
              <a:latin typeface="Lora" panose="02000503000000020004" pitchFamily="2" charset="0"/>
              <a:ea typeface="微软雅黑" panose="020B0503020204020204" charset="-122"/>
              <a:sym typeface="+mn-ea"/>
            </a:endParaRPr>
          </a:p>
          <a:p>
            <a:pPr algn="l" fontAlgn="auto">
              <a:lnSpc>
                <a:spcPct val="170000"/>
              </a:lnSpc>
            </a:pPr>
            <a:r>
              <a:rPr lang="zh-CN" altLang="en-US" sz="1000">
                <a:solidFill>
                  <a:schemeClr val="tx1">
                    <a:lumMod val="75000"/>
                    <a:lumOff val="25000"/>
                  </a:schemeClr>
                </a:solidFill>
                <a:latin typeface="Lora" panose="02000503000000020004" pitchFamily="2" charset="0"/>
                <a:ea typeface="微软雅黑" panose="020B0503020204020204" charset="-122"/>
                <a:sym typeface="+mn-ea"/>
              </a:rPr>
              <a:t>I love you more than I've ever loved any woman. And I've waited longer for you than I've waited for any woman.</a:t>
            </a:r>
          </a:p>
        </p:txBody>
      </p:sp>
      <p:sp>
        <p:nvSpPr>
          <p:cNvPr id="9" name="文本框 8"/>
          <p:cNvSpPr txBox="1"/>
          <p:nvPr/>
        </p:nvSpPr>
        <p:spPr>
          <a:xfrm>
            <a:off x="7970520" y="2862580"/>
            <a:ext cx="3794125" cy="1032510"/>
          </a:xfrm>
          <a:prstGeom prst="rect">
            <a:avLst/>
          </a:prstGeom>
          <a:noFill/>
        </p:spPr>
        <p:txBody>
          <a:bodyPr wrap="square" rtlCol="0">
            <a:spAutoFit/>
          </a:bodyPr>
          <a:lstStyle/>
          <a:p>
            <a:pPr algn="l" fontAlgn="auto">
              <a:lnSpc>
                <a:spcPct val="170000"/>
              </a:lnSpc>
            </a:pPr>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endParaRPr lang="zh-CN" altLang="en-US" sz="1200">
              <a:solidFill>
                <a:schemeClr val="tx1">
                  <a:lumMod val="75000"/>
                  <a:lumOff val="25000"/>
                </a:schemeClr>
              </a:solidFill>
              <a:latin typeface="Lora" panose="02000503000000020004" pitchFamily="2" charset="0"/>
              <a:ea typeface="微软雅黑" panose="020B0503020204020204" charset="-122"/>
              <a:sym typeface="+mn-ea"/>
            </a:endParaRPr>
          </a:p>
          <a:p>
            <a:pPr algn="l" fontAlgn="auto">
              <a:lnSpc>
                <a:spcPct val="170000"/>
              </a:lnSpc>
            </a:pPr>
            <a:r>
              <a:rPr lang="zh-CN" altLang="en-US" sz="1000">
                <a:solidFill>
                  <a:schemeClr val="tx1">
                    <a:lumMod val="75000"/>
                    <a:lumOff val="25000"/>
                  </a:schemeClr>
                </a:solidFill>
                <a:latin typeface="Lora" panose="02000503000000020004" pitchFamily="2" charset="0"/>
                <a:ea typeface="微软雅黑" panose="020B0503020204020204" charset="-122"/>
                <a:sym typeface="+mn-ea"/>
              </a:rPr>
              <a:t>I love you more than I've ever loved any woman. And I've waited longer for you than I've waited for any woman.</a:t>
            </a:r>
          </a:p>
        </p:txBody>
      </p:sp>
      <p:sp>
        <p:nvSpPr>
          <p:cNvPr id="16" name="文本框 15"/>
          <p:cNvSpPr txBox="1"/>
          <p:nvPr/>
        </p:nvSpPr>
        <p:spPr>
          <a:xfrm>
            <a:off x="7970520" y="4512310"/>
            <a:ext cx="3794125" cy="1032510"/>
          </a:xfrm>
          <a:prstGeom prst="rect">
            <a:avLst/>
          </a:prstGeom>
          <a:noFill/>
        </p:spPr>
        <p:txBody>
          <a:bodyPr wrap="square" rtlCol="0">
            <a:spAutoFit/>
          </a:bodyPr>
          <a:lstStyle/>
          <a:p>
            <a:pPr algn="l" fontAlgn="auto">
              <a:lnSpc>
                <a:spcPct val="170000"/>
              </a:lnSpc>
            </a:pPr>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endParaRPr lang="zh-CN" altLang="en-US" sz="1200">
              <a:solidFill>
                <a:schemeClr val="tx1">
                  <a:lumMod val="75000"/>
                  <a:lumOff val="25000"/>
                </a:schemeClr>
              </a:solidFill>
              <a:latin typeface="Lora" panose="02000503000000020004" pitchFamily="2" charset="0"/>
              <a:ea typeface="微软雅黑" panose="020B0503020204020204" charset="-122"/>
              <a:sym typeface="+mn-ea"/>
            </a:endParaRPr>
          </a:p>
          <a:p>
            <a:pPr algn="l" fontAlgn="auto">
              <a:lnSpc>
                <a:spcPct val="170000"/>
              </a:lnSpc>
            </a:pPr>
            <a:r>
              <a:rPr lang="zh-CN" altLang="en-US" sz="1000">
                <a:solidFill>
                  <a:schemeClr val="tx1">
                    <a:lumMod val="75000"/>
                    <a:lumOff val="25000"/>
                  </a:schemeClr>
                </a:solidFill>
                <a:latin typeface="Lora" panose="02000503000000020004" pitchFamily="2" charset="0"/>
                <a:ea typeface="微软雅黑" panose="020B0503020204020204" charset="-122"/>
                <a:sym typeface="+mn-ea"/>
              </a:rPr>
              <a:t>I love you more than I've ever loved any woman. And I've waited longer for you than I've waited for any woman.</a:t>
            </a:r>
          </a:p>
        </p:txBody>
      </p:sp>
      <p:sp>
        <p:nvSpPr>
          <p:cNvPr id="21" name="文本框 20"/>
          <p:cNvSpPr txBox="1"/>
          <p:nvPr/>
        </p:nvSpPr>
        <p:spPr>
          <a:xfrm>
            <a:off x="795873" y="1519849"/>
            <a:ext cx="3116580" cy="971676"/>
          </a:xfrm>
          <a:prstGeom prst="rect">
            <a:avLst/>
          </a:prstGeom>
          <a:noFill/>
        </p:spPr>
        <p:txBody>
          <a:bodyPr wrap="square" rtlCol="0">
            <a:spAutoFit/>
          </a:bodyPr>
          <a:lstStyle/>
          <a:p>
            <a:pPr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p:txBody>
      </p:sp>
      <p:sp>
        <p:nvSpPr>
          <p:cNvPr id="23" name="TextBox 11"/>
          <p:cNvSpPr txBox="1"/>
          <p:nvPr/>
        </p:nvSpPr>
        <p:spPr>
          <a:xfrm>
            <a:off x="795873" y="1234019"/>
            <a:ext cx="2862580" cy="337185"/>
          </a:xfrm>
          <a:prstGeom prst="rect">
            <a:avLst/>
          </a:prstGeom>
          <a:noFill/>
        </p:spPr>
        <p:txBody>
          <a:bodyPr wrap="square" rtlCol="0">
            <a:spAutoFit/>
          </a:bodyPr>
          <a:lstStyle/>
          <a:p>
            <a:r>
              <a:rPr sz="1600" b="1">
                <a:solidFill>
                  <a:schemeClr val="tx1">
                    <a:lumMod val="65000"/>
                    <a:lumOff val="35000"/>
                  </a:schemeClr>
                </a:solidFill>
                <a:latin typeface="Lora" panose="02000503000000020004" pitchFamily="2" charset="0"/>
                <a:ea typeface="华文细黑" panose="02010600040101010101" charset="-122"/>
                <a:sym typeface="+mn-ea"/>
              </a:rPr>
              <a:t>Click here to add your title</a:t>
            </a:r>
          </a:p>
        </p:txBody>
      </p:sp>
      <p:pic>
        <p:nvPicPr>
          <p:cNvPr id="3" name="Imagen 2">
            <a:extLst>
              <a:ext uri="{FF2B5EF4-FFF2-40B4-BE49-F238E27FC236}">
                <a16:creationId xmlns:a16="http://schemas.microsoft.com/office/drawing/2014/main" id="{9DE72AB1-821E-49EE-8083-46DF008E1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6205" y="2005687"/>
            <a:ext cx="4021667" cy="3600649"/>
          </a:xfrm>
          <a:prstGeom prst="rect">
            <a:avLst/>
          </a:prstGeom>
        </p:spPr>
      </p:pic>
      <p:sp>
        <p:nvSpPr>
          <p:cNvPr id="24" name="文本框 7">
            <a:extLst>
              <a:ext uri="{FF2B5EF4-FFF2-40B4-BE49-F238E27FC236}">
                <a16:creationId xmlns:a16="http://schemas.microsoft.com/office/drawing/2014/main" id="{AF07125C-FD9C-4D83-9909-C81F317032F4}"/>
              </a:ext>
            </a:extLst>
          </p:cNvPr>
          <p:cNvSpPr txBox="1"/>
          <p:nvPr/>
        </p:nvSpPr>
        <p:spPr>
          <a:xfrm>
            <a:off x="660509" y="4366476"/>
            <a:ext cx="4704715" cy="2123658"/>
          </a:xfrm>
          <a:prstGeom prst="rect">
            <a:avLst/>
          </a:prstGeom>
          <a:noFill/>
        </p:spPr>
        <p:txBody>
          <a:bodyPr wrap="square" rtlCol="0">
            <a:spAutoFit/>
          </a:bodyPr>
          <a:lstStyle/>
          <a:p>
            <a:pPr marL="0" marR="0" lvl="0" indent="0" algn="l" defTabSz="914400" rtl="0" eaLnBrk="1" fontAlgn="auto" latinLnBrk="0" hangingPunct="1">
              <a:spcBef>
                <a:spcPct val="0"/>
              </a:spcBef>
              <a:spcAft>
                <a:spcPct val="0"/>
              </a:spcAft>
              <a:buClrTx/>
              <a:buSzTx/>
              <a:buFontTx/>
              <a:buNone/>
              <a:defRPr/>
            </a:pPr>
            <a:r>
              <a:rPr kumimoji="0" lang="en-US" altLang="zh-CN" sz="4400" b="0" i="0" u="none" strike="noStrike" kern="1200" cap="none" spc="0" normalizeH="0" baseline="0" noProof="0">
                <a:ln>
                  <a:noFill/>
                </a:ln>
                <a:solidFill>
                  <a:schemeClr val="tx1">
                    <a:lumMod val="65000"/>
                    <a:lumOff val="35000"/>
                  </a:schemeClr>
                </a:solidFill>
                <a:effectLst/>
                <a:uLnTx/>
                <a:uFillTx/>
                <a:latin typeface="Poppins SemiBold" panose="02000000000000000000" charset="0"/>
                <a:ea typeface="华文细黑" panose="02010600040101010101" charset="-122"/>
                <a:cs typeface="+mn-cs"/>
              </a:rPr>
              <a:t>ALL OR NOTHING</a:t>
            </a:r>
          </a:p>
          <a:p>
            <a:pPr marL="0" marR="0" lvl="0" indent="0" algn="l" defTabSz="914400" rtl="0" eaLnBrk="1" fontAlgn="auto" latinLnBrk="0" hangingPunct="1">
              <a:spcBef>
                <a:spcPct val="0"/>
              </a:spcBef>
              <a:spcAft>
                <a:spcPct val="0"/>
              </a:spcAft>
              <a:buClrTx/>
              <a:buSzTx/>
              <a:buFontTx/>
              <a:buNone/>
              <a:defRPr/>
            </a:pPr>
            <a:r>
              <a:rPr kumimoji="0" lang="en-US" altLang="zh-CN" sz="4400" b="0" i="0" u="none" strike="noStrike" kern="1200" cap="none" spc="0" normalizeH="0" baseline="0" noProof="0">
                <a:ln>
                  <a:noFill/>
                </a:ln>
                <a:solidFill>
                  <a:schemeClr val="tx1">
                    <a:lumMod val="65000"/>
                    <a:lumOff val="35000"/>
                  </a:schemeClr>
                </a:solidFill>
                <a:effectLst/>
                <a:uLnTx/>
                <a:uFillTx/>
                <a:latin typeface="Poppins SemiBold" panose="02000000000000000000" charset="0"/>
                <a:ea typeface="华文细黑" panose="02010600040101010101" charset="-122"/>
                <a:cs typeface="+mn-cs"/>
              </a:rPr>
              <a:t>NOW OR NEVER</a:t>
            </a:r>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par>
                          <p:cTn id="8" fill="hold" nodeType="afterGroup">
                            <p:stCondLst>
                              <p:cond delay="500"/>
                            </p:stCondLst>
                            <p:childTnLst>
                              <p:par>
                                <p:cTn id="9" presetID="14" presetClass="entr" presetSubtype="5"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randombar(vertical)">
                                      <p:cBhvr>
                                        <p:cTn id="11" dur="500"/>
                                        <p:tgtEl>
                                          <p:spTgt spid="21"/>
                                        </p:tgtEl>
                                      </p:cBhvr>
                                    </p:animEffect>
                                  </p:childTnLst>
                                </p:cTn>
                              </p:par>
                            </p:childTnLst>
                          </p:cTn>
                        </p:par>
                        <p:par>
                          <p:cTn id="12" fill="hold" nodeType="afterGroup">
                            <p:stCondLst>
                              <p:cond delay="1000"/>
                            </p:stCondLst>
                            <p:childTnLst>
                              <p:par>
                                <p:cTn id="13" presetID="12" presetClass="entr" presetSubtype="4" fill="hold" grpId="1" nodeType="after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p:tgtEl>
                                          <p:spTgt spid="22"/>
                                        </p:tgtEl>
                                        <p:attrNameLst>
                                          <p:attrName>ppt_y</p:attrName>
                                        </p:attrNameLst>
                                      </p:cBhvr>
                                      <p:tavLst>
                                        <p:tav tm="0">
                                          <p:val>
                                            <p:strVal val="#ppt_y+#ppt_h*1.125000"/>
                                          </p:val>
                                        </p:tav>
                                        <p:tav tm="100000">
                                          <p:val>
                                            <p:strVal val="#ppt_y"/>
                                          </p:val>
                                        </p:tav>
                                      </p:tavLst>
                                    </p:anim>
                                    <p:animEffect transition="in" filter="wipe(up)">
                                      <p:cBhvr>
                                        <p:cTn id="16" dur="500"/>
                                        <p:tgtEl>
                                          <p:spTgt spid="22"/>
                                        </p:tgtEl>
                                      </p:cBhvr>
                                    </p:animEffect>
                                  </p:childTnLst>
                                </p:cTn>
                              </p:par>
                            </p:childTnLst>
                          </p:cTn>
                        </p:par>
                        <p:par>
                          <p:cTn id="17" fill="hold" nodeType="afterGroup">
                            <p:stCondLst>
                              <p:cond delay="1500"/>
                            </p:stCondLst>
                            <p:childTnLst>
                              <p:par>
                                <p:cTn id="18" presetID="12" presetClass="entr" presetSubtype="4"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p:tgtEl>
                                          <p:spTgt spid="9"/>
                                        </p:tgtEl>
                                        <p:attrNameLst>
                                          <p:attrName>ppt_y</p:attrName>
                                        </p:attrNameLst>
                                      </p:cBhvr>
                                      <p:tavLst>
                                        <p:tav tm="0">
                                          <p:val>
                                            <p:strVal val="#ppt_y+#ppt_h*1.125000"/>
                                          </p:val>
                                        </p:tav>
                                        <p:tav tm="100000">
                                          <p:val>
                                            <p:strVal val="#ppt_y"/>
                                          </p:val>
                                        </p:tav>
                                      </p:tavLst>
                                    </p:anim>
                                    <p:animEffect transition="in" filter="wipe(up)">
                                      <p:cBhvr>
                                        <p:cTn id="21" dur="500"/>
                                        <p:tgtEl>
                                          <p:spTgt spid="9"/>
                                        </p:tgtEl>
                                      </p:cBhvr>
                                    </p:animEffect>
                                  </p:childTnLst>
                                </p:cTn>
                              </p:par>
                            </p:childTnLst>
                          </p:cTn>
                        </p:par>
                        <p:par>
                          <p:cTn id="22" fill="hold" nodeType="afterGroup">
                            <p:stCondLst>
                              <p:cond delay="2000"/>
                            </p:stCondLst>
                            <p:childTnLst>
                              <p:par>
                                <p:cTn id="23" presetID="12" presetClass="entr" presetSubtype="4"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p:tgtEl>
                                          <p:spTgt spid="16"/>
                                        </p:tgtEl>
                                        <p:attrNameLst>
                                          <p:attrName>ppt_y</p:attrName>
                                        </p:attrNameLst>
                                      </p:cBhvr>
                                      <p:tavLst>
                                        <p:tav tm="0">
                                          <p:val>
                                            <p:strVal val="#ppt_y+#ppt_h*1.125000"/>
                                          </p:val>
                                        </p:tav>
                                        <p:tav tm="100000">
                                          <p:val>
                                            <p:strVal val="#ppt_y"/>
                                          </p:val>
                                        </p:tav>
                                      </p:tavLst>
                                    </p:anim>
                                    <p:animEffect transition="in" filter="wipe(up)">
                                      <p:cBhvr>
                                        <p:cTn id="26" dur="500"/>
                                        <p:tgtEl>
                                          <p:spTgt spid="16"/>
                                        </p:tgtEl>
                                      </p:cBhvr>
                                    </p:animEffect>
                                  </p:childTnLst>
                                </p:cTn>
                              </p:par>
                            </p:childTnLst>
                          </p:cTn>
                        </p:par>
                        <p:par>
                          <p:cTn id="27" fill="hold" nodeType="afterGroup">
                            <p:stCondLst>
                              <p:cond delay="2500"/>
                            </p:stCondLst>
                            <p:childTnLst>
                              <p:par>
                                <p:cTn id="28" presetID="18" presetClass="entr" presetSubtype="6" fill="hold" nodeType="after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strips(downRight)">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9" grpId="2"/>
      <p:bldP spid="9" grpId="3"/>
      <p:bldP spid="16" grpId="4"/>
      <p:bldP spid="16" grpId="5"/>
      <p:bldP spid="21" grpId="6"/>
      <p:bldP spid="21" grpId="7"/>
      <p:bldP spid="23" grpId="8"/>
      <p:bldP spid="24" grpId="9"/>
      <p:bldP spid="24" grpId="10"/>
      <p:bldP spid="24" grpId="1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248140" y="0"/>
            <a:ext cx="2165985"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765175" y="3415665"/>
            <a:ext cx="791845" cy="7556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endParaRPr>
          </a:p>
        </p:txBody>
      </p:sp>
      <p:sp>
        <p:nvSpPr>
          <p:cNvPr id="7" name="文本框 6"/>
          <p:cNvSpPr txBox="1"/>
          <p:nvPr/>
        </p:nvSpPr>
        <p:spPr>
          <a:xfrm>
            <a:off x="633095" y="3838575"/>
            <a:ext cx="3914775" cy="706755"/>
          </a:xfrm>
          <a:prstGeom prst="rect">
            <a:avLst/>
          </a:prstGeom>
          <a:noFill/>
        </p:spPr>
        <p:txBody>
          <a:bodyPr wrap="square" rtlCol="0">
            <a:spAutoFit/>
          </a:bodyPr>
          <a:lstStyle/>
          <a:p>
            <a:r>
              <a:rPr lang="en-US" altLang="zh-CN" sz="4000">
                <a:solidFill>
                  <a:schemeClr val="tx1">
                    <a:lumMod val="75000"/>
                    <a:lumOff val="25000"/>
                  </a:schemeClr>
                </a:solidFill>
                <a:latin typeface="Poppins SemiBold" panose="02000000000000000000" charset="0"/>
                <a:ea typeface="华文细黑" panose="02010600040101010101" charset="-122"/>
              </a:rPr>
              <a:t>PART ONE</a:t>
            </a:r>
          </a:p>
        </p:txBody>
      </p:sp>
      <p:sp>
        <p:nvSpPr>
          <p:cNvPr id="15" name="文本框 14"/>
          <p:cNvSpPr txBox="1"/>
          <p:nvPr/>
        </p:nvSpPr>
        <p:spPr>
          <a:xfrm>
            <a:off x="633095" y="4545330"/>
            <a:ext cx="4487545" cy="1534459"/>
          </a:xfrm>
          <a:prstGeom prst="rect">
            <a:avLst/>
          </a:prstGeom>
          <a:noFill/>
        </p:spPr>
        <p:txBody>
          <a:bodyPr wrap="square" rtlCol="0">
            <a:spAutoFit/>
          </a:bodyPr>
          <a:lstStyle/>
          <a:p>
            <a:pPr algn="l" fontAlgn="auto">
              <a:lnSpc>
                <a:spcPct val="200000"/>
              </a:lnSpc>
            </a:pPr>
            <a:r>
              <a:rPr lang="zh-CN" altLang="en-US" sz="800">
                <a:solidFill>
                  <a:schemeClr val="tx1">
                    <a:lumMod val="75000"/>
                    <a:lumOff val="25000"/>
                  </a:schemeClr>
                </a:solidFill>
                <a:latin typeface="Lora" panose="02000503000000020004" pitchFamily="2" charset="0"/>
                <a:ea typeface="华文细黑" panose="02010600040101010101" charset="-122"/>
              </a:rPr>
              <a:t>I love you more than I've ever loved any woman. And I've waited longer for you than I've waited for any woman.</a:t>
            </a:r>
            <a:r>
              <a:rPr lang="zh-CN" altLang="en-US" sz="8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endParaRPr lang="zh-CN" altLang="en-US" sz="8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lnSpc>
                <a:spcPct val="200000"/>
              </a:lnSpc>
            </a:pPr>
            <a:r>
              <a:rPr lang="zh-CN" altLang="en-US" sz="8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p:txBody>
      </p:sp>
      <p:sp>
        <p:nvSpPr>
          <p:cNvPr id="8" name="文本框 7"/>
          <p:cNvSpPr txBox="1"/>
          <p:nvPr/>
        </p:nvSpPr>
        <p:spPr>
          <a:xfrm>
            <a:off x="450215" y="1167765"/>
            <a:ext cx="3379470" cy="2399665"/>
          </a:xfrm>
          <a:prstGeom prst="rect">
            <a:avLst/>
          </a:prstGeom>
          <a:noFill/>
        </p:spPr>
        <p:txBody>
          <a:bodyPr wrap="square" rtlCol="0">
            <a:spAutoFit/>
          </a:bodyPr>
          <a:lstStyle/>
          <a:p>
            <a:r>
              <a:rPr lang="en-US" altLang="zh-CN" sz="15000">
                <a:solidFill>
                  <a:schemeClr val="bg1">
                    <a:lumMod val="65000"/>
                  </a:schemeClr>
                </a:solidFill>
                <a:latin typeface="Poppins SemiBold" panose="02000000000000000000" charset="0"/>
              </a:rPr>
              <a:t>03</a:t>
            </a:r>
          </a:p>
        </p:txBody>
      </p:sp>
      <p:sp>
        <p:nvSpPr>
          <p:cNvPr id="9" name="矩形 4">
            <a:extLst>
              <a:ext uri="{FF2B5EF4-FFF2-40B4-BE49-F238E27FC236}">
                <a16:creationId xmlns:a16="http://schemas.microsoft.com/office/drawing/2014/main" id="{4D743B94-F391-4D08-8AB3-3CF875490C8B}"/>
              </a:ext>
            </a:extLst>
          </p:cNvPr>
          <p:cNvSpPr/>
          <p:nvPr/>
        </p:nvSpPr>
        <p:spPr>
          <a:xfrm>
            <a:off x="0" y="3181350"/>
            <a:ext cx="540112"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Rectángulo 9">
            <a:extLst>
              <a:ext uri="{FF2B5EF4-FFF2-40B4-BE49-F238E27FC236}">
                <a16:creationId xmlns:a16="http://schemas.microsoft.com/office/drawing/2014/main" id="{3356BD44-0B63-45EC-8DAC-F65119E4CD97}"/>
              </a:ext>
            </a:extLst>
          </p:cNvPr>
          <p:cNvSpPr/>
          <p:nvPr/>
        </p:nvSpPr>
        <p:spPr>
          <a:xfrm>
            <a:off x="523237" y="705394"/>
            <a:ext cx="5572761" cy="5669280"/>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3" name="Imagen 2">
            <a:extLst>
              <a:ext uri="{FF2B5EF4-FFF2-40B4-BE49-F238E27FC236}">
                <a16:creationId xmlns:a16="http://schemas.microsoft.com/office/drawing/2014/main" id="{31467EAF-6C90-48BC-AE39-1B8F6DF942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8706" y="24447"/>
            <a:ext cx="3951387" cy="6833553"/>
          </a:xfrm>
          <a:prstGeom prst="rect">
            <a:avLst/>
          </a:prstGeom>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nodeType="afterGroup">
                            <p:stCondLst>
                              <p:cond delay="500"/>
                            </p:stCondLst>
                            <p:childTnLst>
                              <p:par>
                                <p:cTn id="9" presetID="53"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par>
                          <p:cTn id="14" fill="hold" nodeType="afterGroup">
                            <p:stCondLst>
                              <p:cond delay="1000"/>
                            </p:stCondLst>
                            <p:childTnLst>
                              <p:par>
                                <p:cTn id="15" presetID="29"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ppt_x</p:attrName>
                                        </p:attrNameLst>
                                      </p:cBhvr>
                                      <p:tavLst>
                                        <p:tav tm="0">
                                          <p:val>
                                            <p:strVal val="#ppt_x-.2"/>
                                          </p:val>
                                        </p:tav>
                                        <p:tav tm="100000">
                                          <p:val>
                                            <p:strVal val="#ppt_x"/>
                                          </p:val>
                                        </p:tav>
                                      </p:tavLst>
                                    </p:anim>
                                    <p:anim calcmode="lin" valueType="num">
                                      <p:cBhvr>
                                        <p:cTn id="18"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9" dur="500"/>
                                        <p:tgtEl>
                                          <p:spTgt spid="6"/>
                                        </p:tgtEl>
                                      </p:cBhvr>
                                    </p:animEffect>
                                  </p:childTnLst>
                                </p:cTn>
                              </p:par>
                            </p:childTnLst>
                          </p:cTn>
                        </p:par>
                        <p:par>
                          <p:cTn id="20" fill="hold" nodeType="afterGroup">
                            <p:stCondLst>
                              <p:cond delay="1500"/>
                            </p:stCondLst>
                            <p:childTnLst>
                              <p:par>
                                <p:cTn id="21" presetID="53"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par>
                          <p:cTn id="26" fill="hold" nodeType="afterGroup">
                            <p:stCondLst>
                              <p:cond delay="2000"/>
                            </p:stCondLst>
                            <p:childTnLst>
                              <p:par>
                                <p:cTn id="27" presetID="12" presetClass="entr" presetSubtype="4"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p:tgtEl>
                                          <p:spTgt spid="15"/>
                                        </p:tgtEl>
                                        <p:attrNameLst>
                                          <p:attrName>ppt_y</p:attrName>
                                        </p:attrNameLst>
                                      </p:cBhvr>
                                      <p:tavLst>
                                        <p:tav tm="0">
                                          <p:val>
                                            <p:strVal val="#ppt_y+#ppt_h*1.125000"/>
                                          </p:val>
                                        </p:tav>
                                        <p:tav tm="100000">
                                          <p:val>
                                            <p:strVal val="#ppt_y"/>
                                          </p:val>
                                        </p:tav>
                                      </p:tavLst>
                                    </p:anim>
                                    <p:animEffect transition="in" filter="wipe(up)">
                                      <p:cBhvr>
                                        <p:cTn id="30" dur="500"/>
                                        <p:tgtEl>
                                          <p:spTgt spid="15"/>
                                        </p:tgtEl>
                                      </p:cBhvr>
                                    </p:animEffect>
                                  </p:childTnLst>
                                </p:cTn>
                              </p:par>
                            </p:childTnLst>
                          </p:cTn>
                        </p:par>
                        <p:par>
                          <p:cTn id="31" fill="hold" nodeType="afterGroup">
                            <p:stCondLst>
                              <p:cond delay="2500"/>
                            </p:stCondLst>
                            <p:childTnLst>
                              <p:par>
                                <p:cTn id="32" presetID="22" presetClass="entr" presetSubtype="1" fill="hold"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1"/>
      <p:bldP spid="7" grpId="2"/>
      <p:bldP spid="15" grpId="3"/>
      <p:bldP spid="8" grpId="4"/>
      <p:bldP spid="9" grpId="5"/>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7218680" y="4204652"/>
            <a:ext cx="3444875" cy="1630045"/>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8" name="文本框 7"/>
          <p:cNvSpPr txBox="1"/>
          <p:nvPr/>
        </p:nvSpPr>
        <p:spPr>
          <a:xfrm>
            <a:off x="7218680" y="1340485"/>
            <a:ext cx="4361815" cy="2245360"/>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20" name="TextBox 11"/>
          <p:cNvSpPr txBox="1"/>
          <p:nvPr/>
        </p:nvSpPr>
        <p:spPr>
          <a:xfrm>
            <a:off x="7218680" y="748030"/>
            <a:ext cx="2862580" cy="337185"/>
          </a:xfrm>
          <a:prstGeom prst="rect">
            <a:avLst/>
          </a:prstGeom>
          <a:noFill/>
        </p:spPr>
        <p:txBody>
          <a:bodyPr wrap="square" rtlCol="0">
            <a:spAutoFit/>
          </a:bodyPr>
          <a:lstStyle/>
          <a:p>
            <a:pPr algn="l"/>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sp>
        <p:nvSpPr>
          <p:cNvPr id="9" name="矩形 4">
            <a:extLst>
              <a:ext uri="{FF2B5EF4-FFF2-40B4-BE49-F238E27FC236}">
                <a16:creationId xmlns:a16="http://schemas.microsoft.com/office/drawing/2014/main" id="{C908AB07-1797-4E80-B2EB-8A9F304A559B}"/>
              </a:ext>
            </a:extLst>
          </p:cNvPr>
          <p:cNvSpPr/>
          <p:nvPr/>
        </p:nvSpPr>
        <p:spPr>
          <a:xfrm>
            <a:off x="0" y="3181350"/>
            <a:ext cx="540112"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Rectángulo 9">
            <a:extLst>
              <a:ext uri="{FF2B5EF4-FFF2-40B4-BE49-F238E27FC236}">
                <a16:creationId xmlns:a16="http://schemas.microsoft.com/office/drawing/2014/main" id="{EB7F2665-B2B0-4A72-89C7-7CD9F2E8D43A}"/>
              </a:ext>
            </a:extLst>
          </p:cNvPr>
          <p:cNvSpPr/>
          <p:nvPr/>
        </p:nvSpPr>
        <p:spPr>
          <a:xfrm>
            <a:off x="523237" y="705394"/>
            <a:ext cx="5572761" cy="5669280"/>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3" name="Imagen 2">
            <a:extLst>
              <a:ext uri="{FF2B5EF4-FFF2-40B4-BE49-F238E27FC236}">
                <a16:creationId xmlns:a16="http://schemas.microsoft.com/office/drawing/2014/main" id="{1DBAE3FD-7B1B-406F-8119-B25B035D53CF}"/>
              </a:ext>
            </a:extLst>
          </p:cNvPr>
          <p:cNvPicPr>
            <a:picLocks noChangeAspect="1"/>
          </p:cNvPicPr>
          <p:nvPr/>
        </p:nvPicPr>
        <p:blipFill>
          <a:blip r:embed="rId3">
            <a:extLst>
              <a:ext uri="{28A0092B-C50C-407E-A947-70E740481C1C}">
                <a14:useLocalDpi xmlns:a14="http://schemas.microsoft.com/office/drawing/2010/main" val="0"/>
              </a:ext>
            </a:extLst>
          </a:blip>
          <a:srcRect l="11430" r="11556"/>
          <a:stretch>
            <a:fillRect/>
          </a:stretch>
        </p:blipFill>
        <p:spPr>
          <a:xfrm>
            <a:off x="355599" y="1085215"/>
            <a:ext cx="6680201" cy="5782733"/>
          </a:xfrm>
          <a:prstGeom prst="rect">
            <a:avLst/>
          </a:prstGeom>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4" presetClass="entr" presetSubtype="5" fill="hold" grpId="1"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vertical)">
                                      <p:cBhvr>
                                        <p:cTn id="7" dur="500"/>
                                        <p:tgtEl>
                                          <p:spTgt spid="16"/>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vertical)">
                                      <p:cBhvr>
                                        <p:cTn id="15" dur="500"/>
                                        <p:tgtEl>
                                          <p:spTgt spid="8"/>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8" grpId="2"/>
      <p:bldP spid="8" grpId="3"/>
      <p:bldP spid="20" grpId="4"/>
      <p:bldP spid="9" grpId="5"/>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628778C-7831-4A7C-8523-2266EB487F6E}"/>
              </a:ext>
            </a:extLst>
          </p:cNvPr>
          <p:cNvPicPr>
            <a:picLocks noChangeAspect="1"/>
          </p:cNvPicPr>
          <p:nvPr/>
        </p:nvPicPr>
        <p:blipFill>
          <a:blip r:embed="rId3">
            <a:extLst>
              <a:ext uri="{28A0092B-C50C-407E-A947-70E740481C1C}">
                <a14:useLocalDpi xmlns:a14="http://schemas.microsoft.com/office/drawing/2010/main" val="0"/>
              </a:ext>
            </a:extLst>
          </a:blip>
          <a:srcRect l="23485"/>
          <a:stretch>
            <a:fillRect/>
          </a:stretch>
        </p:blipFill>
        <p:spPr>
          <a:xfrm>
            <a:off x="5893631" y="685147"/>
            <a:ext cx="6298367" cy="5487706"/>
          </a:xfrm>
          <a:prstGeom prst="rect">
            <a:avLst/>
          </a:prstGeom>
        </p:spPr>
      </p:pic>
      <p:sp>
        <p:nvSpPr>
          <p:cNvPr id="12" name="Rectangle 11"/>
          <p:cNvSpPr/>
          <p:nvPr/>
        </p:nvSpPr>
        <p:spPr>
          <a:xfrm>
            <a:off x="10245435" y="-41275"/>
            <a:ext cx="1946563" cy="6941127"/>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软雅黑" panose="020B0503020204020204" charset="-122"/>
              <a:ea typeface="微软雅黑" panose="020B0503020204020204" charset="-122"/>
            </a:endParaRPr>
          </a:p>
        </p:txBody>
      </p:sp>
      <p:sp>
        <p:nvSpPr>
          <p:cNvPr id="4" name="文本框 3"/>
          <p:cNvSpPr txBox="1"/>
          <p:nvPr/>
        </p:nvSpPr>
        <p:spPr>
          <a:xfrm>
            <a:off x="10512425" y="450215"/>
            <a:ext cx="1413510" cy="5958840"/>
          </a:xfrm>
          <a:prstGeom prst="rect">
            <a:avLst/>
          </a:prstGeom>
          <a:noFill/>
        </p:spPr>
        <p:txBody>
          <a:bodyPr vert="eaVert" wrap="square" rtlCol="0">
            <a:spAutoFit/>
          </a:bodyPr>
          <a:lstStyle/>
          <a:p>
            <a:pPr algn="dist"/>
            <a:r>
              <a:rPr lang="en-US" altLang="zh-CN" sz="8000" b="1">
                <a:solidFill>
                  <a:schemeClr val="bg1"/>
                </a:solidFill>
                <a:latin typeface="KyoMadoka" panose="02000609000000000000" charset="-128"/>
                <a:ea typeface="KyoMadoka" panose="02000609000000000000" charset="-128"/>
                <a:sym typeface="+mn-ea"/>
              </a:rPr>
              <a:t>SUNSHINE</a:t>
            </a:r>
          </a:p>
        </p:txBody>
      </p:sp>
      <p:sp>
        <p:nvSpPr>
          <p:cNvPr id="8" name="文本框 7"/>
          <p:cNvSpPr txBox="1"/>
          <p:nvPr/>
        </p:nvSpPr>
        <p:spPr>
          <a:xfrm>
            <a:off x="497840" y="785912"/>
            <a:ext cx="4704715" cy="2123658"/>
          </a:xfrm>
          <a:prstGeom prst="rect">
            <a:avLst/>
          </a:prstGeom>
          <a:noFill/>
        </p:spPr>
        <p:txBody>
          <a:bodyPr wrap="square" rtlCol="0">
            <a:spAutoFit/>
          </a:bodyPr>
          <a:lstStyle/>
          <a:p>
            <a:pPr marL="0" marR="0" lvl="0" indent="0" algn="l" defTabSz="914400" rtl="0" eaLnBrk="1" fontAlgn="auto" latinLnBrk="0" hangingPunct="1">
              <a:spcBef>
                <a:spcPct val="0"/>
              </a:spcBef>
              <a:spcAft>
                <a:spcPct val="0"/>
              </a:spcAft>
              <a:buClrTx/>
              <a:buSzTx/>
              <a:buFontTx/>
              <a:buNone/>
              <a:defRPr/>
            </a:pPr>
            <a:r>
              <a:rPr kumimoji="0" lang="en-US" altLang="zh-CN" sz="4400" b="0" i="0" u="none" strike="noStrike" kern="1200" cap="none" spc="0" normalizeH="0" baseline="0" noProof="0">
                <a:ln>
                  <a:noFill/>
                </a:ln>
                <a:solidFill>
                  <a:schemeClr val="tx1">
                    <a:lumMod val="65000"/>
                    <a:lumOff val="35000"/>
                  </a:schemeClr>
                </a:solidFill>
                <a:effectLst/>
                <a:uLnTx/>
                <a:uFillTx/>
                <a:latin typeface="Poppins SemiBold" panose="02000000000000000000" charset="0"/>
                <a:ea typeface="华文细黑" panose="02010600040101010101" charset="-122"/>
                <a:cs typeface="+mn-cs"/>
              </a:rPr>
              <a:t>ALL OR NOTHING</a:t>
            </a:r>
          </a:p>
          <a:p>
            <a:pPr marL="0" marR="0" lvl="0" indent="0" algn="l" defTabSz="914400" rtl="0" eaLnBrk="1" fontAlgn="auto" latinLnBrk="0" hangingPunct="1">
              <a:spcBef>
                <a:spcPct val="0"/>
              </a:spcBef>
              <a:spcAft>
                <a:spcPct val="0"/>
              </a:spcAft>
              <a:buClrTx/>
              <a:buSzTx/>
              <a:buFontTx/>
              <a:buNone/>
              <a:defRPr/>
            </a:pPr>
            <a:r>
              <a:rPr kumimoji="0" lang="en-US" altLang="zh-CN" sz="4400" b="0" i="0" u="none" strike="noStrike" kern="1200" cap="none" spc="0" normalizeH="0" baseline="0" noProof="0">
                <a:ln>
                  <a:noFill/>
                </a:ln>
                <a:solidFill>
                  <a:schemeClr val="tx1">
                    <a:lumMod val="65000"/>
                    <a:lumOff val="35000"/>
                  </a:schemeClr>
                </a:solidFill>
                <a:effectLst/>
                <a:uLnTx/>
                <a:uFillTx/>
                <a:latin typeface="Poppins SemiBold" panose="02000000000000000000" charset="0"/>
                <a:ea typeface="华文细黑" panose="02010600040101010101" charset="-122"/>
                <a:cs typeface="+mn-cs"/>
              </a:rPr>
              <a:t>NOW OR NEVER</a:t>
            </a:r>
          </a:p>
        </p:txBody>
      </p:sp>
      <p:sp>
        <p:nvSpPr>
          <p:cNvPr id="5" name="文本框 4"/>
          <p:cNvSpPr txBox="1"/>
          <p:nvPr/>
        </p:nvSpPr>
        <p:spPr>
          <a:xfrm>
            <a:off x="497840" y="3642995"/>
            <a:ext cx="4850130" cy="1938020"/>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20" name="TextBox 11"/>
          <p:cNvSpPr txBox="1"/>
          <p:nvPr/>
        </p:nvSpPr>
        <p:spPr>
          <a:xfrm>
            <a:off x="497840" y="3107690"/>
            <a:ext cx="2862580" cy="337185"/>
          </a:xfrm>
          <a:prstGeom prst="rect">
            <a:avLst/>
          </a:prstGeom>
          <a:noFill/>
        </p:spPr>
        <p:txBody>
          <a:bodyPr wrap="square" rtlCol="0">
            <a:spAutoFit/>
          </a:bodyPr>
          <a:lstStyle/>
          <a:p>
            <a:pPr algn="l"/>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2"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Right)">
                                      <p:cBhvr>
                                        <p:cTn id="7" dur="500"/>
                                        <p:tgtEl>
                                          <p:spTgt spid="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vertical)">
                                      <p:cBhvr>
                                        <p:cTn id="15" dur="500"/>
                                        <p:tgtEl>
                                          <p:spTgt spid="5"/>
                                        </p:tgtEl>
                                      </p:cBhvr>
                                    </p:animEffect>
                                  </p:childTnLst>
                                </p:cTn>
                              </p:par>
                            </p:childTnLst>
                          </p:cTn>
                        </p:par>
                        <p:par>
                          <p:cTn id="16" fill="hold" nodeType="afterGroup">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anim calcmode="lin" valueType="num">
                                      <p:cBhvr>
                                        <p:cTn id="20" dur="500" fill="hold"/>
                                        <p:tgtEl>
                                          <p:spTgt spid="12"/>
                                        </p:tgtEl>
                                        <p:attrNameLst>
                                          <p:attrName>ppt_x</p:attrName>
                                        </p:attrNameLst>
                                      </p:cBhvr>
                                      <p:tavLst>
                                        <p:tav tm="0">
                                          <p:val>
                                            <p:strVal val="#ppt_x"/>
                                          </p:val>
                                        </p:tav>
                                        <p:tav tm="100000">
                                          <p:val>
                                            <p:strVal val="#ppt_x"/>
                                          </p:val>
                                        </p:tav>
                                      </p:tavLst>
                                    </p:anim>
                                    <p:anim calcmode="lin" valueType="num">
                                      <p:cBhvr>
                                        <p:cTn id="21" dur="500" fill="hold"/>
                                        <p:tgtEl>
                                          <p:spTgt spid="12"/>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2000"/>
                            </p:stCondLst>
                            <p:childTnLst>
                              <p:par>
                                <p:cTn id="23" presetID="22" presetClass="entr" presetSubtype="1"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up)">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1"/>
      <p:bldP spid="8" grpId="2"/>
      <p:bldP spid="8" grpId="3"/>
      <p:bldP spid="8" grpId="4"/>
      <p:bldP spid="5" grpId="5"/>
      <p:bldP spid="5" grpId="6"/>
      <p:bldP spid="20" grpId="7"/>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5E48B27B-D1DB-4D59-B293-DCF9CA436199}"/>
              </a:ext>
            </a:extLst>
          </p:cNvPr>
          <p:cNvSpPr/>
          <p:nvPr/>
        </p:nvSpPr>
        <p:spPr>
          <a:xfrm>
            <a:off x="7007225" y="156754"/>
            <a:ext cx="4945289" cy="657061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6" name="Rectángulo 5">
            <a:extLst>
              <a:ext uri="{FF2B5EF4-FFF2-40B4-BE49-F238E27FC236}">
                <a16:creationId xmlns:a16="http://schemas.microsoft.com/office/drawing/2014/main" id="{F0F20F45-28AD-4EEB-A0FC-6C3CC5861130}"/>
              </a:ext>
            </a:extLst>
          </p:cNvPr>
          <p:cNvSpPr/>
          <p:nvPr/>
        </p:nvSpPr>
        <p:spPr>
          <a:xfrm>
            <a:off x="143691" y="156754"/>
            <a:ext cx="6531292" cy="657061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 name="文本框 7"/>
          <p:cNvSpPr txBox="1"/>
          <p:nvPr/>
        </p:nvSpPr>
        <p:spPr>
          <a:xfrm>
            <a:off x="7302433" y="1680012"/>
            <a:ext cx="4117975" cy="1534459"/>
          </a:xfrm>
          <a:prstGeom prst="rect">
            <a:avLst/>
          </a:prstGeom>
          <a:noFill/>
        </p:spPr>
        <p:txBody>
          <a:bodyPr wrap="square" rtlCol="0">
            <a:spAutoFit/>
          </a:bodyPr>
          <a:lstStyle/>
          <a:p>
            <a:pPr algn="ctr" fontAlgn="auto">
              <a:lnSpc>
                <a:spcPct val="200000"/>
              </a:lnSpc>
            </a:pPr>
            <a:r>
              <a:rPr lang="zh-CN" altLang="en-US" sz="8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ctr" fontAlgn="auto">
              <a:lnSpc>
                <a:spcPct val="200000"/>
              </a:lnSpc>
            </a:pPr>
            <a:endParaRPr lang="zh-CN" altLang="en-US" sz="800">
              <a:solidFill>
                <a:schemeClr val="tx1">
                  <a:lumMod val="75000"/>
                  <a:lumOff val="25000"/>
                </a:schemeClr>
              </a:solidFill>
              <a:latin typeface="Lora" panose="02000503000000020004" pitchFamily="2" charset="0"/>
              <a:ea typeface="华文细黑" panose="02010600040101010101" charset="-122"/>
              <a:sym typeface="+mn-ea"/>
            </a:endParaRPr>
          </a:p>
          <a:p>
            <a:pPr algn="ctr" fontAlgn="auto">
              <a:lnSpc>
                <a:spcPct val="200000"/>
              </a:lnSpc>
            </a:pPr>
            <a:r>
              <a:rPr lang="zh-CN" altLang="en-US" sz="8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20" name="TextBox 11"/>
          <p:cNvSpPr txBox="1"/>
          <p:nvPr/>
        </p:nvSpPr>
        <p:spPr>
          <a:xfrm>
            <a:off x="7930130" y="630156"/>
            <a:ext cx="2862580" cy="954107"/>
          </a:xfrm>
          <a:prstGeom prst="rect">
            <a:avLst/>
          </a:prstGeom>
          <a:noFill/>
          <a:ln w="57150">
            <a:solidFill>
              <a:schemeClr val="tx1"/>
            </a:solidFill>
          </a:ln>
        </p:spPr>
        <p:txBody>
          <a:bodyPr wrap="square" rtlCol="0">
            <a:spAutoFit/>
          </a:bodyPr>
          <a:lstStyle/>
          <a:p>
            <a:pPr algn="ctr"/>
            <a:r>
              <a:rPr sz="28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sp>
        <p:nvSpPr>
          <p:cNvPr id="9" name="矩形 8"/>
          <p:cNvSpPr/>
          <p:nvPr/>
        </p:nvSpPr>
        <p:spPr>
          <a:xfrm>
            <a:off x="882560" y="520506"/>
            <a:ext cx="5061039" cy="112893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Imagen 2">
            <a:extLst>
              <a:ext uri="{FF2B5EF4-FFF2-40B4-BE49-F238E27FC236}">
                <a16:creationId xmlns:a16="http://schemas.microsoft.com/office/drawing/2014/main" id="{BE6CF4A3-AB20-4171-81F2-F4A3C3A3ACAF}"/>
              </a:ext>
            </a:extLst>
          </p:cNvPr>
          <p:cNvPicPr>
            <a:picLocks noChangeAspect="1"/>
          </p:cNvPicPr>
          <p:nvPr/>
        </p:nvPicPr>
        <p:blipFill>
          <a:blip r:embed="rId3">
            <a:extLst>
              <a:ext uri="{28A0092B-C50C-407E-A947-70E740481C1C}">
                <a14:useLocalDpi xmlns:a14="http://schemas.microsoft.com/office/drawing/2010/main" val="0"/>
              </a:ext>
            </a:extLst>
          </a:blip>
          <a:srcRect b="5421"/>
          <a:stretch>
            <a:fillRect/>
          </a:stretch>
        </p:blipFill>
        <p:spPr>
          <a:xfrm>
            <a:off x="-222073" y="1840943"/>
            <a:ext cx="9503414" cy="5017057"/>
          </a:xfrm>
          <a:prstGeom prst="rect">
            <a:avLst/>
          </a:prstGeom>
        </p:spPr>
      </p:pic>
      <p:sp>
        <p:nvSpPr>
          <p:cNvPr id="11" name="文本框 7">
            <a:extLst>
              <a:ext uri="{FF2B5EF4-FFF2-40B4-BE49-F238E27FC236}">
                <a16:creationId xmlns:a16="http://schemas.microsoft.com/office/drawing/2014/main" id="{AED577D4-487B-4C9D-ABF1-792FFB47F838}"/>
              </a:ext>
            </a:extLst>
          </p:cNvPr>
          <p:cNvSpPr txBox="1"/>
          <p:nvPr/>
        </p:nvSpPr>
        <p:spPr>
          <a:xfrm>
            <a:off x="873148" y="1958508"/>
            <a:ext cx="3032647" cy="861774"/>
          </a:xfrm>
          <a:prstGeom prst="rect">
            <a:avLst/>
          </a:prstGeom>
          <a:noFill/>
        </p:spPr>
        <p:txBody>
          <a:bodyPr wrap="square" rtlCol="0">
            <a:spAutoFit/>
          </a:bodyPr>
          <a:lstStyle/>
          <a:p>
            <a:pPr fontAlgn="auto"/>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12" name="文本框 7">
            <a:extLst>
              <a:ext uri="{FF2B5EF4-FFF2-40B4-BE49-F238E27FC236}">
                <a16:creationId xmlns:a16="http://schemas.microsoft.com/office/drawing/2014/main" id="{780D5C0E-3E64-4163-9C25-F889A7C9966C}"/>
              </a:ext>
            </a:extLst>
          </p:cNvPr>
          <p:cNvSpPr txBox="1"/>
          <p:nvPr/>
        </p:nvSpPr>
        <p:spPr>
          <a:xfrm>
            <a:off x="1066800" y="607921"/>
            <a:ext cx="5768341" cy="954107"/>
          </a:xfrm>
          <a:prstGeom prst="rect">
            <a:avLst/>
          </a:prstGeom>
          <a:noFill/>
        </p:spPr>
        <p:txBody>
          <a:bodyPr wrap="square" rtlCol="0">
            <a:spAutoFit/>
          </a:bodyPr>
          <a:lstStyle/>
          <a:p>
            <a:pPr marL="0" marR="0" lvl="0" indent="0" algn="l" defTabSz="914400" rtl="0" eaLnBrk="1" fontAlgn="auto" latinLnBrk="0" hangingPunct="1">
              <a:spcBef>
                <a:spcPct val="0"/>
              </a:spcBef>
              <a:spcAft>
                <a:spcPct val="0"/>
              </a:spcAft>
              <a:buClrTx/>
              <a:buSzTx/>
              <a:buFontTx/>
              <a:buNone/>
              <a:defRPr/>
            </a:pPr>
            <a:r>
              <a:rPr kumimoji="0" lang="en-US" altLang="zh-CN" sz="2800" b="0" i="0" u="none" strike="noStrike" kern="1200" cap="none" spc="0" normalizeH="0" baseline="0" noProof="0">
                <a:ln>
                  <a:noFill/>
                </a:ln>
                <a:solidFill>
                  <a:schemeClr val="bg1"/>
                </a:solidFill>
                <a:effectLst/>
                <a:uLnTx/>
                <a:uFillTx/>
                <a:latin typeface="Poppins SemiBold" panose="02000000000000000000" charset="0"/>
                <a:ea typeface="华文细黑" panose="02010600040101010101" charset="-122"/>
                <a:cs typeface="+mn-cs"/>
              </a:rPr>
              <a:t>ALL OR NOTHING</a:t>
            </a:r>
            <a:r>
              <a:rPr kumimoji="0" lang="en-US" altLang="zh-CN" sz="2800" b="0" i="0" u="none" strike="noStrike" kern="1200" cap="none" spc="0" normalizeH="0" noProof="0">
                <a:ln>
                  <a:noFill/>
                </a:ln>
                <a:solidFill>
                  <a:schemeClr val="bg1"/>
                </a:solidFill>
                <a:effectLst/>
                <a:uLnTx/>
                <a:uFillTx/>
                <a:latin typeface="Poppins SemiBold" panose="02000000000000000000" charset="0"/>
                <a:ea typeface="华文细黑" panose="02010600040101010101" charset="-122"/>
                <a:cs typeface="+mn-cs"/>
              </a:rPr>
              <a:t> </a:t>
            </a:r>
            <a:r>
              <a:rPr kumimoji="0" lang="en-US" altLang="zh-CN" sz="2800" b="0" i="0" u="none" strike="noStrike" kern="1200" cap="none" spc="0" normalizeH="0" baseline="0" noProof="0">
                <a:ln>
                  <a:noFill/>
                </a:ln>
                <a:solidFill>
                  <a:schemeClr val="bg1"/>
                </a:solidFill>
                <a:effectLst/>
                <a:uLnTx/>
                <a:uFillTx/>
                <a:latin typeface="Poppins SemiBold" panose="02000000000000000000" charset="0"/>
                <a:ea typeface="华文细黑" panose="02010600040101010101" charset="-122"/>
                <a:cs typeface="+mn-cs"/>
              </a:rPr>
              <a:t>NOW OR NEVER</a:t>
            </a:r>
          </a:p>
        </p:txBody>
      </p:sp>
      <p:sp>
        <p:nvSpPr>
          <p:cNvPr id="7" name="矩形 6"/>
          <p:cNvSpPr/>
          <p:nvPr/>
        </p:nvSpPr>
        <p:spPr>
          <a:xfrm>
            <a:off x="11308080" y="5166360"/>
            <a:ext cx="883920" cy="169164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7">
            <a:extLst>
              <a:ext uri="{FF2B5EF4-FFF2-40B4-BE49-F238E27FC236}">
                <a16:creationId xmlns:a16="http://schemas.microsoft.com/office/drawing/2014/main" id="{3C083031-B16D-45CB-92CF-EC70270A3E8C}"/>
              </a:ext>
            </a:extLst>
          </p:cNvPr>
          <p:cNvSpPr txBox="1"/>
          <p:nvPr/>
        </p:nvSpPr>
        <p:spPr>
          <a:xfrm>
            <a:off x="8981046" y="3536152"/>
            <a:ext cx="2640762" cy="1015663"/>
          </a:xfrm>
          <a:prstGeom prst="rect">
            <a:avLst/>
          </a:prstGeom>
          <a:noFill/>
        </p:spPr>
        <p:txBody>
          <a:bodyPr wrap="square" rtlCol="0">
            <a:spAutoFit/>
          </a:bodyPr>
          <a:lstStyle/>
          <a:p>
            <a:pPr fontAlgn="auto"/>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15" name="文本框 7">
            <a:extLst>
              <a:ext uri="{FF2B5EF4-FFF2-40B4-BE49-F238E27FC236}">
                <a16:creationId xmlns:a16="http://schemas.microsoft.com/office/drawing/2014/main" id="{2B4DAE07-117C-4957-BA4D-4A45591509B1}"/>
              </a:ext>
            </a:extLst>
          </p:cNvPr>
          <p:cNvSpPr txBox="1"/>
          <p:nvPr/>
        </p:nvSpPr>
        <p:spPr>
          <a:xfrm>
            <a:off x="9030494" y="4712746"/>
            <a:ext cx="2151312" cy="1323439"/>
          </a:xfrm>
          <a:prstGeom prst="rect">
            <a:avLst/>
          </a:prstGeom>
          <a:noFill/>
        </p:spPr>
        <p:txBody>
          <a:bodyPr wrap="square" rtlCol="0">
            <a:spAutoFit/>
          </a:bodyPr>
          <a:lstStyle/>
          <a:p>
            <a:pPr fontAlgn="auto"/>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grpId="1"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vertical)">
                                      <p:cBhvr>
                                        <p:cTn id="15" dur="500"/>
                                        <p:tgtEl>
                                          <p:spTgt spid="8"/>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childTnLst>
                          </p:cTn>
                        </p:par>
                        <p:par>
                          <p:cTn id="20" fill="hold" nodeType="afterGroup">
                            <p:stCondLst>
                              <p:cond delay="2000"/>
                            </p:stCondLst>
                            <p:childTnLst>
                              <p:par>
                                <p:cTn id="21" presetID="14" presetClass="entr" presetSubtype="5"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vertical)">
                                      <p:cBhvr>
                                        <p:cTn id="23" dur="500"/>
                                        <p:tgtEl>
                                          <p:spTgt spid="11"/>
                                        </p:tgtEl>
                                      </p:cBhvr>
                                    </p:animEffect>
                                  </p:childTnLst>
                                </p:cTn>
                              </p:par>
                            </p:childTnLst>
                          </p:cTn>
                        </p:par>
                        <p:par>
                          <p:cTn id="24" fill="hold" nodeType="afterGroup">
                            <p:stCondLst>
                              <p:cond delay="2500"/>
                            </p:stCondLst>
                            <p:childTnLst>
                              <p:par>
                                <p:cTn id="25" presetID="18" presetClass="entr" presetSubtype="6"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strips(downRight)">
                                      <p:cBhvr>
                                        <p:cTn id="27" dur="500"/>
                                        <p:tgtEl>
                                          <p:spTgt spid="12"/>
                                        </p:tgtEl>
                                      </p:cBhvr>
                                    </p:animEffect>
                                  </p:childTnLst>
                                </p:cTn>
                              </p:par>
                            </p:childTnLst>
                          </p:cTn>
                        </p:par>
                        <p:par>
                          <p:cTn id="28" fill="hold" nodeType="afterGroup">
                            <p:stCondLst>
                              <p:cond delay="3000"/>
                            </p:stCondLst>
                            <p:childTnLst>
                              <p:par>
                                <p:cTn id="29" presetID="14" presetClass="entr" presetSubtype="5"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randombar(vertical)">
                                      <p:cBhvr>
                                        <p:cTn id="31" dur="500"/>
                                        <p:tgtEl>
                                          <p:spTgt spid="14"/>
                                        </p:tgtEl>
                                      </p:cBhvr>
                                    </p:animEffect>
                                  </p:childTnLst>
                                </p:cTn>
                              </p:par>
                            </p:childTnLst>
                          </p:cTn>
                        </p:par>
                        <p:par>
                          <p:cTn id="32" fill="hold" nodeType="afterGroup">
                            <p:stCondLst>
                              <p:cond delay="3500"/>
                            </p:stCondLst>
                            <p:childTnLst>
                              <p:par>
                                <p:cTn id="33" presetID="14" presetClass="entr" presetSubtype="5"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randombar(vertical)">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20" grpId="2"/>
      <p:bldP spid="9" grpId="3"/>
      <p:bldP spid="11" grpId="4"/>
      <p:bldP spid="11" grpId="5"/>
      <p:bldP spid="12" grpId="6"/>
      <p:bldP spid="12" grpId="7"/>
      <p:bldP spid="12" grpId="8"/>
      <p:bldP spid="7" grpId="9"/>
      <p:bldP spid="14" grpId="10"/>
      <p:bldP spid="14" grpId="11"/>
      <p:bldP spid="15" grpId="12"/>
      <p:bldP spid="15" grpId="13"/>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6150610" y="1969770"/>
            <a:ext cx="554990" cy="768350"/>
          </a:xfrm>
          <a:prstGeom prst="rect">
            <a:avLst/>
          </a:prstGeom>
          <a:noFill/>
        </p:spPr>
        <p:txBody>
          <a:bodyPr wrap="square" rtlCol="0">
            <a:spAutoFit/>
          </a:bodyPr>
          <a:lstStyle/>
          <a:p>
            <a:pPr algn="ctr"/>
            <a:r>
              <a:rPr lang="en-US" altLang="zh-CN" sz="4400">
                <a:solidFill>
                  <a:schemeClr val="tx1">
                    <a:lumMod val="75000"/>
                    <a:lumOff val="25000"/>
                  </a:schemeClr>
                </a:solidFill>
                <a:latin typeface="Poppins Medium" panose="02000000000000000000" charset="0"/>
                <a:ea typeface="华文细黑" panose="02010600040101010101" charset="-122"/>
              </a:rPr>
              <a:t>1</a:t>
            </a:r>
          </a:p>
        </p:txBody>
      </p:sp>
      <p:cxnSp>
        <p:nvCxnSpPr>
          <p:cNvPr id="9" name="直接连接符 8"/>
          <p:cNvCxnSpPr/>
          <p:nvPr/>
        </p:nvCxnSpPr>
        <p:spPr>
          <a:xfrm flipH="1">
            <a:off x="6870065" y="2046605"/>
            <a:ext cx="0" cy="5556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7085330" y="1915795"/>
            <a:ext cx="4384675" cy="737235"/>
          </a:xfrm>
          <a:prstGeom prst="rect">
            <a:avLst/>
          </a:prstGeom>
          <a:noFill/>
        </p:spPr>
        <p:txBody>
          <a:bodyPr wrap="square" rtlCol="0">
            <a:spAutoFit/>
          </a:bodyPr>
          <a:lstStyle/>
          <a:p>
            <a:pPr algn="l">
              <a:lnSpc>
                <a:spcPct val="150000"/>
              </a:lnSpc>
            </a:pPr>
            <a:r>
              <a:rPr lang="en-US" altLang="zh-CN" b="1">
                <a:solidFill>
                  <a:schemeClr val="tx1">
                    <a:lumMod val="75000"/>
                    <a:lumOff val="25000"/>
                  </a:schemeClr>
                </a:solidFill>
                <a:latin typeface="Lora" panose="02000503000000020004" pitchFamily="2" charset="0"/>
                <a:ea typeface="华文细黑" panose="02010600040101010101" charset="-122"/>
                <a:sym typeface="+mn-ea"/>
              </a:rPr>
              <a:t>PART ONE</a:t>
            </a:r>
          </a:p>
          <a:p>
            <a:pPr algn="l">
              <a:lnSpc>
                <a:spcPct val="15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If you are ever in trouble, don't try to be brave, just run, just run away. </a:t>
            </a:r>
            <a:endParaRPr lang="zh-CN" altLang="en-US" sz="1000" b="1">
              <a:solidFill>
                <a:schemeClr val="tx1">
                  <a:lumMod val="75000"/>
                  <a:lumOff val="25000"/>
                </a:schemeClr>
              </a:solidFill>
              <a:latin typeface="Lora" panose="02000503000000020004" pitchFamily="2" charset="0"/>
              <a:ea typeface="华文细黑" panose="02010600040101010101" charset="-122"/>
              <a:sym typeface="+mn-ea"/>
            </a:endParaRPr>
          </a:p>
        </p:txBody>
      </p:sp>
      <p:sp>
        <p:nvSpPr>
          <p:cNvPr id="10" name="文本框 9"/>
          <p:cNvSpPr txBox="1"/>
          <p:nvPr/>
        </p:nvSpPr>
        <p:spPr>
          <a:xfrm>
            <a:off x="6150610" y="3079115"/>
            <a:ext cx="554990" cy="768350"/>
          </a:xfrm>
          <a:prstGeom prst="rect">
            <a:avLst/>
          </a:prstGeom>
          <a:noFill/>
        </p:spPr>
        <p:txBody>
          <a:bodyPr wrap="square" rtlCol="0">
            <a:spAutoFit/>
          </a:bodyPr>
          <a:lstStyle/>
          <a:p>
            <a:pPr algn="ctr"/>
            <a:r>
              <a:rPr lang="en-US" altLang="zh-CN" sz="4400">
                <a:solidFill>
                  <a:schemeClr val="tx1">
                    <a:lumMod val="75000"/>
                    <a:lumOff val="25000"/>
                  </a:schemeClr>
                </a:solidFill>
                <a:latin typeface="Poppins Medium" panose="02000000000000000000" charset="0"/>
                <a:ea typeface="华文细黑" panose="02010600040101010101" charset="-122"/>
              </a:rPr>
              <a:t>2</a:t>
            </a:r>
          </a:p>
        </p:txBody>
      </p:sp>
      <p:cxnSp>
        <p:nvCxnSpPr>
          <p:cNvPr id="11" name="直接连接符 10"/>
          <p:cNvCxnSpPr/>
          <p:nvPr/>
        </p:nvCxnSpPr>
        <p:spPr>
          <a:xfrm flipH="1">
            <a:off x="6870065" y="3155950"/>
            <a:ext cx="0" cy="5556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7085330" y="3025140"/>
            <a:ext cx="4384675" cy="737235"/>
          </a:xfrm>
          <a:prstGeom prst="rect">
            <a:avLst/>
          </a:prstGeom>
          <a:noFill/>
        </p:spPr>
        <p:txBody>
          <a:bodyPr wrap="square" rtlCol="0">
            <a:spAutoFit/>
          </a:bodyPr>
          <a:lstStyle/>
          <a:p>
            <a:pPr algn="l">
              <a:lnSpc>
                <a:spcPct val="150000"/>
              </a:lnSpc>
            </a:pPr>
            <a:r>
              <a:rPr lang="en-US" altLang="zh-CN" b="1">
                <a:solidFill>
                  <a:schemeClr val="tx1">
                    <a:lumMod val="75000"/>
                    <a:lumOff val="25000"/>
                  </a:schemeClr>
                </a:solidFill>
                <a:latin typeface="Lora" panose="02000503000000020004" pitchFamily="2" charset="0"/>
                <a:ea typeface="华文细黑" panose="02010600040101010101" charset="-122"/>
                <a:sym typeface="+mn-ea"/>
              </a:rPr>
              <a:t>PART TWO</a:t>
            </a:r>
          </a:p>
          <a:p>
            <a:pPr algn="l">
              <a:lnSpc>
                <a:spcPct val="15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If you are ever in trouble, don't try to be brave, just run, just run away. </a:t>
            </a:r>
            <a:endParaRPr lang="zh-CN" altLang="en-US" sz="1000" b="1">
              <a:solidFill>
                <a:schemeClr val="tx1">
                  <a:lumMod val="75000"/>
                  <a:lumOff val="25000"/>
                </a:schemeClr>
              </a:solidFill>
              <a:latin typeface="Lora" panose="02000503000000020004" pitchFamily="2" charset="0"/>
              <a:ea typeface="华文细黑" panose="02010600040101010101" charset="-122"/>
              <a:sym typeface="+mn-ea"/>
            </a:endParaRPr>
          </a:p>
        </p:txBody>
      </p:sp>
      <p:sp>
        <p:nvSpPr>
          <p:cNvPr id="13" name="文本框 12"/>
          <p:cNvSpPr txBox="1"/>
          <p:nvPr/>
        </p:nvSpPr>
        <p:spPr>
          <a:xfrm>
            <a:off x="6150610" y="4175125"/>
            <a:ext cx="554990" cy="768350"/>
          </a:xfrm>
          <a:prstGeom prst="rect">
            <a:avLst/>
          </a:prstGeom>
          <a:noFill/>
        </p:spPr>
        <p:txBody>
          <a:bodyPr wrap="square" rtlCol="0">
            <a:spAutoFit/>
          </a:bodyPr>
          <a:lstStyle/>
          <a:p>
            <a:pPr algn="ctr"/>
            <a:r>
              <a:rPr lang="en-US" altLang="zh-CN" sz="4400">
                <a:solidFill>
                  <a:schemeClr val="tx1">
                    <a:lumMod val="75000"/>
                    <a:lumOff val="25000"/>
                  </a:schemeClr>
                </a:solidFill>
                <a:latin typeface="Poppins Medium" panose="02000000000000000000" charset="0"/>
                <a:ea typeface="华文细黑" panose="02010600040101010101" charset="-122"/>
              </a:rPr>
              <a:t>3</a:t>
            </a:r>
          </a:p>
        </p:txBody>
      </p:sp>
      <p:cxnSp>
        <p:nvCxnSpPr>
          <p:cNvPr id="14" name="直接连接符 13"/>
          <p:cNvCxnSpPr/>
          <p:nvPr/>
        </p:nvCxnSpPr>
        <p:spPr>
          <a:xfrm flipH="1">
            <a:off x="6870065" y="4251960"/>
            <a:ext cx="0" cy="5556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7085330" y="4121150"/>
            <a:ext cx="4384675" cy="737235"/>
          </a:xfrm>
          <a:prstGeom prst="rect">
            <a:avLst/>
          </a:prstGeom>
          <a:noFill/>
        </p:spPr>
        <p:txBody>
          <a:bodyPr wrap="square" rtlCol="0">
            <a:spAutoFit/>
          </a:bodyPr>
          <a:lstStyle/>
          <a:p>
            <a:pPr algn="l">
              <a:lnSpc>
                <a:spcPct val="150000"/>
              </a:lnSpc>
            </a:pPr>
            <a:r>
              <a:rPr lang="en-US" altLang="zh-CN" b="1">
                <a:solidFill>
                  <a:schemeClr val="tx1">
                    <a:lumMod val="75000"/>
                    <a:lumOff val="25000"/>
                  </a:schemeClr>
                </a:solidFill>
                <a:latin typeface="Lora" panose="02000503000000020004" pitchFamily="2" charset="0"/>
                <a:ea typeface="华文细黑" panose="02010600040101010101" charset="-122"/>
                <a:sym typeface="+mn-ea"/>
              </a:rPr>
              <a:t>PART THREE</a:t>
            </a:r>
          </a:p>
          <a:p>
            <a:pPr algn="l">
              <a:lnSpc>
                <a:spcPct val="15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If you are ever in trouble, don't try to be brave, just run, just run away. </a:t>
            </a:r>
            <a:endParaRPr lang="zh-CN" altLang="en-US" sz="1000" b="1">
              <a:solidFill>
                <a:schemeClr val="tx1">
                  <a:lumMod val="75000"/>
                  <a:lumOff val="25000"/>
                </a:schemeClr>
              </a:solidFill>
              <a:latin typeface="Lora" panose="02000503000000020004" pitchFamily="2" charset="0"/>
              <a:ea typeface="华文细黑" panose="02010600040101010101" charset="-122"/>
              <a:sym typeface="+mn-ea"/>
            </a:endParaRPr>
          </a:p>
        </p:txBody>
      </p:sp>
      <p:sp>
        <p:nvSpPr>
          <p:cNvPr id="17" name="文本框 16"/>
          <p:cNvSpPr txBox="1"/>
          <p:nvPr/>
        </p:nvSpPr>
        <p:spPr>
          <a:xfrm>
            <a:off x="6150610" y="5284470"/>
            <a:ext cx="554990" cy="768350"/>
          </a:xfrm>
          <a:prstGeom prst="rect">
            <a:avLst/>
          </a:prstGeom>
          <a:noFill/>
        </p:spPr>
        <p:txBody>
          <a:bodyPr wrap="square" rtlCol="0">
            <a:spAutoFit/>
          </a:bodyPr>
          <a:lstStyle/>
          <a:p>
            <a:pPr algn="ctr"/>
            <a:r>
              <a:rPr lang="en-US" altLang="zh-CN" sz="4400">
                <a:solidFill>
                  <a:schemeClr val="tx1">
                    <a:lumMod val="75000"/>
                    <a:lumOff val="25000"/>
                  </a:schemeClr>
                </a:solidFill>
                <a:latin typeface="Poppins Medium" panose="02000000000000000000" charset="0"/>
                <a:ea typeface="华文细黑" panose="02010600040101010101" charset="-122"/>
              </a:rPr>
              <a:t>4</a:t>
            </a:r>
          </a:p>
        </p:txBody>
      </p:sp>
      <p:cxnSp>
        <p:nvCxnSpPr>
          <p:cNvPr id="18" name="直接连接符 17"/>
          <p:cNvCxnSpPr/>
          <p:nvPr/>
        </p:nvCxnSpPr>
        <p:spPr>
          <a:xfrm flipH="1">
            <a:off x="6870065" y="5361305"/>
            <a:ext cx="0" cy="5556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7085330" y="5230495"/>
            <a:ext cx="4384675" cy="737235"/>
          </a:xfrm>
          <a:prstGeom prst="rect">
            <a:avLst/>
          </a:prstGeom>
          <a:noFill/>
        </p:spPr>
        <p:txBody>
          <a:bodyPr wrap="square" rtlCol="0">
            <a:spAutoFit/>
          </a:bodyPr>
          <a:lstStyle/>
          <a:p>
            <a:pPr algn="l">
              <a:lnSpc>
                <a:spcPct val="150000"/>
              </a:lnSpc>
            </a:pPr>
            <a:r>
              <a:rPr lang="en-US" altLang="zh-CN" b="1">
                <a:solidFill>
                  <a:schemeClr val="tx1">
                    <a:lumMod val="75000"/>
                    <a:lumOff val="25000"/>
                  </a:schemeClr>
                </a:solidFill>
                <a:latin typeface="Lora" panose="02000503000000020004" pitchFamily="2" charset="0"/>
                <a:ea typeface="华文细黑" panose="02010600040101010101" charset="-122"/>
                <a:sym typeface="+mn-ea"/>
              </a:rPr>
              <a:t>PART FOUR</a:t>
            </a:r>
          </a:p>
          <a:p>
            <a:pPr algn="l">
              <a:lnSpc>
                <a:spcPct val="15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If you are ever in trouble, don't try to be brave, just run, just run away. </a:t>
            </a:r>
            <a:endParaRPr lang="zh-CN" altLang="en-US" sz="1000" b="1">
              <a:solidFill>
                <a:schemeClr val="tx1">
                  <a:lumMod val="75000"/>
                  <a:lumOff val="25000"/>
                </a:schemeClr>
              </a:solidFill>
              <a:latin typeface="Lora" panose="02000503000000020004" pitchFamily="2" charset="0"/>
              <a:ea typeface="华文细黑" panose="02010600040101010101" charset="-122"/>
              <a:sym typeface="+mn-ea"/>
            </a:endParaRPr>
          </a:p>
        </p:txBody>
      </p:sp>
      <p:pic>
        <p:nvPicPr>
          <p:cNvPr id="3" name="Imagen 2">
            <a:extLst>
              <a:ext uri="{FF2B5EF4-FFF2-40B4-BE49-F238E27FC236}">
                <a16:creationId xmlns:a16="http://schemas.microsoft.com/office/drawing/2014/main" id="{B6C6D662-5697-4F36-8E62-E52440AAB67E}"/>
              </a:ext>
            </a:extLst>
          </p:cNvPr>
          <p:cNvPicPr>
            <a:picLocks noChangeAspect="1"/>
          </p:cNvPicPr>
          <p:nvPr/>
        </p:nvPicPr>
        <p:blipFill>
          <a:blip r:embed="rId3">
            <a:extLst>
              <a:ext uri="{28A0092B-C50C-407E-A947-70E740481C1C}">
                <a14:useLocalDpi xmlns:a14="http://schemas.microsoft.com/office/drawing/2010/main" val="0"/>
              </a:ext>
            </a:extLst>
          </a:blip>
          <a:srcRect b="3546"/>
          <a:stretch>
            <a:fillRect/>
          </a:stretch>
        </p:blipFill>
        <p:spPr>
          <a:xfrm>
            <a:off x="0" y="-9487"/>
            <a:ext cx="5701936" cy="6867487"/>
          </a:xfrm>
          <a:prstGeom prst="rect">
            <a:avLst/>
          </a:prstGeom>
        </p:spPr>
      </p:pic>
      <p:sp>
        <p:nvSpPr>
          <p:cNvPr id="5" name="矩形 4"/>
          <p:cNvSpPr/>
          <p:nvPr/>
        </p:nvSpPr>
        <p:spPr>
          <a:xfrm>
            <a:off x="660943" y="2756716"/>
            <a:ext cx="892810"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992051" y="5676445"/>
            <a:ext cx="3825240" cy="829945"/>
          </a:xfrm>
          <a:prstGeom prst="rect">
            <a:avLst/>
          </a:prstGeom>
          <a:noFill/>
        </p:spPr>
        <p:txBody>
          <a:bodyPr wrap="square" rtlCol="0">
            <a:spAutoFit/>
          </a:bodyPr>
          <a:lstStyle/>
          <a:p>
            <a:r>
              <a:rPr lang="en-US" altLang="zh-CN" sz="4800">
                <a:solidFill>
                  <a:schemeClr val="bg1"/>
                </a:solidFill>
                <a:latin typeface="Poppins SemiBold" panose="02000000000000000000" charset="0"/>
                <a:ea typeface="华文细黑" panose="02010600040101010101" charset="-122"/>
              </a:rPr>
              <a:t>Contents</a:t>
            </a:r>
          </a:p>
        </p:txBody>
      </p:sp>
      <p:sp>
        <p:nvSpPr>
          <p:cNvPr id="7" name="Rectángulo 6">
            <a:extLst>
              <a:ext uri="{FF2B5EF4-FFF2-40B4-BE49-F238E27FC236}">
                <a16:creationId xmlns:a16="http://schemas.microsoft.com/office/drawing/2014/main" id="{1E2A2F9D-81D0-44CB-BF7D-2BAA58EFB3E4}"/>
              </a:ext>
            </a:extLst>
          </p:cNvPr>
          <p:cNvSpPr/>
          <p:nvPr/>
        </p:nvSpPr>
        <p:spPr>
          <a:xfrm>
            <a:off x="1084217" y="535577"/>
            <a:ext cx="3618412" cy="514086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nodeType="afterGroup">
                            <p:stCondLst>
                              <p:cond delay="500"/>
                            </p:stCondLst>
                            <p:childTnLst>
                              <p:par>
                                <p:cTn id="9" presetID="53"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animEffect transition="in" filter="fade">
                                      <p:cBhvr>
                                        <p:cTn id="13" dur="500"/>
                                        <p:tgtEl>
                                          <p:spTgt spid="16"/>
                                        </p:tgtEl>
                                      </p:cBhvr>
                                    </p:animEffect>
                                  </p:childTnLst>
                                </p:cTn>
                              </p:par>
                            </p:childTnLst>
                          </p:cTn>
                        </p:par>
                        <p:par>
                          <p:cTn id="14" fill="hold" nodeType="afterGroup">
                            <p:stCondLst>
                              <p:cond delay="1000"/>
                            </p:stCondLst>
                            <p:childTnLst>
                              <p:par>
                                <p:cTn id="15" presetID="53"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nodeType="afterGroup">
                            <p:stCondLst>
                              <p:cond delay="1500"/>
                            </p:stCondLst>
                            <p:childTnLst>
                              <p:par>
                                <p:cTn id="21" presetID="22" presetClass="entr" presetSubtype="1"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par>
                          <p:cTn id="24" fill="hold" nodeType="afterGroup">
                            <p:stCondLst>
                              <p:cond delay="2000"/>
                            </p:stCondLst>
                            <p:childTnLst>
                              <p:par>
                                <p:cTn id="25" presetID="22" presetClass="entr" presetSubtype="8"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nodeType="afterGroup">
                            <p:stCondLst>
                              <p:cond delay="2500"/>
                            </p:stCondLst>
                            <p:childTnLst>
                              <p:par>
                                <p:cTn id="29" presetID="53"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par>
                          <p:cTn id="34" fill="hold" nodeType="afterGroup">
                            <p:stCondLst>
                              <p:cond delay="3000"/>
                            </p:stCondLst>
                            <p:childTnLst>
                              <p:par>
                                <p:cTn id="35" presetID="22" presetClass="entr" presetSubtype="1"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up)">
                                      <p:cBhvr>
                                        <p:cTn id="37" dur="500"/>
                                        <p:tgtEl>
                                          <p:spTgt spid="11"/>
                                        </p:tgtEl>
                                      </p:cBhvr>
                                    </p:animEffect>
                                  </p:childTnLst>
                                </p:cTn>
                              </p:par>
                            </p:childTnLst>
                          </p:cTn>
                        </p:par>
                        <p:par>
                          <p:cTn id="38" fill="hold" nodeType="afterGroup">
                            <p:stCondLst>
                              <p:cond delay="3500"/>
                            </p:stCondLst>
                            <p:childTnLst>
                              <p:par>
                                <p:cTn id="39" presetID="22" presetClass="entr" presetSubtype="8"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left)">
                                      <p:cBhvr>
                                        <p:cTn id="41" dur="500"/>
                                        <p:tgtEl>
                                          <p:spTgt spid="12"/>
                                        </p:tgtEl>
                                      </p:cBhvr>
                                    </p:animEffect>
                                  </p:childTnLst>
                                </p:cTn>
                              </p:par>
                            </p:childTnLst>
                          </p:cTn>
                        </p:par>
                        <p:par>
                          <p:cTn id="42" fill="hold" nodeType="afterGroup">
                            <p:stCondLst>
                              <p:cond delay="4000"/>
                            </p:stCondLst>
                            <p:childTnLst>
                              <p:par>
                                <p:cTn id="43" presetID="53" presetClass="entr" presetSubtype="0"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animEffect transition="in" filter="fade">
                                      <p:cBhvr>
                                        <p:cTn id="47" dur="500"/>
                                        <p:tgtEl>
                                          <p:spTgt spid="13"/>
                                        </p:tgtEl>
                                      </p:cBhvr>
                                    </p:animEffect>
                                  </p:childTnLst>
                                </p:cTn>
                              </p:par>
                            </p:childTnLst>
                          </p:cTn>
                        </p:par>
                        <p:par>
                          <p:cTn id="48" fill="hold" nodeType="afterGroup">
                            <p:stCondLst>
                              <p:cond delay="4500"/>
                            </p:stCondLst>
                            <p:childTnLst>
                              <p:par>
                                <p:cTn id="49" presetID="22" presetClass="entr" presetSubtype="1" fill="hold"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up)">
                                      <p:cBhvr>
                                        <p:cTn id="51" dur="500"/>
                                        <p:tgtEl>
                                          <p:spTgt spid="14"/>
                                        </p:tgtEl>
                                      </p:cBhvr>
                                    </p:animEffect>
                                  </p:childTnLst>
                                </p:cTn>
                              </p:par>
                            </p:childTnLst>
                          </p:cTn>
                        </p:par>
                        <p:par>
                          <p:cTn id="52" fill="hold" nodeType="afterGroup">
                            <p:stCondLst>
                              <p:cond delay="5000"/>
                            </p:stCondLst>
                            <p:childTnLst>
                              <p:par>
                                <p:cTn id="53" presetID="22" presetClass="entr" presetSubtype="8"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left)">
                                      <p:cBhvr>
                                        <p:cTn id="55" dur="500"/>
                                        <p:tgtEl>
                                          <p:spTgt spid="15"/>
                                        </p:tgtEl>
                                      </p:cBhvr>
                                    </p:animEffect>
                                  </p:childTnLst>
                                </p:cTn>
                              </p:par>
                            </p:childTnLst>
                          </p:cTn>
                        </p:par>
                        <p:par>
                          <p:cTn id="56" fill="hold" nodeType="afterGroup">
                            <p:stCondLst>
                              <p:cond delay="5500"/>
                            </p:stCondLst>
                            <p:childTnLst>
                              <p:par>
                                <p:cTn id="57" presetID="53" presetClass="entr" presetSubtype="0" fill="hold" nodeType="after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p:cTn id="59" dur="500" fill="hold"/>
                                        <p:tgtEl>
                                          <p:spTgt spid="17"/>
                                        </p:tgtEl>
                                        <p:attrNameLst>
                                          <p:attrName>ppt_w</p:attrName>
                                        </p:attrNameLst>
                                      </p:cBhvr>
                                      <p:tavLst>
                                        <p:tav tm="0">
                                          <p:val>
                                            <p:fltVal val="0"/>
                                          </p:val>
                                        </p:tav>
                                        <p:tav tm="100000">
                                          <p:val>
                                            <p:strVal val="#ppt_w"/>
                                          </p:val>
                                        </p:tav>
                                      </p:tavLst>
                                    </p:anim>
                                    <p:anim calcmode="lin" valueType="num">
                                      <p:cBhvr>
                                        <p:cTn id="60" dur="500" fill="hold"/>
                                        <p:tgtEl>
                                          <p:spTgt spid="17"/>
                                        </p:tgtEl>
                                        <p:attrNameLst>
                                          <p:attrName>ppt_h</p:attrName>
                                        </p:attrNameLst>
                                      </p:cBhvr>
                                      <p:tavLst>
                                        <p:tav tm="0">
                                          <p:val>
                                            <p:fltVal val="0"/>
                                          </p:val>
                                        </p:tav>
                                        <p:tav tm="100000">
                                          <p:val>
                                            <p:strVal val="#ppt_h"/>
                                          </p:val>
                                        </p:tav>
                                      </p:tavLst>
                                    </p:anim>
                                    <p:animEffect transition="in" filter="fade">
                                      <p:cBhvr>
                                        <p:cTn id="61" dur="500"/>
                                        <p:tgtEl>
                                          <p:spTgt spid="17"/>
                                        </p:tgtEl>
                                      </p:cBhvr>
                                    </p:animEffect>
                                  </p:childTnLst>
                                </p:cTn>
                              </p:par>
                            </p:childTnLst>
                          </p:cTn>
                        </p:par>
                        <p:par>
                          <p:cTn id="62" fill="hold" nodeType="afterGroup">
                            <p:stCondLst>
                              <p:cond delay="6000"/>
                            </p:stCondLst>
                            <p:childTnLst>
                              <p:par>
                                <p:cTn id="63" presetID="22" presetClass="entr" presetSubtype="1" fill="hold" nodeType="after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wipe(up)">
                                      <p:cBhvr>
                                        <p:cTn id="65" dur="500"/>
                                        <p:tgtEl>
                                          <p:spTgt spid="18"/>
                                        </p:tgtEl>
                                      </p:cBhvr>
                                    </p:animEffect>
                                  </p:childTnLst>
                                </p:cTn>
                              </p:par>
                            </p:childTnLst>
                          </p:cTn>
                        </p:par>
                        <p:par>
                          <p:cTn id="66" fill="hold" nodeType="afterGroup">
                            <p:stCondLst>
                              <p:cond delay="6500"/>
                            </p:stCondLst>
                            <p:childTnLst>
                              <p:par>
                                <p:cTn id="67" presetID="22" presetClass="entr" presetSubtype="8" fill="hold" nodeType="after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1"/>
      <p:bldP spid="10" grpId="2"/>
      <p:bldP spid="12" grpId="3"/>
      <p:bldP spid="13" grpId="4"/>
      <p:bldP spid="15" grpId="5"/>
      <p:bldP spid="17" grpId="6"/>
      <p:bldP spid="19" grpId="7"/>
      <p:bldP spid="5" grpId="8"/>
      <p:bldP spid="16" grpId="9"/>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97931" y="4019641"/>
            <a:ext cx="2728595" cy="2554545"/>
          </a:xfrm>
          <a:prstGeom prst="rect">
            <a:avLst/>
          </a:prstGeom>
          <a:noFill/>
        </p:spPr>
        <p:txBody>
          <a:bodyPr wrap="square" rtlCol="0">
            <a:spAutoFit/>
          </a:bodyPr>
          <a:lstStyle/>
          <a:p>
            <a:pPr marL="0" marR="0" lvl="0" indent="0" algn="r" defTabSz="914400" rtl="0" eaLnBrk="1" fontAlgn="auto" latinLnBrk="0" hangingPunct="1">
              <a:spcBef>
                <a:spcPct val="0"/>
              </a:spcBef>
              <a:spcAft>
                <a:spcPct val="0"/>
              </a:spcAft>
              <a:buClrTx/>
              <a:buSzTx/>
              <a:buFontTx/>
              <a:buNone/>
              <a:defRPr/>
            </a:pPr>
            <a:r>
              <a:rPr kumimoji="0" lang="en-US" altLang="zh-CN" sz="4000" b="0" i="0" u="none" strike="noStrike" kern="1200" cap="none" spc="0" normalizeH="0" baseline="0" noProof="0">
                <a:ln>
                  <a:noFill/>
                </a:ln>
                <a:solidFill>
                  <a:schemeClr val="tx1">
                    <a:lumMod val="50000"/>
                    <a:lumOff val="50000"/>
                  </a:schemeClr>
                </a:solidFill>
                <a:effectLst/>
                <a:uLnTx/>
                <a:uFillTx/>
                <a:latin typeface="Poppins SemiBold" panose="02000000000000000000" charset="0"/>
                <a:ea typeface="华文细黑" panose="02010600040101010101" charset="-122"/>
                <a:cs typeface="+mn-cs"/>
              </a:rPr>
              <a:t>ALL OR</a:t>
            </a:r>
          </a:p>
          <a:p>
            <a:pPr marL="0" marR="0" lvl="0" indent="0" algn="r" defTabSz="914400" rtl="0" eaLnBrk="1" fontAlgn="auto" latinLnBrk="0" hangingPunct="1">
              <a:spcBef>
                <a:spcPct val="0"/>
              </a:spcBef>
              <a:spcAft>
                <a:spcPct val="0"/>
              </a:spcAft>
              <a:buClrTx/>
              <a:buSzTx/>
              <a:buFontTx/>
              <a:buNone/>
              <a:defRPr/>
            </a:pPr>
            <a:r>
              <a:rPr kumimoji="0" lang="en-US" altLang="zh-CN" sz="4000" b="0" i="0" u="none" strike="noStrike" kern="1200" cap="none" spc="0" normalizeH="0" baseline="0" noProof="0">
                <a:ln>
                  <a:noFill/>
                </a:ln>
                <a:solidFill>
                  <a:schemeClr val="tx1">
                    <a:lumMod val="50000"/>
                    <a:lumOff val="50000"/>
                  </a:schemeClr>
                </a:solidFill>
                <a:effectLst/>
                <a:uLnTx/>
                <a:uFillTx/>
                <a:latin typeface="Poppins SemiBold" panose="02000000000000000000" charset="0"/>
                <a:ea typeface="华文细黑" panose="02010600040101010101" charset="-122"/>
                <a:cs typeface="+mn-cs"/>
              </a:rPr>
              <a:t>NOTHING</a:t>
            </a:r>
          </a:p>
          <a:p>
            <a:pPr marL="0" marR="0" lvl="0" indent="0" algn="r" defTabSz="914400" rtl="0" eaLnBrk="1" fontAlgn="auto" latinLnBrk="0" hangingPunct="1">
              <a:spcBef>
                <a:spcPct val="0"/>
              </a:spcBef>
              <a:spcAft>
                <a:spcPct val="0"/>
              </a:spcAft>
              <a:buClrTx/>
              <a:buSzTx/>
              <a:buFontTx/>
              <a:buNone/>
              <a:defRPr/>
            </a:pPr>
            <a:r>
              <a:rPr kumimoji="0" lang="en-US" altLang="zh-CN" sz="4000" b="0" i="0" u="none" strike="noStrike" kern="1200" cap="none" spc="0" normalizeH="0" baseline="0" noProof="0">
                <a:ln>
                  <a:noFill/>
                </a:ln>
                <a:solidFill>
                  <a:schemeClr val="tx1">
                    <a:lumMod val="50000"/>
                    <a:lumOff val="50000"/>
                  </a:schemeClr>
                </a:solidFill>
                <a:effectLst/>
                <a:uLnTx/>
                <a:uFillTx/>
                <a:latin typeface="Poppins SemiBold" panose="02000000000000000000" charset="0"/>
                <a:ea typeface="华文细黑" panose="02010600040101010101" charset="-122"/>
                <a:cs typeface="+mn-cs"/>
              </a:rPr>
              <a:t>NOW OR</a:t>
            </a:r>
          </a:p>
          <a:p>
            <a:pPr marL="0" marR="0" lvl="0" indent="0" algn="r" defTabSz="914400" rtl="0" eaLnBrk="1" fontAlgn="auto" latinLnBrk="0" hangingPunct="1">
              <a:spcBef>
                <a:spcPct val="0"/>
              </a:spcBef>
              <a:spcAft>
                <a:spcPct val="0"/>
              </a:spcAft>
              <a:buClrTx/>
              <a:buSzTx/>
              <a:buFontTx/>
              <a:buNone/>
              <a:defRPr/>
            </a:pPr>
            <a:r>
              <a:rPr kumimoji="0" lang="en-US" altLang="zh-CN" sz="4000" b="0" i="0" u="none" strike="noStrike" kern="1200" cap="none" spc="0" normalizeH="0" baseline="0" noProof="0">
                <a:ln>
                  <a:noFill/>
                </a:ln>
                <a:solidFill>
                  <a:schemeClr val="tx1">
                    <a:lumMod val="50000"/>
                    <a:lumOff val="50000"/>
                  </a:schemeClr>
                </a:solidFill>
                <a:effectLst/>
                <a:uLnTx/>
                <a:uFillTx/>
                <a:latin typeface="Poppins SemiBold" panose="02000000000000000000" charset="0"/>
                <a:ea typeface="华文细黑" panose="02010600040101010101" charset="-122"/>
                <a:cs typeface="+mn-cs"/>
              </a:rPr>
              <a:t>NEVER</a:t>
            </a:r>
          </a:p>
        </p:txBody>
      </p:sp>
      <p:sp>
        <p:nvSpPr>
          <p:cNvPr id="6" name="文本框 5"/>
          <p:cNvSpPr txBox="1"/>
          <p:nvPr/>
        </p:nvSpPr>
        <p:spPr>
          <a:xfrm>
            <a:off x="3978592" y="1342072"/>
            <a:ext cx="7666355" cy="1630045"/>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a:p>
            <a:pPr algn="l" fontAlgn="auto">
              <a:lnSpc>
                <a:spcPct val="200000"/>
              </a:lnSpc>
            </a:pPr>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20" name="TextBox 11"/>
          <p:cNvSpPr txBox="1"/>
          <p:nvPr/>
        </p:nvSpPr>
        <p:spPr>
          <a:xfrm>
            <a:off x="3978592" y="469691"/>
            <a:ext cx="2862580" cy="830997"/>
          </a:xfrm>
          <a:prstGeom prst="rect">
            <a:avLst/>
          </a:prstGeom>
          <a:noFill/>
        </p:spPr>
        <p:txBody>
          <a:bodyPr wrap="square" rtlCol="0">
            <a:spAutoFit/>
          </a:bodyPr>
          <a:lstStyle/>
          <a:p>
            <a:pPr algn="l"/>
            <a:r>
              <a:rPr sz="24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pic>
        <p:nvPicPr>
          <p:cNvPr id="3" name="Imagen 2">
            <a:extLst>
              <a:ext uri="{FF2B5EF4-FFF2-40B4-BE49-F238E27FC236}">
                <a16:creationId xmlns:a16="http://schemas.microsoft.com/office/drawing/2014/main" id="{4668D8A3-78CB-4B95-9CD5-0C3CD71547F8}"/>
              </a:ext>
            </a:extLst>
          </p:cNvPr>
          <p:cNvPicPr>
            <a:picLocks noChangeAspect="1"/>
          </p:cNvPicPr>
          <p:nvPr/>
        </p:nvPicPr>
        <p:blipFill>
          <a:blip r:embed="rId3">
            <a:extLst>
              <a:ext uri="{28A0092B-C50C-407E-A947-70E740481C1C}">
                <a14:useLocalDpi xmlns:a14="http://schemas.microsoft.com/office/drawing/2010/main" val="0"/>
              </a:ext>
            </a:extLst>
          </a:blip>
          <a:srcRect r="33284"/>
          <a:stretch>
            <a:fillRect/>
          </a:stretch>
        </p:blipFill>
        <p:spPr>
          <a:xfrm>
            <a:off x="0" y="0"/>
            <a:ext cx="3431540" cy="3429000"/>
          </a:xfrm>
          <a:prstGeom prst="rect">
            <a:avLst/>
          </a:prstGeom>
        </p:spPr>
      </p:pic>
      <p:pic>
        <p:nvPicPr>
          <p:cNvPr id="7" name="Imagen 6">
            <a:extLst>
              <a:ext uri="{FF2B5EF4-FFF2-40B4-BE49-F238E27FC236}">
                <a16:creationId xmlns:a16="http://schemas.microsoft.com/office/drawing/2014/main" id="{8DF89E2E-126C-4615-9B16-3B2357974069}"/>
              </a:ext>
            </a:extLst>
          </p:cNvPr>
          <p:cNvPicPr>
            <a:picLocks noChangeAspect="1"/>
          </p:cNvPicPr>
          <p:nvPr/>
        </p:nvPicPr>
        <p:blipFill>
          <a:blip r:embed="rId4">
            <a:extLst>
              <a:ext uri="{28A0092B-C50C-407E-A947-70E740481C1C}">
                <a14:useLocalDpi xmlns:a14="http://schemas.microsoft.com/office/drawing/2010/main" val="0"/>
              </a:ext>
            </a:extLst>
          </a:blip>
          <a:srcRect t="31237" b="10194"/>
          <a:stretch>
            <a:fillRect/>
          </a:stretch>
        </p:blipFill>
        <p:spPr>
          <a:xfrm>
            <a:off x="3431540" y="3428999"/>
            <a:ext cx="8760460" cy="3429001"/>
          </a:xfrm>
          <a:prstGeom prst="rect">
            <a:avLst/>
          </a:prstGeom>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2"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Right)">
                                      <p:cBhvr>
                                        <p:cTn id="7" dur="500"/>
                                        <p:tgtEl>
                                          <p:spTgt spid="5"/>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5" grpId="2"/>
      <p:bldP spid="6" grpId="3"/>
      <p:bldP spid="6" grpId="4"/>
      <p:bldP spid="20" grpId="5"/>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4190E35A-A40A-49D3-BD5F-D29BD159EAC9}"/>
              </a:ext>
            </a:extLst>
          </p:cNvPr>
          <p:cNvSpPr/>
          <p:nvPr/>
        </p:nvSpPr>
        <p:spPr>
          <a:xfrm>
            <a:off x="-169817" y="418011"/>
            <a:ext cx="12070080" cy="5982789"/>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 name="矩形 3"/>
          <p:cNvSpPr/>
          <p:nvPr/>
        </p:nvSpPr>
        <p:spPr>
          <a:xfrm>
            <a:off x="9248140" y="-34290"/>
            <a:ext cx="2165985" cy="692658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765175" y="3415665"/>
            <a:ext cx="791845" cy="7556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633095" y="3838575"/>
            <a:ext cx="3914775" cy="706755"/>
          </a:xfrm>
          <a:prstGeom prst="rect">
            <a:avLst/>
          </a:prstGeom>
          <a:noFill/>
        </p:spPr>
        <p:txBody>
          <a:bodyPr wrap="square" rtlCol="0">
            <a:spAutoFit/>
          </a:bodyPr>
          <a:lstStyle/>
          <a:p>
            <a:r>
              <a:rPr lang="en-US" altLang="zh-CN" sz="4000">
                <a:solidFill>
                  <a:schemeClr val="tx1">
                    <a:lumMod val="75000"/>
                    <a:lumOff val="25000"/>
                  </a:schemeClr>
                </a:solidFill>
                <a:latin typeface="Poppins SemiBold" panose="02000000000000000000" charset="0"/>
                <a:ea typeface="华文细黑" panose="02010600040101010101" charset="-122"/>
              </a:rPr>
              <a:t>PART ONE</a:t>
            </a:r>
          </a:p>
        </p:txBody>
      </p:sp>
      <p:sp>
        <p:nvSpPr>
          <p:cNvPr id="15" name="文本框 14"/>
          <p:cNvSpPr txBox="1"/>
          <p:nvPr/>
        </p:nvSpPr>
        <p:spPr>
          <a:xfrm>
            <a:off x="633095" y="4570911"/>
            <a:ext cx="4696551" cy="1587229"/>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rPr>
              <a:t>I love you more than I've ever loved any woman. And I've waited longer for you than I've waited for any woman.</a:t>
            </a: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love you more than I've ever loved any woman. And I've waited longer for you than I've waited for any woman.</a:t>
            </a:r>
          </a:p>
        </p:txBody>
      </p:sp>
      <p:sp>
        <p:nvSpPr>
          <p:cNvPr id="8" name="文本框 7"/>
          <p:cNvSpPr txBox="1"/>
          <p:nvPr/>
        </p:nvSpPr>
        <p:spPr>
          <a:xfrm>
            <a:off x="367757" y="422255"/>
            <a:ext cx="5132251" cy="3416320"/>
          </a:xfrm>
          <a:prstGeom prst="rect">
            <a:avLst/>
          </a:prstGeom>
          <a:noFill/>
        </p:spPr>
        <p:txBody>
          <a:bodyPr wrap="square" rtlCol="0">
            <a:spAutoFit/>
          </a:bodyPr>
          <a:lstStyle/>
          <a:p>
            <a:r>
              <a:rPr lang="en-US" altLang="zh-CN" sz="21600">
                <a:solidFill>
                  <a:schemeClr val="bg2">
                    <a:lumMod val="50000"/>
                  </a:schemeClr>
                </a:solidFill>
                <a:latin typeface="Poppins SemiBold" panose="02000000000000000000" charset="0"/>
              </a:rPr>
              <a:t>04</a:t>
            </a:r>
          </a:p>
        </p:txBody>
      </p:sp>
      <p:pic>
        <p:nvPicPr>
          <p:cNvPr id="3" name="Imagen 2">
            <a:extLst>
              <a:ext uri="{FF2B5EF4-FFF2-40B4-BE49-F238E27FC236}">
                <a16:creationId xmlns:a16="http://schemas.microsoft.com/office/drawing/2014/main" id="{415360F8-D61C-4E0B-AF11-83B952F6745A}"/>
              </a:ext>
            </a:extLst>
          </p:cNvPr>
          <p:cNvPicPr>
            <a:picLocks noChangeAspect="1"/>
          </p:cNvPicPr>
          <p:nvPr/>
        </p:nvPicPr>
        <p:blipFill>
          <a:blip r:embed="rId3">
            <a:extLst>
              <a:ext uri="{28A0092B-C50C-407E-A947-70E740481C1C}">
                <a14:useLocalDpi xmlns:a14="http://schemas.microsoft.com/office/drawing/2010/main" val="0"/>
              </a:ext>
            </a:extLst>
          </a:blip>
          <a:srcRect b="20244"/>
          <a:stretch>
            <a:fillRect/>
          </a:stretch>
        </p:blipFill>
        <p:spPr>
          <a:xfrm>
            <a:off x="5655488" y="-253593"/>
            <a:ext cx="5448974" cy="7145883"/>
          </a:xfrm>
          <a:prstGeom prst="rect">
            <a:avLst/>
          </a:prstGeom>
        </p:spPr>
      </p:pic>
      <p:sp>
        <p:nvSpPr>
          <p:cNvPr id="11" name="矩形 4">
            <a:extLst>
              <a:ext uri="{FF2B5EF4-FFF2-40B4-BE49-F238E27FC236}">
                <a16:creationId xmlns:a16="http://schemas.microsoft.com/office/drawing/2014/main" id="{0ACF2E84-2BEF-483B-B51E-4B4DD5E2280A}"/>
              </a:ext>
            </a:extLst>
          </p:cNvPr>
          <p:cNvSpPr/>
          <p:nvPr/>
        </p:nvSpPr>
        <p:spPr>
          <a:xfrm>
            <a:off x="0" y="3181350"/>
            <a:ext cx="540112"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Rectángulo 11">
            <a:extLst>
              <a:ext uri="{FF2B5EF4-FFF2-40B4-BE49-F238E27FC236}">
                <a16:creationId xmlns:a16="http://schemas.microsoft.com/office/drawing/2014/main" id="{239FB299-CF41-4329-9E16-374644D147CB}"/>
              </a:ext>
            </a:extLst>
          </p:cNvPr>
          <p:cNvSpPr/>
          <p:nvPr/>
        </p:nvSpPr>
        <p:spPr>
          <a:xfrm>
            <a:off x="523237" y="705394"/>
            <a:ext cx="5572761" cy="5669280"/>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nodeType="afterGroup">
                            <p:stCondLst>
                              <p:cond delay="500"/>
                            </p:stCondLst>
                            <p:childTnLst>
                              <p:par>
                                <p:cTn id="9" presetID="53"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par>
                          <p:cTn id="14" fill="hold" nodeType="afterGroup">
                            <p:stCondLst>
                              <p:cond delay="1000"/>
                            </p:stCondLst>
                            <p:childTnLst>
                              <p:par>
                                <p:cTn id="15" presetID="29"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ppt_x</p:attrName>
                                        </p:attrNameLst>
                                      </p:cBhvr>
                                      <p:tavLst>
                                        <p:tav tm="0">
                                          <p:val>
                                            <p:strVal val="#ppt_x-.2"/>
                                          </p:val>
                                        </p:tav>
                                        <p:tav tm="100000">
                                          <p:val>
                                            <p:strVal val="#ppt_x"/>
                                          </p:val>
                                        </p:tav>
                                      </p:tavLst>
                                    </p:anim>
                                    <p:anim calcmode="lin" valueType="num">
                                      <p:cBhvr>
                                        <p:cTn id="18"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9" dur="500"/>
                                        <p:tgtEl>
                                          <p:spTgt spid="6"/>
                                        </p:tgtEl>
                                      </p:cBhvr>
                                    </p:animEffect>
                                  </p:childTnLst>
                                </p:cTn>
                              </p:par>
                            </p:childTnLst>
                          </p:cTn>
                        </p:par>
                        <p:par>
                          <p:cTn id="20" fill="hold" nodeType="afterGroup">
                            <p:stCondLst>
                              <p:cond delay="1500"/>
                            </p:stCondLst>
                            <p:childTnLst>
                              <p:par>
                                <p:cTn id="21" presetID="53"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par>
                          <p:cTn id="26" fill="hold" nodeType="afterGroup">
                            <p:stCondLst>
                              <p:cond delay="2000"/>
                            </p:stCondLst>
                            <p:childTnLst>
                              <p:par>
                                <p:cTn id="27" presetID="12" presetClass="entr" presetSubtype="4"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p:tgtEl>
                                          <p:spTgt spid="15"/>
                                        </p:tgtEl>
                                        <p:attrNameLst>
                                          <p:attrName>ppt_y</p:attrName>
                                        </p:attrNameLst>
                                      </p:cBhvr>
                                      <p:tavLst>
                                        <p:tav tm="0">
                                          <p:val>
                                            <p:strVal val="#ppt_y+#ppt_h*1.125000"/>
                                          </p:val>
                                        </p:tav>
                                        <p:tav tm="100000">
                                          <p:val>
                                            <p:strVal val="#ppt_y"/>
                                          </p:val>
                                        </p:tav>
                                      </p:tavLst>
                                    </p:anim>
                                    <p:animEffect transition="in" filter="wipe(up)">
                                      <p:cBhvr>
                                        <p:cTn id="30" dur="500"/>
                                        <p:tgtEl>
                                          <p:spTgt spid="15"/>
                                        </p:tgtEl>
                                      </p:cBhvr>
                                    </p:animEffect>
                                  </p:childTnLst>
                                </p:cTn>
                              </p:par>
                            </p:childTnLst>
                          </p:cTn>
                        </p:par>
                        <p:par>
                          <p:cTn id="31" fill="hold" nodeType="afterGroup">
                            <p:stCondLst>
                              <p:cond delay="2500"/>
                            </p:stCondLst>
                            <p:childTnLst>
                              <p:par>
                                <p:cTn id="32" presetID="22" presetClass="entr" presetSubtype="1"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up)">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1"/>
      <p:bldP spid="7" grpId="2"/>
      <p:bldP spid="15" grpId="3"/>
      <p:bldP spid="8" grpId="4"/>
      <p:bldP spid="11" grpId="5"/>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33;p21">
            <a:extLst>
              <a:ext uri="{FF2B5EF4-FFF2-40B4-BE49-F238E27FC236}">
                <a16:creationId xmlns:a16="http://schemas.microsoft.com/office/drawing/2014/main" id="{77307FD6-C01C-44BB-8EEA-EFF999A28A69}"/>
              </a:ext>
            </a:extLst>
          </p:cNvPr>
          <p:cNvSpPr txBox="1"/>
          <p:nvPr/>
        </p:nvSpPr>
        <p:spPr>
          <a:xfrm>
            <a:off x="143692" y="142095"/>
            <a:ext cx="11921188" cy="6611402"/>
          </a:xfrm>
          <a:prstGeom prst="rect">
            <a:avLst/>
          </a:prstGeom>
          <a:gradFill>
            <a:gsLst>
              <a:gs pos="0">
                <a:srgbClr val="FFFFFF">
                  <a:alpha val="0"/>
                </a:srgbClr>
              </a:gs>
              <a:gs pos="100000">
                <a:schemeClr val="tx1">
                  <a:lumMod val="95000"/>
                  <a:lumOff val="5000"/>
                </a:schemeClr>
              </a:gs>
            </a:gsLst>
            <a:path path="circle">
              <a:fillToRect r="100000" b="100000"/>
            </a:path>
          </a:gradFill>
        </p:spPr>
        <p:txBody>
          <a:bodyPr spcFirstLastPara="1" vert="horz" wrap="square" lIns="0" tIns="0" rIns="0" bIns="0" rtlCol="0" anchor="ctr" anchorCtr="0">
            <a:noAutofit/>
          </a:bodyPr>
          <a:lstStyle>
            <a:lvl1pPr lvl="0" algn="ctr" defTabSz="914400" rtl="0" eaLnBrk="1" latinLnBrk="0" hangingPunct="1">
              <a:lnSpc>
                <a:spcPct val="80000"/>
              </a:lnSpc>
              <a:spcBef>
                <a:spcPct val="0"/>
              </a:spcBef>
              <a:spcAft>
                <a:spcPct val="0"/>
              </a:spcAft>
              <a:buSzPts val="4800"/>
              <a:buNone/>
              <a:defRPr sz="4800" kern="1200">
                <a:solidFill>
                  <a:srgbClr val="27348B"/>
                </a:solidFill>
                <a:latin typeface="+mj-lt"/>
                <a:ea typeface="+mj-ea"/>
                <a:cs typeface="+mj-cs"/>
              </a:defRPr>
            </a:lvl1pPr>
            <a:lvl2pPr lvl="1">
              <a:lnSpc>
                <a:spcPct val="80000"/>
              </a:lnSpc>
              <a:spcBef>
                <a:spcPct val="0"/>
              </a:spcBef>
              <a:spcAft>
                <a:spcPct val="0"/>
              </a:spcAft>
              <a:buSzPts val="4800"/>
              <a:buNone/>
              <a:defRPr sz="6400"/>
            </a:lvl2pPr>
            <a:lvl3pPr lvl="2">
              <a:lnSpc>
                <a:spcPct val="80000"/>
              </a:lnSpc>
              <a:spcBef>
                <a:spcPct val="0"/>
              </a:spcBef>
              <a:spcAft>
                <a:spcPct val="0"/>
              </a:spcAft>
              <a:buSzPts val="4800"/>
              <a:buNone/>
              <a:defRPr sz="6400"/>
            </a:lvl3pPr>
            <a:lvl4pPr lvl="3">
              <a:lnSpc>
                <a:spcPct val="80000"/>
              </a:lnSpc>
              <a:spcBef>
                <a:spcPct val="0"/>
              </a:spcBef>
              <a:spcAft>
                <a:spcPct val="0"/>
              </a:spcAft>
              <a:buSzPts val="4800"/>
              <a:buNone/>
              <a:defRPr sz="6400"/>
            </a:lvl4pPr>
            <a:lvl5pPr lvl="4">
              <a:lnSpc>
                <a:spcPct val="80000"/>
              </a:lnSpc>
              <a:spcBef>
                <a:spcPct val="0"/>
              </a:spcBef>
              <a:spcAft>
                <a:spcPct val="0"/>
              </a:spcAft>
              <a:buSzPts val="4800"/>
              <a:buNone/>
              <a:defRPr sz="6400"/>
            </a:lvl5pPr>
            <a:lvl6pPr lvl="5">
              <a:lnSpc>
                <a:spcPct val="80000"/>
              </a:lnSpc>
              <a:spcBef>
                <a:spcPct val="0"/>
              </a:spcBef>
              <a:spcAft>
                <a:spcPct val="0"/>
              </a:spcAft>
              <a:buSzPts val="4800"/>
              <a:buNone/>
              <a:defRPr sz="6400"/>
            </a:lvl6pPr>
            <a:lvl7pPr lvl="6">
              <a:lnSpc>
                <a:spcPct val="80000"/>
              </a:lnSpc>
              <a:spcBef>
                <a:spcPct val="0"/>
              </a:spcBef>
              <a:spcAft>
                <a:spcPct val="0"/>
              </a:spcAft>
              <a:buSzPts val="4800"/>
              <a:buNone/>
              <a:defRPr sz="6400"/>
            </a:lvl7pPr>
            <a:lvl8pPr lvl="7">
              <a:lnSpc>
                <a:spcPct val="80000"/>
              </a:lnSpc>
              <a:spcBef>
                <a:spcPct val="0"/>
              </a:spcBef>
              <a:spcAft>
                <a:spcPct val="0"/>
              </a:spcAft>
              <a:buSzPts val="4800"/>
              <a:buNone/>
              <a:defRPr sz="6400"/>
            </a:lvl8pPr>
            <a:lvl9pPr lvl="8">
              <a:lnSpc>
                <a:spcPct val="80000"/>
              </a:lnSpc>
              <a:spcBef>
                <a:spcPct val="0"/>
              </a:spcBef>
              <a:spcAft>
                <a:spcPct val="0"/>
              </a:spcAft>
              <a:buSzPts val="4800"/>
              <a:buNone/>
              <a:defRPr sz="6400"/>
            </a:lvl9pPr>
          </a:lstStyle>
          <a:p>
            <a:endParaRPr lang="en-US"/>
          </a:p>
        </p:txBody>
      </p:sp>
      <p:sp>
        <p:nvSpPr>
          <p:cNvPr id="8" name="文本框 7"/>
          <p:cNvSpPr txBox="1"/>
          <p:nvPr/>
        </p:nvSpPr>
        <p:spPr>
          <a:xfrm>
            <a:off x="699860" y="1358568"/>
            <a:ext cx="6112418" cy="1754326"/>
          </a:xfrm>
          <a:prstGeom prst="rect">
            <a:avLst/>
          </a:prstGeom>
          <a:noFill/>
        </p:spPr>
        <p:txBody>
          <a:bodyPr wrap="square" rtlCol="0">
            <a:spAutoFit/>
          </a:bodyPr>
          <a:lstStyle/>
          <a:p>
            <a:pPr marL="0" marR="0" lvl="0" indent="0" algn="l" defTabSz="914400" rtl="0" eaLnBrk="1" fontAlgn="auto" latinLnBrk="0" hangingPunct="1">
              <a:spcBef>
                <a:spcPct val="0"/>
              </a:spcBef>
              <a:spcAft>
                <a:spcPct val="0"/>
              </a:spcAft>
              <a:buClrTx/>
              <a:buSzTx/>
              <a:buFontTx/>
              <a:buNone/>
              <a:defRPr/>
            </a:pPr>
            <a:r>
              <a:rPr kumimoji="0" lang="en-US" altLang="zh-CN" sz="5400" b="0" i="0" u="none" strike="noStrike" kern="1200" cap="none" spc="0" normalizeH="0" baseline="0" noProof="0">
                <a:ln>
                  <a:noFill/>
                </a:ln>
                <a:effectLst/>
                <a:uLnTx/>
                <a:uFillTx/>
                <a:latin typeface="Poppins SemiBold" panose="02000000000000000000" charset="0"/>
                <a:ea typeface="华文细黑" panose="02010600040101010101" charset="-122"/>
                <a:cs typeface="+mn-cs"/>
              </a:rPr>
              <a:t>ALL OR NOTHING</a:t>
            </a:r>
          </a:p>
          <a:p>
            <a:pPr marL="0" marR="0" lvl="0" indent="0" algn="l" defTabSz="914400" rtl="0" eaLnBrk="1" fontAlgn="auto" latinLnBrk="0" hangingPunct="1">
              <a:spcBef>
                <a:spcPct val="0"/>
              </a:spcBef>
              <a:spcAft>
                <a:spcPct val="0"/>
              </a:spcAft>
              <a:buClrTx/>
              <a:buSzTx/>
              <a:buFontTx/>
              <a:buNone/>
              <a:defRPr/>
            </a:pPr>
            <a:r>
              <a:rPr kumimoji="0" lang="en-US" altLang="zh-CN" sz="5400" b="0" i="0" u="none" strike="noStrike" kern="1200" cap="none" spc="0" normalizeH="0" baseline="0" noProof="0">
                <a:ln>
                  <a:noFill/>
                </a:ln>
                <a:effectLst/>
                <a:uLnTx/>
                <a:uFillTx/>
                <a:latin typeface="Poppins SemiBold" panose="02000000000000000000" charset="0"/>
                <a:ea typeface="华文细黑" panose="02010600040101010101" charset="-122"/>
                <a:cs typeface="+mn-cs"/>
              </a:rPr>
              <a:t>NOW OR NEVER</a:t>
            </a:r>
          </a:p>
        </p:txBody>
      </p:sp>
      <p:sp>
        <p:nvSpPr>
          <p:cNvPr id="10" name="文本框 9"/>
          <p:cNvSpPr txBox="1"/>
          <p:nvPr/>
        </p:nvSpPr>
        <p:spPr>
          <a:xfrm>
            <a:off x="699860" y="4191635"/>
            <a:ext cx="5556250" cy="1587229"/>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20" name="TextBox 11"/>
          <p:cNvSpPr txBox="1"/>
          <p:nvPr/>
        </p:nvSpPr>
        <p:spPr>
          <a:xfrm>
            <a:off x="715417" y="3195475"/>
            <a:ext cx="2862580" cy="830997"/>
          </a:xfrm>
          <a:prstGeom prst="rect">
            <a:avLst/>
          </a:prstGeom>
          <a:noFill/>
        </p:spPr>
        <p:txBody>
          <a:bodyPr wrap="square" rtlCol="0">
            <a:spAutoFit/>
          </a:bodyPr>
          <a:lstStyle/>
          <a:p>
            <a:pPr algn="l"/>
            <a:r>
              <a:rPr sz="24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pic>
        <p:nvPicPr>
          <p:cNvPr id="3" name="Imagen 2">
            <a:extLst>
              <a:ext uri="{FF2B5EF4-FFF2-40B4-BE49-F238E27FC236}">
                <a16:creationId xmlns:a16="http://schemas.microsoft.com/office/drawing/2014/main" id="{F15B266F-D267-43EB-9AE9-EAA4A4D770CB}"/>
              </a:ext>
            </a:extLst>
          </p:cNvPr>
          <p:cNvPicPr>
            <a:picLocks noChangeAspect="1"/>
          </p:cNvPicPr>
          <p:nvPr/>
        </p:nvPicPr>
        <p:blipFill>
          <a:blip r:embed="rId3">
            <a:extLst>
              <a:ext uri="{28A0092B-C50C-407E-A947-70E740481C1C}">
                <a14:useLocalDpi xmlns:a14="http://schemas.microsoft.com/office/drawing/2010/main" val="0"/>
              </a:ext>
            </a:extLst>
          </a:blip>
          <a:srcRect l="13156" r="20761"/>
          <a:stretch>
            <a:fillRect/>
          </a:stretch>
        </p:blipFill>
        <p:spPr>
          <a:xfrm>
            <a:off x="6980638" y="861640"/>
            <a:ext cx="5089824" cy="5134720"/>
          </a:xfrm>
          <a:prstGeom prst="rect">
            <a:avLst/>
          </a:prstGeom>
        </p:spPr>
      </p:pic>
      <p:sp>
        <p:nvSpPr>
          <p:cNvPr id="4" name="Diagrama de flujo: retraso 3">
            <a:extLst>
              <a:ext uri="{FF2B5EF4-FFF2-40B4-BE49-F238E27FC236}">
                <a16:creationId xmlns:a16="http://schemas.microsoft.com/office/drawing/2014/main" id="{1FF96D90-A956-4BF7-962B-672A2D4A1E51}"/>
              </a:ext>
            </a:extLst>
          </p:cNvPr>
          <p:cNvSpPr/>
          <p:nvPr/>
        </p:nvSpPr>
        <p:spPr>
          <a:xfrm>
            <a:off x="6975056" y="861639"/>
            <a:ext cx="4517084" cy="5134719"/>
          </a:xfrm>
          <a:prstGeom prst="flowChartDelay">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2"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Right)">
                                      <p:cBhvr>
                                        <p:cTn id="7" dur="500"/>
                                        <p:tgtEl>
                                          <p:spTgt spid="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10" grpId="3"/>
      <p:bldP spid="10" grpId="4"/>
      <p:bldP spid="20" grpId="5"/>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33;p21">
            <a:extLst>
              <a:ext uri="{FF2B5EF4-FFF2-40B4-BE49-F238E27FC236}">
                <a16:creationId xmlns:a16="http://schemas.microsoft.com/office/drawing/2014/main" id="{4A58AC0B-B176-4F34-A37D-07F170B5BF38}"/>
              </a:ext>
            </a:extLst>
          </p:cNvPr>
          <p:cNvSpPr txBox="1"/>
          <p:nvPr/>
        </p:nvSpPr>
        <p:spPr>
          <a:xfrm>
            <a:off x="143692" y="142095"/>
            <a:ext cx="11921188" cy="6611402"/>
          </a:xfrm>
          <a:prstGeom prst="rect">
            <a:avLst/>
          </a:prstGeom>
          <a:gradFill>
            <a:gsLst>
              <a:gs pos="0">
                <a:srgbClr val="FFFFFF">
                  <a:alpha val="0"/>
                </a:srgbClr>
              </a:gs>
              <a:gs pos="100000">
                <a:schemeClr val="tx1">
                  <a:lumMod val="95000"/>
                  <a:lumOff val="5000"/>
                </a:schemeClr>
              </a:gs>
            </a:gsLst>
            <a:path path="circle">
              <a:fillToRect r="100000" b="100000"/>
            </a:path>
          </a:gradFill>
        </p:spPr>
        <p:txBody>
          <a:bodyPr spcFirstLastPara="1" vert="horz" wrap="square" lIns="0" tIns="0" rIns="0" bIns="0" rtlCol="0" anchor="ctr" anchorCtr="0">
            <a:noAutofit/>
          </a:bodyPr>
          <a:lstStyle>
            <a:lvl1pPr lvl="0" algn="ctr" defTabSz="914400" rtl="0" eaLnBrk="1" latinLnBrk="0" hangingPunct="1">
              <a:lnSpc>
                <a:spcPct val="80000"/>
              </a:lnSpc>
              <a:spcBef>
                <a:spcPct val="0"/>
              </a:spcBef>
              <a:spcAft>
                <a:spcPct val="0"/>
              </a:spcAft>
              <a:buSzPts val="4800"/>
              <a:buNone/>
              <a:defRPr sz="4800" kern="1200">
                <a:solidFill>
                  <a:srgbClr val="27348B"/>
                </a:solidFill>
                <a:latin typeface="+mj-lt"/>
                <a:ea typeface="+mj-ea"/>
                <a:cs typeface="+mj-cs"/>
              </a:defRPr>
            </a:lvl1pPr>
            <a:lvl2pPr lvl="1">
              <a:lnSpc>
                <a:spcPct val="80000"/>
              </a:lnSpc>
              <a:spcBef>
                <a:spcPct val="0"/>
              </a:spcBef>
              <a:spcAft>
                <a:spcPct val="0"/>
              </a:spcAft>
              <a:buSzPts val="4800"/>
              <a:buNone/>
              <a:defRPr sz="6400"/>
            </a:lvl2pPr>
            <a:lvl3pPr lvl="2">
              <a:lnSpc>
                <a:spcPct val="80000"/>
              </a:lnSpc>
              <a:spcBef>
                <a:spcPct val="0"/>
              </a:spcBef>
              <a:spcAft>
                <a:spcPct val="0"/>
              </a:spcAft>
              <a:buSzPts val="4800"/>
              <a:buNone/>
              <a:defRPr sz="6400"/>
            </a:lvl3pPr>
            <a:lvl4pPr lvl="3">
              <a:lnSpc>
                <a:spcPct val="80000"/>
              </a:lnSpc>
              <a:spcBef>
                <a:spcPct val="0"/>
              </a:spcBef>
              <a:spcAft>
                <a:spcPct val="0"/>
              </a:spcAft>
              <a:buSzPts val="4800"/>
              <a:buNone/>
              <a:defRPr sz="6400"/>
            </a:lvl4pPr>
            <a:lvl5pPr lvl="4">
              <a:lnSpc>
                <a:spcPct val="80000"/>
              </a:lnSpc>
              <a:spcBef>
                <a:spcPct val="0"/>
              </a:spcBef>
              <a:spcAft>
                <a:spcPct val="0"/>
              </a:spcAft>
              <a:buSzPts val="4800"/>
              <a:buNone/>
              <a:defRPr sz="6400"/>
            </a:lvl5pPr>
            <a:lvl6pPr lvl="5">
              <a:lnSpc>
                <a:spcPct val="80000"/>
              </a:lnSpc>
              <a:spcBef>
                <a:spcPct val="0"/>
              </a:spcBef>
              <a:spcAft>
                <a:spcPct val="0"/>
              </a:spcAft>
              <a:buSzPts val="4800"/>
              <a:buNone/>
              <a:defRPr sz="6400"/>
            </a:lvl6pPr>
            <a:lvl7pPr lvl="6">
              <a:lnSpc>
                <a:spcPct val="80000"/>
              </a:lnSpc>
              <a:spcBef>
                <a:spcPct val="0"/>
              </a:spcBef>
              <a:spcAft>
                <a:spcPct val="0"/>
              </a:spcAft>
              <a:buSzPts val="4800"/>
              <a:buNone/>
              <a:defRPr sz="6400"/>
            </a:lvl7pPr>
            <a:lvl8pPr lvl="7">
              <a:lnSpc>
                <a:spcPct val="80000"/>
              </a:lnSpc>
              <a:spcBef>
                <a:spcPct val="0"/>
              </a:spcBef>
              <a:spcAft>
                <a:spcPct val="0"/>
              </a:spcAft>
              <a:buSzPts val="4800"/>
              <a:buNone/>
              <a:defRPr sz="6400"/>
            </a:lvl8pPr>
            <a:lvl9pPr lvl="8">
              <a:lnSpc>
                <a:spcPct val="80000"/>
              </a:lnSpc>
              <a:spcBef>
                <a:spcPct val="0"/>
              </a:spcBef>
              <a:spcAft>
                <a:spcPct val="0"/>
              </a:spcAft>
              <a:buSzPts val="4800"/>
              <a:buNone/>
              <a:defRPr sz="6400"/>
            </a:lvl9pPr>
          </a:lstStyle>
          <a:p>
            <a:endParaRPr lang="en-US"/>
          </a:p>
        </p:txBody>
      </p:sp>
      <p:pic>
        <p:nvPicPr>
          <p:cNvPr id="5" name="Imagen 4">
            <a:extLst>
              <a:ext uri="{FF2B5EF4-FFF2-40B4-BE49-F238E27FC236}">
                <a16:creationId xmlns:a16="http://schemas.microsoft.com/office/drawing/2014/main" id="{8C676D2F-63F4-40CE-8259-990D1C4793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2053" y="324238"/>
            <a:ext cx="6671637" cy="4447758"/>
          </a:xfrm>
          <a:prstGeom prst="rect">
            <a:avLst/>
          </a:prstGeom>
        </p:spPr>
      </p:pic>
      <p:sp>
        <p:nvSpPr>
          <p:cNvPr id="6" name="半闭框 5"/>
          <p:cNvSpPr/>
          <p:nvPr/>
        </p:nvSpPr>
        <p:spPr>
          <a:xfrm rot="16200000" flipH="1">
            <a:off x="5074281" y="96537"/>
            <a:ext cx="1362781" cy="1621610"/>
          </a:xfrm>
          <a:prstGeom prst="halfFrame">
            <a:avLst>
              <a:gd name="adj1" fmla="val 13836"/>
              <a:gd name="adj2" fmla="val 15207"/>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mn-ea"/>
              <a:sym typeface="+mn-lt"/>
            </a:endParaRPr>
          </a:p>
        </p:txBody>
      </p:sp>
      <p:sp>
        <p:nvSpPr>
          <p:cNvPr id="13" name="半闭框 12"/>
          <p:cNvSpPr/>
          <p:nvPr/>
        </p:nvSpPr>
        <p:spPr>
          <a:xfrm rot="16200000" flipV="1">
            <a:off x="10383802" y="3386681"/>
            <a:ext cx="1362781" cy="1621610"/>
          </a:xfrm>
          <a:prstGeom prst="halfFrame">
            <a:avLst>
              <a:gd name="adj1" fmla="val 13836"/>
              <a:gd name="adj2" fmla="val 15207"/>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mn-ea"/>
              <a:sym typeface="+mn-lt"/>
            </a:endParaRPr>
          </a:p>
        </p:txBody>
      </p:sp>
      <p:sp>
        <p:nvSpPr>
          <p:cNvPr id="10" name="文本框 9"/>
          <p:cNvSpPr txBox="1"/>
          <p:nvPr/>
        </p:nvSpPr>
        <p:spPr>
          <a:xfrm>
            <a:off x="639704" y="4878877"/>
            <a:ext cx="3682365" cy="1198880"/>
          </a:xfrm>
          <a:prstGeom prst="rect">
            <a:avLst/>
          </a:prstGeom>
          <a:noFill/>
        </p:spPr>
        <p:txBody>
          <a:bodyPr wrap="square" rtlCol="0">
            <a:spAutoFit/>
          </a:bodyPr>
          <a:lstStyle/>
          <a:p>
            <a:pPr algn="l" fontAlgn="auto">
              <a:lnSpc>
                <a:spcPct val="18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2" name="文本框 1"/>
          <p:cNvSpPr txBox="1"/>
          <p:nvPr/>
        </p:nvSpPr>
        <p:spPr>
          <a:xfrm>
            <a:off x="5072053" y="5393417"/>
            <a:ext cx="6129655" cy="1014730"/>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3" name="TextBox 11"/>
          <p:cNvSpPr txBox="1"/>
          <p:nvPr/>
        </p:nvSpPr>
        <p:spPr>
          <a:xfrm>
            <a:off x="5072053" y="5056232"/>
            <a:ext cx="2862580" cy="337185"/>
          </a:xfrm>
          <a:prstGeom prst="rect">
            <a:avLst/>
          </a:prstGeom>
          <a:noFill/>
        </p:spPr>
        <p:txBody>
          <a:bodyPr wrap="square" rtlCol="0">
            <a:spAutoFit/>
          </a:bodyPr>
          <a:lstStyle/>
          <a:p>
            <a:pPr algn="l"/>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sp>
        <p:nvSpPr>
          <p:cNvPr id="12" name="文本框 9">
            <a:extLst>
              <a:ext uri="{FF2B5EF4-FFF2-40B4-BE49-F238E27FC236}">
                <a16:creationId xmlns:a16="http://schemas.microsoft.com/office/drawing/2014/main" id="{D8EA9261-47BE-47E8-8148-0825182461D3}"/>
              </a:ext>
            </a:extLst>
          </p:cNvPr>
          <p:cNvSpPr txBox="1"/>
          <p:nvPr/>
        </p:nvSpPr>
        <p:spPr>
          <a:xfrm>
            <a:off x="639703" y="3469095"/>
            <a:ext cx="3682365" cy="1198880"/>
          </a:xfrm>
          <a:prstGeom prst="rect">
            <a:avLst/>
          </a:prstGeom>
          <a:noFill/>
        </p:spPr>
        <p:txBody>
          <a:bodyPr wrap="square" rtlCol="0">
            <a:spAutoFit/>
          </a:bodyPr>
          <a:lstStyle/>
          <a:p>
            <a:pPr algn="l" fontAlgn="auto">
              <a:lnSpc>
                <a:spcPct val="18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14" name="文本框 9">
            <a:extLst>
              <a:ext uri="{FF2B5EF4-FFF2-40B4-BE49-F238E27FC236}">
                <a16:creationId xmlns:a16="http://schemas.microsoft.com/office/drawing/2014/main" id="{EA9BB0AB-E186-4251-8347-8F5E8F437AE2}"/>
              </a:ext>
            </a:extLst>
          </p:cNvPr>
          <p:cNvSpPr txBox="1"/>
          <p:nvPr/>
        </p:nvSpPr>
        <p:spPr>
          <a:xfrm>
            <a:off x="639703" y="2059313"/>
            <a:ext cx="3682365" cy="1198880"/>
          </a:xfrm>
          <a:prstGeom prst="rect">
            <a:avLst/>
          </a:prstGeom>
          <a:noFill/>
        </p:spPr>
        <p:txBody>
          <a:bodyPr wrap="square" rtlCol="0">
            <a:spAutoFit/>
          </a:bodyPr>
          <a:lstStyle/>
          <a:p>
            <a:pPr algn="l" fontAlgn="auto">
              <a:lnSpc>
                <a:spcPct val="18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11" name="Title 1">
            <a:extLst>
              <a:ext uri="{FF2B5EF4-FFF2-40B4-BE49-F238E27FC236}">
                <a16:creationId xmlns:a16="http://schemas.microsoft.com/office/drawing/2014/main" id="{92215096-5EC4-4FB5-8654-09A34F342268}"/>
              </a:ext>
            </a:extLst>
          </p:cNvPr>
          <p:cNvSpPr txBox="1"/>
          <p:nvPr/>
        </p:nvSpPr>
        <p:spPr>
          <a:xfrm>
            <a:off x="639703" y="531489"/>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a:solidFill>
                  <a:schemeClr val="tx1"/>
                </a:solidFill>
                <a:latin typeface="微软雅黑" panose="020B0503020204020204" pitchFamily="34" charset="-122"/>
                <a:ea typeface="微软雅黑" panose="020B0503020204020204" pitchFamily="34" charset="-122"/>
              </a:rPr>
              <a:t>Click to enter the title content</a:t>
            </a:r>
            <a:endParaRPr lang="en-GB" altLang="zh-CN" sz="2000">
              <a:solidFill>
                <a:schemeClr val="tx1"/>
              </a:solidFill>
              <a:latin typeface="微软雅黑" panose="020B0503020204020204" pitchFamily="34" charset="-122"/>
              <a:ea typeface="微软雅黑" panose="020B0503020204020204" pitchFamily="34" charset="-122"/>
            </a:endParaRPr>
          </a:p>
        </p:txBody>
      </p:sp>
      <p:cxnSp>
        <p:nvCxnSpPr>
          <p:cNvPr id="15" name="Conector recto de flecha 14">
            <a:extLst>
              <a:ext uri="{FF2B5EF4-FFF2-40B4-BE49-F238E27FC236}">
                <a16:creationId xmlns:a16="http://schemas.microsoft.com/office/drawing/2014/main" id="{935E156F-2DA8-4FC3-A672-DC7DE0376B50}"/>
              </a:ext>
            </a:extLst>
          </p:cNvPr>
          <p:cNvCxnSpPr>
            <a:stCxn id="11" idx="1"/>
          </p:cNvCxnSpPr>
          <p:nvPr/>
        </p:nvCxnSpPr>
        <p:spPr>
          <a:xfrm flipV="1">
            <a:off x="639703" y="715254"/>
            <a:ext cx="2476654" cy="5974"/>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2"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nodeType="afterGroup">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par>
                                <p:cTn id="14" presetID="53"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animEffect transition="in" filter="fade">
                                      <p:cBhvr>
                                        <p:cTn id="18" dur="500"/>
                                        <p:tgtEl>
                                          <p:spTgt spid="13"/>
                                        </p:tgtEl>
                                      </p:cBhvr>
                                    </p:animEffect>
                                  </p:childTnLst>
                                </p:cTn>
                              </p:par>
                            </p:childTnLst>
                          </p:cTn>
                        </p:par>
                        <p:par>
                          <p:cTn id="19" fill="hold" nodeType="afterGroup">
                            <p:stCondLst>
                              <p:cond delay="1000"/>
                            </p:stCondLst>
                            <p:childTnLst>
                              <p:par>
                                <p:cTn id="20" presetID="9"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par>
                          <p:cTn id="23" fill="hold" nodeType="afterGroup">
                            <p:stCondLst>
                              <p:cond delay="1500"/>
                            </p:stCondLst>
                            <p:childTnLst>
                              <p:par>
                                <p:cTn id="24" presetID="14" presetClass="entr" presetSubtype="5"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vertical)">
                                      <p:cBhvr>
                                        <p:cTn id="26" dur="500"/>
                                        <p:tgtEl>
                                          <p:spTgt spid="2"/>
                                        </p:tgtEl>
                                      </p:cBhvr>
                                    </p:animEffect>
                                  </p:childTnLst>
                                </p:cTn>
                              </p:par>
                            </p:childTnLst>
                          </p:cTn>
                        </p:par>
                        <p:par>
                          <p:cTn id="27" fill="hold" nodeType="afterGroup">
                            <p:stCondLst>
                              <p:cond delay="2000"/>
                            </p:stCondLst>
                            <p:childTnLst>
                              <p:par>
                                <p:cTn id="28" presetID="22" presetClass="entr" presetSubtype="8"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childTnLst>
                          </p:cTn>
                        </p:par>
                        <p:par>
                          <p:cTn id="31" fill="hold" nodeType="afterGroup">
                            <p:stCondLst>
                              <p:cond delay="2500"/>
                            </p:stCondLst>
                            <p:childTnLst>
                              <p:par>
                                <p:cTn id="32" presetID="22" presetClass="entr" presetSubtype="8"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1"/>
      <p:bldP spid="10" grpId="2"/>
      <p:bldP spid="10" grpId="3"/>
      <p:bldP spid="2" grpId="4"/>
      <p:bldP spid="2" grpId="5"/>
      <p:bldP spid="3" grpId="6"/>
      <p:bldP spid="12" grpId="7"/>
      <p:bldP spid="12" grpId="8"/>
      <p:bldP spid="14" grpId="9"/>
      <p:bldP spid="14" grpId="1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3147CA00-337D-4E8F-8EFF-B38374DB7583}"/>
              </a:ext>
            </a:extLst>
          </p:cNvPr>
          <p:cNvSpPr/>
          <p:nvPr/>
        </p:nvSpPr>
        <p:spPr>
          <a:xfrm>
            <a:off x="523237" y="705394"/>
            <a:ext cx="11337837" cy="5669280"/>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 name="文本框 7"/>
          <p:cNvSpPr txBox="1"/>
          <p:nvPr/>
        </p:nvSpPr>
        <p:spPr>
          <a:xfrm>
            <a:off x="887956" y="1795691"/>
            <a:ext cx="4704715" cy="1200329"/>
          </a:xfrm>
          <a:prstGeom prst="rect">
            <a:avLst/>
          </a:prstGeom>
          <a:noFill/>
        </p:spPr>
        <p:txBody>
          <a:bodyPr wrap="square" rtlCol="0">
            <a:spAutoFit/>
          </a:bodyPr>
          <a:lstStyle/>
          <a:p>
            <a:pPr marL="0" marR="0" lvl="0" indent="0" algn="l" defTabSz="914400" rtl="0" eaLnBrk="1" fontAlgn="auto" latinLnBrk="0" hangingPunct="1">
              <a:spcBef>
                <a:spcPct val="0"/>
              </a:spcBef>
              <a:spcAft>
                <a:spcPct val="0"/>
              </a:spcAft>
              <a:buClrTx/>
              <a:buSzTx/>
              <a:buFontTx/>
              <a:buNone/>
              <a:defRPr/>
            </a:pPr>
            <a:r>
              <a:rPr kumimoji="0" lang="en-US" altLang="zh-CN" sz="3600" b="0" i="0" u="none" strike="noStrike" kern="1200" cap="none" spc="0" normalizeH="0" baseline="0" noProof="0">
                <a:ln>
                  <a:noFill/>
                </a:ln>
                <a:solidFill>
                  <a:schemeClr val="tx1">
                    <a:lumMod val="75000"/>
                    <a:lumOff val="25000"/>
                  </a:schemeClr>
                </a:solidFill>
                <a:effectLst/>
                <a:uLnTx/>
                <a:uFillTx/>
                <a:latin typeface="Poppins SemiBold" panose="02000000000000000000" charset="0"/>
                <a:ea typeface="华文细黑" panose="02010600040101010101" charset="-122"/>
                <a:cs typeface="+mn-cs"/>
              </a:rPr>
              <a:t>ALL OR NOTHING</a:t>
            </a:r>
          </a:p>
          <a:p>
            <a:pPr marL="0" marR="0" lvl="0" indent="0" algn="l" defTabSz="914400" rtl="0" eaLnBrk="1" fontAlgn="auto" latinLnBrk="0" hangingPunct="1">
              <a:spcBef>
                <a:spcPct val="0"/>
              </a:spcBef>
              <a:spcAft>
                <a:spcPct val="0"/>
              </a:spcAft>
              <a:buClrTx/>
              <a:buSzTx/>
              <a:buFontTx/>
              <a:buNone/>
              <a:defRPr/>
            </a:pPr>
            <a:r>
              <a:rPr kumimoji="0" lang="en-US" altLang="zh-CN" sz="3600" b="0" i="0" u="none" strike="noStrike" kern="1200" cap="none" spc="0" normalizeH="0" baseline="0" noProof="0">
                <a:ln>
                  <a:noFill/>
                </a:ln>
                <a:solidFill>
                  <a:schemeClr val="tx1">
                    <a:lumMod val="75000"/>
                    <a:lumOff val="25000"/>
                  </a:schemeClr>
                </a:solidFill>
                <a:effectLst/>
                <a:uLnTx/>
                <a:uFillTx/>
                <a:latin typeface="Poppins SemiBold" panose="02000000000000000000" charset="0"/>
                <a:ea typeface="华文细黑" panose="02010600040101010101" charset="-122"/>
                <a:cs typeface="+mn-cs"/>
              </a:rPr>
              <a:t>NOW OR NEVER</a:t>
            </a:r>
          </a:p>
        </p:txBody>
      </p:sp>
      <p:sp>
        <p:nvSpPr>
          <p:cNvPr id="10" name="文本框 9"/>
          <p:cNvSpPr txBox="1"/>
          <p:nvPr/>
        </p:nvSpPr>
        <p:spPr>
          <a:xfrm>
            <a:off x="941977" y="3852001"/>
            <a:ext cx="4596674" cy="1938020"/>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20" name="TextBox 11"/>
          <p:cNvSpPr txBox="1"/>
          <p:nvPr/>
        </p:nvSpPr>
        <p:spPr>
          <a:xfrm>
            <a:off x="941977" y="3008512"/>
            <a:ext cx="2862580" cy="830997"/>
          </a:xfrm>
          <a:prstGeom prst="rect">
            <a:avLst/>
          </a:prstGeom>
          <a:noFill/>
        </p:spPr>
        <p:txBody>
          <a:bodyPr wrap="square" rtlCol="0">
            <a:spAutoFit/>
          </a:bodyPr>
          <a:lstStyle/>
          <a:p>
            <a:pPr algn="l"/>
            <a:r>
              <a:rPr sz="24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pic>
        <p:nvPicPr>
          <p:cNvPr id="3" name="Imagen 2">
            <a:extLst>
              <a:ext uri="{FF2B5EF4-FFF2-40B4-BE49-F238E27FC236}">
                <a16:creationId xmlns:a16="http://schemas.microsoft.com/office/drawing/2014/main" id="{10287AFF-F1E8-4628-B624-1881322EEF7F}"/>
              </a:ext>
            </a:extLst>
          </p:cNvPr>
          <p:cNvPicPr>
            <a:picLocks noChangeAspect="1"/>
          </p:cNvPicPr>
          <p:nvPr/>
        </p:nvPicPr>
        <p:blipFill>
          <a:blip r:embed="rId3">
            <a:extLst>
              <a:ext uri="{28A0092B-C50C-407E-A947-70E740481C1C}">
                <a14:useLocalDpi xmlns:a14="http://schemas.microsoft.com/office/drawing/2010/main" val="0"/>
              </a:ext>
            </a:extLst>
          </a:blip>
          <a:srcRect b="29707"/>
          <a:stretch>
            <a:fillRect/>
          </a:stretch>
        </p:blipFill>
        <p:spPr>
          <a:xfrm>
            <a:off x="5692820" y="1"/>
            <a:ext cx="6499180" cy="6858000"/>
          </a:xfrm>
          <a:prstGeom prst="rect">
            <a:avLst/>
          </a:prstGeom>
        </p:spPr>
      </p:pic>
      <p:sp>
        <p:nvSpPr>
          <p:cNvPr id="9" name="矩形 4">
            <a:extLst>
              <a:ext uri="{FF2B5EF4-FFF2-40B4-BE49-F238E27FC236}">
                <a16:creationId xmlns:a16="http://schemas.microsoft.com/office/drawing/2014/main" id="{0F53DCBC-6A20-474D-849B-FD7F1A44B1B4}"/>
              </a:ext>
            </a:extLst>
          </p:cNvPr>
          <p:cNvSpPr/>
          <p:nvPr/>
        </p:nvSpPr>
        <p:spPr>
          <a:xfrm>
            <a:off x="0" y="3181350"/>
            <a:ext cx="540112"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2"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Right)">
                                      <p:cBhvr>
                                        <p:cTn id="7" dur="500"/>
                                        <p:tgtEl>
                                          <p:spTgt spid="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vertical)">
                                      <p:cBhvr>
                                        <p:cTn id="15" dur="500"/>
                                        <p:tgtEl>
                                          <p:spTgt spid="10"/>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10" grpId="3"/>
      <p:bldP spid="10" grpId="4"/>
      <p:bldP spid="20" grpId="5"/>
      <p:bldP spid="9" grpId="6"/>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lipse 10">
            <a:extLst>
              <a:ext uri="{FF2B5EF4-FFF2-40B4-BE49-F238E27FC236}">
                <a16:creationId xmlns:a16="http://schemas.microsoft.com/office/drawing/2014/main" id="{7D7C15A8-2468-4707-83B0-9B289FB17130}"/>
              </a:ext>
            </a:extLst>
          </p:cNvPr>
          <p:cNvSpPr/>
          <p:nvPr/>
        </p:nvSpPr>
        <p:spPr>
          <a:xfrm>
            <a:off x="2860766" y="261257"/>
            <a:ext cx="6413863" cy="6413863"/>
          </a:xfrm>
          <a:prstGeom prst="ellipse">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7" name="Elipse 16">
            <a:extLst>
              <a:ext uri="{FF2B5EF4-FFF2-40B4-BE49-F238E27FC236}">
                <a16:creationId xmlns:a16="http://schemas.microsoft.com/office/drawing/2014/main" id="{FF94D048-425F-49F9-90D0-F539C3E246F7}"/>
              </a:ext>
            </a:extLst>
          </p:cNvPr>
          <p:cNvSpPr/>
          <p:nvPr/>
        </p:nvSpPr>
        <p:spPr>
          <a:xfrm>
            <a:off x="3715646" y="1143998"/>
            <a:ext cx="4763589" cy="4763589"/>
          </a:xfrm>
          <a:prstGeom prst="ellipse">
            <a:avLst/>
          </a:pr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 name="Triángulo isósceles 9">
            <a:extLst>
              <a:ext uri="{FF2B5EF4-FFF2-40B4-BE49-F238E27FC236}">
                <a16:creationId xmlns:a16="http://schemas.microsoft.com/office/drawing/2014/main" id="{CA93C14B-CA9D-4D02-A75A-DDE98F47C11D}"/>
              </a:ext>
            </a:extLst>
          </p:cNvPr>
          <p:cNvSpPr/>
          <p:nvPr/>
        </p:nvSpPr>
        <p:spPr>
          <a:xfrm>
            <a:off x="6096000" y="4919980"/>
            <a:ext cx="6096000" cy="1938020"/>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2" name="文本框 11"/>
          <p:cNvSpPr txBox="1"/>
          <p:nvPr/>
        </p:nvSpPr>
        <p:spPr>
          <a:xfrm>
            <a:off x="6447155" y="1036948"/>
            <a:ext cx="4839154" cy="1895006"/>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13" name="文本框 12"/>
          <p:cNvSpPr txBox="1"/>
          <p:nvPr/>
        </p:nvSpPr>
        <p:spPr>
          <a:xfrm>
            <a:off x="382905" y="4361180"/>
            <a:ext cx="5105374" cy="1938020"/>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14" name="TextBox 11"/>
          <p:cNvSpPr txBox="1"/>
          <p:nvPr/>
        </p:nvSpPr>
        <p:spPr>
          <a:xfrm>
            <a:off x="465773" y="3893366"/>
            <a:ext cx="2862580" cy="337185"/>
          </a:xfrm>
          <a:prstGeom prst="rect">
            <a:avLst/>
          </a:prstGeom>
          <a:noFill/>
          <a:ln w="38100">
            <a:solidFill>
              <a:schemeClr val="tx1"/>
            </a:solidFill>
          </a:ln>
        </p:spPr>
        <p:txBody>
          <a:bodyPr wrap="square" rtlCol="0">
            <a:spAutoFit/>
          </a:bodyPr>
          <a:lstStyle/>
          <a:p>
            <a:pPr algn="l"/>
            <a:r>
              <a:rPr sz="1600" b="1">
                <a:solidFill>
                  <a:schemeClr val="tx1">
                    <a:lumMod val="95000"/>
                    <a:lumOff val="5000"/>
                  </a:schemeClr>
                </a:solidFill>
                <a:latin typeface="Lora" panose="02000503000000020004" pitchFamily="2" charset="0"/>
                <a:ea typeface="华文细黑" panose="02010600040101010101" charset="-122"/>
                <a:sym typeface="+mn-ea"/>
              </a:rPr>
              <a:t>Click here to add your title</a:t>
            </a:r>
          </a:p>
        </p:txBody>
      </p:sp>
      <p:pic>
        <p:nvPicPr>
          <p:cNvPr id="9" name="Imagen 8">
            <a:extLst>
              <a:ext uri="{FF2B5EF4-FFF2-40B4-BE49-F238E27FC236}">
                <a16:creationId xmlns:a16="http://schemas.microsoft.com/office/drawing/2014/main" id="{0D0A59BF-457C-4585-9B47-2B92DD5C39F6}"/>
              </a:ext>
            </a:extLst>
          </p:cNvPr>
          <p:cNvPicPr>
            <a:picLocks noChangeAspect="1"/>
          </p:cNvPicPr>
          <p:nvPr/>
        </p:nvPicPr>
        <p:blipFill>
          <a:blip r:embed="rId3">
            <a:extLst>
              <a:ext uri="{28A0092B-C50C-407E-A947-70E740481C1C}">
                <a14:useLocalDpi xmlns:a14="http://schemas.microsoft.com/office/drawing/2010/main" val="0"/>
              </a:ext>
            </a:extLst>
          </a:blip>
          <a:srcRect b="5222"/>
          <a:stretch>
            <a:fillRect/>
          </a:stretch>
        </p:blipFill>
        <p:spPr>
          <a:xfrm>
            <a:off x="5897102" y="3631475"/>
            <a:ext cx="3823803" cy="3239452"/>
          </a:xfrm>
          <a:prstGeom prst="rect">
            <a:avLst/>
          </a:prstGeom>
        </p:spPr>
      </p:pic>
      <p:pic>
        <p:nvPicPr>
          <p:cNvPr id="15" name="Imagen 14">
            <a:extLst>
              <a:ext uri="{FF2B5EF4-FFF2-40B4-BE49-F238E27FC236}">
                <a16:creationId xmlns:a16="http://schemas.microsoft.com/office/drawing/2014/main" id="{C0E24543-1B07-48B0-8BFA-77579581C0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773" y="434431"/>
            <a:ext cx="4789985" cy="3193324"/>
          </a:xfrm>
          <a:prstGeom prst="rect">
            <a:avLst/>
          </a:prstGeom>
        </p:spPr>
      </p:pic>
      <p:sp>
        <p:nvSpPr>
          <p:cNvPr id="19" name="Gráfico 17">
            <a:extLst>
              <a:ext uri="{FF2B5EF4-FFF2-40B4-BE49-F238E27FC236}">
                <a16:creationId xmlns:a16="http://schemas.microsoft.com/office/drawing/2014/main" id="{FE76CBDF-E8B2-4D86-A5F9-1866D57A8AEC}"/>
              </a:ext>
            </a:extLst>
          </p:cNvPr>
          <p:cNvSpPr/>
          <p:nvPr/>
        </p:nvSpPr>
        <p:spPr>
          <a:xfrm>
            <a:off x="9799328" y="3938134"/>
            <a:ext cx="2140604" cy="2756828"/>
          </a:xfrm>
          <a:custGeom>
            <a:avLst/>
            <a:gdLst>
              <a:gd name="connsiteX0" fmla="*/ 1051196 w 2140604"/>
              <a:gd name="connsiteY0" fmla="*/ 1104344 h 2756828"/>
              <a:gd name="connsiteX1" fmla="*/ 1253659 w 2140604"/>
              <a:gd name="connsiteY1" fmla="*/ 900697 h 2756828"/>
              <a:gd name="connsiteX2" fmla="*/ 1363771 w 2140604"/>
              <a:gd name="connsiteY2" fmla="*/ 820777 h 2756828"/>
              <a:gd name="connsiteX3" fmla="*/ 1324107 w 2140604"/>
              <a:gd name="connsiteY3" fmla="*/ 723690 h 2756828"/>
              <a:gd name="connsiteX4" fmla="*/ 1294507 w 2140604"/>
              <a:gd name="connsiteY4" fmla="*/ 721322 h 2756828"/>
              <a:gd name="connsiteX5" fmla="*/ 1157756 w 2140604"/>
              <a:gd name="connsiteY5" fmla="*/ 769865 h 2756828"/>
              <a:gd name="connsiteX6" fmla="*/ 1102108 w 2140604"/>
              <a:gd name="connsiteY6" fmla="*/ 785849 h 2756828"/>
              <a:gd name="connsiteX7" fmla="*/ 996140 w 2140604"/>
              <a:gd name="connsiteY7" fmla="*/ 717770 h 2756828"/>
              <a:gd name="connsiteX8" fmla="*/ 1114540 w 2140604"/>
              <a:gd name="connsiteY8" fmla="*/ 610618 h 2756828"/>
              <a:gd name="connsiteX9" fmla="*/ 1155980 w 2140604"/>
              <a:gd name="connsiteY9" fmla="*/ 590490 h 2756828"/>
              <a:gd name="connsiteX10" fmla="*/ 1086716 w 2140604"/>
              <a:gd name="connsiteY10" fmla="*/ 573322 h 2756828"/>
              <a:gd name="connsiteX11" fmla="*/ 1019820 w 2140604"/>
              <a:gd name="connsiteY11" fmla="*/ 571546 h 2756828"/>
              <a:gd name="connsiteX12" fmla="*/ 928061 w 2140604"/>
              <a:gd name="connsiteY12" fmla="*/ 563258 h 2756828"/>
              <a:gd name="connsiteX13" fmla="*/ 885437 w 2140604"/>
              <a:gd name="connsiteY13" fmla="*/ 502282 h 2756828"/>
              <a:gd name="connsiteX14" fmla="*/ 720861 w 2140604"/>
              <a:gd name="connsiteY14" fmla="*/ 504058 h 2756828"/>
              <a:gd name="connsiteX15" fmla="*/ 889581 w 2140604"/>
              <a:gd name="connsiteY15" fmla="*/ 569770 h 2756828"/>
              <a:gd name="connsiteX16" fmla="*/ 858797 w 2140604"/>
              <a:gd name="connsiteY16" fmla="*/ 592858 h 2756828"/>
              <a:gd name="connsiteX17" fmla="*/ 436703 w 2140604"/>
              <a:gd name="connsiteY17" fmla="*/ 554378 h 2756828"/>
              <a:gd name="connsiteX18" fmla="*/ 323631 w 2140604"/>
              <a:gd name="connsiteY18" fmla="*/ 549050 h 2756828"/>
              <a:gd name="connsiteX19" fmla="*/ 261471 w 2140604"/>
              <a:gd name="connsiteY19" fmla="*/ 544314 h 2756828"/>
              <a:gd name="connsiteX20" fmla="*/ 297583 w 2140604"/>
              <a:gd name="connsiteY20" fmla="*/ 483930 h 2756828"/>
              <a:gd name="connsiteX21" fmla="*/ 739805 w 2140604"/>
              <a:gd name="connsiteY21" fmla="*/ 258379 h 2756828"/>
              <a:gd name="connsiteX22" fmla="*/ 1081388 w 2140604"/>
              <a:gd name="connsiteY22" fmla="*/ 251275 h 2756828"/>
              <a:gd name="connsiteX23" fmla="*/ 1156572 w 2140604"/>
              <a:gd name="connsiteY23" fmla="*/ 233515 h 2756828"/>
              <a:gd name="connsiteX24" fmla="*/ 1133484 w 2140604"/>
              <a:gd name="connsiteY24" fmla="*/ 167212 h 2756828"/>
              <a:gd name="connsiteX25" fmla="*/ 1164268 w 2140604"/>
              <a:gd name="connsiteY25" fmla="*/ 35788 h 2756828"/>
              <a:gd name="connsiteX26" fmla="*/ 1247147 w 2140604"/>
              <a:gd name="connsiteY26" fmla="*/ 4412 h 2756828"/>
              <a:gd name="connsiteX27" fmla="*/ 1714825 w 2140604"/>
              <a:gd name="connsiteY27" fmla="*/ 251275 h 2756828"/>
              <a:gd name="connsiteX28" fmla="*/ 2004312 w 2140604"/>
              <a:gd name="connsiteY28" fmla="*/ 1713510 h 2756828"/>
              <a:gd name="connsiteX29" fmla="*/ 1243003 w 2140604"/>
              <a:gd name="connsiteY29" fmla="*/ 2326227 h 2756828"/>
              <a:gd name="connsiteX30" fmla="*/ 1125788 w 2140604"/>
              <a:gd name="connsiteY30" fmla="*/ 2399635 h 2756828"/>
              <a:gd name="connsiteX31" fmla="*/ 1248331 w 2140604"/>
              <a:gd name="connsiteY31" fmla="*/ 2436931 h 2756828"/>
              <a:gd name="connsiteX32" fmla="*/ 1617146 w 2140604"/>
              <a:gd name="connsiteY32" fmla="*/ 2490211 h 2756828"/>
              <a:gd name="connsiteX33" fmla="*/ 1708313 w 2140604"/>
              <a:gd name="connsiteY33" fmla="*/ 2581970 h 2756828"/>
              <a:gd name="connsiteX34" fmla="*/ 1614186 w 2140604"/>
              <a:gd name="connsiteY34" fmla="*/ 2698002 h 2756828"/>
              <a:gd name="connsiteX35" fmla="*/ 1222283 w 2140604"/>
              <a:gd name="connsiteY35" fmla="*/ 2750690 h 2756828"/>
              <a:gd name="connsiteX36" fmla="*/ 415391 w 2140604"/>
              <a:gd name="connsiteY36" fmla="*/ 2724050 h 2756828"/>
              <a:gd name="connsiteX37" fmla="*/ 266799 w 2140604"/>
              <a:gd name="connsiteY37" fmla="*/ 2691490 h 2756828"/>
              <a:gd name="connsiteX38" fmla="*/ 187472 w 2140604"/>
              <a:gd name="connsiteY38" fmla="*/ 2595586 h 2756828"/>
              <a:gd name="connsiteX39" fmla="*/ 267391 w 2140604"/>
              <a:gd name="connsiteY39" fmla="*/ 2491987 h 2756828"/>
              <a:gd name="connsiteX40" fmla="*/ 735069 w 2140604"/>
              <a:gd name="connsiteY40" fmla="*/ 2428643 h 2756828"/>
              <a:gd name="connsiteX41" fmla="*/ 795453 w 2140604"/>
              <a:gd name="connsiteY41" fmla="*/ 2403187 h 2756828"/>
              <a:gd name="connsiteX42" fmla="*/ 737437 w 2140604"/>
              <a:gd name="connsiteY42" fmla="*/ 2354051 h 2756828"/>
              <a:gd name="connsiteX43" fmla="*/ 305279 w 2140604"/>
              <a:gd name="connsiteY43" fmla="*/ 2190068 h 2756828"/>
              <a:gd name="connsiteX44" fmla="*/ 262063 w 2140604"/>
              <a:gd name="connsiteY44" fmla="*/ 2120804 h 2756828"/>
              <a:gd name="connsiteX45" fmla="*/ 334879 w 2140604"/>
              <a:gd name="connsiteY45" fmla="*/ 1990565 h 2756828"/>
              <a:gd name="connsiteX46" fmla="*/ 369215 w 2140604"/>
              <a:gd name="connsiteY46" fmla="*/ 2000628 h 2756828"/>
              <a:gd name="connsiteX47" fmla="*/ 430783 w 2140604"/>
              <a:gd name="connsiteY47" fmla="*/ 1994709 h 2756828"/>
              <a:gd name="connsiteX48" fmla="*/ 403551 w 2140604"/>
              <a:gd name="connsiteY48" fmla="*/ 1928405 h 2756828"/>
              <a:gd name="connsiteX49" fmla="*/ 188656 w 2140604"/>
              <a:gd name="connsiteY49" fmla="*/ 1724758 h 2756828"/>
              <a:gd name="connsiteX50" fmla="*/ 131232 w 2140604"/>
              <a:gd name="connsiteY50" fmla="*/ 685210 h 2756828"/>
              <a:gd name="connsiteX51" fmla="*/ 253183 w 2140604"/>
              <a:gd name="connsiteY51" fmla="*/ 649690 h 2756828"/>
              <a:gd name="connsiteX52" fmla="*/ 173856 w 2140604"/>
              <a:gd name="connsiteY52" fmla="*/ 700602 h 2756828"/>
              <a:gd name="connsiteX53" fmla="*/ 244895 w 2140604"/>
              <a:gd name="connsiteY53" fmla="*/ 757433 h 2756828"/>
              <a:gd name="connsiteX54" fmla="*/ 202864 w 2140604"/>
              <a:gd name="connsiteY54" fmla="*/ 817817 h 2756828"/>
              <a:gd name="connsiteX55" fmla="*/ 387567 w 2140604"/>
              <a:gd name="connsiteY55" fmla="*/ 737305 h 2756828"/>
              <a:gd name="connsiteX56" fmla="*/ 586478 w 2140604"/>
              <a:gd name="connsiteY56" fmla="*/ 839129 h 2756828"/>
              <a:gd name="connsiteX57" fmla="*/ 585294 w 2140604"/>
              <a:gd name="connsiteY57" fmla="*/ 953385 h 2756828"/>
              <a:gd name="connsiteX58" fmla="*/ 659294 w 2140604"/>
              <a:gd name="connsiteY58" fmla="*/ 1072376 h 2756828"/>
              <a:gd name="connsiteX59" fmla="*/ 700734 w 2140604"/>
              <a:gd name="connsiteY59" fmla="*/ 1102568 h 2756828"/>
              <a:gd name="connsiteX60" fmla="*/ 998508 w 2140604"/>
              <a:gd name="connsiteY60" fmla="*/ 1289047 h 2756828"/>
              <a:gd name="connsiteX61" fmla="*/ 906749 w 2140604"/>
              <a:gd name="connsiteY61" fmla="*/ 1206168 h 2756828"/>
              <a:gd name="connsiteX62" fmla="*/ 859389 w 2140604"/>
              <a:gd name="connsiteY62" fmla="*/ 1168872 h 2756828"/>
              <a:gd name="connsiteX63" fmla="*/ 891357 w 2140604"/>
              <a:gd name="connsiteY63" fmla="*/ 1094280 h 2756828"/>
              <a:gd name="connsiteX64" fmla="*/ 1051196 w 2140604"/>
              <a:gd name="connsiteY64" fmla="*/ 1104344 h 2756828"/>
              <a:gd name="connsiteX65" fmla="*/ 1369691 w 2140604"/>
              <a:gd name="connsiteY65" fmla="*/ 454923 h 2756828"/>
              <a:gd name="connsiteX66" fmla="*/ 1492826 w 2140604"/>
              <a:gd name="connsiteY66" fmla="*/ 604698 h 2756828"/>
              <a:gd name="connsiteX67" fmla="*/ 1532490 w 2140604"/>
              <a:gd name="connsiteY67" fmla="*/ 688170 h 2756828"/>
              <a:gd name="connsiteX68" fmla="*/ 1597018 w 2140604"/>
              <a:gd name="connsiteY68" fmla="*/ 652058 h 2756828"/>
              <a:gd name="connsiteX69" fmla="*/ 1699433 w 2140604"/>
              <a:gd name="connsiteY69" fmla="*/ 653834 h 2756828"/>
              <a:gd name="connsiteX70" fmla="*/ 1855721 w 2140604"/>
              <a:gd name="connsiteY70" fmla="*/ 1141048 h 2756828"/>
              <a:gd name="connsiteX71" fmla="*/ 1611818 w 2140604"/>
              <a:gd name="connsiteY71" fmla="*/ 1797573 h 2756828"/>
              <a:gd name="connsiteX72" fmla="*/ 1315227 w 2140604"/>
              <a:gd name="connsiteY72" fmla="*/ 2008325 h 2756828"/>
              <a:gd name="connsiteX73" fmla="*/ 1261947 w 2140604"/>
              <a:gd name="connsiteY73" fmla="*/ 1991157 h 2756828"/>
              <a:gd name="connsiteX74" fmla="*/ 1331803 w 2140604"/>
              <a:gd name="connsiteY74" fmla="*/ 1821253 h 2756828"/>
              <a:gd name="connsiteX75" fmla="*/ 1583402 w 2140604"/>
              <a:gd name="connsiteY75" fmla="*/ 1545974 h 2756828"/>
              <a:gd name="connsiteX76" fmla="*/ 1540186 w 2140604"/>
              <a:gd name="connsiteY76" fmla="*/ 1441783 h 2756828"/>
              <a:gd name="connsiteX77" fmla="*/ 1405803 w 2140604"/>
              <a:gd name="connsiteY77" fmla="*/ 1378439 h 2756828"/>
              <a:gd name="connsiteX78" fmla="*/ 1189723 w 2140604"/>
              <a:gd name="connsiteY78" fmla="*/ 1288455 h 2756828"/>
              <a:gd name="connsiteX79" fmla="*/ 1076060 w 2140604"/>
              <a:gd name="connsiteY79" fmla="*/ 1317463 h 2756828"/>
              <a:gd name="connsiteX80" fmla="*/ 1131116 w 2140604"/>
              <a:gd name="connsiteY80" fmla="*/ 1561958 h 2756828"/>
              <a:gd name="connsiteX81" fmla="*/ 1186172 w 2140604"/>
              <a:gd name="connsiteY81" fmla="*/ 1765605 h 2756828"/>
              <a:gd name="connsiteX82" fmla="*/ 1205707 w 2140604"/>
              <a:gd name="connsiteY82" fmla="*/ 1984053 h 2756828"/>
              <a:gd name="connsiteX83" fmla="*/ 1171964 w 2140604"/>
              <a:gd name="connsiteY83" fmla="*/ 2059828 h 2756828"/>
              <a:gd name="connsiteX84" fmla="*/ 589438 w 2140604"/>
              <a:gd name="connsiteY84" fmla="*/ 2029044 h 2756828"/>
              <a:gd name="connsiteX85" fmla="*/ 521950 w 2140604"/>
              <a:gd name="connsiteY85" fmla="*/ 2045620 h 2756828"/>
              <a:gd name="connsiteX86" fmla="*/ 559838 w 2140604"/>
              <a:gd name="connsiteY86" fmla="*/ 2106004 h 2756828"/>
              <a:gd name="connsiteX87" fmla="*/ 1583402 w 2140604"/>
              <a:gd name="connsiteY87" fmla="*/ 1936693 h 2756828"/>
              <a:gd name="connsiteX88" fmla="*/ 1826121 w 2140604"/>
              <a:gd name="connsiteY88" fmla="*/ 692906 h 2756828"/>
              <a:gd name="connsiteX89" fmla="*/ 1344235 w 2140604"/>
              <a:gd name="connsiteY89" fmla="*/ 242987 h 2756828"/>
              <a:gd name="connsiteX90" fmla="*/ 1274971 w 2140604"/>
              <a:gd name="connsiteY90" fmla="*/ 241211 h 2756828"/>
              <a:gd name="connsiteX91" fmla="*/ 1278523 w 2140604"/>
              <a:gd name="connsiteY91" fmla="*/ 303371 h 2756828"/>
              <a:gd name="connsiteX92" fmla="*/ 1258395 w 2140604"/>
              <a:gd name="connsiteY92" fmla="*/ 340667 h 2756828"/>
              <a:gd name="connsiteX93" fmla="*/ 1149468 w 2140604"/>
              <a:gd name="connsiteY93" fmla="*/ 422955 h 2756828"/>
              <a:gd name="connsiteX94" fmla="*/ 1138812 w 2140604"/>
              <a:gd name="connsiteY94" fmla="*/ 465579 h 2756828"/>
              <a:gd name="connsiteX95" fmla="*/ 1189723 w 2140604"/>
              <a:gd name="connsiteY95" fmla="*/ 463803 h 2756828"/>
              <a:gd name="connsiteX96" fmla="*/ 1319371 w 2140604"/>
              <a:gd name="connsiteY96" fmla="*/ 386843 h 2756828"/>
              <a:gd name="connsiteX97" fmla="*/ 1389227 w 2140604"/>
              <a:gd name="connsiteY97" fmla="*/ 379147 h 2756828"/>
              <a:gd name="connsiteX98" fmla="*/ 1370283 w 2140604"/>
              <a:gd name="connsiteY98" fmla="*/ 456107 h 275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140604" h="2756828">
                <a:moveTo>
                  <a:pt x="1051196" y="1104344"/>
                </a:moveTo>
                <a:cubicBezTo>
                  <a:pt x="1108028" y="1019688"/>
                  <a:pt x="1175516" y="952793"/>
                  <a:pt x="1253659" y="900697"/>
                </a:cubicBezTo>
                <a:cubicBezTo>
                  <a:pt x="1291547" y="875241"/>
                  <a:pt x="1318187" y="836169"/>
                  <a:pt x="1363771" y="820777"/>
                </a:cubicBezTo>
                <a:cubicBezTo>
                  <a:pt x="1382715" y="814265"/>
                  <a:pt x="1351339" y="734938"/>
                  <a:pt x="1324107" y="723690"/>
                </a:cubicBezTo>
                <a:cubicBezTo>
                  <a:pt x="1315227" y="720138"/>
                  <a:pt x="1299835" y="726650"/>
                  <a:pt x="1294507" y="721322"/>
                </a:cubicBezTo>
                <a:cubicBezTo>
                  <a:pt x="1215179" y="643770"/>
                  <a:pt x="1181435" y="687578"/>
                  <a:pt x="1157756" y="769865"/>
                </a:cubicBezTo>
                <a:cubicBezTo>
                  <a:pt x="1150060" y="796505"/>
                  <a:pt x="1131708" y="816041"/>
                  <a:pt x="1102108" y="785849"/>
                </a:cubicBezTo>
                <a:cubicBezTo>
                  <a:pt x="1071324" y="753881"/>
                  <a:pt x="992588" y="776969"/>
                  <a:pt x="996140" y="717770"/>
                </a:cubicBezTo>
                <a:cubicBezTo>
                  <a:pt x="999692" y="657978"/>
                  <a:pt x="1068364" y="640218"/>
                  <a:pt x="1114540" y="610618"/>
                </a:cubicBezTo>
                <a:cubicBezTo>
                  <a:pt x="1124604" y="604106"/>
                  <a:pt x="1136444" y="599962"/>
                  <a:pt x="1155980" y="590490"/>
                </a:cubicBezTo>
                <a:cubicBezTo>
                  <a:pt x="1131708" y="570954"/>
                  <a:pt x="1104476" y="598186"/>
                  <a:pt x="1086716" y="573322"/>
                </a:cubicBezTo>
                <a:cubicBezTo>
                  <a:pt x="1068956" y="547866"/>
                  <a:pt x="1050604" y="544906"/>
                  <a:pt x="1019820" y="571546"/>
                </a:cubicBezTo>
                <a:cubicBezTo>
                  <a:pt x="1002652" y="586346"/>
                  <a:pt x="917997" y="614762"/>
                  <a:pt x="928061" y="563258"/>
                </a:cubicBezTo>
                <a:cubicBezTo>
                  <a:pt x="939901" y="501690"/>
                  <a:pt x="929245" y="515306"/>
                  <a:pt x="885437" y="502282"/>
                </a:cubicBezTo>
                <a:cubicBezTo>
                  <a:pt x="811437" y="480379"/>
                  <a:pt x="790125" y="470315"/>
                  <a:pt x="720861" y="504058"/>
                </a:cubicBezTo>
                <a:cubicBezTo>
                  <a:pt x="780653" y="527146"/>
                  <a:pt x="835709" y="549050"/>
                  <a:pt x="889581" y="569770"/>
                </a:cubicBezTo>
                <a:cubicBezTo>
                  <a:pt x="884253" y="592858"/>
                  <a:pt x="870637" y="597002"/>
                  <a:pt x="858797" y="592858"/>
                </a:cubicBezTo>
                <a:cubicBezTo>
                  <a:pt x="720861" y="547274"/>
                  <a:pt x="576414" y="576874"/>
                  <a:pt x="436703" y="554378"/>
                </a:cubicBezTo>
                <a:cubicBezTo>
                  <a:pt x="399407" y="548458"/>
                  <a:pt x="362111" y="537210"/>
                  <a:pt x="323631" y="549050"/>
                </a:cubicBezTo>
                <a:cubicBezTo>
                  <a:pt x="302319" y="554970"/>
                  <a:pt x="272127" y="567402"/>
                  <a:pt x="261471" y="544314"/>
                </a:cubicBezTo>
                <a:cubicBezTo>
                  <a:pt x="249039" y="517674"/>
                  <a:pt x="279823" y="500506"/>
                  <a:pt x="297583" y="483930"/>
                </a:cubicBezTo>
                <a:cubicBezTo>
                  <a:pt x="423087" y="365531"/>
                  <a:pt x="571678" y="292715"/>
                  <a:pt x="739805" y="258379"/>
                </a:cubicBezTo>
                <a:cubicBezTo>
                  <a:pt x="852877" y="235291"/>
                  <a:pt x="967132" y="236475"/>
                  <a:pt x="1081388" y="251275"/>
                </a:cubicBezTo>
                <a:cubicBezTo>
                  <a:pt x="1109212" y="254827"/>
                  <a:pt x="1137036" y="264299"/>
                  <a:pt x="1156572" y="233515"/>
                </a:cubicBezTo>
                <a:cubicBezTo>
                  <a:pt x="1177884" y="199772"/>
                  <a:pt x="1148284" y="189708"/>
                  <a:pt x="1133484" y="167212"/>
                </a:cubicBezTo>
                <a:cubicBezTo>
                  <a:pt x="1102108" y="119260"/>
                  <a:pt x="1147692" y="78412"/>
                  <a:pt x="1164268" y="35788"/>
                </a:cubicBezTo>
                <a:cubicBezTo>
                  <a:pt x="1179660" y="-2692"/>
                  <a:pt x="1211035" y="-4468"/>
                  <a:pt x="1247147" y="4412"/>
                </a:cubicBezTo>
                <a:cubicBezTo>
                  <a:pt x="1423562" y="48220"/>
                  <a:pt x="1580442" y="131692"/>
                  <a:pt x="1714825" y="251275"/>
                </a:cubicBezTo>
                <a:cubicBezTo>
                  <a:pt x="2145208" y="634890"/>
                  <a:pt x="2263607" y="1201432"/>
                  <a:pt x="2004312" y="1713510"/>
                </a:cubicBezTo>
                <a:cubicBezTo>
                  <a:pt x="1846249" y="2025493"/>
                  <a:pt x="1588138" y="2235060"/>
                  <a:pt x="1243003" y="2326227"/>
                </a:cubicBezTo>
                <a:cubicBezTo>
                  <a:pt x="1196235" y="2338659"/>
                  <a:pt x="1119868" y="2338067"/>
                  <a:pt x="1125788" y="2399635"/>
                </a:cubicBezTo>
                <a:cubicBezTo>
                  <a:pt x="1131116" y="2454691"/>
                  <a:pt x="1205707" y="2432787"/>
                  <a:pt x="1248331" y="2436931"/>
                </a:cubicBezTo>
                <a:cubicBezTo>
                  <a:pt x="1372059" y="2449363"/>
                  <a:pt x="1496378" y="2458243"/>
                  <a:pt x="1617146" y="2490211"/>
                </a:cubicBezTo>
                <a:cubicBezTo>
                  <a:pt x="1662137" y="2502051"/>
                  <a:pt x="1708905" y="2512707"/>
                  <a:pt x="1708313" y="2581970"/>
                </a:cubicBezTo>
                <a:cubicBezTo>
                  <a:pt x="1708313" y="2652418"/>
                  <a:pt x="1675753" y="2681426"/>
                  <a:pt x="1614186" y="2698002"/>
                </a:cubicBezTo>
                <a:cubicBezTo>
                  <a:pt x="1485722" y="2732338"/>
                  <a:pt x="1353707" y="2746546"/>
                  <a:pt x="1222283" y="2750690"/>
                </a:cubicBezTo>
                <a:cubicBezTo>
                  <a:pt x="952924" y="2757794"/>
                  <a:pt x="683566" y="2767266"/>
                  <a:pt x="415391" y="2724050"/>
                </a:cubicBezTo>
                <a:cubicBezTo>
                  <a:pt x="365663" y="2715762"/>
                  <a:pt x="315935" y="2703330"/>
                  <a:pt x="266799" y="2691490"/>
                </a:cubicBezTo>
                <a:cubicBezTo>
                  <a:pt x="217072" y="2679650"/>
                  <a:pt x="189248" y="2652418"/>
                  <a:pt x="187472" y="2595586"/>
                </a:cubicBezTo>
                <a:cubicBezTo>
                  <a:pt x="185696" y="2535203"/>
                  <a:pt x="215296" y="2506195"/>
                  <a:pt x="267391" y="2491987"/>
                </a:cubicBezTo>
                <a:cubicBezTo>
                  <a:pt x="420719" y="2451731"/>
                  <a:pt x="578782" y="2446995"/>
                  <a:pt x="735069" y="2428643"/>
                </a:cubicBezTo>
                <a:cubicBezTo>
                  <a:pt x="756973" y="2426275"/>
                  <a:pt x="794269" y="2441667"/>
                  <a:pt x="795453" y="2403187"/>
                </a:cubicBezTo>
                <a:cubicBezTo>
                  <a:pt x="796637" y="2370035"/>
                  <a:pt x="767037" y="2359971"/>
                  <a:pt x="737437" y="2354051"/>
                </a:cubicBezTo>
                <a:cubicBezTo>
                  <a:pt x="584702" y="2322675"/>
                  <a:pt x="437887" y="2274724"/>
                  <a:pt x="305279" y="2190068"/>
                </a:cubicBezTo>
                <a:cubicBezTo>
                  <a:pt x="279823" y="2173492"/>
                  <a:pt x="246671" y="2159876"/>
                  <a:pt x="262063" y="2120804"/>
                </a:cubicBezTo>
                <a:cubicBezTo>
                  <a:pt x="281007" y="2074628"/>
                  <a:pt x="292847" y="2023124"/>
                  <a:pt x="334879" y="1990565"/>
                </a:cubicBezTo>
                <a:cubicBezTo>
                  <a:pt x="340207" y="1986421"/>
                  <a:pt x="359151" y="1994709"/>
                  <a:pt x="369215" y="2000628"/>
                </a:cubicBezTo>
                <a:cubicBezTo>
                  <a:pt x="391711" y="2014837"/>
                  <a:pt x="411839" y="2031412"/>
                  <a:pt x="430783" y="1994709"/>
                </a:cubicBezTo>
                <a:cubicBezTo>
                  <a:pt x="448543" y="1959781"/>
                  <a:pt x="428415" y="1946165"/>
                  <a:pt x="403551" y="1928405"/>
                </a:cubicBezTo>
                <a:cubicBezTo>
                  <a:pt x="322447" y="1870981"/>
                  <a:pt x="249631" y="1804677"/>
                  <a:pt x="188656" y="1724758"/>
                </a:cubicBezTo>
                <a:cubicBezTo>
                  <a:pt x="-39855" y="1427575"/>
                  <a:pt x="-62943" y="1004888"/>
                  <a:pt x="131232" y="685210"/>
                </a:cubicBezTo>
                <a:cubicBezTo>
                  <a:pt x="163200" y="633114"/>
                  <a:pt x="196352" y="610026"/>
                  <a:pt x="253183" y="649690"/>
                </a:cubicBezTo>
                <a:cubicBezTo>
                  <a:pt x="245487" y="697050"/>
                  <a:pt x="179776" y="663306"/>
                  <a:pt x="173856" y="700602"/>
                </a:cubicBezTo>
                <a:cubicBezTo>
                  <a:pt x="166160" y="748553"/>
                  <a:pt x="220624" y="741450"/>
                  <a:pt x="244895" y="757433"/>
                </a:cubicBezTo>
                <a:cubicBezTo>
                  <a:pt x="241343" y="789993"/>
                  <a:pt x="214112" y="795321"/>
                  <a:pt x="202864" y="817817"/>
                </a:cubicBezTo>
                <a:cubicBezTo>
                  <a:pt x="266207" y="794137"/>
                  <a:pt x="323631" y="759209"/>
                  <a:pt x="387567" y="737305"/>
                </a:cubicBezTo>
                <a:cubicBezTo>
                  <a:pt x="473406" y="707706"/>
                  <a:pt x="573454" y="746778"/>
                  <a:pt x="586478" y="839129"/>
                </a:cubicBezTo>
                <a:cubicBezTo>
                  <a:pt x="591806" y="876425"/>
                  <a:pt x="587070" y="914905"/>
                  <a:pt x="585294" y="953385"/>
                </a:cubicBezTo>
                <a:cubicBezTo>
                  <a:pt x="582926" y="1010216"/>
                  <a:pt x="607790" y="1050472"/>
                  <a:pt x="659294" y="1072376"/>
                </a:cubicBezTo>
                <a:cubicBezTo>
                  <a:pt x="676462" y="1079480"/>
                  <a:pt x="692446" y="1085992"/>
                  <a:pt x="700734" y="1102568"/>
                </a:cubicBezTo>
                <a:cubicBezTo>
                  <a:pt x="761709" y="1225112"/>
                  <a:pt x="890765" y="1237544"/>
                  <a:pt x="998508" y="1289047"/>
                </a:cubicBezTo>
                <a:cubicBezTo>
                  <a:pt x="987260" y="1226888"/>
                  <a:pt x="960620" y="1202616"/>
                  <a:pt x="906749" y="1206168"/>
                </a:cubicBezTo>
                <a:cubicBezTo>
                  <a:pt x="878333" y="1207944"/>
                  <a:pt x="862941" y="1194920"/>
                  <a:pt x="859389" y="1168872"/>
                </a:cubicBezTo>
                <a:cubicBezTo>
                  <a:pt x="855245" y="1138088"/>
                  <a:pt x="854061" y="1097240"/>
                  <a:pt x="891357" y="1094280"/>
                </a:cubicBezTo>
                <a:cubicBezTo>
                  <a:pt x="946412" y="1089544"/>
                  <a:pt x="1006204" y="1067640"/>
                  <a:pt x="1051196" y="1104344"/>
                </a:cubicBezTo>
                <a:close/>
                <a:moveTo>
                  <a:pt x="1369691" y="454923"/>
                </a:moveTo>
                <a:cubicBezTo>
                  <a:pt x="1473290" y="460843"/>
                  <a:pt x="1498746" y="492810"/>
                  <a:pt x="1492826" y="604698"/>
                </a:cubicBezTo>
                <a:cubicBezTo>
                  <a:pt x="1491050" y="638442"/>
                  <a:pt x="1496378" y="672186"/>
                  <a:pt x="1532490" y="688170"/>
                </a:cubicBezTo>
                <a:cubicBezTo>
                  <a:pt x="1568602" y="704154"/>
                  <a:pt x="1580442" y="675738"/>
                  <a:pt x="1597018" y="652058"/>
                </a:cubicBezTo>
                <a:cubicBezTo>
                  <a:pt x="1635498" y="597002"/>
                  <a:pt x="1659770" y="595818"/>
                  <a:pt x="1699433" y="653834"/>
                </a:cubicBezTo>
                <a:cubicBezTo>
                  <a:pt x="1800665" y="800057"/>
                  <a:pt x="1849209" y="964633"/>
                  <a:pt x="1855721" y="1141048"/>
                </a:cubicBezTo>
                <a:cubicBezTo>
                  <a:pt x="1865193" y="1392647"/>
                  <a:pt x="1770473" y="1609910"/>
                  <a:pt x="1611818" y="1797573"/>
                </a:cubicBezTo>
                <a:cubicBezTo>
                  <a:pt x="1533082" y="1890517"/>
                  <a:pt x="1427707" y="1956821"/>
                  <a:pt x="1315227" y="2008325"/>
                </a:cubicBezTo>
                <a:cubicBezTo>
                  <a:pt x="1290363" y="2020165"/>
                  <a:pt x="1252475" y="2027861"/>
                  <a:pt x="1261947" y="1991157"/>
                </a:cubicBezTo>
                <a:cubicBezTo>
                  <a:pt x="1276747" y="1933141"/>
                  <a:pt x="1269643" y="1866245"/>
                  <a:pt x="1331803" y="1821253"/>
                </a:cubicBezTo>
                <a:cubicBezTo>
                  <a:pt x="1433034" y="1747254"/>
                  <a:pt x="1530122" y="1667334"/>
                  <a:pt x="1583402" y="1545974"/>
                </a:cubicBezTo>
                <a:cubicBezTo>
                  <a:pt x="1610042" y="1484999"/>
                  <a:pt x="1606490" y="1459543"/>
                  <a:pt x="1540186" y="1441783"/>
                </a:cubicBezTo>
                <a:cubicBezTo>
                  <a:pt x="1491050" y="1428759"/>
                  <a:pt x="1448426" y="1410407"/>
                  <a:pt x="1405803" y="1378439"/>
                </a:cubicBezTo>
                <a:cubicBezTo>
                  <a:pt x="1344235" y="1331671"/>
                  <a:pt x="1269643" y="1299703"/>
                  <a:pt x="1189723" y="1288455"/>
                </a:cubicBezTo>
                <a:cubicBezTo>
                  <a:pt x="1146508" y="1282535"/>
                  <a:pt x="1076060" y="1302663"/>
                  <a:pt x="1076060" y="1317463"/>
                </a:cubicBezTo>
                <a:cubicBezTo>
                  <a:pt x="1077244" y="1400935"/>
                  <a:pt x="1044684" y="1498023"/>
                  <a:pt x="1131116" y="1561958"/>
                </a:cubicBezTo>
                <a:cubicBezTo>
                  <a:pt x="1205115" y="1616422"/>
                  <a:pt x="1204523" y="1683910"/>
                  <a:pt x="1186172" y="1765605"/>
                </a:cubicBezTo>
                <a:cubicBezTo>
                  <a:pt x="1169596" y="1837829"/>
                  <a:pt x="1154796" y="1918933"/>
                  <a:pt x="1205707" y="1984053"/>
                </a:cubicBezTo>
                <a:cubicBezTo>
                  <a:pt x="1250699" y="2041476"/>
                  <a:pt x="1218139" y="2046804"/>
                  <a:pt x="1171964" y="2059828"/>
                </a:cubicBezTo>
                <a:cubicBezTo>
                  <a:pt x="973644" y="2116068"/>
                  <a:pt x="780061" y="2102452"/>
                  <a:pt x="589438" y="2029044"/>
                </a:cubicBezTo>
                <a:cubicBezTo>
                  <a:pt x="562798" y="2018980"/>
                  <a:pt x="536750" y="2004181"/>
                  <a:pt x="521950" y="2045620"/>
                </a:cubicBezTo>
                <a:cubicBezTo>
                  <a:pt x="508926" y="2082916"/>
                  <a:pt x="530830" y="2095940"/>
                  <a:pt x="559838" y="2106004"/>
                </a:cubicBezTo>
                <a:cubicBezTo>
                  <a:pt x="932205" y="2238612"/>
                  <a:pt x="1280299" y="2192436"/>
                  <a:pt x="1583402" y="1936693"/>
                </a:cubicBezTo>
                <a:cubicBezTo>
                  <a:pt x="1958136" y="1619974"/>
                  <a:pt x="2049896" y="1129208"/>
                  <a:pt x="1826121" y="692906"/>
                </a:cubicBezTo>
                <a:cubicBezTo>
                  <a:pt x="1720745" y="487483"/>
                  <a:pt x="1553802" y="340667"/>
                  <a:pt x="1344235" y="242987"/>
                </a:cubicBezTo>
                <a:cubicBezTo>
                  <a:pt x="1322923" y="232923"/>
                  <a:pt x="1297467" y="213980"/>
                  <a:pt x="1274971" y="241211"/>
                </a:cubicBezTo>
                <a:cubicBezTo>
                  <a:pt x="1258395" y="261339"/>
                  <a:pt x="1260763" y="282651"/>
                  <a:pt x="1278523" y="303371"/>
                </a:cubicBezTo>
                <a:cubicBezTo>
                  <a:pt x="1301611" y="330603"/>
                  <a:pt x="1281483" y="340075"/>
                  <a:pt x="1258395" y="340667"/>
                </a:cubicBezTo>
                <a:cubicBezTo>
                  <a:pt x="1200971" y="341259"/>
                  <a:pt x="1140588" y="333563"/>
                  <a:pt x="1149468" y="422955"/>
                </a:cubicBezTo>
                <a:cubicBezTo>
                  <a:pt x="1150652" y="435387"/>
                  <a:pt x="1115132" y="446043"/>
                  <a:pt x="1138812" y="465579"/>
                </a:cubicBezTo>
                <a:cubicBezTo>
                  <a:pt x="1153612" y="478011"/>
                  <a:pt x="1171964" y="467355"/>
                  <a:pt x="1189723" y="463803"/>
                </a:cubicBezTo>
                <a:cubicBezTo>
                  <a:pt x="1241819" y="452555"/>
                  <a:pt x="1269051" y="399275"/>
                  <a:pt x="1319371" y="386843"/>
                </a:cubicBezTo>
                <a:cubicBezTo>
                  <a:pt x="1343051" y="381515"/>
                  <a:pt x="1372059" y="355467"/>
                  <a:pt x="1389227" y="379147"/>
                </a:cubicBezTo>
                <a:cubicBezTo>
                  <a:pt x="1402843" y="397499"/>
                  <a:pt x="1389227" y="429467"/>
                  <a:pt x="1370283" y="456107"/>
                </a:cubicBezTo>
                <a:close/>
              </a:path>
            </a:pathLst>
          </a:custGeom>
          <a:solidFill>
            <a:schemeClr val="tx1">
              <a:lumMod val="75000"/>
              <a:lumOff val="25000"/>
            </a:schemeClr>
          </a:solidFill>
          <a:ln w="59002" cap="flat">
            <a:noFill/>
            <a:prstDash val="solid"/>
            <a:miter/>
          </a:ln>
        </p:spPr>
        <p:txBody>
          <a:bodyPr rtlCol="0" anchor="ctr"/>
          <a:lstStyle/>
          <a:p>
            <a:endParaRPr lang="LID4096"/>
          </a:p>
        </p:txBody>
      </p:sp>
      <p:cxnSp>
        <p:nvCxnSpPr>
          <p:cNvPr id="22" name="Conector recto 21">
            <a:extLst>
              <a:ext uri="{FF2B5EF4-FFF2-40B4-BE49-F238E27FC236}">
                <a16:creationId xmlns:a16="http://schemas.microsoft.com/office/drawing/2014/main" id="{6308D7B8-245B-4817-88FB-2BA6900D322D}"/>
              </a:ext>
            </a:extLst>
          </p:cNvPr>
          <p:cNvCxnSpPr/>
          <p:nvPr/>
        </p:nvCxnSpPr>
        <p:spPr>
          <a:xfrm flipH="1">
            <a:off x="5740348" y="0"/>
            <a:ext cx="0" cy="6870927"/>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3" name="TextBox 11">
            <a:extLst>
              <a:ext uri="{FF2B5EF4-FFF2-40B4-BE49-F238E27FC236}">
                <a16:creationId xmlns:a16="http://schemas.microsoft.com/office/drawing/2014/main" id="{1388B0B8-8FD9-4A57-8CA2-A3D795BB44A5}"/>
              </a:ext>
            </a:extLst>
          </p:cNvPr>
          <p:cNvSpPr txBox="1"/>
          <p:nvPr/>
        </p:nvSpPr>
        <p:spPr>
          <a:xfrm>
            <a:off x="6533968" y="572906"/>
            <a:ext cx="2862580" cy="337185"/>
          </a:xfrm>
          <a:prstGeom prst="rect">
            <a:avLst/>
          </a:prstGeom>
          <a:noFill/>
          <a:ln w="38100">
            <a:solidFill>
              <a:schemeClr val="tx1"/>
            </a:solidFill>
          </a:ln>
        </p:spPr>
        <p:txBody>
          <a:bodyPr wrap="square" rtlCol="0">
            <a:spAutoFit/>
          </a:bodyPr>
          <a:lstStyle/>
          <a:p>
            <a:pPr algn="l"/>
            <a:r>
              <a:rPr sz="1600" b="1">
                <a:solidFill>
                  <a:schemeClr val="tx1">
                    <a:lumMod val="95000"/>
                    <a:lumOff val="5000"/>
                  </a:schemeClr>
                </a:solidFill>
                <a:latin typeface="Lora" panose="02000503000000020004" pitchFamily="2" charset="0"/>
                <a:ea typeface="华文细黑" panose="02010600040101010101" charset="-122"/>
                <a:sym typeface="+mn-ea"/>
              </a:rPr>
              <a:t>Click here to add your title</a:t>
            </a:r>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4" presetClass="entr" presetSubtype="5" fill="hold" grpId="1"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vertical)">
                                      <p:cBhvr>
                                        <p:cTn id="7" dur="500"/>
                                        <p:tgtEl>
                                          <p:spTgt spid="1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nodeType="afterGroup">
                            <p:stCondLst>
                              <p:cond delay="1000"/>
                            </p:stCondLst>
                            <p:childTnLst>
                              <p:par>
                                <p:cTn id="13" presetID="14" presetClass="entr" presetSubtype="5"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vertical)">
                                      <p:cBhvr>
                                        <p:cTn id="15" dur="500"/>
                                        <p:tgtEl>
                                          <p:spTgt spid="13"/>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dissolve">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3" grpId="2"/>
      <p:bldP spid="13" grpId="3"/>
      <p:bldP spid="14" grpId="4"/>
      <p:bldP spid="23" grpId="5"/>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a:extLst>
              <a:ext uri="{FF2B5EF4-FFF2-40B4-BE49-F238E27FC236}">
                <a16:creationId xmlns:a16="http://schemas.microsoft.com/office/drawing/2014/main" id="{D0BB8120-1DE9-498B-87A1-03B45605C52C}"/>
              </a:ext>
            </a:extLst>
          </p:cNvPr>
          <p:cNvSpPr/>
          <p:nvPr/>
        </p:nvSpPr>
        <p:spPr>
          <a:xfrm>
            <a:off x="248194" y="0"/>
            <a:ext cx="8670664" cy="6858000"/>
          </a:xfrm>
          <a:prstGeom prst="rect">
            <a:avLst/>
          </a:prstGeom>
          <a:gradFill flip="none" rotWithShape="1">
            <a:gsLst>
              <a:gs pos="100000">
                <a:schemeClr val="accent1">
                  <a:lumMod val="0"/>
                  <a:alpha val="0"/>
                </a:schemeClr>
              </a:gs>
              <a:gs pos="0">
                <a:schemeClr val="accent3">
                  <a:lumMod val="20000"/>
                  <a:lumOff val="80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 name="TextBox 3">
            <a:extLst>
              <a:ext uri="{FF2B5EF4-FFF2-40B4-BE49-F238E27FC236}">
                <a16:creationId xmlns:a16="http://schemas.microsoft.com/office/drawing/2014/main" id="{1BE623C2-49FA-497B-BE26-8E4E6485EB2B}"/>
              </a:ext>
            </a:extLst>
          </p:cNvPr>
          <p:cNvSpPr txBox="1"/>
          <p:nvPr/>
        </p:nvSpPr>
        <p:spPr>
          <a:xfrm>
            <a:off x="900906" y="508471"/>
            <a:ext cx="8017952" cy="646331"/>
          </a:xfrm>
          <a:prstGeom prst="rect">
            <a:avLst/>
          </a:prstGeom>
          <a:noFill/>
          <a:ln w="57150">
            <a:solidFill>
              <a:schemeClr val="tx1">
                <a:lumMod val="95000"/>
                <a:lumOff val="5000"/>
              </a:schemeClr>
            </a:solidFill>
          </a:ln>
        </p:spPr>
        <p:txBody>
          <a:bodyPr wrap="square" rtlCol="0" anchor="ctr">
            <a:spAutoFit/>
          </a:bodyPr>
          <a:lstStyle/>
          <a:p>
            <a:r>
              <a:rPr lang="en-US" altLang="ko-KR" sz="3600" b="1">
                <a:solidFill>
                  <a:schemeClr val="bg1"/>
                </a:solidFill>
                <a:cs typeface="Arial" panose="020B0604020202020204" pitchFamily="34" charset="0"/>
              </a:rPr>
              <a:t>INFOGRAPHIC STYLE</a:t>
            </a:r>
            <a:endParaRPr lang="ko-KR" altLang="en-US" sz="3600" b="1">
              <a:solidFill>
                <a:schemeClr val="bg1"/>
              </a:solidFill>
              <a:cs typeface="Arial" pitchFamily="34" charset="0"/>
            </a:endParaRPr>
          </a:p>
        </p:txBody>
      </p:sp>
      <p:sp>
        <p:nvSpPr>
          <p:cNvPr id="5" name="TextBox 4">
            <a:extLst>
              <a:ext uri="{FF2B5EF4-FFF2-40B4-BE49-F238E27FC236}">
                <a16:creationId xmlns:a16="http://schemas.microsoft.com/office/drawing/2014/main" id="{AC261CF7-EEC5-410E-BED8-2D73B03904EC}"/>
              </a:ext>
            </a:extLst>
          </p:cNvPr>
          <p:cNvSpPr txBox="1"/>
          <p:nvPr/>
        </p:nvSpPr>
        <p:spPr>
          <a:xfrm>
            <a:off x="900907" y="1692055"/>
            <a:ext cx="5482504" cy="461665"/>
          </a:xfrm>
          <a:prstGeom prst="rect">
            <a:avLst/>
          </a:prstGeom>
          <a:noFill/>
        </p:spPr>
        <p:txBody>
          <a:bodyPr wrap="square" rtlCol="0">
            <a:spAutoFit/>
          </a:bodyPr>
          <a:lstStyle/>
          <a:p>
            <a:r>
              <a:rPr lang="en-US" altLang="ko-KR" sz="1200" b="1">
                <a:solidFill>
                  <a:schemeClr val="bg1"/>
                </a:solidFill>
                <a:cs typeface="Arial" panose="020B0604020202020204" pitchFamily="34" charset="0"/>
              </a:rPr>
              <a:t>Get a modern PowerPoint  Presentation that is beautifully designed. </a:t>
            </a:r>
            <a:r>
              <a:rPr lang="en-US" altLang="ko-KR" sz="1200" b="1">
                <a:solidFill>
                  <a:schemeClr val="bg1"/>
                </a:solidFill>
                <a:ea typeface="FZShuTi" pitchFamily="2" charset="-122"/>
                <a:cs typeface="Arial" panose="020B0604020202020204" pitchFamily="34" charset="0"/>
              </a:rPr>
              <a:t>I hope and I believe that this Template will your Time.</a:t>
            </a:r>
            <a:endParaRPr lang="en-US" altLang="ko-KR" sz="1200" b="1">
              <a:solidFill>
                <a:schemeClr val="bg1"/>
              </a:solidFill>
              <a:cs typeface="Arial" pitchFamily="34" charset="0"/>
            </a:endParaRPr>
          </a:p>
        </p:txBody>
      </p:sp>
      <p:sp>
        <p:nvSpPr>
          <p:cNvPr id="6" name="TextBox 5">
            <a:extLst>
              <a:ext uri="{FF2B5EF4-FFF2-40B4-BE49-F238E27FC236}">
                <a16:creationId xmlns:a16="http://schemas.microsoft.com/office/drawing/2014/main" id="{F527BB02-3D7F-4035-9116-84A6803E89CE}"/>
              </a:ext>
            </a:extLst>
          </p:cNvPr>
          <p:cNvSpPr txBox="1"/>
          <p:nvPr/>
        </p:nvSpPr>
        <p:spPr>
          <a:xfrm>
            <a:off x="796986" y="2395684"/>
            <a:ext cx="1263154" cy="707886"/>
          </a:xfrm>
          <a:prstGeom prst="rect">
            <a:avLst/>
          </a:prstGeom>
          <a:noFill/>
        </p:spPr>
        <p:txBody>
          <a:bodyPr wrap="square" rtlCol="0">
            <a:spAutoFit/>
          </a:bodyPr>
          <a:lstStyle/>
          <a:p>
            <a:pPr algn="ctr"/>
            <a:r>
              <a:rPr lang="en-US" altLang="ko-KR" sz="4000" b="1">
                <a:latin typeface="Arial" panose="020B0604020202020204" pitchFamily="34" charset="0"/>
                <a:cs typeface="Arial" panose="020B0604020202020204" pitchFamily="34" charset="0"/>
              </a:rPr>
              <a:t>50%</a:t>
            </a:r>
            <a:endParaRPr lang="ko-KR" altLang="en-US" sz="4000" b="1">
              <a:latin typeface="Arial" pitchFamily="34" charset="0"/>
              <a:cs typeface="Arial" pitchFamily="34" charset="0"/>
            </a:endParaRPr>
          </a:p>
        </p:txBody>
      </p:sp>
      <p:sp>
        <p:nvSpPr>
          <p:cNvPr id="7" name="TextBox 6">
            <a:extLst>
              <a:ext uri="{FF2B5EF4-FFF2-40B4-BE49-F238E27FC236}">
                <a16:creationId xmlns:a16="http://schemas.microsoft.com/office/drawing/2014/main" id="{6F1394C3-7FA3-4D42-9704-4FB886057197}"/>
              </a:ext>
            </a:extLst>
          </p:cNvPr>
          <p:cNvSpPr txBox="1"/>
          <p:nvPr/>
        </p:nvSpPr>
        <p:spPr>
          <a:xfrm>
            <a:off x="2031815" y="2334129"/>
            <a:ext cx="4851306" cy="830997"/>
          </a:xfrm>
          <a:prstGeom prst="rect">
            <a:avLst/>
          </a:prstGeom>
          <a:noFill/>
        </p:spPr>
        <p:txBody>
          <a:bodyPr wrap="square" rtlCol="0">
            <a:spAutoFit/>
          </a:bodyPr>
          <a:lstStyle/>
          <a:p>
            <a:r>
              <a:rPr lang="en-US" altLang="ko-KR" sz="1200">
                <a:latin typeface="Arial" panose="020B0604020202020204" pitchFamily="34" charset="0"/>
                <a:cs typeface="Arial" panose="020B0604020202020204"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a:t>
            </a:r>
          </a:p>
        </p:txBody>
      </p:sp>
      <p:sp>
        <p:nvSpPr>
          <p:cNvPr id="8" name="Oval 7">
            <a:extLst>
              <a:ext uri="{FF2B5EF4-FFF2-40B4-BE49-F238E27FC236}">
                <a16:creationId xmlns:a16="http://schemas.microsoft.com/office/drawing/2014/main" id="{67AB0630-EDF4-4CE8-A961-67FA37ECC2C0}"/>
              </a:ext>
            </a:extLst>
          </p:cNvPr>
          <p:cNvSpPr/>
          <p:nvPr/>
        </p:nvSpPr>
        <p:spPr>
          <a:xfrm>
            <a:off x="990887" y="3535219"/>
            <a:ext cx="576064" cy="576064"/>
          </a:xfrm>
          <a:prstGeom prst="ellipse">
            <a:avLst/>
          </a:prstGeom>
          <a:noFill/>
          <a:ln w="25400">
            <a:solidFill>
              <a:schemeClr val="accent1"/>
            </a:soli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9" name="TextBox 8">
            <a:extLst>
              <a:ext uri="{FF2B5EF4-FFF2-40B4-BE49-F238E27FC236}">
                <a16:creationId xmlns:a16="http://schemas.microsoft.com/office/drawing/2014/main" id="{AC5D36AF-C6CD-4246-A77A-5DC10DB374EC}"/>
              </a:ext>
            </a:extLst>
          </p:cNvPr>
          <p:cNvSpPr txBox="1"/>
          <p:nvPr/>
        </p:nvSpPr>
        <p:spPr>
          <a:xfrm>
            <a:off x="1745795" y="3500088"/>
            <a:ext cx="3926934" cy="646331"/>
          </a:xfrm>
          <a:prstGeom prst="rect">
            <a:avLst/>
          </a:prstGeom>
          <a:noFill/>
        </p:spPr>
        <p:txBody>
          <a:bodyPr wrap="square" rtlCol="0">
            <a:spAutoFit/>
          </a:bodyPr>
          <a:lstStyle/>
          <a:p>
            <a:r>
              <a:rPr lang="en-US" altLang="ko-KR" sz="1200"/>
              <a:t>Example Text : Get a modern PowerPoint  Presentation that is beautifully designed. </a:t>
            </a:r>
            <a:r>
              <a:rPr lang="en-US" altLang="ko-KR" sz="1200">
                <a:cs typeface="Arial" panose="020B0604020202020204" pitchFamily="34" charset="0"/>
              </a:rPr>
              <a:t>Easy to change colors, photos and Text. </a:t>
            </a:r>
            <a:endParaRPr lang="ko-KR" altLang="en-US" sz="1200"/>
          </a:p>
        </p:txBody>
      </p:sp>
      <p:sp>
        <p:nvSpPr>
          <p:cNvPr id="10" name="Oval 9">
            <a:extLst>
              <a:ext uri="{FF2B5EF4-FFF2-40B4-BE49-F238E27FC236}">
                <a16:creationId xmlns:a16="http://schemas.microsoft.com/office/drawing/2014/main" id="{6209396E-AAC5-478F-9DA2-4380058EBB83}"/>
              </a:ext>
            </a:extLst>
          </p:cNvPr>
          <p:cNvSpPr/>
          <p:nvPr/>
        </p:nvSpPr>
        <p:spPr>
          <a:xfrm>
            <a:off x="990991" y="4516287"/>
            <a:ext cx="576064" cy="576064"/>
          </a:xfrm>
          <a:prstGeom prst="ellipse">
            <a:avLst/>
          </a:prstGeom>
          <a:noFill/>
          <a:ln w="25400">
            <a:solidFill>
              <a:schemeClr val="accent1"/>
            </a:soli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1" name="TextBox 10">
            <a:extLst>
              <a:ext uri="{FF2B5EF4-FFF2-40B4-BE49-F238E27FC236}">
                <a16:creationId xmlns:a16="http://schemas.microsoft.com/office/drawing/2014/main" id="{C57593FA-A2E2-41BB-846A-7C3E36EC9DEB}"/>
              </a:ext>
            </a:extLst>
          </p:cNvPr>
          <p:cNvSpPr txBox="1"/>
          <p:nvPr/>
        </p:nvSpPr>
        <p:spPr>
          <a:xfrm>
            <a:off x="1745795" y="4481156"/>
            <a:ext cx="3926934" cy="646331"/>
          </a:xfrm>
          <a:prstGeom prst="rect">
            <a:avLst/>
          </a:prstGeom>
          <a:noFill/>
        </p:spPr>
        <p:txBody>
          <a:bodyPr wrap="square" rtlCol="0">
            <a:spAutoFit/>
          </a:bodyPr>
          <a:lstStyle/>
          <a:p>
            <a:r>
              <a:rPr lang="en-US" altLang="ko-KR" sz="1200"/>
              <a:t>Example Text : Get a modern PowerPoint  Presentation that is beautifully designed. </a:t>
            </a:r>
            <a:r>
              <a:rPr lang="en-US" altLang="ko-KR" sz="1200">
                <a:cs typeface="Arial" panose="020B0604020202020204" pitchFamily="34" charset="0"/>
              </a:rPr>
              <a:t>Easy to change colors, photos and Text. </a:t>
            </a:r>
            <a:endParaRPr lang="ko-KR" altLang="en-US" sz="1200"/>
          </a:p>
        </p:txBody>
      </p:sp>
      <p:sp>
        <p:nvSpPr>
          <p:cNvPr id="12" name="Rounded Rectangle 10">
            <a:extLst>
              <a:ext uri="{FF2B5EF4-FFF2-40B4-BE49-F238E27FC236}">
                <a16:creationId xmlns:a16="http://schemas.microsoft.com/office/drawing/2014/main" id="{DC251492-EBB8-458F-AFB4-4B4D949181A9}"/>
              </a:ext>
            </a:extLst>
          </p:cNvPr>
          <p:cNvSpPr/>
          <p:nvPr/>
        </p:nvSpPr>
        <p:spPr>
          <a:xfrm>
            <a:off x="1170651" y="4658786"/>
            <a:ext cx="228398" cy="302259"/>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solidFill>
                <a:schemeClr val="tx1"/>
              </a:solidFill>
            </a:endParaRPr>
          </a:p>
        </p:txBody>
      </p:sp>
      <p:sp>
        <p:nvSpPr>
          <p:cNvPr id="13" name="Block Arc 10">
            <a:extLst>
              <a:ext uri="{FF2B5EF4-FFF2-40B4-BE49-F238E27FC236}">
                <a16:creationId xmlns:a16="http://schemas.microsoft.com/office/drawing/2014/main" id="{CA562531-5B39-44E4-A647-C7B46449D5E3}"/>
              </a:ext>
            </a:extLst>
          </p:cNvPr>
          <p:cNvSpPr/>
          <p:nvPr/>
        </p:nvSpPr>
        <p:spPr>
          <a:xfrm>
            <a:off x="1073658" y="3695744"/>
            <a:ext cx="387771" cy="262655"/>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solidFill>
                <a:schemeClr val="tx1"/>
              </a:solidFill>
            </a:endParaRPr>
          </a:p>
        </p:txBody>
      </p:sp>
      <p:sp>
        <p:nvSpPr>
          <p:cNvPr id="14" name="Oval 13">
            <a:extLst>
              <a:ext uri="{FF2B5EF4-FFF2-40B4-BE49-F238E27FC236}">
                <a16:creationId xmlns:a16="http://schemas.microsoft.com/office/drawing/2014/main" id="{6533F10C-4463-441D-B67F-5502B54257CE}"/>
              </a:ext>
            </a:extLst>
          </p:cNvPr>
          <p:cNvSpPr/>
          <p:nvPr/>
        </p:nvSpPr>
        <p:spPr>
          <a:xfrm>
            <a:off x="981863" y="5497355"/>
            <a:ext cx="576064" cy="576064"/>
          </a:xfrm>
          <a:prstGeom prst="ellipse">
            <a:avLst/>
          </a:prstGeom>
          <a:noFill/>
          <a:ln w="25400">
            <a:solidFill>
              <a:schemeClr val="accent1"/>
            </a:soli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5" name="TextBox 14">
            <a:extLst>
              <a:ext uri="{FF2B5EF4-FFF2-40B4-BE49-F238E27FC236}">
                <a16:creationId xmlns:a16="http://schemas.microsoft.com/office/drawing/2014/main" id="{E3BACE8B-63DE-4CB6-AB16-44E8E4DE6F08}"/>
              </a:ext>
            </a:extLst>
          </p:cNvPr>
          <p:cNvSpPr txBox="1"/>
          <p:nvPr/>
        </p:nvSpPr>
        <p:spPr>
          <a:xfrm>
            <a:off x="1736771" y="5462224"/>
            <a:ext cx="3926934" cy="646331"/>
          </a:xfrm>
          <a:prstGeom prst="rect">
            <a:avLst/>
          </a:prstGeom>
          <a:noFill/>
        </p:spPr>
        <p:txBody>
          <a:bodyPr wrap="square" rtlCol="0">
            <a:spAutoFit/>
          </a:bodyPr>
          <a:lstStyle/>
          <a:p>
            <a:r>
              <a:rPr lang="en-US" altLang="ko-KR" sz="1200"/>
              <a:t>Example Text : Get a modern PowerPoint  Presentation that is beautifully designed. </a:t>
            </a:r>
            <a:r>
              <a:rPr lang="en-US" altLang="ko-KR" sz="1200">
                <a:cs typeface="Arial" panose="020B0604020202020204" pitchFamily="34" charset="0"/>
              </a:rPr>
              <a:t>Easy to change colors, photos and Text. </a:t>
            </a:r>
            <a:endParaRPr lang="ko-KR" altLang="en-US" sz="1200"/>
          </a:p>
        </p:txBody>
      </p:sp>
      <p:sp>
        <p:nvSpPr>
          <p:cNvPr id="16" name="Rounded Rectangle 27">
            <a:extLst>
              <a:ext uri="{FF2B5EF4-FFF2-40B4-BE49-F238E27FC236}">
                <a16:creationId xmlns:a16="http://schemas.microsoft.com/office/drawing/2014/main" id="{E9C157BA-5340-4FFE-BB12-2A1001BBB98D}"/>
              </a:ext>
            </a:extLst>
          </p:cNvPr>
          <p:cNvSpPr/>
          <p:nvPr/>
        </p:nvSpPr>
        <p:spPr>
          <a:xfrm>
            <a:off x="1102358" y="5658503"/>
            <a:ext cx="330370" cy="253768"/>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pic>
        <p:nvPicPr>
          <p:cNvPr id="30" name="Imagen 29">
            <a:extLst>
              <a:ext uri="{FF2B5EF4-FFF2-40B4-BE49-F238E27FC236}">
                <a16:creationId xmlns:a16="http://schemas.microsoft.com/office/drawing/2014/main" id="{31323719-8945-40D4-9F9B-9960D024C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407" y="371148"/>
            <a:ext cx="5042250" cy="6328141"/>
          </a:xfrm>
          <a:prstGeom prst="rect">
            <a:avLst/>
          </a:prstGeom>
        </p:spPr>
      </p:pic>
    </p:spTree>
    <p:extLst>
      <p:ext uri="{BB962C8B-B14F-4D97-AF65-F5344CB8AC3E}">
        <p14:creationId xmlns:p14="http://schemas.microsoft.com/office/powerpoint/2010/main" val="400494752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17" name="Google Shape;883;p71">
            <a:extLst>
              <a:ext uri="{FF2B5EF4-FFF2-40B4-BE49-F238E27FC236}">
                <a16:creationId xmlns:a16="http://schemas.microsoft.com/office/drawing/2014/main" id="{C297C575-EC10-4C0E-A06C-369B51B8102F}"/>
              </a:ext>
            </a:extLst>
          </p:cNvPr>
          <p:cNvSpPr/>
          <p:nvPr/>
        </p:nvSpPr>
        <p:spPr>
          <a:xfrm>
            <a:off x="3762106" y="-14010"/>
            <a:ext cx="8464733" cy="6872010"/>
          </a:xfrm>
          <a:prstGeom prst="rect">
            <a:avLst/>
          </a:prstGeom>
          <a:solidFill>
            <a:schemeClr val="bg1">
              <a:lumMod val="75000"/>
            </a:schemeClr>
          </a:solidFill>
          <a:ln w="19050" cap="flat" cmpd="sng">
            <a:noFill/>
            <a:prstDash val="solid"/>
            <a:round/>
            <a:headEnd type="none" w="sm" len="sm"/>
            <a:tailEnd type="none" w="sm" len="sm"/>
          </a:ln>
        </p:spPr>
        <p:txBody>
          <a:bodyPr spcFirstLastPara="1" wrap="square" lIns="121900" tIns="121900" rIns="121900" bIns="121900" anchor="ctr" anchorCtr="0">
            <a:noAutofit/>
          </a:bodyPr>
          <a:lstStyle/>
          <a:p>
            <a:endParaRPr sz="2400"/>
          </a:p>
        </p:txBody>
      </p:sp>
      <p:pic>
        <p:nvPicPr>
          <p:cNvPr id="32" name="Imagen 31">
            <a:extLst>
              <a:ext uri="{FF2B5EF4-FFF2-40B4-BE49-F238E27FC236}">
                <a16:creationId xmlns:a16="http://schemas.microsoft.com/office/drawing/2014/main" id="{9D1686C2-11C0-4E59-9CCE-92383752A535}"/>
              </a:ext>
            </a:extLst>
          </p:cNvPr>
          <p:cNvPicPr>
            <a:picLocks noChangeAspect="1"/>
          </p:cNvPicPr>
          <p:nvPr/>
        </p:nvPicPr>
        <p:blipFill>
          <a:blip r:embed="rId3">
            <a:biLevel thresh="75000"/>
            <a:extLst>
              <a:ext uri="{BEBA8EAE-BF5A-486C-A8C5-ECC9F3942E4B}">
                <a14:imgProps xmlns:a14="http://schemas.microsoft.com/office/drawing/2010/main">
                  <a14:imgLayer r:embed="rId4">
                    <a14:imgEffect>
                      <a14:sharpenSoften amount="-2000"/>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901870" y="925417"/>
            <a:ext cx="4988127" cy="5959572"/>
          </a:xfrm>
          <a:prstGeom prst="rect">
            <a:avLst/>
          </a:prstGeom>
        </p:spPr>
      </p:pic>
      <p:sp>
        <p:nvSpPr>
          <p:cNvPr id="902" name="Google Shape;902;p72"/>
          <p:cNvSpPr txBox="1">
            <a:spLocks noGrp="1"/>
          </p:cNvSpPr>
          <p:nvPr>
            <p:ph type="title"/>
          </p:nvPr>
        </p:nvSpPr>
        <p:spPr>
          <a:xfrm>
            <a:off x="6373259" y="2590861"/>
            <a:ext cx="5423200" cy="1298368"/>
          </a:xfrm>
          <a:prstGeom prst="rect">
            <a:avLst/>
          </a:prstGeom>
        </p:spPr>
        <p:txBody>
          <a:bodyPr spcFirstLastPara="1" vert="horz" wrap="square" lIns="121900" tIns="121900" rIns="121900" bIns="121900" rtlCol="0" anchor="t" anchorCtr="0">
            <a:noAutofit/>
          </a:bodyPr>
          <a:lstStyle/>
          <a:p>
            <a:r>
              <a:rPr lang="en">
                <a:solidFill>
                  <a:schemeClr val="bg1"/>
                </a:solidFill>
              </a:rPr>
              <a:t>THANKS</a:t>
            </a:r>
            <a:endParaRPr>
              <a:solidFill>
                <a:schemeClr val="bg1"/>
              </a:solidFill>
            </a:endParaRPr>
          </a:p>
        </p:txBody>
      </p:sp>
      <p:sp>
        <p:nvSpPr>
          <p:cNvPr id="903" name="Google Shape;903;p72"/>
          <p:cNvSpPr txBox="1">
            <a:spLocks noGrp="1"/>
          </p:cNvSpPr>
          <p:nvPr>
            <p:ph type="subTitle" idx="1"/>
          </p:nvPr>
        </p:nvSpPr>
        <p:spPr>
          <a:xfrm>
            <a:off x="6957209" y="3521803"/>
            <a:ext cx="4129619" cy="766800"/>
          </a:xfrm>
          <a:prstGeom prst="rect">
            <a:avLst/>
          </a:prstGeom>
        </p:spPr>
        <p:txBody>
          <a:bodyPr spcFirstLastPara="1" vert="horz" wrap="square" lIns="121900" tIns="121900" rIns="121900" bIns="121900" rtlCol="0" anchor="t" anchorCtr="0">
            <a:noAutofit/>
          </a:bodyPr>
          <a:lstStyle/>
          <a:p>
            <a:pPr marL="0" indent="0" algn="r">
              <a:buClr>
                <a:schemeClr val="dk1"/>
              </a:buClr>
              <a:buSzPts val="1100"/>
            </a:pPr>
            <a:r>
              <a:rPr lang="en" sz="2000" b="1">
                <a:solidFill>
                  <a:schemeClr val="bg1"/>
                </a:solidFill>
                <a:latin typeface="Montserrat" panose="00000500000000000000" pitchFamily="2" charset="0"/>
              </a:rPr>
              <a:t>Do you have any questions?</a:t>
            </a:r>
            <a:endParaRPr sz="2000" b="1">
              <a:solidFill>
                <a:schemeClr val="bg1"/>
              </a:solidFill>
              <a:latin typeface="Montserrat" panose="00000500000000000000" pitchFamily="2" charset="0"/>
            </a:endParaRPr>
          </a:p>
        </p:txBody>
      </p:sp>
      <p:grpSp>
        <p:nvGrpSpPr>
          <p:cNvPr id="905" name="Google Shape;905;p72"/>
          <p:cNvGrpSpPr/>
          <p:nvPr/>
        </p:nvGrpSpPr>
        <p:grpSpPr>
          <a:xfrm>
            <a:off x="10501021" y="5449097"/>
            <a:ext cx="516881" cy="516881"/>
            <a:chOff x="1379798" y="1723250"/>
            <a:chExt cx="397887" cy="397887"/>
          </a:xfrm>
        </p:grpSpPr>
        <p:sp>
          <p:nvSpPr>
            <p:cNvPr id="906" name="Google Shape;906;p72"/>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907" name="Google Shape;907;p72"/>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908" name="Google Shape;908;p72"/>
            <p:cNvSpPr/>
            <p:nvPr/>
          </p:nvSpPr>
          <p:spPr>
            <a:xfrm>
              <a:off x="1555413" y="1886846"/>
              <a:ext cx="139912" cy="163558"/>
            </a:xfrm>
            <a:custGeom>
              <a:avLst/>
              <a:gdLst/>
              <a:ahLst/>
              <a:cxnLst/>
              <a:rect l="l" t="t" r="r" b="b"/>
              <a:pathLst>
                <a:path w="6704" h="7836"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909" name="Google Shape;909;p72"/>
            <p:cNvSpPr/>
            <p:nvPr/>
          </p:nvSpPr>
          <p:spPr>
            <a:xfrm>
              <a:off x="1462169" y="1887200"/>
              <a:ext cx="23354" cy="163203"/>
            </a:xfrm>
            <a:custGeom>
              <a:avLst/>
              <a:gdLst/>
              <a:ahLst/>
              <a:cxnLst/>
              <a:rect l="l" t="t" r="r" b="b"/>
              <a:pathLst>
                <a:path w="1119" h="7819" extrusionOk="0">
                  <a:moveTo>
                    <a:pt x="0" y="0"/>
                  </a:moveTo>
                  <a:lnTo>
                    <a:pt x="0" y="7819"/>
                  </a:lnTo>
                  <a:lnTo>
                    <a:pt x="1118" y="7819"/>
                  </a:lnTo>
                  <a:lnTo>
                    <a:pt x="1118" y="0"/>
                  </a:ln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grpSp>
        <p:nvGrpSpPr>
          <p:cNvPr id="910" name="Google Shape;910;p72"/>
          <p:cNvGrpSpPr/>
          <p:nvPr/>
        </p:nvGrpSpPr>
        <p:grpSpPr>
          <a:xfrm>
            <a:off x="9084859" y="5449097"/>
            <a:ext cx="516908" cy="516881"/>
            <a:chOff x="266768" y="1721375"/>
            <a:chExt cx="397907" cy="397887"/>
          </a:xfrm>
        </p:grpSpPr>
        <p:sp>
          <p:nvSpPr>
            <p:cNvPr id="911" name="Google Shape;911;p72"/>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912" name="Google Shape;912;p72"/>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grpSp>
        <p:nvGrpSpPr>
          <p:cNvPr id="913" name="Google Shape;913;p72"/>
          <p:cNvGrpSpPr/>
          <p:nvPr/>
        </p:nvGrpSpPr>
        <p:grpSpPr>
          <a:xfrm>
            <a:off x="9792967" y="5449097"/>
            <a:ext cx="516855" cy="516881"/>
            <a:chOff x="864491" y="1723250"/>
            <a:chExt cx="397866" cy="397887"/>
          </a:xfrm>
        </p:grpSpPr>
        <p:sp>
          <p:nvSpPr>
            <p:cNvPr id="914" name="Google Shape;914;p72"/>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915" name="Google Shape;915;p72"/>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916" name="Google Shape;916;p72"/>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sp>
        <p:nvSpPr>
          <p:cNvPr id="21" name="Google Shape;886;p71">
            <a:extLst>
              <a:ext uri="{FF2B5EF4-FFF2-40B4-BE49-F238E27FC236}">
                <a16:creationId xmlns:a16="http://schemas.microsoft.com/office/drawing/2014/main" id="{F573CDBF-76BB-45D0-8507-886363C342C9}"/>
              </a:ext>
            </a:extLst>
          </p:cNvPr>
          <p:cNvSpPr txBox="1"/>
          <p:nvPr/>
        </p:nvSpPr>
        <p:spPr>
          <a:xfrm>
            <a:off x="7923732" y="4052103"/>
            <a:ext cx="3176400" cy="766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ct val="0"/>
              </a:spcBef>
              <a:spcAft>
                <a:spcPct val="0"/>
              </a:spcAft>
            </a:defPPr>
            <a:lvl1pPr marL="457200" marR="0" lvl="0" indent="-317500" algn="l" rtl="0">
              <a:lnSpc>
                <a:spcPct val="115000"/>
              </a:lnSpc>
              <a:spcBef>
                <a:spcPct val="0"/>
              </a:spcBef>
              <a:spcAft>
                <a:spcPct val="0"/>
              </a:spcAft>
              <a:buClr>
                <a:schemeClr val="lt1"/>
              </a:buClr>
              <a:buSzPts val="1400"/>
              <a:buFont typeface="Montserrat"/>
              <a:buNone/>
              <a:defRPr sz="1400" b="0" i="0" u="none" strike="noStrike" cap="none">
                <a:solidFill>
                  <a:schemeClr val="lt1"/>
                </a:solidFill>
                <a:latin typeface="Montserrat Light"/>
                <a:ea typeface="Montserrat Light"/>
                <a:cs typeface="Montserrat Light"/>
                <a:sym typeface="Montserrat Light"/>
              </a:defRPr>
            </a:lvl1pPr>
            <a:lvl2pPr marL="914400" marR="0" lvl="1" indent="-317500" algn="l" rtl="0">
              <a:lnSpc>
                <a:spcPct val="100000"/>
              </a:lnSpc>
              <a:spcBef>
                <a:spcPct val="0"/>
              </a:spcBef>
              <a:spcAft>
                <a:spcPct val="0"/>
              </a:spcAft>
              <a:buClr>
                <a:schemeClr val="lt1"/>
              </a:buClr>
              <a:buSzPts val="1400"/>
              <a:buFont typeface="Montserrat"/>
              <a:buNone/>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ct val="0"/>
              </a:spcBef>
              <a:spcAft>
                <a:spcPct val="0"/>
              </a:spcAft>
              <a:buClr>
                <a:schemeClr val="lt1"/>
              </a:buClr>
              <a:buSzPts val="1400"/>
              <a:buFont typeface="Montserrat"/>
              <a:buNone/>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ct val="0"/>
              </a:spcBef>
              <a:spcAft>
                <a:spcPct val="0"/>
              </a:spcAft>
              <a:buClr>
                <a:schemeClr val="lt1"/>
              </a:buClr>
              <a:buSzPts val="1400"/>
              <a:buFont typeface="Montserrat"/>
              <a:buNone/>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ct val="0"/>
              </a:spcBef>
              <a:spcAft>
                <a:spcPct val="0"/>
              </a:spcAft>
              <a:buClr>
                <a:schemeClr val="lt1"/>
              </a:buClr>
              <a:buSzPts val="1400"/>
              <a:buFont typeface="Montserrat"/>
              <a:buNone/>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ct val="0"/>
              </a:spcBef>
              <a:spcAft>
                <a:spcPct val="0"/>
              </a:spcAft>
              <a:buClr>
                <a:schemeClr val="lt1"/>
              </a:buClr>
              <a:buSzPts val="1400"/>
              <a:buFont typeface="Montserrat"/>
              <a:buNone/>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ct val="0"/>
              </a:spcBef>
              <a:spcAft>
                <a:spcPct val="0"/>
              </a:spcAft>
              <a:buClr>
                <a:schemeClr val="lt1"/>
              </a:buClr>
              <a:buSzPts val="1400"/>
              <a:buFont typeface="Montserrat"/>
              <a:buNone/>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ct val="0"/>
              </a:spcBef>
              <a:spcAft>
                <a:spcPct val="0"/>
              </a:spcAft>
              <a:buClr>
                <a:schemeClr val="lt1"/>
              </a:buClr>
              <a:buSzPts val="1400"/>
              <a:buFont typeface="Montserrat"/>
              <a:buNone/>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ct val="0"/>
              </a:spcBef>
              <a:spcAft>
                <a:spcPct val="0"/>
              </a:spcAft>
              <a:buClr>
                <a:schemeClr val="lt1"/>
              </a:buClr>
              <a:buSzPts val="1400"/>
              <a:buFont typeface="Montserrat"/>
              <a:buNone/>
              <a:defRPr sz="1400" b="0" i="0" u="none" strike="noStrike" cap="none">
                <a:solidFill>
                  <a:schemeClr val="lt1"/>
                </a:solidFill>
                <a:latin typeface="Montserrat"/>
                <a:ea typeface="Montserrat"/>
                <a:cs typeface="Montserrat"/>
                <a:sym typeface="Montserrat"/>
              </a:defRPr>
            </a:lvl9pPr>
          </a:lstStyle>
          <a:p>
            <a:pPr marL="0" indent="0" algn="r"/>
            <a:r>
              <a:rPr lang="en-US" sz="1867">
                <a:solidFill>
                  <a:schemeClr val="bg1"/>
                </a:solidFill>
              </a:rPr>
              <a:t>It’s the farthest planet from the Sun</a:t>
            </a:r>
          </a:p>
        </p:txBody>
      </p:sp>
      <p:sp>
        <p:nvSpPr>
          <p:cNvPr id="22" name="TextBox 59">
            <a:extLst>
              <a:ext uri="{FF2B5EF4-FFF2-40B4-BE49-F238E27FC236}">
                <a16:creationId xmlns:a16="http://schemas.microsoft.com/office/drawing/2014/main" id="{B092D363-1E38-4225-85E7-C58B32D657C5}"/>
              </a:ext>
            </a:extLst>
          </p:cNvPr>
          <p:cNvSpPr txBox="1"/>
          <p:nvPr/>
        </p:nvSpPr>
        <p:spPr>
          <a:xfrm>
            <a:off x="9994839" y="6527055"/>
            <a:ext cx="2232000" cy="307777"/>
          </a:xfrm>
          <a:prstGeom prst="rect">
            <a:avLst/>
          </a:prstGeom>
          <a:noFill/>
        </p:spPr>
        <p:txBody>
          <a:bodyPr wrap="square" rtlCol="0" anchor="ctr">
            <a:spAutoFit/>
          </a:bodyPr>
          <a:lstStyle/>
          <a:p>
            <a:pPr algn="r"/>
            <a:r>
              <a:rPr lang="en-US" altLang="ko-KR" sz="1400" dirty="0" smtClean="0">
                <a:solidFill>
                  <a:schemeClr val="bg1"/>
                </a:solidFill>
                <a:latin typeface="Arial" panose="020B0604020202020204" pitchFamily="34" charset="0"/>
                <a:cs typeface="Arial" panose="020B0604020202020204" pitchFamily="34" charset="0"/>
              </a:rPr>
              <a:t>plantillaspowerpoint.org</a:t>
            </a:r>
            <a:endParaRPr lang="ko-KR" altLang="en-US" sz="1400" dirty="0">
              <a:solidFill>
                <a:schemeClr val="bg1"/>
              </a:solidFill>
              <a:latin typeface="Arial" panose="020B0604020202020204" pitchFamily="34" charset="0"/>
              <a:cs typeface="Arial" panose="020B0604020202020204" pitchFamily="34" charset="0"/>
            </a:endParaRPr>
          </a:p>
        </p:txBody>
      </p:sp>
      <p:pic>
        <p:nvPicPr>
          <p:cNvPr id="4" name="Imagen 3">
            <a:extLst>
              <a:ext uri="{FF2B5EF4-FFF2-40B4-BE49-F238E27FC236}">
                <a16:creationId xmlns:a16="http://schemas.microsoft.com/office/drawing/2014/main" id="{7284F603-AB2A-4DEA-A345-3FDB859729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7676" y="930288"/>
            <a:ext cx="4988127" cy="5959572"/>
          </a:xfrm>
          <a:prstGeom prst="rect">
            <a:avLst/>
          </a:prstGeom>
        </p:spPr>
      </p:pic>
      <p:grpSp>
        <p:nvGrpSpPr>
          <p:cNvPr id="2" name="Grupo 1">
            <a:extLst>
              <a:ext uri="{FF2B5EF4-FFF2-40B4-BE49-F238E27FC236}">
                <a16:creationId xmlns:a16="http://schemas.microsoft.com/office/drawing/2014/main" id="{5D2DC858-E481-0D2E-F793-FAC6E413337A}"/>
              </a:ext>
            </a:extLst>
          </p:cNvPr>
          <p:cNvGrpSpPr/>
          <p:nvPr/>
        </p:nvGrpSpPr>
        <p:grpSpPr>
          <a:xfrm>
            <a:off x="8281883" y="481290"/>
            <a:ext cx="2473473" cy="2038243"/>
            <a:chOff x="8281883" y="481290"/>
            <a:chExt cx="2473473" cy="2038243"/>
          </a:xfrm>
        </p:grpSpPr>
        <p:sp>
          <p:nvSpPr>
            <p:cNvPr id="23" name="Forma libre: forma 22">
              <a:extLst>
                <a:ext uri="{FF2B5EF4-FFF2-40B4-BE49-F238E27FC236}">
                  <a16:creationId xmlns:a16="http://schemas.microsoft.com/office/drawing/2014/main" id="{95BA917C-C91F-4852-A5CB-5015CA24CA6F}"/>
                </a:ext>
              </a:extLst>
            </p:cNvPr>
            <p:cNvSpPr/>
            <p:nvPr/>
          </p:nvSpPr>
          <p:spPr>
            <a:xfrm>
              <a:off x="8685201" y="633222"/>
              <a:ext cx="1641872" cy="1641266"/>
            </a:xfrm>
            <a:custGeom>
              <a:avLst/>
              <a:gdLst>
                <a:gd name="connsiteX0" fmla="*/ 3737030 w 3737030"/>
                <a:gd name="connsiteY0" fmla="*/ 1866584 h 3735650"/>
                <a:gd name="connsiteX1" fmla="*/ 1877342 w 3737030"/>
                <a:gd name="connsiteY1" fmla="*/ 3735651 h 3735650"/>
                <a:gd name="connsiteX2" fmla="*/ 0 w 3737030"/>
                <a:gd name="connsiteY2" fmla="*/ 1870446 h 3735650"/>
                <a:gd name="connsiteX3" fmla="*/ 1864378 w 3737030"/>
                <a:gd name="connsiteY3" fmla="*/ 0 h 3735650"/>
                <a:gd name="connsiteX4" fmla="*/ 3736754 w 3737030"/>
                <a:gd name="connsiteY4" fmla="*/ 1866860 h 3735650"/>
                <a:gd name="connsiteX5" fmla="*/ 1868515 w 3737030"/>
                <a:gd name="connsiteY5" fmla="*/ 2687197 h 3735650"/>
                <a:gd name="connsiteX6" fmla="*/ 2688852 w 3737030"/>
                <a:gd name="connsiteY6" fmla="*/ 1861895 h 3735650"/>
                <a:gd name="connsiteX7" fmla="*/ 1867688 w 3737030"/>
                <a:gd name="connsiteY7" fmla="*/ 1047902 h 3735650"/>
                <a:gd name="connsiteX8" fmla="*/ 1047902 w 3737030"/>
                <a:gd name="connsiteY8" fmla="*/ 1866033 h 3735650"/>
                <a:gd name="connsiteX9" fmla="*/ 1868515 w 3737030"/>
                <a:gd name="connsiteY9" fmla="*/ 2687197 h 3735650"/>
                <a:gd name="connsiteX10" fmla="*/ 220669 w 3737030"/>
                <a:gd name="connsiteY10" fmla="*/ 1915683 h 3735650"/>
                <a:gd name="connsiteX11" fmla="*/ 637458 w 3737030"/>
                <a:gd name="connsiteY11" fmla="*/ 2961378 h 3735650"/>
                <a:gd name="connsiteX12" fmla="*/ 881849 w 3737030"/>
                <a:gd name="connsiteY12" fmla="*/ 3186737 h 3735650"/>
                <a:gd name="connsiteX13" fmla="*/ 958807 w 3737030"/>
                <a:gd name="connsiteY13" fmla="*/ 3179289 h 3735650"/>
                <a:gd name="connsiteX14" fmla="*/ 961014 w 3737030"/>
                <a:gd name="connsiteY14" fmla="*/ 3107020 h 3735650"/>
                <a:gd name="connsiteX15" fmla="*/ 937016 w 3737030"/>
                <a:gd name="connsiteY15" fmla="*/ 3085781 h 3735650"/>
                <a:gd name="connsiteX16" fmla="*/ 343968 w 3737030"/>
                <a:gd name="connsiteY16" fmla="*/ 2017467 h 3735650"/>
                <a:gd name="connsiteX17" fmla="*/ 335693 w 3737030"/>
                <a:gd name="connsiteY17" fmla="*/ 1838725 h 3735650"/>
                <a:gd name="connsiteX18" fmla="*/ 276940 w 3737030"/>
                <a:gd name="connsiteY18" fmla="*/ 1779420 h 3735650"/>
                <a:gd name="connsiteX19" fmla="*/ 220945 w 3737030"/>
                <a:gd name="connsiteY19" fmla="*/ 1836794 h 3735650"/>
                <a:gd name="connsiteX20" fmla="*/ 220945 w 3737030"/>
                <a:gd name="connsiteY20" fmla="*/ 1915683 h 3735650"/>
                <a:gd name="connsiteX21" fmla="*/ 1769490 w 3737030"/>
                <a:gd name="connsiteY21" fmla="*/ 3515809 h 3735650"/>
                <a:gd name="connsiteX22" fmla="*/ 1823002 w 3737030"/>
                <a:gd name="connsiteY22" fmla="*/ 3515809 h 3735650"/>
                <a:gd name="connsiteX23" fmla="*/ 1894444 w 3737030"/>
                <a:gd name="connsiteY23" fmla="*/ 3458711 h 3735650"/>
                <a:gd name="connsiteX24" fmla="*/ 1827416 w 3737030"/>
                <a:gd name="connsiteY24" fmla="*/ 3400510 h 3735650"/>
                <a:gd name="connsiteX25" fmla="*/ 1547442 w 3737030"/>
                <a:gd name="connsiteY25" fmla="*/ 3365202 h 3735650"/>
                <a:gd name="connsiteX26" fmla="*/ 1307464 w 3737030"/>
                <a:gd name="connsiteY26" fmla="*/ 3296520 h 3735650"/>
                <a:gd name="connsiteX27" fmla="*/ 1246229 w 3737030"/>
                <a:gd name="connsiteY27" fmla="*/ 3308105 h 3735650"/>
                <a:gd name="connsiteX28" fmla="*/ 1231058 w 3737030"/>
                <a:gd name="connsiteY28" fmla="*/ 3364651 h 3735650"/>
                <a:gd name="connsiteX29" fmla="*/ 1275467 w 3737030"/>
                <a:gd name="connsiteY29" fmla="*/ 3405475 h 3735650"/>
                <a:gd name="connsiteX30" fmla="*/ 1769490 w 3737030"/>
                <a:gd name="connsiteY30" fmla="*/ 3516361 h 373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737030" h="3735650">
                  <a:moveTo>
                    <a:pt x="3737030" y="1866584"/>
                  </a:moveTo>
                  <a:cubicBezTo>
                    <a:pt x="3737582" y="2887454"/>
                    <a:pt x="2893247" y="3736203"/>
                    <a:pt x="1877342" y="3735651"/>
                  </a:cubicBezTo>
                  <a:cubicBezTo>
                    <a:pt x="836336" y="3735099"/>
                    <a:pt x="552" y="2904832"/>
                    <a:pt x="0" y="1870446"/>
                  </a:cubicBezTo>
                  <a:cubicBezTo>
                    <a:pt x="-551" y="844611"/>
                    <a:pt x="840749" y="552"/>
                    <a:pt x="1864378" y="0"/>
                  </a:cubicBezTo>
                  <a:cubicBezTo>
                    <a:pt x="2899867" y="-551"/>
                    <a:pt x="3736479" y="833302"/>
                    <a:pt x="3736754" y="1866860"/>
                  </a:cubicBezTo>
                  <a:close/>
                  <a:moveTo>
                    <a:pt x="1868515" y="2687197"/>
                  </a:moveTo>
                  <a:cubicBezTo>
                    <a:pt x="2323369" y="2686646"/>
                    <a:pt x="2689404" y="2318404"/>
                    <a:pt x="2688852" y="1861895"/>
                  </a:cubicBezTo>
                  <a:cubicBezTo>
                    <a:pt x="2688301" y="1414765"/>
                    <a:pt x="2317301" y="1047075"/>
                    <a:pt x="1867688" y="1047902"/>
                  </a:cubicBezTo>
                  <a:cubicBezTo>
                    <a:pt x="1415316" y="1048730"/>
                    <a:pt x="1047627" y="1415592"/>
                    <a:pt x="1047902" y="1866033"/>
                  </a:cubicBezTo>
                  <a:cubicBezTo>
                    <a:pt x="1047902" y="2320059"/>
                    <a:pt x="1415316" y="2687749"/>
                    <a:pt x="1868515" y="2687197"/>
                  </a:cubicBezTo>
                  <a:close/>
                  <a:moveTo>
                    <a:pt x="220669" y="1915683"/>
                  </a:moveTo>
                  <a:cubicBezTo>
                    <a:pt x="236668" y="2313163"/>
                    <a:pt x="372655" y="2664027"/>
                    <a:pt x="637458" y="2961378"/>
                  </a:cubicBezTo>
                  <a:cubicBezTo>
                    <a:pt x="710830" y="3043853"/>
                    <a:pt x="798822" y="3113364"/>
                    <a:pt x="881849" y="3186737"/>
                  </a:cubicBezTo>
                  <a:cubicBezTo>
                    <a:pt x="906398" y="3208528"/>
                    <a:pt x="938947" y="3202459"/>
                    <a:pt x="958807" y="3179289"/>
                  </a:cubicBezTo>
                  <a:cubicBezTo>
                    <a:pt x="978392" y="3156119"/>
                    <a:pt x="978116" y="3131018"/>
                    <a:pt x="961014" y="3107020"/>
                  </a:cubicBezTo>
                  <a:cubicBezTo>
                    <a:pt x="954946" y="3098469"/>
                    <a:pt x="945291" y="3092401"/>
                    <a:pt x="937016" y="3085781"/>
                  </a:cubicBezTo>
                  <a:cubicBezTo>
                    <a:pt x="591393" y="2811875"/>
                    <a:pt x="391412" y="2456874"/>
                    <a:pt x="343968" y="2017467"/>
                  </a:cubicBezTo>
                  <a:cubicBezTo>
                    <a:pt x="337624" y="1958162"/>
                    <a:pt x="339003" y="1898305"/>
                    <a:pt x="335693" y="1838725"/>
                  </a:cubicBezTo>
                  <a:cubicBezTo>
                    <a:pt x="333762" y="1802039"/>
                    <a:pt x="309764" y="1778868"/>
                    <a:pt x="276940" y="1779420"/>
                  </a:cubicBezTo>
                  <a:cubicBezTo>
                    <a:pt x="244943" y="1779972"/>
                    <a:pt x="222600" y="1801763"/>
                    <a:pt x="220945" y="1836794"/>
                  </a:cubicBezTo>
                  <a:cubicBezTo>
                    <a:pt x="219842" y="1862998"/>
                    <a:pt x="220945" y="1889203"/>
                    <a:pt x="220945" y="1915683"/>
                  </a:cubicBezTo>
                  <a:close/>
                  <a:moveTo>
                    <a:pt x="1769490" y="3515809"/>
                  </a:moveTo>
                  <a:cubicBezTo>
                    <a:pt x="1787419" y="3515809"/>
                    <a:pt x="1805349" y="3515809"/>
                    <a:pt x="1823002" y="3515809"/>
                  </a:cubicBezTo>
                  <a:cubicBezTo>
                    <a:pt x="1867688" y="3515809"/>
                    <a:pt x="1894444" y="3494570"/>
                    <a:pt x="1894444" y="3458711"/>
                  </a:cubicBezTo>
                  <a:cubicBezTo>
                    <a:pt x="1894444" y="3423128"/>
                    <a:pt x="1870446" y="3404923"/>
                    <a:pt x="1827416" y="3400510"/>
                  </a:cubicBezTo>
                  <a:cubicBezTo>
                    <a:pt x="1733907" y="3390580"/>
                    <a:pt x="1639571" y="3383684"/>
                    <a:pt x="1547442" y="3365202"/>
                  </a:cubicBezTo>
                  <a:cubicBezTo>
                    <a:pt x="1466070" y="3348928"/>
                    <a:pt x="1388008" y="3317207"/>
                    <a:pt x="1307464" y="3296520"/>
                  </a:cubicBezTo>
                  <a:cubicBezTo>
                    <a:pt x="1288707" y="3291554"/>
                    <a:pt x="1260296" y="3296243"/>
                    <a:pt x="1246229" y="3308105"/>
                  </a:cubicBezTo>
                  <a:cubicBezTo>
                    <a:pt x="1233540" y="3318862"/>
                    <a:pt x="1226093" y="3348101"/>
                    <a:pt x="1231058" y="3364651"/>
                  </a:cubicBezTo>
                  <a:cubicBezTo>
                    <a:pt x="1236299" y="3381477"/>
                    <a:pt x="1257538" y="3398303"/>
                    <a:pt x="1275467" y="3405475"/>
                  </a:cubicBezTo>
                  <a:cubicBezTo>
                    <a:pt x="1434073" y="3468365"/>
                    <a:pt x="1599023" y="3503948"/>
                    <a:pt x="1769490" y="3516361"/>
                  </a:cubicBezTo>
                  <a:close/>
                </a:path>
              </a:pathLst>
            </a:custGeom>
            <a:solidFill>
              <a:schemeClr val="tx1">
                <a:lumMod val="85000"/>
                <a:lumOff val="15000"/>
              </a:schemeClr>
            </a:solidFill>
            <a:ln w="27548" cap="flat">
              <a:noFill/>
              <a:prstDash val="solid"/>
              <a:miter/>
            </a:ln>
          </p:spPr>
          <p:txBody>
            <a:bodyPr rtlCol="0" anchor="ctr"/>
            <a:lstStyle/>
            <a:p>
              <a:endParaRPr lang="LID4096"/>
            </a:p>
          </p:txBody>
        </p:sp>
        <p:sp>
          <p:nvSpPr>
            <p:cNvPr id="24" name="Forma libre: forma 23">
              <a:extLst>
                <a:ext uri="{FF2B5EF4-FFF2-40B4-BE49-F238E27FC236}">
                  <a16:creationId xmlns:a16="http://schemas.microsoft.com/office/drawing/2014/main" id="{98F705E6-5784-46AA-9599-12CDE5646250}"/>
                </a:ext>
              </a:extLst>
            </p:cNvPr>
            <p:cNvSpPr/>
            <p:nvPr/>
          </p:nvSpPr>
          <p:spPr>
            <a:xfrm>
              <a:off x="8975450" y="2145907"/>
              <a:ext cx="1040652" cy="373626"/>
            </a:xfrm>
            <a:custGeom>
              <a:avLst/>
              <a:gdLst>
                <a:gd name="connsiteX0" fmla="*/ 0 w 2368606"/>
                <a:gd name="connsiteY0" fmla="*/ 850403 h 850403"/>
                <a:gd name="connsiteX1" fmla="*/ 0 w 2368606"/>
                <a:gd name="connsiteY1" fmla="*/ 0 h 850403"/>
                <a:gd name="connsiteX2" fmla="*/ 1179476 w 2368606"/>
                <a:gd name="connsiteY2" fmla="*/ 408238 h 850403"/>
                <a:gd name="connsiteX3" fmla="*/ 2368606 w 2368606"/>
                <a:gd name="connsiteY3" fmla="*/ 34480 h 850403"/>
                <a:gd name="connsiteX4" fmla="*/ 2368606 w 2368606"/>
                <a:gd name="connsiteY4" fmla="*/ 850403 h 850403"/>
                <a:gd name="connsiteX5" fmla="*/ 0 w 2368606"/>
                <a:gd name="connsiteY5" fmla="*/ 850403 h 850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8606" h="850403">
                  <a:moveTo>
                    <a:pt x="0" y="850403"/>
                  </a:moveTo>
                  <a:lnTo>
                    <a:pt x="0" y="0"/>
                  </a:lnTo>
                  <a:cubicBezTo>
                    <a:pt x="351415" y="264527"/>
                    <a:pt x="743930" y="402169"/>
                    <a:pt x="1179476" y="408238"/>
                  </a:cubicBezTo>
                  <a:cubicBezTo>
                    <a:pt x="1614194" y="414306"/>
                    <a:pt x="2009743" y="288801"/>
                    <a:pt x="2368606" y="34480"/>
                  </a:cubicBezTo>
                  <a:lnTo>
                    <a:pt x="2368606" y="850403"/>
                  </a:lnTo>
                  <a:lnTo>
                    <a:pt x="0" y="850403"/>
                  </a:lnTo>
                  <a:close/>
                </a:path>
              </a:pathLst>
            </a:custGeom>
            <a:solidFill>
              <a:schemeClr val="tx1">
                <a:lumMod val="85000"/>
                <a:lumOff val="15000"/>
              </a:schemeClr>
            </a:solidFill>
            <a:ln w="27548" cap="flat">
              <a:noFill/>
              <a:prstDash val="solid"/>
              <a:miter/>
            </a:ln>
          </p:spPr>
          <p:txBody>
            <a:bodyPr rtlCol="0" anchor="ctr"/>
            <a:lstStyle/>
            <a:p>
              <a:endParaRPr lang="LID4096"/>
            </a:p>
          </p:txBody>
        </p:sp>
        <p:sp>
          <p:nvSpPr>
            <p:cNvPr id="25" name="Forma libre: forma 24">
              <a:extLst>
                <a:ext uri="{FF2B5EF4-FFF2-40B4-BE49-F238E27FC236}">
                  <a16:creationId xmlns:a16="http://schemas.microsoft.com/office/drawing/2014/main" id="{08E1BAE8-2316-44EC-9BBA-79128D82093B}"/>
                </a:ext>
              </a:extLst>
            </p:cNvPr>
            <p:cNvSpPr/>
            <p:nvPr/>
          </p:nvSpPr>
          <p:spPr>
            <a:xfrm>
              <a:off x="8281883" y="1301701"/>
              <a:ext cx="292673" cy="292552"/>
            </a:xfrm>
            <a:custGeom>
              <a:avLst/>
              <a:gdLst>
                <a:gd name="connsiteX0" fmla="*/ 2 w 666146"/>
                <a:gd name="connsiteY0" fmla="*/ 334041 h 665872"/>
                <a:gd name="connsiteX1" fmla="*/ 334039 w 666146"/>
                <a:gd name="connsiteY1" fmla="*/ 3 h 665872"/>
                <a:gd name="connsiteX2" fmla="*/ 666146 w 666146"/>
                <a:gd name="connsiteY2" fmla="*/ 332662 h 665872"/>
                <a:gd name="connsiteX3" fmla="*/ 333488 w 666146"/>
                <a:gd name="connsiteY3" fmla="*/ 665872 h 665872"/>
                <a:gd name="connsiteX4" fmla="*/ 2 w 666146"/>
                <a:gd name="connsiteY4" fmla="*/ 334041 h 665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146" h="665872">
                  <a:moveTo>
                    <a:pt x="2" y="334041"/>
                  </a:moveTo>
                  <a:cubicBezTo>
                    <a:pt x="-550" y="147852"/>
                    <a:pt x="146746" y="831"/>
                    <a:pt x="334039" y="3"/>
                  </a:cubicBezTo>
                  <a:cubicBezTo>
                    <a:pt x="516367" y="-824"/>
                    <a:pt x="666422" y="149507"/>
                    <a:pt x="666146" y="332662"/>
                  </a:cubicBezTo>
                  <a:cubicBezTo>
                    <a:pt x="666146" y="515817"/>
                    <a:pt x="516091" y="665872"/>
                    <a:pt x="333488" y="665872"/>
                  </a:cubicBezTo>
                  <a:cubicBezTo>
                    <a:pt x="149781" y="665872"/>
                    <a:pt x="553" y="517196"/>
                    <a:pt x="2" y="334041"/>
                  </a:cubicBezTo>
                  <a:close/>
                </a:path>
              </a:pathLst>
            </a:custGeom>
            <a:solidFill>
              <a:schemeClr val="tx1">
                <a:lumMod val="85000"/>
                <a:lumOff val="15000"/>
              </a:schemeClr>
            </a:solidFill>
            <a:ln w="27548" cap="flat">
              <a:noFill/>
              <a:prstDash val="solid"/>
              <a:miter/>
            </a:ln>
          </p:spPr>
          <p:txBody>
            <a:bodyPr rtlCol="0" anchor="ctr"/>
            <a:lstStyle/>
            <a:p>
              <a:endParaRPr lang="LID4096"/>
            </a:p>
          </p:txBody>
        </p:sp>
        <p:sp>
          <p:nvSpPr>
            <p:cNvPr id="26" name="Forma libre: forma 25">
              <a:extLst>
                <a:ext uri="{FF2B5EF4-FFF2-40B4-BE49-F238E27FC236}">
                  <a16:creationId xmlns:a16="http://schemas.microsoft.com/office/drawing/2014/main" id="{6F1BB97D-86DD-40F4-91CA-63D2E1A663C1}"/>
                </a:ext>
              </a:extLst>
            </p:cNvPr>
            <p:cNvSpPr/>
            <p:nvPr/>
          </p:nvSpPr>
          <p:spPr>
            <a:xfrm>
              <a:off x="10198979" y="481290"/>
              <a:ext cx="556377" cy="896640"/>
            </a:xfrm>
            <a:custGeom>
              <a:avLst/>
              <a:gdLst>
                <a:gd name="connsiteX0" fmla="*/ 1261118 w 1266358"/>
                <a:gd name="connsiteY0" fmla="*/ 1869530 h 2040824"/>
                <a:gd name="connsiteX1" fmla="*/ 1261118 w 1266358"/>
                <a:gd name="connsiteY1" fmla="*/ 1969934 h 2040824"/>
                <a:gd name="connsiteX2" fmla="*/ 1203744 w 1266358"/>
                <a:gd name="connsiteY2" fmla="*/ 2040824 h 2040824"/>
                <a:gd name="connsiteX3" fmla="*/ 1145818 w 1266358"/>
                <a:gd name="connsiteY3" fmla="*/ 1970762 h 2040824"/>
                <a:gd name="connsiteX4" fmla="*/ 1074928 w 1266358"/>
                <a:gd name="connsiteY4" fmla="*/ 1377714 h 2040824"/>
                <a:gd name="connsiteX5" fmla="*/ 257625 w 1266358"/>
                <a:gd name="connsiteY5" fmla="*/ 223615 h 2040824"/>
                <a:gd name="connsiteX6" fmla="*/ 54610 w 1266358"/>
                <a:gd name="connsiteY6" fmla="*/ 118246 h 2040824"/>
                <a:gd name="connsiteX7" fmla="*/ 5235 w 1266358"/>
                <a:gd name="connsiteY7" fmla="*/ 34943 h 2040824"/>
                <a:gd name="connsiteX8" fmla="*/ 99295 w 1266358"/>
                <a:gd name="connsiteY8" fmla="*/ 10394 h 2040824"/>
                <a:gd name="connsiteX9" fmla="*/ 670552 w 1266358"/>
                <a:gd name="connsiteY9" fmla="*/ 404839 h 2040824"/>
                <a:gd name="connsiteX10" fmla="*/ 1217811 w 1266358"/>
                <a:gd name="connsiteY10" fmla="*/ 1492186 h 2040824"/>
                <a:gd name="connsiteX11" fmla="*/ 1266359 w 1266358"/>
                <a:gd name="connsiteY11" fmla="*/ 1868702 h 2040824"/>
                <a:gd name="connsiteX12" fmla="*/ 1261669 w 1266358"/>
                <a:gd name="connsiteY12" fmla="*/ 1869530 h 204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6358" h="2040823">
                  <a:moveTo>
                    <a:pt x="1261118" y="1869530"/>
                  </a:moveTo>
                  <a:cubicBezTo>
                    <a:pt x="1261118" y="1902906"/>
                    <a:pt x="1261118" y="1936558"/>
                    <a:pt x="1261118" y="1969934"/>
                  </a:cubicBezTo>
                  <a:cubicBezTo>
                    <a:pt x="1260842" y="2015447"/>
                    <a:pt x="1240430" y="2040824"/>
                    <a:pt x="1203744" y="2040824"/>
                  </a:cubicBezTo>
                  <a:cubicBezTo>
                    <a:pt x="1166782" y="2040824"/>
                    <a:pt x="1146094" y="2016275"/>
                    <a:pt x="1145818" y="1970762"/>
                  </a:cubicBezTo>
                  <a:cubicBezTo>
                    <a:pt x="1143887" y="1770505"/>
                    <a:pt x="1124027" y="1572178"/>
                    <a:pt x="1074928" y="1377714"/>
                  </a:cubicBezTo>
                  <a:cubicBezTo>
                    <a:pt x="951078" y="887829"/>
                    <a:pt x="689309" y="494762"/>
                    <a:pt x="257625" y="223615"/>
                  </a:cubicBezTo>
                  <a:cubicBezTo>
                    <a:pt x="193080" y="183067"/>
                    <a:pt x="123293" y="151070"/>
                    <a:pt x="54610" y="118246"/>
                  </a:cubicBezTo>
                  <a:cubicBezTo>
                    <a:pt x="8269" y="96179"/>
                    <a:pt x="-9936" y="70250"/>
                    <a:pt x="5235" y="34943"/>
                  </a:cubicBezTo>
                  <a:cubicBezTo>
                    <a:pt x="20406" y="-640"/>
                    <a:pt x="51575" y="-9467"/>
                    <a:pt x="99295" y="10394"/>
                  </a:cubicBezTo>
                  <a:cubicBezTo>
                    <a:pt x="317482" y="101695"/>
                    <a:pt x="505602" y="237131"/>
                    <a:pt x="670552" y="404839"/>
                  </a:cubicBezTo>
                  <a:cubicBezTo>
                    <a:pt x="969283" y="708535"/>
                    <a:pt x="1143060" y="1076225"/>
                    <a:pt x="1217811" y="1492186"/>
                  </a:cubicBezTo>
                  <a:cubicBezTo>
                    <a:pt x="1240154" y="1616588"/>
                    <a:pt x="1250360" y="1743197"/>
                    <a:pt x="1266359" y="1868702"/>
                  </a:cubicBezTo>
                  <a:cubicBezTo>
                    <a:pt x="1264703" y="1868702"/>
                    <a:pt x="1263325" y="1869254"/>
                    <a:pt x="1261669" y="1869530"/>
                  </a:cubicBezTo>
                  <a:close/>
                </a:path>
              </a:pathLst>
            </a:custGeom>
            <a:solidFill>
              <a:schemeClr val="tx1">
                <a:lumMod val="85000"/>
                <a:lumOff val="15000"/>
              </a:schemeClr>
            </a:solidFill>
            <a:ln w="27548" cap="flat">
              <a:noFill/>
              <a:prstDash val="solid"/>
              <a:miter/>
            </a:ln>
          </p:spPr>
          <p:txBody>
            <a:bodyPr rtlCol="0" anchor="ctr"/>
            <a:lstStyle/>
            <a:p>
              <a:endParaRPr lang="LID4096"/>
            </a:p>
          </p:txBody>
        </p:sp>
        <p:sp>
          <p:nvSpPr>
            <p:cNvPr id="27" name="Forma libre: forma 26">
              <a:extLst>
                <a:ext uri="{FF2B5EF4-FFF2-40B4-BE49-F238E27FC236}">
                  <a16:creationId xmlns:a16="http://schemas.microsoft.com/office/drawing/2014/main" id="{B1C6EF5B-E26F-42D8-A93B-FA531A61AD25}"/>
                </a:ext>
              </a:extLst>
            </p:cNvPr>
            <p:cNvSpPr/>
            <p:nvPr/>
          </p:nvSpPr>
          <p:spPr>
            <a:xfrm>
              <a:off x="8395148" y="1644183"/>
              <a:ext cx="529183" cy="813301"/>
            </a:xfrm>
            <a:custGeom>
              <a:avLst/>
              <a:gdLst>
                <a:gd name="connsiteX0" fmla="*/ 1203857 w 1204462"/>
                <a:gd name="connsiteY0" fmla="*/ 1851137 h 1851137"/>
                <a:gd name="connsiteX1" fmla="*/ 236499 w 1204462"/>
                <a:gd name="connsiteY1" fmla="*/ 1027490 h 1851137"/>
                <a:gd name="connsiteX2" fmla="*/ 15830 w 1204462"/>
                <a:gd name="connsiteY2" fmla="*/ 0 h 1851137"/>
                <a:gd name="connsiteX3" fmla="*/ 123958 w 1204462"/>
                <a:gd name="connsiteY3" fmla="*/ 0 h 1851137"/>
                <a:gd name="connsiteX4" fmla="*/ 123958 w 1204462"/>
                <a:gd name="connsiteY4" fmla="*/ 57098 h 1851137"/>
                <a:gd name="connsiteX5" fmla="*/ 1036424 w 1204462"/>
                <a:gd name="connsiteY5" fmla="*/ 1645363 h 1851137"/>
                <a:gd name="connsiteX6" fmla="*/ 1180687 w 1204462"/>
                <a:gd name="connsiteY6" fmla="*/ 1717081 h 1851137"/>
                <a:gd name="connsiteX7" fmla="*/ 1202754 w 1204462"/>
                <a:gd name="connsiteY7" fmla="*/ 1750457 h 1851137"/>
                <a:gd name="connsiteX8" fmla="*/ 1203857 w 1204462"/>
                <a:gd name="connsiteY8" fmla="*/ 1851137 h 1851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4462" h="1851137">
                  <a:moveTo>
                    <a:pt x="1203857" y="1851137"/>
                  </a:moveTo>
                  <a:cubicBezTo>
                    <a:pt x="788999" y="1677636"/>
                    <a:pt x="455789" y="1419453"/>
                    <a:pt x="236499" y="1027490"/>
                  </a:cubicBezTo>
                  <a:cubicBezTo>
                    <a:pt x="73756" y="736483"/>
                    <a:pt x="-44026" y="184535"/>
                    <a:pt x="15830" y="0"/>
                  </a:cubicBezTo>
                  <a:lnTo>
                    <a:pt x="123958" y="0"/>
                  </a:lnTo>
                  <a:cubicBezTo>
                    <a:pt x="123958" y="19860"/>
                    <a:pt x="123958" y="38617"/>
                    <a:pt x="123958" y="57098"/>
                  </a:cubicBezTo>
                  <a:cubicBezTo>
                    <a:pt x="120648" y="763239"/>
                    <a:pt x="409173" y="1301671"/>
                    <a:pt x="1036424" y="1645363"/>
                  </a:cubicBezTo>
                  <a:cubicBezTo>
                    <a:pt x="1083592" y="1671292"/>
                    <a:pt x="1133519" y="1691704"/>
                    <a:pt x="1180687" y="1717081"/>
                  </a:cubicBezTo>
                  <a:cubicBezTo>
                    <a:pt x="1191168" y="1722873"/>
                    <a:pt x="1201650" y="1738320"/>
                    <a:pt x="1202754" y="1750457"/>
                  </a:cubicBezTo>
                  <a:cubicBezTo>
                    <a:pt x="1205788" y="1781075"/>
                    <a:pt x="1203857" y="1812520"/>
                    <a:pt x="1203857" y="1851137"/>
                  </a:cubicBezTo>
                  <a:close/>
                </a:path>
              </a:pathLst>
            </a:custGeom>
            <a:solidFill>
              <a:schemeClr val="tx1">
                <a:lumMod val="85000"/>
                <a:lumOff val="15000"/>
              </a:schemeClr>
            </a:solidFill>
            <a:ln w="27548" cap="flat">
              <a:noFill/>
              <a:prstDash val="solid"/>
              <a:miter/>
            </a:ln>
          </p:spPr>
          <p:txBody>
            <a:bodyPr rtlCol="0" anchor="ctr"/>
            <a:lstStyle/>
            <a:p>
              <a:endParaRPr lang="LID4096"/>
            </a:p>
          </p:txBody>
        </p:sp>
        <p:sp>
          <p:nvSpPr>
            <p:cNvPr id="28" name="Forma libre: forma 27">
              <a:extLst>
                <a:ext uri="{FF2B5EF4-FFF2-40B4-BE49-F238E27FC236}">
                  <a16:creationId xmlns:a16="http://schemas.microsoft.com/office/drawing/2014/main" id="{697FE07D-9A42-4B8D-BFB5-D3A21C489F84}"/>
                </a:ext>
              </a:extLst>
            </p:cNvPr>
            <p:cNvSpPr/>
            <p:nvPr/>
          </p:nvSpPr>
          <p:spPr>
            <a:xfrm>
              <a:off x="10227777" y="756006"/>
              <a:ext cx="299501" cy="513706"/>
            </a:xfrm>
            <a:custGeom>
              <a:avLst/>
              <a:gdLst>
                <a:gd name="connsiteX0" fmla="*/ 679206 w 681688"/>
                <a:gd name="connsiteY0" fmla="*/ 1055582 h 1169235"/>
                <a:gd name="connsiteX1" fmla="*/ 679206 w 681688"/>
                <a:gd name="connsiteY1" fmla="*/ 1091441 h 1169235"/>
                <a:gd name="connsiteX2" fmla="*/ 621005 w 681688"/>
                <a:gd name="connsiteY2" fmla="*/ 1169227 h 1169235"/>
                <a:gd name="connsiteX3" fmla="*/ 563079 w 681688"/>
                <a:gd name="connsiteY3" fmla="*/ 1093924 h 1169235"/>
                <a:gd name="connsiteX4" fmla="*/ 519221 w 681688"/>
                <a:gd name="connsiteY4" fmla="*/ 746646 h 1169235"/>
                <a:gd name="connsiteX5" fmla="*/ 120638 w 681688"/>
                <a:gd name="connsiteY5" fmla="*/ 156080 h 1169235"/>
                <a:gd name="connsiteX6" fmla="*/ 48644 w 681688"/>
                <a:gd name="connsiteY6" fmla="*/ 116360 h 1169235"/>
                <a:gd name="connsiteX7" fmla="*/ 5890 w 681688"/>
                <a:gd name="connsiteY7" fmla="*/ 32230 h 1169235"/>
                <a:gd name="connsiteX8" fmla="*/ 98571 w 681688"/>
                <a:gd name="connsiteY8" fmla="*/ 10990 h 1169235"/>
                <a:gd name="connsiteX9" fmla="*/ 383785 w 681688"/>
                <a:gd name="connsiteY9" fmla="*/ 230004 h 1169235"/>
                <a:gd name="connsiteX10" fmla="*/ 664863 w 681688"/>
                <a:gd name="connsiteY10" fmla="*/ 880978 h 1169235"/>
                <a:gd name="connsiteX11" fmla="*/ 681689 w 681688"/>
                <a:gd name="connsiteY11" fmla="*/ 1055582 h 1169235"/>
                <a:gd name="connsiteX12" fmla="*/ 679758 w 681688"/>
                <a:gd name="connsiteY12" fmla="*/ 1055582 h 1169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1688" h="1169235">
                  <a:moveTo>
                    <a:pt x="679206" y="1055582"/>
                  </a:moveTo>
                  <a:cubicBezTo>
                    <a:pt x="679206" y="1067443"/>
                    <a:pt x="679206" y="1079580"/>
                    <a:pt x="679206" y="1091441"/>
                  </a:cubicBezTo>
                  <a:cubicBezTo>
                    <a:pt x="679206" y="1142471"/>
                    <a:pt x="658794" y="1169779"/>
                    <a:pt x="621005" y="1169227"/>
                  </a:cubicBezTo>
                  <a:cubicBezTo>
                    <a:pt x="584318" y="1168675"/>
                    <a:pt x="568044" y="1142195"/>
                    <a:pt x="563079" y="1093924"/>
                  </a:cubicBezTo>
                  <a:cubicBezTo>
                    <a:pt x="551218" y="977797"/>
                    <a:pt x="545425" y="859739"/>
                    <a:pt x="519221" y="746646"/>
                  </a:cubicBezTo>
                  <a:cubicBezTo>
                    <a:pt x="462399" y="500876"/>
                    <a:pt x="335514" y="297309"/>
                    <a:pt x="120638" y="156080"/>
                  </a:cubicBezTo>
                  <a:cubicBezTo>
                    <a:pt x="97743" y="140909"/>
                    <a:pt x="73194" y="128497"/>
                    <a:pt x="48644" y="116360"/>
                  </a:cubicBezTo>
                  <a:cubicBezTo>
                    <a:pt x="5614" y="95121"/>
                    <a:pt x="-9557" y="66158"/>
                    <a:pt x="5890" y="32230"/>
                  </a:cubicBezTo>
                  <a:cubicBezTo>
                    <a:pt x="21061" y="-870"/>
                    <a:pt x="55540" y="-9421"/>
                    <a:pt x="98571" y="10990"/>
                  </a:cubicBezTo>
                  <a:cubicBezTo>
                    <a:pt x="208905" y="63951"/>
                    <a:pt x="302966" y="138703"/>
                    <a:pt x="383785" y="230004"/>
                  </a:cubicBezTo>
                  <a:cubicBezTo>
                    <a:pt x="548736" y="416194"/>
                    <a:pt x="632590" y="637690"/>
                    <a:pt x="664863" y="880978"/>
                  </a:cubicBezTo>
                  <a:cubicBezTo>
                    <a:pt x="672586" y="938904"/>
                    <a:pt x="676172" y="997381"/>
                    <a:pt x="681689" y="1055582"/>
                  </a:cubicBezTo>
                  <a:cubicBezTo>
                    <a:pt x="681137" y="1055582"/>
                    <a:pt x="680309" y="1055582"/>
                    <a:pt x="679758" y="1055582"/>
                  </a:cubicBezTo>
                  <a:close/>
                </a:path>
              </a:pathLst>
            </a:custGeom>
            <a:solidFill>
              <a:schemeClr val="tx1">
                <a:lumMod val="85000"/>
                <a:lumOff val="15000"/>
              </a:schemeClr>
            </a:solidFill>
            <a:ln w="27548" cap="flat">
              <a:noFill/>
              <a:prstDash val="solid"/>
              <a:miter/>
            </a:ln>
          </p:spPr>
          <p:txBody>
            <a:bodyPr rtlCol="0" anchor="ctr"/>
            <a:lstStyle/>
            <a:p>
              <a:endParaRPr lang="LID4096"/>
            </a:p>
          </p:txBody>
        </p:sp>
        <p:sp>
          <p:nvSpPr>
            <p:cNvPr id="29" name="Forma libre: forma 28">
              <a:extLst>
                <a:ext uri="{FF2B5EF4-FFF2-40B4-BE49-F238E27FC236}">
                  <a16:creationId xmlns:a16="http://schemas.microsoft.com/office/drawing/2014/main" id="{8FC3D4A9-82DB-4A5F-B330-0EF729733F5D}"/>
                </a:ext>
              </a:extLst>
            </p:cNvPr>
            <p:cNvSpPr/>
            <p:nvPr/>
          </p:nvSpPr>
          <p:spPr>
            <a:xfrm>
              <a:off x="9196368" y="1144378"/>
              <a:ext cx="619542" cy="618707"/>
            </a:xfrm>
            <a:custGeom>
              <a:avLst/>
              <a:gdLst>
                <a:gd name="connsiteX0" fmla="*/ 1410097 w 1410127"/>
                <a:gd name="connsiteY0" fmla="*/ 708118 h 1408225"/>
                <a:gd name="connsiteX1" fmla="*/ 694026 w 1410127"/>
                <a:gd name="connsiteY1" fmla="*/ 1408190 h 1408225"/>
                <a:gd name="connsiteX2" fmla="*/ 22 w 1410127"/>
                <a:gd name="connsiteY2" fmla="*/ 689637 h 1408225"/>
                <a:gd name="connsiteX3" fmla="*/ 716093 w 1410127"/>
                <a:gd name="connsiteY3" fmla="*/ 46 h 1408225"/>
                <a:gd name="connsiteX4" fmla="*/ 1410097 w 1410127"/>
                <a:gd name="connsiteY4" fmla="*/ 708394 h 1408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0127" h="1408225">
                  <a:moveTo>
                    <a:pt x="1410097" y="708118"/>
                  </a:moveTo>
                  <a:cubicBezTo>
                    <a:pt x="1406511" y="1101461"/>
                    <a:pt x="1088748" y="1412052"/>
                    <a:pt x="694026" y="1408190"/>
                  </a:cubicBezTo>
                  <a:cubicBezTo>
                    <a:pt x="305649" y="1404329"/>
                    <a:pt x="-3012" y="1084910"/>
                    <a:pt x="22" y="689637"/>
                  </a:cubicBezTo>
                  <a:cubicBezTo>
                    <a:pt x="3056" y="307328"/>
                    <a:pt x="326612" y="-4367"/>
                    <a:pt x="716093" y="46"/>
                  </a:cubicBezTo>
                  <a:cubicBezTo>
                    <a:pt x="1100057" y="4184"/>
                    <a:pt x="1413683" y="324430"/>
                    <a:pt x="1410097" y="708394"/>
                  </a:cubicBezTo>
                  <a:close/>
                </a:path>
              </a:pathLst>
            </a:custGeom>
            <a:solidFill>
              <a:schemeClr val="tx1">
                <a:lumMod val="85000"/>
                <a:lumOff val="15000"/>
              </a:schemeClr>
            </a:solidFill>
            <a:ln w="27548" cap="flat">
              <a:noFill/>
              <a:prstDash val="solid"/>
              <a:miter/>
            </a:ln>
          </p:spPr>
          <p:txBody>
            <a:bodyPr rtlCol="0" anchor="ctr"/>
            <a:lstStyle/>
            <a:p>
              <a:endParaRPr lang="LID4096"/>
            </a:p>
          </p:txBody>
        </p:sp>
      </p:grpSp>
      <p:sp>
        <p:nvSpPr>
          <p:cNvPr id="30" name="Title 1">
            <a:extLst>
              <a:ext uri="{FF2B5EF4-FFF2-40B4-BE49-F238E27FC236}">
                <a16:creationId xmlns:a16="http://schemas.microsoft.com/office/drawing/2014/main" id="{6C2A8C1D-C2E8-4555-8F18-0B18AF1407CE}"/>
              </a:ext>
            </a:extLst>
          </p:cNvPr>
          <p:cNvSpPr txBox="1"/>
          <p:nvPr/>
        </p:nvSpPr>
        <p:spPr>
          <a:xfrm>
            <a:off x="577415" y="491435"/>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a:solidFill>
                  <a:schemeClr val="tx1"/>
                </a:solidFill>
                <a:latin typeface="微软雅黑" panose="020B0503020204020204" pitchFamily="34" charset="-122"/>
                <a:ea typeface="微软雅黑" panose="020B0503020204020204" pitchFamily="34" charset="-122"/>
              </a:rPr>
              <a:t>Click to enter the title content</a:t>
            </a:r>
            <a:endParaRPr lang="en-GB" altLang="zh-CN" sz="2000">
              <a:solidFill>
                <a:schemeClr val="tx1"/>
              </a:solidFill>
              <a:latin typeface="微软雅黑" panose="020B0503020204020204" pitchFamily="34" charset="-122"/>
              <a:ea typeface="微软雅黑" panose="020B0503020204020204" pitchFamily="34" charset="-122"/>
            </a:endParaRPr>
          </a:p>
        </p:txBody>
      </p:sp>
      <p:cxnSp>
        <p:nvCxnSpPr>
          <p:cNvPr id="31" name="Conector recto de flecha 30">
            <a:extLst>
              <a:ext uri="{FF2B5EF4-FFF2-40B4-BE49-F238E27FC236}">
                <a16:creationId xmlns:a16="http://schemas.microsoft.com/office/drawing/2014/main" id="{67837EFE-9CB7-4EC9-A241-A79C8037EAFB}"/>
              </a:ext>
            </a:extLst>
          </p:cNvPr>
          <p:cNvCxnSpPr>
            <a:stCxn id="30" idx="1"/>
          </p:cNvCxnSpPr>
          <p:nvPr/>
        </p:nvCxnSpPr>
        <p:spPr>
          <a:xfrm flipV="1">
            <a:off x="577415" y="675200"/>
            <a:ext cx="2476654" cy="5974"/>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670317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echa: pentágono 6">
            <a:extLst>
              <a:ext uri="{FF2B5EF4-FFF2-40B4-BE49-F238E27FC236}">
                <a16:creationId xmlns:a16="http://schemas.microsoft.com/office/drawing/2014/main" id="{8441C31D-9D84-4AF7-AFE3-0845D82F9658}"/>
              </a:ext>
            </a:extLst>
          </p:cNvPr>
          <p:cNvSpPr/>
          <p:nvPr/>
        </p:nvSpPr>
        <p:spPr>
          <a:xfrm rot="10800000">
            <a:off x="4206240" y="2043820"/>
            <a:ext cx="8138160" cy="3478684"/>
          </a:xfrm>
          <a:prstGeom prst="homePlate">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 name="Google Shape;263;p42"/>
          <p:cNvSpPr txBox="1"/>
          <p:nvPr/>
        </p:nvSpPr>
        <p:spPr>
          <a:xfrm>
            <a:off x="-320474" y="868720"/>
            <a:ext cx="54244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ct val="0"/>
              </a:spcBef>
              <a:spcAft>
                <a:spcPct val="0"/>
              </a:spcAft>
            </a:defPPr>
            <a:lvl1pPr marR="0" lvl="0" algn="ctr" rtl="0">
              <a:lnSpc>
                <a:spcPct val="80000"/>
              </a:lnSpc>
              <a:spcBef>
                <a:spcPct val="0"/>
              </a:spcBef>
              <a:spcAft>
                <a:spcPct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800">
                <a:solidFill>
                  <a:schemeClr val="tx1"/>
                </a:solidFill>
                <a:latin typeface="Rubik" panose="020B0604020202020204" charset="-79"/>
                <a:cs typeface="Rubik" panose="020B0604020202020204" charset="-79"/>
              </a:rPr>
              <a:t>Fuentes</a:t>
            </a:r>
          </a:p>
        </p:txBody>
      </p:sp>
      <p:sp>
        <p:nvSpPr>
          <p:cNvPr id="12" name="Google Shape;270;p42"/>
          <p:cNvSpPr txBox="1"/>
          <p:nvPr/>
        </p:nvSpPr>
        <p:spPr>
          <a:xfrm>
            <a:off x="1169899" y="1991024"/>
            <a:ext cx="5543552" cy="565400"/>
          </a:xfrm>
          <a:prstGeom prst="rect">
            <a:avLst/>
          </a:prstGeom>
          <a:noFill/>
          <a:ln>
            <a:noFill/>
          </a:ln>
        </p:spPr>
        <p:txBody>
          <a:bodyPr spcFirstLastPara="1" wrap="square" lIns="121900" tIns="121900" rIns="121900" bIns="121900" anchor="t" anchorCtr="0">
            <a:noAutofit/>
          </a:bodyPr>
          <a:lstStyle/>
          <a:p>
            <a:r>
              <a:rPr lang="es-PE" sz="2133" b="1" dirty="0">
                <a:latin typeface="Bevan" panose="020B0604020202020204" charset="0"/>
                <a:ea typeface="Rubik"/>
                <a:cs typeface="Rubik" panose="020B0604020202020204" charset="-79"/>
                <a:sym typeface="Rubik" panose="020B0604020202020204" charset="-79"/>
              </a:rPr>
              <a:t>PRODUCED </a:t>
            </a:r>
            <a:r>
              <a:rPr lang="es-PE" sz="2133" b="1" dirty="0" smtClean="0">
                <a:latin typeface="Bevan" panose="020B0604020202020204" charset="0"/>
                <a:ea typeface="Rubik"/>
                <a:cs typeface="Rubik" panose="020B0604020202020204" charset="-79"/>
                <a:sym typeface="Rubik" panose="020B0604020202020204" charset="-79"/>
              </a:rPr>
              <a:t>BY</a:t>
            </a:r>
            <a:r>
              <a:rPr lang="es-PE" sz="2133" b="1" dirty="0">
                <a:latin typeface="Bevan" panose="020B0604020202020204" charset="0"/>
                <a:ea typeface="Rubik"/>
                <a:cs typeface="Rubik" panose="020B0604020202020204" charset="-79"/>
                <a:sym typeface="Rubik" panose="020B0604020202020204" charset="-79"/>
              </a:rPr>
              <a:t>:</a:t>
            </a:r>
            <a:endParaRPr lang="es-PE" sz="2133" dirty="0">
              <a:latin typeface="Montserrat"/>
              <a:ea typeface="Montserrat"/>
              <a:cs typeface="Montserrat"/>
              <a:sym typeface="Montserrat"/>
            </a:endParaRPr>
          </a:p>
          <a:p>
            <a:pPr lvl="0"/>
            <a:endParaRPr sz="2133" b="1" dirty="0">
              <a:solidFill>
                <a:srgbClr val="C00000"/>
              </a:solidFill>
              <a:latin typeface="Bevan" panose="020B0604020202020204" charset="0"/>
              <a:ea typeface="Rubik"/>
              <a:cs typeface="Rubik" panose="020B0604020202020204" charset="-79"/>
              <a:sym typeface="Rubik" panose="020B0604020202020204" charset="-79"/>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1169899" y="2996865"/>
            <a:ext cx="3985576" cy="2126071"/>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121900" tIns="121900" rIns="121900" bIns="121900" anchor="t" anchorCtr="0">
              <a:noAutofit/>
            </a:bodyPr>
            <a:lstStyle/>
            <a:p>
              <a:pPr lvl="0"/>
              <a:r>
                <a:rPr lang="es-PE" sz="2133" b="1">
                  <a:latin typeface="Bevan" panose="020B0604020202020204" charset="0"/>
                  <a:ea typeface="Rubik"/>
                  <a:cs typeface="Rubik" panose="020B0604020202020204" charset="-79"/>
                  <a:sym typeface="Rubik" panose="020B0604020202020204" charset="-79"/>
                </a:rPr>
                <a:t>IMAGES</a:t>
              </a:r>
              <a:r>
                <a:rPr lang="en" sz="2133" b="1">
                  <a:latin typeface="Bevan" panose="020B0604020202020204" charset="0"/>
                  <a:ea typeface="Rubik"/>
                  <a:cs typeface="Rubik" panose="020B0604020202020204" charset="-79"/>
                  <a:sym typeface="Rubik" panose="020B0604020202020204" charset="-79"/>
                </a:rPr>
                <a:t> :</a:t>
              </a:r>
              <a:endParaRPr sz="2133" b="1">
                <a:latin typeface="Bevan" panose="020B0604020202020204" charset="0"/>
                <a:ea typeface="Rubik"/>
                <a:cs typeface="Rubik" panose="020B0604020202020204" charset="-79"/>
                <a:sym typeface="Rubik" panose="020B0604020202020204" charset="-79"/>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121900" tIns="121900" rIns="121900" bIns="121900" anchor="t" anchorCtr="0">
              <a:noAutofit/>
            </a:bodyPr>
            <a:lstStyle/>
            <a:p>
              <a:pPr marL="380981" indent="-380981">
                <a:buFont typeface="Arial" panose="020B0604020202020204" pitchFamily="34" charset="0"/>
                <a:buChar char="•"/>
              </a:pPr>
              <a:r>
                <a:rPr lang="es-PE" sz="2000">
                  <a:latin typeface="Montserrat"/>
                  <a:ea typeface="Montserrat"/>
                  <a:cs typeface="Montserrat"/>
                  <a:sym typeface="Montserrat"/>
                </a:rPr>
                <a:t>unsplash.com</a:t>
              </a:r>
            </a:p>
            <a:p>
              <a:pPr marL="380981" indent="-380981">
                <a:buFont typeface="Arial" panose="020B0604020202020204" pitchFamily="34" charset="0"/>
                <a:buChar char="•"/>
              </a:pPr>
              <a:r>
                <a:rPr lang="es-PE" sz="2000">
                  <a:latin typeface="Montserrat"/>
                  <a:ea typeface="Montserrat"/>
                  <a:cs typeface="Montserrat"/>
                  <a:sym typeface="Montserrat"/>
                </a:rPr>
                <a:t>pixabay.com</a:t>
              </a:r>
            </a:p>
            <a:p>
              <a:pPr marL="380981" indent="-380981">
                <a:buFont typeface="Arial" panose="020B0604020202020204" pitchFamily="34" charset="0"/>
                <a:buChar char="•"/>
              </a:pPr>
              <a:r>
                <a:rPr lang="es-PE" sz="2000">
                  <a:latin typeface="Montserrat"/>
                  <a:ea typeface="Montserrat"/>
                  <a:cs typeface="Montserrat"/>
                  <a:sym typeface="Montserrat"/>
                </a:rPr>
                <a:t>pngwing.com</a:t>
              </a:r>
            </a:p>
          </p:txBody>
        </p:sp>
      </p:grpSp>
      <p:sp>
        <p:nvSpPr>
          <p:cNvPr id="16" name="Google Shape;274;p42"/>
          <p:cNvSpPr txBox="1"/>
          <p:nvPr/>
        </p:nvSpPr>
        <p:spPr>
          <a:xfrm>
            <a:off x="1153228" y="4654606"/>
            <a:ext cx="2822800" cy="411600"/>
          </a:xfrm>
          <a:prstGeom prst="rect">
            <a:avLst/>
          </a:prstGeom>
          <a:noFill/>
          <a:ln>
            <a:noFill/>
          </a:ln>
        </p:spPr>
        <p:txBody>
          <a:bodyPr spcFirstLastPara="1" wrap="square" lIns="121900" tIns="121900" rIns="121900" bIns="121900" anchor="t" anchorCtr="0">
            <a:noAutofit/>
          </a:bodyPr>
          <a:lstStyle/>
          <a:p>
            <a:r>
              <a:rPr lang="en" sz="2133" b="1">
                <a:latin typeface="Bevan" panose="020B0604020202020204" charset="0"/>
                <a:ea typeface="Rubik"/>
                <a:cs typeface="Rubik" panose="020B0604020202020204" charset="-79"/>
                <a:sym typeface="Rubik" panose="020B0604020202020204" charset="-79"/>
              </a:rPr>
              <a:t>FONTS :</a:t>
            </a:r>
            <a:endParaRPr sz="2133" b="1">
              <a:latin typeface="Bevan" panose="020B0604020202020204" charset="0"/>
              <a:ea typeface="Rubik"/>
              <a:cs typeface="Rubik" panose="020B0604020202020204" charset="-79"/>
              <a:sym typeface="Rubik" panose="020B0604020202020204" charset="-79"/>
            </a:endParaRPr>
          </a:p>
        </p:txBody>
      </p:sp>
      <p:sp>
        <p:nvSpPr>
          <p:cNvPr id="17" name="Google Shape;275;p42"/>
          <p:cNvSpPr txBox="1"/>
          <p:nvPr/>
        </p:nvSpPr>
        <p:spPr>
          <a:xfrm>
            <a:off x="1153228" y="5066106"/>
            <a:ext cx="3527168" cy="912800"/>
          </a:xfrm>
          <a:prstGeom prst="rect">
            <a:avLst/>
          </a:prstGeom>
          <a:noFill/>
          <a:ln>
            <a:noFill/>
          </a:ln>
        </p:spPr>
        <p:txBody>
          <a:bodyPr spcFirstLastPara="1" wrap="square" lIns="121900" tIns="121900" rIns="121900" bIns="121900" anchor="t" anchorCtr="0">
            <a:noAutofit/>
          </a:bodyPr>
          <a:lstStyle/>
          <a:p>
            <a:pPr marL="380981" indent="-380981">
              <a:buFont typeface="Arial" panose="020B0604020202020204" pitchFamily="34" charset="0"/>
              <a:buChar char="•"/>
            </a:pPr>
            <a:r>
              <a:rPr lang="es-PE" sz="2000">
                <a:latin typeface="Montserrat"/>
                <a:ea typeface="Montserrat"/>
                <a:cs typeface="Montserrat"/>
                <a:sym typeface="Montserrat"/>
              </a:rPr>
              <a:t>Arial Black</a:t>
            </a:r>
          </a:p>
          <a:p>
            <a:pPr marL="380981" indent="-380981">
              <a:buFont typeface="Arial" panose="020B0604020202020204" pitchFamily="34" charset="0"/>
              <a:buChar char="•"/>
            </a:pPr>
            <a:r>
              <a:rPr lang="es-PE" sz="2000">
                <a:latin typeface="Montserrat"/>
                <a:ea typeface="Montserrat"/>
                <a:cs typeface="Montserrat"/>
                <a:sym typeface="Montserrat"/>
              </a:rPr>
              <a:t>Bohemian Typewriter</a:t>
            </a:r>
          </a:p>
          <a:p>
            <a:pPr marL="380981" indent="-380981">
              <a:buFont typeface="Arial" panose="020B0604020202020204" pitchFamily="34" charset="0"/>
              <a:buChar char="•"/>
            </a:pPr>
            <a:r>
              <a:rPr lang="es-PE" sz="2000">
                <a:latin typeface="Montserrat"/>
                <a:ea typeface="Montserrat"/>
                <a:cs typeface="Montserrat"/>
                <a:sym typeface="Montserrat"/>
              </a:rPr>
              <a:t>Arial</a:t>
            </a:r>
            <a:endParaRPr sz="2000">
              <a:latin typeface="Montserrat"/>
              <a:ea typeface="Montserrat"/>
              <a:cs typeface="Montserrat"/>
              <a:sym typeface="Montserrat"/>
            </a:endParaRPr>
          </a:p>
        </p:txBody>
      </p:sp>
      <p:sp>
        <p:nvSpPr>
          <p:cNvPr id="18" name="TextBox 59">
            <a:extLst>
              <a:ext uri="{FF2B5EF4-FFF2-40B4-BE49-F238E27FC236}">
                <a16:creationId xmlns:a16="http://schemas.microsoft.com/office/drawing/2014/main" id="{6E6EB432-42F1-4645-91AE-46F9C6679D9A}"/>
              </a:ext>
            </a:extLst>
          </p:cNvPr>
          <p:cNvSpPr txBox="1"/>
          <p:nvPr/>
        </p:nvSpPr>
        <p:spPr>
          <a:xfrm>
            <a:off x="9832879" y="423089"/>
            <a:ext cx="2232000" cy="307777"/>
          </a:xfrm>
          <a:prstGeom prst="rect">
            <a:avLst/>
          </a:prstGeom>
          <a:noFill/>
        </p:spPr>
        <p:txBody>
          <a:bodyPr wrap="square" rtlCol="0" anchor="ctr">
            <a:spAutoFit/>
          </a:bodyPr>
          <a:lstStyle/>
          <a:p>
            <a:pPr algn="r"/>
            <a:r>
              <a:rPr lang="en-US" altLang="ko-KR" sz="1400" dirty="0" smtClean="0">
                <a:latin typeface="Arial" panose="020B0604020202020204" pitchFamily="34" charset="0"/>
                <a:cs typeface="Arial" panose="020B0604020202020204" pitchFamily="34" charset="0"/>
              </a:rPr>
              <a:t>plantillaspowerpoint.org</a:t>
            </a:r>
            <a:endParaRPr lang="ko-KR" altLang="en-US" sz="1400" dirty="0">
              <a:latin typeface="Arial" pitchFamily="34" charset="0"/>
              <a:cs typeface="Arial" pitchFamily="34" charset="0"/>
            </a:endParaRPr>
          </a:p>
        </p:txBody>
      </p:sp>
      <p:sp>
        <p:nvSpPr>
          <p:cNvPr id="54" name="Google Shape;133;p21">
            <a:extLst>
              <a:ext uri="{FF2B5EF4-FFF2-40B4-BE49-F238E27FC236}">
                <a16:creationId xmlns:a16="http://schemas.microsoft.com/office/drawing/2014/main" id="{BCD49EE6-F599-46C3-AFED-3059B4045E54}"/>
              </a:ext>
            </a:extLst>
          </p:cNvPr>
          <p:cNvSpPr txBox="1"/>
          <p:nvPr/>
        </p:nvSpPr>
        <p:spPr>
          <a:xfrm>
            <a:off x="308304" y="142096"/>
            <a:ext cx="11756575" cy="229226"/>
          </a:xfrm>
          <a:prstGeom prst="rect">
            <a:avLst/>
          </a:prstGeom>
          <a:gradFill>
            <a:gsLst>
              <a:gs pos="0">
                <a:srgbClr val="FFFFFF">
                  <a:alpha val="0"/>
                </a:srgbClr>
              </a:gs>
              <a:gs pos="100000">
                <a:schemeClr val="tx1">
                  <a:lumMod val="95000"/>
                  <a:lumOff val="5000"/>
                </a:schemeClr>
              </a:gs>
            </a:gsLst>
            <a:path path="circle">
              <a:fillToRect r="100000" b="100000"/>
            </a:path>
          </a:gradFill>
        </p:spPr>
        <p:txBody>
          <a:bodyPr spcFirstLastPara="1" vert="horz" wrap="square" lIns="0" tIns="0" rIns="0" bIns="0" rtlCol="0" anchor="ctr" anchorCtr="0">
            <a:noAutofit/>
          </a:bodyPr>
          <a:lstStyle>
            <a:lvl1pPr lvl="0" algn="ctr" defTabSz="914400" rtl="0" eaLnBrk="1" latinLnBrk="0" hangingPunct="1">
              <a:lnSpc>
                <a:spcPct val="80000"/>
              </a:lnSpc>
              <a:spcBef>
                <a:spcPct val="0"/>
              </a:spcBef>
              <a:spcAft>
                <a:spcPct val="0"/>
              </a:spcAft>
              <a:buSzPts val="4800"/>
              <a:buNone/>
              <a:defRPr sz="4800" kern="1200">
                <a:solidFill>
                  <a:srgbClr val="27348B"/>
                </a:solidFill>
                <a:latin typeface="+mj-lt"/>
                <a:ea typeface="+mj-ea"/>
                <a:cs typeface="+mj-cs"/>
              </a:defRPr>
            </a:lvl1pPr>
            <a:lvl2pPr lvl="1">
              <a:lnSpc>
                <a:spcPct val="80000"/>
              </a:lnSpc>
              <a:spcBef>
                <a:spcPct val="0"/>
              </a:spcBef>
              <a:spcAft>
                <a:spcPct val="0"/>
              </a:spcAft>
              <a:buSzPts val="4800"/>
              <a:buNone/>
              <a:defRPr sz="6400"/>
            </a:lvl2pPr>
            <a:lvl3pPr lvl="2">
              <a:lnSpc>
                <a:spcPct val="80000"/>
              </a:lnSpc>
              <a:spcBef>
                <a:spcPct val="0"/>
              </a:spcBef>
              <a:spcAft>
                <a:spcPct val="0"/>
              </a:spcAft>
              <a:buSzPts val="4800"/>
              <a:buNone/>
              <a:defRPr sz="6400"/>
            </a:lvl3pPr>
            <a:lvl4pPr lvl="3">
              <a:lnSpc>
                <a:spcPct val="80000"/>
              </a:lnSpc>
              <a:spcBef>
                <a:spcPct val="0"/>
              </a:spcBef>
              <a:spcAft>
                <a:spcPct val="0"/>
              </a:spcAft>
              <a:buSzPts val="4800"/>
              <a:buNone/>
              <a:defRPr sz="6400"/>
            </a:lvl4pPr>
            <a:lvl5pPr lvl="4">
              <a:lnSpc>
                <a:spcPct val="80000"/>
              </a:lnSpc>
              <a:spcBef>
                <a:spcPct val="0"/>
              </a:spcBef>
              <a:spcAft>
                <a:spcPct val="0"/>
              </a:spcAft>
              <a:buSzPts val="4800"/>
              <a:buNone/>
              <a:defRPr sz="6400"/>
            </a:lvl5pPr>
            <a:lvl6pPr lvl="5">
              <a:lnSpc>
                <a:spcPct val="80000"/>
              </a:lnSpc>
              <a:spcBef>
                <a:spcPct val="0"/>
              </a:spcBef>
              <a:spcAft>
                <a:spcPct val="0"/>
              </a:spcAft>
              <a:buSzPts val="4800"/>
              <a:buNone/>
              <a:defRPr sz="6400"/>
            </a:lvl6pPr>
            <a:lvl7pPr lvl="6">
              <a:lnSpc>
                <a:spcPct val="80000"/>
              </a:lnSpc>
              <a:spcBef>
                <a:spcPct val="0"/>
              </a:spcBef>
              <a:spcAft>
                <a:spcPct val="0"/>
              </a:spcAft>
              <a:buSzPts val="4800"/>
              <a:buNone/>
              <a:defRPr sz="6400"/>
            </a:lvl7pPr>
            <a:lvl8pPr lvl="7">
              <a:lnSpc>
                <a:spcPct val="80000"/>
              </a:lnSpc>
              <a:spcBef>
                <a:spcPct val="0"/>
              </a:spcBef>
              <a:spcAft>
                <a:spcPct val="0"/>
              </a:spcAft>
              <a:buSzPts val="4800"/>
              <a:buNone/>
              <a:defRPr sz="6400"/>
            </a:lvl8pPr>
            <a:lvl9pPr lvl="8">
              <a:lnSpc>
                <a:spcPct val="80000"/>
              </a:lnSpc>
              <a:spcBef>
                <a:spcPct val="0"/>
              </a:spcBef>
              <a:spcAft>
                <a:spcPct val="0"/>
              </a:spcAft>
              <a:buSzPts val="4800"/>
              <a:buNone/>
              <a:defRPr sz="6400"/>
            </a:lvl9pPr>
          </a:lstStyle>
          <a:p>
            <a:endParaRPr lang="en-US"/>
          </a:p>
        </p:txBody>
      </p:sp>
      <p:sp>
        <p:nvSpPr>
          <p:cNvPr id="27" name="Trapecio 26">
            <a:extLst>
              <a:ext uri="{FF2B5EF4-FFF2-40B4-BE49-F238E27FC236}">
                <a16:creationId xmlns:a16="http://schemas.microsoft.com/office/drawing/2014/main" id="{6B041A65-B39A-449A-8222-5BD780A3ED62}"/>
              </a:ext>
            </a:extLst>
          </p:cNvPr>
          <p:cNvSpPr/>
          <p:nvPr/>
        </p:nvSpPr>
        <p:spPr>
          <a:xfrm rot="10800000">
            <a:off x="5280790" y="6550221"/>
            <a:ext cx="5467456" cy="307779"/>
          </a:xfrm>
          <a:prstGeom prst="trapezoid">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6" name="Imagen 5">
            <a:extLst>
              <a:ext uri="{FF2B5EF4-FFF2-40B4-BE49-F238E27FC236}">
                <a16:creationId xmlns:a16="http://schemas.microsoft.com/office/drawing/2014/main" id="{2A3D7AAF-1951-4C39-9419-D73952DBAACE}"/>
              </a:ext>
            </a:extLst>
          </p:cNvPr>
          <p:cNvPicPr>
            <a:picLocks noChangeAspect="1"/>
          </p:cNvPicPr>
          <p:nvPr/>
        </p:nvPicPr>
        <p:blipFill>
          <a:blip r:embed="rId3">
            <a:extLst>
              <a:ext uri="{28A0092B-C50C-407E-A947-70E740481C1C}">
                <a14:useLocalDpi xmlns:a14="http://schemas.microsoft.com/office/drawing/2010/main" val="0"/>
              </a:ext>
            </a:extLst>
          </a:blip>
          <a:srcRect l="19935" r="16223"/>
          <a:stretch>
            <a:fillRect/>
          </a:stretch>
        </p:blipFill>
        <p:spPr>
          <a:xfrm>
            <a:off x="5217471" y="1798998"/>
            <a:ext cx="5434149" cy="4751223"/>
          </a:xfrm>
          <a:prstGeom prst="rect">
            <a:avLst/>
          </a:prstGeom>
        </p:spPr>
      </p:pic>
    </p:spTree>
    <p:extLst>
      <p:ext uri="{BB962C8B-B14F-4D97-AF65-F5344CB8AC3E}">
        <p14:creationId xmlns:p14="http://schemas.microsoft.com/office/powerpoint/2010/main" val="7300418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74"/>
          <p:cNvSpPr txBox="1">
            <a:spLocks noGrp="1"/>
          </p:cNvSpPr>
          <p:nvPr>
            <p:ph type="title"/>
          </p:nvPr>
        </p:nvSpPr>
        <p:spPr>
          <a:xfrm>
            <a:off x="267970" y="173900"/>
            <a:ext cx="2570480" cy="702400"/>
          </a:xfrm>
          <a:prstGeom prst="rect">
            <a:avLst/>
          </a:prstGeom>
        </p:spPr>
        <p:txBody>
          <a:bodyPr spcFirstLastPara="1" vert="horz" wrap="square" lIns="121900" tIns="121900" rIns="121900" bIns="121900" rtlCol="0" anchor="t" anchorCtr="0">
            <a:noAutofit/>
          </a:bodyPr>
          <a:lstStyle/>
          <a:p>
            <a:r>
              <a:rPr lang="en" sz="2400" b="1">
                <a:solidFill>
                  <a:schemeClr val="tx1"/>
                </a:solidFill>
              </a:rPr>
              <a:t>RESOURCES</a:t>
            </a:r>
            <a:endParaRPr sz="2400" b="1">
              <a:solidFill>
                <a:schemeClr val="tx1"/>
              </a:solidFill>
            </a:endParaRPr>
          </a:p>
        </p:txBody>
      </p:sp>
      <p:sp>
        <p:nvSpPr>
          <p:cNvPr id="3" name="Forma libre: forma 2">
            <a:extLst>
              <a:ext uri="{FF2B5EF4-FFF2-40B4-BE49-F238E27FC236}">
                <a16:creationId xmlns:a16="http://schemas.microsoft.com/office/drawing/2014/main" id="{3A66DC06-8345-40CD-BB49-E2B05A8E5EED}"/>
              </a:ext>
            </a:extLst>
          </p:cNvPr>
          <p:cNvSpPr/>
          <p:nvPr/>
        </p:nvSpPr>
        <p:spPr>
          <a:xfrm>
            <a:off x="4978724" y="1275054"/>
            <a:ext cx="1226134" cy="889665"/>
          </a:xfrm>
          <a:custGeom>
            <a:avLst/>
            <a:gdLst>
              <a:gd name="connsiteX0" fmla="*/ 646059 w 1289721"/>
              <a:gd name="connsiteY0" fmla="*/ 935500 h 935802"/>
              <a:gd name="connsiteX1" fmla="*/ 37544 w 1289721"/>
              <a:gd name="connsiteY1" fmla="*/ 935500 h 935802"/>
              <a:gd name="connsiteX2" fmla="*/ 161 w 1289721"/>
              <a:gd name="connsiteY2" fmla="*/ 908980 h 935802"/>
              <a:gd name="connsiteX3" fmla="*/ 37384 w 1289721"/>
              <a:gd name="connsiteY3" fmla="*/ 879585 h 935802"/>
              <a:gd name="connsiteX4" fmla="*/ 42337 w 1289721"/>
              <a:gd name="connsiteY4" fmla="*/ 879585 h 935802"/>
              <a:gd name="connsiteX5" fmla="*/ 86430 w 1289721"/>
              <a:gd name="connsiteY5" fmla="*/ 834214 h 935802"/>
              <a:gd name="connsiteX6" fmla="*/ 85951 w 1289721"/>
              <a:gd name="connsiteY6" fmla="*/ 505434 h 935802"/>
              <a:gd name="connsiteX7" fmla="*/ 103524 w 1289721"/>
              <a:gd name="connsiteY7" fmla="*/ 467731 h 935802"/>
              <a:gd name="connsiteX8" fmla="*/ 172859 w 1289721"/>
              <a:gd name="connsiteY8" fmla="*/ 409260 h 935802"/>
              <a:gd name="connsiteX9" fmla="*/ 200337 w 1289721"/>
              <a:gd name="connsiteY9" fmla="*/ 409260 h 935802"/>
              <a:gd name="connsiteX10" fmla="*/ 271588 w 1289721"/>
              <a:gd name="connsiteY10" fmla="*/ 469329 h 935802"/>
              <a:gd name="connsiteX11" fmla="*/ 307054 w 1289721"/>
              <a:gd name="connsiteY11" fmla="*/ 482429 h 935802"/>
              <a:gd name="connsiteX12" fmla="*/ 427351 w 1289721"/>
              <a:gd name="connsiteY12" fmla="*/ 482109 h 935802"/>
              <a:gd name="connsiteX13" fmla="*/ 458664 w 1289721"/>
              <a:gd name="connsiteY13" fmla="*/ 512783 h 935802"/>
              <a:gd name="connsiteX14" fmla="*/ 458184 w 1289721"/>
              <a:gd name="connsiteY14" fmla="*/ 844119 h 935802"/>
              <a:gd name="connsiteX15" fmla="*/ 458184 w 1289721"/>
              <a:gd name="connsiteY15" fmla="*/ 863769 h 935802"/>
              <a:gd name="connsiteX16" fmla="*/ 472403 w 1289721"/>
              <a:gd name="connsiteY16" fmla="*/ 879585 h 935802"/>
              <a:gd name="connsiteX17" fmla="*/ 489497 w 1289721"/>
              <a:gd name="connsiteY17" fmla="*/ 863929 h 935802"/>
              <a:gd name="connsiteX18" fmla="*/ 489816 w 1289721"/>
              <a:gd name="connsiteY18" fmla="*/ 770631 h 935802"/>
              <a:gd name="connsiteX19" fmla="*/ 489337 w 1289721"/>
              <a:gd name="connsiteY19" fmla="*/ 382900 h 935802"/>
              <a:gd name="connsiteX20" fmla="*/ 514579 w 1289721"/>
              <a:gd name="connsiteY20" fmla="*/ 334973 h 935802"/>
              <a:gd name="connsiteX21" fmla="*/ 603723 w 1289721"/>
              <a:gd name="connsiteY21" fmla="*/ 274265 h 935802"/>
              <a:gd name="connsiteX22" fmla="*/ 622415 w 1289721"/>
              <a:gd name="connsiteY22" fmla="*/ 237521 h 935802"/>
              <a:gd name="connsiteX23" fmla="*/ 622095 w 1289721"/>
              <a:gd name="connsiteY23" fmla="*/ 51085 h 935802"/>
              <a:gd name="connsiteX24" fmla="*/ 666188 w 1289721"/>
              <a:gd name="connsiteY24" fmla="*/ 23607 h 935802"/>
              <a:gd name="connsiteX25" fmla="*/ 712518 w 1289721"/>
              <a:gd name="connsiteY25" fmla="*/ 20731 h 935802"/>
              <a:gd name="connsiteX26" fmla="*/ 774823 w 1289721"/>
              <a:gd name="connsiteY26" fmla="*/ 122 h 935802"/>
              <a:gd name="connsiteX27" fmla="*/ 839205 w 1289721"/>
              <a:gd name="connsiteY27" fmla="*/ 60670 h 935802"/>
              <a:gd name="connsiteX28" fmla="*/ 838886 w 1289721"/>
              <a:gd name="connsiteY28" fmla="*/ 153968 h 935802"/>
              <a:gd name="connsiteX29" fmla="*/ 801183 w 1289721"/>
              <a:gd name="connsiteY29" fmla="*/ 178411 h 935802"/>
              <a:gd name="connsiteX30" fmla="*/ 745108 w 1289721"/>
              <a:gd name="connsiteY30" fmla="*/ 180648 h 935802"/>
              <a:gd name="connsiteX31" fmla="*/ 685040 w 1289721"/>
              <a:gd name="connsiteY31" fmla="*/ 200138 h 935802"/>
              <a:gd name="connsiteX32" fmla="*/ 668265 w 1289721"/>
              <a:gd name="connsiteY32" fmla="*/ 218990 h 935802"/>
              <a:gd name="connsiteX33" fmla="*/ 699737 w 1289721"/>
              <a:gd name="connsiteY33" fmla="*/ 283372 h 935802"/>
              <a:gd name="connsiteX34" fmla="*/ 778657 w 1289721"/>
              <a:gd name="connsiteY34" fmla="*/ 337210 h 935802"/>
              <a:gd name="connsiteX35" fmla="*/ 800863 w 1289721"/>
              <a:gd name="connsiteY35" fmla="*/ 379705 h 935802"/>
              <a:gd name="connsiteX36" fmla="*/ 800544 w 1289721"/>
              <a:gd name="connsiteY36" fmla="*/ 833735 h 935802"/>
              <a:gd name="connsiteX37" fmla="*/ 800544 w 1289721"/>
              <a:gd name="connsiteY37" fmla="*/ 855781 h 935802"/>
              <a:gd name="connsiteX38" fmla="*/ 816999 w 1289721"/>
              <a:gd name="connsiteY38" fmla="*/ 879745 h 935802"/>
              <a:gd name="connsiteX39" fmla="*/ 832655 w 1289721"/>
              <a:gd name="connsiteY39" fmla="*/ 855302 h 935802"/>
              <a:gd name="connsiteX40" fmla="*/ 832655 w 1289721"/>
              <a:gd name="connsiteY40" fmla="*/ 514221 h 935802"/>
              <a:gd name="connsiteX41" fmla="*/ 864447 w 1289721"/>
              <a:gd name="connsiteY41" fmla="*/ 482589 h 935802"/>
              <a:gd name="connsiteX42" fmla="*/ 969886 w 1289721"/>
              <a:gd name="connsiteY42" fmla="*/ 483068 h 935802"/>
              <a:gd name="connsiteX43" fmla="*/ 1031393 w 1289721"/>
              <a:gd name="connsiteY43" fmla="*/ 459264 h 935802"/>
              <a:gd name="connsiteX44" fmla="*/ 1089065 w 1289721"/>
              <a:gd name="connsiteY44" fmla="*/ 409739 h 935802"/>
              <a:gd name="connsiteX45" fmla="*/ 1118780 w 1289721"/>
              <a:gd name="connsiteY45" fmla="*/ 410858 h 935802"/>
              <a:gd name="connsiteX46" fmla="*/ 1186037 w 1289721"/>
              <a:gd name="connsiteY46" fmla="*/ 468051 h 935802"/>
              <a:gd name="connsiteX47" fmla="*/ 1206965 w 1289721"/>
              <a:gd name="connsiteY47" fmla="*/ 514540 h 935802"/>
              <a:gd name="connsiteX48" fmla="*/ 1206007 w 1289721"/>
              <a:gd name="connsiteY48" fmla="*/ 853225 h 935802"/>
              <a:gd name="connsiteX49" fmla="*/ 1233805 w 1289721"/>
              <a:gd name="connsiteY49" fmla="*/ 880064 h 935802"/>
              <a:gd name="connsiteX50" fmla="*/ 1260804 w 1289721"/>
              <a:gd name="connsiteY50" fmla="*/ 880064 h 935802"/>
              <a:gd name="connsiteX51" fmla="*/ 1289720 w 1289721"/>
              <a:gd name="connsiteY51" fmla="*/ 907542 h 935802"/>
              <a:gd name="connsiteX52" fmla="*/ 1261443 w 1289721"/>
              <a:gd name="connsiteY52" fmla="*/ 935340 h 935802"/>
              <a:gd name="connsiteX53" fmla="*/ 1236840 w 1289721"/>
              <a:gd name="connsiteY53" fmla="*/ 935660 h 935802"/>
              <a:gd name="connsiteX54" fmla="*/ 645420 w 1289721"/>
              <a:gd name="connsiteY54" fmla="*/ 935660 h 935802"/>
              <a:gd name="connsiteX55" fmla="*/ 586310 w 1289721"/>
              <a:gd name="connsiteY55" fmla="*/ 774944 h 935802"/>
              <a:gd name="connsiteX56" fmla="*/ 584393 w 1289721"/>
              <a:gd name="connsiteY56" fmla="*/ 774944 h 935802"/>
              <a:gd name="connsiteX57" fmla="*/ 584393 w 1289721"/>
              <a:gd name="connsiteY57" fmla="*/ 858337 h 935802"/>
              <a:gd name="connsiteX58" fmla="*/ 601327 w 1289721"/>
              <a:gd name="connsiteY58" fmla="*/ 879265 h 935802"/>
              <a:gd name="connsiteX59" fmla="*/ 687116 w 1289721"/>
              <a:gd name="connsiteY59" fmla="*/ 879265 h 935802"/>
              <a:gd name="connsiteX60" fmla="*/ 705488 w 1289721"/>
              <a:gd name="connsiteY60" fmla="*/ 864887 h 935802"/>
              <a:gd name="connsiteX61" fmla="*/ 703731 w 1289721"/>
              <a:gd name="connsiteY61" fmla="*/ 688515 h 935802"/>
              <a:gd name="connsiteX62" fmla="*/ 640148 w 1289721"/>
              <a:gd name="connsiteY62" fmla="*/ 641068 h 935802"/>
              <a:gd name="connsiteX63" fmla="*/ 586310 w 1289721"/>
              <a:gd name="connsiteY63" fmla="*/ 696503 h 935802"/>
              <a:gd name="connsiteX64" fmla="*/ 586310 w 1289721"/>
              <a:gd name="connsiteY64" fmla="*/ 774784 h 935802"/>
              <a:gd name="connsiteX65" fmla="*/ 645899 w 1289721"/>
              <a:gd name="connsiteY65" fmla="*/ 531315 h 935802"/>
              <a:gd name="connsiteX66" fmla="*/ 749102 w 1289721"/>
              <a:gd name="connsiteY66" fmla="*/ 426194 h 935802"/>
              <a:gd name="connsiteX67" fmla="*/ 644781 w 1289721"/>
              <a:gd name="connsiteY67" fmla="*/ 322991 h 935802"/>
              <a:gd name="connsiteX68" fmla="*/ 541418 w 1289721"/>
              <a:gd name="connsiteY68" fmla="*/ 429869 h 935802"/>
              <a:gd name="connsiteX69" fmla="*/ 645899 w 1289721"/>
              <a:gd name="connsiteY69" fmla="*/ 531315 h 935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289721" h="935801">
                <a:moveTo>
                  <a:pt x="646059" y="935500"/>
                </a:moveTo>
                <a:cubicBezTo>
                  <a:pt x="443167" y="935500"/>
                  <a:pt x="240435" y="935500"/>
                  <a:pt x="37544" y="935500"/>
                </a:cubicBezTo>
                <a:cubicBezTo>
                  <a:pt x="18533" y="935500"/>
                  <a:pt x="2717" y="930867"/>
                  <a:pt x="161" y="908980"/>
                </a:cubicBezTo>
                <a:cubicBezTo>
                  <a:pt x="-1756" y="891886"/>
                  <a:pt x="13581" y="880384"/>
                  <a:pt x="37384" y="879585"/>
                </a:cubicBezTo>
                <a:cubicBezTo>
                  <a:pt x="38982" y="879585"/>
                  <a:pt x="40580" y="879585"/>
                  <a:pt x="42337" y="879585"/>
                </a:cubicBezTo>
                <a:cubicBezTo>
                  <a:pt x="90903" y="879265"/>
                  <a:pt x="86430" y="885017"/>
                  <a:pt x="86430" y="834214"/>
                </a:cubicBezTo>
                <a:cubicBezTo>
                  <a:pt x="86430" y="724620"/>
                  <a:pt x="86749" y="615027"/>
                  <a:pt x="85951" y="505434"/>
                </a:cubicBezTo>
                <a:cubicBezTo>
                  <a:pt x="85951" y="488979"/>
                  <a:pt x="90903" y="477796"/>
                  <a:pt x="103524" y="467731"/>
                </a:cubicBezTo>
                <a:cubicBezTo>
                  <a:pt x="127168" y="448880"/>
                  <a:pt x="150173" y="429390"/>
                  <a:pt x="172859" y="409260"/>
                </a:cubicBezTo>
                <a:cubicBezTo>
                  <a:pt x="182763" y="400474"/>
                  <a:pt x="190432" y="400474"/>
                  <a:pt x="200337" y="409260"/>
                </a:cubicBezTo>
                <a:cubicBezTo>
                  <a:pt x="223821" y="429549"/>
                  <a:pt x="248583" y="448401"/>
                  <a:pt x="271588" y="469329"/>
                </a:cubicBezTo>
                <a:cubicBezTo>
                  <a:pt x="282292" y="479074"/>
                  <a:pt x="293316" y="482589"/>
                  <a:pt x="307054" y="482429"/>
                </a:cubicBezTo>
                <a:cubicBezTo>
                  <a:pt x="347154" y="482109"/>
                  <a:pt x="387252" y="483387"/>
                  <a:pt x="427351" y="482109"/>
                </a:cubicBezTo>
                <a:cubicBezTo>
                  <a:pt x="450516" y="481311"/>
                  <a:pt x="458824" y="488659"/>
                  <a:pt x="458664" y="512783"/>
                </a:cubicBezTo>
                <a:cubicBezTo>
                  <a:pt x="457546" y="623175"/>
                  <a:pt x="458184" y="733567"/>
                  <a:pt x="458184" y="844119"/>
                </a:cubicBezTo>
                <a:cubicBezTo>
                  <a:pt x="458184" y="850669"/>
                  <a:pt x="458184" y="857219"/>
                  <a:pt x="458184" y="863769"/>
                </a:cubicBezTo>
                <a:cubicBezTo>
                  <a:pt x="458184" y="873354"/>
                  <a:pt x="462019" y="879265"/>
                  <a:pt x="472403" y="879585"/>
                </a:cubicBezTo>
                <a:cubicBezTo>
                  <a:pt x="483426" y="879904"/>
                  <a:pt x="489497" y="875271"/>
                  <a:pt x="489497" y="863929"/>
                </a:cubicBezTo>
                <a:cubicBezTo>
                  <a:pt x="489497" y="832776"/>
                  <a:pt x="489816" y="801783"/>
                  <a:pt x="489816" y="770631"/>
                </a:cubicBezTo>
                <a:cubicBezTo>
                  <a:pt x="489816" y="641387"/>
                  <a:pt x="490136" y="512144"/>
                  <a:pt x="489337" y="382900"/>
                </a:cubicBezTo>
                <a:cubicBezTo>
                  <a:pt x="489337" y="361173"/>
                  <a:pt x="494609" y="346795"/>
                  <a:pt x="514579" y="334973"/>
                </a:cubicBezTo>
                <a:cubicBezTo>
                  <a:pt x="545412" y="316761"/>
                  <a:pt x="573849" y="294235"/>
                  <a:pt x="603723" y="274265"/>
                </a:cubicBezTo>
                <a:cubicBezTo>
                  <a:pt x="617462" y="265159"/>
                  <a:pt x="622574" y="253976"/>
                  <a:pt x="622415" y="237521"/>
                </a:cubicBezTo>
                <a:cubicBezTo>
                  <a:pt x="621616" y="175376"/>
                  <a:pt x="621935" y="113230"/>
                  <a:pt x="622095" y="51085"/>
                </a:cubicBezTo>
                <a:cubicBezTo>
                  <a:pt x="622095" y="13702"/>
                  <a:pt x="634556" y="5554"/>
                  <a:pt x="666188" y="23607"/>
                </a:cubicBezTo>
                <a:cubicBezTo>
                  <a:pt x="683123" y="33192"/>
                  <a:pt x="697660" y="28240"/>
                  <a:pt x="712518" y="20731"/>
                </a:cubicBezTo>
                <a:cubicBezTo>
                  <a:pt x="732327" y="10826"/>
                  <a:pt x="751978" y="1081"/>
                  <a:pt x="774823" y="122"/>
                </a:cubicBezTo>
                <a:cubicBezTo>
                  <a:pt x="816839" y="-1795"/>
                  <a:pt x="838886" y="18814"/>
                  <a:pt x="839205" y="60670"/>
                </a:cubicBezTo>
                <a:cubicBezTo>
                  <a:pt x="839205" y="91823"/>
                  <a:pt x="839844" y="122816"/>
                  <a:pt x="838886" y="153968"/>
                </a:cubicBezTo>
                <a:cubicBezTo>
                  <a:pt x="837927" y="181766"/>
                  <a:pt x="825945" y="189435"/>
                  <a:pt x="801183" y="178411"/>
                </a:cubicBezTo>
                <a:cubicBezTo>
                  <a:pt x="781692" y="169784"/>
                  <a:pt x="764279" y="170104"/>
                  <a:pt x="745108" y="180648"/>
                </a:cubicBezTo>
                <a:cubicBezTo>
                  <a:pt x="726736" y="190872"/>
                  <a:pt x="707086" y="200298"/>
                  <a:pt x="685040" y="200138"/>
                </a:cubicBezTo>
                <a:cubicBezTo>
                  <a:pt x="671939" y="200138"/>
                  <a:pt x="669383" y="207647"/>
                  <a:pt x="668265" y="218990"/>
                </a:cubicBezTo>
                <a:cubicBezTo>
                  <a:pt x="665549" y="247267"/>
                  <a:pt x="671620" y="268354"/>
                  <a:pt x="699737" y="283372"/>
                </a:cubicBezTo>
                <a:cubicBezTo>
                  <a:pt x="727694" y="298229"/>
                  <a:pt x="751818" y="320116"/>
                  <a:pt x="778657" y="337210"/>
                </a:cubicBezTo>
                <a:cubicBezTo>
                  <a:pt x="795272" y="347754"/>
                  <a:pt x="800863" y="360534"/>
                  <a:pt x="800863" y="379705"/>
                </a:cubicBezTo>
                <a:cubicBezTo>
                  <a:pt x="800224" y="530995"/>
                  <a:pt x="800544" y="682285"/>
                  <a:pt x="800544" y="833735"/>
                </a:cubicBezTo>
                <a:cubicBezTo>
                  <a:pt x="800544" y="841083"/>
                  <a:pt x="800544" y="848432"/>
                  <a:pt x="800544" y="855781"/>
                </a:cubicBezTo>
                <a:cubicBezTo>
                  <a:pt x="800703" y="867283"/>
                  <a:pt x="799585" y="879904"/>
                  <a:pt x="816999" y="879745"/>
                </a:cubicBezTo>
                <a:cubicBezTo>
                  <a:pt x="834892" y="879745"/>
                  <a:pt x="832655" y="866485"/>
                  <a:pt x="832655" y="855302"/>
                </a:cubicBezTo>
                <a:cubicBezTo>
                  <a:pt x="832655" y="741555"/>
                  <a:pt x="832655" y="627968"/>
                  <a:pt x="832655" y="514221"/>
                </a:cubicBezTo>
                <a:cubicBezTo>
                  <a:pt x="832655" y="483707"/>
                  <a:pt x="833613" y="482748"/>
                  <a:pt x="864447" y="482589"/>
                </a:cubicBezTo>
                <a:cubicBezTo>
                  <a:pt x="899593" y="482589"/>
                  <a:pt x="934899" y="481151"/>
                  <a:pt x="969886" y="483068"/>
                </a:cubicBezTo>
                <a:cubicBezTo>
                  <a:pt x="994968" y="484506"/>
                  <a:pt x="1013819" y="475559"/>
                  <a:pt x="1031393" y="459264"/>
                </a:cubicBezTo>
                <a:cubicBezTo>
                  <a:pt x="1050084" y="442170"/>
                  <a:pt x="1070213" y="426674"/>
                  <a:pt x="1089065" y="409739"/>
                </a:cubicBezTo>
                <a:cubicBezTo>
                  <a:pt x="1100088" y="399835"/>
                  <a:pt x="1108556" y="401752"/>
                  <a:pt x="1118780" y="410858"/>
                </a:cubicBezTo>
                <a:cubicBezTo>
                  <a:pt x="1140666" y="430508"/>
                  <a:pt x="1162713" y="450158"/>
                  <a:pt x="1186037" y="468051"/>
                </a:cubicBezTo>
                <a:cubicBezTo>
                  <a:pt x="1202333" y="480352"/>
                  <a:pt x="1207125" y="495209"/>
                  <a:pt x="1206965" y="514540"/>
                </a:cubicBezTo>
                <a:cubicBezTo>
                  <a:pt x="1206486" y="627488"/>
                  <a:pt x="1207445" y="740277"/>
                  <a:pt x="1206007" y="853225"/>
                </a:cubicBezTo>
                <a:cubicBezTo>
                  <a:pt x="1205688" y="875910"/>
                  <a:pt x="1213036" y="882460"/>
                  <a:pt x="1233805" y="880064"/>
                </a:cubicBezTo>
                <a:cubicBezTo>
                  <a:pt x="1242751" y="879106"/>
                  <a:pt x="1251858" y="879425"/>
                  <a:pt x="1260804" y="880064"/>
                </a:cubicBezTo>
                <a:cubicBezTo>
                  <a:pt x="1277578" y="881502"/>
                  <a:pt x="1289400" y="890129"/>
                  <a:pt x="1289720" y="907542"/>
                </a:cubicBezTo>
                <a:cubicBezTo>
                  <a:pt x="1289879" y="924956"/>
                  <a:pt x="1278377" y="933902"/>
                  <a:pt x="1261443" y="935340"/>
                </a:cubicBezTo>
                <a:cubicBezTo>
                  <a:pt x="1253295" y="936139"/>
                  <a:pt x="1245148" y="935660"/>
                  <a:pt x="1236840" y="935660"/>
                </a:cubicBezTo>
                <a:cubicBezTo>
                  <a:pt x="1039700" y="935660"/>
                  <a:pt x="842560" y="935660"/>
                  <a:pt x="645420" y="935660"/>
                </a:cubicBezTo>
                <a:close/>
                <a:moveTo>
                  <a:pt x="586310" y="774944"/>
                </a:moveTo>
                <a:cubicBezTo>
                  <a:pt x="586310" y="774944"/>
                  <a:pt x="585032" y="774944"/>
                  <a:pt x="584393" y="774944"/>
                </a:cubicBezTo>
                <a:cubicBezTo>
                  <a:pt x="584393" y="802742"/>
                  <a:pt x="584393" y="830539"/>
                  <a:pt x="584393" y="858337"/>
                </a:cubicBezTo>
                <a:cubicBezTo>
                  <a:pt x="584393" y="869999"/>
                  <a:pt x="585990" y="879585"/>
                  <a:pt x="601327" y="879265"/>
                </a:cubicBezTo>
                <a:cubicBezTo>
                  <a:pt x="629923" y="878946"/>
                  <a:pt x="658520" y="879265"/>
                  <a:pt x="687116" y="879265"/>
                </a:cubicBezTo>
                <a:cubicBezTo>
                  <a:pt x="697181" y="879265"/>
                  <a:pt x="705648" y="876869"/>
                  <a:pt x="705488" y="864887"/>
                </a:cubicBezTo>
                <a:cubicBezTo>
                  <a:pt x="705329" y="806097"/>
                  <a:pt x="706766" y="747146"/>
                  <a:pt x="703731" y="688515"/>
                </a:cubicBezTo>
                <a:cubicBezTo>
                  <a:pt x="702134" y="657203"/>
                  <a:pt x="672738" y="638511"/>
                  <a:pt x="640148" y="641068"/>
                </a:cubicBezTo>
                <a:cubicBezTo>
                  <a:pt x="609155" y="643464"/>
                  <a:pt x="587108" y="665670"/>
                  <a:pt x="586310" y="696503"/>
                </a:cubicBezTo>
                <a:cubicBezTo>
                  <a:pt x="585671" y="722544"/>
                  <a:pt x="586310" y="748744"/>
                  <a:pt x="586310" y="774784"/>
                </a:cubicBezTo>
                <a:close/>
                <a:moveTo>
                  <a:pt x="645899" y="531315"/>
                </a:moveTo>
                <a:cubicBezTo>
                  <a:pt x="703571" y="531315"/>
                  <a:pt x="749901" y="484186"/>
                  <a:pt x="749102" y="426194"/>
                </a:cubicBezTo>
                <a:cubicBezTo>
                  <a:pt x="748463" y="372037"/>
                  <a:pt x="697820" y="322033"/>
                  <a:pt x="644781" y="322991"/>
                </a:cubicBezTo>
                <a:cubicBezTo>
                  <a:pt x="588706" y="323950"/>
                  <a:pt x="540779" y="373634"/>
                  <a:pt x="541418" y="429869"/>
                </a:cubicBezTo>
                <a:cubicBezTo>
                  <a:pt x="542057" y="486583"/>
                  <a:pt x="588227" y="531315"/>
                  <a:pt x="645899" y="531315"/>
                </a:cubicBezTo>
                <a:close/>
              </a:path>
            </a:pathLst>
          </a:custGeom>
          <a:solidFill>
            <a:srgbClr val="000000"/>
          </a:solidFill>
          <a:ln w="15964" cap="flat">
            <a:noFill/>
            <a:prstDash val="solid"/>
            <a:miter/>
          </a:ln>
        </p:spPr>
        <p:txBody>
          <a:bodyPr rtlCol="0" anchor="ctr"/>
          <a:lstStyle/>
          <a:p>
            <a:endParaRPr lang="LID4096"/>
          </a:p>
        </p:txBody>
      </p:sp>
      <p:sp>
        <p:nvSpPr>
          <p:cNvPr id="4" name="Forma libre: forma 3">
            <a:extLst>
              <a:ext uri="{FF2B5EF4-FFF2-40B4-BE49-F238E27FC236}">
                <a16:creationId xmlns:a16="http://schemas.microsoft.com/office/drawing/2014/main" id="{6B708025-E752-4411-AFCC-C9B7D7BCBA2A}"/>
              </a:ext>
            </a:extLst>
          </p:cNvPr>
          <p:cNvSpPr/>
          <p:nvPr/>
        </p:nvSpPr>
        <p:spPr>
          <a:xfrm>
            <a:off x="2271994" y="4024626"/>
            <a:ext cx="860472" cy="497447"/>
          </a:xfrm>
          <a:custGeom>
            <a:avLst/>
            <a:gdLst>
              <a:gd name="connsiteX0" fmla="*/ 452503 w 905096"/>
              <a:gd name="connsiteY0" fmla="*/ 522605 h 523244"/>
              <a:gd name="connsiteX1" fmla="*/ 32981 w 905096"/>
              <a:gd name="connsiteY1" fmla="*/ 522605 h 523244"/>
              <a:gd name="connsiteX2" fmla="*/ 71 w 905096"/>
              <a:gd name="connsiteY2" fmla="*/ 489695 h 523244"/>
              <a:gd name="connsiteX3" fmla="*/ 71 w 905096"/>
              <a:gd name="connsiteY3" fmla="*/ 87427 h 523244"/>
              <a:gd name="connsiteX4" fmla="*/ 86979 w 905096"/>
              <a:gd name="connsiteY4" fmla="*/ 359 h 523244"/>
              <a:gd name="connsiteX5" fmla="*/ 820423 w 905096"/>
              <a:gd name="connsiteY5" fmla="*/ 359 h 523244"/>
              <a:gd name="connsiteX6" fmla="*/ 904456 w 905096"/>
              <a:gd name="connsiteY6" fmla="*/ 85190 h 523244"/>
              <a:gd name="connsiteX7" fmla="*/ 905095 w 905096"/>
              <a:gd name="connsiteY7" fmla="*/ 494808 h 523244"/>
              <a:gd name="connsiteX8" fmla="*/ 874262 w 905096"/>
              <a:gd name="connsiteY8" fmla="*/ 523244 h 523244"/>
              <a:gd name="connsiteX9" fmla="*/ 452343 w 905096"/>
              <a:gd name="connsiteY9" fmla="*/ 522925 h 523244"/>
              <a:gd name="connsiteX10" fmla="*/ 452343 w 905096"/>
              <a:gd name="connsiteY10" fmla="*/ 522925 h 523244"/>
              <a:gd name="connsiteX11" fmla="*/ 260635 w 905096"/>
              <a:gd name="connsiteY11" fmla="*/ 51482 h 523244"/>
              <a:gd name="connsiteX12" fmla="*/ 241144 w 905096"/>
              <a:gd name="connsiteY12" fmla="*/ 77682 h 523244"/>
              <a:gd name="connsiteX13" fmla="*/ 284279 w 905096"/>
              <a:gd name="connsiteY13" fmla="*/ 184400 h 523244"/>
              <a:gd name="connsiteX14" fmla="*/ 393712 w 905096"/>
              <a:gd name="connsiteY14" fmla="*/ 457424 h 523244"/>
              <a:gd name="connsiteX15" fmla="*/ 414161 w 905096"/>
              <a:gd name="connsiteY15" fmla="*/ 474998 h 523244"/>
              <a:gd name="connsiteX16" fmla="*/ 431255 w 905096"/>
              <a:gd name="connsiteY16" fmla="*/ 453750 h 523244"/>
              <a:gd name="connsiteX17" fmla="*/ 450266 w 905096"/>
              <a:gd name="connsiteY17" fmla="*/ 382658 h 523244"/>
              <a:gd name="connsiteX18" fmla="*/ 462408 w 905096"/>
              <a:gd name="connsiteY18" fmla="*/ 358055 h 523244"/>
              <a:gd name="connsiteX19" fmla="*/ 483176 w 905096"/>
              <a:gd name="connsiteY19" fmla="*/ 373073 h 523244"/>
              <a:gd name="connsiteX20" fmla="*/ 533340 w 905096"/>
              <a:gd name="connsiteY20" fmla="*/ 423236 h 523244"/>
              <a:gd name="connsiteX21" fmla="*/ 575356 w 905096"/>
              <a:gd name="connsiteY21" fmla="*/ 423716 h 523244"/>
              <a:gd name="connsiteX22" fmla="*/ 610183 w 905096"/>
              <a:gd name="connsiteY22" fmla="*/ 389208 h 523244"/>
              <a:gd name="connsiteX23" fmla="*/ 611301 w 905096"/>
              <a:gd name="connsiteY23" fmla="*/ 344636 h 523244"/>
              <a:gd name="connsiteX24" fmla="*/ 553629 w 905096"/>
              <a:gd name="connsiteY24" fmla="*/ 287922 h 523244"/>
              <a:gd name="connsiteX25" fmla="*/ 559540 w 905096"/>
              <a:gd name="connsiteY25" fmla="*/ 263959 h 523244"/>
              <a:gd name="connsiteX26" fmla="*/ 640058 w 905096"/>
              <a:gd name="connsiteY26" fmla="*/ 243030 h 523244"/>
              <a:gd name="connsiteX27" fmla="*/ 664341 w 905096"/>
              <a:gd name="connsiteY27" fmla="*/ 223221 h 523244"/>
              <a:gd name="connsiteX28" fmla="*/ 641655 w 905096"/>
              <a:gd name="connsiteY28" fmla="*/ 204050 h 523244"/>
              <a:gd name="connsiteX29" fmla="*/ 323260 w 905096"/>
              <a:gd name="connsiteY29" fmla="*/ 75765 h 523244"/>
              <a:gd name="connsiteX30" fmla="*/ 260475 w 905096"/>
              <a:gd name="connsiteY30" fmla="*/ 51642 h 523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5096" h="523244">
                <a:moveTo>
                  <a:pt x="452503" y="522605"/>
                </a:moveTo>
                <a:cubicBezTo>
                  <a:pt x="312715" y="522605"/>
                  <a:pt x="172768" y="522605"/>
                  <a:pt x="32981" y="522605"/>
                </a:cubicBezTo>
                <a:cubicBezTo>
                  <a:pt x="710" y="522605"/>
                  <a:pt x="71" y="522126"/>
                  <a:pt x="71" y="489695"/>
                </a:cubicBezTo>
                <a:cubicBezTo>
                  <a:pt x="71" y="355659"/>
                  <a:pt x="-89" y="221463"/>
                  <a:pt x="71" y="87427"/>
                </a:cubicBezTo>
                <a:cubicBezTo>
                  <a:pt x="71" y="32311"/>
                  <a:pt x="31543" y="359"/>
                  <a:pt x="86979" y="359"/>
                </a:cubicBezTo>
                <a:cubicBezTo>
                  <a:pt x="331407" y="-120"/>
                  <a:pt x="575995" y="-120"/>
                  <a:pt x="820423" y="359"/>
                </a:cubicBezTo>
                <a:cubicBezTo>
                  <a:pt x="872504" y="359"/>
                  <a:pt x="904296" y="32790"/>
                  <a:pt x="904456" y="85190"/>
                </a:cubicBezTo>
                <a:cubicBezTo>
                  <a:pt x="904775" y="221783"/>
                  <a:pt x="904136" y="358375"/>
                  <a:pt x="905095" y="494808"/>
                </a:cubicBezTo>
                <a:cubicBezTo>
                  <a:pt x="905254" y="518771"/>
                  <a:pt x="895349" y="523244"/>
                  <a:pt x="874262" y="523244"/>
                </a:cubicBezTo>
                <a:cubicBezTo>
                  <a:pt x="733675" y="522605"/>
                  <a:pt x="592929" y="522925"/>
                  <a:pt x="452343" y="522925"/>
                </a:cubicBezTo>
                <a:lnTo>
                  <a:pt x="452343" y="522925"/>
                </a:lnTo>
                <a:close/>
                <a:moveTo>
                  <a:pt x="260635" y="51482"/>
                </a:moveTo>
                <a:cubicBezTo>
                  <a:pt x="241943" y="49405"/>
                  <a:pt x="234115" y="59470"/>
                  <a:pt x="241144" y="77682"/>
                </a:cubicBezTo>
                <a:cubicBezTo>
                  <a:pt x="254884" y="113467"/>
                  <a:pt x="270060" y="148774"/>
                  <a:pt x="284279" y="184400"/>
                </a:cubicBezTo>
                <a:cubicBezTo>
                  <a:pt x="320863" y="275461"/>
                  <a:pt x="357128" y="366522"/>
                  <a:pt x="393712" y="457424"/>
                </a:cubicBezTo>
                <a:cubicBezTo>
                  <a:pt x="397387" y="466690"/>
                  <a:pt x="401860" y="476595"/>
                  <a:pt x="414161" y="474998"/>
                </a:cubicBezTo>
                <a:cubicBezTo>
                  <a:pt x="425983" y="473560"/>
                  <a:pt x="428699" y="463495"/>
                  <a:pt x="431255" y="453750"/>
                </a:cubicBezTo>
                <a:cubicBezTo>
                  <a:pt x="437486" y="430106"/>
                  <a:pt x="443716" y="406302"/>
                  <a:pt x="450266" y="382658"/>
                </a:cubicBezTo>
                <a:cubicBezTo>
                  <a:pt x="452822" y="373552"/>
                  <a:pt x="451385" y="360612"/>
                  <a:pt x="462408" y="358055"/>
                </a:cubicBezTo>
                <a:cubicBezTo>
                  <a:pt x="471674" y="355819"/>
                  <a:pt x="476946" y="366842"/>
                  <a:pt x="483176" y="373073"/>
                </a:cubicBezTo>
                <a:cubicBezTo>
                  <a:pt x="499951" y="389687"/>
                  <a:pt x="516885" y="406302"/>
                  <a:pt x="533340" y="423236"/>
                </a:cubicBezTo>
                <a:cubicBezTo>
                  <a:pt x="547399" y="437615"/>
                  <a:pt x="560818" y="439212"/>
                  <a:pt x="575356" y="423716"/>
                </a:cubicBezTo>
                <a:cubicBezTo>
                  <a:pt x="586539" y="411734"/>
                  <a:pt x="597882" y="399912"/>
                  <a:pt x="610183" y="389208"/>
                </a:cubicBezTo>
                <a:cubicBezTo>
                  <a:pt x="627437" y="374191"/>
                  <a:pt x="629034" y="360771"/>
                  <a:pt x="611301" y="344636"/>
                </a:cubicBezTo>
                <a:cubicBezTo>
                  <a:pt x="591332" y="326583"/>
                  <a:pt x="573119" y="306454"/>
                  <a:pt x="553629" y="287922"/>
                </a:cubicBezTo>
                <a:cubicBezTo>
                  <a:pt x="540849" y="275781"/>
                  <a:pt x="540369" y="268432"/>
                  <a:pt x="559540" y="263959"/>
                </a:cubicBezTo>
                <a:cubicBezTo>
                  <a:pt x="586539" y="257568"/>
                  <a:pt x="613218" y="250219"/>
                  <a:pt x="640058" y="243030"/>
                </a:cubicBezTo>
                <a:cubicBezTo>
                  <a:pt x="651081" y="240155"/>
                  <a:pt x="664341" y="238078"/>
                  <a:pt x="664341" y="223221"/>
                </a:cubicBezTo>
                <a:cubicBezTo>
                  <a:pt x="664341" y="209801"/>
                  <a:pt x="651241" y="207884"/>
                  <a:pt x="641655" y="204050"/>
                </a:cubicBezTo>
                <a:cubicBezTo>
                  <a:pt x="535576" y="161075"/>
                  <a:pt x="429498" y="118420"/>
                  <a:pt x="323260" y="75765"/>
                </a:cubicBezTo>
                <a:cubicBezTo>
                  <a:pt x="302012" y="67298"/>
                  <a:pt x="280604" y="59310"/>
                  <a:pt x="260475" y="51642"/>
                </a:cubicBezTo>
                <a:close/>
              </a:path>
            </a:pathLst>
          </a:custGeom>
          <a:solidFill>
            <a:srgbClr val="000000"/>
          </a:solidFill>
          <a:ln w="15964" cap="flat">
            <a:noFill/>
            <a:prstDash val="solid"/>
            <a:miter/>
          </a:ln>
        </p:spPr>
        <p:txBody>
          <a:bodyPr rtlCol="0" anchor="ctr"/>
          <a:lstStyle/>
          <a:p>
            <a:endParaRPr lang="LID4096"/>
          </a:p>
        </p:txBody>
      </p:sp>
      <p:sp>
        <p:nvSpPr>
          <p:cNvPr id="5" name="Forma libre: forma 4">
            <a:extLst>
              <a:ext uri="{FF2B5EF4-FFF2-40B4-BE49-F238E27FC236}">
                <a16:creationId xmlns:a16="http://schemas.microsoft.com/office/drawing/2014/main" id="{3A109CD9-A5A0-438C-92E4-3D64E0432C95}"/>
              </a:ext>
            </a:extLst>
          </p:cNvPr>
          <p:cNvSpPr/>
          <p:nvPr/>
        </p:nvSpPr>
        <p:spPr>
          <a:xfrm>
            <a:off x="770956" y="2918973"/>
            <a:ext cx="973360" cy="599402"/>
          </a:xfrm>
          <a:custGeom>
            <a:avLst/>
            <a:gdLst>
              <a:gd name="connsiteX0" fmla="*/ 329811 w 1023838"/>
              <a:gd name="connsiteY0" fmla="*/ 389807 h 630487"/>
              <a:gd name="connsiteX1" fmla="*/ 279807 w 1023838"/>
              <a:gd name="connsiteY1" fmla="*/ 584072 h 630487"/>
              <a:gd name="connsiteX2" fmla="*/ 274535 w 1023838"/>
              <a:gd name="connsiteY2" fmla="*/ 602923 h 630487"/>
              <a:gd name="connsiteX3" fmla="*/ 230602 w 1023838"/>
              <a:gd name="connsiteY3" fmla="*/ 629602 h 630487"/>
              <a:gd name="connsiteX4" fmla="*/ 198491 w 1023838"/>
              <a:gd name="connsiteY4" fmla="*/ 592379 h 630487"/>
              <a:gd name="connsiteX5" fmla="*/ 194497 w 1023838"/>
              <a:gd name="connsiteY5" fmla="*/ 489495 h 630487"/>
              <a:gd name="connsiteX6" fmla="*/ 190663 w 1023838"/>
              <a:gd name="connsiteY6" fmla="*/ 209282 h 630487"/>
              <a:gd name="connsiteX7" fmla="*/ 120530 w 1023838"/>
              <a:gd name="connsiteY7" fmla="*/ 264877 h 630487"/>
              <a:gd name="connsiteX8" fmla="*/ 71324 w 1023838"/>
              <a:gd name="connsiteY8" fmla="*/ 309130 h 630487"/>
              <a:gd name="connsiteX9" fmla="*/ 13492 w 1023838"/>
              <a:gd name="connsiteY9" fmla="*/ 309929 h 630487"/>
              <a:gd name="connsiteX10" fmla="*/ 10297 w 1023838"/>
              <a:gd name="connsiteY10" fmla="*/ 252256 h 630487"/>
              <a:gd name="connsiteX11" fmla="*/ 167658 w 1023838"/>
              <a:gd name="connsiteY11" fmla="*/ 48406 h 630487"/>
              <a:gd name="connsiteX12" fmla="*/ 273737 w 1023838"/>
              <a:gd name="connsiteY12" fmla="*/ 319 h 630487"/>
              <a:gd name="connsiteX13" fmla="*/ 749813 w 1023838"/>
              <a:gd name="connsiteY13" fmla="*/ 160 h 630487"/>
              <a:gd name="connsiteX14" fmla="*/ 865636 w 1023838"/>
              <a:gd name="connsiteY14" fmla="*/ 59110 h 630487"/>
              <a:gd name="connsiteX15" fmla="*/ 1011654 w 1023838"/>
              <a:gd name="connsiteY15" fmla="*/ 250020 h 630487"/>
              <a:gd name="connsiteX16" fmla="*/ 1011335 w 1023838"/>
              <a:gd name="connsiteY16" fmla="*/ 309769 h 630487"/>
              <a:gd name="connsiteX17" fmla="*/ 949189 w 1023838"/>
              <a:gd name="connsiteY17" fmla="*/ 307213 h 630487"/>
              <a:gd name="connsiteX18" fmla="*/ 858447 w 1023838"/>
              <a:gd name="connsiteY18" fmla="*/ 224618 h 630487"/>
              <a:gd name="connsiteX19" fmla="*/ 839117 w 1023838"/>
              <a:gd name="connsiteY19" fmla="*/ 212796 h 630487"/>
              <a:gd name="connsiteX20" fmla="*/ 834803 w 1023838"/>
              <a:gd name="connsiteY20" fmla="*/ 235482 h 630487"/>
              <a:gd name="connsiteX21" fmla="*/ 828413 w 1023838"/>
              <a:gd name="connsiteY21" fmla="*/ 581196 h 630487"/>
              <a:gd name="connsiteX22" fmla="*/ 793905 w 1023838"/>
              <a:gd name="connsiteY22" fmla="*/ 629762 h 630487"/>
              <a:gd name="connsiteX23" fmla="*/ 747736 w 1023838"/>
              <a:gd name="connsiteY23" fmla="*/ 596213 h 630487"/>
              <a:gd name="connsiteX24" fmla="*/ 699170 w 1023838"/>
              <a:gd name="connsiteY24" fmla="*/ 403546 h 630487"/>
              <a:gd name="connsiteX25" fmla="*/ 692140 w 1023838"/>
              <a:gd name="connsiteY25" fmla="*/ 380381 h 630487"/>
              <a:gd name="connsiteX26" fmla="*/ 648207 w 1023838"/>
              <a:gd name="connsiteY26" fmla="*/ 551801 h 630487"/>
              <a:gd name="connsiteX27" fmla="*/ 637503 w 1023838"/>
              <a:gd name="connsiteY27" fmla="*/ 594616 h 630487"/>
              <a:gd name="connsiteX28" fmla="*/ 592132 w 1023838"/>
              <a:gd name="connsiteY28" fmla="*/ 629922 h 630487"/>
              <a:gd name="connsiteX29" fmla="*/ 556986 w 1023838"/>
              <a:gd name="connsiteY29" fmla="*/ 584391 h 630487"/>
              <a:gd name="connsiteX30" fmla="*/ 551554 w 1023838"/>
              <a:gd name="connsiteY30" fmla="*/ 240914 h 630487"/>
              <a:gd name="connsiteX31" fmla="*/ 548199 w 1023838"/>
              <a:gd name="connsiteY31" fmla="*/ 152728 h 630487"/>
              <a:gd name="connsiteX32" fmla="*/ 530786 w 1023838"/>
              <a:gd name="connsiteY32" fmla="*/ 134515 h 630487"/>
              <a:gd name="connsiteX33" fmla="*/ 475030 w 1023838"/>
              <a:gd name="connsiteY33" fmla="*/ 183561 h 630487"/>
              <a:gd name="connsiteX34" fmla="*/ 469439 w 1023838"/>
              <a:gd name="connsiteY34" fmla="*/ 571131 h 630487"/>
              <a:gd name="connsiteX35" fmla="*/ 438446 w 1023838"/>
              <a:gd name="connsiteY35" fmla="*/ 628963 h 630487"/>
              <a:gd name="connsiteX36" fmla="*/ 386046 w 1023838"/>
              <a:gd name="connsiteY36" fmla="*/ 593976 h 630487"/>
              <a:gd name="connsiteX37" fmla="*/ 341314 w 1023838"/>
              <a:gd name="connsiteY37" fmla="*/ 412972 h 630487"/>
              <a:gd name="connsiteX38" fmla="*/ 334604 w 1023838"/>
              <a:gd name="connsiteY38" fmla="*/ 389647 h 630487"/>
              <a:gd name="connsiteX39" fmla="*/ 329652 w 1023838"/>
              <a:gd name="connsiteY39" fmla="*/ 389647 h 63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23838" h="630487">
                <a:moveTo>
                  <a:pt x="329811" y="389807"/>
                </a:moveTo>
                <a:cubicBezTo>
                  <a:pt x="313197" y="454509"/>
                  <a:pt x="296422" y="519370"/>
                  <a:pt x="279807" y="584072"/>
                </a:cubicBezTo>
                <a:cubicBezTo>
                  <a:pt x="278210" y="590462"/>
                  <a:pt x="276772" y="596852"/>
                  <a:pt x="274535" y="602923"/>
                </a:cubicBezTo>
                <a:cubicBezTo>
                  <a:pt x="267187" y="623691"/>
                  <a:pt x="251850" y="632478"/>
                  <a:pt x="230602" y="629602"/>
                </a:cubicBezTo>
                <a:cubicBezTo>
                  <a:pt x="209674" y="626727"/>
                  <a:pt x="199450" y="612988"/>
                  <a:pt x="198491" y="592379"/>
                </a:cubicBezTo>
                <a:cubicBezTo>
                  <a:pt x="196893" y="558031"/>
                  <a:pt x="194657" y="523843"/>
                  <a:pt x="194497" y="489495"/>
                </a:cubicBezTo>
                <a:cubicBezTo>
                  <a:pt x="194018" y="396357"/>
                  <a:pt x="194337" y="303219"/>
                  <a:pt x="190663" y="209282"/>
                </a:cubicBezTo>
                <a:cubicBezTo>
                  <a:pt x="161587" y="224299"/>
                  <a:pt x="142097" y="245866"/>
                  <a:pt x="120530" y="264877"/>
                </a:cubicBezTo>
                <a:cubicBezTo>
                  <a:pt x="103915" y="279415"/>
                  <a:pt x="88259" y="295071"/>
                  <a:pt x="71324" y="309130"/>
                </a:cubicBezTo>
                <a:cubicBezTo>
                  <a:pt x="51994" y="325265"/>
                  <a:pt x="30107" y="324946"/>
                  <a:pt x="13492" y="309929"/>
                </a:cubicBezTo>
                <a:cubicBezTo>
                  <a:pt x="-2643" y="295391"/>
                  <a:pt x="-5039" y="272545"/>
                  <a:pt x="10297" y="252256"/>
                </a:cubicBezTo>
                <a:cubicBezTo>
                  <a:pt x="62218" y="183880"/>
                  <a:pt x="114139" y="115504"/>
                  <a:pt x="167658" y="48406"/>
                </a:cubicBezTo>
                <a:cubicBezTo>
                  <a:pt x="194178" y="15177"/>
                  <a:pt x="231561" y="319"/>
                  <a:pt x="273737" y="319"/>
                </a:cubicBezTo>
                <a:cubicBezTo>
                  <a:pt x="432375" y="-160"/>
                  <a:pt x="591174" y="0"/>
                  <a:pt x="749813" y="160"/>
                </a:cubicBezTo>
                <a:cubicBezTo>
                  <a:pt x="798379" y="160"/>
                  <a:pt x="836561" y="21567"/>
                  <a:pt x="865636" y="59110"/>
                </a:cubicBezTo>
                <a:cubicBezTo>
                  <a:pt x="914682" y="122374"/>
                  <a:pt x="963248" y="186277"/>
                  <a:pt x="1011654" y="250020"/>
                </a:cubicBezTo>
                <a:cubicBezTo>
                  <a:pt x="1028269" y="271747"/>
                  <a:pt x="1027630" y="294911"/>
                  <a:pt x="1011335" y="309769"/>
                </a:cubicBezTo>
                <a:cubicBezTo>
                  <a:pt x="994400" y="325425"/>
                  <a:pt x="968999" y="324946"/>
                  <a:pt x="949189" y="307213"/>
                </a:cubicBezTo>
                <a:cubicBezTo>
                  <a:pt x="918676" y="280054"/>
                  <a:pt x="888961" y="251937"/>
                  <a:pt x="858447" y="224618"/>
                </a:cubicBezTo>
                <a:cubicBezTo>
                  <a:pt x="852696" y="219506"/>
                  <a:pt x="847744" y="208643"/>
                  <a:pt x="839117" y="212796"/>
                </a:cubicBezTo>
                <a:cubicBezTo>
                  <a:pt x="831129" y="216630"/>
                  <a:pt x="834963" y="227654"/>
                  <a:pt x="834803" y="235482"/>
                </a:cubicBezTo>
                <a:cubicBezTo>
                  <a:pt x="832567" y="350667"/>
                  <a:pt x="830650" y="466011"/>
                  <a:pt x="828413" y="581196"/>
                </a:cubicBezTo>
                <a:cubicBezTo>
                  <a:pt x="827774" y="610751"/>
                  <a:pt x="815792" y="627206"/>
                  <a:pt x="793905" y="629762"/>
                </a:cubicBezTo>
                <a:cubicBezTo>
                  <a:pt x="770261" y="632638"/>
                  <a:pt x="754605" y="622254"/>
                  <a:pt x="747736" y="596213"/>
                </a:cubicBezTo>
                <a:cubicBezTo>
                  <a:pt x="730961" y="532151"/>
                  <a:pt x="715305" y="467769"/>
                  <a:pt x="699170" y="403546"/>
                </a:cubicBezTo>
                <a:cubicBezTo>
                  <a:pt x="697732" y="398114"/>
                  <a:pt x="695974" y="392683"/>
                  <a:pt x="692140" y="380381"/>
                </a:cubicBezTo>
                <a:cubicBezTo>
                  <a:pt x="676324" y="441888"/>
                  <a:pt x="662266" y="496844"/>
                  <a:pt x="648207" y="551801"/>
                </a:cubicBezTo>
                <a:cubicBezTo>
                  <a:pt x="644533" y="566019"/>
                  <a:pt x="641497" y="580557"/>
                  <a:pt x="637503" y="594616"/>
                </a:cubicBezTo>
                <a:cubicBezTo>
                  <a:pt x="629995" y="621135"/>
                  <a:pt x="615137" y="632318"/>
                  <a:pt x="592132" y="629922"/>
                </a:cubicBezTo>
                <a:cubicBezTo>
                  <a:pt x="570725" y="627526"/>
                  <a:pt x="557465" y="611071"/>
                  <a:pt x="556986" y="584391"/>
                </a:cubicBezTo>
                <a:cubicBezTo>
                  <a:pt x="555069" y="470005"/>
                  <a:pt x="553631" y="355459"/>
                  <a:pt x="551554" y="240914"/>
                </a:cubicBezTo>
                <a:cubicBezTo>
                  <a:pt x="551075" y="211518"/>
                  <a:pt x="548838" y="182123"/>
                  <a:pt x="548199" y="152728"/>
                </a:cubicBezTo>
                <a:cubicBezTo>
                  <a:pt x="547880" y="140426"/>
                  <a:pt x="542927" y="135953"/>
                  <a:pt x="530786" y="134515"/>
                </a:cubicBezTo>
                <a:cubicBezTo>
                  <a:pt x="478226" y="128604"/>
                  <a:pt x="475669" y="130681"/>
                  <a:pt x="475030" y="183561"/>
                </a:cubicBezTo>
                <a:cubicBezTo>
                  <a:pt x="473433" y="312804"/>
                  <a:pt x="471516" y="441888"/>
                  <a:pt x="469439" y="571131"/>
                </a:cubicBezTo>
                <a:cubicBezTo>
                  <a:pt x="468960" y="606118"/>
                  <a:pt x="459055" y="623691"/>
                  <a:pt x="438446" y="628963"/>
                </a:cubicBezTo>
                <a:cubicBezTo>
                  <a:pt x="413843" y="635194"/>
                  <a:pt x="393075" y="622094"/>
                  <a:pt x="386046" y="593976"/>
                </a:cubicBezTo>
                <a:cubicBezTo>
                  <a:pt x="370709" y="533748"/>
                  <a:pt x="356331" y="473360"/>
                  <a:pt x="341314" y="412972"/>
                </a:cubicBezTo>
                <a:cubicBezTo>
                  <a:pt x="339397" y="405144"/>
                  <a:pt x="336841" y="397475"/>
                  <a:pt x="334604" y="389647"/>
                </a:cubicBezTo>
                <a:cubicBezTo>
                  <a:pt x="333006" y="389647"/>
                  <a:pt x="331249" y="389647"/>
                  <a:pt x="329652" y="389647"/>
                </a:cubicBezTo>
                <a:close/>
              </a:path>
            </a:pathLst>
          </a:custGeom>
          <a:solidFill>
            <a:srgbClr val="000000"/>
          </a:solidFill>
          <a:ln w="15964" cap="flat">
            <a:noFill/>
            <a:prstDash val="solid"/>
            <a:miter/>
          </a:ln>
        </p:spPr>
        <p:txBody>
          <a:bodyPr rtlCol="0" anchor="ctr"/>
          <a:lstStyle/>
          <a:p>
            <a:endParaRPr lang="LID4096"/>
          </a:p>
        </p:txBody>
      </p:sp>
      <p:sp>
        <p:nvSpPr>
          <p:cNvPr id="9" name="Forma libre: forma 8">
            <a:extLst>
              <a:ext uri="{FF2B5EF4-FFF2-40B4-BE49-F238E27FC236}">
                <a16:creationId xmlns:a16="http://schemas.microsoft.com/office/drawing/2014/main" id="{81E4B6B6-8EA0-4F7E-8887-175389E0F361}"/>
              </a:ext>
            </a:extLst>
          </p:cNvPr>
          <p:cNvSpPr/>
          <p:nvPr/>
        </p:nvSpPr>
        <p:spPr>
          <a:xfrm>
            <a:off x="819839" y="4030434"/>
            <a:ext cx="874527" cy="819171"/>
          </a:xfrm>
          <a:custGeom>
            <a:avLst/>
            <a:gdLst>
              <a:gd name="connsiteX0" fmla="*/ 125985 w 919879"/>
              <a:gd name="connsiteY0" fmla="*/ 308493 h 861653"/>
              <a:gd name="connsiteX1" fmla="*/ 146274 w 919879"/>
              <a:gd name="connsiteY1" fmla="*/ 237881 h 861653"/>
              <a:gd name="connsiteX2" fmla="*/ 146274 w 919879"/>
              <a:gd name="connsiteY2" fmla="*/ 186439 h 861653"/>
              <a:gd name="connsiteX3" fmla="*/ 128861 w 919879"/>
              <a:gd name="connsiteY3" fmla="*/ 148736 h 861653"/>
              <a:gd name="connsiteX4" fmla="*/ 68313 w 919879"/>
              <a:gd name="connsiteY4" fmla="*/ 183883 h 861653"/>
              <a:gd name="connsiteX5" fmla="*/ 97548 w 919879"/>
              <a:gd name="connsiteY5" fmla="*/ 255773 h 861653"/>
              <a:gd name="connsiteX6" fmla="*/ 99785 w 919879"/>
              <a:gd name="connsiteY6" fmla="*/ 261365 h 861653"/>
              <a:gd name="connsiteX7" fmla="*/ 95152 w 919879"/>
              <a:gd name="connsiteY7" fmla="*/ 346515 h 861653"/>
              <a:gd name="connsiteX8" fmla="*/ 53935 w 919879"/>
              <a:gd name="connsiteY8" fmla="*/ 387573 h 861653"/>
              <a:gd name="connsiteX9" fmla="*/ 576 w 919879"/>
              <a:gd name="connsiteY9" fmla="*/ 347155 h 861653"/>
              <a:gd name="connsiteX10" fmla="*/ 576 w 919879"/>
              <a:gd name="connsiteY10" fmla="*/ 278459 h 861653"/>
              <a:gd name="connsiteX11" fmla="*/ 9363 w 919879"/>
              <a:gd name="connsiteY11" fmla="*/ 253697 h 861653"/>
              <a:gd name="connsiteX12" fmla="*/ 26297 w 919879"/>
              <a:gd name="connsiteY12" fmla="*/ 203533 h 861653"/>
              <a:gd name="connsiteX13" fmla="*/ 119116 w 919879"/>
              <a:gd name="connsiteY13" fmla="*/ 111513 h 861653"/>
              <a:gd name="connsiteX14" fmla="*/ 166084 w 919879"/>
              <a:gd name="connsiteY14" fmla="*/ 92661 h 861653"/>
              <a:gd name="connsiteX15" fmla="*/ 225514 w 919879"/>
              <a:gd name="connsiteY15" fmla="*/ 68219 h 861653"/>
              <a:gd name="connsiteX16" fmla="*/ 296606 w 919879"/>
              <a:gd name="connsiteY16" fmla="*/ 68219 h 861653"/>
              <a:gd name="connsiteX17" fmla="*/ 319451 w 919879"/>
              <a:gd name="connsiteY17" fmla="*/ 45214 h 861653"/>
              <a:gd name="connsiteX18" fmla="*/ 319451 w 919879"/>
              <a:gd name="connsiteY18" fmla="*/ 25564 h 861653"/>
              <a:gd name="connsiteX19" fmla="*/ 346769 w 919879"/>
              <a:gd name="connsiteY19" fmla="*/ 162 h 861653"/>
              <a:gd name="connsiteX20" fmla="*/ 567234 w 919879"/>
              <a:gd name="connsiteY20" fmla="*/ 3038 h 861653"/>
              <a:gd name="connsiteX21" fmla="*/ 600783 w 919879"/>
              <a:gd name="connsiteY21" fmla="*/ 35628 h 861653"/>
              <a:gd name="connsiteX22" fmla="*/ 634012 w 919879"/>
              <a:gd name="connsiteY22" fmla="*/ 67899 h 861653"/>
              <a:gd name="connsiteX23" fmla="*/ 695359 w 919879"/>
              <a:gd name="connsiteY23" fmla="*/ 68378 h 861653"/>
              <a:gd name="connsiteX24" fmla="*/ 747120 w 919879"/>
              <a:gd name="connsiteY24" fmla="*/ 86751 h 861653"/>
              <a:gd name="connsiteX25" fmla="*/ 816615 w 919879"/>
              <a:gd name="connsiteY25" fmla="*/ 111673 h 861653"/>
              <a:gd name="connsiteX26" fmla="*/ 890902 w 919879"/>
              <a:gd name="connsiteY26" fmla="*/ 185480 h 861653"/>
              <a:gd name="connsiteX27" fmla="*/ 890902 w 919879"/>
              <a:gd name="connsiteY27" fmla="*/ 217432 h 861653"/>
              <a:gd name="connsiteX28" fmla="*/ 904481 w 919879"/>
              <a:gd name="connsiteY28" fmla="*/ 246667 h 861653"/>
              <a:gd name="connsiteX29" fmla="*/ 919338 w 919879"/>
              <a:gd name="connsiteY29" fmla="*/ 276222 h 861653"/>
              <a:gd name="connsiteX30" fmla="*/ 919179 w 919879"/>
              <a:gd name="connsiteY30" fmla="*/ 349870 h 861653"/>
              <a:gd name="connsiteX31" fmla="*/ 875565 w 919879"/>
              <a:gd name="connsiteY31" fmla="*/ 384697 h 861653"/>
              <a:gd name="connsiteX32" fmla="*/ 826040 w 919879"/>
              <a:gd name="connsiteY32" fmla="*/ 350829 h 861653"/>
              <a:gd name="connsiteX33" fmla="*/ 825881 w 919879"/>
              <a:gd name="connsiteY33" fmla="*/ 274784 h 861653"/>
              <a:gd name="connsiteX34" fmla="*/ 836904 w 919879"/>
              <a:gd name="connsiteY34" fmla="*/ 250821 h 861653"/>
              <a:gd name="connsiteX35" fmla="*/ 850483 w 919879"/>
              <a:gd name="connsiteY35" fmla="*/ 176534 h 861653"/>
              <a:gd name="connsiteX36" fmla="*/ 784983 w 919879"/>
              <a:gd name="connsiteY36" fmla="*/ 150334 h 861653"/>
              <a:gd name="connsiteX37" fmla="*/ 776675 w 919879"/>
              <a:gd name="connsiteY37" fmla="*/ 171581 h 861653"/>
              <a:gd name="connsiteX38" fmla="*/ 776675 w 919879"/>
              <a:gd name="connsiteY38" fmla="*/ 286926 h 861653"/>
              <a:gd name="connsiteX39" fmla="*/ 776675 w 919879"/>
              <a:gd name="connsiteY39" fmla="*/ 790001 h 861653"/>
              <a:gd name="connsiteX40" fmla="*/ 773480 w 919879"/>
              <a:gd name="connsiteY40" fmla="*/ 828981 h 861653"/>
              <a:gd name="connsiteX41" fmla="*/ 685614 w 919879"/>
              <a:gd name="connsiteY41" fmla="*/ 859655 h 861653"/>
              <a:gd name="connsiteX42" fmla="*/ 647752 w 919879"/>
              <a:gd name="connsiteY42" fmla="*/ 816520 h 861653"/>
              <a:gd name="connsiteX43" fmla="*/ 590878 w 919879"/>
              <a:gd name="connsiteY43" fmla="*/ 761884 h 861653"/>
              <a:gd name="connsiteX44" fmla="*/ 303795 w 919879"/>
              <a:gd name="connsiteY44" fmla="*/ 761884 h 861653"/>
              <a:gd name="connsiteX45" fmla="*/ 274879 w 919879"/>
              <a:gd name="connsiteY45" fmla="*/ 793196 h 861653"/>
              <a:gd name="connsiteX46" fmla="*/ 212414 w 919879"/>
              <a:gd name="connsiteY46" fmla="*/ 859815 h 861653"/>
              <a:gd name="connsiteX47" fmla="*/ 190367 w 919879"/>
              <a:gd name="connsiteY47" fmla="*/ 859815 h 861653"/>
              <a:gd name="connsiteX48" fmla="*/ 147073 w 919879"/>
              <a:gd name="connsiteY48" fmla="*/ 815722 h 861653"/>
              <a:gd name="connsiteX49" fmla="*/ 146913 w 919879"/>
              <a:gd name="connsiteY49" fmla="*/ 653728 h 861653"/>
              <a:gd name="connsiteX50" fmla="*/ 146913 w 919879"/>
              <a:gd name="connsiteY50" fmla="*/ 318079 h 861653"/>
              <a:gd name="connsiteX51" fmla="*/ 126145 w 919879"/>
              <a:gd name="connsiteY51" fmla="*/ 308653 h 861653"/>
              <a:gd name="connsiteX52" fmla="*/ 458919 w 919879"/>
              <a:gd name="connsiteY52" fmla="*/ 533751 h 861653"/>
              <a:gd name="connsiteX53" fmla="*/ 684655 w 919879"/>
              <a:gd name="connsiteY53" fmla="*/ 534070 h 861653"/>
              <a:gd name="connsiteX54" fmla="*/ 717406 w 919879"/>
              <a:gd name="connsiteY54" fmla="*/ 502918 h 861653"/>
              <a:gd name="connsiteX55" fmla="*/ 716926 w 919879"/>
              <a:gd name="connsiteY55" fmla="*/ 186439 h 861653"/>
              <a:gd name="connsiteX56" fmla="*/ 661331 w 919879"/>
              <a:gd name="connsiteY56" fmla="*/ 128128 h 861653"/>
              <a:gd name="connsiteX57" fmla="*/ 261459 w 919879"/>
              <a:gd name="connsiteY57" fmla="*/ 128128 h 861653"/>
              <a:gd name="connsiteX58" fmla="*/ 202988 w 919879"/>
              <a:gd name="connsiteY58" fmla="*/ 188675 h 861653"/>
              <a:gd name="connsiteX59" fmla="*/ 203308 w 919879"/>
              <a:gd name="connsiteY59" fmla="*/ 497805 h 861653"/>
              <a:gd name="connsiteX60" fmla="*/ 238135 w 919879"/>
              <a:gd name="connsiteY60" fmla="*/ 533751 h 861653"/>
              <a:gd name="connsiteX61" fmla="*/ 458919 w 919879"/>
              <a:gd name="connsiteY61" fmla="*/ 533751 h 861653"/>
              <a:gd name="connsiteX62" fmla="*/ 669798 w 919879"/>
              <a:gd name="connsiteY62" fmla="*/ 695904 h 861653"/>
              <a:gd name="connsiteX63" fmla="*/ 714370 w 919879"/>
              <a:gd name="connsiteY63" fmla="*/ 656444 h 861653"/>
              <a:gd name="connsiteX64" fmla="*/ 669798 w 919879"/>
              <a:gd name="connsiteY64" fmla="*/ 610594 h 861653"/>
              <a:gd name="connsiteX65" fmla="*/ 627462 w 919879"/>
              <a:gd name="connsiteY65" fmla="*/ 653409 h 861653"/>
              <a:gd name="connsiteX66" fmla="*/ 669638 w 919879"/>
              <a:gd name="connsiteY66" fmla="*/ 695904 h 861653"/>
              <a:gd name="connsiteX67" fmla="*/ 207621 w 919879"/>
              <a:gd name="connsiteY67" fmla="*/ 652770 h 861653"/>
              <a:gd name="connsiteX68" fmla="*/ 247560 w 919879"/>
              <a:gd name="connsiteY68" fmla="*/ 696064 h 861653"/>
              <a:gd name="connsiteX69" fmla="*/ 293570 w 919879"/>
              <a:gd name="connsiteY69" fmla="*/ 654527 h 861653"/>
              <a:gd name="connsiteX70" fmla="*/ 249477 w 919879"/>
              <a:gd name="connsiteY70" fmla="*/ 610434 h 861653"/>
              <a:gd name="connsiteX71" fmla="*/ 207621 w 919879"/>
              <a:gd name="connsiteY71" fmla="*/ 652770 h 861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919879" h="861653">
                <a:moveTo>
                  <a:pt x="125985" y="308493"/>
                </a:moveTo>
                <a:cubicBezTo>
                  <a:pt x="146913" y="286926"/>
                  <a:pt x="147552" y="262803"/>
                  <a:pt x="146274" y="237881"/>
                </a:cubicBezTo>
                <a:cubicBezTo>
                  <a:pt x="145316" y="220787"/>
                  <a:pt x="147872" y="203373"/>
                  <a:pt x="146274" y="186439"/>
                </a:cubicBezTo>
                <a:cubicBezTo>
                  <a:pt x="144996" y="172540"/>
                  <a:pt x="156499" y="151292"/>
                  <a:pt x="128861" y="148736"/>
                </a:cubicBezTo>
                <a:cubicBezTo>
                  <a:pt x="94992" y="145541"/>
                  <a:pt x="70709" y="157842"/>
                  <a:pt x="68313" y="183883"/>
                </a:cubicBezTo>
                <a:cubicBezTo>
                  <a:pt x="65597" y="211840"/>
                  <a:pt x="56810" y="244590"/>
                  <a:pt x="97548" y="255773"/>
                </a:cubicBezTo>
                <a:cubicBezTo>
                  <a:pt x="101063" y="256732"/>
                  <a:pt x="100584" y="258969"/>
                  <a:pt x="99785" y="261365"/>
                </a:cubicBezTo>
                <a:cubicBezTo>
                  <a:pt x="89720" y="289322"/>
                  <a:pt x="98028" y="318079"/>
                  <a:pt x="95152" y="346515"/>
                </a:cubicBezTo>
                <a:cubicBezTo>
                  <a:pt x="92756" y="369520"/>
                  <a:pt x="74863" y="387733"/>
                  <a:pt x="53935" y="387573"/>
                </a:cubicBezTo>
                <a:cubicBezTo>
                  <a:pt x="19108" y="387253"/>
                  <a:pt x="2014" y="375112"/>
                  <a:pt x="576" y="347155"/>
                </a:cubicBezTo>
                <a:cubicBezTo>
                  <a:pt x="-542" y="324309"/>
                  <a:pt x="256" y="301304"/>
                  <a:pt x="576" y="278459"/>
                </a:cubicBezTo>
                <a:cubicBezTo>
                  <a:pt x="576" y="269353"/>
                  <a:pt x="2173" y="258809"/>
                  <a:pt x="9363" y="253697"/>
                </a:cubicBezTo>
                <a:cubicBezTo>
                  <a:pt x="27735" y="240596"/>
                  <a:pt x="26936" y="222704"/>
                  <a:pt x="26297" y="203533"/>
                </a:cubicBezTo>
                <a:cubicBezTo>
                  <a:pt x="24539" y="144742"/>
                  <a:pt x="57290" y="105282"/>
                  <a:pt x="119116" y="111513"/>
                </a:cubicBezTo>
                <a:cubicBezTo>
                  <a:pt x="137967" y="113430"/>
                  <a:pt x="152824" y="109116"/>
                  <a:pt x="166084" y="92661"/>
                </a:cubicBezTo>
                <a:cubicBezTo>
                  <a:pt x="180303" y="74928"/>
                  <a:pt x="202189" y="68219"/>
                  <a:pt x="225514" y="68219"/>
                </a:cubicBezTo>
                <a:cubicBezTo>
                  <a:pt x="249158" y="68219"/>
                  <a:pt x="272962" y="67420"/>
                  <a:pt x="296606" y="68219"/>
                </a:cubicBezTo>
                <a:cubicBezTo>
                  <a:pt x="313540" y="68858"/>
                  <a:pt x="321048" y="62148"/>
                  <a:pt x="319451" y="45214"/>
                </a:cubicBezTo>
                <a:cubicBezTo>
                  <a:pt x="318812" y="38664"/>
                  <a:pt x="319930" y="32114"/>
                  <a:pt x="319451" y="25564"/>
                </a:cubicBezTo>
                <a:cubicBezTo>
                  <a:pt x="317534" y="4955"/>
                  <a:pt x="331113" y="-1116"/>
                  <a:pt x="346769" y="162"/>
                </a:cubicBezTo>
                <a:cubicBezTo>
                  <a:pt x="420258" y="6712"/>
                  <a:pt x="493746" y="1440"/>
                  <a:pt x="567234" y="3038"/>
                </a:cubicBezTo>
                <a:cubicBezTo>
                  <a:pt x="599984" y="3677"/>
                  <a:pt x="600304" y="3677"/>
                  <a:pt x="600783" y="35628"/>
                </a:cubicBezTo>
                <a:cubicBezTo>
                  <a:pt x="601103" y="57036"/>
                  <a:pt x="612178" y="67787"/>
                  <a:pt x="634012" y="67899"/>
                </a:cubicBezTo>
                <a:cubicBezTo>
                  <a:pt x="654461" y="67899"/>
                  <a:pt x="674910" y="67899"/>
                  <a:pt x="695359" y="68378"/>
                </a:cubicBezTo>
                <a:cubicBezTo>
                  <a:pt x="714530" y="68858"/>
                  <a:pt x="735937" y="71574"/>
                  <a:pt x="747120" y="86751"/>
                </a:cubicBezTo>
                <a:cubicBezTo>
                  <a:pt x="765812" y="112312"/>
                  <a:pt x="790095" y="111673"/>
                  <a:pt x="816615" y="111673"/>
                </a:cubicBezTo>
                <a:cubicBezTo>
                  <a:pt x="860548" y="111832"/>
                  <a:pt x="890103" y="142026"/>
                  <a:pt x="890902" y="185480"/>
                </a:cubicBezTo>
                <a:cubicBezTo>
                  <a:pt x="891061" y="196184"/>
                  <a:pt x="891381" y="206728"/>
                  <a:pt x="890902" y="217432"/>
                </a:cubicBezTo>
                <a:cubicBezTo>
                  <a:pt x="890263" y="229733"/>
                  <a:pt x="892979" y="239638"/>
                  <a:pt x="904481" y="246667"/>
                </a:cubicBezTo>
                <a:cubicBezTo>
                  <a:pt x="915025" y="253217"/>
                  <a:pt x="919179" y="264081"/>
                  <a:pt x="919338" y="276222"/>
                </a:cubicBezTo>
                <a:cubicBezTo>
                  <a:pt x="919658" y="300825"/>
                  <a:pt x="920457" y="325268"/>
                  <a:pt x="919179" y="349870"/>
                </a:cubicBezTo>
                <a:cubicBezTo>
                  <a:pt x="917741" y="374792"/>
                  <a:pt x="904481" y="384378"/>
                  <a:pt x="875565" y="384697"/>
                </a:cubicBezTo>
                <a:cubicBezTo>
                  <a:pt x="841377" y="385017"/>
                  <a:pt x="827958" y="376869"/>
                  <a:pt x="826040" y="350829"/>
                </a:cubicBezTo>
                <a:cubicBezTo>
                  <a:pt x="824283" y="325587"/>
                  <a:pt x="825401" y="300186"/>
                  <a:pt x="825881" y="274784"/>
                </a:cubicBezTo>
                <a:cubicBezTo>
                  <a:pt x="825881" y="265519"/>
                  <a:pt x="829555" y="256412"/>
                  <a:pt x="836904" y="250821"/>
                </a:cubicBezTo>
                <a:cubicBezTo>
                  <a:pt x="864222" y="230053"/>
                  <a:pt x="854956" y="201776"/>
                  <a:pt x="850483" y="176534"/>
                </a:cubicBezTo>
                <a:cubicBezTo>
                  <a:pt x="846170" y="152570"/>
                  <a:pt x="807509" y="139151"/>
                  <a:pt x="784983" y="150334"/>
                </a:cubicBezTo>
                <a:cubicBezTo>
                  <a:pt x="775557" y="154967"/>
                  <a:pt x="776675" y="163753"/>
                  <a:pt x="776675" y="171581"/>
                </a:cubicBezTo>
                <a:cubicBezTo>
                  <a:pt x="776516" y="210083"/>
                  <a:pt x="776675" y="248425"/>
                  <a:pt x="776675" y="286926"/>
                </a:cubicBezTo>
                <a:cubicBezTo>
                  <a:pt x="776675" y="454671"/>
                  <a:pt x="776675" y="622256"/>
                  <a:pt x="776675" y="790001"/>
                </a:cubicBezTo>
                <a:cubicBezTo>
                  <a:pt x="776675" y="802941"/>
                  <a:pt x="776356" y="816361"/>
                  <a:pt x="773480" y="828981"/>
                </a:cubicBezTo>
                <a:cubicBezTo>
                  <a:pt x="766451" y="858057"/>
                  <a:pt x="742647" y="865885"/>
                  <a:pt x="685614" y="859655"/>
                </a:cubicBezTo>
                <a:cubicBezTo>
                  <a:pt x="661810" y="857099"/>
                  <a:pt x="649030" y="842561"/>
                  <a:pt x="647752" y="816520"/>
                </a:cubicBezTo>
                <a:cubicBezTo>
                  <a:pt x="646047" y="780096"/>
                  <a:pt x="627090" y="761884"/>
                  <a:pt x="590878" y="761884"/>
                </a:cubicBezTo>
                <a:cubicBezTo>
                  <a:pt x="495184" y="761884"/>
                  <a:pt x="399489" y="761884"/>
                  <a:pt x="303795" y="761884"/>
                </a:cubicBezTo>
                <a:cubicBezTo>
                  <a:pt x="275518" y="761884"/>
                  <a:pt x="273281" y="764759"/>
                  <a:pt x="274879" y="793196"/>
                </a:cubicBezTo>
                <a:cubicBezTo>
                  <a:pt x="277914" y="844318"/>
                  <a:pt x="263536" y="859655"/>
                  <a:pt x="212414" y="859815"/>
                </a:cubicBezTo>
                <a:cubicBezTo>
                  <a:pt x="205065" y="859815"/>
                  <a:pt x="197716" y="859974"/>
                  <a:pt x="190367" y="859815"/>
                </a:cubicBezTo>
                <a:cubicBezTo>
                  <a:pt x="160173" y="858696"/>
                  <a:pt x="147233" y="846076"/>
                  <a:pt x="147073" y="815722"/>
                </a:cubicBezTo>
                <a:cubicBezTo>
                  <a:pt x="146594" y="761724"/>
                  <a:pt x="147073" y="707726"/>
                  <a:pt x="146913" y="653728"/>
                </a:cubicBezTo>
                <a:cubicBezTo>
                  <a:pt x="146913" y="541898"/>
                  <a:pt x="146594" y="429909"/>
                  <a:pt x="146913" y="318079"/>
                </a:cubicBezTo>
                <a:cubicBezTo>
                  <a:pt x="146913" y="301783"/>
                  <a:pt x="141961" y="299067"/>
                  <a:pt x="126145" y="308653"/>
                </a:cubicBezTo>
                <a:close/>
                <a:moveTo>
                  <a:pt x="458919" y="533751"/>
                </a:moveTo>
                <a:cubicBezTo>
                  <a:pt x="534164" y="533751"/>
                  <a:pt x="609410" y="533271"/>
                  <a:pt x="684655" y="534070"/>
                </a:cubicBezTo>
                <a:cubicBezTo>
                  <a:pt x="707181" y="534230"/>
                  <a:pt x="717565" y="526562"/>
                  <a:pt x="717406" y="502918"/>
                </a:cubicBezTo>
                <a:cubicBezTo>
                  <a:pt x="716767" y="397478"/>
                  <a:pt x="717406" y="291878"/>
                  <a:pt x="716926" y="186439"/>
                </a:cubicBezTo>
                <a:cubicBezTo>
                  <a:pt x="716926" y="151612"/>
                  <a:pt x="695359" y="128287"/>
                  <a:pt x="661331" y="128128"/>
                </a:cubicBezTo>
                <a:cubicBezTo>
                  <a:pt x="528094" y="127489"/>
                  <a:pt x="394696" y="127329"/>
                  <a:pt x="261459" y="128128"/>
                </a:cubicBezTo>
                <a:cubicBezTo>
                  <a:pt x="222798" y="128447"/>
                  <a:pt x="203148" y="150334"/>
                  <a:pt x="202988" y="188675"/>
                </a:cubicBezTo>
                <a:cubicBezTo>
                  <a:pt x="202988" y="291719"/>
                  <a:pt x="202988" y="394762"/>
                  <a:pt x="203308" y="497805"/>
                </a:cubicBezTo>
                <a:cubicBezTo>
                  <a:pt x="203308" y="529916"/>
                  <a:pt x="206822" y="533591"/>
                  <a:pt x="238135" y="533751"/>
                </a:cubicBezTo>
                <a:cubicBezTo>
                  <a:pt x="311783" y="534070"/>
                  <a:pt x="385271" y="533751"/>
                  <a:pt x="458919" y="533751"/>
                </a:cubicBezTo>
                <a:close/>
                <a:moveTo>
                  <a:pt x="669798" y="695904"/>
                </a:moveTo>
                <a:cubicBezTo>
                  <a:pt x="694081" y="696543"/>
                  <a:pt x="713412" y="679449"/>
                  <a:pt x="714370" y="656444"/>
                </a:cubicBezTo>
                <a:cubicBezTo>
                  <a:pt x="715489" y="632161"/>
                  <a:pt x="694720" y="610754"/>
                  <a:pt x="669798" y="610594"/>
                </a:cubicBezTo>
                <a:cubicBezTo>
                  <a:pt x="648391" y="610594"/>
                  <a:pt x="627303" y="631682"/>
                  <a:pt x="627462" y="653409"/>
                </a:cubicBezTo>
                <a:cubicBezTo>
                  <a:pt x="627622" y="676573"/>
                  <a:pt x="646314" y="695425"/>
                  <a:pt x="669638" y="695904"/>
                </a:cubicBezTo>
                <a:close/>
                <a:moveTo>
                  <a:pt x="207621" y="652770"/>
                </a:moveTo>
                <a:cubicBezTo>
                  <a:pt x="207301" y="678011"/>
                  <a:pt x="223277" y="695265"/>
                  <a:pt x="247560" y="696064"/>
                </a:cubicBezTo>
                <a:cubicBezTo>
                  <a:pt x="271684" y="696703"/>
                  <a:pt x="293251" y="677212"/>
                  <a:pt x="293570" y="654527"/>
                </a:cubicBezTo>
                <a:cubicBezTo>
                  <a:pt x="293890" y="632161"/>
                  <a:pt x="272323" y="610594"/>
                  <a:pt x="249477" y="610434"/>
                </a:cubicBezTo>
                <a:cubicBezTo>
                  <a:pt x="226952" y="610434"/>
                  <a:pt x="207781" y="629605"/>
                  <a:pt x="207621" y="652770"/>
                </a:cubicBezTo>
                <a:close/>
              </a:path>
            </a:pathLst>
          </a:custGeom>
          <a:solidFill>
            <a:srgbClr val="000000"/>
          </a:solidFill>
          <a:ln w="15964" cap="flat">
            <a:noFill/>
            <a:prstDash val="solid"/>
            <a:miter/>
          </a:ln>
        </p:spPr>
        <p:txBody>
          <a:bodyPr rtlCol="0" anchor="ctr"/>
          <a:lstStyle/>
          <a:p>
            <a:endParaRPr lang="LID4096"/>
          </a:p>
        </p:txBody>
      </p:sp>
      <p:sp>
        <p:nvSpPr>
          <p:cNvPr id="10" name="Forma libre: forma 9">
            <a:extLst>
              <a:ext uri="{FF2B5EF4-FFF2-40B4-BE49-F238E27FC236}">
                <a16:creationId xmlns:a16="http://schemas.microsoft.com/office/drawing/2014/main" id="{5B637C38-3AE6-4510-952B-5474852DADC8}"/>
              </a:ext>
            </a:extLst>
          </p:cNvPr>
          <p:cNvSpPr/>
          <p:nvPr/>
        </p:nvSpPr>
        <p:spPr>
          <a:xfrm>
            <a:off x="3697543" y="4006430"/>
            <a:ext cx="795880" cy="841902"/>
          </a:xfrm>
          <a:custGeom>
            <a:avLst/>
            <a:gdLst>
              <a:gd name="connsiteX0" fmla="*/ 711311 w 837154"/>
              <a:gd name="connsiteY0" fmla="*/ 175422 h 885562"/>
              <a:gd name="connsiteX1" fmla="*/ 581429 w 837154"/>
              <a:gd name="connsiteY1" fmla="*/ 163759 h 885562"/>
              <a:gd name="connsiteX2" fmla="*/ 477267 w 837154"/>
              <a:gd name="connsiteY2" fmla="*/ 17422 h 885562"/>
              <a:gd name="connsiteX3" fmla="*/ 488290 w 837154"/>
              <a:gd name="connsiteY3" fmla="*/ 8 h 885562"/>
              <a:gd name="connsiteX4" fmla="*/ 641338 w 837154"/>
              <a:gd name="connsiteY4" fmla="*/ 12469 h 885562"/>
              <a:gd name="connsiteX5" fmla="*/ 752688 w 837154"/>
              <a:gd name="connsiteY5" fmla="*/ 138358 h 885562"/>
              <a:gd name="connsiteX6" fmla="*/ 789912 w 837154"/>
              <a:gd name="connsiteY6" fmla="*/ 107844 h 885562"/>
              <a:gd name="connsiteX7" fmla="*/ 830810 w 837154"/>
              <a:gd name="connsiteY7" fmla="*/ 110880 h 885562"/>
              <a:gd name="connsiteX8" fmla="*/ 824259 w 837154"/>
              <a:gd name="connsiteY8" fmla="*/ 151777 h 885562"/>
              <a:gd name="connsiteX9" fmla="*/ 695495 w 837154"/>
              <a:gd name="connsiteY9" fmla="*/ 268081 h 885562"/>
              <a:gd name="connsiteX10" fmla="*/ 668816 w 837154"/>
              <a:gd name="connsiteY10" fmla="*/ 276228 h 885562"/>
              <a:gd name="connsiteX11" fmla="*/ 337640 w 837154"/>
              <a:gd name="connsiteY11" fmla="*/ 563631 h 885562"/>
              <a:gd name="connsiteX12" fmla="*/ 448990 w 837154"/>
              <a:gd name="connsiteY12" fmla="*/ 836177 h 885562"/>
              <a:gd name="connsiteX13" fmla="*/ 443239 w 837154"/>
              <a:gd name="connsiteY13" fmla="*/ 863016 h 885562"/>
              <a:gd name="connsiteX14" fmla="*/ 151682 w 837154"/>
              <a:gd name="connsiteY14" fmla="*/ 843206 h 885562"/>
              <a:gd name="connsiteX15" fmla="*/ 99442 w 837154"/>
              <a:gd name="connsiteY15" fmla="*/ 841928 h 885562"/>
              <a:gd name="connsiteX16" fmla="*/ 45604 w 837154"/>
              <a:gd name="connsiteY16" fmla="*/ 784256 h 885562"/>
              <a:gd name="connsiteX17" fmla="*/ 30107 w 837154"/>
              <a:gd name="connsiteY17" fmla="*/ 711087 h 885562"/>
              <a:gd name="connsiteX18" fmla="*/ 43367 w 837154"/>
              <a:gd name="connsiteY18" fmla="*/ 395886 h 885562"/>
              <a:gd name="connsiteX19" fmla="*/ 350740 w 837154"/>
              <a:gd name="connsiteY19" fmla="*/ 169031 h 885562"/>
              <a:gd name="connsiteX20" fmla="*/ 548998 w 837154"/>
              <a:gd name="connsiteY20" fmla="*/ 196829 h 885562"/>
              <a:gd name="connsiteX21" fmla="*/ 610025 w 837154"/>
              <a:gd name="connsiteY21" fmla="*/ 210408 h 885562"/>
              <a:gd name="connsiteX22" fmla="*/ 629516 w 837154"/>
              <a:gd name="connsiteY22" fmla="*/ 211047 h 885562"/>
              <a:gd name="connsiteX23" fmla="*/ 711471 w 837154"/>
              <a:gd name="connsiteY23" fmla="*/ 175581 h 885562"/>
              <a:gd name="connsiteX24" fmla="*/ 134269 w 837154"/>
              <a:gd name="connsiteY24" fmla="*/ 501326 h 885562"/>
              <a:gd name="connsiteX25" fmla="*/ 149126 w 837154"/>
              <a:gd name="connsiteY25" fmla="*/ 526408 h 885562"/>
              <a:gd name="connsiteX26" fmla="*/ 164783 w 837154"/>
              <a:gd name="connsiteY26" fmla="*/ 508196 h 885562"/>
              <a:gd name="connsiteX27" fmla="*/ 167978 w 837154"/>
              <a:gd name="connsiteY27" fmla="*/ 488865 h 885562"/>
              <a:gd name="connsiteX28" fmla="*/ 288115 w 837154"/>
              <a:gd name="connsiteY28" fmla="*/ 316806 h 885562"/>
              <a:gd name="connsiteX29" fmla="*/ 381573 w 837154"/>
              <a:gd name="connsiteY29" fmla="*/ 289488 h 885562"/>
              <a:gd name="connsiteX30" fmla="*/ 402022 w 837154"/>
              <a:gd name="connsiteY30" fmla="*/ 270797 h 885562"/>
              <a:gd name="connsiteX31" fmla="*/ 379017 w 837154"/>
              <a:gd name="connsiteY31" fmla="*/ 257856 h 885562"/>
              <a:gd name="connsiteX32" fmla="*/ 134269 w 837154"/>
              <a:gd name="connsiteY32" fmla="*/ 501166 h 88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37154" h="885562">
                <a:moveTo>
                  <a:pt x="711311" y="175422"/>
                </a:moveTo>
                <a:cubicBezTo>
                  <a:pt x="664023" y="180853"/>
                  <a:pt x="621847" y="180374"/>
                  <a:pt x="581429" y="163759"/>
                </a:cubicBezTo>
                <a:cubicBezTo>
                  <a:pt x="516088" y="136761"/>
                  <a:pt x="487811" y="83401"/>
                  <a:pt x="477267" y="17422"/>
                </a:cubicBezTo>
                <a:cubicBezTo>
                  <a:pt x="475829" y="8635"/>
                  <a:pt x="476628" y="-311"/>
                  <a:pt x="488290" y="8"/>
                </a:cubicBezTo>
                <a:cubicBezTo>
                  <a:pt x="539572" y="1766"/>
                  <a:pt x="591493" y="-5263"/>
                  <a:pt x="641338" y="12469"/>
                </a:cubicBezTo>
                <a:cubicBezTo>
                  <a:pt x="700607" y="33557"/>
                  <a:pt x="737511" y="74775"/>
                  <a:pt x="752688" y="138358"/>
                </a:cubicBezTo>
                <a:cubicBezTo>
                  <a:pt x="766268" y="127175"/>
                  <a:pt x="777610" y="116951"/>
                  <a:pt x="789912" y="107844"/>
                </a:cubicBezTo>
                <a:cubicBezTo>
                  <a:pt x="804130" y="97301"/>
                  <a:pt x="819307" y="95064"/>
                  <a:pt x="830810" y="110880"/>
                </a:cubicBezTo>
                <a:cubicBezTo>
                  <a:pt x="841353" y="125418"/>
                  <a:pt x="838478" y="139157"/>
                  <a:pt x="824259" y="151777"/>
                </a:cubicBezTo>
                <a:cubicBezTo>
                  <a:pt x="780965" y="190119"/>
                  <a:pt x="738150" y="229100"/>
                  <a:pt x="695495" y="268081"/>
                </a:cubicBezTo>
                <a:cubicBezTo>
                  <a:pt x="687667" y="275270"/>
                  <a:pt x="679520" y="277027"/>
                  <a:pt x="668816" y="276228"/>
                </a:cubicBezTo>
                <a:cubicBezTo>
                  <a:pt x="503627" y="263288"/>
                  <a:pt x="348663" y="398283"/>
                  <a:pt x="337640" y="563631"/>
                </a:cubicBezTo>
                <a:cubicBezTo>
                  <a:pt x="330291" y="672905"/>
                  <a:pt x="365278" y="764605"/>
                  <a:pt x="448990" y="836177"/>
                </a:cubicBezTo>
                <a:cubicBezTo>
                  <a:pt x="466404" y="851034"/>
                  <a:pt x="461771" y="856945"/>
                  <a:pt x="443239" y="863016"/>
                </a:cubicBezTo>
                <a:cubicBezTo>
                  <a:pt x="343391" y="895446"/>
                  <a:pt x="245460" y="896245"/>
                  <a:pt x="151682" y="843206"/>
                </a:cubicBezTo>
                <a:cubicBezTo>
                  <a:pt x="133150" y="832822"/>
                  <a:pt x="116696" y="839851"/>
                  <a:pt x="99442" y="841928"/>
                </a:cubicBezTo>
                <a:cubicBezTo>
                  <a:pt x="50876" y="847519"/>
                  <a:pt x="34261" y="832342"/>
                  <a:pt x="45604" y="784256"/>
                </a:cubicBezTo>
                <a:cubicBezTo>
                  <a:pt x="52473" y="755180"/>
                  <a:pt x="40172" y="734891"/>
                  <a:pt x="30107" y="711087"/>
                </a:cubicBezTo>
                <a:cubicBezTo>
                  <a:pt x="-14944" y="604369"/>
                  <a:pt x="-8554" y="497811"/>
                  <a:pt x="43367" y="395886"/>
                </a:cubicBezTo>
                <a:cubicBezTo>
                  <a:pt x="107430" y="269998"/>
                  <a:pt x="210473" y="192196"/>
                  <a:pt x="350740" y="169031"/>
                </a:cubicBezTo>
                <a:cubicBezTo>
                  <a:pt x="418796" y="157848"/>
                  <a:pt x="486373" y="164718"/>
                  <a:pt x="548998" y="196829"/>
                </a:cubicBezTo>
                <a:cubicBezTo>
                  <a:pt x="568648" y="206894"/>
                  <a:pt x="588139" y="212326"/>
                  <a:pt x="610025" y="210408"/>
                </a:cubicBezTo>
                <a:cubicBezTo>
                  <a:pt x="616415" y="209769"/>
                  <a:pt x="624084" y="208491"/>
                  <a:pt x="629516" y="211047"/>
                </a:cubicBezTo>
                <a:cubicBezTo>
                  <a:pt x="668336" y="230059"/>
                  <a:pt x="687028" y="202261"/>
                  <a:pt x="711471" y="175581"/>
                </a:cubicBezTo>
                <a:close/>
                <a:moveTo>
                  <a:pt x="134269" y="501326"/>
                </a:moveTo>
                <a:cubicBezTo>
                  <a:pt x="132671" y="514426"/>
                  <a:pt x="136665" y="524810"/>
                  <a:pt x="149126" y="526408"/>
                </a:cubicBezTo>
                <a:cubicBezTo>
                  <a:pt x="160629" y="527846"/>
                  <a:pt x="163025" y="517142"/>
                  <a:pt x="164783" y="508196"/>
                </a:cubicBezTo>
                <a:cubicBezTo>
                  <a:pt x="166061" y="501805"/>
                  <a:pt x="167019" y="495255"/>
                  <a:pt x="167978" y="488865"/>
                </a:cubicBezTo>
                <a:cubicBezTo>
                  <a:pt x="180279" y="412181"/>
                  <a:pt x="218780" y="354190"/>
                  <a:pt x="288115" y="316806"/>
                </a:cubicBezTo>
                <a:cubicBezTo>
                  <a:pt x="317670" y="300831"/>
                  <a:pt x="348822" y="293482"/>
                  <a:pt x="381573" y="289488"/>
                </a:cubicBezTo>
                <a:cubicBezTo>
                  <a:pt x="392916" y="288050"/>
                  <a:pt x="404098" y="284855"/>
                  <a:pt x="402022" y="270797"/>
                </a:cubicBezTo>
                <a:cubicBezTo>
                  <a:pt x="400264" y="258815"/>
                  <a:pt x="389720" y="257377"/>
                  <a:pt x="379017" y="257856"/>
                </a:cubicBezTo>
                <a:cubicBezTo>
                  <a:pt x="250732" y="264566"/>
                  <a:pt x="139541" y="375437"/>
                  <a:pt x="134269" y="501166"/>
                </a:cubicBezTo>
                <a:close/>
              </a:path>
            </a:pathLst>
          </a:custGeom>
          <a:solidFill>
            <a:srgbClr val="000000"/>
          </a:solidFill>
          <a:ln w="15964" cap="flat">
            <a:noFill/>
            <a:prstDash val="solid"/>
            <a:miter/>
          </a:ln>
        </p:spPr>
        <p:txBody>
          <a:bodyPr rtlCol="0" anchor="ctr"/>
          <a:lstStyle/>
          <a:p>
            <a:endParaRPr lang="LID4096"/>
          </a:p>
        </p:txBody>
      </p:sp>
      <p:sp>
        <p:nvSpPr>
          <p:cNvPr id="11" name="Forma libre: forma 10">
            <a:extLst>
              <a:ext uri="{FF2B5EF4-FFF2-40B4-BE49-F238E27FC236}">
                <a16:creationId xmlns:a16="http://schemas.microsoft.com/office/drawing/2014/main" id="{7BD32B21-72F6-4817-9CAB-9500419D5A5B}"/>
              </a:ext>
            </a:extLst>
          </p:cNvPr>
          <p:cNvSpPr/>
          <p:nvPr/>
        </p:nvSpPr>
        <p:spPr>
          <a:xfrm>
            <a:off x="3686316" y="2896255"/>
            <a:ext cx="922467" cy="622190"/>
          </a:xfrm>
          <a:custGeom>
            <a:avLst/>
            <a:gdLst>
              <a:gd name="connsiteX0" fmla="*/ 483645 w 970306"/>
              <a:gd name="connsiteY0" fmla="*/ 654457 h 654456"/>
              <a:gd name="connsiteX1" fmla="*/ 47029 w 970306"/>
              <a:gd name="connsiteY1" fmla="*/ 654457 h 654456"/>
              <a:gd name="connsiteX2" fmla="*/ 24982 w 970306"/>
              <a:gd name="connsiteY2" fmla="*/ 654137 h 654456"/>
              <a:gd name="connsiteX3" fmla="*/ 60 w 970306"/>
              <a:gd name="connsiteY3" fmla="*/ 629055 h 654456"/>
              <a:gd name="connsiteX4" fmla="*/ 20349 w 970306"/>
              <a:gd name="connsiteY4" fmla="*/ 602216 h 654456"/>
              <a:gd name="connsiteX5" fmla="*/ 61726 w 970306"/>
              <a:gd name="connsiteY5" fmla="*/ 599181 h 654456"/>
              <a:gd name="connsiteX6" fmla="*/ 87767 w 970306"/>
              <a:gd name="connsiteY6" fmla="*/ 573460 h 654456"/>
              <a:gd name="connsiteX7" fmla="*/ 87287 w 970306"/>
              <a:gd name="connsiteY7" fmla="*/ 468021 h 654456"/>
              <a:gd name="connsiteX8" fmla="*/ 114925 w 970306"/>
              <a:gd name="connsiteY8" fmla="*/ 441022 h 654456"/>
              <a:gd name="connsiteX9" fmla="*/ 237619 w 970306"/>
              <a:gd name="connsiteY9" fmla="*/ 441022 h 654456"/>
              <a:gd name="connsiteX10" fmla="*/ 264937 w 970306"/>
              <a:gd name="connsiteY10" fmla="*/ 468819 h 654456"/>
              <a:gd name="connsiteX11" fmla="*/ 264618 w 970306"/>
              <a:gd name="connsiteY11" fmla="*/ 574259 h 654456"/>
              <a:gd name="connsiteX12" fmla="*/ 289380 w 970306"/>
              <a:gd name="connsiteY12" fmla="*/ 599021 h 654456"/>
              <a:gd name="connsiteX13" fmla="*/ 367821 w 970306"/>
              <a:gd name="connsiteY13" fmla="*/ 599021 h 654456"/>
              <a:gd name="connsiteX14" fmla="*/ 396896 w 970306"/>
              <a:gd name="connsiteY14" fmla="*/ 568987 h 654456"/>
              <a:gd name="connsiteX15" fmla="*/ 396737 w 970306"/>
              <a:gd name="connsiteY15" fmla="*/ 68468 h 654456"/>
              <a:gd name="connsiteX16" fmla="*/ 466231 w 970306"/>
              <a:gd name="connsiteY16" fmla="*/ 92 h 654456"/>
              <a:gd name="connsiteX17" fmla="*/ 549624 w 970306"/>
              <a:gd name="connsiteY17" fmla="*/ 92 h 654456"/>
              <a:gd name="connsiteX18" fmla="*/ 571990 w 970306"/>
              <a:gd name="connsiteY18" fmla="*/ 23257 h 654456"/>
              <a:gd name="connsiteX19" fmla="*/ 571032 w 970306"/>
              <a:gd name="connsiteY19" fmla="*/ 562916 h 654456"/>
              <a:gd name="connsiteX20" fmla="*/ 606338 w 970306"/>
              <a:gd name="connsiteY20" fmla="*/ 598702 h 654456"/>
              <a:gd name="connsiteX21" fmla="*/ 675033 w 970306"/>
              <a:gd name="connsiteY21" fmla="*/ 599021 h 654456"/>
              <a:gd name="connsiteX22" fmla="*/ 706186 w 970306"/>
              <a:gd name="connsiteY22" fmla="*/ 568348 h 654456"/>
              <a:gd name="connsiteX23" fmla="*/ 705866 w 970306"/>
              <a:gd name="connsiteY23" fmla="*/ 227426 h 654456"/>
              <a:gd name="connsiteX24" fmla="*/ 760663 w 970306"/>
              <a:gd name="connsiteY24" fmla="*/ 171352 h 654456"/>
              <a:gd name="connsiteX25" fmla="*/ 851405 w 970306"/>
              <a:gd name="connsiteY25" fmla="*/ 171032 h 654456"/>
              <a:gd name="connsiteX26" fmla="*/ 880641 w 970306"/>
              <a:gd name="connsiteY26" fmla="*/ 201226 h 654456"/>
              <a:gd name="connsiteX27" fmla="*/ 880321 w 970306"/>
              <a:gd name="connsiteY27" fmla="*/ 561798 h 654456"/>
              <a:gd name="connsiteX28" fmla="*/ 916267 w 970306"/>
              <a:gd name="connsiteY28" fmla="*/ 598702 h 654456"/>
              <a:gd name="connsiteX29" fmla="*/ 950295 w 970306"/>
              <a:gd name="connsiteY29" fmla="*/ 601897 h 654456"/>
              <a:gd name="connsiteX30" fmla="*/ 970264 w 970306"/>
              <a:gd name="connsiteY30" fmla="*/ 628896 h 654456"/>
              <a:gd name="connsiteX31" fmla="*/ 947100 w 970306"/>
              <a:gd name="connsiteY31" fmla="*/ 653179 h 654456"/>
              <a:gd name="connsiteX32" fmla="*/ 917704 w 970306"/>
              <a:gd name="connsiteY32" fmla="*/ 654137 h 654456"/>
              <a:gd name="connsiteX33" fmla="*/ 483485 w 970306"/>
              <a:gd name="connsiteY33" fmla="*/ 654137 h 65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70306" h="654456">
                <a:moveTo>
                  <a:pt x="483645" y="654457"/>
                </a:moveTo>
                <a:cubicBezTo>
                  <a:pt x="338106" y="654457"/>
                  <a:pt x="192567" y="654457"/>
                  <a:pt x="47029" y="654457"/>
                </a:cubicBezTo>
                <a:cubicBezTo>
                  <a:pt x="39680" y="654457"/>
                  <a:pt x="32331" y="654457"/>
                  <a:pt x="24982" y="654137"/>
                </a:cubicBezTo>
                <a:cubicBezTo>
                  <a:pt x="9166" y="653339"/>
                  <a:pt x="859" y="643593"/>
                  <a:pt x="60" y="629055"/>
                </a:cubicBezTo>
                <a:cubicBezTo>
                  <a:pt x="-739" y="615476"/>
                  <a:pt x="6450" y="604773"/>
                  <a:pt x="20349" y="602216"/>
                </a:cubicBezTo>
                <a:cubicBezTo>
                  <a:pt x="33928" y="599820"/>
                  <a:pt x="47987" y="598542"/>
                  <a:pt x="61726" y="599181"/>
                </a:cubicBezTo>
                <a:cubicBezTo>
                  <a:pt x="80578" y="599820"/>
                  <a:pt x="88406" y="592950"/>
                  <a:pt x="87767" y="573460"/>
                </a:cubicBezTo>
                <a:cubicBezTo>
                  <a:pt x="86808" y="538314"/>
                  <a:pt x="88246" y="503167"/>
                  <a:pt x="87287" y="468021"/>
                </a:cubicBezTo>
                <a:cubicBezTo>
                  <a:pt x="86648" y="447572"/>
                  <a:pt x="95115" y="440542"/>
                  <a:pt x="114925" y="441022"/>
                </a:cubicBezTo>
                <a:cubicBezTo>
                  <a:pt x="155823" y="441980"/>
                  <a:pt x="196721" y="441980"/>
                  <a:pt x="237619" y="441022"/>
                </a:cubicBezTo>
                <a:cubicBezTo>
                  <a:pt x="258068" y="440542"/>
                  <a:pt x="265257" y="449489"/>
                  <a:pt x="264937" y="468819"/>
                </a:cubicBezTo>
                <a:cubicBezTo>
                  <a:pt x="264298" y="503966"/>
                  <a:pt x="265257" y="539112"/>
                  <a:pt x="264618" y="574259"/>
                </a:cubicBezTo>
                <a:cubicBezTo>
                  <a:pt x="264298" y="591992"/>
                  <a:pt x="271487" y="599501"/>
                  <a:pt x="289380" y="599021"/>
                </a:cubicBezTo>
                <a:cubicBezTo>
                  <a:pt x="315580" y="598222"/>
                  <a:pt x="341780" y="597584"/>
                  <a:pt x="367821" y="599021"/>
                </a:cubicBezTo>
                <a:cubicBezTo>
                  <a:pt x="390826" y="600299"/>
                  <a:pt x="397056" y="590874"/>
                  <a:pt x="396896" y="568987"/>
                </a:cubicBezTo>
                <a:cubicBezTo>
                  <a:pt x="396258" y="402201"/>
                  <a:pt x="396098" y="235414"/>
                  <a:pt x="396737" y="68468"/>
                </a:cubicBezTo>
                <a:cubicBezTo>
                  <a:pt x="397056" y="-9174"/>
                  <a:pt x="385075" y="891"/>
                  <a:pt x="466231" y="92"/>
                </a:cubicBezTo>
                <a:cubicBezTo>
                  <a:pt x="494029" y="-227"/>
                  <a:pt x="521827" y="412"/>
                  <a:pt x="549624" y="92"/>
                </a:cubicBezTo>
                <a:cubicBezTo>
                  <a:pt x="566079" y="-227"/>
                  <a:pt x="572150" y="5524"/>
                  <a:pt x="571990" y="23257"/>
                </a:cubicBezTo>
                <a:cubicBezTo>
                  <a:pt x="571191" y="203143"/>
                  <a:pt x="571191" y="383030"/>
                  <a:pt x="571032" y="562916"/>
                </a:cubicBezTo>
                <a:cubicBezTo>
                  <a:pt x="571032" y="598222"/>
                  <a:pt x="571351" y="598542"/>
                  <a:pt x="606338" y="598702"/>
                </a:cubicBezTo>
                <a:cubicBezTo>
                  <a:pt x="629183" y="598702"/>
                  <a:pt x="652188" y="597424"/>
                  <a:pt x="675033" y="599021"/>
                </a:cubicBezTo>
                <a:cubicBezTo>
                  <a:pt x="698518" y="600619"/>
                  <a:pt x="706346" y="592152"/>
                  <a:pt x="706186" y="568348"/>
                </a:cubicBezTo>
                <a:cubicBezTo>
                  <a:pt x="705228" y="454761"/>
                  <a:pt x="705707" y="341014"/>
                  <a:pt x="705866" y="227426"/>
                </a:cubicBezTo>
                <a:cubicBezTo>
                  <a:pt x="705866" y="166080"/>
                  <a:pt x="700435" y="171671"/>
                  <a:pt x="760663" y="171352"/>
                </a:cubicBezTo>
                <a:cubicBezTo>
                  <a:pt x="790857" y="171352"/>
                  <a:pt x="821211" y="172310"/>
                  <a:pt x="851405" y="171032"/>
                </a:cubicBezTo>
                <a:cubicBezTo>
                  <a:pt x="874091" y="170074"/>
                  <a:pt x="880801" y="179020"/>
                  <a:pt x="880641" y="201226"/>
                </a:cubicBezTo>
                <a:cubicBezTo>
                  <a:pt x="879842" y="321364"/>
                  <a:pt x="880161" y="441661"/>
                  <a:pt x="880321" y="561798"/>
                </a:cubicBezTo>
                <a:cubicBezTo>
                  <a:pt x="880321" y="598542"/>
                  <a:pt x="880641" y="598382"/>
                  <a:pt x="916267" y="598702"/>
                </a:cubicBezTo>
                <a:cubicBezTo>
                  <a:pt x="927609" y="598702"/>
                  <a:pt x="939271" y="599501"/>
                  <a:pt x="950295" y="601897"/>
                </a:cubicBezTo>
                <a:cubicBezTo>
                  <a:pt x="964194" y="604773"/>
                  <a:pt x="970904" y="615317"/>
                  <a:pt x="970264" y="628896"/>
                </a:cubicBezTo>
                <a:cubicBezTo>
                  <a:pt x="969785" y="642955"/>
                  <a:pt x="960998" y="651422"/>
                  <a:pt x="947100" y="653179"/>
                </a:cubicBezTo>
                <a:cubicBezTo>
                  <a:pt x="937354" y="654457"/>
                  <a:pt x="927450" y="654137"/>
                  <a:pt x="917704" y="654137"/>
                </a:cubicBezTo>
                <a:cubicBezTo>
                  <a:pt x="772965" y="654137"/>
                  <a:pt x="628225" y="654137"/>
                  <a:pt x="483485" y="654137"/>
                </a:cubicBezTo>
                <a:close/>
              </a:path>
            </a:pathLst>
          </a:custGeom>
          <a:solidFill>
            <a:srgbClr val="000000"/>
          </a:solidFill>
          <a:ln w="15964" cap="flat">
            <a:noFill/>
            <a:prstDash val="solid"/>
            <a:miter/>
          </a:ln>
        </p:spPr>
        <p:txBody>
          <a:bodyPr rtlCol="0" anchor="ctr"/>
          <a:lstStyle/>
          <a:p>
            <a:endParaRPr lang="LID4096"/>
          </a:p>
        </p:txBody>
      </p:sp>
      <p:sp>
        <p:nvSpPr>
          <p:cNvPr id="12" name="Forma libre: forma 11">
            <a:extLst>
              <a:ext uri="{FF2B5EF4-FFF2-40B4-BE49-F238E27FC236}">
                <a16:creationId xmlns:a16="http://schemas.microsoft.com/office/drawing/2014/main" id="{FBE356BF-D5F5-4778-80A5-C650295A3196}"/>
              </a:ext>
            </a:extLst>
          </p:cNvPr>
          <p:cNvSpPr/>
          <p:nvPr/>
        </p:nvSpPr>
        <p:spPr>
          <a:xfrm>
            <a:off x="3717489" y="5368958"/>
            <a:ext cx="857329" cy="858590"/>
          </a:xfrm>
          <a:custGeom>
            <a:avLst/>
            <a:gdLst>
              <a:gd name="connsiteX0" fmla="*/ 901530 w 901790"/>
              <a:gd name="connsiteY0" fmla="*/ 455149 h 903116"/>
              <a:gd name="connsiteX1" fmla="*/ 454211 w 901790"/>
              <a:gd name="connsiteY1" fmla="*/ 903108 h 903116"/>
              <a:gd name="connsiteX2" fmla="*/ 21 w 901790"/>
              <a:gd name="connsiteY2" fmla="*/ 459302 h 903116"/>
              <a:gd name="connsiteX3" fmla="*/ 453572 w 901790"/>
              <a:gd name="connsiteY3" fmla="*/ 1 h 903116"/>
              <a:gd name="connsiteX4" fmla="*/ 901530 w 901790"/>
              <a:gd name="connsiteY4" fmla="*/ 455149 h 903116"/>
              <a:gd name="connsiteX5" fmla="*/ 452294 w 901790"/>
              <a:gd name="connsiteY5" fmla="*/ 98571 h 903116"/>
              <a:gd name="connsiteX6" fmla="*/ 98911 w 901790"/>
              <a:gd name="connsiteY6" fmla="*/ 450516 h 903116"/>
              <a:gd name="connsiteX7" fmla="*/ 459962 w 901790"/>
              <a:gd name="connsiteY7" fmla="*/ 804697 h 903116"/>
              <a:gd name="connsiteX8" fmla="*/ 805197 w 901790"/>
              <a:gd name="connsiteY8" fmla="*/ 450995 h 903116"/>
              <a:gd name="connsiteX9" fmla="*/ 452294 w 901790"/>
              <a:gd name="connsiteY9" fmla="*/ 98571 h 90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1790" h="903116">
                <a:moveTo>
                  <a:pt x="901530" y="455149"/>
                </a:moveTo>
                <a:cubicBezTo>
                  <a:pt x="904086" y="695424"/>
                  <a:pt x="709502" y="901350"/>
                  <a:pt x="454211" y="903108"/>
                </a:cubicBezTo>
                <a:cubicBezTo>
                  <a:pt x="205948" y="904705"/>
                  <a:pt x="2418" y="701654"/>
                  <a:pt x="21" y="459302"/>
                </a:cubicBezTo>
                <a:cubicBezTo>
                  <a:pt x="-2375" y="210561"/>
                  <a:pt x="196523" y="-478"/>
                  <a:pt x="453572" y="1"/>
                </a:cubicBezTo>
                <a:cubicBezTo>
                  <a:pt x="711259" y="640"/>
                  <a:pt x="909997" y="215993"/>
                  <a:pt x="901530" y="455149"/>
                </a:cubicBezTo>
                <a:close/>
                <a:moveTo>
                  <a:pt x="452294" y="98571"/>
                </a:moveTo>
                <a:cubicBezTo>
                  <a:pt x="256112" y="98731"/>
                  <a:pt x="102106" y="254973"/>
                  <a:pt x="98911" y="450516"/>
                </a:cubicBezTo>
                <a:cubicBezTo>
                  <a:pt x="95716" y="639988"/>
                  <a:pt x="258029" y="809969"/>
                  <a:pt x="459962" y="804697"/>
                </a:cubicBezTo>
                <a:cubicBezTo>
                  <a:pt x="646239" y="799745"/>
                  <a:pt x="805516" y="651490"/>
                  <a:pt x="805197" y="450995"/>
                </a:cubicBezTo>
                <a:cubicBezTo>
                  <a:pt x="805037" y="255932"/>
                  <a:pt x="647197" y="98411"/>
                  <a:pt x="452294" y="98571"/>
                </a:cubicBezTo>
                <a:close/>
              </a:path>
            </a:pathLst>
          </a:custGeom>
          <a:solidFill>
            <a:srgbClr val="000000"/>
          </a:solidFill>
          <a:ln w="15964" cap="flat">
            <a:noFill/>
            <a:prstDash val="solid"/>
            <a:miter/>
          </a:ln>
        </p:spPr>
        <p:txBody>
          <a:bodyPr rtlCol="0" anchor="ctr"/>
          <a:lstStyle/>
          <a:p>
            <a:endParaRPr lang="LID4096"/>
          </a:p>
        </p:txBody>
      </p:sp>
      <p:sp>
        <p:nvSpPr>
          <p:cNvPr id="13" name="Forma libre: forma 12">
            <a:extLst>
              <a:ext uri="{FF2B5EF4-FFF2-40B4-BE49-F238E27FC236}">
                <a16:creationId xmlns:a16="http://schemas.microsoft.com/office/drawing/2014/main" id="{B4397A88-B4E1-4D96-A49B-993486536343}"/>
              </a:ext>
            </a:extLst>
          </p:cNvPr>
          <p:cNvSpPr/>
          <p:nvPr/>
        </p:nvSpPr>
        <p:spPr>
          <a:xfrm>
            <a:off x="5115568" y="2883352"/>
            <a:ext cx="957205" cy="545507"/>
          </a:xfrm>
          <a:custGeom>
            <a:avLst/>
            <a:gdLst>
              <a:gd name="connsiteX0" fmla="*/ 940651 w 1006845"/>
              <a:gd name="connsiteY0" fmla="*/ 277903 h 573797"/>
              <a:gd name="connsiteX1" fmla="*/ 940651 w 1006845"/>
              <a:gd name="connsiteY1" fmla="*/ 302506 h 573797"/>
              <a:gd name="connsiteX2" fmla="*/ 961899 w 1006845"/>
              <a:gd name="connsiteY2" fmla="*/ 379988 h 573797"/>
              <a:gd name="connsiteX3" fmla="*/ 1006471 w 1006845"/>
              <a:gd name="connsiteY3" fmla="*/ 513385 h 573797"/>
              <a:gd name="connsiteX4" fmla="*/ 973561 w 1006845"/>
              <a:gd name="connsiteY4" fmla="*/ 564347 h 573797"/>
              <a:gd name="connsiteX5" fmla="*/ 865565 w 1006845"/>
              <a:gd name="connsiteY5" fmla="*/ 563708 h 573797"/>
              <a:gd name="connsiteX6" fmla="*/ 833454 w 1006845"/>
              <a:gd name="connsiteY6" fmla="*/ 509870 h 573797"/>
              <a:gd name="connsiteX7" fmla="*/ 885216 w 1006845"/>
              <a:gd name="connsiteY7" fmla="*/ 371041 h 573797"/>
              <a:gd name="connsiteX8" fmla="*/ 900871 w 1006845"/>
              <a:gd name="connsiteY8" fmla="*/ 318641 h 573797"/>
              <a:gd name="connsiteX9" fmla="*/ 900871 w 1006845"/>
              <a:gd name="connsiteY9" fmla="*/ 249946 h 573797"/>
              <a:gd name="connsiteX10" fmla="*/ 877228 w 1006845"/>
              <a:gd name="connsiteY10" fmla="*/ 234130 h 573797"/>
              <a:gd name="connsiteX11" fmla="*/ 686957 w 1006845"/>
              <a:gd name="connsiteY11" fmla="*/ 319120 h 573797"/>
              <a:gd name="connsiteX12" fmla="*/ 494609 w 1006845"/>
              <a:gd name="connsiteY12" fmla="*/ 405549 h 573797"/>
              <a:gd name="connsiteX13" fmla="*/ 445564 w 1006845"/>
              <a:gd name="connsiteY13" fmla="*/ 407146 h 573797"/>
              <a:gd name="connsiteX14" fmla="*/ 16616 w 1006845"/>
              <a:gd name="connsiteY14" fmla="*/ 213201 h 573797"/>
              <a:gd name="connsiteX15" fmla="*/ 2 w 1006845"/>
              <a:gd name="connsiteY15" fmla="*/ 201379 h 573797"/>
              <a:gd name="connsiteX16" fmla="*/ 16936 w 1006845"/>
              <a:gd name="connsiteY16" fmla="*/ 189238 h 573797"/>
              <a:gd name="connsiteX17" fmla="*/ 401311 w 1006845"/>
              <a:gd name="connsiteY17" fmla="*/ 15901 h 573797"/>
              <a:gd name="connsiteX18" fmla="*/ 558193 w 1006845"/>
              <a:gd name="connsiteY18" fmla="*/ 29161 h 573797"/>
              <a:gd name="connsiteX19" fmla="*/ 911575 w 1006845"/>
              <a:gd name="connsiteY19" fmla="*/ 187960 h 573797"/>
              <a:gd name="connsiteX20" fmla="*/ 941130 w 1006845"/>
              <a:gd name="connsiteY20" fmla="*/ 233810 h 573797"/>
              <a:gd name="connsiteX21" fmla="*/ 940811 w 1006845"/>
              <a:gd name="connsiteY21" fmla="*/ 277903 h 573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845" h="573797">
                <a:moveTo>
                  <a:pt x="940651" y="277903"/>
                </a:moveTo>
                <a:cubicBezTo>
                  <a:pt x="940651" y="286051"/>
                  <a:pt x="941290" y="294358"/>
                  <a:pt x="940651" y="302506"/>
                </a:cubicBezTo>
                <a:cubicBezTo>
                  <a:pt x="938254" y="331102"/>
                  <a:pt x="944006" y="355545"/>
                  <a:pt x="961899" y="379988"/>
                </a:cubicBezTo>
                <a:cubicBezTo>
                  <a:pt x="990335" y="418968"/>
                  <a:pt x="1001519" y="465618"/>
                  <a:pt x="1006471" y="513385"/>
                </a:cubicBezTo>
                <a:cubicBezTo>
                  <a:pt x="1009187" y="539425"/>
                  <a:pt x="997045" y="555880"/>
                  <a:pt x="973561" y="564347"/>
                </a:cubicBezTo>
                <a:cubicBezTo>
                  <a:pt x="937616" y="577288"/>
                  <a:pt x="901191" y="576808"/>
                  <a:pt x="865565" y="563708"/>
                </a:cubicBezTo>
                <a:cubicBezTo>
                  <a:pt x="840803" y="554602"/>
                  <a:pt x="829460" y="535112"/>
                  <a:pt x="833454" y="509870"/>
                </a:cubicBezTo>
                <a:cubicBezTo>
                  <a:pt x="841122" y="460026"/>
                  <a:pt x="855181" y="412259"/>
                  <a:pt x="885216" y="371041"/>
                </a:cubicBezTo>
                <a:cubicBezTo>
                  <a:pt x="897037" y="354906"/>
                  <a:pt x="901830" y="338291"/>
                  <a:pt x="900871" y="318641"/>
                </a:cubicBezTo>
                <a:cubicBezTo>
                  <a:pt x="899753" y="295796"/>
                  <a:pt x="899913" y="272791"/>
                  <a:pt x="900871" y="249946"/>
                </a:cubicBezTo>
                <a:cubicBezTo>
                  <a:pt x="901670" y="230136"/>
                  <a:pt x="896558" y="225183"/>
                  <a:pt x="877228" y="234130"/>
                </a:cubicBezTo>
                <a:cubicBezTo>
                  <a:pt x="814123" y="263205"/>
                  <a:pt x="750381" y="290843"/>
                  <a:pt x="686957" y="319120"/>
                </a:cubicBezTo>
                <a:cubicBezTo>
                  <a:pt x="622734" y="347877"/>
                  <a:pt x="558672" y="376473"/>
                  <a:pt x="494609" y="405549"/>
                </a:cubicBezTo>
                <a:cubicBezTo>
                  <a:pt x="478154" y="413057"/>
                  <a:pt x="463137" y="415134"/>
                  <a:pt x="445564" y="407146"/>
                </a:cubicBezTo>
                <a:cubicBezTo>
                  <a:pt x="302741" y="342125"/>
                  <a:pt x="159599" y="277743"/>
                  <a:pt x="16616" y="213201"/>
                </a:cubicBezTo>
                <a:cubicBezTo>
                  <a:pt x="10226" y="210326"/>
                  <a:pt x="-158" y="210006"/>
                  <a:pt x="2" y="201379"/>
                </a:cubicBezTo>
                <a:cubicBezTo>
                  <a:pt x="161" y="193072"/>
                  <a:pt x="10546" y="192114"/>
                  <a:pt x="16936" y="189238"/>
                </a:cubicBezTo>
                <a:cubicBezTo>
                  <a:pt x="145381" y="132045"/>
                  <a:pt x="276541" y="80284"/>
                  <a:pt x="401311" y="15901"/>
                </a:cubicBezTo>
                <a:cubicBezTo>
                  <a:pt x="463137" y="-16050"/>
                  <a:pt x="507550" y="6316"/>
                  <a:pt x="558193" y="29161"/>
                </a:cubicBezTo>
                <a:cubicBezTo>
                  <a:pt x="675774" y="82360"/>
                  <a:pt x="793195" y="136199"/>
                  <a:pt x="911575" y="187960"/>
                </a:cubicBezTo>
                <a:cubicBezTo>
                  <a:pt x="934101" y="197865"/>
                  <a:pt x="943527" y="210006"/>
                  <a:pt x="941130" y="233810"/>
                </a:cubicBezTo>
                <a:cubicBezTo>
                  <a:pt x="939693" y="248348"/>
                  <a:pt x="940811" y="263205"/>
                  <a:pt x="940811" y="277903"/>
                </a:cubicBezTo>
                <a:close/>
              </a:path>
            </a:pathLst>
          </a:custGeom>
          <a:solidFill>
            <a:srgbClr val="000000"/>
          </a:solidFill>
          <a:ln w="15964" cap="flat">
            <a:noFill/>
            <a:prstDash val="solid"/>
            <a:miter/>
          </a:ln>
        </p:spPr>
        <p:txBody>
          <a:bodyPr rtlCol="0" anchor="ctr"/>
          <a:lstStyle/>
          <a:p>
            <a:endParaRPr lang="LID4096"/>
          </a:p>
        </p:txBody>
      </p:sp>
      <p:sp>
        <p:nvSpPr>
          <p:cNvPr id="15" name="Forma libre: forma 14">
            <a:extLst>
              <a:ext uri="{FF2B5EF4-FFF2-40B4-BE49-F238E27FC236}">
                <a16:creationId xmlns:a16="http://schemas.microsoft.com/office/drawing/2014/main" id="{F202903D-D9F6-4F78-A073-A12C51C5AFEA}"/>
              </a:ext>
            </a:extLst>
          </p:cNvPr>
          <p:cNvSpPr/>
          <p:nvPr/>
        </p:nvSpPr>
        <p:spPr>
          <a:xfrm>
            <a:off x="817035" y="5464891"/>
            <a:ext cx="879682" cy="762897"/>
          </a:xfrm>
          <a:custGeom>
            <a:avLst/>
            <a:gdLst>
              <a:gd name="connsiteX0" fmla="*/ 463465 w 925302"/>
              <a:gd name="connsiteY0" fmla="*/ 192088 h 802460"/>
              <a:gd name="connsiteX1" fmla="*/ 733295 w 925302"/>
              <a:gd name="connsiteY1" fmla="*/ 192088 h 802460"/>
              <a:gd name="connsiteX2" fmla="*/ 791926 w 925302"/>
              <a:gd name="connsiteY2" fmla="*/ 106458 h 802460"/>
              <a:gd name="connsiteX3" fmla="*/ 773714 w 925302"/>
              <a:gd name="connsiteY3" fmla="*/ 91121 h 802460"/>
              <a:gd name="connsiteX4" fmla="*/ 726745 w 925302"/>
              <a:gd name="connsiteY4" fmla="*/ 25141 h 802460"/>
              <a:gd name="connsiteX5" fmla="*/ 744638 w 925302"/>
              <a:gd name="connsiteY5" fmla="*/ 1657 h 802460"/>
              <a:gd name="connsiteX6" fmla="*/ 804067 w 925302"/>
              <a:gd name="connsiteY6" fmla="*/ 22106 h 802460"/>
              <a:gd name="connsiteX7" fmla="*/ 850557 w 925302"/>
              <a:gd name="connsiteY7" fmla="*/ 18751 h 802460"/>
              <a:gd name="connsiteX8" fmla="*/ 918134 w 925302"/>
              <a:gd name="connsiteY8" fmla="*/ 3415 h 802460"/>
              <a:gd name="connsiteX9" fmla="*/ 924684 w 925302"/>
              <a:gd name="connsiteY9" fmla="*/ 22585 h 802460"/>
              <a:gd name="connsiteX10" fmla="*/ 881869 w 925302"/>
              <a:gd name="connsiteY10" fmla="*/ 88565 h 802460"/>
              <a:gd name="connsiteX11" fmla="*/ 864296 w 925302"/>
              <a:gd name="connsiteY11" fmla="*/ 123392 h 802460"/>
              <a:gd name="connsiteX12" fmla="*/ 864296 w 925302"/>
              <a:gd name="connsiteY12" fmla="*/ 160136 h 802460"/>
              <a:gd name="connsiteX13" fmla="*/ 756779 w 925302"/>
              <a:gd name="connsiteY13" fmla="*/ 263179 h 802460"/>
              <a:gd name="connsiteX14" fmla="*/ 702302 w 925302"/>
              <a:gd name="connsiteY14" fmla="*/ 318615 h 802460"/>
              <a:gd name="connsiteX15" fmla="*/ 702622 w 925302"/>
              <a:gd name="connsiteY15" fmla="*/ 463355 h 802460"/>
              <a:gd name="connsiteX16" fmla="*/ 675143 w 925302"/>
              <a:gd name="connsiteY16" fmla="*/ 490354 h 802460"/>
              <a:gd name="connsiteX17" fmla="*/ 545101 w 925302"/>
              <a:gd name="connsiteY17" fmla="*/ 490354 h 802460"/>
              <a:gd name="connsiteX18" fmla="*/ 516664 w 925302"/>
              <a:gd name="connsiteY18" fmla="*/ 502016 h 802460"/>
              <a:gd name="connsiteX19" fmla="*/ 534078 w 925302"/>
              <a:gd name="connsiteY19" fmla="*/ 530613 h 802460"/>
              <a:gd name="connsiteX20" fmla="*/ 599738 w 925302"/>
              <a:gd name="connsiteY20" fmla="*/ 705386 h 802460"/>
              <a:gd name="connsiteX21" fmla="*/ 460270 w 925302"/>
              <a:gd name="connsiteY21" fmla="*/ 802359 h 802460"/>
              <a:gd name="connsiteX22" fmla="*/ 324317 w 925302"/>
              <a:gd name="connsiteY22" fmla="*/ 699955 h 802460"/>
              <a:gd name="connsiteX23" fmla="*/ 383906 w 925302"/>
              <a:gd name="connsiteY23" fmla="*/ 534447 h 802460"/>
              <a:gd name="connsiteX24" fmla="*/ 398924 w 925302"/>
              <a:gd name="connsiteY24" fmla="*/ 525980 h 802460"/>
              <a:gd name="connsiteX25" fmla="*/ 410107 w 925302"/>
              <a:gd name="connsiteY25" fmla="*/ 501377 h 802460"/>
              <a:gd name="connsiteX26" fmla="*/ 389178 w 925302"/>
              <a:gd name="connsiteY26" fmla="*/ 490194 h 802460"/>
              <a:gd name="connsiteX27" fmla="*/ 254503 w 925302"/>
              <a:gd name="connsiteY27" fmla="*/ 490833 h 802460"/>
              <a:gd name="connsiteX28" fmla="*/ 223510 w 925302"/>
              <a:gd name="connsiteY28" fmla="*/ 457284 h 802460"/>
              <a:gd name="connsiteX29" fmla="*/ 223830 w 925302"/>
              <a:gd name="connsiteY29" fmla="*/ 310148 h 802460"/>
              <a:gd name="connsiteX30" fmla="*/ 178299 w 925302"/>
              <a:gd name="connsiteY30" fmla="*/ 263658 h 802460"/>
              <a:gd name="connsiteX31" fmla="*/ 112799 w 925302"/>
              <a:gd name="connsiteY31" fmla="*/ 246405 h 802460"/>
              <a:gd name="connsiteX32" fmla="*/ 61676 w 925302"/>
              <a:gd name="connsiteY32" fmla="*/ 149272 h 802460"/>
              <a:gd name="connsiteX33" fmla="*/ 31642 w 925302"/>
              <a:gd name="connsiteY33" fmla="*/ 79938 h 802460"/>
              <a:gd name="connsiteX34" fmla="*/ 16625 w 925302"/>
              <a:gd name="connsiteY34" fmla="*/ 61087 h 802460"/>
              <a:gd name="connsiteX35" fmla="*/ 3365 w 925302"/>
              <a:gd name="connsiteY35" fmla="*/ 9006 h 802460"/>
              <a:gd name="connsiteX36" fmla="*/ 51452 w 925302"/>
              <a:gd name="connsiteY36" fmla="*/ 1976 h 802460"/>
              <a:gd name="connsiteX37" fmla="*/ 73179 w 925302"/>
              <a:gd name="connsiteY37" fmla="*/ 14118 h 802460"/>
              <a:gd name="connsiteX38" fmla="*/ 128774 w 925302"/>
              <a:gd name="connsiteY38" fmla="*/ 13479 h 802460"/>
              <a:gd name="connsiteX39" fmla="*/ 196352 w 925302"/>
              <a:gd name="connsiteY39" fmla="*/ 5651 h 802460"/>
              <a:gd name="connsiteX40" fmla="*/ 199866 w 925302"/>
              <a:gd name="connsiteY40" fmla="*/ 26260 h 802460"/>
              <a:gd name="connsiteX41" fmla="*/ 154016 w 925302"/>
              <a:gd name="connsiteY41" fmla="*/ 90322 h 802460"/>
              <a:gd name="connsiteX42" fmla="*/ 134206 w 925302"/>
              <a:gd name="connsiteY42" fmla="*/ 160935 h 802460"/>
              <a:gd name="connsiteX43" fmla="*/ 178778 w 925302"/>
              <a:gd name="connsiteY43" fmla="*/ 191928 h 802460"/>
              <a:gd name="connsiteX44" fmla="*/ 272076 w 925302"/>
              <a:gd name="connsiteY44" fmla="*/ 192567 h 802460"/>
              <a:gd name="connsiteX45" fmla="*/ 463465 w 925302"/>
              <a:gd name="connsiteY45" fmla="*/ 192567 h 802460"/>
              <a:gd name="connsiteX46" fmla="*/ 463465 w 925302"/>
              <a:gd name="connsiteY46" fmla="*/ 192247 h 802460"/>
              <a:gd name="connsiteX47" fmla="*/ 460590 w 925302"/>
              <a:gd name="connsiteY47" fmla="*/ 414309 h 802460"/>
              <a:gd name="connsiteX48" fmla="*/ 553728 w 925302"/>
              <a:gd name="connsiteY48" fmla="*/ 414469 h 802460"/>
              <a:gd name="connsiteX49" fmla="*/ 577692 w 925302"/>
              <a:gd name="connsiteY49" fmla="*/ 392263 h 802460"/>
              <a:gd name="connsiteX50" fmla="*/ 577692 w 925302"/>
              <a:gd name="connsiteY50" fmla="*/ 294332 h 802460"/>
              <a:gd name="connsiteX51" fmla="*/ 557562 w 925302"/>
              <a:gd name="connsiteY51" fmla="*/ 273723 h 802460"/>
              <a:gd name="connsiteX52" fmla="*/ 368889 w 925302"/>
              <a:gd name="connsiteY52" fmla="*/ 273723 h 802460"/>
              <a:gd name="connsiteX53" fmla="*/ 348760 w 925302"/>
              <a:gd name="connsiteY53" fmla="*/ 294332 h 802460"/>
              <a:gd name="connsiteX54" fmla="*/ 348760 w 925302"/>
              <a:gd name="connsiteY54" fmla="*/ 392263 h 802460"/>
              <a:gd name="connsiteX55" fmla="*/ 372883 w 925302"/>
              <a:gd name="connsiteY55" fmla="*/ 414469 h 802460"/>
              <a:gd name="connsiteX56" fmla="*/ 461069 w 925302"/>
              <a:gd name="connsiteY56" fmla="*/ 414469 h 802460"/>
              <a:gd name="connsiteX57" fmla="*/ 462347 w 925302"/>
              <a:gd name="connsiteY57" fmla="*/ 718327 h 802460"/>
              <a:gd name="connsiteX58" fmla="*/ 526090 w 925302"/>
              <a:gd name="connsiteY58" fmla="*/ 657459 h 802460"/>
              <a:gd name="connsiteX59" fmla="*/ 464424 w 925302"/>
              <a:gd name="connsiteY59" fmla="*/ 594036 h 802460"/>
              <a:gd name="connsiteX60" fmla="*/ 401799 w 925302"/>
              <a:gd name="connsiteY60" fmla="*/ 655542 h 802460"/>
              <a:gd name="connsiteX61" fmla="*/ 462347 w 925302"/>
              <a:gd name="connsiteY61" fmla="*/ 718327 h 802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25302" h="802460">
                <a:moveTo>
                  <a:pt x="463465" y="192088"/>
                </a:moveTo>
                <a:cubicBezTo>
                  <a:pt x="553409" y="192088"/>
                  <a:pt x="643352" y="192088"/>
                  <a:pt x="733295" y="192088"/>
                </a:cubicBezTo>
                <a:cubicBezTo>
                  <a:pt x="786175" y="192088"/>
                  <a:pt x="810777" y="155822"/>
                  <a:pt x="791926" y="106458"/>
                </a:cubicBezTo>
                <a:cubicBezTo>
                  <a:pt x="788571" y="97671"/>
                  <a:pt x="780423" y="95275"/>
                  <a:pt x="773714" y="91121"/>
                </a:cubicBezTo>
                <a:cubicBezTo>
                  <a:pt x="748632" y="75785"/>
                  <a:pt x="733295" y="53738"/>
                  <a:pt x="726745" y="25141"/>
                </a:cubicBezTo>
                <a:cubicBezTo>
                  <a:pt x="723071" y="9485"/>
                  <a:pt x="728023" y="1178"/>
                  <a:pt x="744638" y="1657"/>
                </a:cubicBezTo>
                <a:cubicBezTo>
                  <a:pt x="766365" y="2296"/>
                  <a:pt x="789050" y="-5212"/>
                  <a:pt x="804067" y="22106"/>
                </a:cubicBezTo>
                <a:cubicBezTo>
                  <a:pt x="814611" y="41117"/>
                  <a:pt x="837457" y="37442"/>
                  <a:pt x="850557" y="18751"/>
                </a:cubicBezTo>
                <a:cubicBezTo>
                  <a:pt x="860941" y="3894"/>
                  <a:pt x="901998" y="-5372"/>
                  <a:pt x="918134" y="3415"/>
                </a:cubicBezTo>
                <a:cubicBezTo>
                  <a:pt x="926281" y="7888"/>
                  <a:pt x="925802" y="15077"/>
                  <a:pt x="924684" y="22585"/>
                </a:cubicBezTo>
                <a:cubicBezTo>
                  <a:pt x="920211" y="50862"/>
                  <a:pt x="905194" y="72909"/>
                  <a:pt x="881869" y="88565"/>
                </a:cubicBezTo>
                <a:cubicBezTo>
                  <a:pt x="868609" y="97351"/>
                  <a:pt x="863337" y="108055"/>
                  <a:pt x="864296" y="123392"/>
                </a:cubicBezTo>
                <a:cubicBezTo>
                  <a:pt x="865095" y="135693"/>
                  <a:pt x="864935" y="147995"/>
                  <a:pt x="864296" y="160136"/>
                </a:cubicBezTo>
                <a:cubicBezTo>
                  <a:pt x="860781" y="218128"/>
                  <a:pt x="814931" y="262061"/>
                  <a:pt x="756779" y="263179"/>
                </a:cubicBezTo>
                <a:cubicBezTo>
                  <a:pt x="720462" y="263930"/>
                  <a:pt x="702302" y="282398"/>
                  <a:pt x="702302" y="318615"/>
                </a:cubicBezTo>
                <a:cubicBezTo>
                  <a:pt x="702302" y="366862"/>
                  <a:pt x="701663" y="415108"/>
                  <a:pt x="702622" y="463355"/>
                </a:cubicBezTo>
                <a:cubicBezTo>
                  <a:pt x="702941" y="483644"/>
                  <a:pt x="695113" y="490833"/>
                  <a:pt x="675143" y="490354"/>
                </a:cubicBezTo>
                <a:cubicBezTo>
                  <a:pt x="631849" y="489395"/>
                  <a:pt x="588395" y="489874"/>
                  <a:pt x="545101" y="490354"/>
                </a:cubicBezTo>
                <a:cubicBezTo>
                  <a:pt x="534557" y="490354"/>
                  <a:pt x="520818" y="485881"/>
                  <a:pt x="516664" y="502016"/>
                </a:cubicBezTo>
                <a:cubicBezTo>
                  <a:pt x="512830" y="517033"/>
                  <a:pt x="523055" y="523583"/>
                  <a:pt x="534078" y="530613"/>
                </a:cubicBezTo>
                <a:cubicBezTo>
                  <a:pt x="599738" y="572149"/>
                  <a:pt x="624021" y="637490"/>
                  <a:pt x="599738" y="705386"/>
                </a:cubicBezTo>
                <a:cubicBezTo>
                  <a:pt x="578650" y="764497"/>
                  <a:pt x="520818" y="804755"/>
                  <a:pt x="460270" y="802359"/>
                </a:cubicBezTo>
                <a:cubicBezTo>
                  <a:pt x="396687" y="799803"/>
                  <a:pt x="340772" y="757787"/>
                  <a:pt x="324317" y="699955"/>
                </a:cubicBezTo>
                <a:cubicBezTo>
                  <a:pt x="305785" y="634614"/>
                  <a:pt x="328790" y="570392"/>
                  <a:pt x="383906" y="534447"/>
                </a:cubicBezTo>
                <a:cubicBezTo>
                  <a:pt x="388699" y="531411"/>
                  <a:pt x="393652" y="528536"/>
                  <a:pt x="398924" y="525980"/>
                </a:cubicBezTo>
                <a:cubicBezTo>
                  <a:pt x="409627" y="520867"/>
                  <a:pt x="411544" y="511761"/>
                  <a:pt x="410107" y="501377"/>
                </a:cubicBezTo>
                <a:cubicBezTo>
                  <a:pt x="408189" y="488437"/>
                  <a:pt x="397965" y="490194"/>
                  <a:pt x="389178" y="490194"/>
                </a:cubicBezTo>
                <a:cubicBezTo>
                  <a:pt x="344287" y="490194"/>
                  <a:pt x="299395" y="489076"/>
                  <a:pt x="254503" y="490833"/>
                </a:cubicBezTo>
                <a:cubicBezTo>
                  <a:pt x="228463" y="491791"/>
                  <a:pt x="222871" y="480609"/>
                  <a:pt x="223510" y="457284"/>
                </a:cubicBezTo>
                <a:cubicBezTo>
                  <a:pt x="224948" y="408239"/>
                  <a:pt x="224149" y="359193"/>
                  <a:pt x="223830" y="310148"/>
                </a:cubicBezTo>
                <a:cubicBezTo>
                  <a:pt x="223670" y="259505"/>
                  <a:pt x="229581" y="263339"/>
                  <a:pt x="178299" y="263658"/>
                </a:cubicBezTo>
                <a:cubicBezTo>
                  <a:pt x="154815" y="263658"/>
                  <a:pt x="132768" y="259185"/>
                  <a:pt x="112799" y="246405"/>
                </a:cubicBezTo>
                <a:cubicBezTo>
                  <a:pt x="77333" y="223879"/>
                  <a:pt x="60718" y="190649"/>
                  <a:pt x="61676" y="149272"/>
                </a:cubicBezTo>
                <a:cubicBezTo>
                  <a:pt x="62475" y="121155"/>
                  <a:pt x="64392" y="93837"/>
                  <a:pt x="31642" y="79938"/>
                </a:cubicBezTo>
                <a:cubicBezTo>
                  <a:pt x="25092" y="77222"/>
                  <a:pt x="20779" y="67956"/>
                  <a:pt x="16625" y="61087"/>
                </a:cubicBezTo>
                <a:cubicBezTo>
                  <a:pt x="6720" y="44951"/>
                  <a:pt x="-6220" y="25781"/>
                  <a:pt x="3365" y="9006"/>
                </a:cubicBezTo>
                <a:cubicBezTo>
                  <a:pt x="12471" y="-7129"/>
                  <a:pt x="34997" y="3894"/>
                  <a:pt x="51452" y="1976"/>
                </a:cubicBezTo>
                <a:cubicBezTo>
                  <a:pt x="61197" y="858"/>
                  <a:pt x="67588" y="5491"/>
                  <a:pt x="73179" y="14118"/>
                </a:cubicBezTo>
                <a:cubicBezTo>
                  <a:pt x="89953" y="39679"/>
                  <a:pt x="110243" y="39040"/>
                  <a:pt x="128774" y="13479"/>
                </a:cubicBezTo>
                <a:cubicBezTo>
                  <a:pt x="137082" y="2136"/>
                  <a:pt x="186447" y="-3775"/>
                  <a:pt x="196352" y="5651"/>
                </a:cubicBezTo>
                <a:cubicBezTo>
                  <a:pt x="202582" y="11562"/>
                  <a:pt x="201464" y="19071"/>
                  <a:pt x="199866" y="26260"/>
                </a:cubicBezTo>
                <a:cubicBezTo>
                  <a:pt x="193316" y="53738"/>
                  <a:pt x="178459" y="75305"/>
                  <a:pt x="154016" y="90322"/>
                </a:cubicBezTo>
                <a:cubicBezTo>
                  <a:pt x="132928" y="103103"/>
                  <a:pt x="125739" y="128823"/>
                  <a:pt x="134206" y="160935"/>
                </a:cubicBezTo>
                <a:cubicBezTo>
                  <a:pt x="140117" y="183780"/>
                  <a:pt x="157531" y="191448"/>
                  <a:pt x="178778" y="191928"/>
                </a:cubicBezTo>
                <a:cubicBezTo>
                  <a:pt x="209771" y="192726"/>
                  <a:pt x="240924" y="192567"/>
                  <a:pt x="272076" y="192567"/>
                </a:cubicBezTo>
                <a:cubicBezTo>
                  <a:pt x="335820" y="192567"/>
                  <a:pt x="399722" y="192567"/>
                  <a:pt x="463465" y="192567"/>
                </a:cubicBezTo>
                <a:cubicBezTo>
                  <a:pt x="463465" y="192567"/>
                  <a:pt x="463465" y="192407"/>
                  <a:pt x="463465" y="192247"/>
                </a:cubicBezTo>
                <a:close/>
                <a:moveTo>
                  <a:pt x="460590" y="414309"/>
                </a:moveTo>
                <a:cubicBezTo>
                  <a:pt x="491583" y="414309"/>
                  <a:pt x="522575" y="413830"/>
                  <a:pt x="553728" y="414469"/>
                </a:cubicBezTo>
                <a:cubicBezTo>
                  <a:pt x="569704" y="414789"/>
                  <a:pt x="578011" y="409836"/>
                  <a:pt x="577692" y="392263"/>
                </a:cubicBezTo>
                <a:cubicBezTo>
                  <a:pt x="576893" y="359673"/>
                  <a:pt x="577053" y="326923"/>
                  <a:pt x="577692" y="294332"/>
                </a:cubicBezTo>
                <a:cubicBezTo>
                  <a:pt x="577851" y="279954"/>
                  <a:pt x="572260" y="273563"/>
                  <a:pt x="557562" y="273723"/>
                </a:cubicBezTo>
                <a:cubicBezTo>
                  <a:pt x="494618" y="274043"/>
                  <a:pt x="431833" y="274043"/>
                  <a:pt x="368889" y="273723"/>
                </a:cubicBezTo>
                <a:cubicBezTo>
                  <a:pt x="354032" y="273723"/>
                  <a:pt x="348600" y="279954"/>
                  <a:pt x="348760" y="294332"/>
                </a:cubicBezTo>
                <a:cubicBezTo>
                  <a:pt x="349239" y="326923"/>
                  <a:pt x="349399" y="359673"/>
                  <a:pt x="348760" y="392263"/>
                </a:cubicBezTo>
                <a:cubicBezTo>
                  <a:pt x="348440" y="409836"/>
                  <a:pt x="356907" y="414789"/>
                  <a:pt x="372883" y="414469"/>
                </a:cubicBezTo>
                <a:cubicBezTo>
                  <a:pt x="402278" y="413830"/>
                  <a:pt x="431674" y="414309"/>
                  <a:pt x="461069" y="414469"/>
                </a:cubicBezTo>
                <a:close/>
                <a:moveTo>
                  <a:pt x="462347" y="718327"/>
                </a:moveTo>
                <a:cubicBezTo>
                  <a:pt x="495736" y="718487"/>
                  <a:pt x="525291" y="690210"/>
                  <a:pt x="526090" y="657459"/>
                </a:cubicBezTo>
                <a:cubicBezTo>
                  <a:pt x="526729" y="625508"/>
                  <a:pt x="496695" y="592918"/>
                  <a:pt x="464424" y="594036"/>
                </a:cubicBezTo>
                <a:cubicBezTo>
                  <a:pt x="437425" y="594995"/>
                  <a:pt x="402119" y="612248"/>
                  <a:pt x="401799" y="655542"/>
                </a:cubicBezTo>
                <a:cubicBezTo>
                  <a:pt x="401480" y="690849"/>
                  <a:pt x="427680" y="718167"/>
                  <a:pt x="462347" y="718327"/>
                </a:cubicBezTo>
                <a:close/>
              </a:path>
            </a:pathLst>
          </a:custGeom>
          <a:solidFill>
            <a:srgbClr val="000000"/>
          </a:solidFill>
          <a:ln w="15964" cap="flat">
            <a:noFill/>
            <a:prstDash val="solid"/>
            <a:miter/>
          </a:ln>
        </p:spPr>
        <p:txBody>
          <a:bodyPr rtlCol="0" anchor="ctr"/>
          <a:lstStyle/>
          <a:p>
            <a:endParaRPr lang="LID4096"/>
          </a:p>
        </p:txBody>
      </p:sp>
      <p:sp>
        <p:nvSpPr>
          <p:cNvPr id="16" name="Forma libre: forma 15">
            <a:extLst>
              <a:ext uri="{FF2B5EF4-FFF2-40B4-BE49-F238E27FC236}">
                <a16:creationId xmlns:a16="http://schemas.microsoft.com/office/drawing/2014/main" id="{9B2E68C5-BE1A-4E80-BFB6-903B0313C8F0}"/>
              </a:ext>
            </a:extLst>
          </p:cNvPr>
          <p:cNvSpPr/>
          <p:nvPr/>
        </p:nvSpPr>
        <p:spPr>
          <a:xfrm>
            <a:off x="2713298" y="2629966"/>
            <a:ext cx="386052" cy="888733"/>
          </a:xfrm>
          <a:custGeom>
            <a:avLst/>
            <a:gdLst>
              <a:gd name="connsiteX0" fmla="*/ 148069 w 406072"/>
              <a:gd name="connsiteY0" fmla="*/ 697157 h 934822"/>
              <a:gd name="connsiteX1" fmla="*/ 148069 w 406072"/>
              <a:gd name="connsiteY1" fmla="*/ 523022 h 934822"/>
              <a:gd name="connsiteX2" fmla="*/ 132413 w 406072"/>
              <a:gd name="connsiteY2" fmla="*/ 493627 h 934822"/>
              <a:gd name="connsiteX3" fmla="*/ 14512 w 406072"/>
              <a:gd name="connsiteY3" fmla="*/ 356715 h 934822"/>
              <a:gd name="connsiteX4" fmla="*/ 19624 w 406072"/>
              <a:gd name="connsiteY4" fmla="*/ 139765 h 934822"/>
              <a:gd name="connsiteX5" fmla="*/ 205901 w 406072"/>
              <a:gd name="connsiteY5" fmla="*/ 137 h 934822"/>
              <a:gd name="connsiteX6" fmla="*/ 390580 w 406072"/>
              <a:gd name="connsiteY6" fmla="*/ 152226 h 934822"/>
              <a:gd name="connsiteX7" fmla="*/ 361025 w 406072"/>
              <a:gd name="connsiteY7" fmla="*/ 427168 h 934822"/>
              <a:gd name="connsiteX8" fmla="*/ 281945 w 406072"/>
              <a:gd name="connsiteY8" fmla="*/ 490272 h 934822"/>
              <a:gd name="connsiteX9" fmla="*/ 258141 w 406072"/>
              <a:gd name="connsiteY9" fmla="*/ 527016 h 934822"/>
              <a:gd name="connsiteX10" fmla="*/ 258461 w 406072"/>
              <a:gd name="connsiteY10" fmla="*/ 870334 h 934822"/>
              <a:gd name="connsiteX11" fmla="*/ 215486 w 406072"/>
              <a:gd name="connsiteY11" fmla="*/ 933598 h 934822"/>
              <a:gd name="connsiteX12" fmla="*/ 148389 w 406072"/>
              <a:gd name="connsiteY12" fmla="*/ 878641 h 934822"/>
              <a:gd name="connsiteX13" fmla="*/ 148229 w 406072"/>
              <a:gd name="connsiteY13" fmla="*/ 697157 h 934822"/>
              <a:gd name="connsiteX14" fmla="*/ 148229 w 406072"/>
              <a:gd name="connsiteY14" fmla="*/ 697157 h 93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6072" h="934822">
                <a:moveTo>
                  <a:pt x="148069" y="697157"/>
                </a:moveTo>
                <a:cubicBezTo>
                  <a:pt x="148069" y="639165"/>
                  <a:pt x="148069" y="581014"/>
                  <a:pt x="148069" y="523022"/>
                </a:cubicBezTo>
                <a:cubicBezTo>
                  <a:pt x="148069" y="510082"/>
                  <a:pt x="147270" y="498739"/>
                  <a:pt x="132413" y="493627"/>
                </a:cubicBezTo>
                <a:cubicBezTo>
                  <a:pt x="66593" y="470941"/>
                  <a:pt x="32245" y="420618"/>
                  <a:pt x="14512" y="356715"/>
                </a:cubicBezTo>
                <a:cubicBezTo>
                  <a:pt x="-5617" y="284026"/>
                  <a:pt x="-5617" y="211336"/>
                  <a:pt x="19624" y="139765"/>
                </a:cubicBezTo>
                <a:cubicBezTo>
                  <a:pt x="51416" y="49662"/>
                  <a:pt x="122348" y="-3058"/>
                  <a:pt x="205901" y="137"/>
                </a:cubicBezTo>
                <a:cubicBezTo>
                  <a:pt x="296803" y="3652"/>
                  <a:pt x="364699" y="58768"/>
                  <a:pt x="390580" y="152226"/>
                </a:cubicBezTo>
                <a:cubicBezTo>
                  <a:pt x="417100" y="247601"/>
                  <a:pt x="411029" y="340260"/>
                  <a:pt x="361025" y="427168"/>
                </a:cubicBezTo>
                <a:cubicBezTo>
                  <a:pt x="343612" y="457522"/>
                  <a:pt x="314056" y="477332"/>
                  <a:pt x="281945" y="490272"/>
                </a:cubicBezTo>
                <a:cubicBezTo>
                  <a:pt x="263254" y="497780"/>
                  <a:pt x="257982" y="508324"/>
                  <a:pt x="258141" y="527016"/>
                </a:cubicBezTo>
                <a:cubicBezTo>
                  <a:pt x="258781" y="641402"/>
                  <a:pt x="258621" y="755948"/>
                  <a:pt x="258461" y="870334"/>
                </a:cubicBezTo>
                <a:cubicBezTo>
                  <a:pt x="258461" y="904202"/>
                  <a:pt x="241207" y="928965"/>
                  <a:pt x="215486" y="933598"/>
                </a:cubicBezTo>
                <a:cubicBezTo>
                  <a:pt x="177464" y="940467"/>
                  <a:pt x="148868" y="917941"/>
                  <a:pt x="148389" y="878641"/>
                </a:cubicBezTo>
                <a:cubicBezTo>
                  <a:pt x="147590" y="818093"/>
                  <a:pt x="148229" y="757705"/>
                  <a:pt x="148229" y="697157"/>
                </a:cubicBezTo>
                <a:lnTo>
                  <a:pt x="148229" y="697157"/>
                </a:lnTo>
                <a:close/>
              </a:path>
            </a:pathLst>
          </a:custGeom>
          <a:solidFill>
            <a:srgbClr val="000000"/>
          </a:solidFill>
          <a:ln w="15964" cap="flat">
            <a:noFill/>
            <a:prstDash val="solid"/>
            <a:miter/>
          </a:ln>
        </p:spPr>
        <p:txBody>
          <a:bodyPr rtlCol="0" anchor="ctr"/>
          <a:lstStyle/>
          <a:p>
            <a:endParaRPr lang="LID4096"/>
          </a:p>
        </p:txBody>
      </p:sp>
      <p:sp>
        <p:nvSpPr>
          <p:cNvPr id="18" name="Forma libre: forma 17">
            <a:extLst>
              <a:ext uri="{FF2B5EF4-FFF2-40B4-BE49-F238E27FC236}">
                <a16:creationId xmlns:a16="http://schemas.microsoft.com/office/drawing/2014/main" id="{9BDDAF5B-92A7-47FB-AA0B-8C08B6BE6DF8}"/>
              </a:ext>
            </a:extLst>
          </p:cNvPr>
          <p:cNvSpPr/>
          <p:nvPr/>
        </p:nvSpPr>
        <p:spPr>
          <a:xfrm>
            <a:off x="2304472" y="2630325"/>
            <a:ext cx="361483" cy="888258"/>
          </a:xfrm>
          <a:custGeom>
            <a:avLst/>
            <a:gdLst>
              <a:gd name="connsiteX0" fmla="*/ 380159 w 380229"/>
              <a:gd name="connsiteY0" fmla="*/ 234762 h 934323"/>
              <a:gd name="connsiteX1" fmla="*/ 380159 w 380229"/>
              <a:gd name="connsiteY1" fmla="*/ 408897 h 934323"/>
              <a:gd name="connsiteX2" fmla="*/ 279991 w 380229"/>
              <a:gd name="connsiteY2" fmla="*/ 515136 h 934323"/>
              <a:gd name="connsiteX3" fmla="*/ 256666 w 380229"/>
              <a:gd name="connsiteY3" fmla="*/ 543413 h 934323"/>
              <a:gd name="connsiteX4" fmla="*/ 256666 w 380229"/>
              <a:gd name="connsiteY4" fmla="*/ 869797 h 934323"/>
              <a:gd name="connsiteX5" fmla="*/ 211615 w 380229"/>
              <a:gd name="connsiteY5" fmla="*/ 933539 h 934323"/>
              <a:gd name="connsiteX6" fmla="*/ 146434 w 380229"/>
              <a:gd name="connsiteY6" fmla="*/ 876027 h 934323"/>
              <a:gd name="connsiteX7" fmla="*/ 146274 w 380229"/>
              <a:gd name="connsiteY7" fmla="*/ 591500 h 934323"/>
              <a:gd name="connsiteX8" fmla="*/ 146434 w 380229"/>
              <a:gd name="connsiteY8" fmla="*/ 542454 h 934323"/>
              <a:gd name="connsiteX9" fmla="*/ 122630 w 380229"/>
              <a:gd name="connsiteY9" fmla="*/ 514018 h 934323"/>
              <a:gd name="connsiteX10" fmla="*/ 576 w 380229"/>
              <a:gd name="connsiteY10" fmla="*/ 371834 h 934323"/>
              <a:gd name="connsiteX11" fmla="*/ 576 w 380229"/>
              <a:gd name="connsiteY11" fmla="*/ 60308 h 934323"/>
              <a:gd name="connsiteX12" fmla="*/ 2972 w 380229"/>
              <a:gd name="connsiteY12" fmla="*/ 38421 h 934323"/>
              <a:gd name="connsiteX13" fmla="*/ 49941 w 380229"/>
              <a:gd name="connsiteY13" fmla="*/ 878 h 934323"/>
              <a:gd name="connsiteX14" fmla="*/ 90200 w 380229"/>
              <a:gd name="connsiteY14" fmla="*/ 45610 h 934323"/>
              <a:gd name="connsiteX15" fmla="*/ 91797 w 380229"/>
              <a:gd name="connsiteY15" fmla="*/ 197539 h 934323"/>
              <a:gd name="connsiteX16" fmla="*/ 91158 w 380229"/>
              <a:gd name="connsiteY16" fmla="*/ 278376 h 934323"/>
              <a:gd name="connsiteX17" fmla="*/ 116719 w 380229"/>
              <a:gd name="connsiteY17" fmla="*/ 312883 h 934323"/>
              <a:gd name="connsiteX18" fmla="*/ 146274 w 380229"/>
              <a:gd name="connsiteY18" fmla="*/ 278536 h 934323"/>
              <a:gd name="connsiteX19" fmla="*/ 146274 w 380229"/>
              <a:gd name="connsiteY19" fmla="*/ 72769 h 934323"/>
              <a:gd name="connsiteX20" fmla="*/ 146434 w 380229"/>
              <a:gd name="connsiteY20" fmla="*/ 48166 h 934323"/>
              <a:gd name="connsiteX21" fmla="*/ 192604 w 380229"/>
              <a:gd name="connsiteY21" fmla="*/ 1038 h 934323"/>
              <a:gd name="connsiteX22" fmla="*/ 235898 w 380229"/>
              <a:gd name="connsiteY22" fmla="*/ 47847 h 934323"/>
              <a:gd name="connsiteX23" fmla="*/ 236697 w 380229"/>
              <a:gd name="connsiteY23" fmla="*/ 261282 h 934323"/>
              <a:gd name="connsiteX24" fmla="*/ 237016 w 380229"/>
              <a:gd name="connsiteY24" fmla="*/ 285725 h 934323"/>
              <a:gd name="connsiteX25" fmla="*/ 262897 w 380229"/>
              <a:gd name="connsiteY25" fmla="*/ 312724 h 934323"/>
              <a:gd name="connsiteX26" fmla="*/ 289417 w 380229"/>
              <a:gd name="connsiteY26" fmla="*/ 284287 h 934323"/>
              <a:gd name="connsiteX27" fmla="*/ 289576 w 380229"/>
              <a:gd name="connsiteY27" fmla="*/ 65899 h 934323"/>
              <a:gd name="connsiteX28" fmla="*/ 291174 w 380229"/>
              <a:gd name="connsiteY28" fmla="*/ 39060 h 934323"/>
              <a:gd name="connsiteX29" fmla="*/ 340379 w 380229"/>
              <a:gd name="connsiteY29" fmla="*/ 239 h 934323"/>
              <a:gd name="connsiteX30" fmla="*/ 379679 w 380229"/>
              <a:gd name="connsiteY30" fmla="*/ 45929 h 934323"/>
              <a:gd name="connsiteX31" fmla="*/ 379839 w 380229"/>
              <a:gd name="connsiteY31" fmla="*/ 234762 h 934323"/>
              <a:gd name="connsiteX32" fmla="*/ 379999 w 380229"/>
              <a:gd name="connsiteY32" fmla="*/ 234762 h 93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0229" h="934323">
                <a:moveTo>
                  <a:pt x="380159" y="234762"/>
                </a:moveTo>
                <a:cubicBezTo>
                  <a:pt x="380159" y="292754"/>
                  <a:pt x="380318" y="350906"/>
                  <a:pt x="380159" y="408897"/>
                </a:cubicBezTo>
                <a:cubicBezTo>
                  <a:pt x="379839" y="472640"/>
                  <a:pt x="343734" y="511941"/>
                  <a:pt x="279991" y="515136"/>
                </a:cubicBezTo>
                <a:cubicBezTo>
                  <a:pt x="258903" y="516254"/>
                  <a:pt x="256666" y="526479"/>
                  <a:pt x="256666" y="543413"/>
                </a:cubicBezTo>
                <a:cubicBezTo>
                  <a:pt x="256986" y="652207"/>
                  <a:pt x="256986" y="761002"/>
                  <a:pt x="256666" y="869797"/>
                </a:cubicBezTo>
                <a:cubicBezTo>
                  <a:pt x="256666" y="905742"/>
                  <a:pt x="239253" y="929705"/>
                  <a:pt x="211615" y="933539"/>
                </a:cubicBezTo>
                <a:cubicBezTo>
                  <a:pt x="173753" y="938971"/>
                  <a:pt x="146754" y="915806"/>
                  <a:pt x="146434" y="876027"/>
                </a:cubicBezTo>
                <a:cubicBezTo>
                  <a:pt x="145955" y="781131"/>
                  <a:pt x="146274" y="686236"/>
                  <a:pt x="146274" y="591500"/>
                </a:cubicBezTo>
                <a:cubicBezTo>
                  <a:pt x="146274" y="575205"/>
                  <a:pt x="145316" y="558749"/>
                  <a:pt x="146434" y="542454"/>
                </a:cubicBezTo>
                <a:cubicBezTo>
                  <a:pt x="147712" y="524402"/>
                  <a:pt x="141641" y="517053"/>
                  <a:pt x="122630" y="514018"/>
                </a:cubicBezTo>
                <a:cubicBezTo>
                  <a:pt x="45947" y="501397"/>
                  <a:pt x="1535" y="449955"/>
                  <a:pt x="576" y="371834"/>
                </a:cubicBezTo>
                <a:cubicBezTo>
                  <a:pt x="-542" y="267992"/>
                  <a:pt x="256" y="164150"/>
                  <a:pt x="576" y="60308"/>
                </a:cubicBezTo>
                <a:cubicBezTo>
                  <a:pt x="576" y="52959"/>
                  <a:pt x="1535" y="45610"/>
                  <a:pt x="2972" y="38421"/>
                </a:cubicBezTo>
                <a:cubicBezTo>
                  <a:pt x="8564" y="13179"/>
                  <a:pt x="26776" y="-1199"/>
                  <a:pt x="49941" y="878"/>
                </a:cubicBezTo>
                <a:cubicBezTo>
                  <a:pt x="72467" y="2795"/>
                  <a:pt x="89720" y="20848"/>
                  <a:pt x="90200" y="45610"/>
                </a:cubicBezTo>
                <a:cubicBezTo>
                  <a:pt x="91318" y="96253"/>
                  <a:pt x="92117" y="146896"/>
                  <a:pt x="91797" y="197539"/>
                </a:cubicBezTo>
                <a:cubicBezTo>
                  <a:pt x="91637" y="224378"/>
                  <a:pt x="94513" y="251217"/>
                  <a:pt x="91158" y="278376"/>
                </a:cubicBezTo>
                <a:cubicBezTo>
                  <a:pt x="88922" y="296428"/>
                  <a:pt x="95951" y="312724"/>
                  <a:pt x="116719" y="312883"/>
                </a:cubicBezTo>
                <a:cubicBezTo>
                  <a:pt x="137488" y="313043"/>
                  <a:pt x="146115" y="298346"/>
                  <a:pt x="146274" y="278536"/>
                </a:cubicBezTo>
                <a:cubicBezTo>
                  <a:pt x="146274" y="210000"/>
                  <a:pt x="146274" y="141304"/>
                  <a:pt x="146274" y="72769"/>
                </a:cubicBezTo>
                <a:cubicBezTo>
                  <a:pt x="146274" y="64621"/>
                  <a:pt x="145955" y="56314"/>
                  <a:pt x="146434" y="48166"/>
                </a:cubicBezTo>
                <a:cubicBezTo>
                  <a:pt x="148032" y="19889"/>
                  <a:pt x="167043" y="559"/>
                  <a:pt x="192604" y="1038"/>
                </a:cubicBezTo>
                <a:cubicBezTo>
                  <a:pt x="217206" y="1517"/>
                  <a:pt x="235579" y="20049"/>
                  <a:pt x="235898" y="47847"/>
                </a:cubicBezTo>
                <a:cubicBezTo>
                  <a:pt x="236697" y="118938"/>
                  <a:pt x="236537" y="190190"/>
                  <a:pt x="236697" y="261282"/>
                </a:cubicBezTo>
                <a:cubicBezTo>
                  <a:pt x="236697" y="269430"/>
                  <a:pt x="236377" y="277737"/>
                  <a:pt x="237016" y="285725"/>
                </a:cubicBezTo>
                <a:cubicBezTo>
                  <a:pt x="238135" y="301701"/>
                  <a:pt x="246282" y="312564"/>
                  <a:pt x="262897" y="312724"/>
                </a:cubicBezTo>
                <a:cubicBezTo>
                  <a:pt x="280630" y="312724"/>
                  <a:pt x="289417" y="302020"/>
                  <a:pt x="289417" y="284287"/>
                </a:cubicBezTo>
                <a:cubicBezTo>
                  <a:pt x="289417" y="211438"/>
                  <a:pt x="289417" y="138748"/>
                  <a:pt x="289576" y="65899"/>
                </a:cubicBezTo>
                <a:cubicBezTo>
                  <a:pt x="289576" y="56953"/>
                  <a:pt x="289257" y="47687"/>
                  <a:pt x="291174" y="39060"/>
                </a:cubicBezTo>
                <a:cubicBezTo>
                  <a:pt x="296446" y="13659"/>
                  <a:pt x="317214" y="-2157"/>
                  <a:pt x="340379" y="239"/>
                </a:cubicBezTo>
                <a:cubicBezTo>
                  <a:pt x="362585" y="2635"/>
                  <a:pt x="379520" y="20688"/>
                  <a:pt x="379679" y="45929"/>
                </a:cubicBezTo>
                <a:cubicBezTo>
                  <a:pt x="380318" y="108874"/>
                  <a:pt x="379839" y="171818"/>
                  <a:pt x="379839" y="234762"/>
                </a:cubicBezTo>
                <a:cubicBezTo>
                  <a:pt x="379839" y="234762"/>
                  <a:pt x="379839" y="234762"/>
                  <a:pt x="379999" y="234762"/>
                </a:cubicBezTo>
                <a:close/>
              </a:path>
            </a:pathLst>
          </a:custGeom>
          <a:solidFill>
            <a:srgbClr val="000000"/>
          </a:solidFill>
          <a:ln w="15964" cap="flat">
            <a:noFill/>
            <a:prstDash val="solid"/>
            <a:miter/>
          </a:ln>
        </p:spPr>
        <p:txBody>
          <a:bodyPr rtlCol="0" anchor="ctr"/>
          <a:lstStyle/>
          <a:p>
            <a:endParaRPr lang="LID4096"/>
          </a:p>
        </p:txBody>
      </p:sp>
      <p:sp>
        <p:nvSpPr>
          <p:cNvPr id="20" name="Forma libre: forma 19">
            <a:extLst>
              <a:ext uri="{FF2B5EF4-FFF2-40B4-BE49-F238E27FC236}">
                <a16:creationId xmlns:a16="http://schemas.microsoft.com/office/drawing/2014/main" id="{A519C330-CCF5-4CDF-939A-5CA2B4D1222A}"/>
              </a:ext>
            </a:extLst>
          </p:cNvPr>
          <p:cNvSpPr/>
          <p:nvPr/>
        </p:nvSpPr>
        <p:spPr>
          <a:xfrm>
            <a:off x="2271386" y="4551690"/>
            <a:ext cx="861134" cy="296167"/>
          </a:xfrm>
          <a:custGeom>
            <a:avLst/>
            <a:gdLst>
              <a:gd name="connsiteX0" fmla="*/ 454101 w 905792"/>
              <a:gd name="connsiteY0" fmla="*/ 320 h 311526"/>
              <a:gd name="connsiteX1" fmla="*/ 876019 w 905792"/>
              <a:gd name="connsiteY1" fmla="*/ 0 h 311526"/>
              <a:gd name="connsiteX2" fmla="*/ 905574 w 905792"/>
              <a:gd name="connsiteY2" fmla="*/ 30034 h 311526"/>
              <a:gd name="connsiteX3" fmla="*/ 905095 w 905792"/>
              <a:gd name="connsiteY3" fmla="*/ 81476 h 311526"/>
              <a:gd name="connsiteX4" fmla="*/ 825536 w 905792"/>
              <a:gd name="connsiteY4" fmla="*/ 159757 h 311526"/>
              <a:gd name="connsiteX5" fmla="*/ 563055 w 905792"/>
              <a:gd name="connsiteY5" fmla="*/ 160236 h 311526"/>
              <a:gd name="connsiteX6" fmla="*/ 533979 w 905792"/>
              <a:gd name="connsiteY6" fmla="*/ 170620 h 311526"/>
              <a:gd name="connsiteX7" fmla="*/ 535896 w 905792"/>
              <a:gd name="connsiteY7" fmla="*/ 221104 h 311526"/>
              <a:gd name="connsiteX8" fmla="*/ 553789 w 905792"/>
              <a:gd name="connsiteY8" fmla="*/ 226216 h 311526"/>
              <a:gd name="connsiteX9" fmla="*/ 602834 w 905792"/>
              <a:gd name="connsiteY9" fmla="*/ 226855 h 311526"/>
              <a:gd name="connsiteX10" fmla="*/ 676323 w 905792"/>
              <a:gd name="connsiteY10" fmla="*/ 282770 h 311526"/>
              <a:gd name="connsiteX11" fmla="*/ 654756 w 905792"/>
              <a:gd name="connsiteY11" fmla="*/ 311366 h 311526"/>
              <a:gd name="connsiteX12" fmla="*/ 436368 w 905792"/>
              <a:gd name="connsiteY12" fmla="*/ 311526 h 311526"/>
              <a:gd name="connsiteX13" fmla="*/ 254884 w 905792"/>
              <a:gd name="connsiteY13" fmla="*/ 311526 h 311526"/>
              <a:gd name="connsiteX14" fmla="*/ 231719 w 905792"/>
              <a:gd name="connsiteY14" fmla="*/ 279415 h 311526"/>
              <a:gd name="connsiteX15" fmla="*/ 302651 w 905792"/>
              <a:gd name="connsiteY15" fmla="*/ 227334 h 311526"/>
              <a:gd name="connsiteX16" fmla="*/ 332046 w 905792"/>
              <a:gd name="connsiteY16" fmla="*/ 226535 h 311526"/>
              <a:gd name="connsiteX17" fmla="*/ 373264 w 905792"/>
              <a:gd name="connsiteY17" fmla="*/ 172857 h 311526"/>
              <a:gd name="connsiteX18" fmla="*/ 348342 w 905792"/>
              <a:gd name="connsiteY18" fmla="*/ 160396 h 311526"/>
              <a:gd name="connsiteX19" fmla="*/ 93210 w 905792"/>
              <a:gd name="connsiteY19" fmla="*/ 160236 h 311526"/>
              <a:gd name="connsiteX20" fmla="*/ 32662 w 905792"/>
              <a:gd name="connsiteY20" fmla="*/ 145059 h 311526"/>
              <a:gd name="connsiteX21" fmla="*/ 551 w 905792"/>
              <a:gd name="connsiteY21" fmla="*/ 79399 h 311526"/>
              <a:gd name="connsiteX22" fmla="*/ 76275 w 905792"/>
              <a:gd name="connsiteY22" fmla="*/ 639 h 311526"/>
              <a:gd name="connsiteX23" fmla="*/ 454101 w 905792"/>
              <a:gd name="connsiteY23" fmla="*/ 639 h 311526"/>
              <a:gd name="connsiteX24" fmla="*/ 453621 w 905792"/>
              <a:gd name="connsiteY24" fmla="*/ 30993 h 311526"/>
              <a:gd name="connsiteX25" fmla="*/ 415120 w 905792"/>
              <a:gd name="connsiteY25" fmla="*/ 70133 h 311526"/>
              <a:gd name="connsiteX26" fmla="*/ 453941 w 905792"/>
              <a:gd name="connsiteY26" fmla="*/ 107037 h 311526"/>
              <a:gd name="connsiteX27" fmla="*/ 490685 w 905792"/>
              <a:gd name="connsiteY27" fmla="*/ 68376 h 311526"/>
              <a:gd name="connsiteX28" fmla="*/ 453781 w 905792"/>
              <a:gd name="connsiteY28" fmla="*/ 30993 h 311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05792" h="311526">
                <a:moveTo>
                  <a:pt x="454101" y="320"/>
                </a:moveTo>
                <a:cubicBezTo>
                  <a:pt x="594687" y="320"/>
                  <a:pt x="735433" y="639"/>
                  <a:pt x="876019" y="0"/>
                </a:cubicBezTo>
                <a:cubicBezTo>
                  <a:pt x="898545" y="0"/>
                  <a:pt x="907332" y="7509"/>
                  <a:pt x="905574" y="30034"/>
                </a:cubicBezTo>
                <a:cubicBezTo>
                  <a:pt x="904136" y="47128"/>
                  <a:pt x="905734" y="64382"/>
                  <a:pt x="905095" y="81476"/>
                </a:cubicBezTo>
                <a:cubicBezTo>
                  <a:pt x="903497" y="128764"/>
                  <a:pt x="872984" y="159437"/>
                  <a:pt x="825536" y="159757"/>
                </a:cubicBezTo>
                <a:cubicBezTo>
                  <a:pt x="737989" y="160396"/>
                  <a:pt x="650602" y="159757"/>
                  <a:pt x="563055" y="160236"/>
                </a:cubicBezTo>
                <a:cubicBezTo>
                  <a:pt x="552511" y="160236"/>
                  <a:pt x="537174" y="155124"/>
                  <a:pt x="533979" y="170620"/>
                </a:cubicBezTo>
                <a:cubicBezTo>
                  <a:pt x="530624" y="187075"/>
                  <a:pt x="528707" y="204808"/>
                  <a:pt x="535896" y="221104"/>
                </a:cubicBezTo>
                <a:cubicBezTo>
                  <a:pt x="538772" y="227654"/>
                  <a:pt x="547399" y="226216"/>
                  <a:pt x="553789" y="226216"/>
                </a:cubicBezTo>
                <a:cubicBezTo>
                  <a:pt x="570084" y="226535"/>
                  <a:pt x="586539" y="225736"/>
                  <a:pt x="602834" y="226855"/>
                </a:cubicBezTo>
                <a:cubicBezTo>
                  <a:pt x="637342" y="229251"/>
                  <a:pt x="668335" y="253215"/>
                  <a:pt x="676323" y="282770"/>
                </a:cubicBezTo>
                <a:cubicBezTo>
                  <a:pt x="682394" y="304816"/>
                  <a:pt x="678080" y="311207"/>
                  <a:pt x="654756" y="311366"/>
                </a:cubicBezTo>
                <a:cubicBezTo>
                  <a:pt x="581906" y="311686"/>
                  <a:pt x="509217" y="311366"/>
                  <a:pt x="436368" y="311526"/>
                </a:cubicBezTo>
                <a:cubicBezTo>
                  <a:pt x="375820" y="311526"/>
                  <a:pt x="315272" y="311526"/>
                  <a:pt x="254884" y="311526"/>
                </a:cubicBezTo>
                <a:cubicBezTo>
                  <a:pt x="227246" y="311526"/>
                  <a:pt x="222773" y="305615"/>
                  <a:pt x="231719" y="279415"/>
                </a:cubicBezTo>
                <a:cubicBezTo>
                  <a:pt x="243222" y="246026"/>
                  <a:pt x="270220" y="232287"/>
                  <a:pt x="302651" y="227334"/>
                </a:cubicBezTo>
                <a:cubicBezTo>
                  <a:pt x="312237" y="225896"/>
                  <a:pt x="322301" y="226535"/>
                  <a:pt x="332046" y="226535"/>
                </a:cubicBezTo>
                <a:cubicBezTo>
                  <a:pt x="373104" y="226216"/>
                  <a:pt x="381731" y="214554"/>
                  <a:pt x="373264" y="172857"/>
                </a:cubicBezTo>
                <a:cubicBezTo>
                  <a:pt x="369909" y="156722"/>
                  <a:pt x="357927" y="160556"/>
                  <a:pt x="348342" y="160396"/>
                </a:cubicBezTo>
                <a:cubicBezTo>
                  <a:pt x="263351" y="160077"/>
                  <a:pt x="178200" y="160077"/>
                  <a:pt x="93210" y="160236"/>
                </a:cubicBezTo>
                <a:cubicBezTo>
                  <a:pt x="71643" y="160236"/>
                  <a:pt x="50874" y="159118"/>
                  <a:pt x="32662" y="145059"/>
                </a:cubicBezTo>
                <a:cubicBezTo>
                  <a:pt x="10935" y="128285"/>
                  <a:pt x="1190" y="106398"/>
                  <a:pt x="551" y="79399"/>
                </a:cubicBezTo>
                <a:cubicBezTo>
                  <a:pt x="-1526" y="639"/>
                  <a:pt x="-1686" y="639"/>
                  <a:pt x="76275" y="639"/>
                </a:cubicBezTo>
                <a:cubicBezTo>
                  <a:pt x="202164" y="639"/>
                  <a:pt x="328052" y="639"/>
                  <a:pt x="454101" y="639"/>
                </a:cubicBezTo>
                <a:close/>
                <a:moveTo>
                  <a:pt x="453621" y="30993"/>
                </a:moveTo>
                <a:cubicBezTo>
                  <a:pt x="432534" y="30993"/>
                  <a:pt x="414481" y="49365"/>
                  <a:pt x="415120" y="70133"/>
                </a:cubicBezTo>
                <a:cubicBezTo>
                  <a:pt x="415759" y="88825"/>
                  <a:pt x="435409" y="107676"/>
                  <a:pt x="453941" y="107037"/>
                </a:cubicBezTo>
                <a:cubicBezTo>
                  <a:pt x="473431" y="106398"/>
                  <a:pt x="490366" y="88505"/>
                  <a:pt x="490685" y="68376"/>
                </a:cubicBezTo>
                <a:cubicBezTo>
                  <a:pt x="490845" y="47608"/>
                  <a:pt x="474550" y="31153"/>
                  <a:pt x="453781" y="30993"/>
                </a:cubicBezTo>
                <a:close/>
              </a:path>
            </a:pathLst>
          </a:custGeom>
          <a:solidFill>
            <a:srgbClr val="000000"/>
          </a:solidFill>
          <a:ln w="15964" cap="flat">
            <a:noFill/>
            <a:prstDash val="solid"/>
            <a:miter/>
          </a:ln>
        </p:spPr>
        <p:txBody>
          <a:bodyPr rtlCol="0" anchor="ctr"/>
          <a:lstStyle/>
          <a:p>
            <a:endParaRPr lang="LID4096"/>
          </a:p>
        </p:txBody>
      </p:sp>
      <p:sp>
        <p:nvSpPr>
          <p:cNvPr id="21" name="Forma libre: forma 20">
            <a:extLst>
              <a:ext uri="{FF2B5EF4-FFF2-40B4-BE49-F238E27FC236}">
                <a16:creationId xmlns:a16="http://schemas.microsoft.com/office/drawing/2014/main" id="{71C9C1CE-D6E8-4391-AE5B-57A9D3016721}"/>
              </a:ext>
            </a:extLst>
          </p:cNvPr>
          <p:cNvSpPr/>
          <p:nvPr/>
        </p:nvSpPr>
        <p:spPr>
          <a:xfrm>
            <a:off x="1054668" y="1255110"/>
            <a:ext cx="406011" cy="494934"/>
          </a:xfrm>
          <a:custGeom>
            <a:avLst/>
            <a:gdLst>
              <a:gd name="connsiteX0" fmla="*/ 207279 w 427066"/>
              <a:gd name="connsiteY0" fmla="*/ 13 h 520601"/>
              <a:gd name="connsiteX1" fmla="*/ 398508 w 427066"/>
              <a:gd name="connsiteY1" fmla="*/ 109287 h 520601"/>
              <a:gd name="connsiteX2" fmla="*/ 386207 w 427066"/>
              <a:gd name="connsiteY2" fmla="*/ 336142 h 520601"/>
              <a:gd name="connsiteX3" fmla="*/ 352978 w 427066"/>
              <a:gd name="connsiteY3" fmla="*/ 378637 h 520601"/>
              <a:gd name="connsiteX4" fmla="*/ 389083 w 427066"/>
              <a:gd name="connsiteY4" fmla="*/ 419215 h 520601"/>
              <a:gd name="connsiteX5" fmla="*/ 382053 w 427066"/>
              <a:gd name="connsiteY5" fmla="*/ 442859 h 520601"/>
              <a:gd name="connsiteX6" fmla="*/ 225172 w 427066"/>
              <a:gd name="connsiteY6" fmla="*/ 516507 h 520601"/>
              <a:gd name="connsiteX7" fmla="*/ 198333 w 427066"/>
              <a:gd name="connsiteY7" fmla="*/ 514590 h 520601"/>
              <a:gd name="connsiteX8" fmla="*/ 48002 w 427066"/>
              <a:gd name="connsiteY8" fmla="*/ 444457 h 520601"/>
              <a:gd name="connsiteX9" fmla="*/ 40014 w 427066"/>
              <a:gd name="connsiteY9" fmla="*/ 416180 h 520601"/>
              <a:gd name="connsiteX10" fmla="*/ 72285 w 427066"/>
              <a:gd name="connsiteY10" fmla="*/ 378317 h 520601"/>
              <a:gd name="connsiteX11" fmla="*/ 42090 w 427066"/>
              <a:gd name="connsiteY11" fmla="*/ 338218 h 520601"/>
              <a:gd name="connsiteX12" fmla="*/ 117815 w 427066"/>
              <a:gd name="connsiteY12" fmla="*/ 22219 h 520601"/>
              <a:gd name="connsiteX13" fmla="*/ 207279 w 427066"/>
              <a:gd name="connsiteY13" fmla="*/ 13 h 52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7066" h="520601">
                <a:moveTo>
                  <a:pt x="207279" y="13"/>
                </a:moveTo>
                <a:cubicBezTo>
                  <a:pt x="292110" y="-786"/>
                  <a:pt x="357291" y="35639"/>
                  <a:pt x="398508" y="109287"/>
                </a:cubicBezTo>
                <a:cubicBezTo>
                  <a:pt x="441643" y="186290"/>
                  <a:pt x="434614" y="263133"/>
                  <a:pt x="386207" y="336142"/>
                </a:cubicBezTo>
                <a:cubicBezTo>
                  <a:pt x="375983" y="351478"/>
                  <a:pt x="352339" y="364898"/>
                  <a:pt x="352978" y="378637"/>
                </a:cubicBezTo>
                <a:cubicBezTo>
                  <a:pt x="353457" y="392536"/>
                  <a:pt x="376142" y="405796"/>
                  <a:pt x="389083" y="419215"/>
                </a:cubicBezTo>
                <a:cubicBezTo>
                  <a:pt x="400745" y="431357"/>
                  <a:pt x="397550" y="437587"/>
                  <a:pt x="382053" y="442859"/>
                </a:cubicBezTo>
                <a:cubicBezTo>
                  <a:pt x="327097" y="461551"/>
                  <a:pt x="272939" y="482479"/>
                  <a:pt x="225172" y="516507"/>
                </a:cubicBezTo>
                <a:cubicBezTo>
                  <a:pt x="215587" y="523377"/>
                  <a:pt x="207279" y="520821"/>
                  <a:pt x="198333" y="514590"/>
                </a:cubicBezTo>
                <a:cubicBezTo>
                  <a:pt x="152483" y="482160"/>
                  <a:pt x="101840" y="459794"/>
                  <a:pt x="48002" y="444457"/>
                </a:cubicBezTo>
                <a:cubicBezTo>
                  <a:pt x="28671" y="438865"/>
                  <a:pt x="26115" y="431197"/>
                  <a:pt x="40014" y="416180"/>
                </a:cubicBezTo>
                <a:cubicBezTo>
                  <a:pt x="51516" y="403719"/>
                  <a:pt x="72764" y="394772"/>
                  <a:pt x="72285" y="378317"/>
                </a:cubicBezTo>
                <a:cubicBezTo>
                  <a:pt x="71805" y="362661"/>
                  <a:pt x="52155" y="351958"/>
                  <a:pt x="42090" y="338218"/>
                </a:cubicBezTo>
                <a:cubicBezTo>
                  <a:pt x="-37948" y="230382"/>
                  <a:pt x="1033" y="83246"/>
                  <a:pt x="117815" y="22219"/>
                </a:cubicBezTo>
                <a:cubicBezTo>
                  <a:pt x="145453" y="7681"/>
                  <a:pt x="175168" y="13"/>
                  <a:pt x="207279" y="13"/>
                </a:cubicBezTo>
                <a:close/>
              </a:path>
            </a:pathLst>
          </a:custGeom>
          <a:solidFill>
            <a:srgbClr val="000000"/>
          </a:solidFill>
          <a:ln w="15964" cap="flat">
            <a:noFill/>
            <a:prstDash val="solid"/>
            <a:miter/>
          </a:ln>
        </p:spPr>
        <p:txBody>
          <a:bodyPr rtlCol="0" anchor="ctr"/>
          <a:lstStyle/>
          <a:p>
            <a:endParaRPr lang="LID4096"/>
          </a:p>
        </p:txBody>
      </p:sp>
      <p:sp>
        <p:nvSpPr>
          <p:cNvPr id="22" name="Forma libre: forma 21">
            <a:extLst>
              <a:ext uri="{FF2B5EF4-FFF2-40B4-BE49-F238E27FC236}">
                <a16:creationId xmlns:a16="http://schemas.microsoft.com/office/drawing/2014/main" id="{E2E53C5C-A3A8-40D7-A4D9-3FF648AA103E}"/>
              </a:ext>
            </a:extLst>
          </p:cNvPr>
          <p:cNvSpPr/>
          <p:nvPr/>
        </p:nvSpPr>
        <p:spPr>
          <a:xfrm>
            <a:off x="2378710" y="1541250"/>
            <a:ext cx="310188" cy="562762"/>
          </a:xfrm>
          <a:custGeom>
            <a:avLst/>
            <a:gdLst>
              <a:gd name="connsiteX0" fmla="*/ 610 w 326274"/>
              <a:gd name="connsiteY0" fmla="*/ 261697 h 591946"/>
              <a:gd name="connsiteX1" fmla="*/ 290 w 326274"/>
              <a:gd name="connsiteY1" fmla="*/ 35961 h 591946"/>
              <a:gd name="connsiteX2" fmla="*/ 26969 w 326274"/>
              <a:gd name="connsiteY2" fmla="*/ 4169 h 591946"/>
              <a:gd name="connsiteX3" fmla="*/ 277468 w 326274"/>
              <a:gd name="connsiteY3" fmla="*/ 60883 h 591946"/>
              <a:gd name="connsiteX4" fmla="*/ 326035 w 326274"/>
              <a:gd name="connsiteY4" fmla="*/ 158974 h 591946"/>
              <a:gd name="connsiteX5" fmla="*/ 324916 w 326274"/>
              <a:gd name="connsiteY5" fmla="*/ 561401 h 591946"/>
              <a:gd name="connsiteX6" fmla="*/ 319485 w 326274"/>
              <a:gd name="connsiteY6" fmla="*/ 590797 h 591946"/>
              <a:gd name="connsiteX7" fmla="*/ 295840 w 326274"/>
              <a:gd name="connsiteY7" fmla="*/ 576898 h 591946"/>
              <a:gd name="connsiteX8" fmla="*/ 51253 w 326274"/>
              <a:gd name="connsiteY8" fmla="*/ 511238 h 591946"/>
              <a:gd name="connsiteX9" fmla="*/ 290 w 326274"/>
              <a:gd name="connsiteY9" fmla="*/ 467944 h 591946"/>
              <a:gd name="connsiteX10" fmla="*/ 290 w 326274"/>
              <a:gd name="connsiteY10" fmla="*/ 261857 h 5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6274" h="591946">
                <a:moveTo>
                  <a:pt x="610" y="261697"/>
                </a:moveTo>
                <a:cubicBezTo>
                  <a:pt x="610" y="186452"/>
                  <a:pt x="1089" y="111206"/>
                  <a:pt x="290" y="35961"/>
                </a:cubicBezTo>
                <a:cubicBezTo>
                  <a:pt x="130" y="15991"/>
                  <a:pt x="5881" y="6565"/>
                  <a:pt x="26969" y="4169"/>
                </a:cubicBezTo>
                <a:cubicBezTo>
                  <a:pt x="117392" y="-6215"/>
                  <a:pt x="203501" y="-624"/>
                  <a:pt x="277468" y="60883"/>
                </a:cubicBezTo>
                <a:cubicBezTo>
                  <a:pt x="308461" y="86604"/>
                  <a:pt x="326833" y="115200"/>
                  <a:pt x="326035" y="158974"/>
                </a:cubicBezTo>
                <a:cubicBezTo>
                  <a:pt x="323478" y="293010"/>
                  <a:pt x="325236" y="427206"/>
                  <a:pt x="324916" y="561401"/>
                </a:cubicBezTo>
                <a:cubicBezTo>
                  <a:pt x="324916" y="571466"/>
                  <a:pt x="330348" y="585365"/>
                  <a:pt x="319485" y="590797"/>
                </a:cubicBezTo>
                <a:cubicBezTo>
                  <a:pt x="309420" y="595909"/>
                  <a:pt x="303189" y="582649"/>
                  <a:pt x="295840" y="576898"/>
                </a:cubicBezTo>
                <a:cubicBezTo>
                  <a:pt x="223790" y="519545"/>
                  <a:pt x="140876" y="502611"/>
                  <a:pt x="51253" y="511238"/>
                </a:cubicBezTo>
                <a:cubicBezTo>
                  <a:pt x="-9295" y="516989"/>
                  <a:pt x="929" y="520983"/>
                  <a:pt x="290" y="467944"/>
                </a:cubicBezTo>
                <a:cubicBezTo>
                  <a:pt x="-349" y="399248"/>
                  <a:pt x="290" y="330552"/>
                  <a:pt x="290" y="261857"/>
                </a:cubicBezTo>
                <a:close/>
              </a:path>
            </a:pathLst>
          </a:custGeom>
          <a:solidFill>
            <a:srgbClr val="000000"/>
          </a:solidFill>
          <a:ln w="15964" cap="flat">
            <a:noFill/>
            <a:prstDash val="solid"/>
            <a:miter/>
          </a:ln>
        </p:spPr>
        <p:txBody>
          <a:bodyPr rtlCol="0" anchor="ctr"/>
          <a:lstStyle/>
          <a:p>
            <a:endParaRPr lang="LID4096"/>
          </a:p>
        </p:txBody>
      </p:sp>
      <p:sp>
        <p:nvSpPr>
          <p:cNvPr id="25" name="Forma libre: forma 24">
            <a:extLst>
              <a:ext uri="{FF2B5EF4-FFF2-40B4-BE49-F238E27FC236}">
                <a16:creationId xmlns:a16="http://schemas.microsoft.com/office/drawing/2014/main" id="{863A96BB-4402-4502-BE23-8E9B83A3BFB9}"/>
              </a:ext>
            </a:extLst>
          </p:cNvPr>
          <p:cNvSpPr/>
          <p:nvPr/>
        </p:nvSpPr>
        <p:spPr>
          <a:xfrm>
            <a:off x="2718215" y="1541066"/>
            <a:ext cx="307038" cy="563129"/>
          </a:xfrm>
          <a:custGeom>
            <a:avLst/>
            <a:gdLst>
              <a:gd name="connsiteX0" fmla="*/ 322144 w 322961"/>
              <a:gd name="connsiteY0" fmla="*/ 263009 h 592332"/>
              <a:gd name="connsiteX1" fmla="*/ 322464 w 322961"/>
              <a:gd name="connsiteY1" fmla="*/ 488426 h 592332"/>
              <a:gd name="connsiteX2" fmla="*/ 294507 w 322961"/>
              <a:gd name="connsiteY2" fmla="*/ 513827 h 592332"/>
              <a:gd name="connsiteX3" fmla="*/ 148648 w 322961"/>
              <a:gd name="connsiteY3" fmla="*/ 518460 h 592332"/>
              <a:gd name="connsiteX4" fmla="*/ 18766 w 322961"/>
              <a:gd name="connsiteY4" fmla="*/ 583641 h 592332"/>
              <a:gd name="connsiteX5" fmla="*/ 5027 w 322961"/>
              <a:gd name="connsiteY5" fmla="*/ 591948 h 592332"/>
              <a:gd name="connsiteX6" fmla="*/ 394 w 322961"/>
              <a:gd name="connsiteY6" fmla="*/ 576931 h 592332"/>
              <a:gd name="connsiteX7" fmla="*/ 394 w 322961"/>
              <a:gd name="connsiteY7" fmla="*/ 128493 h 592332"/>
              <a:gd name="connsiteX8" fmla="*/ 12855 w 322961"/>
              <a:gd name="connsiteY8" fmla="*/ 94944 h 592332"/>
              <a:gd name="connsiteX9" fmla="*/ 194978 w 322961"/>
              <a:gd name="connsiteY9" fmla="*/ 1646 h 592332"/>
              <a:gd name="connsiteX10" fmla="*/ 290353 w 322961"/>
              <a:gd name="connsiteY10" fmla="*/ 2924 h 592332"/>
              <a:gd name="connsiteX11" fmla="*/ 322943 w 322961"/>
              <a:gd name="connsiteY11" fmla="*/ 40148 h 592332"/>
              <a:gd name="connsiteX12" fmla="*/ 322304 w 322961"/>
              <a:gd name="connsiteY12" fmla="*/ 263169 h 592332"/>
              <a:gd name="connsiteX13" fmla="*/ 322304 w 322961"/>
              <a:gd name="connsiteY13" fmla="*/ 263169 h 59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2961" h="592332">
                <a:moveTo>
                  <a:pt x="322144" y="263009"/>
                </a:moveTo>
                <a:cubicBezTo>
                  <a:pt x="322144" y="338095"/>
                  <a:pt x="321506" y="413340"/>
                  <a:pt x="322464" y="488426"/>
                </a:cubicBezTo>
                <a:cubicBezTo>
                  <a:pt x="322783" y="509993"/>
                  <a:pt x="316872" y="517821"/>
                  <a:pt x="294507" y="513827"/>
                </a:cubicBezTo>
                <a:cubicBezTo>
                  <a:pt x="245781" y="505200"/>
                  <a:pt x="197215" y="508236"/>
                  <a:pt x="148648" y="518460"/>
                </a:cubicBezTo>
                <a:cubicBezTo>
                  <a:pt x="99283" y="528844"/>
                  <a:pt x="56788" y="551530"/>
                  <a:pt x="18766" y="583641"/>
                </a:cubicBezTo>
                <a:cubicBezTo>
                  <a:pt x="14612" y="587156"/>
                  <a:pt x="11417" y="594025"/>
                  <a:pt x="5027" y="591948"/>
                </a:cubicBezTo>
                <a:cubicBezTo>
                  <a:pt x="-2002" y="589552"/>
                  <a:pt x="394" y="582363"/>
                  <a:pt x="394" y="576931"/>
                </a:cubicBezTo>
                <a:cubicBezTo>
                  <a:pt x="394" y="427399"/>
                  <a:pt x="394" y="277866"/>
                  <a:pt x="394" y="128493"/>
                </a:cubicBezTo>
                <a:cubicBezTo>
                  <a:pt x="394" y="115393"/>
                  <a:pt x="5027" y="104690"/>
                  <a:pt x="12855" y="94944"/>
                </a:cubicBezTo>
                <a:cubicBezTo>
                  <a:pt x="59664" y="36633"/>
                  <a:pt x="122289" y="8516"/>
                  <a:pt x="194978" y="1646"/>
                </a:cubicBezTo>
                <a:cubicBezTo>
                  <a:pt x="226610" y="-1389"/>
                  <a:pt x="258561" y="208"/>
                  <a:pt x="290353" y="2924"/>
                </a:cubicBezTo>
                <a:cubicBezTo>
                  <a:pt x="314636" y="4841"/>
                  <a:pt x="323423" y="14906"/>
                  <a:pt x="322943" y="40148"/>
                </a:cubicBezTo>
                <a:cubicBezTo>
                  <a:pt x="321346" y="114435"/>
                  <a:pt x="322304" y="188882"/>
                  <a:pt x="322304" y="263169"/>
                </a:cubicBezTo>
                <a:lnTo>
                  <a:pt x="322304" y="263169"/>
                </a:lnTo>
                <a:close/>
              </a:path>
            </a:pathLst>
          </a:custGeom>
          <a:solidFill>
            <a:srgbClr val="000000"/>
          </a:solidFill>
          <a:ln w="15964" cap="flat">
            <a:noFill/>
            <a:prstDash val="solid"/>
            <a:miter/>
          </a:ln>
        </p:spPr>
        <p:txBody>
          <a:bodyPr rtlCol="0" anchor="ctr"/>
          <a:lstStyle/>
          <a:p>
            <a:endParaRPr lang="LID4096"/>
          </a:p>
        </p:txBody>
      </p:sp>
      <p:sp>
        <p:nvSpPr>
          <p:cNvPr id="27" name="Forma libre: forma 26">
            <a:extLst>
              <a:ext uri="{FF2B5EF4-FFF2-40B4-BE49-F238E27FC236}">
                <a16:creationId xmlns:a16="http://schemas.microsoft.com/office/drawing/2014/main" id="{B87E68E2-D74C-4E1A-B01F-2551EA620891}"/>
              </a:ext>
            </a:extLst>
          </p:cNvPr>
          <p:cNvSpPr/>
          <p:nvPr/>
        </p:nvSpPr>
        <p:spPr>
          <a:xfrm>
            <a:off x="5123425" y="5787515"/>
            <a:ext cx="938705" cy="441240"/>
          </a:xfrm>
          <a:custGeom>
            <a:avLst/>
            <a:gdLst>
              <a:gd name="connsiteX0" fmla="*/ 493055 w 987386"/>
              <a:gd name="connsiteY0" fmla="*/ 463483 h 464122"/>
              <a:gd name="connsiteX1" fmla="*/ 70977 w 987386"/>
              <a:gd name="connsiteY1" fmla="*/ 463483 h 464122"/>
              <a:gd name="connsiteX2" fmla="*/ 48930 w 987386"/>
              <a:gd name="connsiteY2" fmla="*/ 463483 h 464122"/>
              <a:gd name="connsiteX3" fmla="*/ 11547 w 987386"/>
              <a:gd name="connsiteY3" fmla="*/ 434088 h 464122"/>
              <a:gd name="connsiteX4" fmla="*/ 48771 w 987386"/>
              <a:gd name="connsiteY4" fmla="*/ 407728 h 464122"/>
              <a:gd name="connsiteX5" fmla="*/ 250064 w 987386"/>
              <a:gd name="connsiteY5" fmla="*/ 408047 h 464122"/>
              <a:gd name="connsiteX6" fmla="*/ 278501 w 987386"/>
              <a:gd name="connsiteY6" fmla="*/ 380090 h 464122"/>
              <a:gd name="connsiteX7" fmla="*/ 278501 w 987386"/>
              <a:gd name="connsiteY7" fmla="*/ 331045 h 464122"/>
              <a:gd name="connsiteX8" fmla="*/ 251343 w 987386"/>
              <a:gd name="connsiteY8" fmla="*/ 302767 h 464122"/>
              <a:gd name="connsiteX9" fmla="*/ 114910 w 987386"/>
              <a:gd name="connsiteY9" fmla="*/ 253403 h 464122"/>
              <a:gd name="connsiteX10" fmla="*/ 13464 w 987386"/>
              <a:gd name="connsiteY10" fmla="*/ 93166 h 464122"/>
              <a:gd name="connsiteX11" fmla="*/ 1323 w 987386"/>
              <a:gd name="connsiteY11" fmla="*/ 18400 h 464122"/>
              <a:gd name="connsiteX12" fmla="*/ 4678 w 987386"/>
              <a:gd name="connsiteY12" fmla="*/ 827 h 464122"/>
              <a:gd name="connsiteX13" fmla="*/ 20813 w 987386"/>
              <a:gd name="connsiteY13" fmla="*/ 9294 h 464122"/>
              <a:gd name="connsiteX14" fmla="*/ 234568 w 987386"/>
              <a:gd name="connsiteY14" fmla="*/ 208192 h 464122"/>
              <a:gd name="connsiteX15" fmla="*/ 281536 w 987386"/>
              <a:gd name="connsiteY15" fmla="*/ 251326 h 464122"/>
              <a:gd name="connsiteX16" fmla="*/ 330901 w 987386"/>
              <a:gd name="connsiteY16" fmla="*/ 251326 h 464122"/>
              <a:gd name="connsiteX17" fmla="*/ 580122 w 987386"/>
              <a:gd name="connsiteY17" fmla="*/ 18560 h 464122"/>
              <a:gd name="connsiteX18" fmla="*/ 606802 w 987386"/>
              <a:gd name="connsiteY18" fmla="*/ 2105 h 464122"/>
              <a:gd name="connsiteX19" fmla="*/ 609038 w 987386"/>
              <a:gd name="connsiteY19" fmla="*/ 31980 h 464122"/>
              <a:gd name="connsiteX20" fmla="*/ 441453 w 987386"/>
              <a:gd name="connsiteY20" fmla="*/ 284236 h 464122"/>
              <a:gd name="connsiteX21" fmla="*/ 360616 w 987386"/>
              <a:gd name="connsiteY21" fmla="*/ 302927 h 464122"/>
              <a:gd name="connsiteX22" fmla="*/ 333617 w 987386"/>
              <a:gd name="connsiteY22" fmla="*/ 331843 h 464122"/>
              <a:gd name="connsiteX23" fmla="*/ 406786 w 987386"/>
              <a:gd name="connsiteY23" fmla="*/ 407888 h 464122"/>
              <a:gd name="connsiteX24" fmla="*/ 669426 w 987386"/>
              <a:gd name="connsiteY24" fmla="*/ 408367 h 464122"/>
              <a:gd name="connsiteX25" fmla="*/ 764163 w 987386"/>
              <a:gd name="connsiteY25" fmla="*/ 407089 h 464122"/>
              <a:gd name="connsiteX26" fmla="*/ 784132 w 987386"/>
              <a:gd name="connsiteY26" fmla="*/ 389036 h 464122"/>
              <a:gd name="connsiteX27" fmla="*/ 752500 w 987386"/>
              <a:gd name="connsiteY27" fmla="*/ 341429 h 464122"/>
              <a:gd name="connsiteX28" fmla="*/ 642427 w 987386"/>
              <a:gd name="connsiteY28" fmla="*/ 212824 h 464122"/>
              <a:gd name="connsiteX29" fmla="*/ 637635 w 987386"/>
              <a:gd name="connsiteY29" fmla="*/ 178796 h 464122"/>
              <a:gd name="connsiteX30" fmla="*/ 641789 w 987386"/>
              <a:gd name="connsiteY30" fmla="*/ 158507 h 464122"/>
              <a:gd name="connsiteX31" fmla="*/ 660001 w 987386"/>
              <a:gd name="connsiteY31" fmla="*/ 167294 h 464122"/>
              <a:gd name="connsiteX32" fmla="*/ 774227 w 987386"/>
              <a:gd name="connsiteY32" fmla="*/ 274810 h 464122"/>
              <a:gd name="connsiteX33" fmla="*/ 777582 w 987386"/>
              <a:gd name="connsiteY33" fmla="*/ 278325 h 464122"/>
              <a:gd name="connsiteX34" fmla="*/ 844840 w 987386"/>
              <a:gd name="connsiteY34" fmla="*/ 278325 h 464122"/>
              <a:gd name="connsiteX35" fmla="*/ 960664 w 987386"/>
              <a:gd name="connsiteY35" fmla="*/ 168732 h 464122"/>
              <a:gd name="connsiteX36" fmla="*/ 982071 w 987386"/>
              <a:gd name="connsiteY36" fmla="*/ 156750 h 464122"/>
              <a:gd name="connsiteX37" fmla="*/ 985746 w 987386"/>
              <a:gd name="connsiteY37" fmla="*/ 181991 h 464122"/>
              <a:gd name="connsiteX38" fmla="*/ 911459 w 987386"/>
              <a:gd name="connsiteY38" fmla="*/ 324335 h 464122"/>
              <a:gd name="connsiteX39" fmla="*/ 856822 w 987386"/>
              <a:gd name="connsiteY39" fmla="*/ 345263 h 464122"/>
              <a:gd name="connsiteX40" fmla="*/ 840207 w 987386"/>
              <a:gd name="connsiteY40" fmla="*/ 389515 h 464122"/>
              <a:gd name="connsiteX41" fmla="*/ 864490 w 987386"/>
              <a:gd name="connsiteY41" fmla="*/ 408207 h 464122"/>
              <a:gd name="connsiteX42" fmla="*/ 938138 w 987386"/>
              <a:gd name="connsiteY42" fmla="*/ 407728 h 464122"/>
              <a:gd name="connsiteX43" fmla="*/ 973125 w 987386"/>
              <a:gd name="connsiteY43" fmla="*/ 436005 h 464122"/>
              <a:gd name="connsiteX44" fmla="*/ 939416 w 987386"/>
              <a:gd name="connsiteY44" fmla="*/ 463323 h 464122"/>
              <a:gd name="connsiteX45" fmla="*/ 762724 w 987386"/>
              <a:gd name="connsiteY45" fmla="*/ 464122 h 464122"/>
              <a:gd name="connsiteX46" fmla="*/ 492735 w 987386"/>
              <a:gd name="connsiteY46" fmla="*/ 464122 h 464122"/>
              <a:gd name="connsiteX47" fmla="*/ 492735 w 987386"/>
              <a:gd name="connsiteY47" fmla="*/ 464122 h 464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87386" h="464122">
                <a:moveTo>
                  <a:pt x="493055" y="463483"/>
                </a:moveTo>
                <a:cubicBezTo>
                  <a:pt x="352309" y="463483"/>
                  <a:pt x="211723" y="463483"/>
                  <a:pt x="70977" y="463483"/>
                </a:cubicBezTo>
                <a:cubicBezTo>
                  <a:pt x="63628" y="463483"/>
                  <a:pt x="56279" y="463643"/>
                  <a:pt x="48930" y="463483"/>
                </a:cubicBezTo>
                <a:cubicBezTo>
                  <a:pt x="24487" y="462524"/>
                  <a:pt x="9949" y="451661"/>
                  <a:pt x="11547" y="434088"/>
                </a:cubicBezTo>
                <a:cubicBezTo>
                  <a:pt x="13624" y="411722"/>
                  <a:pt x="29919" y="407728"/>
                  <a:pt x="48771" y="407728"/>
                </a:cubicBezTo>
                <a:cubicBezTo>
                  <a:pt x="115868" y="407728"/>
                  <a:pt x="182967" y="407089"/>
                  <a:pt x="250064" y="408047"/>
                </a:cubicBezTo>
                <a:cubicBezTo>
                  <a:pt x="271152" y="408367"/>
                  <a:pt x="280418" y="401817"/>
                  <a:pt x="278501" y="380090"/>
                </a:cubicBezTo>
                <a:cubicBezTo>
                  <a:pt x="277063" y="363795"/>
                  <a:pt x="277223" y="347340"/>
                  <a:pt x="278501" y="331045"/>
                </a:cubicBezTo>
                <a:cubicBezTo>
                  <a:pt x="279939" y="310595"/>
                  <a:pt x="270673" y="303726"/>
                  <a:pt x="251343" y="302767"/>
                </a:cubicBezTo>
                <a:cubicBezTo>
                  <a:pt x="201179" y="300052"/>
                  <a:pt x="155808" y="282958"/>
                  <a:pt x="114910" y="253403"/>
                </a:cubicBezTo>
                <a:cubicBezTo>
                  <a:pt x="59794" y="213463"/>
                  <a:pt x="30239" y="157388"/>
                  <a:pt x="13464" y="93166"/>
                </a:cubicBezTo>
                <a:cubicBezTo>
                  <a:pt x="7074" y="68723"/>
                  <a:pt x="2601" y="43801"/>
                  <a:pt x="1323" y="18400"/>
                </a:cubicBezTo>
                <a:cubicBezTo>
                  <a:pt x="1003" y="12169"/>
                  <a:pt x="-2991" y="4341"/>
                  <a:pt x="4678" y="827"/>
                </a:cubicBezTo>
                <a:cubicBezTo>
                  <a:pt x="12026" y="-2528"/>
                  <a:pt x="16340" y="5140"/>
                  <a:pt x="20813" y="9294"/>
                </a:cubicBezTo>
                <a:cubicBezTo>
                  <a:pt x="92065" y="75433"/>
                  <a:pt x="163316" y="141892"/>
                  <a:pt x="234568" y="208192"/>
                </a:cubicBezTo>
                <a:cubicBezTo>
                  <a:pt x="250064" y="222729"/>
                  <a:pt x="265881" y="236948"/>
                  <a:pt x="281536" y="251326"/>
                </a:cubicBezTo>
                <a:cubicBezTo>
                  <a:pt x="302944" y="270976"/>
                  <a:pt x="309494" y="271136"/>
                  <a:pt x="330901" y="251326"/>
                </a:cubicBezTo>
                <a:cubicBezTo>
                  <a:pt x="413975" y="173843"/>
                  <a:pt x="496889" y="95882"/>
                  <a:pt x="580122" y="18560"/>
                </a:cubicBezTo>
                <a:cubicBezTo>
                  <a:pt x="587951" y="11371"/>
                  <a:pt x="594820" y="-4126"/>
                  <a:pt x="606802" y="2105"/>
                </a:cubicBezTo>
                <a:cubicBezTo>
                  <a:pt x="615908" y="6898"/>
                  <a:pt x="610317" y="21915"/>
                  <a:pt x="609038" y="31980"/>
                </a:cubicBezTo>
                <a:cubicBezTo>
                  <a:pt x="595459" y="144129"/>
                  <a:pt x="551046" y="235989"/>
                  <a:pt x="441453" y="284236"/>
                </a:cubicBezTo>
                <a:cubicBezTo>
                  <a:pt x="415892" y="295419"/>
                  <a:pt x="388574" y="301809"/>
                  <a:pt x="360616" y="302927"/>
                </a:cubicBezTo>
                <a:cubicBezTo>
                  <a:pt x="340807" y="303726"/>
                  <a:pt x="333937" y="312193"/>
                  <a:pt x="333617" y="331843"/>
                </a:cubicBezTo>
                <a:cubicBezTo>
                  <a:pt x="332499" y="407728"/>
                  <a:pt x="332020" y="407728"/>
                  <a:pt x="406786" y="407888"/>
                </a:cubicBezTo>
                <a:cubicBezTo>
                  <a:pt x="494333" y="407888"/>
                  <a:pt x="581880" y="406929"/>
                  <a:pt x="669426" y="408367"/>
                </a:cubicBezTo>
                <a:cubicBezTo>
                  <a:pt x="701058" y="408846"/>
                  <a:pt x="732211" y="398941"/>
                  <a:pt x="764163" y="407089"/>
                </a:cubicBezTo>
                <a:cubicBezTo>
                  <a:pt x="776464" y="410284"/>
                  <a:pt x="783014" y="402616"/>
                  <a:pt x="784132" y="389036"/>
                </a:cubicBezTo>
                <a:cubicBezTo>
                  <a:pt x="787008" y="353730"/>
                  <a:pt x="785889" y="351014"/>
                  <a:pt x="752500" y="341429"/>
                </a:cubicBezTo>
                <a:cubicBezTo>
                  <a:pt x="687319" y="322897"/>
                  <a:pt x="655847" y="275449"/>
                  <a:pt x="642427" y="212824"/>
                </a:cubicBezTo>
                <a:cubicBezTo>
                  <a:pt x="640031" y="201641"/>
                  <a:pt x="638593" y="190298"/>
                  <a:pt x="637635" y="178796"/>
                </a:cubicBezTo>
                <a:cubicBezTo>
                  <a:pt x="637156" y="171767"/>
                  <a:pt x="634280" y="162661"/>
                  <a:pt x="641789" y="158507"/>
                </a:cubicBezTo>
                <a:cubicBezTo>
                  <a:pt x="650096" y="153874"/>
                  <a:pt x="654888" y="162661"/>
                  <a:pt x="660001" y="167294"/>
                </a:cubicBezTo>
                <a:cubicBezTo>
                  <a:pt x="698342" y="202919"/>
                  <a:pt x="736205" y="238865"/>
                  <a:pt x="774227" y="274810"/>
                </a:cubicBezTo>
                <a:cubicBezTo>
                  <a:pt x="775345" y="275928"/>
                  <a:pt x="776464" y="277206"/>
                  <a:pt x="777582" y="278325"/>
                </a:cubicBezTo>
                <a:cubicBezTo>
                  <a:pt x="810971" y="311075"/>
                  <a:pt x="810811" y="310915"/>
                  <a:pt x="844840" y="278325"/>
                </a:cubicBezTo>
                <a:cubicBezTo>
                  <a:pt x="883181" y="241581"/>
                  <a:pt x="921683" y="204836"/>
                  <a:pt x="960664" y="168732"/>
                </a:cubicBezTo>
                <a:cubicBezTo>
                  <a:pt x="966575" y="163300"/>
                  <a:pt x="972645" y="151477"/>
                  <a:pt x="982071" y="156750"/>
                </a:cubicBezTo>
                <a:cubicBezTo>
                  <a:pt x="990698" y="161542"/>
                  <a:pt x="986384" y="173364"/>
                  <a:pt x="985746" y="181991"/>
                </a:cubicBezTo>
                <a:cubicBezTo>
                  <a:pt x="980793" y="239664"/>
                  <a:pt x="962261" y="290466"/>
                  <a:pt x="911459" y="324335"/>
                </a:cubicBezTo>
                <a:cubicBezTo>
                  <a:pt x="894684" y="335518"/>
                  <a:pt x="875673" y="340470"/>
                  <a:pt x="856822" y="345263"/>
                </a:cubicBezTo>
                <a:cubicBezTo>
                  <a:pt x="828864" y="352132"/>
                  <a:pt x="842124" y="373700"/>
                  <a:pt x="840207" y="389515"/>
                </a:cubicBezTo>
                <a:cubicBezTo>
                  <a:pt x="838130" y="407409"/>
                  <a:pt x="851230" y="408367"/>
                  <a:pt x="864490" y="408207"/>
                </a:cubicBezTo>
                <a:cubicBezTo>
                  <a:pt x="889092" y="407888"/>
                  <a:pt x="913535" y="408207"/>
                  <a:pt x="938138" y="407728"/>
                </a:cubicBezTo>
                <a:cubicBezTo>
                  <a:pt x="957948" y="407409"/>
                  <a:pt x="972965" y="414118"/>
                  <a:pt x="973125" y="436005"/>
                </a:cubicBezTo>
                <a:cubicBezTo>
                  <a:pt x="973444" y="457572"/>
                  <a:pt x="956830" y="463164"/>
                  <a:pt x="939416" y="463323"/>
                </a:cubicBezTo>
                <a:cubicBezTo>
                  <a:pt x="880466" y="464122"/>
                  <a:pt x="821675" y="463962"/>
                  <a:pt x="762724" y="464122"/>
                </a:cubicBezTo>
                <a:cubicBezTo>
                  <a:pt x="672782" y="464122"/>
                  <a:pt x="582838" y="464122"/>
                  <a:pt x="492735" y="464122"/>
                </a:cubicBezTo>
                <a:lnTo>
                  <a:pt x="492735" y="464122"/>
                </a:lnTo>
                <a:close/>
              </a:path>
            </a:pathLst>
          </a:custGeom>
          <a:solidFill>
            <a:srgbClr val="000000"/>
          </a:solidFill>
          <a:ln w="15964" cap="flat">
            <a:noFill/>
            <a:prstDash val="solid"/>
            <a:miter/>
          </a:ln>
        </p:spPr>
        <p:txBody>
          <a:bodyPr rtlCol="0" anchor="ctr"/>
          <a:lstStyle/>
          <a:p>
            <a:endParaRPr lang="LID4096"/>
          </a:p>
        </p:txBody>
      </p:sp>
      <p:sp>
        <p:nvSpPr>
          <p:cNvPr id="28" name="Forma libre: forma 27">
            <a:extLst>
              <a:ext uri="{FF2B5EF4-FFF2-40B4-BE49-F238E27FC236}">
                <a16:creationId xmlns:a16="http://schemas.microsoft.com/office/drawing/2014/main" id="{87BFEB8C-D4D5-4D3E-B79F-8C1BC771D870}"/>
              </a:ext>
            </a:extLst>
          </p:cNvPr>
          <p:cNvSpPr/>
          <p:nvPr/>
        </p:nvSpPr>
        <p:spPr>
          <a:xfrm>
            <a:off x="5308437" y="3175541"/>
            <a:ext cx="556880" cy="343603"/>
          </a:xfrm>
          <a:custGeom>
            <a:avLst/>
            <a:gdLst>
              <a:gd name="connsiteX0" fmla="*/ 585531 w 585759"/>
              <a:gd name="connsiteY0" fmla="*/ 126325 h 361422"/>
              <a:gd name="connsiteX1" fmla="*/ 585690 w 585759"/>
              <a:gd name="connsiteY1" fmla="*/ 224416 h 361422"/>
              <a:gd name="connsiteX2" fmla="*/ 529296 w 585759"/>
              <a:gd name="connsiteY2" fmla="*/ 313720 h 361422"/>
              <a:gd name="connsiteX3" fmla="*/ 362350 w 585759"/>
              <a:gd name="connsiteY3" fmla="*/ 358612 h 361422"/>
              <a:gd name="connsiteX4" fmla="*/ 96195 w 585759"/>
              <a:gd name="connsiteY4" fmla="*/ 330974 h 361422"/>
              <a:gd name="connsiteX5" fmla="*/ 37245 w 585759"/>
              <a:gd name="connsiteY5" fmla="*/ 301419 h 361422"/>
              <a:gd name="connsiteX6" fmla="*/ 21 w 585759"/>
              <a:gd name="connsiteY6" fmla="*/ 231286 h 361422"/>
              <a:gd name="connsiteX7" fmla="*/ 341 w 585759"/>
              <a:gd name="connsiteY7" fmla="*/ 49802 h 361422"/>
              <a:gd name="connsiteX8" fmla="*/ 28618 w 585759"/>
              <a:gd name="connsiteY8" fmla="*/ 31110 h 361422"/>
              <a:gd name="connsiteX9" fmla="*/ 229432 w 585759"/>
              <a:gd name="connsiteY9" fmla="*/ 122331 h 361422"/>
              <a:gd name="connsiteX10" fmla="*/ 297169 w 585759"/>
              <a:gd name="connsiteY10" fmla="*/ 123130 h 361422"/>
              <a:gd name="connsiteX11" fmla="*/ 559011 w 585759"/>
              <a:gd name="connsiteY11" fmla="*/ 6507 h 361422"/>
              <a:gd name="connsiteX12" fmla="*/ 584253 w 585759"/>
              <a:gd name="connsiteY12" fmla="*/ 23442 h 361422"/>
              <a:gd name="connsiteX13" fmla="*/ 584253 w 585759"/>
              <a:gd name="connsiteY13" fmla="*/ 126325 h 361422"/>
              <a:gd name="connsiteX14" fmla="*/ 585371 w 585759"/>
              <a:gd name="connsiteY14" fmla="*/ 126325 h 361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5759" h="361422">
                <a:moveTo>
                  <a:pt x="585531" y="126325"/>
                </a:moveTo>
                <a:cubicBezTo>
                  <a:pt x="585531" y="159075"/>
                  <a:pt x="584732" y="191666"/>
                  <a:pt x="585690" y="224416"/>
                </a:cubicBezTo>
                <a:cubicBezTo>
                  <a:pt x="587128" y="267391"/>
                  <a:pt x="566200" y="295348"/>
                  <a:pt x="529296" y="313720"/>
                </a:cubicBezTo>
                <a:cubicBezTo>
                  <a:pt x="476577" y="339761"/>
                  <a:pt x="420502" y="354618"/>
                  <a:pt x="362350" y="358612"/>
                </a:cubicBezTo>
                <a:cubicBezTo>
                  <a:pt x="272247" y="364842"/>
                  <a:pt x="182624" y="362766"/>
                  <a:pt x="96195" y="330974"/>
                </a:cubicBezTo>
                <a:cubicBezTo>
                  <a:pt x="75426" y="323306"/>
                  <a:pt x="55297" y="314359"/>
                  <a:pt x="37245" y="301419"/>
                </a:cubicBezTo>
                <a:cubicBezTo>
                  <a:pt x="13281" y="284325"/>
                  <a:pt x="-618" y="262438"/>
                  <a:pt x="21" y="231286"/>
                </a:cubicBezTo>
                <a:cubicBezTo>
                  <a:pt x="1140" y="170897"/>
                  <a:pt x="21" y="110350"/>
                  <a:pt x="341" y="49802"/>
                </a:cubicBezTo>
                <a:cubicBezTo>
                  <a:pt x="341" y="22962"/>
                  <a:pt x="4335" y="20247"/>
                  <a:pt x="28618" y="31110"/>
                </a:cubicBezTo>
                <a:cubicBezTo>
                  <a:pt x="95716" y="61304"/>
                  <a:pt x="162814" y="91179"/>
                  <a:pt x="229432" y="122331"/>
                </a:cubicBezTo>
                <a:cubicBezTo>
                  <a:pt x="252597" y="133035"/>
                  <a:pt x="273366" y="133994"/>
                  <a:pt x="297169" y="123130"/>
                </a:cubicBezTo>
                <a:cubicBezTo>
                  <a:pt x="384077" y="83351"/>
                  <a:pt x="471624" y="45009"/>
                  <a:pt x="559011" y="6507"/>
                </a:cubicBezTo>
                <a:cubicBezTo>
                  <a:pt x="583294" y="-4196"/>
                  <a:pt x="583933" y="-3717"/>
                  <a:pt x="584253" y="23442"/>
                </a:cubicBezTo>
                <a:cubicBezTo>
                  <a:pt x="584572" y="57789"/>
                  <a:pt x="584253" y="92137"/>
                  <a:pt x="584253" y="126325"/>
                </a:cubicBezTo>
                <a:cubicBezTo>
                  <a:pt x="584572" y="126325"/>
                  <a:pt x="584892" y="126325"/>
                  <a:pt x="585371" y="126325"/>
                </a:cubicBezTo>
                <a:close/>
              </a:path>
            </a:pathLst>
          </a:custGeom>
          <a:solidFill>
            <a:srgbClr val="000000"/>
          </a:solidFill>
          <a:ln w="15964" cap="flat">
            <a:noFill/>
            <a:prstDash val="solid"/>
            <a:miter/>
          </a:ln>
        </p:spPr>
        <p:txBody>
          <a:bodyPr rtlCol="0" anchor="ctr"/>
          <a:lstStyle/>
          <a:p>
            <a:endParaRPr lang="LID4096"/>
          </a:p>
        </p:txBody>
      </p:sp>
      <p:sp>
        <p:nvSpPr>
          <p:cNvPr id="29" name="Forma libre: forma 28">
            <a:extLst>
              <a:ext uri="{FF2B5EF4-FFF2-40B4-BE49-F238E27FC236}">
                <a16:creationId xmlns:a16="http://schemas.microsoft.com/office/drawing/2014/main" id="{FCE5AF1B-8366-4378-8501-80D4092C423F}"/>
              </a:ext>
            </a:extLst>
          </p:cNvPr>
          <p:cNvSpPr/>
          <p:nvPr/>
        </p:nvSpPr>
        <p:spPr>
          <a:xfrm>
            <a:off x="5322734" y="3972515"/>
            <a:ext cx="540087" cy="324239"/>
          </a:xfrm>
          <a:custGeom>
            <a:avLst/>
            <a:gdLst>
              <a:gd name="connsiteX0" fmla="*/ 0 w 568096"/>
              <a:gd name="connsiteY0" fmla="*/ 150867 h 341054"/>
              <a:gd name="connsiteX1" fmla="*/ 6071 w 568096"/>
              <a:gd name="connsiteY1" fmla="*/ 57250 h 341054"/>
              <a:gd name="connsiteX2" fmla="*/ 29076 w 568096"/>
              <a:gd name="connsiteY2" fmla="*/ 39517 h 341054"/>
              <a:gd name="connsiteX3" fmla="*/ 182443 w 568096"/>
              <a:gd name="connsiteY3" fmla="*/ 24660 h 341054"/>
              <a:gd name="connsiteX4" fmla="*/ 515536 w 568096"/>
              <a:gd name="connsiteY4" fmla="*/ 60285 h 341054"/>
              <a:gd name="connsiteX5" fmla="*/ 568096 w 568096"/>
              <a:gd name="connsiteY5" fmla="*/ 162530 h 341054"/>
              <a:gd name="connsiteX6" fmla="*/ 547008 w 568096"/>
              <a:gd name="connsiteY6" fmla="*/ 325003 h 341054"/>
              <a:gd name="connsiteX7" fmla="*/ 537582 w 568096"/>
              <a:gd name="connsiteY7" fmla="*/ 340819 h 341054"/>
              <a:gd name="connsiteX8" fmla="*/ 523683 w 568096"/>
              <a:gd name="connsiteY8" fmla="*/ 329156 h 341054"/>
              <a:gd name="connsiteX9" fmla="*/ 467609 w 568096"/>
              <a:gd name="connsiteY9" fmla="*/ 248639 h 341054"/>
              <a:gd name="connsiteX10" fmla="*/ 429108 w 568096"/>
              <a:gd name="connsiteY10" fmla="*/ 235059 h 341054"/>
              <a:gd name="connsiteX11" fmla="*/ 137710 w 568096"/>
              <a:gd name="connsiteY11" fmla="*/ 235059 h 341054"/>
              <a:gd name="connsiteX12" fmla="*/ 100487 w 568096"/>
              <a:gd name="connsiteY12" fmla="*/ 247840 h 341054"/>
              <a:gd name="connsiteX13" fmla="*/ 46170 w 568096"/>
              <a:gd name="connsiteY13" fmla="*/ 326441 h 341054"/>
              <a:gd name="connsiteX14" fmla="*/ 30674 w 568096"/>
              <a:gd name="connsiteY14" fmla="*/ 340180 h 341054"/>
              <a:gd name="connsiteX15" fmla="*/ 20769 w 568096"/>
              <a:gd name="connsiteY15" fmla="*/ 322287 h 341054"/>
              <a:gd name="connsiteX16" fmla="*/ 160 w 568096"/>
              <a:gd name="connsiteY16" fmla="*/ 150708 h 341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096" h="341054">
                <a:moveTo>
                  <a:pt x="0" y="150867"/>
                </a:moveTo>
                <a:cubicBezTo>
                  <a:pt x="1438" y="128981"/>
                  <a:pt x="3675" y="93036"/>
                  <a:pt x="6071" y="57250"/>
                </a:cubicBezTo>
                <a:cubicBezTo>
                  <a:pt x="7029" y="42552"/>
                  <a:pt x="11503" y="34884"/>
                  <a:pt x="29076" y="39517"/>
                </a:cubicBezTo>
                <a:cubicBezTo>
                  <a:pt x="81796" y="53416"/>
                  <a:pt x="131800" y="42552"/>
                  <a:pt x="182443" y="24660"/>
                </a:cubicBezTo>
                <a:cubicBezTo>
                  <a:pt x="298426" y="-16079"/>
                  <a:pt x="411055" y="-7771"/>
                  <a:pt x="515536" y="60285"/>
                </a:cubicBezTo>
                <a:cubicBezTo>
                  <a:pt x="550842" y="83290"/>
                  <a:pt x="568256" y="118437"/>
                  <a:pt x="568096" y="162530"/>
                </a:cubicBezTo>
                <a:cubicBezTo>
                  <a:pt x="568096" y="217806"/>
                  <a:pt x="560747" y="271644"/>
                  <a:pt x="547008" y="325003"/>
                </a:cubicBezTo>
                <a:cubicBezTo>
                  <a:pt x="545411" y="331073"/>
                  <a:pt x="545091" y="339221"/>
                  <a:pt x="537582" y="340819"/>
                </a:cubicBezTo>
                <a:cubicBezTo>
                  <a:pt x="529435" y="342576"/>
                  <a:pt x="527198" y="334109"/>
                  <a:pt x="523683" y="329156"/>
                </a:cubicBezTo>
                <a:cubicBezTo>
                  <a:pt x="504672" y="302477"/>
                  <a:pt x="485502" y="276117"/>
                  <a:pt x="467609" y="248639"/>
                </a:cubicBezTo>
                <a:cubicBezTo>
                  <a:pt x="457704" y="233302"/>
                  <a:pt x="447480" y="227551"/>
                  <a:pt x="429108" y="235059"/>
                </a:cubicBezTo>
                <a:cubicBezTo>
                  <a:pt x="332135" y="274519"/>
                  <a:pt x="234683" y="273561"/>
                  <a:pt x="137710" y="235059"/>
                </a:cubicBezTo>
                <a:cubicBezTo>
                  <a:pt x="120297" y="228190"/>
                  <a:pt x="109753" y="234420"/>
                  <a:pt x="100487" y="247840"/>
                </a:cubicBezTo>
                <a:cubicBezTo>
                  <a:pt x="82435" y="274040"/>
                  <a:pt x="64542" y="300560"/>
                  <a:pt x="46170" y="326441"/>
                </a:cubicBezTo>
                <a:cubicBezTo>
                  <a:pt x="42176" y="332032"/>
                  <a:pt x="39141" y="341457"/>
                  <a:pt x="30674" y="340180"/>
                </a:cubicBezTo>
                <a:cubicBezTo>
                  <a:pt x="21727" y="338902"/>
                  <a:pt x="22206" y="328837"/>
                  <a:pt x="20769" y="322287"/>
                </a:cubicBezTo>
                <a:cubicBezTo>
                  <a:pt x="8787" y="270366"/>
                  <a:pt x="-319" y="218125"/>
                  <a:pt x="160" y="150708"/>
                </a:cubicBezTo>
                <a:close/>
              </a:path>
            </a:pathLst>
          </a:custGeom>
          <a:solidFill>
            <a:srgbClr val="000000"/>
          </a:solidFill>
          <a:ln w="15964" cap="flat">
            <a:noFill/>
            <a:prstDash val="solid"/>
            <a:miter/>
          </a:ln>
        </p:spPr>
        <p:txBody>
          <a:bodyPr rtlCol="0" anchor="ctr"/>
          <a:lstStyle/>
          <a:p>
            <a:endParaRPr lang="LID4096"/>
          </a:p>
        </p:txBody>
      </p:sp>
      <p:sp>
        <p:nvSpPr>
          <p:cNvPr id="30" name="Forma libre: forma 29">
            <a:extLst>
              <a:ext uri="{FF2B5EF4-FFF2-40B4-BE49-F238E27FC236}">
                <a16:creationId xmlns:a16="http://schemas.microsoft.com/office/drawing/2014/main" id="{87A72010-9989-4620-A23B-4BA9F18CF35F}"/>
              </a:ext>
            </a:extLst>
          </p:cNvPr>
          <p:cNvSpPr/>
          <p:nvPr/>
        </p:nvSpPr>
        <p:spPr>
          <a:xfrm>
            <a:off x="931436" y="1686311"/>
            <a:ext cx="310722" cy="473277"/>
          </a:xfrm>
          <a:custGeom>
            <a:avLst/>
            <a:gdLst>
              <a:gd name="connsiteX0" fmla="*/ 326837 w 326836"/>
              <a:gd name="connsiteY0" fmla="*/ 298746 h 497821"/>
              <a:gd name="connsiteX1" fmla="*/ 326837 w 326836"/>
              <a:gd name="connsiteY1" fmla="*/ 475437 h 497821"/>
              <a:gd name="connsiteX2" fmla="*/ 302873 w 326836"/>
              <a:gd name="connsiteY2" fmla="*/ 490614 h 497821"/>
              <a:gd name="connsiteX3" fmla="*/ 27133 w 326836"/>
              <a:gd name="connsiteY3" fmla="*/ 414090 h 497821"/>
              <a:gd name="connsiteX4" fmla="*/ 293 w 326836"/>
              <a:gd name="connsiteY4" fmla="*/ 386772 h 497821"/>
              <a:gd name="connsiteX5" fmla="*/ 293 w 326836"/>
              <a:gd name="connsiteY5" fmla="*/ 362169 h 497821"/>
              <a:gd name="connsiteX6" fmla="*/ 32085 w 326836"/>
              <a:gd name="connsiteY6" fmla="*/ 289160 h 497821"/>
              <a:gd name="connsiteX7" fmla="*/ 14991 w 326836"/>
              <a:gd name="connsiteY7" fmla="*/ 112149 h 497821"/>
              <a:gd name="connsiteX8" fmla="*/ 293 w 326836"/>
              <a:gd name="connsiteY8" fmla="*/ 89464 h 497821"/>
              <a:gd name="connsiteX9" fmla="*/ 293 w 326836"/>
              <a:gd name="connsiteY9" fmla="*/ 20768 h 497821"/>
              <a:gd name="connsiteX10" fmla="*/ 20742 w 326836"/>
              <a:gd name="connsiteY10" fmla="*/ 0 h 497821"/>
              <a:gd name="connsiteX11" fmla="*/ 314216 w 326836"/>
              <a:gd name="connsiteY11" fmla="*/ 89943 h 497821"/>
              <a:gd name="connsiteX12" fmla="*/ 326677 w 326836"/>
              <a:gd name="connsiteY12" fmla="*/ 122374 h 497821"/>
              <a:gd name="connsiteX13" fmla="*/ 326677 w 326836"/>
              <a:gd name="connsiteY13" fmla="*/ 299065 h 49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6836" h="497820">
                <a:moveTo>
                  <a:pt x="326837" y="298746"/>
                </a:moveTo>
                <a:cubicBezTo>
                  <a:pt x="326837" y="357696"/>
                  <a:pt x="326837" y="416487"/>
                  <a:pt x="326837" y="475437"/>
                </a:cubicBezTo>
                <a:cubicBezTo>
                  <a:pt x="326837" y="500998"/>
                  <a:pt x="324121" y="502596"/>
                  <a:pt x="302873" y="490614"/>
                </a:cubicBezTo>
                <a:cubicBezTo>
                  <a:pt x="217403" y="442048"/>
                  <a:pt x="125862" y="414569"/>
                  <a:pt x="27133" y="414090"/>
                </a:cubicBezTo>
                <a:cubicBezTo>
                  <a:pt x="7163" y="414090"/>
                  <a:pt x="-1783" y="407061"/>
                  <a:pt x="293" y="386772"/>
                </a:cubicBezTo>
                <a:cubicBezTo>
                  <a:pt x="1092" y="378624"/>
                  <a:pt x="773" y="370477"/>
                  <a:pt x="293" y="362169"/>
                </a:cubicBezTo>
                <a:cubicBezTo>
                  <a:pt x="-985" y="332614"/>
                  <a:pt x="773" y="310088"/>
                  <a:pt x="32085" y="289160"/>
                </a:cubicBezTo>
                <a:cubicBezTo>
                  <a:pt x="88479" y="251617"/>
                  <a:pt x="75379" y="144900"/>
                  <a:pt x="14991" y="112149"/>
                </a:cubicBezTo>
                <a:cubicBezTo>
                  <a:pt x="4926" y="106718"/>
                  <a:pt x="134" y="100487"/>
                  <a:pt x="293" y="89464"/>
                </a:cubicBezTo>
                <a:cubicBezTo>
                  <a:pt x="613" y="66619"/>
                  <a:pt x="613" y="43614"/>
                  <a:pt x="293" y="20768"/>
                </a:cubicBezTo>
                <a:cubicBezTo>
                  <a:pt x="134" y="6710"/>
                  <a:pt x="5885" y="0"/>
                  <a:pt x="20742" y="0"/>
                </a:cubicBezTo>
                <a:cubicBezTo>
                  <a:pt x="127780" y="0"/>
                  <a:pt x="224912" y="31792"/>
                  <a:pt x="314216" y="89943"/>
                </a:cubicBezTo>
                <a:cubicBezTo>
                  <a:pt x="326517" y="97931"/>
                  <a:pt x="326677" y="109913"/>
                  <a:pt x="326677" y="122374"/>
                </a:cubicBezTo>
                <a:cubicBezTo>
                  <a:pt x="326677" y="181324"/>
                  <a:pt x="326677" y="240115"/>
                  <a:pt x="326677" y="299065"/>
                </a:cubicBezTo>
                <a:close/>
              </a:path>
            </a:pathLst>
          </a:custGeom>
          <a:solidFill>
            <a:srgbClr val="000000"/>
          </a:solidFill>
          <a:ln w="15964" cap="flat">
            <a:noFill/>
            <a:prstDash val="solid"/>
            <a:miter/>
          </a:ln>
        </p:spPr>
        <p:txBody>
          <a:bodyPr rtlCol="0" anchor="ctr"/>
          <a:lstStyle/>
          <a:p>
            <a:endParaRPr lang="LID4096"/>
          </a:p>
        </p:txBody>
      </p:sp>
      <p:sp>
        <p:nvSpPr>
          <p:cNvPr id="31" name="Forma libre: forma 30">
            <a:extLst>
              <a:ext uri="{FF2B5EF4-FFF2-40B4-BE49-F238E27FC236}">
                <a16:creationId xmlns:a16="http://schemas.microsoft.com/office/drawing/2014/main" id="{C9462B21-BF2F-4B98-9970-A0303B8AC059}"/>
              </a:ext>
            </a:extLst>
          </p:cNvPr>
          <p:cNvSpPr/>
          <p:nvPr/>
        </p:nvSpPr>
        <p:spPr>
          <a:xfrm>
            <a:off x="1272221" y="1686042"/>
            <a:ext cx="311416" cy="472940"/>
          </a:xfrm>
          <a:custGeom>
            <a:avLst/>
            <a:gdLst>
              <a:gd name="connsiteX0" fmla="*/ 331 w 327566"/>
              <a:gd name="connsiteY0" fmla="*/ 298230 h 497466"/>
              <a:gd name="connsiteX1" fmla="*/ 12 w 327566"/>
              <a:gd name="connsiteY1" fmla="*/ 121538 h 497466"/>
              <a:gd name="connsiteX2" fmla="*/ 20940 w 327566"/>
              <a:gd name="connsiteY2" fmla="*/ 83676 h 497466"/>
              <a:gd name="connsiteX3" fmla="*/ 294284 w 327566"/>
              <a:gd name="connsiteY3" fmla="*/ 123 h 497466"/>
              <a:gd name="connsiteX4" fmla="*/ 326715 w 327566"/>
              <a:gd name="connsiteY4" fmla="*/ 33193 h 497466"/>
              <a:gd name="connsiteX5" fmla="*/ 326715 w 327566"/>
              <a:gd name="connsiteY5" fmla="*/ 60192 h 497466"/>
              <a:gd name="connsiteX6" fmla="*/ 294604 w 327566"/>
              <a:gd name="connsiteY6" fmla="*/ 121698 h 497466"/>
              <a:gd name="connsiteX7" fmla="*/ 288852 w 327566"/>
              <a:gd name="connsiteY7" fmla="*/ 126171 h 497466"/>
              <a:gd name="connsiteX8" fmla="*/ 309781 w 327566"/>
              <a:gd name="connsiteY8" fmla="*/ 300946 h 497466"/>
              <a:gd name="connsiteX9" fmla="*/ 327034 w 327566"/>
              <a:gd name="connsiteY9" fmla="*/ 328903 h 497466"/>
              <a:gd name="connsiteX10" fmla="*/ 327034 w 327566"/>
              <a:gd name="connsiteY10" fmla="*/ 385297 h 497466"/>
              <a:gd name="connsiteX11" fmla="*/ 299077 w 327566"/>
              <a:gd name="connsiteY11" fmla="*/ 414373 h 497466"/>
              <a:gd name="connsiteX12" fmla="*/ 82446 w 327566"/>
              <a:gd name="connsiteY12" fmla="*/ 461022 h 497466"/>
              <a:gd name="connsiteX13" fmla="*/ 21579 w 327566"/>
              <a:gd name="connsiteY13" fmla="*/ 492654 h 497466"/>
              <a:gd name="connsiteX14" fmla="*/ 171 w 327566"/>
              <a:gd name="connsiteY14" fmla="*/ 479714 h 497466"/>
              <a:gd name="connsiteX15" fmla="*/ 331 w 327566"/>
              <a:gd name="connsiteY15" fmla="*/ 298070 h 497466"/>
              <a:gd name="connsiteX16" fmla="*/ 331 w 327566"/>
              <a:gd name="connsiteY16" fmla="*/ 298070 h 49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7566" h="497466">
                <a:moveTo>
                  <a:pt x="331" y="298230"/>
                </a:moveTo>
                <a:cubicBezTo>
                  <a:pt x="331" y="239279"/>
                  <a:pt x="810" y="180489"/>
                  <a:pt x="12" y="121538"/>
                </a:cubicBezTo>
                <a:cubicBezTo>
                  <a:pt x="-308" y="103965"/>
                  <a:pt x="5923" y="92942"/>
                  <a:pt x="20940" y="83676"/>
                </a:cubicBezTo>
                <a:cubicBezTo>
                  <a:pt x="104972" y="32394"/>
                  <a:pt x="195394" y="2360"/>
                  <a:pt x="294284" y="123"/>
                </a:cubicBezTo>
                <a:cubicBezTo>
                  <a:pt x="326235" y="-516"/>
                  <a:pt x="326555" y="123"/>
                  <a:pt x="326715" y="33193"/>
                </a:cubicBezTo>
                <a:cubicBezTo>
                  <a:pt x="326715" y="42139"/>
                  <a:pt x="325916" y="51245"/>
                  <a:pt x="326715" y="60192"/>
                </a:cubicBezTo>
                <a:cubicBezTo>
                  <a:pt x="329431" y="87830"/>
                  <a:pt x="327354" y="112752"/>
                  <a:pt x="294604" y="121698"/>
                </a:cubicBezTo>
                <a:cubicBezTo>
                  <a:pt x="292367" y="122337"/>
                  <a:pt x="290610" y="124574"/>
                  <a:pt x="288852" y="126171"/>
                </a:cubicBezTo>
                <a:cubicBezTo>
                  <a:pt x="243162" y="166590"/>
                  <a:pt x="255463" y="273787"/>
                  <a:pt x="309781" y="300946"/>
                </a:cubicBezTo>
                <a:cubicBezTo>
                  <a:pt x="323040" y="307496"/>
                  <a:pt x="327833" y="314685"/>
                  <a:pt x="327034" y="328903"/>
                </a:cubicBezTo>
                <a:cubicBezTo>
                  <a:pt x="325916" y="347595"/>
                  <a:pt x="325596" y="366606"/>
                  <a:pt x="327034" y="385297"/>
                </a:cubicBezTo>
                <a:cubicBezTo>
                  <a:pt x="328472" y="406385"/>
                  <a:pt x="320644" y="414373"/>
                  <a:pt x="299077" y="414373"/>
                </a:cubicBezTo>
                <a:cubicBezTo>
                  <a:pt x="223671" y="414373"/>
                  <a:pt x="151461" y="431307"/>
                  <a:pt x="82446" y="461022"/>
                </a:cubicBezTo>
                <a:cubicBezTo>
                  <a:pt x="61518" y="470128"/>
                  <a:pt x="41389" y="481311"/>
                  <a:pt x="21579" y="492654"/>
                </a:cubicBezTo>
                <a:cubicBezTo>
                  <a:pt x="5124" y="502080"/>
                  <a:pt x="12" y="497606"/>
                  <a:pt x="171" y="479714"/>
                </a:cubicBezTo>
                <a:cubicBezTo>
                  <a:pt x="651" y="419166"/>
                  <a:pt x="331" y="358618"/>
                  <a:pt x="331" y="298070"/>
                </a:cubicBezTo>
                <a:lnTo>
                  <a:pt x="331" y="298070"/>
                </a:lnTo>
                <a:close/>
              </a:path>
            </a:pathLst>
          </a:custGeom>
          <a:solidFill>
            <a:srgbClr val="000000"/>
          </a:solidFill>
          <a:ln w="15964" cap="flat">
            <a:noFill/>
            <a:prstDash val="solid"/>
            <a:miter/>
          </a:ln>
        </p:spPr>
        <p:txBody>
          <a:bodyPr rtlCol="0" anchor="ctr"/>
          <a:lstStyle/>
          <a:p>
            <a:endParaRPr lang="LID4096"/>
          </a:p>
        </p:txBody>
      </p:sp>
      <p:sp>
        <p:nvSpPr>
          <p:cNvPr id="32" name="Forma libre: forma 31">
            <a:extLst>
              <a:ext uri="{FF2B5EF4-FFF2-40B4-BE49-F238E27FC236}">
                <a16:creationId xmlns:a16="http://schemas.microsoft.com/office/drawing/2014/main" id="{4EE395CE-11EA-400C-9188-1600FC69111B}"/>
              </a:ext>
            </a:extLst>
          </p:cNvPr>
          <p:cNvSpPr/>
          <p:nvPr/>
        </p:nvSpPr>
        <p:spPr>
          <a:xfrm>
            <a:off x="5361291" y="4229080"/>
            <a:ext cx="458766" cy="330067"/>
          </a:xfrm>
          <a:custGeom>
            <a:avLst/>
            <a:gdLst>
              <a:gd name="connsiteX0" fmla="*/ 237421 w 482557"/>
              <a:gd name="connsiteY0" fmla="*/ 347009 h 347184"/>
              <a:gd name="connsiteX1" fmla="*/ 981 w 482557"/>
              <a:gd name="connsiteY1" fmla="*/ 144437 h 347184"/>
              <a:gd name="connsiteX2" fmla="*/ 10087 w 482557"/>
              <a:gd name="connsiteY2" fmla="*/ 102900 h 347184"/>
              <a:gd name="connsiteX3" fmla="*/ 74150 w 482557"/>
              <a:gd name="connsiteY3" fmla="*/ 13276 h 347184"/>
              <a:gd name="connsiteX4" fmla="*/ 104823 w 482557"/>
              <a:gd name="connsiteY4" fmla="*/ 2253 h 347184"/>
              <a:gd name="connsiteX5" fmla="*/ 381043 w 482557"/>
              <a:gd name="connsiteY5" fmla="*/ 2253 h 347184"/>
              <a:gd name="connsiteX6" fmla="*/ 411716 w 482557"/>
              <a:gd name="connsiteY6" fmla="*/ 12797 h 347184"/>
              <a:gd name="connsiteX7" fmla="*/ 468909 w 482557"/>
              <a:gd name="connsiteY7" fmla="*/ 95232 h 347184"/>
              <a:gd name="connsiteX8" fmla="*/ 479453 w 482557"/>
              <a:gd name="connsiteY8" fmla="*/ 157537 h 347184"/>
              <a:gd name="connsiteX9" fmla="*/ 237421 w 482557"/>
              <a:gd name="connsiteY9" fmla="*/ 347168 h 347184"/>
              <a:gd name="connsiteX10" fmla="*/ 243013 w 482557"/>
              <a:gd name="connsiteY10" fmla="*/ 261379 h 347184"/>
              <a:gd name="connsiteX11" fmla="*/ 344459 w 482557"/>
              <a:gd name="connsiteY11" fmla="*/ 230546 h 347184"/>
              <a:gd name="connsiteX12" fmla="*/ 359316 w 482557"/>
              <a:gd name="connsiteY12" fmla="*/ 204186 h 347184"/>
              <a:gd name="connsiteX13" fmla="*/ 331998 w 482557"/>
              <a:gd name="connsiteY13" fmla="*/ 208659 h 347184"/>
              <a:gd name="connsiteX14" fmla="*/ 236623 w 482557"/>
              <a:gd name="connsiteY14" fmla="*/ 234380 h 347184"/>
              <a:gd name="connsiteX15" fmla="*/ 151792 w 482557"/>
              <a:gd name="connsiteY15" fmla="*/ 206902 h 347184"/>
              <a:gd name="connsiteX16" fmla="*/ 123994 w 482557"/>
              <a:gd name="connsiteY16" fmla="*/ 205784 h 347184"/>
              <a:gd name="connsiteX17" fmla="*/ 137573 w 482557"/>
              <a:gd name="connsiteY17" fmla="*/ 227990 h 347184"/>
              <a:gd name="connsiteX18" fmla="*/ 243013 w 482557"/>
              <a:gd name="connsiteY18" fmla="*/ 261379 h 34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2557" h="347184">
                <a:moveTo>
                  <a:pt x="237421" y="347009"/>
                </a:moveTo>
                <a:cubicBezTo>
                  <a:pt x="121118" y="345891"/>
                  <a:pt x="20311" y="259302"/>
                  <a:pt x="981" y="144437"/>
                </a:cubicBezTo>
                <a:cubicBezTo>
                  <a:pt x="-1575" y="128940"/>
                  <a:pt x="662" y="115681"/>
                  <a:pt x="10087" y="102900"/>
                </a:cubicBezTo>
                <a:cubicBezTo>
                  <a:pt x="31814" y="73345"/>
                  <a:pt x="53541" y="43630"/>
                  <a:pt x="74150" y="13276"/>
                </a:cubicBezTo>
                <a:cubicBezTo>
                  <a:pt x="82457" y="975"/>
                  <a:pt x="91084" y="-2540"/>
                  <a:pt x="104823" y="2253"/>
                </a:cubicBezTo>
                <a:cubicBezTo>
                  <a:pt x="196843" y="33566"/>
                  <a:pt x="289023" y="34364"/>
                  <a:pt x="381043" y="2253"/>
                </a:cubicBezTo>
                <a:cubicBezTo>
                  <a:pt x="394623" y="-2540"/>
                  <a:pt x="403569" y="16"/>
                  <a:pt x="411716" y="12797"/>
                </a:cubicBezTo>
                <a:cubicBezTo>
                  <a:pt x="429769" y="40914"/>
                  <a:pt x="448461" y="68872"/>
                  <a:pt x="468909" y="95232"/>
                </a:cubicBezTo>
                <a:cubicBezTo>
                  <a:pt x="484246" y="114882"/>
                  <a:pt x="484885" y="135011"/>
                  <a:pt x="479453" y="157537"/>
                </a:cubicBezTo>
                <a:cubicBezTo>
                  <a:pt x="452135" y="272243"/>
                  <a:pt x="355163" y="348446"/>
                  <a:pt x="237421" y="347168"/>
                </a:cubicBezTo>
                <a:close/>
                <a:moveTo>
                  <a:pt x="243013" y="261379"/>
                </a:moveTo>
                <a:cubicBezTo>
                  <a:pt x="279597" y="260101"/>
                  <a:pt x="313945" y="251314"/>
                  <a:pt x="344459" y="230546"/>
                </a:cubicBezTo>
                <a:cubicBezTo>
                  <a:pt x="353565" y="224315"/>
                  <a:pt x="367624" y="216967"/>
                  <a:pt x="359316" y="204186"/>
                </a:cubicBezTo>
                <a:cubicBezTo>
                  <a:pt x="351328" y="191885"/>
                  <a:pt x="340465" y="203707"/>
                  <a:pt x="331998" y="208659"/>
                </a:cubicBezTo>
                <a:cubicBezTo>
                  <a:pt x="302442" y="225593"/>
                  <a:pt x="271450" y="235978"/>
                  <a:pt x="236623" y="234380"/>
                </a:cubicBezTo>
                <a:cubicBezTo>
                  <a:pt x="205470" y="232942"/>
                  <a:pt x="177672" y="223676"/>
                  <a:pt x="151792" y="206902"/>
                </a:cubicBezTo>
                <a:cubicBezTo>
                  <a:pt x="142845" y="200991"/>
                  <a:pt x="131503" y="193642"/>
                  <a:pt x="123994" y="205784"/>
                </a:cubicBezTo>
                <a:cubicBezTo>
                  <a:pt x="116965" y="217286"/>
                  <a:pt x="130544" y="222718"/>
                  <a:pt x="137573" y="227990"/>
                </a:cubicBezTo>
                <a:cubicBezTo>
                  <a:pt x="168566" y="251794"/>
                  <a:pt x="204831" y="259782"/>
                  <a:pt x="243013" y="261379"/>
                </a:cubicBezTo>
                <a:close/>
              </a:path>
            </a:pathLst>
          </a:custGeom>
          <a:solidFill>
            <a:srgbClr val="000000"/>
          </a:solidFill>
          <a:ln w="15964" cap="flat">
            <a:noFill/>
            <a:prstDash val="solid"/>
            <a:miter/>
          </a:ln>
        </p:spPr>
        <p:txBody>
          <a:bodyPr rtlCol="0" anchor="ctr"/>
          <a:lstStyle/>
          <a:p>
            <a:endParaRPr lang="LID4096"/>
          </a:p>
        </p:txBody>
      </p:sp>
      <p:sp>
        <p:nvSpPr>
          <p:cNvPr id="33" name="Forma libre: forma 32">
            <a:extLst>
              <a:ext uri="{FF2B5EF4-FFF2-40B4-BE49-F238E27FC236}">
                <a16:creationId xmlns:a16="http://schemas.microsoft.com/office/drawing/2014/main" id="{DF765BF2-6A38-4FA4-B85A-D414BC81E1CD}"/>
              </a:ext>
            </a:extLst>
          </p:cNvPr>
          <p:cNvSpPr/>
          <p:nvPr/>
        </p:nvSpPr>
        <p:spPr>
          <a:xfrm>
            <a:off x="5125921" y="5596978"/>
            <a:ext cx="576857" cy="402491"/>
          </a:xfrm>
          <a:custGeom>
            <a:avLst/>
            <a:gdLst>
              <a:gd name="connsiteX0" fmla="*/ 135 w 606772"/>
              <a:gd name="connsiteY0" fmla="*/ 133828 h 423364"/>
              <a:gd name="connsiteX1" fmla="*/ 29051 w 606772"/>
              <a:gd name="connsiteY1" fmla="*/ 15448 h 423364"/>
              <a:gd name="connsiteX2" fmla="*/ 58286 w 606772"/>
              <a:gd name="connsiteY2" fmla="*/ 9697 h 423364"/>
              <a:gd name="connsiteX3" fmla="*/ 273160 w 606772"/>
              <a:gd name="connsiteY3" fmla="*/ 214346 h 423364"/>
              <a:gd name="connsiteX4" fmla="*/ 332909 w 606772"/>
              <a:gd name="connsiteY4" fmla="*/ 214346 h 423364"/>
              <a:gd name="connsiteX5" fmla="*/ 549539 w 606772"/>
              <a:gd name="connsiteY5" fmla="*/ 8259 h 423364"/>
              <a:gd name="connsiteX6" fmla="*/ 575580 w 606772"/>
              <a:gd name="connsiteY6" fmla="*/ 13691 h 423364"/>
              <a:gd name="connsiteX7" fmla="*/ 606093 w 606772"/>
              <a:gd name="connsiteY7" fmla="*/ 124562 h 423364"/>
              <a:gd name="connsiteX8" fmla="*/ 592354 w 606772"/>
              <a:gd name="connsiteY8" fmla="*/ 161626 h 423364"/>
              <a:gd name="connsiteX9" fmla="*/ 389623 w 606772"/>
              <a:gd name="connsiteY9" fmla="*/ 350299 h 423364"/>
              <a:gd name="connsiteX10" fmla="*/ 323323 w 606772"/>
              <a:gd name="connsiteY10" fmla="*/ 412125 h 423364"/>
              <a:gd name="connsiteX11" fmla="*/ 280988 w 606772"/>
              <a:gd name="connsiteY11" fmla="*/ 410687 h 423364"/>
              <a:gd name="connsiteX12" fmla="*/ 46624 w 606772"/>
              <a:gd name="connsiteY12" fmla="*/ 191181 h 423364"/>
              <a:gd name="connsiteX13" fmla="*/ 13874 w 606772"/>
              <a:gd name="connsiteY13" fmla="*/ 161626 h 423364"/>
              <a:gd name="connsiteX14" fmla="*/ 294 w 606772"/>
              <a:gd name="connsiteY14" fmla="*/ 133668 h 42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6772" h="423363">
                <a:moveTo>
                  <a:pt x="135" y="133828"/>
                </a:moveTo>
                <a:cubicBezTo>
                  <a:pt x="5407" y="90214"/>
                  <a:pt x="14992" y="52352"/>
                  <a:pt x="29051" y="15448"/>
                </a:cubicBezTo>
                <a:cubicBezTo>
                  <a:pt x="36400" y="-3882"/>
                  <a:pt x="44068" y="-3882"/>
                  <a:pt x="58286" y="9697"/>
                </a:cubicBezTo>
                <a:cubicBezTo>
                  <a:pt x="129538" y="78232"/>
                  <a:pt x="201428" y="146129"/>
                  <a:pt x="273160" y="214346"/>
                </a:cubicBezTo>
                <a:cubicBezTo>
                  <a:pt x="301437" y="241185"/>
                  <a:pt x="304632" y="241345"/>
                  <a:pt x="332909" y="214346"/>
                </a:cubicBezTo>
                <a:cubicBezTo>
                  <a:pt x="405279" y="145810"/>
                  <a:pt x="477649" y="77274"/>
                  <a:pt x="549539" y="8259"/>
                </a:cubicBezTo>
                <a:cubicBezTo>
                  <a:pt x="562799" y="-4522"/>
                  <a:pt x="569189" y="-2285"/>
                  <a:pt x="575580" y="13691"/>
                </a:cubicBezTo>
                <a:cubicBezTo>
                  <a:pt x="589958" y="49476"/>
                  <a:pt x="599224" y="86699"/>
                  <a:pt x="606093" y="124562"/>
                </a:cubicBezTo>
                <a:cubicBezTo>
                  <a:pt x="608809" y="140059"/>
                  <a:pt x="603218" y="151401"/>
                  <a:pt x="592354" y="161626"/>
                </a:cubicBezTo>
                <a:cubicBezTo>
                  <a:pt x="524777" y="224570"/>
                  <a:pt x="457200" y="287514"/>
                  <a:pt x="389623" y="350299"/>
                </a:cubicBezTo>
                <a:cubicBezTo>
                  <a:pt x="367416" y="370907"/>
                  <a:pt x="343932" y="390238"/>
                  <a:pt x="323323" y="412125"/>
                </a:cubicBezTo>
                <a:cubicBezTo>
                  <a:pt x="307028" y="429378"/>
                  <a:pt x="296005" y="425065"/>
                  <a:pt x="280988" y="410687"/>
                </a:cubicBezTo>
                <a:cubicBezTo>
                  <a:pt x="203186" y="337039"/>
                  <a:pt x="124745" y="264190"/>
                  <a:pt x="46624" y="191181"/>
                </a:cubicBezTo>
                <a:cubicBezTo>
                  <a:pt x="35920" y="181116"/>
                  <a:pt x="25057" y="171211"/>
                  <a:pt x="13874" y="161626"/>
                </a:cubicBezTo>
                <a:cubicBezTo>
                  <a:pt x="3650" y="152999"/>
                  <a:pt x="-1303" y="142614"/>
                  <a:pt x="294" y="133668"/>
                </a:cubicBezTo>
                <a:close/>
              </a:path>
            </a:pathLst>
          </a:custGeom>
          <a:solidFill>
            <a:srgbClr val="000000"/>
          </a:solidFill>
          <a:ln w="15964" cap="flat">
            <a:noFill/>
            <a:prstDash val="solid"/>
            <a:miter/>
          </a:ln>
        </p:spPr>
        <p:txBody>
          <a:bodyPr rtlCol="0" anchor="ctr"/>
          <a:lstStyle/>
          <a:p>
            <a:endParaRPr lang="LID4096"/>
          </a:p>
        </p:txBody>
      </p:sp>
      <p:sp>
        <p:nvSpPr>
          <p:cNvPr id="34" name="Forma libre: forma 33">
            <a:extLst>
              <a:ext uri="{FF2B5EF4-FFF2-40B4-BE49-F238E27FC236}">
                <a16:creationId xmlns:a16="http://schemas.microsoft.com/office/drawing/2014/main" id="{B90D70A1-4C3F-413B-9D5C-8607563F7E39}"/>
              </a:ext>
            </a:extLst>
          </p:cNvPr>
          <p:cNvSpPr/>
          <p:nvPr/>
        </p:nvSpPr>
        <p:spPr>
          <a:xfrm>
            <a:off x="3737715" y="1504886"/>
            <a:ext cx="410879" cy="554241"/>
          </a:xfrm>
          <a:custGeom>
            <a:avLst/>
            <a:gdLst>
              <a:gd name="connsiteX0" fmla="*/ 418237 w 432187"/>
              <a:gd name="connsiteY0" fmla="*/ 404429 h 582984"/>
              <a:gd name="connsiteX1" fmla="*/ 430698 w 432187"/>
              <a:gd name="connsiteY1" fmla="*/ 525525 h 582984"/>
              <a:gd name="connsiteX2" fmla="*/ 405776 w 432187"/>
              <a:gd name="connsiteY2" fmla="*/ 579522 h 582984"/>
              <a:gd name="connsiteX3" fmla="*/ 350500 w 432187"/>
              <a:gd name="connsiteY3" fmla="*/ 549648 h 582984"/>
              <a:gd name="connsiteX4" fmla="*/ 326856 w 432187"/>
              <a:gd name="connsiteY4" fmla="*/ 459705 h 582984"/>
              <a:gd name="connsiteX5" fmla="*/ 299857 w 432187"/>
              <a:gd name="connsiteY5" fmla="*/ 437978 h 582984"/>
              <a:gd name="connsiteX6" fmla="*/ 135627 w 432187"/>
              <a:gd name="connsiteY6" fmla="*/ 437978 h 582984"/>
              <a:gd name="connsiteX7" fmla="*/ 109267 w 432187"/>
              <a:gd name="connsiteY7" fmla="*/ 457628 h 582984"/>
              <a:gd name="connsiteX8" fmla="*/ 84505 w 432187"/>
              <a:gd name="connsiteY8" fmla="*/ 537187 h 582984"/>
              <a:gd name="connsiteX9" fmla="*/ 77316 w 432187"/>
              <a:gd name="connsiteY9" fmla="*/ 557955 h 582984"/>
              <a:gd name="connsiteX10" fmla="*/ 21241 w 432187"/>
              <a:gd name="connsiteY10" fmla="*/ 580002 h 582984"/>
              <a:gd name="connsiteX11" fmla="*/ 3029 w 432187"/>
              <a:gd name="connsiteY11" fmla="*/ 530956 h 582984"/>
              <a:gd name="connsiteX12" fmla="*/ 108468 w 432187"/>
              <a:gd name="connsiteY12" fmla="*/ 199461 h 582984"/>
              <a:gd name="connsiteX13" fmla="*/ 167259 w 432187"/>
              <a:gd name="connsiteY13" fmla="*/ 46573 h 582984"/>
              <a:gd name="connsiteX14" fmla="*/ 181158 w 432187"/>
              <a:gd name="connsiteY14" fmla="*/ 23568 h 582984"/>
              <a:gd name="connsiteX15" fmla="*/ 261356 w 432187"/>
              <a:gd name="connsiteY15" fmla="*/ 22450 h 582984"/>
              <a:gd name="connsiteX16" fmla="*/ 306887 w 432187"/>
              <a:gd name="connsiteY16" fmla="*/ 119422 h 582984"/>
              <a:gd name="connsiteX17" fmla="*/ 377180 w 432187"/>
              <a:gd name="connsiteY17" fmla="*/ 336053 h 582984"/>
              <a:gd name="connsiteX18" fmla="*/ 399865 w 432187"/>
              <a:gd name="connsiteY18" fmla="*/ 366247 h 582984"/>
              <a:gd name="connsiteX19" fmla="*/ 418397 w 432187"/>
              <a:gd name="connsiteY19" fmla="*/ 404429 h 582984"/>
              <a:gd name="connsiteX20" fmla="*/ 222695 w 432187"/>
              <a:gd name="connsiteY20" fmla="*/ 140350 h 582984"/>
              <a:gd name="connsiteX21" fmla="*/ 216464 w 432187"/>
              <a:gd name="connsiteY21" fmla="*/ 140830 h 582984"/>
              <a:gd name="connsiteX22" fmla="*/ 152082 w 432187"/>
              <a:gd name="connsiteY22" fmla="*/ 333177 h 582984"/>
              <a:gd name="connsiteX23" fmla="*/ 163265 w 432187"/>
              <a:gd name="connsiteY23" fmla="*/ 353147 h 582984"/>
              <a:gd name="connsiteX24" fmla="*/ 278290 w 432187"/>
              <a:gd name="connsiteY24" fmla="*/ 352508 h 582984"/>
              <a:gd name="connsiteX25" fmla="*/ 288674 w 432187"/>
              <a:gd name="connsiteY25" fmla="*/ 339248 h 582984"/>
              <a:gd name="connsiteX26" fmla="*/ 222535 w 432187"/>
              <a:gd name="connsiteY26" fmla="*/ 140191 h 582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2187" h="582984">
                <a:moveTo>
                  <a:pt x="418237" y="404429"/>
                </a:moveTo>
                <a:cubicBezTo>
                  <a:pt x="392197" y="445806"/>
                  <a:pt x="423190" y="484627"/>
                  <a:pt x="430698" y="525525"/>
                </a:cubicBezTo>
                <a:cubicBezTo>
                  <a:pt x="435811" y="553322"/>
                  <a:pt x="427823" y="572493"/>
                  <a:pt x="405776" y="579522"/>
                </a:cubicBezTo>
                <a:cubicBezTo>
                  <a:pt x="380854" y="587510"/>
                  <a:pt x="359127" y="576966"/>
                  <a:pt x="350500" y="549648"/>
                </a:cubicBezTo>
                <a:cubicBezTo>
                  <a:pt x="341235" y="520093"/>
                  <a:pt x="334045" y="489899"/>
                  <a:pt x="326856" y="459705"/>
                </a:cubicBezTo>
                <a:cubicBezTo>
                  <a:pt x="323342" y="444528"/>
                  <a:pt x="316153" y="437818"/>
                  <a:pt x="299857" y="437978"/>
                </a:cubicBezTo>
                <a:cubicBezTo>
                  <a:pt x="245061" y="438617"/>
                  <a:pt x="190424" y="438617"/>
                  <a:pt x="135627" y="437978"/>
                </a:cubicBezTo>
                <a:cubicBezTo>
                  <a:pt x="120770" y="437818"/>
                  <a:pt x="113261" y="444049"/>
                  <a:pt x="109267" y="457628"/>
                </a:cubicBezTo>
                <a:cubicBezTo>
                  <a:pt x="101439" y="484307"/>
                  <a:pt x="92812" y="510667"/>
                  <a:pt x="84505" y="537187"/>
                </a:cubicBezTo>
                <a:cubicBezTo>
                  <a:pt x="82268" y="544216"/>
                  <a:pt x="80351" y="551405"/>
                  <a:pt x="77316" y="557955"/>
                </a:cubicBezTo>
                <a:cubicBezTo>
                  <a:pt x="67571" y="578724"/>
                  <a:pt x="42968" y="588309"/>
                  <a:pt x="21241" y="580002"/>
                </a:cubicBezTo>
                <a:cubicBezTo>
                  <a:pt x="2549" y="572813"/>
                  <a:pt x="-4640" y="554760"/>
                  <a:pt x="3029" y="530956"/>
                </a:cubicBezTo>
                <a:cubicBezTo>
                  <a:pt x="38016" y="420404"/>
                  <a:pt x="73482" y="310012"/>
                  <a:pt x="108468" y="199461"/>
                </a:cubicBezTo>
                <a:cubicBezTo>
                  <a:pt x="124923" y="147220"/>
                  <a:pt x="140579" y="94820"/>
                  <a:pt x="167259" y="46573"/>
                </a:cubicBezTo>
                <a:cubicBezTo>
                  <a:pt x="171572" y="38745"/>
                  <a:pt x="175726" y="30597"/>
                  <a:pt x="181158" y="23568"/>
                </a:cubicBezTo>
                <a:cubicBezTo>
                  <a:pt x="205281" y="-7425"/>
                  <a:pt x="236114" y="-7904"/>
                  <a:pt x="261356" y="22450"/>
                </a:cubicBezTo>
                <a:cubicBezTo>
                  <a:pt x="284840" y="50727"/>
                  <a:pt x="295544" y="85394"/>
                  <a:pt x="306887" y="119422"/>
                </a:cubicBezTo>
                <a:cubicBezTo>
                  <a:pt x="330690" y="191473"/>
                  <a:pt x="353855" y="263843"/>
                  <a:pt x="377180" y="336053"/>
                </a:cubicBezTo>
                <a:cubicBezTo>
                  <a:pt x="381333" y="348833"/>
                  <a:pt x="386925" y="359377"/>
                  <a:pt x="399865" y="366247"/>
                </a:cubicBezTo>
                <a:cubicBezTo>
                  <a:pt x="412965" y="373276"/>
                  <a:pt x="417918" y="386696"/>
                  <a:pt x="418397" y="404429"/>
                </a:cubicBezTo>
                <a:close/>
                <a:moveTo>
                  <a:pt x="222695" y="140350"/>
                </a:moveTo>
                <a:cubicBezTo>
                  <a:pt x="220618" y="140510"/>
                  <a:pt x="218541" y="140670"/>
                  <a:pt x="216464" y="140830"/>
                </a:cubicBezTo>
                <a:cubicBezTo>
                  <a:pt x="195057" y="205052"/>
                  <a:pt x="173649" y="269115"/>
                  <a:pt x="152082" y="333177"/>
                </a:cubicBezTo>
                <a:cubicBezTo>
                  <a:pt x="148248" y="344520"/>
                  <a:pt x="148567" y="353147"/>
                  <a:pt x="163265" y="353147"/>
                </a:cubicBezTo>
                <a:cubicBezTo>
                  <a:pt x="201607" y="353147"/>
                  <a:pt x="239948" y="352827"/>
                  <a:pt x="278290" y="352508"/>
                </a:cubicBezTo>
                <a:cubicBezTo>
                  <a:pt x="287396" y="352508"/>
                  <a:pt x="292189" y="349632"/>
                  <a:pt x="288674" y="339248"/>
                </a:cubicBezTo>
                <a:cubicBezTo>
                  <a:pt x="266468" y="272949"/>
                  <a:pt x="244581" y="206650"/>
                  <a:pt x="222535" y="140191"/>
                </a:cubicBezTo>
                <a:close/>
              </a:path>
            </a:pathLst>
          </a:custGeom>
          <a:solidFill>
            <a:srgbClr val="000000"/>
          </a:solidFill>
          <a:ln w="15964" cap="flat">
            <a:noFill/>
            <a:prstDash val="solid"/>
            <a:miter/>
          </a:ln>
        </p:spPr>
        <p:txBody>
          <a:bodyPr rtlCol="0" anchor="ctr"/>
          <a:lstStyle/>
          <a:p>
            <a:endParaRPr lang="LID4096"/>
          </a:p>
        </p:txBody>
      </p:sp>
      <p:sp>
        <p:nvSpPr>
          <p:cNvPr id="35" name="Forma libre: forma 34">
            <a:extLst>
              <a:ext uri="{FF2B5EF4-FFF2-40B4-BE49-F238E27FC236}">
                <a16:creationId xmlns:a16="http://schemas.microsoft.com/office/drawing/2014/main" id="{59B6DBBD-8C99-40E4-8BAF-5C06E0A331D6}"/>
              </a:ext>
            </a:extLst>
          </p:cNvPr>
          <p:cNvSpPr/>
          <p:nvPr/>
        </p:nvSpPr>
        <p:spPr>
          <a:xfrm>
            <a:off x="1042101" y="5295520"/>
            <a:ext cx="430618" cy="322526"/>
          </a:xfrm>
          <a:custGeom>
            <a:avLst/>
            <a:gdLst>
              <a:gd name="connsiteX0" fmla="*/ 227846 w 452950"/>
              <a:gd name="connsiteY0" fmla="*/ 338770 h 339252"/>
              <a:gd name="connsiteX1" fmla="*/ 26712 w 452950"/>
              <a:gd name="connsiteY1" fmla="*/ 339089 h 339252"/>
              <a:gd name="connsiteX2" fmla="*/ 193 w 452950"/>
              <a:gd name="connsiteY2" fmla="*/ 310173 h 339252"/>
              <a:gd name="connsiteX3" fmla="*/ 97165 w 452950"/>
              <a:gd name="connsiteY3" fmla="*/ 124536 h 339252"/>
              <a:gd name="connsiteX4" fmla="*/ 101159 w 452950"/>
              <a:gd name="connsiteY4" fmla="*/ 102329 h 339252"/>
              <a:gd name="connsiteX5" fmla="*/ 68249 w 452950"/>
              <a:gd name="connsiteY5" fmla="*/ 47693 h 339252"/>
              <a:gd name="connsiteX6" fmla="*/ 76716 w 452950"/>
              <a:gd name="connsiteY6" fmla="*/ 3440 h 339252"/>
              <a:gd name="connsiteX7" fmla="*/ 115058 w 452950"/>
              <a:gd name="connsiteY7" fmla="*/ 18777 h 339252"/>
              <a:gd name="connsiteX8" fmla="*/ 153240 w 452950"/>
              <a:gd name="connsiteY8" fmla="*/ 81561 h 339252"/>
              <a:gd name="connsiteX9" fmla="*/ 179121 w 452950"/>
              <a:gd name="connsiteY9" fmla="*/ 93383 h 339252"/>
              <a:gd name="connsiteX10" fmla="*/ 271460 w 452950"/>
              <a:gd name="connsiteY10" fmla="*/ 93223 h 339252"/>
              <a:gd name="connsiteX11" fmla="*/ 301015 w 452950"/>
              <a:gd name="connsiteY11" fmla="*/ 79165 h 339252"/>
              <a:gd name="connsiteX12" fmla="*/ 338079 w 452950"/>
              <a:gd name="connsiteY12" fmla="*/ 18457 h 339252"/>
              <a:gd name="connsiteX13" fmla="*/ 378817 w 452950"/>
              <a:gd name="connsiteY13" fmla="*/ 5517 h 339252"/>
              <a:gd name="connsiteX14" fmla="*/ 384568 w 452950"/>
              <a:gd name="connsiteY14" fmla="*/ 48491 h 339252"/>
              <a:gd name="connsiteX15" fmla="*/ 351179 w 452950"/>
              <a:gd name="connsiteY15" fmla="*/ 102809 h 339252"/>
              <a:gd name="connsiteX16" fmla="*/ 355652 w 452950"/>
              <a:gd name="connsiteY16" fmla="*/ 125174 h 339252"/>
              <a:gd name="connsiteX17" fmla="*/ 452784 w 452950"/>
              <a:gd name="connsiteY17" fmla="*/ 313369 h 339252"/>
              <a:gd name="connsiteX18" fmla="*/ 428981 w 452950"/>
              <a:gd name="connsiteY18" fmla="*/ 339249 h 339252"/>
              <a:gd name="connsiteX19" fmla="*/ 227846 w 452950"/>
              <a:gd name="connsiteY19" fmla="*/ 339089 h 339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2950" h="339252">
                <a:moveTo>
                  <a:pt x="227846" y="338770"/>
                </a:moveTo>
                <a:cubicBezTo>
                  <a:pt x="160749" y="338770"/>
                  <a:pt x="93810" y="338291"/>
                  <a:pt x="26712" y="339089"/>
                </a:cubicBezTo>
                <a:cubicBezTo>
                  <a:pt x="5145" y="339409"/>
                  <a:pt x="-1245" y="332060"/>
                  <a:pt x="193" y="310173"/>
                </a:cubicBezTo>
                <a:cubicBezTo>
                  <a:pt x="5305" y="233650"/>
                  <a:pt x="30227" y="168149"/>
                  <a:pt x="97165" y="124536"/>
                </a:cubicBezTo>
                <a:cubicBezTo>
                  <a:pt x="107549" y="117826"/>
                  <a:pt x="106751" y="111436"/>
                  <a:pt x="101159" y="102329"/>
                </a:cubicBezTo>
                <a:cubicBezTo>
                  <a:pt x="89816" y="84277"/>
                  <a:pt x="78793" y="66225"/>
                  <a:pt x="68249" y="47693"/>
                </a:cubicBezTo>
                <a:cubicBezTo>
                  <a:pt x="57545" y="28841"/>
                  <a:pt x="60741" y="11268"/>
                  <a:pt x="76716" y="3440"/>
                </a:cubicBezTo>
                <a:cubicBezTo>
                  <a:pt x="94449" y="-5347"/>
                  <a:pt x="105952" y="3760"/>
                  <a:pt x="115058" y="18777"/>
                </a:cubicBezTo>
                <a:cubicBezTo>
                  <a:pt x="127679" y="39705"/>
                  <a:pt x="141098" y="60313"/>
                  <a:pt x="153240" y="81561"/>
                </a:cubicBezTo>
                <a:cubicBezTo>
                  <a:pt x="159470" y="92265"/>
                  <a:pt x="166340" y="96418"/>
                  <a:pt x="179121" y="93383"/>
                </a:cubicBezTo>
                <a:cubicBezTo>
                  <a:pt x="209794" y="86034"/>
                  <a:pt x="240947" y="86354"/>
                  <a:pt x="271460" y="93223"/>
                </a:cubicBezTo>
                <a:cubicBezTo>
                  <a:pt x="286797" y="96578"/>
                  <a:pt x="294146" y="90987"/>
                  <a:pt x="301015" y="79165"/>
                </a:cubicBezTo>
                <a:cubicBezTo>
                  <a:pt x="312997" y="58716"/>
                  <a:pt x="325618" y="38586"/>
                  <a:pt x="338079" y="18457"/>
                </a:cubicBezTo>
                <a:cubicBezTo>
                  <a:pt x="347984" y="2481"/>
                  <a:pt x="361563" y="-6145"/>
                  <a:pt x="378817" y="5517"/>
                </a:cubicBezTo>
                <a:cubicBezTo>
                  <a:pt x="395272" y="16540"/>
                  <a:pt x="394952" y="32196"/>
                  <a:pt x="384568" y="48491"/>
                </a:cubicBezTo>
                <a:cubicBezTo>
                  <a:pt x="373066" y="66384"/>
                  <a:pt x="362681" y="84916"/>
                  <a:pt x="351179" y="102809"/>
                </a:cubicBezTo>
                <a:cubicBezTo>
                  <a:pt x="344948" y="112394"/>
                  <a:pt x="346226" y="118944"/>
                  <a:pt x="355652" y="125174"/>
                </a:cubicBezTo>
                <a:cubicBezTo>
                  <a:pt x="423389" y="169587"/>
                  <a:pt x="447832" y="236046"/>
                  <a:pt x="452784" y="313369"/>
                </a:cubicBezTo>
                <a:cubicBezTo>
                  <a:pt x="454062" y="333658"/>
                  <a:pt x="448151" y="339409"/>
                  <a:pt x="428981" y="339249"/>
                </a:cubicBezTo>
                <a:cubicBezTo>
                  <a:pt x="362042" y="338610"/>
                  <a:pt x="294944" y="339089"/>
                  <a:pt x="227846" y="339089"/>
                </a:cubicBezTo>
                <a:close/>
              </a:path>
            </a:pathLst>
          </a:custGeom>
          <a:solidFill>
            <a:srgbClr val="000000"/>
          </a:solidFill>
          <a:ln w="15964" cap="flat">
            <a:noFill/>
            <a:prstDash val="solid"/>
            <a:miter/>
          </a:ln>
        </p:spPr>
        <p:txBody>
          <a:bodyPr rtlCol="0" anchor="ctr"/>
          <a:lstStyle/>
          <a:p>
            <a:endParaRPr lang="LID4096"/>
          </a:p>
        </p:txBody>
      </p:sp>
      <p:sp>
        <p:nvSpPr>
          <p:cNvPr id="36" name="Forma libre: forma 35">
            <a:extLst>
              <a:ext uri="{FF2B5EF4-FFF2-40B4-BE49-F238E27FC236}">
                <a16:creationId xmlns:a16="http://schemas.microsoft.com/office/drawing/2014/main" id="{FAC6DA93-8D98-491D-8A3D-A71B19485C53}"/>
              </a:ext>
            </a:extLst>
          </p:cNvPr>
          <p:cNvSpPr/>
          <p:nvPr/>
        </p:nvSpPr>
        <p:spPr>
          <a:xfrm>
            <a:off x="4159883" y="1663622"/>
            <a:ext cx="397320" cy="407174"/>
          </a:xfrm>
          <a:custGeom>
            <a:avLst/>
            <a:gdLst>
              <a:gd name="connsiteX0" fmla="*/ 56 w 417925"/>
              <a:gd name="connsiteY0" fmla="*/ 213178 h 428290"/>
              <a:gd name="connsiteX1" fmla="*/ 105176 w 417925"/>
              <a:gd name="connsiteY1" fmla="*/ 21470 h 428290"/>
              <a:gd name="connsiteX2" fmla="*/ 270525 w 417925"/>
              <a:gd name="connsiteY2" fmla="*/ 18434 h 428290"/>
              <a:gd name="connsiteX3" fmla="*/ 303275 w 417925"/>
              <a:gd name="connsiteY3" fmla="*/ 16357 h 428290"/>
              <a:gd name="connsiteX4" fmla="*/ 363184 w 417925"/>
              <a:gd name="connsiteY4" fmla="*/ 15239 h 428290"/>
              <a:gd name="connsiteX5" fmla="*/ 377882 w 417925"/>
              <a:gd name="connsiteY5" fmla="*/ 64604 h 428290"/>
              <a:gd name="connsiteX6" fmla="*/ 367178 w 417925"/>
              <a:gd name="connsiteY6" fmla="*/ 314144 h 428290"/>
              <a:gd name="connsiteX7" fmla="*/ 386828 w 417925"/>
              <a:gd name="connsiteY7" fmla="*/ 340504 h 428290"/>
              <a:gd name="connsiteX8" fmla="*/ 417821 w 417925"/>
              <a:gd name="connsiteY8" fmla="*/ 384757 h 428290"/>
              <a:gd name="connsiteX9" fmla="*/ 382674 w 417925"/>
              <a:gd name="connsiteY9" fmla="*/ 420543 h 428290"/>
              <a:gd name="connsiteX10" fmla="*/ 321487 w 417925"/>
              <a:gd name="connsiteY10" fmla="*/ 411436 h 428290"/>
              <a:gd name="connsiteX11" fmla="*/ 276755 w 417925"/>
              <a:gd name="connsiteY11" fmla="*/ 410318 h 428290"/>
              <a:gd name="connsiteX12" fmla="*/ 94153 w 417925"/>
              <a:gd name="connsiteY12" fmla="*/ 405206 h 428290"/>
              <a:gd name="connsiteX13" fmla="*/ 8044 w 417925"/>
              <a:gd name="connsiteY13" fmla="*/ 286347 h 428290"/>
              <a:gd name="connsiteX14" fmla="*/ 376 w 417925"/>
              <a:gd name="connsiteY14" fmla="*/ 213018 h 428290"/>
              <a:gd name="connsiteX15" fmla="*/ 280909 w 417925"/>
              <a:gd name="connsiteY15" fmla="*/ 219249 h 428290"/>
              <a:gd name="connsiteX16" fmla="*/ 280270 w 417925"/>
              <a:gd name="connsiteY16" fmla="*/ 219249 h 428290"/>
              <a:gd name="connsiteX17" fmla="*/ 280110 w 417925"/>
              <a:gd name="connsiteY17" fmla="*/ 170203 h 428290"/>
              <a:gd name="connsiteX18" fmla="*/ 145275 w 417925"/>
              <a:gd name="connsiteY18" fmla="*/ 94638 h 428290"/>
              <a:gd name="connsiteX19" fmla="*/ 119714 w 417925"/>
              <a:gd name="connsiteY19" fmla="*/ 316381 h 428290"/>
              <a:gd name="connsiteX20" fmla="*/ 233940 w 417925"/>
              <a:gd name="connsiteY20" fmla="*/ 333954 h 428290"/>
              <a:gd name="connsiteX21" fmla="*/ 280909 w 417925"/>
              <a:gd name="connsiteY21" fmla="*/ 253437 h 428290"/>
              <a:gd name="connsiteX22" fmla="*/ 280909 w 417925"/>
              <a:gd name="connsiteY22" fmla="*/ 219089 h 42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7925" h="428289">
                <a:moveTo>
                  <a:pt x="56" y="213178"/>
                </a:moveTo>
                <a:cubicBezTo>
                  <a:pt x="5009" y="132980"/>
                  <a:pt x="28972" y="62527"/>
                  <a:pt x="105176" y="21470"/>
                </a:cubicBezTo>
                <a:cubicBezTo>
                  <a:pt x="159174" y="-7606"/>
                  <a:pt x="215249" y="-5689"/>
                  <a:pt x="270525" y="18434"/>
                </a:cubicBezTo>
                <a:cubicBezTo>
                  <a:pt x="283305" y="24026"/>
                  <a:pt x="291453" y="25463"/>
                  <a:pt x="303275" y="16357"/>
                </a:cubicBezTo>
                <a:cubicBezTo>
                  <a:pt x="322126" y="1979"/>
                  <a:pt x="343374" y="4056"/>
                  <a:pt x="363184" y="15239"/>
                </a:cubicBezTo>
                <a:cubicBezTo>
                  <a:pt x="383473" y="26742"/>
                  <a:pt x="380438" y="44794"/>
                  <a:pt x="377882" y="64604"/>
                </a:cubicBezTo>
                <a:cubicBezTo>
                  <a:pt x="367178" y="147358"/>
                  <a:pt x="366699" y="230751"/>
                  <a:pt x="367178" y="314144"/>
                </a:cubicBezTo>
                <a:cubicBezTo>
                  <a:pt x="367178" y="328523"/>
                  <a:pt x="372610" y="336670"/>
                  <a:pt x="386828" y="340504"/>
                </a:cubicBezTo>
                <a:cubicBezTo>
                  <a:pt x="408715" y="346575"/>
                  <a:pt x="419099" y="362870"/>
                  <a:pt x="417821" y="384757"/>
                </a:cubicBezTo>
                <a:cubicBezTo>
                  <a:pt x="416543" y="405685"/>
                  <a:pt x="401206" y="414791"/>
                  <a:pt x="382674" y="420543"/>
                </a:cubicBezTo>
                <a:cubicBezTo>
                  <a:pt x="360468" y="427412"/>
                  <a:pt x="339380" y="422779"/>
                  <a:pt x="321487" y="411436"/>
                </a:cubicBezTo>
                <a:cubicBezTo>
                  <a:pt x="305032" y="401052"/>
                  <a:pt x="293051" y="403768"/>
                  <a:pt x="276755" y="410318"/>
                </a:cubicBezTo>
                <a:cubicBezTo>
                  <a:pt x="215568" y="434921"/>
                  <a:pt x="154062" y="435240"/>
                  <a:pt x="94153" y="405206"/>
                </a:cubicBezTo>
                <a:cubicBezTo>
                  <a:pt x="45108" y="380603"/>
                  <a:pt x="20186" y="337149"/>
                  <a:pt x="8044" y="286347"/>
                </a:cubicBezTo>
                <a:cubicBezTo>
                  <a:pt x="2453" y="262703"/>
                  <a:pt x="-1222" y="238100"/>
                  <a:pt x="376" y="213018"/>
                </a:cubicBezTo>
                <a:close/>
                <a:moveTo>
                  <a:pt x="280909" y="219249"/>
                </a:moveTo>
                <a:cubicBezTo>
                  <a:pt x="280909" y="219249"/>
                  <a:pt x="280430" y="219249"/>
                  <a:pt x="280270" y="219249"/>
                </a:cubicBezTo>
                <a:cubicBezTo>
                  <a:pt x="280270" y="202953"/>
                  <a:pt x="281229" y="186499"/>
                  <a:pt x="280110" y="170203"/>
                </a:cubicBezTo>
                <a:cubicBezTo>
                  <a:pt x="275637" y="103744"/>
                  <a:pt x="199752" y="61409"/>
                  <a:pt x="145275" y="94638"/>
                </a:cubicBezTo>
                <a:cubicBezTo>
                  <a:pt x="78497" y="135536"/>
                  <a:pt x="63640" y="261584"/>
                  <a:pt x="119714" y="316381"/>
                </a:cubicBezTo>
                <a:cubicBezTo>
                  <a:pt x="153103" y="349131"/>
                  <a:pt x="193043" y="348332"/>
                  <a:pt x="233940" y="333954"/>
                </a:cubicBezTo>
                <a:cubicBezTo>
                  <a:pt x="271803" y="320535"/>
                  <a:pt x="280430" y="289222"/>
                  <a:pt x="280909" y="253437"/>
                </a:cubicBezTo>
                <a:cubicBezTo>
                  <a:pt x="280909" y="241934"/>
                  <a:pt x="280909" y="230592"/>
                  <a:pt x="280909" y="219089"/>
                </a:cubicBezTo>
                <a:close/>
              </a:path>
            </a:pathLst>
          </a:custGeom>
          <a:solidFill>
            <a:srgbClr val="000000"/>
          </a:solidFill>
          <a:ln w="15964" cap="flat">
            <a:noFill/>
            <a:prstDash val="solid"/>
            <a:miter/>
          </a:ln>
        </p:spPr>
        <p:txBody>
          <a:bodyPr rtlCol="0" anchor="ctr"/>
          <a:lstStyle/>
          <a:p>
            <a:endParaRPr lang="LID4096"/>
          </a:p>
        </p:txBody>
      </p:sp>
      <p:sp>
        <p:nvSpPr>
          <p:cNvPr id="37" name="Forma libre: forma 36">
            <a:extLst>
              <a:ext uri="{FF2B5EF4-FFF2-40B4-BE49-F238E27FC236}">
                <a16:creationId xmlns:a16="http://schemas.microsoft.com/office/drawing/2014/main" id="{15C679F9-8952-426D-B395-B69CF5A117B0}"/>
              </a:ext>
            </a:extLst>
          </p:cNvPr>
          <p:cNvSpPr/>
          <p:nvPr/>
        </p:nvSpPr>
        <p:spPr>
          <a:xfrm>
            <a:off x="4047691" y="4297117"/>
            <a:ext cx="548473" cy="546791"/>
          </a:xfrm>
          <a:custGeom>
            <a:avLst/>
            <a:gdLst>
              <a:gd name="connsiteX0" fmla="*/ 289325 w 576916"/>
              <a:gd name="connsiteY0" fmla="*/ 575147 h 575147"/>
              <a:gd name="connsiteX1" fmla="*/ 5 w 576916"/>
              <a:gd name="connsiteY1" fmla="*/ 281194 h 575147"/>
              <a:gd name="connsiteX2" fmla="*/ 283255 w 576916"/>
              <a:gd name="connsiteY2" fmla="*/ 22 h 575147"/>
              <a:gd name="connsiteX3" fmla="*/ 576888 w 576916"/>
              <a:gd name="connsiteY3" fmla="*/ 288703 h 575147"/>
              <a:gd name="connsiteX4" fmla="*/ 289485 w 576916"/>
              <a:gd name="connsiteY4" fmla="*/ 575147 h 575147"/>
              <a:gd name="connsiteX5" fmla="*/ 285172 w 576916"/>
              <a:gd name="connsiteY5" fmla="*/ 518593 h 575147"/>
              <a:gd name="connsiteX6" fmla="*/ 518417 w 576916"/>
              <a:gd name="connsiteY6" fmla="*/ 293495 h 575147"/>
              <a:gd name="connsiteX7" fmla="*/ 293479 w 576916"/>
              <a:gd name="connsiteY7" fmla="*/ 57694 h 575147"/>
              <a:gd name="connsiteX8" fmla="*/ 57838 w 576916"/>
              <a:gd name="connsiteY8" fmla="*/ 302442 h 575147"/>
              <a:gd name="connsiteX9" fmla="*/ 285332 w 576916"/>
              <a:gd name="connsiteY9" fmla="*/ 518593 h 57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6916" h="575147">
                <a:moveTo>
                  <a:pt x="289325" y="575147"/>
                </a:moveTo>
                <a:cubicBezTo>
                  <a:pt x="124456" y="575467"/>
                  <a:pt x="-953" y="450696"/>
                  <a:pt x="5" y="281194"/>
                </a:cubicBezTo>
                <a:cubicBezTo>
                  <a:pt x="804" y="139330"/>
                  <a:pt x="111516" y="2099"/>
                  <a:pt x="283255" y="22"/>
                </a:cubicBezTo>
                <a:cubicBezTo>
                  <a:pt x="451639" y="-1895"/>
                  <a:pt x="574492" y="123514"/>
                  <a:pt x="576888" y="288703"/>
                </a:cubicBezTo>
                <a:cubicBezTo>
                  <a:pt x="579125" y="446862"/>
                  <a:pt x="448284" y="574987"/>
                  <a:pt x="289485" y="575147"/>
                </a:cubicBezTo>
                <a:close/>
                <a:moveTo>
                  <a:pt x="285172" y="518593"/>
                </a:moveTo>
                <a:cubicBezTo>
                  <a:pt x="413137" y="520031"/>
                  <a:pt x="514902" y="420023"/>
                  <a:pt x="518417" y="293495"/>
                </a:cubicBezTo>
                <a:cubicBezTo>
                  <a:pt x="521932" y="167607"/>
                  <a:pt x="421764" y="62806"/>
                  <a:pt x="293479" y="57694"/>
                </a:cubicBezTo>
                <a:cubicBezTo>
                  <a:pt x="173182" y="52901"/>
                  <a:pt x="50489" y="154667"/>
                  <a:pt x="57838" y="302442"/>
                </a:cubicBezTo>
                <a:cubicBezTo>
                  <a:pt x="63269" y="411716"/>
                  <a:pt x="157526" y="518753"/>
                  <a:pt x="285332" y="518593"/>
                </a:cubicBezTo>
                <a:close/>
              </a:path>
            </a:pathLst>
          </a:custGeom>
          <a:solidFill>
            <a:srgbClr val="000000"/>
          </a:solidFill>
          <a:ln w="15964" cap="flat">
            <a:noFill/>
            <a:prstDash val="solid"/>
            <a:miter/>
          </a:ln>
        </p:spPr>
        <p:txBody>
          <a:bodyPr rtlCol="0" anchor="ctr"/>
          <a:lstStyle/>
          <a:p>
            <a:endParaRPr lang="LID4096"/>
          </a:p>
        </p:txBody>
      </p:sp>
      <p:sp>
        <p:nvSpPr>
          <p:cNvPr id="38" name="Forma libre: forma 37">
            <a:extLst>
              <a:ext uri="{FF2B5EF4-FFF2-40B4-BE49-F238E27FC236}">
                <a16:creationId xmlns:a16="http://schemas.microsoft.com/office/drawing/2014/main" id="{8C96BBF0-37B5-4B47-9F59-1E49BF0912FF}"/>
              </a:ext>
            </a:extLst>
          </p:cNvPr>
          <p:cNvSpPr/>
          <p:nvPr/>
        </p:nvSpPr>
        <p:spPr>
          <a:xfrm>
            <a:off x="5182012" y="5437834"/>
            <a:ext cx="466061" cy="341355"/>
          </a:xfrm>
          <a:custGeom>
            <a:avLst/>
            <a:gdLst>
              <a:gd name="connsiteX0" fmla="*/ 490219 w 490231"/>
              <a:gd name="connsiteY0" fmla="*/ 125333 h 359057"/>
              <a:gd name="connsiteX1" fmla="*/ 479675 w 490231"/>
              <a:gd name="connsiteY1" fmla="*/ 142746 h 359057"/>
              <a:gd name="connsiteX2" fmla="*/ 265281 w 490231"/>
              <a:gd name="connsiteY2" fmla="*/ 347555 h 359057"/>
              <a:gd name="connsiteX3" fmla="*/ 222946 w 490231"/>
              <a:gd name="connsiteY3" fmla="*/ 347555 h 359057"/>
              <a:gd name="connsiteX4" fmla="*/ 11427 w 490231"/>
              <a:gd name="connsiteY4" fmla="*/ 146740 h 359057"/>
              <a:gd name="connsiteX5" fmla="*/ 5996 w 490231"/>
              <a:gd name="connsiteY5" fmla="*/ 108718 h 359057"/>
              <a:gd name="connsiteX6" fmla="*/ 74372 w 490231"/>
              <a:gd name="connsiteY6" fmla="*/ 10308 h 359057"/>
              <a:gd name="connsiteX7" fmla="*/ 106163 w 490231"/>
              <a:gd name="connsiteY7" fmla="*/ 8870 h 359057"/>
              <a:gd name="connsiteX8" fmla="*/ 219591 w 490231"/>
              <a:gd name="connsiteY8" fmla="*/ 117185 h 359057"/>
              <a:gd name="connsiteX9" fmla="*/ 268796 w 490231"/>
              <a:gd name="connsiteY9" fmla="*/ 117185 h 359057"/>
              <a:gd name="connsiteX10" fmla="*/ 382383 w 490231"/>
              <a:gd name="connsiteY10" fmla="*/ 9030 h 359057"/>
              <a:gd name="connsiteX11" fmla="*/ 413696 w 490231"/>
              <a:gd name="connsiteY11" fmla="*/ 10627 h 359057"/>
              <a:gd name="connsiteX12" fmla="*/ 478557 w 490231"/>
              <a:gd name="connsiteY12" fmla="*/ 102807 h 359057"/>
              <a:gd name="connsiteX13" fmla="*/ 490059 w 490231"/>
              <a:gd name="connsiteY13" fmla="*/ 125173 h 35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0231" h="359057">
                <a:moveTo>
                  <a:pt x="490219" y="125333"/>
                </a:moveTo>
                <a:cubicBezTo>
                  <a:pt x="490539" y="134918"/>
                  <a:pt x="484468" y="138273"/>
                  <a:pt x="479675" y="142746"/>
                </a:cubicBezTo>
                <a:cubicBezTo>
                  <a:pt x="408104" y="210963"/>
                  <a:pt x="336213" y="278699"/>
                  <a:pt x="265281" y="347555"/>
                </a:cubicBezTo>
                <a:cubicBezTo>
                  <a:pt x="249625" y="362732"/>
                  <a:pt x="238921" y="363051"/>
                  <a:pt x="222946" y="347555"/>
                </a:cubicBezTo>
                <a:cubicBezTo>
                  <a:pt x="153132" y="279978"/>
                  <a:pt x="82360" y="213199"/>
                  <a:pt x="11427" y="146740"/>
                </a:cubicBezTo>
                <a:cubicBezTo>
                  <a:pt x="-1833" y="134439"/>
                  <a:pt x="-3430" y="124215"/>
                  <a:pt x="5996" y="108718"/>
                </a:cubicBezTo>
                <a:cubicBezTo>
                  <a:pt x="27084" y="74530"/>
                  <a:pt x="49450" y="41620"/>
                  <a:pt x="74372" y="10308"/>
                </a:cubicBezTo>
                <a:cubicBezTo>
                  <a:pt x="85395" y="-3431"/>
                  <a:pt x="94181" y="-2952"/>
                  <a:pt x="106163" y="8870"/>
                </a:cubicBezTo>
                <a:cubicBezTo>
                  <a:pt x="143546" y="45454"/>
                  <a:pt x="181569" y="81240"/>
                  <a:pt x="219591" y="117185"/>
                </a:cubicBezTo>
                <a:cubicBezTo>
                  <a:pt x="240998" y="137474"/>
                  <a:pt x="247388" y="137474"/>
                  <a:pt x="268796" y="117185"/>
                </a:cubicBezTo>
                <a:cubicBezTo>
                  <a:pt x="306818" y="81240"/>
                  <a:pt x="345000" y="45454"/>
                  <a:pt x="382383" y="9030"/>
                </a:cubicBezTo>
                <a:cubicBezTo>
                  <a:pt x="394525" y="-2792"/>
                  <a:pt x="402672" y="-3751"/>
                  <a:pt x="413696" y="10627"/>
                </a:cubicBezTo>
                <a:cubicBezTo>
                  <a:pt x="436701" y="40502"/>
                  <a:pt x="458907" y="70696"/>
                  <a:pt x="478557" y="102807"/>
                </a:cubicBezTo>
                <a:cubicBezTo>
                  <a:pt x="483190" y="110475"/>
                  <a:pt x="486705" y="118623"/>
                  <a:pt x="490059" y="125173"/>
                </a:cubicBezTo>
                <a:close/>
              </a:path>
            </a:pathLst>
          </a:custGeom>
          <a:solidFill>
            <a:srgbClr val="000000"/>
          </a:solidFill>
          <a:ln w="15964" cap="flat">
            <a:noFill/>
            <a:prstDash val="solid"/>
            <a:miter/>
          </a:ln>
        </p:spPr>
        <p:txBody>
          <a:bodyPr rtlCol="0" anchor="ctr"/>
          <a:lstStyle/>
          <a:p>
            <a:endParaRPr lang="LID4096"/>
          </a:p>
        </p:txBody>
      </p:sp>
      <p:sp>
        <p:nvSpPr>
          <p:cNvPr id="39" name="Forma libre: forma 38">
            <a:extLst>
              <a:ext uri="{FF2B5EF4-FFF2-40B4-BE49-F238E27FC236}">
                <a16:creationId xmlns:a16="http://schemas.microsoft.com/office/drawing/2014/main" id="{C70C4087-905D-40C8-9AE8-42906421F463}"/>
              </a:ext>
            </a:extLst>
          </p:cNvPr>
          <p:cNvSpPr/>
          <p:nvPr/>
        </p:nvSpPr>
        <p:spPr>
          <a:xfrm>
            <a:off x="2537837" y="5638031"/>
            <a:ext cx="328808" cy="314688"/>
          </a:xfrm>
          <a:custGeom>
            <a:avLst/>
            <a:gdLst>
              <a:gd name="connsiteX0" fmla="*/ 209458 w 345860"/>
              <a:gd name="connsiteY0" fmla="*/ 328204 h 331008"/>
              <a:gd name="connsiteX1" fmla="*/ 89480 w 345860"/>
              <a:gd name="connsiteY1" fmla="*/ 330761 h 331008"/>
              <a:gd name="connsiteX2" fmla="*/ 57369 w 345860"/>
              <a:gd name="connsiteY2" fmla="*/ 307436 h 331008"/>
              <a:gd name="connsiteX3" fmla="*/ 1454 w 345860"/>
              <a:gd name="connsiteY3" fmla="*/ 137455 h 331008"/>
              <a:gd name="connsiteX4" fmla="*/ 9442 w 345860"/>
              <a:gd name="connsiteY4" fmla="*/ 114609 h 331008"/>
              <a:gd name="connsiteX5" fmla="*/ 157697 w 345860"/>
              <a:gd name="connsiteY5" fmla="*/ 5815 h 331008"/>
              <a:gd name="connsiteX6" fmla="*/ 188530 w 345860"/>
              <a:gd name="connsiteY6" fmla="*/ 6294 h 331008"/>
              <a:gd name="connsiteX7" fmla="*/ 333749 w 345860"/>
              <a:gd name="connsiteY7" fmla="*/ 110935 h 331008"/>
              <a:gd name="connsiteX8" fmla="*/ 344453 w 345860"/>
              <a:gd name="connsiteY8" fmla="*/ 137934 h 331008"/>
              <a:gd name="connsiteX9" fmla="*/ 285662 w 345860"/>
              <a:gd name="connsiteY9" fmla="*/ 317181 h 331008"/>
              <a:gd name="connsiteX10" fmla="*/ 265852 w 345860"/>
              <a:gd name="connsiteY10" fmla="*/ 328204 h 331008"/>
              <a:gd name="connsiteX11" fmla="*/ 209458 w 345860"/>
              <a:gd name="connsiteY11" fmla="*/ 328204 h 33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5860" h="331008">
                <a:moveTo>
                  <a:pt x="209458" y="328204"/>
                </a:moveTo>
                <a:cubicBezTo>
                  <a:pt x="169359" y="324211"/>
                  <a:pt x="129579" y="332518"/>
                  <a:pt x="89480" y="330761"/>
                </a:cubicBezTo>
                <a:cubicBezTo>
                  <a:pt x="72386" y="330121"/>
                  <a:pt x="62641" y="324530"/>
                  <a:pt x="57369" y="307436"/>
                </a:cubicBezTo>
                <a:cubicBezTo>
                  <a:pt x="39477" y="250563"/>
                  <a:pt x="20625" y="194009"/>
                  <a:pt x="1454" y="137455"/>
                </a:cubicBezTo>
                <a:cubicBezTo>
                  <a:pt x="-2220" y="126751"/>
                  <a:pt x="1295" y="120680"/>
                  <a:pt x="9442" y="114609"/>
                </a:cubicBezTo>
                <a:cubicBezTo>
                  <a:pt x="58967" y="78504"/>
                  <a:pt x="108492" y="42240"/>
                  <a:pt x="157697" y="5815"/>
                </a:cubicBezTo>
                <a:cubicBezTo>
                  <a:pt x="168560" y="-2173"/>
                  <a:pt x="177347" y="-1854"/>
                  <a:pt x="188530" y="6294"/>
                </a:cubicBezTo>
                <a:cubicBezTo>
                  <a:pt x="236617" y="41600"/>
                  <a:pt x="285183" y="76427"/>
                  <a:pt x="333749" y="110935"/>
                </a:cubicBezTo>
                <a:cubicBezTo>
                  <a:pt x="343654" y="117964"/>
                  <a:pt x="348447" y="125952"/>
                  <a:pt x="344453" y="137934"/>
                </a:cubicBezTo>
                <a:cubicBezTo>
                  <a:pt x="324962" y="197683"/>
                  <a:pt x="305472" y="257432"/>
                  <a:pt x="285662" y="317181"/>
                </a:cubicBezTo>
                <a:cubicBezTo>
                  <a:pt x="282627" y="326128"/>
                  <a:pt x="274799" y="328364"/>
                  <a:pt x="265852" y="328204"/>
                </a:cubicBezTo>
                <a:cubicBezTo>
                  <a:pt x="247001" y="328045"/>
                  <a:pt x="228309" y="328204"/>
                  <a:pt x="209458" y="328204"/>
                </a:cubicBezTo>
                <a:close/>
              </a:path>
            </a:pathLst>
          </a:custGeom>
          <a:solidFill>
            <a:srgbClr val="000000"/>
          </a:solidFill>
          <a:ln w="15964" cap="flat">
            <a:noFill/>
            <a:prstDash val="solid"/>
            <a:miter/>
          </a:ln>
        </p:spPr>
        <p:txBody>
          <a:bodyPr rtlCol="0" anchor="ctr"/>
          <a:lstStyle/>
          <a:p>
            <a:endParaRPr lang="LID4096"/>
          </a:p>
        </p:txBody>
      </p:sp>
      <p:sp>
        <p:nvSpPr>
          <p:cNvPr id="40" name="Forma libre: forma 39">
            <a:extLst>
              <a:ext uri="{FF2B5EF4-FFF2-40B4-BE49-F238E27FC236}">
                <a16:creationId xmlns:a16="http://schemas.microsoft.com/office/drawing/2014/main" id="{BAEEE9EB-0F55-430A-817D-6BEDAB97689D}"/>
              </a:ext>
            </a:extLst>
          </p:cNvPr>
          <p:cNvSpPr/>
          <p:nvPr/>
        </p:nvSpPr>
        <p:spPr>
          <a:xfrm>
            <a:off x="2533002" y="5973802"/>
            <a:ext cx="336476" cy="253434"/>
          </a:xfrm>
          <a:custGeom>
            <a:avLst/>
            <a:gdLst>
              <a:gd name="connsiteX0" fmla="*/ 184668 w 353925"/>
              <a:gd name="connsiteY0" fmla="*/ 1221 h 266577"/>
              <a:gd name="connsiteX1" fmla="*/ 275410 w 353925"/>
              <a:gd name="connsiteY1" fmla="*/ 1221 h 266577"/>
              <a:gd name="connsiteX2" fmla="*/ 293782 w 353925"/>
              <a:gd name="connsiteY2" fmla="*/ 9049 h 266577"/>
              <a:gd name="connsiteX3" fmla="*/ 343626 w 353925"/>
              <a:gd name="connsiteY3" fmla="*/ 78703 h 266577"/>
              <a:gd name="connsiteX4" fmla="*/ 351295 w 353925"/>
              <a:gd name="connsiteY4" fmla="*/ 119442 h 266577"/>
              <a:gd name="connsiteX5" fmla="*/ 316787 w 353925"/>
              <a:gd name="connsiteY5" fmla="*/ 229195 h 266577"/>
              <a:gd name="connsiteX6" fmla="*/ 293303 w 353925"/>
              <a:gd name="connsiteY6" fmla="*/ 251081 h 266577"/>
              <a:gd name="connsiteX7" fmla="*/ 65649 w 353925"/>
              <a:gd name="connsiteY7" fmla="*/ 252360 h 266577"/>
              <a:gd name="connsiteX8" fmla="*/ 34337 w 353925"/>
              <a:gd name="connsiteY8" fmla="*/ 218171 h 266577"/>
              <a:gd name="connsiteX9" fmla="*/ 2066 w 353925"/>
              <a:gd name="connsiteY9" fmla="*/ 115608 h 266577"/>
              <a:gd name="connsiteX10" fmla="*/ 5740 w 353925"/>
              <a:gd name="connsiteY10" fmla="*/ 88129 h 266577"/>
              <a:gd name="connsiteX11" fmla="*/ 36254 w 353925"/>
              <a:gd name="connsiteY11" fmla="*/ 46752 h 266577"/>
              <a:gd name="connsiteX12" fmla="*/ 128593 w 353925"/>
              <a:gd name="connsiteY12" fmla="*/ 1381 h 266577"/>
              <a:gd name="connsiteX13" fmla="*/ 184828 w 353925"/>
              <a:gd name="connsiteY13" fmla="*/ 1860 h 266577"/>
              <a:gd name="connsiteX14" fmla="*/ 184828 w 353925"/>
              <a:gd name="connsiteY14" fmla="*/ 1381 h 26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3925" h="266577">
                <a:moveTo>
                  <a:pt x="184668" y="1221"/>
                </a:moveTo>
                <a:cubicBezTo>
                  <a:pt x="214862" y="1221"/>
                  <a:pt x="245056" y="1221"/>
                  <a:pt x="275410" y="1221"/>
                </a:cubicBezTo>
                <a:cubicBezTo>
                  <a:pt x="282759" y="1221"/>
                  <a:pt x="288510" y="902"/>
                  <a:pt x="293782" y="9049"/>
                </a:cubicBezTo>
                <a:cubicBezTo>
                  <a:pt x="309278" y="33013"/>
                  <a:pt x="326373" y="56018"/>
                  <a:pt x="343626" y="78703"/>
                </a:cubicBezTo>
                <a:cubicBezTo>
                  <a:pt x="353212" y="91324"/>
                  <a:pt x="356886" y="103466"/>
                  <a:pt x="351295" y="119442"/>
                </a:cubicBezTo>
                <a:cubicBezTo>
                  <a:pt x="338834" y="155706"/>
                  <a:pt x="327491" y="192451"/>
                  <a:pt x="316787" y="229195"/>
                </a:cubicBezTo>
                <a:cubicBezTo>
                  <a:pt x="313113" y="241975"/>
                  <a:pt x="305125" y="247726"/>
                  <a:pt x="293303" y="251081"/>
                </a:cubicBezTo>
                <a:cubicBezTo>
                  <a:pt x="217578" y="272009"/>
                  <a:pt x="141693" y="271051"/>
                  <a:pt x="65649" y="252360"/>
                </a:cubicBezTo>
                <a:cubicBezTo>
                  <a:pt x="47117" y="247886"/>
                  <a:pt x="39449" y="234307"/>
                  <a:pt x="34337" y="218171"/>
                </a:cubicBezTo>
                <a:cubicBezTo>
                  <a:pt x="23473" y="183984"/>
                  <a:pt x="13089" y="149635"/>
                  <a:pt x="2066" y="115608"/>
                </a:cubicBezTo>
                <a:cubicBezTo>
                  <a:pt x="-1129" y="105543"/>
                  <a:pt x="-1129" y="96756"/>
                  <a:pt x="5740" y="88129"/>
                </a:cubicBezTo>
                <a:cubicBezTo>
                  <a:pt x="16284" y="74709"/>
                  <a:pt x="28745" y="61929"/>
                  <a:pt x="36254" y="46752"/>
                </a:cubicBezTo>
                <a:cubicBezTo>
                  <a:pt x="55904" y="7292"/>
                  <a:pt x="86897" y="-4370"/>
                  <a:pt x="128593" y="1381"/>
                </a:cubicBezTo>
                <a:cubicBezTo>
                  <a:pt x="146965" y="3937"/>
                  <a:pt x="166136" y="1860"/>
                  <a:pt x="184828" y="1860"/>
                </a:cubicBezTo>
                <a:cubicBezTo>
                  <a:pt x="184828" y="1860"/>
                  <a:pt x="184828" y="1541"/>
                  <a:pt x="184828" y="1381"/>
                </a:cubicBezTo>
                <a:close/>
              </a:path>
            </a:pathLst>
          </a:custGeom>
          <a:solidFill>
            <a:srgbClr val="000000"/>
          </a:solidFill>
          <a:ln w="15964" cap="flat">
            <a:noFill/>
            <a:prstDash val="solid"/>
            <a:miter/>
          </a:ln>
        </p:spPr>
        <p:txBody>
          <a:bodyPr rtlCol="0" anchor="ctr"/>
          <a:lstStyle/>
          <a:p>
            <a:endParaRPr lang="LID4096"/>
          </a:p>
        </p:txBody>
      </p:sp>
      <p:sp>
        <p:nvSpPr>
          <p:cNvPr id="41" name="Forma libre: forma 40">
            <a:extLst>
              <a:ext uri="{FF2B5EF4-FFF2-40B4-BE49-F238E27FC236}">
                <a16:creationId xmlns:a16="http://schemas.microsoft.com/office/drawing/2014/main" id="{0B0D4B4E-867C-4075-97EB-D593B828ADF3}"/>
              </a:ext>
            </a:extLst>
          </p:cNvPr>
          <p:cNvSpPr/>
          <p:nvPr/>
        </p:nvSpPr>
        <p:spPr>
          <a:xfrm>
            <a:off x="2370625" y="5417777"/>
            <a:ext cx="319959" cy="314629"/>
          </a:xfrm>
          <a:custGeom>
            <a:avLst/>
            <a:gdLst>
              <a:gd name="connsiteX0" fmla="*/ 333580 w 336552"/>
              <a:gd name="connsiteY0" fmla="*/ 156175 h 330945"/>
              <a:gd name="connsiteX1" fmla="*/ 287889 w 336552"/>
              <a:gd name="connsiteY1" fmla="*/ 241166 h 330945"/>
              <a:gd name="connsiteX2" fmla="*/ 172385 w 336552"/>
              <a:gd name="connsiteY2" fmla="*/ 324079 h 330945"/>
              <a:gd name="connsiteX3" fmla="*/ 142670 w 336552"/>
              <a:gd name="connsiteY3" fmla="*/ 329032 h 330945"/>
              <a:gd name="connsiteX4" fmla="*/ 58478 w 336552"/>
              <a:gd name="connsiteY4" fmla="*/ 302672 h 330945"/>
              <a:gd name="connsiteX5" fmla="*/ 40106 w 336552"/>
              <a:gd name="connsiteY5" fmla="*/ 281744 h 330945"/>
              <a:gd name="connsiteX6" fmla="*/ 2084 w 336552"/>
              <a:gd name="connsiteY6" fmla="*/ 167837 h 330945"/>
              <a:gd name="connsiteX7" fmla="*/ 8154 w 336552"/>
              <a:gd name="connsiteY7" fmla="*/ 136205 h 330945"/>
              <a:gd name="connsiteX8" fmla="*/ 192514 w 336552"/>
              <a:gd name="connsiteY8" fmla="*/ 2009 h 330945"/>
              <a:gd name="connsiteX9" fmla="*/ 222229 w 336552"/>
              <a:gd name="connsiteY9" fmla="*/ 7441 h 330945"/>
              <a:gd name="connsiteX10" fmla="*/ 321598 w 336552"/>
              <a:gd name="connsiteY10" fmla="*/ 79332 h 330945"/>
              <a:gd name="connsiteX11" fmla="*/ 333580 w 336552"/>
              <a:gd name="connsiteY11" fmla="*/ 104733 h 330945"/>
              <a:gd name="connsiteX12" fmla="*/ 333580 w 336552"/>
              <a:gd name="connsiteY12" fmla="*/ 156175 h 330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552" h="330945">
                <a:moveTo>
                  <a:pt x="333580" y="156175"/>
                </a:moveTo>
                <a:cubicBezTo>
                  <a:pt x="344603" y="192599"/>
                  <a:pt x="323994" y="218799"/>
                  <a:pt x="287889" y="241166"/>
                </a:cubicBezTo>
                <a:cubicBezTo>
                  <a:pt x="247790" y="266088"/>
                  <a:pt x="210567" y="295962"/>
                  <a:pt x="172385" y="324079"/>
                </a:cubicBezTo>
                <a:cubicBezTo>
                  <a:pt x="162799" y="331109"/>
                  <a:pt x="153853" y="332706"/>
                  <a:pt x="142670" y="329032"/>
                </a:cubicBezTo>
                <a:cubicBezTo>
                  <a:pt x="114712" y="319766"/>
                  <a:pt x="86595" y="310979"/>
                  <a:pt x="58478" y="302672"/>
                </a:cubicBezTo>
                <a:cubicBezTo>
                  <a:pt x="47614" y="299477"/>
                  <a:pt x="43301" y="291649"/>
                  <a:pt x="40106" y="281744"/>
                </a:cubicBezTo>
                <a:cubicBezTo>
                  <a:pt x="27645" y="243721"/>
                  <a:pt x="15184" y="205540"/>
                  <a:pt x="2084" y="167837"/>
                </a:cubicBezTo>
                <a:cubicBezTo>
                  <a:pt x="-2230" y="155376"/>
                  <a:pt x="326" y="145791"/>
                  <a:pt x="8154" y="136205"/>
                </a:cubicBezTo>
                <a:cubicBezTo>
                  <a:pt x="58158" y="75657"/>
                  <a:pt x="119505" y="30925"/>
                  <a:pt x="192514" y="2009"/>
                </a:cubicBezTo>
                <a:cubicBezTo>
                  <a:pt x="204017" y="-2464"/>
                  <a:pt x="213283" y="1051"/>
                  <a:pt x="222229" y="7441"/>
                </a:cubicBezTo>
                <a:cubicBezTo>
                  <a:pt x="255299" y="31405"/>
                  <a:pt x="288208" y="55528"/>
                  <a:pt x="321598" y="79332"/>
                </a:cubicBezTo>
                <a:cubicBezTo>
                  <a:pt x="330544" y="85722"/>
                  <a:pt x="333580" y="94349"/>
                  <a:pt x="333580" y="104733"/>
                </a:cubicBezTo>
                <a:cubicBezTo>
                  <a:pt x="333580" y="119430"/>
                  <a:pt x="333580" y="134128"/>
                  <a:pt x="333580" y="156175"/>
                </a:cubicBezTo>
                <a:close/>
              </a:path>
            </a:pathLst>
          </a:custGeom>
          <a:solidFill>
            <a:srgbClr val="000000"/>
          </a:solidFill>
          <a:ln w="15964" cap="flat">
            <a:noFill/>
            <a:prstDash val="solid"/>
            <a:miter/>
          </a:ln>
        </p:spPr>
        <p:txBody>
          <a:bodyPr rtlCol="0" anchor="ctr"/>
          <a:lstStyle/>
          <a:p>
            <a:endParaRPr lang="LID4096"/>
          </a:p>
        </p:txBody>
      </p:sp>
      <p:sp>
        <p:nvSpPr>
          <p:cNvPr id="42" name="Forma libre: forma 41">
            <a:extLst>
              <a:ext uri="{FF2B5EF4-FFF2-40B4-BE49-F238E27FC236}">
                <a16:creationId xmlns:a16="http://schemas.microsoft.com/office/drawing/2014/main" id="{CCA47DB8-B7C6-4653-B292-6522EA7716D7}"/>
              </a:ext>
            </a:extLst>
          </p:cNvPr>
          <p:cNvSpPr/>
          <p:nvPr/>
        </p:nvSpPr>
        <p:spPr>
          <a:xfrm>
            <a:off x="2835767" y="5732016"/>
            <a:ext cx="283550" cy="322083"/>
          </a:xfrm>
          <a:custGeom>
            <a:avLst/>
            <a:gdLst>
              <a:gd name="connsiteX0" fmla="*/ 129801 w 298255"/>
              <a:gd name="connsiteY0" fmla="*/ 334626 h 338786"/>
              <a:gd name="connsiteX1" fmla="*/ 23243 w 298255"/>
              <a:gd name="connsiteY1" fmla="*/ 279829 h 338786"/>
              <a:gd name="connsiteX2" fmla="*/ 8226 w 298255"/>
              <a:gd name="connsiteY2" fmla="*/ 186371 h 338786"/>
              <a:gd name="connsiteX3" fmla="*/ 41136 w 298255"/>
              <a:gd name="connsiteY3" fmla="*/ 84127 h 338786"/>
              <a:gd name="connsiteX4" fmla="*/ 105518 w 298255"/>
              <a:gd name="connsiteY4" fmla="*/ 18946 h 338786"/>
              <a:gd name="connsiteX5" fmla="*/ 156641 w 298255"/>
              <a:gd name="connsiteY5" fmla="*/ 2171 h 338786"/>
              <a:gd name="connsiteX6" fmla="*/ 186355 w 298255"/>
              <a:gd name="connsiteY6" fmla="*/ 6964 h 338786"/>
              <a:gd name="connsiteX7" fmla="*/ 283807 w 298255"/>
              <a:gd name="connsiteY7" fmla="*/ 77257 h 338786"/>
              <a:gd name="connsiteX8" fmla="*/ 298185 w 298255"/>
              <a:gd name="connsiteY8" fmla="*/ 108090 h 338786"/>
              <a:gd name="connsiteX9" fmla="*/ 236200 w 298255"/>
              <a:gd name="connsiteY9" fmla="*/ 307627 h 338786"/>
              <a:gd name="connsiteX10" fmla="*/ 191787 w 298255"/>
              <a:gd name="connsiteY10" fmla="*/ 334786 h 338786"/>
              <a:gd name="connsiteX11" fmla="*/ 129801 w 298255"/>
              <a:gd name="connsiteY11" fmla="*/ 334626 h 338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255" h="338786">
                <a:moveTo>
                  <a:pt x="129801" y="334626"/>
                </a:moveTo>
                <a:cubicBezTo>
                  <a:pt x="83632" y="349643"/>
                  <a:pt x="52639" y="322324"/>
                  <a:pt x="23243" y="279829"/>
                </a:cubicBezTo>
                <a:cubicBezTo>
                  <a:pt x="1357" y="248517"/>
                  <a:pt x="-8069" y="222636"/>
                  <a:pt x="8226" y="186371"/>
                </a:cubicBezTo>
                <a:cubicBezTo>
                  <a:pt x="22924" y="153781"/>
                  <a:pt x="37462" y="119114"/>
                  <a:pt x="41136" y="84127"/>
                </a:cubicBezTo>
                <a:cubicBezTo>
                  <a:pt x="45769" y="41152"/>
                  <a:pt x="69892" y="27253"/>
                  <a:pt x="105518" y="18946"/>
                </a:cubicBezTo>
                <a:cubicBezTo>
                  <a:pt x="122932" y="14952"/>
                  <a:pt x="139866" y="8242"/>
                  <a:pt x="156641" y="2171"/>
                </a:cubicBezTo>
                <a:cubicBezTo>
                  <a:pt x="167824" y="-1982"/>
                  <a:pt x="176930" y="-65"/>
                  <a:pt x="186355" y="6964"/>
                </a:cubicBezTo>
                <a:cubicBezTo>
                  <a:pt x="218626" y="30768"/>
                  <a:pt x="250897" y="54252"/>
                  <a:pt x="283807" y="77257"/>
                </a:cubicBezTo>
                <a:cubicBezTo>
                  <a:pt x="295150" y="85245"/>
                  <a:pt x="298824" y="94032"/>
                  <a:pt x="298185" y="108090"/>
                </a:cubicBezTo>
                <a:cubicBezTo>
                  <a:pt x="294511" y="179981"/>
                  <a:pt x="270707" y="245321"/>
                  <a:pt x="236200" y="307627"/>
                </a:cubicBezTo>
                <a:cubicBezTo>
                  <a:pt x="225975" y="325999"/>
                  <a:pt x="213354" y="336063"/>
                  <a:pt x="191787" y="334786"/>
                </a:cubicBezTo>
                <a:cubicBezTo>
                  <a:pt x="173894" y="333827"/>
                  <a:pt x="155842" y="334626"/>
                  <a:pt x="129801" y="334626"/>
                </a:cubicBezTo>
                <a:close/>
              </a:path>
            </a:pathLst>
          </a:custGeom>
          <a:solidFill>
            <a:srgbClr val="000000"/>
          </a:solidFill>
          <a:ln w="15964" cap="flat">
            <a:noFill/>
            <a:prstDash val="solid"/>
            <a:miter/>
          </a:ln>
        </p:spPr>
        <p:txBody>
          <a:bodyPr rtlCol="0" anchor="ctr"/>
          <a:lstStyle/>
          <a:p>
            <a:endParaRPr lang="LID4096"/>
          </a:p>
        </p:txBody>
      </p:sp>
      <p:sp>
        <p:nvSpPr>
          <p:cNvPr id="43" name="Forma libre: forma 42">
            <a:extLst>
              <a:ext uri="{FF2B5EF4-FFF2-40B4-BE49-F238E27FC236}">
                <a16:creationId xmlns:a16="http://schemas.microsoft.com/office/drawing/2014/main" id="{EC071E46-BA24-4FD7-8A15-2FC42E179791}"/>
              </a:ext>
            </a:extLst>
          </p:cNvPr>
          <p:cNvSpPr/>
          <p:nvPr/>
        </p:nvSpPr>
        <p:spPr>
          <a:xfrm>
            <a:off x="2285185" y="5732558"/>
            <a:ext cx="287021" cy="320171"/>
          </a:xfrm>
          <a:custGeom>
            <a:avLst/>
            <a:gdLst>
              <a:gd name="connsiteX0" fmla="*/ 154899 w 301906"/>
              <a:gd name="connsiteY0" fmla="*/ 334374 h 336775"/>
              <a:gd name="connsiteX1" fmla="*/ 142598 w 301906"/>
              <a:gd name="connsiteY1" fmla="*/ 334374 h 336775"/>
              <a:gd name="connsiteX2" fmla="*/ 43868 w 301906"/>
              <a:gd name="connsiteY2" fmla="*/ 274305 h 336775"/>
              <a:gd name="connsiteX3" fmla="*/ 95 w 301906"/>
              <a:gd name="connsiteY3" fmla="*/ 109436 h 336775"/>
              <a:gd name="connsiteX4" fmla="*/ 16550 w 301906"/>
              <a:gd name="connsiteY4" fmla="*/ 74130 h 336775"/>
              <a:gd name="connsiteX5" fmla="*/ 105854 w 301906"/>
              <a:gd name="connsiteY5" fmla="*/ 9269 h 336775"/>
              <a:gd name="connsiteX6" fmla="*/ 144834 w 301906"/>
              <a:gd name="connsiteY6" fmla="*/ 3038 h 336775"/>
              <a:gd name="connsiteX7" fmla="*/ 184454 w 301906"/>
              <a:gd name="connsiteY7" fmla="*/ 15819 h 336775"/>
              <a:gd name="connsiteX8" fmla="*/ 259061 w 301906"/>
              <a:gd name="connsiteY8" fmla="*/ 91224 h 336775"/>
              <a:gd name="connsiteX9" fmla="*/ 298361 w 301906"/>
              <a:gd name="connsiteY9" fmla="*/ 212479 h 336775"/>
              <a:gd name="connsiteX10" fmla="*/ 292610 w 301906"/>
              <a:gd name="connsiteY10" fmla="*/ 253217 h 336775"/>
              <a:gd name="connsiteX11" fmla="*/ 266569 w 301906"/>
              <a:gd name="connsiteY11" fmla="*/ 288683 h 336775"/>
              <a:gd name="connsiteX12" fmla="*/ 174549 w 301906"/>
              <a:gd name="connsiteY12" fmla="*/ 334693 h 336775"/>
              <a:gd name="connsiteX13" fmla="*/ 154899 w 301906"/>
              <a:gd name="connsiteY13" fmla="*/ 334693 h 336775"/>
              <a:gd name="connsiteX14" fmla="*/ 154899 w 301906"/>
              <a:gd name="connsiteY14" fmla="*/ 334693 h 33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1906" h="336775">
                <a:moveTo>
                  <a:pt x="154899" y="334374"/>
                </a:moveTo>
                <a:cubicBezTo>
                  <a:pt x="150746" y="334374"/>
                  <a:pt x="146592" y="333735"/>
                  <a:pt x="142598" y="334374"/>
                </a:cubicBezTo>
                <a:cubicBezTo>
                  <a:pt x="90996" y="344918"/>
                  <a:pt x="62879" y="319996"/>
                  <a:pt x="43868" y="274305"/>
                </a:cubicBezTo>
                <a:cubicBezTo>
                  <a:pt x="21662" y="221106"/>
                  <a:pt x="3290" y="167428"/>
                  <a:pt x="95" y="109436"/>
                </a:cubicBezTo>
                <a:cubicBezTo>
                  <a:pt x="-704" y="94099"/>
                  <a:pt x="3450" y="83076"/>
                  <a:pt x="16550" y="74130"/>
                </a:cubicBezTo>
                <a:cubicBezTo>
                  <a:pt x="46744" y="53202"/>
                  <a:pt x="76139" y="30995"/>
                  <a:pt x="105854" y="9269"/>
                </a:cubicBezTo>
                <a:cubicBezTo>
                  <a:pt x="117835" y="482"/>
                  <a:pt x="130137" y="-3033"/>
                  <a:pt x="144834" y="3038"/>
                </a:cubicBezTo>
                <a:cubicBezTo>
                  <a:pt x="157615" y="8310"/>
                  <a:pt x="170875" y="14381"/>
                  <a:pt x="184454" y="15819"/>
                </a:cubicBezTo>
                <a:cubicBezTo>
                  <a:pt x="230464" y="20771"/>
                  <a:pt x="249156" y="48888"/>
                  <a:pt x="259061" y="91224"/>
                </a:cubicBezTo>
                <a:cubicBezTo>
                  <a:pt x="268646" y="132441"/>
                  <a:pt x="284143" y="172380"/>
                  <a:pt x="298361" y="212479"/>
                </a:cubicBezTo>
                <a:cubicBezTo>
                  <a:pt x="303793" y="227816"/>
                  <a:pt x="303793" y="240437"/>
                  <a:pt x="292610" y="253217"/>
                </a:cubicBezTo>
                <a:cubicBezTo>
                  <a:pt x="283024" y="264241"/>
                  <a:pt x="273119" y="275743"/>
                  <a:pt x="266569" y="288683"/>
                </a:cubicBezTo>
                <a:cubicBezTo>
                  <a:pt x="246919" y="327185"/>
                  <a:pt x="216885" y="342202"/>
                  <a:pt x="174549" y="334693"/>
                </a:cubicBezTo>
                <a:cubicBezTo>
                  <a:pt x="168159" y="333575"/>
                  <a:pt x="161449" y="334693"/>
                  <a:pt x="154899" y="334693"/>
                </a:cubicBezTo>
                <a:lnTo>
                  <a:pt x="154899" y="334693"/>
                </a:lnTo>
                <a:close/>
              </a:path>
            </a:pathLst>
          </a:custGeom>
          <a:solidFill>
            <a:srgbClr val="000000"/>
          </a:solidFill>
          <a:ln w="15964" cap="flat">
            <a:noFill/>
            <a:prstDash val="solid"/>
            <a:miter/>
          </a:ln>
        </p:spPr>
        <p:txBody>
          <a:bodyPr rtlCol="0" anchor="ctr"/>
          <a:lstStyle/>
          <a:p>
            <a:endParaRPr lang="LID4096"/>
          </a:p>
        </p:txBody>
      </p:sp>
      <p:sp>
        <p:nvSpPr>
          <p:cNvPr id="44" name="Forma libre: forma 43">
            <a:extLst>
              <a:ext uri="{FF2B5EF4-FFF2-40B4-BE49-F238E27FC236}">
                <a16:creationId xmlns:a16="http://schemas.microsoft.com/office/drawing/2014/main" id="{B3F235C9-646F-4334-9E7D-11995D7241C3}"/>
              </a:ext>
            </a:extLst>
          </p:cNvPr>
          <p:cNvSpPr/>
          <p:nvPr/>
        </p:nvSpPr>
        <p:spPr>
          <a:xfrm>
            <a:off x="2714713" y="5419150"/>
            <a:ext cx="318018" cy="309593"/>
          </a:xfrm>
          <a:custGeom>
            <a:avLst/>
            <a:gdLst>
              <a:gd name="connsiteX0" fmla="*/ 4078 w 334510"/>
              <a:gd name="connsiteY0" fmla="*/ 145305 h 325648"/>
              <a:gd name="connsiteX1" fmla="*/ 53603 w 334510"/>
              <a:gd name="connsiteY1" fmla="*/ 48812 h 325648"/>
              <a:gd name="connsiteX2" fmla="*/ 105204 w 334510"/>
              <a:gd name="connsiteY2" fmla="*/ 11429 h 325648"/>
              <a:gd name="connsiteX3" fmla="*/ 154729 w 334510"/>
              <a:gd name="connsiteY3" fmla="*/ 5358 h 325648"/>
              <a:gd name="connsiteX4" fmla="*/ 324391 w 334510"/>
              <a:gd name="connsiteY4" fmla="*/ 131566 h 325648"/>
              <a:gd name="connsiteX5" fmla="*/ 331420 w 334510"/>
              <a:gd name="connsiteY5" fmla="*/ 171984 h 325648"/>
              <a:gd name="connsiteX6" fmla="*/ 297711 w 334510"/>
              <a:gd name="connsiteY6" fmla="*/ 274389 h 325648"/>
              <a:gd name="connsiteX7" fmla="*/ 268316 w 334510"/>
              <a:gd name="connsiteY7" fmla="*/ 303944 h 325648"/>
              <a:gd name="connsiteX8" fmla="*/ 247228 w 334510"/>
              <a:gd name="connsiteY8" fmla="*/ 310494 h 325648"/>
              <a:gd name="connsiteX9" fmla="*/ 117505 w 334510"/>
              <a:gd name="connsiteY9" fmla="*/ 290045 h 325648"/>
              <a:gd name="connsiteX10" fmla="*/ 28361 w 334510"/>
              <a:gd name="connsiteY10" fmla="*/ 225184 h 325648"/>
              <a:gd name="connsiteX11" fmla="*/ 3758 w 334510"/>
              <a:gd name="connsiteY11" fmla="*/ 177416 h 325648"/>
              <a:gd name="connsiteX12" fmla="*/ 4078 w 334510"/>
              <a:gd name="connsiteY12" fmla="*/ 145625 h 325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4510" h="325648">
                <a:moveTo>
                  <a:pt x="4078" y="145305"/>
                </a:moveTo>
                <a:cubicBezTo>
                  <a:pt x="-10620" y="97058"/>
                  <a:pt x="16379" y="70858"/>
                  <a:pt x="53603" y="48812"/>
                </a:cubicBezTo>
                <a:cubicBezTo>
                  <a:pt x="71815" y="37949"/>
                  <a:pt x="89228" y="25328"/>
                  <a:pt x="105204" y="11429"/>
                </a:cubicBezTo>
                <a:cubicBezTo>
                  <a:pt x="121180" y="-2311"/>
                  <a:pt x="136197" y="-2790"/>
                  <a:pt x="154729" y="5358"/>
                </a:cubicBezTo>
                <a:cubicBezTo>
                  <a:pt x="221028" y="34434"/>
                  <a:pt x="277742" y="75971"/>
                  <a:pt x="324391" y="131566"/>
                </a:cubicBezTo>
                <a:cubicBezTo>
                  <a:pt x="334935" y="144187"/>
                  <a:pt x="337171" y="156169"/>
                  <a:pt x="331420" y="171984"/>
                </a:cubicBezTo>
                <a:cubicBezTo>
                  <a:pt x="319119" y="205693"/>
                  <a:pt x="308095" y="240041"/>
                  <a:pt x="297711" y="274389"/>
                </a:cubicBezTo>
                <a:cubicBezTo>
                  <a:pt x="292918" y="290205"/>
                  <a:pt x="283972" y="299790"/>
                  <a:pt x="268316" y="303944"/>
                </a:cubicBezTo>
                <a:cubicBezTo>
                  <a:pt x="261287" y="305861"/>
                  <a:pt x="253618" y="306979"/>
                  <a:pt x="247228" y="310494"/>
                </a:cubicBezTo>
                <a:cubicBezTo>
                  <a:pt x="198662" y="336854"/>
                  <a:pt x="157445" y="328067"/>
                  <a:pt x="117505" y="290045"/>
                </a:cubicBezTo>
                <a:cubicBezTo>
                  <a:pt x="91145" y="264963"/>
                  <a:pt x="59354" y="244994"/>
                  <a:pt x="28361" y="225184"/>
                </a:cubicBezTo>
                <a:cubicBezTo>
                  <a:pt x="9669" y="213202"/>
                  <a:pt x="244" y="199783"/>
                  <a:pt x="3758" y="177416"/>
                </a:cubicBezTo>
                <a:cubicBezTo>
                  <a:pt x="5356" y="167032"/>
                  <a:pt x="4078" y="156169"/>
                  <a:pt x="4078" y="145625"/>
                </a:cubicBezTo>
                <a:close/>
              </a:path>
            </a:pathLst>
          </a:custGeom>
          <a:solidFill>
            <a:srgbClr val="000000"/>
          </a:solidFill>
          <a:ln w="15964" cap="flat">
            <a:noFill/>
            <a:prstDash val="solid"/>
            <a:miter/>
          </a:ln>
        </p:spPr>
        <p:txBody>
          <a:bodyPr rtlCol="0" anchor="ctr"/>
          <a:lstStyle/>
          <a:p>
            <a:endParaRPr lang="LID4096"/>
          </a:p>
        </p:txBody>
      </p:sp>
      <p:sp>
        <p:nvSpPr>
          <p:cNvPr id="45" name="Forma libre: forma 44">
            <a:extLst>
              <a:ext uri="{FF2B5EF4-FFF2-40B4-BE49-F238E27FC236}">
                <a16:creationId xmlns:a16="http://schemas.microsoft.com/office/drawing/2014/main" id="{02AE90F4-A65D-4456-BB73-E5EB8863E38E}"/>
              </a:ext>
            </a:extLst>
          </p:cNvPr>
          <p:cNvSpPr/>
          <p:nvPr/>
        </p:nvSpPr>
        <p:spPr>
          <a:xfrm>
            <a:off x="2262179" y="1579152"/>
            <a:ext cx="408358" cy="581120"/>
          </a:xfrm>
          <a:custGeom>
            <a:avLst/>
            <a:gdLst>
              <a:gd name="connsiteX0" fmla="*/ 489 w 429535"/>
              <a:gd name="connsiteY0" fmla="*/ 310015 h 611256"/>
              <a:gd name="connsiteX1" fmla="*/ 10 w 429535"/>
              <a:gd name="connsiteY1" fmla="*/ 37629 h 611256"/>
              <a:gd name="connsiteX2" fmla="*/ 32441 w 429535"/>
              <a:gd name="connsiteY2" fmla="*/ 1365 h 611256"/>
              <a:gd name="connsiteX3" fmla="*/ 91072 w 429535"/>
              <a:gd name="connsiteY3" fmla="*/ 55522 h 611256"/>
              <a:gd name="connsiteX4" fmla="*/ 91072 w 429535"/>
              <a:gd name="connsiteY4" fmla="*/ 487345 h 611256"/>
              <a:gd name="connsiteX5" fmla="*/ 120147 w 429535"/>
              <a:gd name="connsiteY5" fmla="*/ 510830 h 611256"/>
              <a:gd name="connsiteX6" fmla="*/ 341730 w 429535"/>
              <a:gd name="connsiteY6" fmla="*/ 525208 h 611256"/>
              <a:gd name="connsiteX7" fmla="*/ 421449 w 429535"/>
              <a:gd name="connsiteY7" fmla="*/ 581123 h 611256"/>
              <a:gd name="connsiteX8" fmla="*/ 428638 w 429535"/>
              <a:gd name="connsiteY8" fmla="*/ 595341 h 611256"/>
              <a:gd name="connsiteX9" fmla="*/ 411384 w 429535"/>
              <a:gd name="connsiteY9" fmla="*/ 595820 h 611256"/>
              <a:gd name="connsiteX10" fmla="*/ 201623 w 429535"/>
              <a:gd name="connsiteY10" fmla="*/ 565467 h 611256"/>
              <a:gd name="connsiteX11" fmla="*/ 28127 w 429535"/>
              <a:gd name="connsiteY11" fmla="*/ 604288 h 611256"/>
              <a:gd name="connsiteX12" fmla="*/ 649 w 429535"/>
              <a:gd name="connsiteY12" fmla="*/ 587034 h 611256"/>
              <a:gd name="connsiteX13" fmla="*/ 649 w 429535"/>
              <a:gd name="connsiteY13" fmla="*/ 309855 h 61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9535" h="611256">
                <a:moveTo>
                  <a:pt x="489" y="310015"/>
                </a:moveTo>
                <a:cubicBezTo>
                  <a:pt x="489" y="219273"/>
                  <a:pt x="1128" y="128371"/>
                  <a:pt x="10" y="37629"/>
                </a:cubicBezTo>
                <a:cubicBezTo>
                  <a:pt x="-309" y="13027"/>
                  <a:pt x="6880" y="2962"/>
                  <a:pt x="32441" y="1365"/>
                </a:cubicBezTo>
                <a:cubicBezTo>
                  <a:pt x="91231" y="-2150"/>
                  <a:pt x="91072" y="-3268"/>
                  <a:pt x="91072" y="55522"/>
                </a:cubicBezTo>
                <a:cubicBezTo>
                  <a:pt x="91072" y="199463"/>
                  <a:pt x="91072" y="343404"/>
                  <a:pt x="91072" y="487345"/>
                </a:cubicBezTo>
                <a:cubicBezTo>
                  <a:pt x="91072" y="515942"/>
                  <a:pt x="91391" y="516421"/>
                  <a:pt x="120147" y="510830"/>
                </a:cubicBezTo>
                <a:cubicBezTo>
                  <a:pt x="195393" y="496132"/>
                  <a:pt x="269520" y="494375"/>
                  <a:pt x="341730" y="525208"/>
                </a:cubicBezTo>
                <a:cubicBezTo>
                  <a:pt x="372244" y="538308"/>
                  <a:pt x="398764" y="557159"/>
                  <a:pt x="421449" y="581123"/>
                </a:cubicBezTo>
                <a:cubicBezTo>
                  <a:pt x="425124" y="585117"/>
                  <a:pt x="431993" y="589270"/>
                  <a:pt x="428638" y="595341"/>
                </a:cubicBezTo>
                <a:cubicBezTo>
                  <a:pt x="424165" y="603649"/>
                  <a:pt x="416656" y="597738"/>
                  <a:pt x="411384" y="595820"/>
                </a:cubicBezTo>
                <a:cubicBezTo>
                  <a:pt x="343488" y="570898"/>
                  <a:pt x="273514" y="562911"/>
                  <a:pt x="201623" y="565467"/>
                </a:cubicBezTo>
                <a:cubicBezTo>
                  <a:pt x="141235" y="567543"/>
                  <a:pt x="83403" y="580004"/>
                  <a:pt x="28127" y="604288"/>
                </a:cubicBezTo>
                <a:cubicBezTo>
                  <a:pt x="2087" y="615790"/>
                  <a:pt x="649" y="614991"/>
                  <a:pt x="649" y="587034"/>
                </a:cubicBezTo>
                <a:cubicBezTo>
                  <a:pt x="649" y="494694"/>
                  <a:pt x="649" y="402195"/>
                  <a:pt x="649" y="309855"/>
                </a:cubicBezTo>
                <a:close/>
              </a:path>
            </a:pathLst>
          </a:custGeom>
          <a:solidFill>
            <a:srgbClr val="000000"/>
          </a:solidFill>
          <a:ln w="15964" cap="flat">
            <a:noFill/>
            <a:prstDash val="solid"/>
            <a:miter/>
          </a:ln>
        </p:spPr>
        <p:txBody>
          <a:bodyPr rtlCol="0" anchor="ctr"/>
          <a:lstStyle/>
          <a:p>
            <a:endParaRPr lang="LID4096"/>
          </a:p>
        </p:txBody>
      </p:sp>
      <p:sp>
        <p:nvSpPr>
          <p:cNvPr id="46" name="Forma libre: forma 45">
            <a:extLst>
              <a:ext uri="{FF2B5EF4-FFF2-40B4-BE49-F238E27FC236}">
                <a16:creationId xmlns:a16="http://schemas.microsoft.com/office/drawing/2014/main" id="{9274D0CB-59AF-4DC3-8945-1D6915D954FB}"/>
              </a:ext>
            </a:extLst>
          </p:cNvPr>
          <p:cNvSpPr/>
          <p:nvPr/>
        </p:nvSpPr>
        <p:spPr>
          <a:xfrm>
            <a:off x="2731804" y="1579224"/>
            <a:ext cx="409318" cy="581079"/>
          </a:xfrm>
          <a:custGeom>
            <a:avLst/>
            <a:gdLst>
              <a:gd name="connsiteX0" fmla="*/ 0 w 430545"/>
              <a:gd name="connsiteY0" fmla="*/ 601657 h 611213"/>
              <a:gd name="connsiteX1" fmla="*/ 46969 w 430545"/>
              <a:gd name="connsiteY1" fmla="*/ 550375 h 611213"/>
              <a:gd name="connsiteX2" fmla="*/ 250180 w 430545"/>
              <a:gd name="connsiteY2" fmla="*/ 502128 h 611213"/>
              <a:gd name="connsiteX3" fmla="*/ 313124 w 430545"/>
              <a:gd name="connsiteY3" fmla="*/ 511234 h 611213"/>
              <a:gd name="connsiteX4" fmla="*/ 340123 w 430545"/>
              <a:gd name="connsiteY4" fmla="*/ 489347 h 611213"/>
              <a:gd name="connsiteX5" fmla="*/ 339803 w 430545"/>
              <a:gd name="connsiteY5" fmla="*/ 121427 h 611213"/>
              <a:gd name="connsiteX6" fmla="*/ 339484 w 430545"/>
              <a:gd name="connsiteY6" fmla="*/ 25732 h 611213"/>
              <a:gd name="connsiteX7" fmla="*/ 363288 w 430545"/>
              <a:gd name="connsiteY7" fmla="*/ 491 h 611213"/>
              <a:gd name="connsiteX8" fmla="*/ 430545 w 430545"/>
              <a:gd name="connsiteY8" fmla="*/ 65192 h 611213"/>
              <a:gd name="connsiteX9" fmla="*/ 430545 w 430545"/>
              <a:gd name="connsiteY9" fmla="*/ 585202 h 611213"/>
              <a:gd name="connsiteX10" fmla="*/ 402428 w 430545"/>
              <a:gd name="connsiteY10" fmla="*/ 604213 h 611213"/>
              <a:gd name="connsiteX11" fmla="*/ 28597 w 430545"/>
              <a:gd name="connsiteY11" fmla="*/ 593189 h 611213"/>
              <a:gd name="connsiteX12" fmla="*/ 0 w 430545"/>
              <a:gd name="connsiteY12" fmla="*/ 601657 h 61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544" h="611213">
                <a:moveTo>
                  <a:pt x="0" y="601657"/>
                </a:moveTo>
                <a:cubicBezTo>
                  <a:pt x="10544" y="574817"/>
                  <a:pt x="29395" y="562516"/>
                  <a:pt x="46969" y="550375"/>
                </a:cubicBezTo>
                <a:cubicBezTo>
                  <a:pt x="108315" y="508199"/>
                  <a:pt x="177330" y="495897"/>
                  <a:pt x="250180" y="502128"/>
                </a:cubicBezTo>
                <a:cubicBezTo>
                  <a:pt x="271268" y="503885"/>
                  <a:pt x="292675" y="506122"/>
                  <a:pt x="313124" y="511234"/>
                </a:cubicBezTo>
                <a:cubicBezTo>
                  <a:pt x="334372" y="516666"/>
                  <a:pt x="340282" y="510755"/>
                  <a:pt x="340123" y="489347"/>
                </a:cubicBezTo>
                <a:cubicBezTo>
                  <a:pt x="339324" y="366654"/>
                  <a:pt x="339803" y="243961"/>
                  <a:pt x="339803" y="121427"/>
                </a:cubicBezTo>
                <a:cubicBezTo>
                  <a:pt x="339803" y="89476"/>
                  <a:pt x="340282" y="57684"/>
                  <a:pt x="339484" y="25732"/>
                </a:cubicBezTo>
                <a:cubicBezTo>
                  <a:pt x="339004" y="8479"/>
                  <a:pt x="344756" y="970"/>
                  <a:pt x="363288" y="491"/>
                </a:cubicBezTo>
                <a:cubicBezTo>
                  <a:pt x="430545" y="-1266"/>
                  <a:pt x="430545" y="-1905"/>
                  <a:pt x="430545" y="65192"/>
                </a:cubicBezTo>
                <a:cubicBezTo>
                  <a:pt x="430545" y="238529"/>
                  <a:pt x="430545" y="411865"/>
                  <a:pt x="430545" y="585202"/>
                </a:cubicBezTo>
                <a:cubicBezTo>
                  <a:pt x="430545" y="615396"/>
                  <a:pt x="429587" y="615715"/>
                  <a:pt x="402428" y="604213"/>
                </a:cubicBezTo>
                <a:cubicBezTo>
                  <a:pt x="279255" y="551812"/>
                  <a:pt x="154485" y="554049"/>
                  <a:pt x="28597" y="593189"/>
                </a:cubicBezTo>
                <a:cubicBezTo>
                  <a:pt x="20928" y="595586"/>
                  <a:pt x="13100" y="597822"/>
                  <a:pt x="0" y="601657"/>
                </a:cubicBezTo>
                <a:close/>
              </a:path>
            </a:pathLst>
          </a:custGeom>
          <a:solidFill>
            <a:srgbClr val="000000"/>
          </a:solidFill>
          <a:ln w="15964" cap="flat">
            <a:noFill/>
            <a:prstDash val="solid"/>
            <a:miter/>
          </a:ln>
        </p:spPr>
        <p:txBody>
          <a:bodyPr rtlCol="0" anchor="ctr"/>
          <a:lstStyle/>
          <a:p>
            <a:endParaRPr lang="LID4096"/>
          </a:p>
        </p:txBody>
      </p:sp>
      <p:sp>
        <p:nvSpPr>
          <p:cNvPr id="47" name="Forma libre: forma 46">
            <a:extLst>
              <a:ext uri="{FF2B5EF4-FFF2-40B4-BE49-F238E27FC236}">
                <a16:creationId xmlns:a16="http://schemas.microsoft.com/office/drawing/2014/main" id="{041A4B42-BB05-43E7-9F3D-7B596DAFFCDF}"/>
              </a:ext>
            </a:extLst>
          </p:cNvPr>
          <p:cNvSpPr/>
          <p:nvPr/>
        </p:nvSpPr>
        <p:spPr>
          <a:xfrm>
            <a:off x="3699587" y="2111239"/>
            <a:ext cx="895488" cy="53344"/>
          </a:xfrm>
          <a:custGeom>
            <a:avLst/>
            <a:gdLst>
              <a:gd name="connsiteX0" fmla="*/ 472082 w 941928"/>
              <a:gd name="connsiteY0" fmla="*/ 55950 h 56110"/>
              <a:gd name="connsiteX1" fmla="*/ 47927 w 941928"/>
              <a:gd name="connsiteY1" fmla="*/ 55950 h 56110"/>
              <a:gd name="connsiteX2" fmla="*/ 23484 w 941928"/>
              <a:gd name="connsiteY2" fmla="*/ 54992 h 56110"/>
              <a:gd name="connsiteX3" fmla="*/ 0 w 941928"/>
              <a:gd name="connsiteY3" fmla="*/ 27993 h 56110"/>
              <a:gd name="connsiteX4" fmla="*/ 23325 w 941928"/>
              <a:gd name="connsiteY4" fmla="*/ 994 h 56110"/>
              <a:gd name="connsiteX5" fmla="*/ 45371 w 941928"/>
              <a:gd name="connsiteY5" fmla="*/ 36 h 56110"/>
              <a:gd name="connsiteX6" fmla="*/ 893681 w 941928"/>
              <a:gd name="connsiteY6" fmla="*/ 36 h 56110"/>
              <a:gd name="connsiteX7" fmla="*/ 941927 w 941928"/>
              <a:gd name="connsiteY7" fmla="*/ 28153 h 56110"/>
              <a:gd name="connsiteX8" fmla="*/ 893681 w 941928"/>
              <a:gd name="connsiteY8" fmla="*/ 56110 h 56110"/>
              <a:gd name="connsiteX9" fmla="*/ 471922 w 941928"/>
              <a:gd name="connsiteY9" fmla="*/ 56110 h 56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1927" h="56109">
                <a:moveTo>
                  <a:pt x="472082" y="55950"/>
                </a:moveTo>
                <a:cubicBezTo>
                  <a:pt x="330697" y="55950"/>
                  <a:pt x="189312" y="55950"/>
                  <a:pt x="47927" y="55950"/>
                </a:cubicBezTo>
                <a:cubicBezTo>
                  <a:pt x="39780" y="55950"/>
                  <a:pt x="31472" y="56270"/>
                  <a:pt x="23484" y="54992"/>
                </a:cubicBezTo>
                <a:cubicBezTo>
                  <a:pt x="8787" y="52436"/>
                  <a:pt x="0" y="43170"/>
                  <a:pt x="0" y="27993"/>
                </a:cubicBezTo>
                <a:cubicBezTo>
                  <a:pt x="0" y="12976"/>
                  <a:pt x="8627" y="3550"/>
                  <a:pt x="23325" y="994"/>
                </a:cubicBezTo>
                <a:cubicBezTo>
                  <a:pt x="30514" y="-284"/>
                  <a:pt x="38022" y="36"/>
                  <a:pt x="45371" y="36"/>
                </a:cubicBezTo>
                <a:cubicBezTo>
                  <a:pt x="328141" y="36"/>
                  <a:pt x="610911" y="36"/>
                  <a:pt x="893681" y="36"/>
                </a:cubicBezTo>
                <a:cubicBezTo>
                  <a:pt x="927390" y="36"/>
                  <a:pt x="942087" y="8662"/>
                  <a:pt x="941927" y="28153"/>
                </a:cubicBezTo>
                <a:cubicBezTo>
                  <a:pt x="941927" y="47963"/>
                  <a:pt x="927869" y="56110"/>
                  <a:pt x="893681" y="56110"/>
                </a:cubicBezTo>
                <a:cubicBezTo>
                  <a:pt x="753095" y="56110"/>
                  <a:pt x="612508" y="56110"/>
                  <a:pt x="471922" y="56110"/>
                </a:cubicBezTo>
                <a:close/>
              </a:path>
            </a:pathLst>
          </a:custGeom>
          <a:solidFill>
            <a:srgbClr val="000000"/>
          </a:solidFill>
          <a:ln w="15964" cap="flat">
            <a:noFill/>
            <a:prstDash val="solid"/>
            <a:miter/>
          </a:ln>
        </p:spPr>
        <p:txBody>
          <a:bodyPr rtlCol="0" anchor="ctr"/>
          <a:lstStyle/>
          <a:p>
            <a:endParaRPr lang="LID4096"/>
          </a:p>
        </p:txBody>
      </p:sp>
      <p:sp>
        <p:nvSpPr>
          <p:cNvPr id="48" name="Forma libre: forma 47">
            <a:extLst>
              <a:ext uri="{FF2B5EF4-FFF2-40B4-BE49-F238E27FC236}">
                <a16:creationId xmlns:a16="http://schemas.microsoft.com/office/drawing/2014/main" id="{EB559090-72A5-4FAF-92A9-9869BC37C421}"/>
              </a:ext>
            </a:extLst>
          </p:cNvPr>
          <p:cNvSpPr/>
          <p:nvPr/>
        </p:nvSpPr>
        <p:spPr>
          <a:xfrm>
            <a:off x="5640773" y="4574143"/>
            <a:ext cx="233256" cy="249415"/>
          </a:xfrm>
          <a:custGeom>
            <a:avLst/>
            <a:gdLst>
              <a:gd name="connsiteX0" fmla="*/ 142502 w 245353"/>
              <a:gd name="connsiteY0" fmla="*/ 262348 h 262350"/>
              <a:gd name="connsiteX1" fmla="*/ 61665 w 245353"/>
              <a:gd name="connsiteY1" fmla="*/ 262348 h 262350"/>
              <a:gd name="connsiteX2" fmla="*/ 34986 w 245353"/>
              <a:gd name="connsiteY2" fmla="*/ 242538 h 262350"/>
              <a:gd name="connsiteX3" fmla="*/ 2236 w 245353"/>
              <a:gd name="connsiteY3" fmla="*/ 142530 h 262350"/>
              <a:gd name="connsiteX4" fmla="*/ 6709 w 245353"/>
              <a:gd name="connsiteY4" fmla="*/ 110099 h 262350"/>
              <a:gd name="connsiteX5" fmla="*/ 9584 w 245353"/>
              <a:gd name="connsiteY5" fmla="*/ 31818 h 262350"/>
              <a:gd name="connsiteX6" fmla="*/ 20448 w 245353"/>
              <a:gd name="connsiteY6" fmla="*/ 6417 h 262350"/>
              <a:gd name="connsiteX7" fmla="*/ 93297 w 245353"/>
              <a:gd name="connsiteY7" fmla="*/ 15204 h 262350"/>
              <a:gd name="connsiteX8" fmla="*/ 244427 w 245353"/>
              <a:gd name="connsiteY8" fmla="*/ 237106 h 262350"/>
              <a:gd name="connsiteX9" fmla="*/ 223499 w 245353"/>
              <a:gd name="connsiteY9" fmla="*/ 262188 h 262350"/>
              <a:gd name="connsiteX10" fmla="*/ 142662 w 245353"/>
              <a:gd name="connsiteY10" fmla="*/ 262188 h 26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53" h="262350">
                <a:moveTo>
                  <a:pt x="142502" y="262348"/>
                </a:moveTo>
                <a:cubicBezTo>
                  <a:pt x="115503" y="262348"/>
                  <a:pt x="88504" y="262028"/>
                  <a:pt x="61665" y="262348"/>
                </a:cubicBezTo>
                <a:cubicBezTo>
                  <a:pt x="47287" y="262508"/>
                  <a:pt x="39299" y="256277"/>
                  <a:pt x="34986" y="242538"/>
                </a:cubicBezTo>
                <a:cubicBezTo>
                  <a:pt x="24602" y="208989"/>
                  <a:pt x="13578" y="175759"/>
                  <a:pt x="2236" y="142530"/>
                </a:cubicBezTo>
                <a:cubicBezTo>
                  <a:pt x="-1758" y="130708"/>
                  <a:pt x="-480" y="120324"/>
                  <a:pt x="6709" y="110099"/>
                </a:cubicBezTo>
                <a:cubicBezTo>
                  <a:pt x="24602" y="84698"/>
                  <a:pt x="25241" y="57699"/>
                  <a:pt x="9584" y="31818"/>
                </a:cubicBezTo>
                <a:cubicBezTo>
                  <a:pt x="-161" y="15523"/>
                  <a:pt x="6389" y="12648"/>
                  <a:pt x="20448" y="6417"/>
                </a:cubicBezTo>
                <a:cubicBezTo>
                  <a:pt x="47287" y="-5405"/>
                  <a:pt x="69493" y="27"/>
                  <a:pt x="93297" y="15204"/>
                </a:cubicBezTo>
                <a:cubicBezTo>
                  <a:pt x="175572" y="67764"/>
                  <a:pt x="226534" y="140773"/>
                  <a:pt x="244427" y="237106"/>
                </a:cubicBezTo>
                <a:cubicBezTo>
                  <a:pt x="247942" y="256437"/>
                  <a:pt x="241551" y="262508"/>
                  <a:pt x="223499" y="262188"/>
                </a:cubicBezTo>
                <a:cubicBezTo>
                  <a:pt x="196500" y="261709"/>
                  <a:pt x="169501" y="262188"/>
                  <a:pt x="142662" y="262188"/>
                </a:cubicBezTo>
                <a:close/>
              </a:path>
            </a:pathLst>
          </a:custGeom>
          <a:solidFill>
            <a:srgbClr val="000000"/>
          </a:solidFill>
          <a:ln w="15964" cap="flat">
            <a:noFill/>
            <a:prstDash val="solid"/>
            <a:miter/>
          </a:ln>
        </p:spPr>
        <p:txBody>
          <a:bodyPr rtlCol="0" anchor="ctr"/>
          <a:lstStyle/>
          <a:p>
            <a:endParaRPr lang="LID4096"/>
          </a:p>
        </p:txBody>
      </p:sp>
      <p:sp>
        <p:nvSpPr>
          <p:cNvPr id="49" name="Forma libre: forma 48">
            <a:extLst>
              <a:ext uri="{FF2B5EF4-FFF2-40B4-BE49-F238E27FC236}">
                <a16:creationId xmlns:a16="http://schemas.microsoft.com/office/drawing/2014/main" id="{24A58FF8-141D-4070-A232-3657EA47ECD7}"/>
              </a:ext>
            </a:extLst>
          </p:cNvPr>
          <p:cNvSpPr/>
          <p:nvPr/>
        </p:nvSpPr>
        <p:spPr>
          <a:xfrm>
            <a:off x="973937" y="2667457"/>
            <a:ext cx="226453" cy="228447"/>
          </a:xfrm>
          <a:custGeom>
            <a:avLst/>
            <a:gdLst>
              <a:gd name="connsiteX0" fmla="*/ 238198 w 238197"/>
              <a:gd name="connsiteY0" fmla="*/ 119342 h 240294"/>
              <a:gd name="connsiteX1" fmla="*/ 116623 w 238197"/>
              <a:gd name="connsiteY1" fmla="*/ 240278 h 240294"/>
              <a:gd name="connsiteX2" fmla="*/ 0 w 238197"/>
              <a:gd name="connsiteY2" fmla="*/ 119661 h 240294"/>
              <a:gd name="connsiteX3" fmla="*/ 118859 w 238197"/>
              <a:gd name="connsiteY3" fmla="*/ 3 h 240294"/>
              <a:gd name="connsiteX4" fmla="*/ 238198 w 238197"/>
              <a:gd name="connsiteY4" fmla="*/ 119342 h 24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96" h="240294">
                <a:moveTo>
                  <a:pt x="238198" y="119342"/>
                </a:moveTo>
                <a:cubicBezTo>
                  <a:pt x="238198" y="186919"/>
                  <a:pt x="183401" y="241396"/>
                  <a:pt x="116623" y="240278"/>
                </a:cubicBezTo>
                <a:cubicBezTo>
                  <a:pt x="52081" y="239000"/>
                  <a:pt x="0" y="185321"/>
                  <a:pt x="0" y="119661"/>
                </a:cubicBezTo>
                <a:cubicBezTo>
                  <a:pt x="0" y="51924"/>
                  <a:pt x="51122" y="-476"/>
                  <a:pt x="118859" y="3"/>
                </a:cubicBezTo>
                <a:cubicBezTo>
                  <a:pt x="189951" y="483"/>
                  <a:pt x="237718" y="52404"/>
                  <a:pt x="238198" y="119342"/>
                </a:cubicBezTo>
                <a:close/>
              </a:path>
            </a:pathLst>
          </a:custGeom>
          <a:solidFill>
            <a:srgbClr val="000000"/>
          </a:solidFill>
          <a:ln w="15964" cap="flat">
            <a:noFill/>
            <a:prstDash val="solid"/>
            <a:miter/>
          </a:ln>
        </p:spPr>
        <p:txBody>
          <a:bodyPr rtlCol="0" anchor="ctr"/>
          <a:lstStyle/>
          <a:p>
            <a:endParaRPr lang="LID4096"/>
          </a:p>
        </p:txBody>
      </p:sp>
      <p:sp>
        <p:nvSpPr>
          <p:cNvPr id="50" name="Forma libre: forma 49">
            <a:extLst>
              <a:ext uri="{FF2B5EF4-FFF2-40B4-BE49-F238E27FC236}">
                <a16:creationId xmlns:a16="http://schemas.microsoft.com/office/drawing/2014/main" id="{62C22A7C-7CFA-4A45-BE3F-EB4481DA7AE5}"/>
              </a:ext>
            </a:extLst>
          </p:cNvPr>
          <p:cNvSpPr/>
          <p:nvPr/>
        </p:nvSpPr>
        <p:spPr>
          <a:xfrm>
            <a:off x="1314910" y="2667004"/>
            <a:ext cx="228583" cy="229344"/>
          </a:xfrm>
          <a:custGeom>
            <a:avLst/>
            <a:gdLst>
              <a:gd name="connsiteX0" fmla="*/ 0 w 240437"/>
              <a:gd name="connsiteY0" fmla="*/ 119658 h 241238"/>
              <a:gd name="connsiteX1" fmla="*/ 120777 w 240437"/>
              <a:gd name="connsiteY1" fmla="*/ 0 h 241238"/>
              <a:gd name="connsiteX2" fmla="*/ 240435 w 240437"/>
              <a:gd name="connsiteY2" fmla="*/ 121256 h 241238"/>
              <a:gd name="connsiteX3" fmla="*/ 121735 w 240437"/>
              <a:gd name="connsiteY3" fmla="*/ 241233 h 241238"/>
              <a:gd name="connsiteX4" fmla="*/ 0 w 240437"/>
              <a:gd name="connsiteY4" fmla="*/ 119818 h 241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437" h="241238">
                <a:moveTo>
                  <a:pt x="0" y="119658"/>
                </a:moveTo>
                <a:cubicBezTo>
                  <a:pt x="160" y="54317"/>
                  <a:pt x="54957" y="0"/>
                  <a:pt x="120777" y="0"/>
                </a:cubicBezTo>
                <a:cubicBezTo>
                  <a:pt x="185159" y="0"/>
                  <a:pt x="240914" y="56394"/>
                  <a:pt x="240435" y="121256"/>
                </a:cubicBezTo>
                <a:cubicBezTo>
                  <a:pt x="240115" y="184999"/>
                  <a:pt x="184999" y="240594"/>
                  <a:pt x="121735" y="241233"/>
                </a:cubicBezTo>
                <a:cubicBezTo>
                  <a:pt x="55596" y="241872"/>
                  <a:pt x="-159" y="186117"/>
                  <a:pt x="0" y="119818"/>
                </a:cubicBezTo>
                <a:close/>
              </a:path>
            </a:pathLst>
          </a:custGeom>
          <a:solidFill>
            <a:srgbClr val="000000"/>
          </a:solidFill>
          <a:ln w="15964" cap="flat">
            <a:noFill/>
            <a:prstDash val="solid"/>
            <a:miter/>
          </a:ln>
        </p:spPr>
        <p:txBody>
          <a:bodyPr rtlCol="0" anchor="ctr"/>
          <a:lstStyle/>
          <a:p>
            <a:endParaRPr lang="LID4096"/>
          </a:p>
        </p:txBody>
      </p:sp>
      <p:sp>
        <p:nvSpPr>
          <p:cNvPr id="51" name="Forma libre: forma 50">
            <a:extLst>
              <a:ext uri="{FF2B5EF4-FFF2-40B4-BE49-F238E27FC236}">
                <a16:creationId xmlns:a16="http://schemas.microsoft.com/office/drawing/2014/main" id="{F8AB6582-1378-4737-89B2-E6DEFB937CBB}"/>
              </a:ext>
            </a:extLst>
          </p:cNvPr>
          <p:cNvSpPr/>
          <p:nvPr/>
        </p:nvSpPr>
        <p:spPr>
          <a:xfrm>
            <a:off x="5309920" y="4574664"/>
            <a:ext cx="232648" cy="249067"/>
          </a:xfrm>
          <a:custGeom>
            <a:avLst/>
            <a:gdLst>
              <a:gd name="connsiteX0" fmla="*/ 101665 w 244713"/>
              <a:gd name="connsiteY0" fmla="*/ 261799 h 261983"/>
              <a:gd name="connsiteX1" fmla="*/ 23225 w 244713"/>
              <a:gd name="connsiteY1" fmla="*/ 261959 h 261983"/>
              <a:gd name="connsiteX2" fmla="*/ 1178 w 244713"/>
              <a:gd name="connsiteY2" fmla="*/ 235120 h 261983"/>
              <a:gd name="connsiteX3" fmla="*/ 175633 w 244713"/>
              <a:gd name="connsiteY3" fmla="*/ 1875 h 261983"/>
              <a:gd name="connsiteX4" fmla="*/ 235861 w 244713"/>
              <a:gd name="connsiteY4" fmla="*/ 11460 h 261983"/>
              <a:gd name="connsiteX5" fmla="*/ 234743 w 244713"/>
              <a:gd name="connsiteY5" fmla="*/ 26957 h 261983"/>
              <a:gd name="connsiteX6" fmla="*/ 239535 w 244713"/>
              <a:gd name="connsiteY6" fmla="*/ 111468 h 261983"/>
              <a:gd name="connsiteX7" fmla="*/ 242731 w 244713"/>
              <a:gd name="connsiteY7" fmla="*/ 136710 h 261983"/>
              <a:gd name="connsiteX8" fmla="*/ 210140 w 244713"/>
              <a:gd name="connsiteY8" fmla="*/ 239593 h 261983"/>
              <a:gd name="connsiteX9" fmla="*/ 180426 w 244713"/>
              <a:gd name="connsiteY9" fmla="*/ 261959 h 261983"/>
              <a:gd name="connsiteX10" fmla="*/ 101985 w 244713"/>
              <a:gd name="connsiteY10" fmla="*/ 261799 h 26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13" h="261983">
                <a:moveTo>
                  <a:pt x="101665" y="261799"/>
                </a:moveTo>
                <a:cubicBezTo>
                  <a:pt x="75465" y="261799"/>
                  <a:pt x="49265" y="261320"/>
                  <a:pt x="23225" y="261959"/>
                </a:cubicBezTo>
                <a:cubicBezTo>
                  <a:pt x="3734" y="262438"/>
                  <a:pt x="-2976" y="255249"/>
                  <a:pt x="1178" y="235120"/>
                </a:cubicBezTo>
                <a:cubicBezTo>
                  <a:pt x="22905" y="130000"/>
                  <a:pt x="81057" y="52358"/>
                  <a:pt x="175633" y="1875"/>
                </a:cubicBezTo>
                <a:cubicBezTo>
                  <a:pt x="185857" y="-3557"/>
                  <a:pt x="228832" y="3792"/>
                  <a:pt x="235861" y="11460"/>
                </a:cubicBezTo>
                <a:cubicBezTo>
                  <a:pt x="240974" y="17052"/>
                  <a:pt x="237618" y="21844"/>
                  <a:pt x="234743" y="26957"/>
                </a:cubicBezTo>
                <a:cubicBezTo>
                  <a:pt x="218128" y="56032"/>
                  <a:pt x="218448" y="84469"/>
                  <a:pt x="239535" y="111468"/>
                </a:cubicBezTo>
                <a:cubicBezTo>
                  <a:pt x="245766" y="119456"/>
                  <a:pt x="245766" y="127604"/>
                  <a:pt x="242731" y="136710"/>
                </a:cubicBezTo>
                <a:cubicBezTo>
                  <a:pt x="231547" y="170898"/>
                  <a:pt x="220045" y="204926"/>
                  <a:pt x="210140" y="239593"/>
                </a:cubicBezTo>
                <a:cubicBezTo>
                  <a:pt x="205507" y="255729"/>
                  <a:pt x="196880" y="262438"/>
                  <a:pt x="180426" y="261959"/>
                </a:cubicBezTo>
                <a:cubicBezTo>
                  <a:pt x="154225" y="261320"/>
                  <a:pt x="128025" y="261799"/>
                  <a:pt x="101985" y="261799"/>
                </a:cubicBezTo>
                <a:close/>
              </a:path>
            </a:pathLst>
          </a:custGeom>
          <a:solidFill>
            <a:srgbClr val="000000"/>
          </a:solidFill>
          <a:ln w="15964" cap="flat">
            <a:noFill/>
            <a:prstDash val="solid"/>
            <a:miter/>
          </a:ln>
        </p:spPr>
        <p:txBody>
          <a:bodyPr rtlCol="0" anchor="ctr"/>
          <a:lstStyle/>
          <a:p>
            <a:endParaRPr lang="LID4096"/>
          </a:p>
        </p:txBody>
      </p:sp>
      <p:sp>
        <p:nvSpPr>
          <p:cNvPr id="52" name="Forma libre: forma 51">
            <a:extLst>
              <a:ext uri="{FF2B5EF4-FFF2-40B4-BE49-F238E27FC236}">
                <a16:creationId xmlns:a16="http://schemas.microsoft.com/office/drawing/2014/main" id="{CDA5E58A-1662-41B2-BF7B-B61216674DA5}"/>
              </a:ext>
            </a:extLst>
          </p:cNvPr>
          <p:cNvSpPr/>
          <p:nvPr/>
        </p:nvSpPr>
        <p:spPr>
          <a:xfrm>
            <a:off x="5738552" y="5794426"/>
            <a:ext cx="313786" cy="239947"/>
          </a:xfrm>
          <a:custGeom>
            <a:avLst/>
            <a:gdLst>
              <a:gd name="connsiteX0" fmla="*/ 329771 w 330059"/>
              <a:gd name="connsiteY0" fmla="*/ 89412 h 252391"/>
              <a:gd name="connsiteX1" fmla="*/ 319865 w 330059"/>
              <a:gd name="connsiteY1" fmla="*/ 113056 h 252391"/>
              <a:gd name="connsiteX2" fmla="*/ 182634 w 330059"/>
              <a:gd name="connsiteY2" fmla="*/ 242779 h 252391"/>
              <a:gd name="connsiteX3" fmla="*/ 147967 w 330059"/>
              <a:gd name="connsiteY3" fmla="*/ 243417 h 252391"/>
              <a:gd name="connsiteX4" fmla="*/ 8978 w 330059"/>
              <a:gd name="connsiteY4" fmla="*/ 111938 h 252391"/>
              <a:gd name="connsiteX5" fmla="*/ 831 w 330059"/>
              <a:gd name="connsiteY5" fmla="*/ 87974 h 252391"/>
              <a:gd name="connsiteX6" fmla="*/ 34859 w 330059"/>
              <a:gd name="connsiteY6" fmla="*/ 9533 h 252391"/>
              <a:gd name="connsiteX7" fmla="*/ 64414 w 330059"/>
              <a:gd name="connsiteY7" fmla="*/ 10332 h 252391"/>
              <a:gd name="connsiteX8" fmla="*/ 145730 w 330059"/>
              <a:gd name="connsiteY8" fmla="*/ 88613 h 252391"/>
              <a:gd name="connsiteX9" fmla="*/ 185190 w 330059"/>
              <a:gd name="connsiteY9" fmla="*/ 87654 h 252391"/>
              <a:gd name="connsiteX10" fmla="*/ 266826 w 330059"/>
              <a:gd name="connsiteY10" fmla="*/ 9853 h 252391"/>
              <a:gd name="connsiteX11" fmla="*/ 297020 w 330059"/>
              <a:gd name="connsiteY11" fmla="*/ 13367 h 252391"/>
              <a:gd name="connsiteX12" fmla="*/ 329771 w 330059"/>
              <a:gd name="connsiteY12" fmla="*/ 89572 h 252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0059" h="252391">
                <a:moveTo>
                  <a:pt x="329771" y="89412"/>
                </a:moveTo>
                <a:cubicBezTo>
                  <a:pt x="331368" y="101394"/>
                  <a:pt x="326096" y="107304"/>
                  <a:pt x="319865" y="113056"/>
                </a:cubicBezTo>
                <a:cubicBezTo>
                  <a:pt x="274015" y="156190"/>
                  <a:pt x="227846" y="199005"/>
                  <a:pt x="182634" y="242779"/>
                </a:cubicBezTo>
                <a:cubicBezTo>
                  <a:pt x="169854" y="255080"/>
                  <a:pt x="160907" y="255879"/>
                  <a:pt x="147967" y="243417"/>
                </a:cubicBezTo>
                <a:cubicBezTo>
                  <a:pt x="102117" y="199165"/>
                  <a:pt x="55468" y="155551"/>
                  <a:pt x="8978" y="111938"/>
                </a:cubicBezTo>
                <a:cubicBezTo>
                  <a:pt x="1790" y="105228"/>
                  <a:pt x="-1725" y="98039"/>
                  <a:pt x="831" y="87974"/>
                </a:cubicBezTo>
                <a:cubicBezTo>
                  <a:pt x="8020" y="60017"/>
                  <a:pt x="20162" y="34136"/>
                  <a:pt x="34859" y="9533"/>
                </a:cubicBezTo>
                <a:cubicBezTo>
                  <a:pt x="44924" y="-7082"/>
                  <a:pt x="54829" y="1226"/>
                  <a:pt x="64414" y="10332"/>
                </a:cubicBezTo>
                <a:cubicBezTo>
                  <a:pt x="91573" y="36372"/>
                  <a:pt x="119051" y="62093"/>
                  <a:pt x="145730" y="88613"/>
                </a:cubicBezTo>
                <a:cubicBezTo>
                  <a:pt x="159949" y="102831"/>
                  <a:pt x="171292" y="101394"/>
                  <a:pt x="185190" y="87654"/>
                </a:cubicBezTo>
                <a:cubicBezTo>
                  <a:pt x="211870" y="61135"/>
                  <a:pt x="239987" y="36213"/>
                  <a:pt x="266826" y="9853"/>
                </a:cubicBezTo>
                <a:cubicBezTo>
                  <a:pt x="279287" y="-2289"/>
                  <a:pt x="287914" y="-2608"/>
                  <a:pt x="297020" y="13367"/>
                </a:cubicBezTo>
                <a:cubicBezTo>
                  <a:pt x="311239" y="38289"/>
                  <a:pt x="323540" y="64010"/>
                  <a:pt x="329771" y="89572"/>
                </a:cubicBezTo>
                <a:close/>
              </a:path>
            </a:pathLst>
          </a:custGeom>
          <a:solidFill>
            <a:srgbClr val="000000"/>
          </a:solidFill>
          <a:ln w="15964" cap="flat">
            <a:noFill/>
            <a:prstDash val="solid"/>
            <a:miter/>
          </a:ln>
        </p:spPr>
        <p:txBody>
          <a:bodyPr rtlCol="0" anchor="ctr"/>
          <a:lstStyle/>
          <a:p>
            <a:endParaRPr lang="LID4096"/>
          </a:p>
        </p:txBody>
      </p:sp>
      <p:sp>
        <p:nvSpPr>
          <p:cNvPr id="53" name="Forma libre: forma 52">
            <a:extLst>
              <a:ext uri="{FF2B5EF4-FFF2-40B4-BE49-F238E27FC236}">
                <a16:creationId xmlns:a16="http://schemas.microsoft.com/office/drawing/2014/main" id="{4EA65673-7690-4B43-9F28-9DABEFBF34DA}"/>
              </a:ext>
            </a:extLst>
          </p:cNvPr>
          <p:cNvSpPr/>
          <p:nvPr/>
        </p:nvSpPr>
        <p:spPr>
          <a:xfrm>
            <a:off x="5292452" y="5303384"/>
            <a:ext cx="242706" cy="221404"/>
          </a:xfrm>
          <a:custGeom>
            <a:avLst/>
            <a:gdLst>
              <a:gd name="connsiteX0" fmla="*/ 126269 w 255293"/>
              <a:gd name="connsiteY0" fmla="*/ 232886 h 232886"/>
              <a:gd name="connsiteX1" fmla="*/ 117163 w 255293"/>
              <a:gd name="connsiteY1" fmla="*/ 226656 h 232886"/>
              <a:gd name="connsiteX2" fmla="*/ 6611 w 255293"/>
              <a:gd name="connsiteY2" fmla="*/ 122334 h 232886"/>
              <a:gd name="connsiteX3" fmla="*/ 5653 w 255293"/>
              <a:gd name="connsiteY3" fmla="*/ 99329 h 232886"/>
              <a:gd name="connsiteX4" fmla="*/ 114607 w 255293"/>
              <a:gd name="connsiteY4" fmla="*/ 4593 h 232886"/>
              <a:gd name="connsiteX5" fmla="*/ 144002 w 255293"/>
              <a:gd name="connsiteY5" fmla="*/ 6191 h 232886"/>
              <a:gd name="connsiteX6" fmla="*/ 247365 w 255293"/>
              <a:gd name="connsiteY6" fmla="*/ 96453 h 232886"/>
              <a:gd name="connsiteX7" fmla="*/ 247045 w 255293"/>
              <a:gd name="connsiteY7" fmla="*/ 124731 h 232886"/>
              <a:gd name="connsiteX8" fmla="*/ 141765 w 255293"/>
              <a:gd name="connsiteY8" fmla="*/ 223780 h 232886"/>
              <a:gd name="connsiteX9" fmla="*/ 126269 w 255293"/>
              <a:gd name="connsiteY9" fmla="*/ 232726 h 2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5293" h="232886">
                <a:moveTo>
                  <a:pt x="126269" y="232886"/>
                </a:moveTo>
                <a:cubicBezTo>
                  <a:pt x="123713" y="231129"/>
                  <a:pt x="120039" y="229371"/>
                  <a:pt x="117163" y="226656"/>
                </a:cubicBezTo>
                <a:cubicBezTo>
                  <a:pt x="80259" y="191988"/>
                  <a:pt x="43515" y="157001"/>
                  <a:pt x="6611" y="122334"/>
                </a:cubicBezTo>
                <a:cubicBezTo>
                  <a:pt x="-1537" y="114666"/>
                  <a:pt x="-2495" y="107637"/>
                  <a:pt x="5653" y="99329"/>
                </a:cubicBezTo>
                <a:cubicBezTo>
                  <a:pt x="39361" y="64662"/>
                  <a:pt x="74987" y="32391"/>
                  <a:pt x="114607" y="4593"/>
                </a:cubicBezTo>
                <a:cubicBezTo>
                  <a:pt x="124671" y="-2436"/>
                  <a:pt x="134417" y="-998"/>
                  <a:pt x="144002" y="6191"/>
                </a:cubicBezTo>
                <a:cubicBezTo>
                  <a:pt x="181066" y="33350"/>
                  <a:pt x="214455" y="64502"/>
                  <a:pt x="247365" y="96453"/>
                </a:cubicBezTo>
                <a:cubicBezTo>
                  <a:pt x="258069" y="106838"/>
                  <a:pt x="257909" y="114826"/>
                  <a:pt x="247045" y="124731"/>
                </a:cubicBezTo>
                <a:cubicBezTo>
                  <a:pt x="211739" y="157481"/>
                  <a:pt x="176912" y="190710"/>
                  <a:pt x="141765" y="223780"/>
                </a:cubicBezTo>
                <a:cubicBezTo>
                  <a:pt x="137612" y="227614"/>
                  <a:pt x="133938" y="232087"/>
                  <a:pt x="126269" y="232726"/>
                </a:cubicBezTo>
                <a:close/>
              </a:path>
            </a:pathLst>
          </a:custGeom>
          <a:solidFill>
            <a:srgbClr val="000000"/>
          </a:solidFill>
          <a:ln w="15964" cap="flat">
            <a:noFill/>
            <a:prstDash val="solid"/>
            <a:miter/>
          </a:ln>
        </p:spPr>
        <p:txBody>
          <a:bodyPr rtlCol="0" anchor="ctr"/>
          <a:lstStyle/>
          <a:p>
            <a:endParaRPr lang="LID4096"/>
          </a:p>
        </p:txBody>
      </p:sp>
      <p:sp>
        <p:nvSpPr>
          <p:cNvPr id="55" name="Forma libre: forma 54">
            <a:extLst>
              <a:ext uri="{FF2B5EF4-FFF2-40B4-BE49-F238E27FC236}">
                <a16:creationId xmlns:a16="http://schemas.microsoft.com/office/drawing/2014/main" id="{5F15687A-FD8B-4979-B23F-AE8B0CC68E4C}"/>
              </a:ext>
            </a:extLst>
          </p:cNvPr>
          <p:cNvSpPr/>
          <p:nvPr/>
        </p:nvSpPr>
        <p:spPr>
          <a:xfrm>
            <a:off x="5525410" y="4594577"/>
            <a:ext cx="131986" cy="253332"/>
          </a:xfrm>
          <a:custGeom>
            <a:avLst/>
            <a:gdLst>
              <a:gd name="connsiteX0" fmla="*/ 68944 w 138831"/>
              <a:gd name="connsiteY0" fmla="*/ 266254 h 266470"/>
              <a:gd name="connsiteX1" fmla="*/ 17503 w 138831"/>
              <a:gd name="connsiteY1" fmla="*/ 266254 h 266470"/>
              <a:gd name="connsiteX2" fmla="*/ 1847 w 138831"/>
              <a:gd name="connsiteY2" fmla="*/ 245166 h 266470"/>
              <a:gd name="connsiteX3" fmla="*/ 41786 w 138831"/>
              <a:gd name="connsiteY3" fmla="*/ 118958 h 266470"/>
              <a:gd name="connsiteX4" fmla="*/ 33958 w 138831"/>
              <a:gd name="connsiteY4" fmla="*/ 76942 h 266470"/>
              <a:gd name="connsiteX5" fmla="*/ 36833 w 138831"/>
              <a:gd name="connsiteY5" fmla="*/ 12879 h 266470"/>
              <a:gd name="connsiteX6" fmla="*/ 99618 w 138831"/>
              <a:gd name="connsiteY6" fmla="*/ 11122 h 266470"/>
              <a:gd name="connsiteX7" fmla="*/ 106168 w 138831"/>
              <a:gd name="connsiteY7" fmla="*/ 74386 h 266470"/>
              <a:gd name="connsiteX8" fmla="*/ 98500 w 138831"/>
              <a:gd name="connsiteY8" fmla="*/ 126946 h 266470"/>
              <a:gd name="connsiteX9" fmla="*/ 136202 w 138831"/>
              <a:gd name="connsiteY9" fmla="*/ 241013 h 266470"/>
              <a:gd name="connsiteX10" fmla="*/ 117990 w 138831"/>
              <a:gd name="connsiteY10" fmla="*/ 266414 h 266470"/>
              <a:gd name="connsiteX11" fmla="*/ 68944 w 138831"/>
              <a:gd name="connsiteY11" fmla="*/ 266414 h 26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8831" h="266470">
                <a:moveTo>
                  <a:pt x="68944" y="266254"/>
                </a:moveTo>
                <a:cubicBezTo>
                  <a:pt x="51850" y="266254"/>
                  <a:pt x="34597" y="266094"/>
                  <a:pt x="17503" y="266254"/>
                </a:cubicBezTo>
                <a:cubicBezTo>
                  <a:pt x="2326" y="266414"/>
                  <a:pt x="-3266" y="260663"/>
                  <a:pt x="1847" y="245166"/>
                </a:cubicBezTo>
                <a:cubicBezTo>
                  <a:pt x="15426" y="203150"/>
                  <a:pt x="27887" y="160815"/>
                  <a:pt x="41786" y="118958"/>
                </a:cubicBezTo>
                <a:cubicBezTo>
                  <a:pt x="47218" y="102823"/>
                  <a:pt x="46898" y="90521"/>
                  <a:pt x="33958" y="76942"/>
                </a:cubicBezTo>
                <a:cubicBezTo>
                  <a:pt x="16544" y="58730"/>
                  <a:pt x="19260" y="29814"/>
                  <a:pt x="36833" y="12879"/>
                </a:cubicBezTo>
                <a:cubicBezTo>
                  <a:pt x="53927" y="-3575"/>
                  <a:pt x="80447" y="-4374"/>
                  <a:pt x="99618" y="11122"/>
                </a:cubicBezTo>
                <a:cubicBezTo>
                  <a:pt x="118949" y="26779"/>
                  <a:pt x="124380" y="55694"/>
                  <a:pt x="106168" y="74386"/>
                </a:cubicBezTo>
                <a:cubicBezTo>
                  <a:pt x="89074" y="91959"/>
                  <a:pt x="91470" y="107296"/>
                  <a:pt x="98500" y="126946"/>
                </a:cubicBezTo>
                <a:cubicBezTo>
                  <a:pt x="111919" y="164649"/>
                  <a:pt x="123102" y="203150"/>
                  <a:pt x="136202" y="241013"/>
                </a:cubicBezTo>
                <a:cubicBezTo>
                  <a:pt x="142593" y="259544"/>
                  <a:pt x="137640" y="267213"/>
                  <a:pt x="117990" y="266414"/>
                </a:cubicBezTo>
                <a:cubicBezTo>
                  <a:pt x="101695" y="265775"/>
                  <a:pt x="85240" y="266414"/>
                  <a:pt x="68944" y="266414"/>
                </a:cubicBezTo>
                <a:close/>
              </a:path>
            </a:pathLst>
          </a:custGeom>
          <a:solidFill>
            <a:srgbClr val="000000"/>
          </a:solidFill>
          <a:ln w="15964" cap="flat">
            <a:noFill/>
            <a:prstDash val="solid"/>
            <a:miter/>
          </a:ln>
        </p:spPr>
        <p:txBody>
          <a:bodyPr rtlCol="0" anchor="ctr"/>
          <a:lstStyle/>
          <a:p>
            <a:endParaRPr lang="LID4096"/>
          </a:p>
        </p:txBody>
      </p:sp>
      <p:sp>
        <p:nvSpPr>
          <p:cNvPr id="56" name="Forma libre: forma 55">
            <a:extLst>
              <a:ext uri="{FF2B5EF4-FFF2-40B4-BE49-F238E27FC236}">
                <a16:creationId xmlns:a16="http://schemas.microsoft.com/office/drawing/2014/main" id="{199A9A4C-8FFF-4022-B4C6-3002A4545093}"/>
              </a:ext>
            </a:extLst>
          </p:cNvPr>
          <p:cNvSpPr/>
          <p:nvPr/>
        </p:nvSpPr>
        <p:spPr>
          <a:xfrm>
            <a:off x="5805250" y="5682576"/>
            <a:ext cx="180138" cy="166349"/>
          </a:xfrm>
          <a:custGeom>
            <a:avLst/>
            <a:gdLst>
              <a:gd name="connsiteX0" fmla="*/ 189321 w 189480"/>
              <a:gd name="connsiteY0" fmla="*/ 81654 h 174976"/>
              <a:gd name="connsiteX1" fmla="*/ 179895 w 189480"/>
              <a:gd name="connsiteY1" fmla="*/ 99227 h 174976"/>
              <a:gd name="connsiteX2" fmla="*/ 107046 w 189480"/>
              <a:gd name="connsiteY2" fmla="*/ 168242 h 174976"/>
              <a:gd name="connsiteX3" fmla="*/ 83882 w 189480"/>
              <a:gd name="connsiteY3" fmla="*/ 170000 h 174976"/>
              <a:gd name="connsiteX4" fmla="*/ 5600 w 189480"/>
              <a:gd name="connsiteY4" fmla="*/ 96032 h 174976"/>
              <a:gd name="connsiteX5" fmla="*/ 6239 w 189480"/>
              <a:gd name="connsiteY5" fmla="*/ 72708 h 174976"/>
              <a:gd name="connsiteX6" fmla="*/ 78130 w 189480"/>
              <a:gd name="connsiteY6" fmla="*/ 6409 h 174976"/>
              <a:gd name="connsiteX7" fmla="*/ 107525 w 189480"/>
              <a:gd name="connsiteY7" fmla="*/ 4012 h 174976"/>
              <a:gd name="connsiteX8" fmla="*/ 185168 w 189480"/>
              <a:gd name="connsiteY8" fmla="*/ 74625 h 174976"/>
              <a:gd name="connsiteX9" fmla="*/ 189481 w 189480"/>
              <a:gd name="connsiteY9" fmla="*/ 81654 h 17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480" h="174976">
                <a:moveTo>
                  <a:pt x="189321" y="81654"/>
                </a:moveTo>
                <a:cubicBezTo>
                  <a:pt x="190280" y="90920"/>
                  <a:pt x="184368" y="94914"/>
                  <a:pt x="179895" y="99227"/>
                </a:cubicBezTo>
                <a:cubicBezTo>
                  <a:pt x="155772" y="122392"/>
                  <a:pt x="131170" y="145077"/>
                  <a:pt x="107046" y="168242"/>
                </a:cubicBezTo>
                <a:cubicBezTo>
                  <a:pt x="99378" y="175591"/>
                  <a:pt x="92349" y="177987"/>
                  <a:pt x="83882" y="170000"/>
                </a:cubicBezTo>
                <a:cubicBezTo>
                  <a:pt x="57841" y="145237"/>
                  <a:pt x="31801" y="120635"/>
                  <a:pt x="5600" y="96032"/>
                </a:cubicBezTo>
                <a:cubicBezTo>
                  <a:pt x="-3026" y="87885"/>
                  <a:pt x="-790" y="80216"/>
                  <a:pt x="6239" y="72708"/>
                </a:cubicBezTo>
                <a:cubicBezTo>
                  <a:pt x="28765" y="49063"/>
                  <a:pt x="50972" y="25100"/>
                  <a:pt x="78130" y="6409"/>
                </a:cubicBezTo>
                <a:cubicBezTo>
                  <a:pt x="87556" y="-142"/>
                  <a:pt x="97141" y="-2858"/>
                  <a:pt x="107525" y="4012"/>
                </a:cubicBezTo>
                <a:cubicBezTo>
                  <a:pt x="137240" y="23343"/>
                  <a:pt x="161843" y="48265"/>
                  <a:pt x="185168" y="74625"/>
                </a:cubicBezTo>
                <a:cubicBezTo>
                  <a:pt x="187244" y="77021"/>
                  <a:pt x="188522" y="80056"/>
                  <a:pt x="189481" y="81654"/>
                </a:cubicBezTo>
                <a:close/>
              </a:path>
            </a:pathLst>
          </a:custGeom>
          <a:solidFill>
            <a:srgbClr val="000000"/>
          </a:solidFill>
          <a:ln w="15964" cap="flat">
            <a:noFill/>
            <a:prstDash val="solid"/>
            <a:miter/>
          </a:ln>
        </p:spPr>
        <p:txBody>
          <a:bodyPr rtlCol="0" anchor="ctr"/>
          <a:lstStyle/>
          <a:p>
            <a:endParaRPr lang="LID4096"/>
          </a:p>
        </p:txBody>
      </p:sp>
      <p:sp>
        <p:nvSpPr>
          <p:cNvPr id="58" name="Forma libre: forma 57">
            <a:extLst>
              <a:ext uri="{FF2B5EF4-FFF2-40B4-BE49-F238E27FC236}">
                <a16:creationId xmlns:a16="http://schemas.microsoft.com/office/drawing/2014/main" id="{06575D50-2AE6-4A85-93E9-9164BBEC59E6}"/>
              </a:ext>
            </a:extLst>
          </p:cNvPr>
          <p:cNvSpPr/>
          <p:nvPr/>
        </p:nvSpPr>
        <p:spPr>
          <a:xfrm>
            <a:off x="3769346" y="3167705"/>
            <a:ext cx="172308" cy="92594"/>
          </a:xfrm>
          <a:custGeom>
            <a:avLst/>
            <a:gdLst>
              <a:gd name="connsiteX0" fmla="*/ 88776 w 181244"/>
              <a:gd name="connsiteY0" fmla="*/ 96865 h 97396"/>
              <a:gd name="connsiteX1" fmla="*/ 20080 w 181244"/>
              <a:gd name="connsiteY1" fmla="*/ 96865 h 97396"/>
              <a:gd name="connsiteX2" fmla="*/ 910 w 181244"/>
              <a:gd name="connsiteY2" fmla="*/ 70984 h 97396"/>
              <a:gd name="connsiteX3" fmla="*/ 86859 w 181244"/>
              <a:gd name="connsiteY3" fmla="*/ 52 h 97396"/>
              <a:gd name="connsiteX4" fmla="*/ 178080 w 181244"/>
              <a:gd name="connsiteY4" fmla="*/ 62037 h 97396"/>
              <a:gd name="connsiteX5" fmla="*/ 152519 w 181244"/>
              <a:gd name="connsiteY5" fmla="*/ 97184 h 97396"/>
              <a:gd name="connsiteX6" fmla="*/ 88776 w 181244"/>
              <a:gd name="connsiteY6" fmla="*/ 97184 h 97396"/>
              <a:gd name="connsiteX7" fmla="*/ 88776 w 181244"/>
              <a:gd name="connsiteY7" fmla="*/ 96865 h 9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44" h="97396">
                <a:moveTo>
                  <a:pt x="88776" y="96865"/>
                </a:moveTo>
                <a:cubicBezTo>
                  <a:pt x="65931" y="96865"/>
                  <a:pt x="43085" y="97024"/>
                  <a:pt x="20080" y="96865"/>
                </a:cubicBezTo>
                <a:cubicBezTo>
                  <a:pt x="2667" y="96705"/>
                  <a:pt x="-2286" y="87279"/>
                  <a:pt x="910" y="70984"/>
                </a:cubicBezTo>
                <a:cubicBezTo>
                  <a:pt x="8578" y="31204"/>
                  <a:pt x="44364" y="1489"/>
                  <a:pt x="86859" y="52"/>
                </a:cubicBezTo>
                <a:cubicBezTo>
                  <a:pt x="125839" y="-1386"/>
                  <a:pt x="168015" y="27370"/>
                  <a:pt x="178080" y="62037"/>
                </a:cubicBezTo>
                <a:cubicBezTo>
                  <a:pt x="185748" y="88557"/>
                  <a:pt x="180317" y="96545"/>
                  <a:pt x="152519" y="97184"/>
                </a:cubicBezTo>
                <a:cubicBezTo>
                  <a:pt x="131271" y="97663"/>
                  <a:pt x="110024" y="97184"/>
                  <a:pt x="88776" y="97184"/>
                </a:cubicBezTo>
                <a:cubicBezTo>
                  <a:pt x="88776" y="97184"/>
                  <a:pt x="88776" y="97024"/>
                  <a:pt x="88776" y="96865"/>
                </a:cubicBezTo>
                <a:close/>
              </a:path>
            </a:pathLst>
          </a:custGeom>
          <a:solidFill>
            <a:srgbClr val="000000"/>
          </a:solidFill>
          <a:ln w="15964" cap="flat">
            <a:noFill/>
            <a:prstDash val="solid"/>
            <a:miter/>
          </a:ln>
        </p:spPr>
        <p:txBody>
          <a:bodyPr rtlCol="0" anchor="ctr"/>
          <a:lstStyle/>
          <a:p>
            <a:endParaRPr lang="LID4096"/>
          </a:p>
        </p:txBody>
      </p:sp>
      <p:sp>
        <p:nvSpPr>
          <p:cNvPr id="61" name="Forma libre: forma 60">
            <a:extLst>
              <a:ext uri="{FF2B5EF4-FFF2-40B4-BE49-F238E27FC236}">
                <a16:creationId xmlns:a16="http://schemas.microsoft.com/office/drawing/2014/main" id="{63FB394A-4542-425B-8985-3BB032E9C3EB}"/>
              </a:ext>
            </a:extLst>
          </p:cNvPr>
          <p:cNvSpPr/>
          <p:nvPr/>
        </p:nvSpPr>
        <p:spPr>
          <a:xfrm>
            <a:off x="4061266" y="2749281"/>
            <a:ext cx="173276" cy="91506"/>
          </a:xfrm>
          <a:custGeom>
            <a:avLst/>
            <a:gdLst>
              <a:gd name="connsiteX0" fmla="*/ 89089 w 182262"/>
              <a:gd name="connsiteY0" fmla="*/ 96218 h 96251"/>
              <a:gd name="connsiteX1" fmla="*/ 20394 w 182262"/>
              <a:gd name="connsiteY1" fmla="*/ 96218 h 96251"/>
              <a:gd name="connsiteX2" fmla="*/ 904 w 182262"/>
              <a:gd name="connsiteY2" fmla="*/ 71775 h 96251"/>
              <a:gd name="connsiteX3" fmla="*/ 78066 w 182262"/>
              <a:gd name="connsiteY3" fmla="*/ 843 h 96251"/>
              <a:gd name="connsiteX4" fmla="*/ 176157 w 182262"/>
              <a:gd name="connsiteY4" fmla="*/ 54202 h 96251"/>
              <a:gd name="connsiteX5" fmla="*/ 152832 w 182262"/>
              <a:gd name="connsiteY5" fmla="*/ 95899 h 96251"/>
              <a:gd name="connsiteX6" fmla="*/ 89089 w 182262"/>
              <a:gd name="connsiteY6" fmla="*/ 95899 h 9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262" h="96251">
                <a:moveTo>
                  <a:pt x="89089" y="96218"/>
                </a:moveTo>
                <a:cubicBezTo>
                  <a:pt x="66244" y="96218"/>
                  <a:pt x="43239" y="95579"/>
                  <a:pt x="20394" y="96218"/>
                </a:cubicBezTo>
                <a:cubicBezTo>
                  <a:pt x="2022" y="96857"/>
                  <a:pt x="-2132" y="88390"/>
                  <a:pt x="904" y="71775"/>
                </a:cubicBezTo>
                <a:cubicBezTo>
                  <a:pt x="7453" y="33753"/>
                  <a:pt x="39565" y="5316"/>
                  <a:pt x="78066" y="843"/>
                </a:cubicBezTo>
                <a:cubicBezTo>
                  <a:pt x="124076" y="-4429"/>
                  <a:pt x="154909" y="15221"/>
                  <a:pt x="176157" y="54202"/>
                </a:cubicBezTo>
                <a:cubicBezTo>
                  <a:pt x="189577" y="78964"/>
                  <a:pt x="180470" y="95739"/>
                  <a:pt x="152832" y="95899"/>
                </a:cubicBezTo>
                <a:cubicBezTo>
                  <a:pt x="131585" y="96058"/>
                  <a:pt x="110337" y="95899"/>
                  <a:pt x="89089" y="95899"/>
                </a:cubicBezTo>
                <a:close/>
              </a:path>
            </a:pathLst>
          </a:custGeom>
          <a:solidFill>
            <a:srgbClr val="000000"/>
          </a:solidFill>
          <a:ln w="15964" cap="flat">
            <a:noFill/>
            <a:prstDash val="solid"/>
            <a:miter/>
          </a:ln>
        </p:spPr>
        <p:txBody>
          <a:bodyPr rtlCol="0" anchor="ctr"/>
          <a:lstStyle/>
          <a:p>
            <a:endParaRPr lang="LID4096"/>
          </a:p>
        </p:txBody>
      </p:sp>
      <p:sp>
        <p:nvSpPr>
          <p:cNvPr id="62" name="Forma libre: forma 61">
            <a:extLst>
              <a:ext uri="{FF2B5EF4-FFF2-40B4-BE49-F238E27FC236}">
                <a16:creationId xmlns:a16="http://schemas.microsoft.com/office/drawing/2014/main" id="{238C0FC6-6816-413F-A1B4-5B19A3A7DE57}"/>
              </a:ext>
            </a:extLst>
          </p:cNvPr>
          <p:cNvSpPr/>
          <p:nvPr/>
        </p:nvSpPr>
        <p:spPr>
          <a:xfrm>
            <a:off x="4355818" y="2913202"/>
            <a:ext cx="171419" cy="89761"/>
          </a:xfrm>
          <a:custGeom>
            <a:avLst/>
            <a:gdLst>
              <a:gd name="connsiteX0" fmla="*/ 89671 w 180309"/>
              <a:gd name="connsiteY0" fmla="*/ 93618 h 94416"/>
              <a:gd name="connsiteX1" fmla="*/ 18579 w 180309"/>
              <a:gd name="connsiteY1" fmla="*/ 93777 h 94416"/>
              <a:gd name="connsiteX2" fmla="*/ 686 w 180309"/>
              <a:gd name="connsiteY2" fmla="*/ 70613 h 94416"/>
              <a:gd name="connsiteX3" fmla="*/ 90150 w 180309"/>
              <a:gd name="connsiteY3" fmla="*/ 0 h 94416"/>
              <a:gd name="connsiteX4" fmla="*/ 179774 w 180309"/>
              <a:gd name="connsiteY4" fmla="*/ 70613 h 94416"/>
              <a:gd name="connsiteX5" fmla="*/ 160922 w 180309"/>
              <a:gd name="connsiteY5" fmla="*/ 94416 h 94416"/>
              <a:gd name="connsiteX6" fmla="*/ 89830 w 180309"/>
              <a:gd name="connsiteY6" fmla="*/ 94416 h 94416"/>
              <a:gd name="connsiteX7" fmla="*/ 89830 w 180309"/>
              <a:gd name="connsiteY7" fmla="*/ 93618 h 9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309" h="94416">
                <a:moveTo>
                  <a:pt x="89671" y="93618"/>
                </a:moveTo>
                <a:cubicBezTo>
                  <a:pt x="66026" y="93618"/>
                  <a:pt x="42223" y="93138"/>
                  <a:pt x="18579" y="93777"/>
                </a:cubicBezTo>
                <a:cubicBezTo>
                  <a:pt x="1005" y="94257"/>
                  <a:pt x="-1551" y="85470"/>
                  <a:pt x="686" y="70613"/>
                </a:cubicBezTo>
                <a:cubicBezTo>
                  <a:pt x="6597" y="29236"/>
                  <a:pt x="43022" y="160"/>
                  <a:pt x="90150" y="0"/>
                </a:cubicBezTo>
                <a:cubicBezTo>
                  <a:pt x="136799" y="0"/>
                  <a:pt x="173703" y="29395"/>
                  <a:pt x="179774" y="70613"/>
                </a:cubicBezTo>
                <a:cubicBezTo>
                  <a:pt x="182010" y="85790"/>
                  <a:pt x="177537" y="94416"/>
                  <a:pt x="160922" y="94416"/>
                </a:cubicBezTo>
                <a:cubicBezTo>
                  <a:pt x="137278" y="94416"/>
                  <a:pt x="113474" y="94416"/>
                  <a:pt x="89830" y="94416"/>
                </a:cubicBezTo>
                <a:cubicBezTo>
                  <a:pt x="89830" y="94097"/>
                  <a:pt x="89830" y="93937"/>
                  <a:pt x="89830" y="93618"/>
                </a:cubicBezTo>
                <a:close/>
              </a:path>
            </a:pathLst>
          </a:custGeom>
          <a:solidFill>
            <a:srgbClr val="000000"/>
          </a:solidFill>
          <a:ln w="15964" cap="flat">
            <a:noFill/>
            <a:prstDash val="solid"/>
            <a:miter/>
          </a:ln>
        </p:spPr>
        <p:txBody>
          <a:bodyPr rtlCol="0" anchor="ctr"/>
          <a:lstStyle/>
          <a:p>
            <a:endParaRPr lang="LID4096"/>
          </a:p>
        </p:txBody>
      </p:sp>
      <p:sp>
        <p:nvSpPr>
          <p:cNvPr id="897" name="Forma libre: forma 896">
            <a:extLst>
              <a:ext uri="{FF2B5EF4-FFF2-40B4-BE49-F238E27FC236}">
                <a16:creationId xmlns:a16="http://schemas.microsoft.com/office/drawing/2014/main" id="{0884E102-9DF1-4358-8ADF-994E7BE57307}"/>
              </a:ext>
            </a:extLst>
          </p:cNvPr>
          <p:cNvSpPr/>
          <p:nvPr/>
        </p:nvSpPr>
        <p:spPr>
          <a:xfrm>
            <a:off x="4085816" y="2601380"/>
            <a:ext cx="123790" cy="125818"/>
          </a:xfrm>
          <a:custGeom>
            <a:avLst/>
            <a:gdLst>
              <a:gd name="connsiteX0" fmla="*/ 3 w 130210"/>
              <a:gd name="connsiteY0" fmla="*/ 64234 h 132343"/>
              <a:gd name="connsiteX1" fmla="*/ 65024 w 130210"/>
              <a:gd name="connsiteY1" fmla="*/ 11 h 132343"/>
              <a:gd name="connsiteX2" fmla="*/ 130205 w 130210"/>
              <a:gd name="connsiteY2" fmla="*/ 65352 h 132343"/>
              <a:gd name="connsiteX3" fmla="*/ 60391 w 130210"/>
              <a:gd name="connsiteY3" fmla="*/ 132290 h 132343"/>
              <a:gd name="connsiteX4" fmla="*/ 3 w 130210"/>
              <a:gd name="connsiteY4" fmla="*/ 64393 h 132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210" h="132343">
                <a:moveTo>
                  <a:pt x="3" y="64234"/>
                </a:moveTo>
                <a:cubicBezTo>
                  <a:pt x="322" y="26211"/>
                  <a:pt x="27481" y="-628"/>
                  <a:pt x="65024" y="11"/>
                </a:cubicBezTo>
                <a:cubicBezTo>
                  <a:pt x="101608" y="650"/>
                  <a:pt x="129885" y="28927"/>
                  <a:pt x="130205" y="65352"/>
                </a:cubicBezTo>
                <a:cubicBezTo>
                  <a:pt x="130684" y="103853"/>
                  <a:pt x="101129" y="130213"/>
                  <a:pt x="60391" y="132290"/>
                </a:cubicBezTo>
                <a:cubicBezTo>
                  <a:pt x="28120" y="133888"/>
                  <a:pt x="-317" y="99540"/>
                  <a:pt x="3" y="64393"/>
                </a:cubicBezTo>
                <a:close/>
              </a:path>
            </a:pathLst>
          </a:custGeom>
          <a:solidFill>
            <a:srgbClr val="000000"/>
          </a:solidFill>
          <a:ln w="15964" cap="flat">
            <a:noFill/>
            <a:prstDash val="solid"/>
            <a:miter/>
          </a:ln>
        </p:spPr>
        <p:txBody>
          <a:bodyPr rtlCol="0" anchor="ctr"/>
          <a:lstStyle/>
          <a:p>
            <a:endParaRPr lang="LID4096"/>
          </a:p>
        </p:txBody>
      </p:sp>
      <p:sp>
        <p:nvSpPr>
          <p:cNvPr id="899" name="Forma libre: forma 898">
            <a:extLst>
              <a:ext uri="{FF2B5EF4-FFF2-40B4-BE49-F238E27FC236}">
                <a16:creationId xmlns:a16="http://schemas.microsoft.com/office/drawing/2014/main" id="{4B6D2C7B-0733-42D5-9482-340F977A6754}"/>
              </a:ext>
            </a:extLst>
          </p:cNvPr>
          <p:cNvSpPr/>
          <p:nvPr/>
        </p:nvSpPr>
        <p:spPr>
          <a:xfrm>
            <a:off x="3792535" y="3019668"/>
            <a:ext cx="123786" cy="124702"/>
          </a:xfrm>
          <a:custGeom>
            <a:avLst/>
            <a:gdLst>
              <a:gd name="connsiteX0" fmla="*/ 130205 w 130205"/>
              <a:gd name="connsiteY0" fmla="*/ 67101 h 131169"/>
              <a:gd name="connsiteX1" fmla="*/ 63905 w 130205"/>
              <a:gd name="connsiteY1" fmla="*/ 131163 h 131169"/>
              <a:gd name="connsiteX2" fmla="*/ 3 w 130205"/>
              <a:gd name="connsiteY2" fmla="*/ 64065 h 131169"/>
              <a:gd name="connsiteX3" fmla="*/ 66621 w 130205"/>
              <a:gd name="connsiteY3" fmla="*/ 3 h 131169"/>
              <a:gd name="connsiteX4" fmla="*/ 130205 w 130205"/>
              <a:gd name="connsiteY4" fmla="*/ 67101 h 131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205" h="131169">
                <a:moveTo>
                  <a:pt x="130205" y="67101"/>
                </a:moveTo>
                <a:cubicBezTo>
                  <a:pt x="130045" y="103046"/>
                  <a:pt x="100490" y="131642"/>
                  <a:pt x="63905" y="131163"/>
                </a:cubicBezTo>
                <a:cubicBezTo>
                  <a:pt x="28279" y="130684"/>
                  <a:pt x="-317" y="100490"/>
                  <a:pt x="3" y="64065"/>
                </a:cubicBezTo>
                <a:cubicBezTo>
                  <a:pt x="322" y="28439"/>
                  <a:pt x="30197" y="-317"/>
                  <a:pt x="66621" y="3"/>
                </a:cubicBezTo>
                <a:cubicBezTo>
                  <a:pt x="102407" y="322"/>
                  <a:pt x="130364" y="29877"/>
                  <a:pt x="130205" y="67101"/>
                </a:cubicBezTo>
                <a:close/>
              </a:path>
            </a:pathLst>
          </a:custGeom>
          <a:solidFill>
            <a:srgbClr val="000000"/>
          </a:solidFill>
          <a:ln w="15964" cap="flat">
            <a:noFill/>
            <a:prstDash val="solid"/>
            <a:miter/>
          </a:ln>
        </p:spPr>
        <p:txBody>
          <a:bodyPr rtlCol="0" anchor="ctr"/>
          <a:lstStyle/>
          <a:p>
            <a:endParaRPr lang="LID4096"/>
          </a:p>
        </p:txBody>
      </p:sp>
      <p:sp>
        <p:nvSpPr>
          <p:cNvPr id="900" name="Forma libre: forma 899">
            <a:extLst>
              <a:ext uri="{FF2B5EF4-FFF2-40B4-BE49-F238E27FC236}">
                <a16:creationId xmlns:a16="http://schemas.microsoft.com/office/drawing/2014/main" id="{28709AC2-7CE1-4977-B7DC-E82E397DAC8E}"/>
              </a:ext>
            </a:extLst>
          </p:cNvPr>
          <p:cNvSpPr/>
          <p:nvPr/>
        </p:nvSpPr>
        <p:spPr>
          <a:xfrm>
            <a:off x="4380315" y="2764201"/>
            <a:ext cx="123343" cy="123507"/>
          </a:xfrm>
          <a:custGeom>
            <a:avLst/>
            <a:gdLst>
              <a:gd name="connsiteX0" fmla="*/ 1 w 129740"/>
              <a:gd name="connsiteY0" fmla="*/ 64069 h 129912"/>
              <a:gd name="connsiteX1" fmla="*/ 65501 w 129740"/>
              <a:gd name="connsiteY1" fmla="*/ 6 h 129912"/>
              <a:gd name="connsiteX2" fmla="*/ 129723 w 129740"/>
              <a:gd name="connsiteY2" fmla="*/ 66146 h 129912"/>
              <a:gd name="connsiteX3" fmla="*/ 62306 w 129740"/>
              <a:gd name="connsiteY3" fmla="*/ 129889 h 129912"/>
              <a:gd name="connsiteX4" fmla="*/ 1 w 129740"/>
              <a:gd name="connsiteY4" fmla="*/ 64069 h 129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39" h="129911">
                <a:moveTo>
                  <a:pt x="1" y="64069"/>
                </a:moveTo>
                <a:cubicBezTo>
                  <a:pt x="320" y="25727"/>
                  <a:pt x="27000" y="-473"/>
                  <a:pt x="65501" y="6"/>
                </a:cubicBezTo>
                <a:cubicBezTo>
                  <a:pt x="102724" y="486"/>
                  <a:pt x="130522" y="29082"/>
                  <a:pt x="129723" y="66146"/>
                </a:cubicBezTo>
                <a:cubicBezTo>
                  <a:pt x="128924" y="101931"/>
                  <a:pt x="98411" y="130847"/>
                  <a:pt x="62306" y="129889"/>
                </a:cubicBezTo>
                <a:cubicBezTo>
                  <a:pt x="27159" y="128930"/>
                  <a:pt x="-159" y="100014"/>
                  <a:pt x="1" y="64069"/>
                </a:cubicBezTo>
                <a:close/>
              </a:path>
            </a:pathLst>
          </a:custGeom>
          <a:solidFill>
            <a:srgbClr val="000000"/>
          </a:solidFill>
          <a:ln w="15964" cap="flat">
            <a:noFill/>
            <a:prstDash val="solid"/>
            <a:miter/>
          </a:ln>
        </p:spPr>
        <p:txBody>
          <a:bodyPr rtlCol="0" anchor="ctr"/>
          <a:lstStyle/>
          <a:p>
            <a:endParaRPr lang="LID4096"/>
          </a:p>
        </p:txBody>
      </p:sp>
      <p:sp>
        <p:nvSpPr>
          <p:cNvPr id="901" name="Forma libre: forma 900">
            <a:extLst>
              <a:ext uri="{FF2B5EF4-FFF2-40B4-BE49-F238E27FC236}">
                <a16:creationId xmlns:a16="http://schemas.microsoft.com/office/drawing/2014/main" id="{6D881737-88A1-409B-AB25-42501EEAC82E}"/>
              </a:ext>
            </a:extLst>
          </p:cNvPr>
          <p:cNvSpPr/>
          <p:nvPr/>
        </p:nvSpPr>
        <p:spPr>
          <a:xfrm>
            <a:off x="1552109" y="1817519"/>
            <a:ext cx="86897" cy="130408"/>
          </a:xfrm>
          <a:custGeom>
            <a:avLst/>
            <a:gdLst>
              <a:gd name="connsiteX0" fmla="*/ 91101 w 91403"/>
              <a:gd name="connsiteY0" fmla="*/ 70949 h 137171"/>
              <a:gd name="connsiteX1" fmla="*/ 86468 w 91403"/>
              <a:gd name="connsiteY1" fmla="*/ 112327 h 137171"/>
              <a:gd name="connsiteX2" fmla="*/ 39500 w 91403"/>
              <a:gd name="connsiteY2" fmla="*/ 136610 h 137171"/>
              <a:gd name="connsiteX3" fmla="*/ 1478 w 91403"/>
              <a:gd name="connsiteY3" fmla="*/ 97469 h 137171"/>
              <a:gd name="connsiteX4" fmla="*/ 1158 w 91403"/>
              <a:gd name="connsiteY4" fmla="*/ 43631 h 137171"/>
              <a:gd name="connsiteX5" fmla="*/ 47967 w 91403"/>
              <a:gd name="connsiteY5" fmla="*/ 17 h 137171"/>
              <a:gd name="connsiteX6" fmla="*/ 91261 w 91403"/>
              <a:gd name="connsiteY6" fmla="*/ 46986 h 137171"/>
              <a:gd name="connsiteX7" fmla="*/ 91261 w 91403"/>
              <a:gd name="connsiteY7" fmla="*/ 70790 h 13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03" h="137171">
                <a:moveTo>
                  <a:pt x="91101" y="70949"/>
                </a:moveTo>
                <a:cubicBezTo>
                  <a:pt x="89664" y="83570"/>
                  <a:pt x="94776" y="98587"/>
                  <a:pt x="86468" y="112327"/>
                </a:cubicBezTo>
                <a:cubicBezTo>
                  <a:pt x="75765" y="130219"/>
                  <a:pt x="60109" y="139645"/>
                  <a:pt x="39500" y="136610"/>
                </a:cubicBezTo>
                <a:cubicBezTo>
                  <a:pt x="17773" y="133414"/>
                  <a:pt x="3874" y="119356"/>
                  <a:pt x="1478" y="97469"/>
                </a:cubicBezTo>
                <a:cubicBezTo>
                  <a:pt x="-599" y="79736"/>
                  <a:pt x="-280" y="61524"/>
                  <a:pt x="1158" y="43631"/>
                </a:cubicBezTo>
                <a:cubicBezTo>
                  <a:pt x="3235" y="16472"/>
                  <a:pt x="22406" y="-622"/>
                  <a:pt x="47967" y="17"/>
                </a:cubicBezTo>
                <a:cubicBezTo>
                  <a:pt x="72729" y="656"/>
                  <a:pt x="89823" y="19188"/>
                  <a:pt x="91261" y="46986"/>
                </a:cubicBezTo>
                <a:cubicBezTo>
                  <a:pt x="91581" y="54335"/>
                  <a:pt x="91261" y="61684"/>
                  <a:pt x="91261" y="70790"/>
                </a:cubicBezTo>
                <a:close/>
              </a:path>
            </a:pathLst>
          </a:custGeom>
          <a:solidFill>
            <a:srgbClr val="000000"/>
          </a:solidFill>
          <a:ln w="15964" cap="flat">
            <a:noFill/>
            <a:prstDash val="solid"/>
            <a:miter/>
          </a:ln>
        </p:spPr>
        <p:txBody>
          <a:bodyPr rtlCol="0" anchor="ctr"/>
          <a:lstStyle/>
          <a:p>
            <a:endParaRPr lang="LID4096"/>
          </a:p>
        </p:txBody>
      </p:sp>
      <p:sp>
        <p:nvSpPr>
          <p:cNvPr id="902" name="Forma libre: forma 901">
            <a:extLst>
              <a:ext uri="{FF2B5EF4-FFF2-40B4-BE49-F238E27FC236}">
                <a16:creationId xmlns:a16="http://schemas.microsoft.com/office/drawing/2014/main" id="{5E9E5799-8E70-4EF0-BE81-B71D372DCA97}"/>
              </a:ext>
            </a:extLst>
          </p:cNvPr>
          <p:cNvSpPr/>
          <p:nvPr/>
        </p:nvSpPr>
        <p:spPr>
          <a:xfrm>
            <a:off x="875402" y="1817697"/>
            <a:ext cx="87450" cy="130924"/>
          </a:xfrm>
          <a:custGeom>
            <a:avLst/>
            <a:gdLst>
              <a:gd name="connsiteX0" fmla="*/ 604 w 91985"/>
              <a:gd name="connsiteY0" fmla="*/ 68527 h 137714"/>
              <a:gd name="connsiteX1" fmla="*/ 604 w 91985"/>
              <a:gd name="connsiteY1" fmla="*/ 41528 h 137714"/>
              <a:gd name="connsiteX2" fmla="*/ 41981 w 91985"/>
              <a:gd name="connsiteY2" fmla="*/ 151 h 137714"/>
              <a:gd name="connsiteX3" fmla="*/ 88630 w 91985"/>
              <a:gd name="connsiteY3" fmla="*/ 35137 h 137714"/>
              <a:gd name="connsiteX4" fmla="*/ 88630 w 91985"/>
              <a:gd name="connsiteY4" fmla="*/ 103194 h 137714"/>
              <a:gd name="connsiteX5" fmla="*/ 41342 w 91985"/>
              <a:gd name="connsiteY5" fmla="*/ 137542 h 137714"/>
              <a:gd name="connsiteX6" fmla="*/ 284 w 91985"/>
              <a:gd name="connsiteY6" fmla="*/ 95366 h 137714"/>
              <a:gd name="connsiteX7" fmla="*/ 284 w 91985"/>
              <a:gd name="connsiteY7" fmla="*/ 68367 h 137714"/>
              <a:gd name="connsiteX8" fmla="*/ 604 w 91985"/>
              <a:gd name="connsiteY8" fmla="*/ 68367 h 13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985" h="137714">
                <a:moveTo>
                  <a:pt x="604" y="68527"/>
                </a:moveTo>
                <a:cubicBezTo>
                  <a:pt x="604" y="59580"/>
                  <a:pt x="-36" y="50474"/>
                  <a:pt x="604" y="41528"/>
                </a:cubicBezTo>
                <a:cubicBezTo>
                  <a:pt x="2680" y="19481"/>
                  <a:pt x="20573" y="1908"/>
                  <a:pt x="41981" y="151"/>
                </a:cubicBezTo>
                <a:cubicBezTo>
                  <a:pt x="63867" y="-1607"/>
                  <a:pt x="83837" y="12132"/>
                  <a:pt x="88630" y="35137"/>
                </a:cubicBezTo>
                <a:cubicBezTo>
                  <a:pt x="93263" y="57663"/>
                  <a:pt x="92943" y="80828"/>
                  <a:pt x="88630" y="103194"/>
                </a:cubicBezTo>
                <a:cubicBezTo>
                  <a:pt x="84316" y="125240"/>
                  <a:pt x="62909" y="139459"/>
                  <a:pt x="41342" y="137542"/>
                </a:cubicBezTo>
                <a:cubicBezTo>
                  <a:pt x="20573" y="135625"/>
                  <a:pt x="1882" y="116773"/>
                  <a:pt x="284" y="95366"/>
                </a:cubicBezTo>
                <a:cubicBezTo>
                  <a:pt x="-355" y="86419"/>
                  <a:pt x="284" y="77473"/>
                  <a:pt x="284" y="68367"/>
                </a:cubicBezTo>
                <a:lnTo>
                  <a:pt x="604" y="68367"/>
                </a:lnTo>
                <a:close/>
              </a:path>
            </a:pathLst>
          </a:custGeom>
          <a:solidFill>
            <a:srgbClr val="000000"/>
          </a:solidFill>
          <a:ln w="15964" cap="flat">
            <a:noFill/>
            <a:prstDash val="solid"/>
            <a:miter/>
          </a:ln>
        </p:spPr>
        <p:txBody>
          <a:bodyPr rtlCol="0" anchor="ctr"/>
          <a:lstStyle/>
          <a:p>
            <a:endParaRPr lang="LID4096"/>
          </a:p>
        </p:txBody>
      </p:sp>
      <p:sp>
        <p:nvSpPr>
          <p:cNvPr id="904" name="Forma libre: forma 903">
            <a:extLst>
              <a:ext uri="{FF2B5EF4-FFF2-40B4-BE49-F238E27FC236}">
                <a16:creationId xmlns:a16="http://schemas.microsoft.com/office/drawing/2014/main" id="{77FF6399-1A70-40FF-AB48-5D91B2BC2E38}"/>
              </a:ext>
            </a:extLst>
          </p:cNvPr>
          <p:cNvSpPr/>
          <p:nvPr/>
        </p:nvSpPr>
        <p:spPr>
          <a:xfrm>
            <a:off x="3025173" y="5602450"/>
            <a:ext cx="91249" cy="165643"/>
          </a:xfrm>
          <a:custGeom>
            <a:avLst/>
            <a:gdLst>
              <a:gd name="connsiteX0" fmla="*/ 95762 w 95981"/>
              <a:gd name="connsiteY0" fmla="*/ 161142 h 174233"/>
              <a:gd name="connsiteX1" fmla="*/ 91928 w 95981"/>
              <a:gd name="connsiteY1" fmla="*/ 173283 h 174233"/>
              <a:gd name="connsiteX2" fmla="*/ 78828 w 95981"/>
              <a:gd name="connsiteY2" fmla="*/ 169130 h 174233"/>
              <a:gd name="connsiteX3" fmla="*/ 9174 w 95981"/>
              <a:gd name="connsiteY3" fmla="*/ 119126 h 174233"/>
              <a:gd name="connsiteX4" fmla="*/ 1186 w 95981"/>
              <a:gd name="connsiteY4" fmla="*/ 95642 h 174233"/>
              <a:gd name="connsiteX5" fmla="*/ 28505 w 95981"/>
              <a:gd name="connsiteY5" fmla="*/ 9213 h 174233"/>
              <a:gd name="connsiteX6" fmla="*/ 45918 w 95981"/>
              <a:gd name="connsiteY6" fmla="*/ 10012 h 174233"/>
              <a:gd name="connsiteX7" fmla="*/ 95762 w 95981"/>
              <a:gd name="connsiteY7" fmla="*/ 161142 h 17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81" h="174233">
                <a:moveTo>
                  <a:pt x="95762" y="161142"/>
                </a:moveTo>
                <a:cubicBezTo>
                  <a:pt x="95762" y="165136"/>
                  <a:pt x="97360" y="170568"/>
                  <a:pt x="91928" y="173283"/>
                </a:cubicBezTo>
                <a:cubicBezTo>
                  <a:pt x="86496" y="176159"/>
                  <a:pt x="82662" y="171846"/>
                  <a:pt x="78828" y="169130"/>
                </a:cubicBezTo>
                <a:cubicBezTo>
                  <a:pt x="55504" y="152515"/>
                  <a:pt x="32499" y="135581"/>
                  <a:pt x="9174" y="119126"/>
                </a:cubicBezTo>
                <a:cubicBezTo>
                  <a:pt x="547" y="113055"/>
                  <a:pt x="-1689" y="105067"/>
                  <a:pt x="1186" y="95642"/>
                </a:cubicBezTo>
                <a:cubicBezTo>
                  <a:pt x="10133" y="66726"/>
                  <a:pt x="18600" y="37810"/>
                  <a:pt x="28505" y="9213"/>
                </a:cubicBezTo>
                <a:cubicBezTo>
                  <a:pt x="34096" y="-6762"/>
                  <a:pt x="41125" y="1065"/>
                  <a:pt x="45918" y="10012"/>
                </a:cubicBezTo>
                <a:cubicBezTo>
                  <a:pt x="71319" y="57140"/>
                  <a:pt x="88573" y="106984"/>
                  <a:pt x="95762" y="161142"/>
                </a:cubicBezTo>
                <a:close/>
              </a:path>
            </a:pathLst>
          </a:custGeom>
          <a:solidFill>
            <a:srgbClr val="000000"/>
          </a:solidFill>
          <a:ln w="15964" cap="flat">
            <a:noFill/>
            <a:prstDash val="solid"/>
            <a:miter/>
          </a:ln>
        </p:spPr>
        <p:txBody>
          <a:bodyPr rtlCol="0" anchor="ctr"/>
          <a:lstStyle/>
          <a:p>
            <a:endParaRPr lang="LID4096"/>
          </a:p>
        </p:txBody>
      </p:sp>
      <p:sp>
        <p:nvSpPr>
          <p:cNvPr id="910" name="Forma libre: forma 909">
            <a:extLst>
              <a:ext uri="{FF2B5EF4-FFF2-40B4-BE49-F238E27FC236}">
                <a16:creationId xmlns:a16="http://schemas.microsoft.com/office/drawing/2014/main" id="{23C2CE25-A95F-431E-AB23-2DC980619127}"/>
              </a:ext>
            </a:extLst>
          </p:cNvPr>
          <p:cNvSpPr/>
          <p:nvPr/>
        </p:nvSpPr>
        <p:spPr>
          <a:xfrm>
            <a:off x="2614244" y="5391741"/>
            <a:ext cx="173170" cy="79002"/>
          </a:xfrm>
          <a:custGeom>
            <a:avLst/>
            <a:gdLst>
              <a:gd name="connsiteX0" fmla="*/ 87072 w 182151"/>
              <a:gd name="connsiteY0" fmla="*/ 0 h 83099"/>
              <a:gd name="connsiteX1" fmla="*/ 169347 w 182151"/>
              <a:gd name="connsiteY1" fmla="*/ 8947 h 83099"/>
              <a:gd name="connsiteX2" fmla="*/ 181648 w 182151"/>
              <a:gd name="connsiteY2" fmla="*/ 14858 h 83099"/>
              <a:gd name="connsiteX3" fmla="*/ 173021 w 182151"/>
              <a:gd name="connsiteY3" fmla="*/ 27798 h 83099"/>
              <a:gd name="connsiteX4" fmla="*/ 104485 w 182151"/>
              <a:gd name="connsiteY4" fmla="*/ 78601 h 83099"/>
              <a:gd name="connsiteX5" fmla="*/ 82279 w 182151"/>
              <a:gd name="connsiteY5" fmla="*/ 79080 h 83099"/>
              <a:gd name="connsiteX6" fmla="*/ 7353 w 182151"/>
              <a:gd name="connsiteY6" fmla="*/ 24443 h 83099"/>
              <a:gd name="connsiteX7" fmla="*/ 11986 w 182151"/>
              <a:gd name="connsiteY7" fmla="*/ 8468 h 83099"/>
              <a:gd name="connsiteX8" fmla="*/ 87072 w 182151"/>
              <a:gd name="connsiteY8" fmla="*/ 160 h 8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151" h="83099">
                <a:moveTo>
                  <a:pt x="87072" y="0"/>
                </a:moveTo>
                <a:cubicBezTo>
                  <a:pt x="121260" y="799"/>
                  <a:pt x="145383" y="3834"/>
                  <a:pt x="169347" y="8947"/>
                </a:cubicBezTo>
                <a:cubicBezTo>
                  <a:pt x="173980" y="9905"/>
                  <a:pt x="179891" y="9266"/>
                  <a:pt x="181648" y="14858"/>
                </a:cubicBezTo>
                <a:cubicBezTo>
                  <a:pt x="184044" y="22047"/>
                  <a:pt x="177335" y="24763"/>
                  <a:pt x="173021" y="27798"/>
                </a:cubicBezTo>
                <a:cubicBezTo>
                  <a:pt x="150176" y="44892"/>
                  <a:pt x="127171" y="61507"/>
                  <a:pt x="104485" y="78601"/>
                </a:cubicBezTo>
                <a:cubicBezTo>
                  <a:pt x="96977" y="84352"/>
                  <a:pt x="89948" y="84672"/>
                  <a:pt x="82279" y="79080"/>
                </a:cubicBezTo>
                <a:cubicBezTo>
                  <a:pt x="57357" y="60708"/>
                  <a:pt x="32275" y="42655"/>
                  <a:pt x="7353" y="24443"/>
                </a:cubicBezTo>
                <a:cubicBezTo>
                  <a:pt x="-4788" y="15496"/>
                  <a:pt x="-954" y="9905"/>
                  <a:pt x="11986" y="8468"/>
                </a:cubicBezTo>
                <a:cubicBezTo>
                  <a:pt x="40103" y="4953"/>
                  <a:pt x="68380" y="2237"/>
                  <a:pt x="87072" y="160"/>
                </a:cubicBezTo>
                <a:close/>
              </a:path>
            </a:pathLst>
          </a:custGeom>
          <a:solidFill>
            <a:srgbClr val="000000"/>
          </a:solidFill>
          <a:ln w="15964" cap="flat">
            <a:noFill/>
            <a:prstDash val="solid"/>
            <a:miter/>
          </a:ln>
        </p:spPr>
        <p:txBody>
          <a:bodyPr rtlCol="0" anchor="ctr"/>
          <a:lstStyle/>
          <a:p>
            <a:endParaRPr lang="LID4096"/>
          </a:p>
        </p:txBody>
      </p:sp>
      <p:sp>
        <p:nvSpPr>
          <p:cNvPr id="911" name="Forma libre: forma 910">
            <a:extLst>
              <a:ext uri="{FF2B5EF4-FFF2-40B4-BE49-F238E27FC236}">
                <a16:creationId xmlns:a16="http://schemas.microsoft.com/office/drawing/2014/main" id="{D2F83CEB-EB9A-437F-A0EA-2270A03B54E1}"/>
              </a:ext>
            </a:extLst>
          </p:cNvPr>
          <p:cNvSpPr/>
          <p:nvPr/>
        </p:nvSpPr>
        <p:spPr>
          <a:xfrm>
            <a:off x="2287920" y="5602636"/>
            <a:ext cx="92193" cy="166102"/>
          </a:xfrm>
          <a:custGeom>
            <a:avLst/>
            <a:gdLst>
              <a:gd name="connsiteX0" fmla="*/ 412 w 96974"/>
              <a:gd name="connsiteY0" fmla="*/ 165898 h 174716"/>
              <a:gd name="connsiteX1" fmla="*/ 50416 w 96974"/>
              <a:gd name="connsiteY1" fmla="*/ 8697 h 174716"/>
              <a:gd name="connsiteX2" fmla="*/ 60641 w 96974"/>
              <a:gd name="connsiteY2" fmla="*/ 230 h 174716"/>
              <a:gd name="connsiteX3" fmla="*/ 67670 w 96974"/>
              <a:gd name="connsiteY3" fmla="*/ 9336 h 174716"/>
              <a:gd name="connsiteX4" fmla="*/ 95468 w 96974"/>
              <a:gd name="connsiteY4" fmla="*/ 93049 h 174716"/>
              <a:gd name="connsiteX5" fmla="*/ 87000 w 96974"/>
              <a:gd name="connsiteY5" fmla="*/ 118610 h 174716"/>
              <a:gd name="connsiteX6" fmla="*/ 17985 w 96974"/>
              <a:gd name="connsiteY6" fmla="*/ 169572 h 174716"/>
              <a:gd name="connsiteX7" fmla="*/ 4726 w 96974"/>
              <a:gd name="connsiteY7" fmla="*/ 174046 h 174716"/>
              <a:gd name="connsiteX8" fmla="*/ 572 w 96974"/>
              <a:gd name="connsiteY8" fmla="*/ 165738 h 1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74" h="174716">
                <a:moveTo>
                  <a:pt x="412" y="165898"/>
                </a:moveTo>
                <a:cubicBezTo>
                  <a:pt x="6323" y="105350"/>
                  <a:pt x="25973" y="56145"/>
                  <a:pt x="50416" y="8697"/>
                </a:cubicBezTo>
                <a:cubicBezTo>
                  <a:pt x="52653" y="4384"/>
                  <a:pt x="54889" y="-1207"/>
                  <a:pt x="60641" y="230"/>
                </a:cubicBezTo>
                <a:cubicBezTo>
                  <a:pt x="63676" y="1029"/>
                  <a:pt x="66392" y="5821"/>
                  <a:pt x="67670" y="9336"/>
                </a:cubicBezTo>
                <a:cubicBezTo>
                  <a:pt x="77096" y="37134"/>
                  <a:pt x="86202" y="65092"/>
                  <a:pt x="95468" y="93049"/>
                </a:cubicBezTo>
                <a:cubicBezTo>
                  <a:pt x="98982" y="103593"/>
                  <a:pt x="96426" y="111900"/>
                  <a:pt x="87000" y="118610"/>
                </a:cubicBezTo>
                <a:cubicBezTo>
                  <a:pt x="63836" y="135385"/>
                  <a:pt x="40991" y="152638"/>
                  <a:pt x="17985" y="169572"/>
                </a:cubicBezTo>
                <a:cubicBezTo>
                  <a:pt x="14151" y="172448"/>
                  <a:pt x="9998" y="176282"/>
                  <a:pt x="4726" y="174046"/>
                </a:cubicBezTo>
                <a:cubicBezTo>
                  <a:pt x="-2463" y="170851"/>
                  <a:pt x="732" y="164461"/>
                  <a:pt x="572" y="165738"/>
                </a:cubicBezTo>
                <a:close/>
              </a:path>
            </a:pathLst>
          </a:custGeom>
          <a:solidFill>
            <a:srgbClr val="000000"/>
          </a:solidFill>
          <a:ln w="15964" cap="flat">
            <a:noFill/>
            <a:prstDash val="solid"/>
            <a:miter/>
          </a:ln>
        </p:spPr>
        <p:txBody>
          <a:bodyPr rtlCol="0" anchor="ctr"/>
          <a:lstStyle/>
          <a:p>
            <a:endParaRPr lang="LID4096"/>
          </a:p>
        </p:txBody>
      </p:sp>
      <p:sp>
        <p:nvSpPr>
          <p:cNvPr id="914" name="Forma libre: forma 913">
            <a:extLst>
              <a:ext uri="{FF2B5EF4-FFF2-40B4-BE49-F238E27FC236}">
                <a16:creationId xmlns:a16="http://schemas.microsoft.com/office/drawing/2014/main" id="{CFB90561-30EC-4B53-907C-D0CA4D3259B0}"/>
              </a:ext>
            </a:extLst>
          </p:cNvPr>
          <p:cNvSpPr/>
          <p:nvPr/>
        </p:nvSpPr>
        <p:spPr>
          <a:xfrm>
            <a:off x="2394026" y="6080621"/>
            <a:ext cx="141655" cy="108611"/>
          </a:xfrm>
          <a:custGeom>
            <a:avLst/>
            <a:gdLst>
              <a:gd name="connsiteX0" fmla="*/ 57508 w 149001"/>
              <a:gd name="connsiteY0" fmla="*/ 373 h 114243"/>
              <a:gd name="connsiteX1" fmla="*/ 138025 w 149001"/>
              <a:gd name="connsiteY1" fmla="*/ 69069 h 114243"/>
              <a:gd name="connsiteX2" fmla="*/ 144895 w 149001"/>
              <a:gd name="connsiteY2" fmla="*/ 111883 h 114243"/>
              <a:gd name="connsiteX3" fmla="*/ 103039 w 149001"/>
              <a:gd name="connsiteY3" fmla="*/ 94630 h 114243"/>
              <a:gd name="connsiteX4" fmla="*/ 7504 w 149001"/>
              <a:gd name="connsiteY4" fmla="*/ 19064 h 114243"/>
              <a:gd name="connsiteX5" fmla="*/ 634 w 149001"/>
              <a:gd name="connsiteY5" fmla="*/ 4527 h 114243"/>
              <a:gd name="connsiteX6" fmla="*/ 15811 w 149001"/>
              <a:gd name="connsiteY6" fmla="*/ 533 h 114243"/>
              <a:gd name="connsiteX7" fmla="*/ 57348 w 149001"/>
              <a:gd name="connsiteY7" fmla="*/ 533 h 114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001" h="114243">
                <a:moveTo>
                  <a:pt x="57508" y="373"/>
                </a:moveTo>
                <a:cubicBezTo>
                  <a:pt x="122050" y="1331"/>
                  <a:pt x="123647" y="1810"/>
                  <a:pt x="138025" y="69069"/>
                </a:cubicBezTo>
                <a:cubicBezTo>
                  <a:pt x="141221" y="83606"/>
                  <a:pt x="156078" y="103736"/>
                  <a:pt x="144895" y="111883"/>
                </a:cubicBezTo>
                <a:cubicBezTo>
                  <a:pt x="132594" y="120830"/>
                  <a:pt x="116458" y="101978"/>
                  <a:pt x="103039" y="94630"/>
                </a:cubicBezTo>
                <a:cubicBezTo>
                  <a:pt x="67093" y="74979"/>
                  <a:pt x="35302" y="49258"/>
                  <a:pt x="7504" y="19064"/>
                </a:cubicBezTo>
                <a:cubicBezTo>
                  <a:pt x="3830" y="15071"/>
                  <a:pt x="-1922" y="10757"/>
                  <a:pt x="634" y="4527"/>
                </a:cubicBezTo>
                <a:cubicBezTo>
                  <a:pt x="3350" y="-2343"/>
                  <a:pt x="10539" y="693"/>
                  <a:pt x="15811" y="533"/>
                </a:cubicBezTo>
                <a:cubicBezTo>
                  <a:pt x="29710" y="373"/>
                  <a:pt x="43609" y="533"/>
                  <a:pt x="57348" y="533"/>
                </a:cubicBezTo>
                <a:close/>
              </a:path>
            </a:pathLst>
          </a:custGeom>
          <a:solidFill>
            <a:srgbClr val="000000"/>
          </a:solidFill>
          <a:ln w="15964" cap="flat">
            <a:noFill/>
            <a:prstDash val="solid"/>
            <a:miter/>
          </a:ln>
        </p:spPr>
        <p:txBody>
          <a:bodyPr rtlCol="0" anchor="ctr"/>
          <a:lstStyle/>
          <a:p>
            <a:endParaRPr lang="LID4096"/>
          </a:p>
        </p:txBody>
      </p:sp>
      <p:sp>
        <p:nvSpPr>
          <p:cNvPr id="917" name="Forma libre: forma 916">
            <a:extLst>
              <a:ext uri="{FF2B5EF4-FFF2-40B4-BE49-F238E27FC236}">
                <a16:creationId xmlns:a16="http://schemas.microsoft.com/office/drawing/2014/main" id="{13DEA957-3640-453B-A495-3BB6E86C73EA}"/>
              </a:ext>
            </a:extLst>
          </p:cNvPr>
          <p:cNvSpPr/>
          <p:nvPr/>
        </p:nvSpPr>
        <p:spPr>
          <a:xfrm>
            <a:off x="2870236" y="6080064"/>
            <a:ext cx="141635" cy="108179"/>
          </a:xfrm>
          <a:custGeom>
            <a:avLst/>
            <a:gdLst>
              <a:gd name="connsiteX0" fmla="*/ 148981 w 148980"/>
              <a:gd name="connsiteY0" fmla="*/ 7829 h 113789"/>
              <a:gd name="connsiteX1" fmla="*/ 142431 w 148980"/>
              <a:gd name="connsiteY1" fmla="*/ 16934 h 113789"/>
              <a:gd name="connsiteX2" fmla="*/ 17980 w 148980"/>
              <a:gd name="connsiteY2" fmla="*/ 110392 h 113789"/>
              <a:gd name="connsiteX3" fmla="*/ 2164 w 148980"/>
              <a:gd name="connsiteY3" fmla="*/ 111191 h 113789"/>
              <a:gd name="connsiteX4" fmla="*/ 2164 w 148980"/>
              <a:gd name="connsiteY4" fmla="*/ 97452 h 113789"/>
              <a:gd name="connsiteX5" fmla="*/ 27246 w 148980"/>
              <a:gd name="connsiteY5" fmla="*/ 15497 h 113789"/>
              <a:gd name="connsiteX6" fmla="*/ 47535 w 148980"/>
              <a:gd name="connsiteY6" fmla="*/ 1598 h 113789"/>
              <a:gd name="connsiteX7" fmla="*/ 138117 w 148980"/>
              <a:gd name="connsiteY7" fmla="*/ 0 h 113789"/>
              <a:gd name="connsiteX8" fmla="*/ 148981 w 148980"/>
              <a:gd name="connsiteY8" fmla="*/ 7829 h 11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980" h="113789">
                <a:moveTo>
                  <a:pt x="148981" y="7829"/>
                </a:moveTo>
                <a:cubicBezTo>
                  <a:pt x="147224" y="10384"/>
                  <a:pt x="145147" y="13899"/>
                  <a:pt x="142431" y="16934"/>
                </a:cubicBezTo>
                <a:cubicBezTo>
                  <a:pt x="107444" y="56714"/>
                  <a:pt x="63671" y="84991"/>
                  <a:pt x="17980" y="110392"/>
                </a:cubicBezTo>
                <a:cubicBezTo>
                  <a:pt x="13347" y="112949"/>
                  <a:pt x="7276" y="116144"/>
                  <a:pt x="2164" y="111191"/>
                </a:cubicBezTo>
                <a:cubicBezTo>
                  <a:pt x="-1989" y="107038"/>
                  <a:pt x="886" y="101765"/>
                  <a:pt x="2164" y="97452"/>
                </a:cubicBezTo>
                <a:cubicBezTo>
                  <a:pt x="10312" y="70134"/>
                  <a:pt x="18939" y="42815"/>
                  <a:pt x="27246" y="15497"/>
                </a:cubicBezTo>
                <a:cubicBezTo>
                  <a:pt x="30281" y="5272"/>
                  <a:pt x="37311" y="1758"/>
                  <a:pt x="47535" y="1598"/>
                </a:cubicBezTo>
                <a:cubicBezTo>
                  <a:pt x="77729" y="1279"/>
                  <a:pt x="107923" y="639"/>
                  <a:pt x="138117" y="0"/>
                </a:cubicBezTo>
                <a:cubicBezTo>
                  <a:pt x="143389" y="0"/>
                  <a:pt x="148022" y="-159"/>
                  <a:pt x="148981" y="7829"/>
                </a:cubicBezTo>
                <a:close/>
              </a:path>
            </a:pathLst>
          </a:custGeom>
          <a:solidFill>
            <a:srgbClr val="000000"/>
          </a:solidFill>
          <a:ln w="15964" cap="flat">
            <a:noFill/>
            <a:prstDash val="solid"/>
            <a:miter/>
          </a:ln>
        </p:spPr>
        <p:txBody>
          <a:bodyPr rtlCol="0" anchor="ctr"/>
          <a:lstStyle/>
          <a:p>
            <a:endParaRPr lang="LID4096"/>
          </a:p>
        </p:txBody>
      </p:sp>
      <p:sp>
        <p:nvSpPr>
          <p:cNvPr id="918" name="Forma libre: forma 917">
            <a:extLst>
              <a:ext uri="{FF2B5EF4-FFF2-40B4-BE49-F238E27FC236}">
                <a16:creationId xmlns:a16="http://schemas.microsoft.com/office/drawing/2014/main" id="{D1A578C7-5C78-4639-AF92-DCE60522D5E7}"/>
              </a:ext>
            </a:extLst>
          </p:cNvPr>
          <p:cNvSpPr/>
          <p:nvPr/>
        </p:nvSpPr>
        <p:spPr>
          <a:xfrm>
            <a:off x="5524332" y="1619409"/>
            <a:ext cx="135748" cy="130387"/>
          </a:xfrm>
          <a:custGeom>
            <a:avLst/>
            <a:gdLst>
              <a:gd name="connsiteX0" fmla="*/ 71837 w 142788"/>
              <a:gd name="connsiteY0" fmla="*/ 136990 h 137149"/>
              <a:gd name="connsiteX1" fmla="*/ 2502 w 142788"/>
              <a:gd name="connsiteY1" fmla="*/ 83472 h 137149"/>
              <a:gd name="connsiteX2" fmla="*/ 33015 w 142788"/>
              <a:gd name="connsiteY2" fmla="*/ 4871 h 137149"/>
              <a:gd name="connsiteX3" fmla="*/ 55062 w 142788"/>
              <a:gd name="connsiteY3" fmla="*/ 15575 h 137149"/>
              <a:gd name="connsiteX4" fmla="*/ 56020 w 142788"/>
              <a:gd name="connsiteY4" fmla="*/ 62064 h 137149"/>
              <a:gd name="connsiteX5" fmla="*/ 72795 w 142788"/>
              <a:gd name="connsiteY5" fmla="*/ 78998 h 137149"/>
              <a:gd name="connsiteX6" fmla="*/ 87013 w 142788"/>
              <a:gd name="connsiteY6" fmla="*/ 62064 h 137149"/>
              <a:gd name="connsiteX7" fmla="*/ 87652 w 142788"/>
              <a:gd name="connsiteY7" fmla="*/ 18131 h 137149"/>
              <a:gd name="connsiteX8" fmla="*/ 110497 w 142788"/>
              <a:gd name="connsiteY8" fmla="*/ 5830 h 137149"/>
              <a:gd name="connsiteX9" fmla="*/ 140692 w 142788"/>
              <a:gd name="connsiteY9" fmla="*/ 82194 h 137149"/>
              <a:gd name="connsiteX10" fmla="*/ 71996 w 142788"/>
              <a:gd name="connsiteY10" fmla="*/ 137150 h 13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788" h="137149">
                <a:moveTo>
                  <a:pt x="71837" y="136990"/>
                </a:moveTo>
                <a:cubicBezTo>
                  <a:pt x="36370" y="137469"/>
                  <a:pt x="12566" y="119097"/>
                  <a:pt x="2502" y="83472"/>
                </a:cubicBezTo>
                <a:cubicBezTo>
                  <a:pt x="-5806" y="53917"/>
                  <a:pt x="7135" y="20847"/>
                  <a:pt x="33015" y="4871"/>
                </a:cubicBezTo>
                <a:cubicBezTo>
                  <a:pt x="46115" y="-3276"/>
                  <a:pt x="54583" y="-2158"/>
                  <a:pt x="55062" y="15575"/>
                </a:cubicBezTo>
                <a:cubicBezTo>
                  <a:pt x="55382" y="31071"/>
                  <a:pt x="55062" y="46568"/>
                  <a:pt x="56020" y="62064"/>
                </a:cubicBezTo>
                <a:cubicBezTo>
                  <a:pt x="56500" y="71969"/>
                  <a:pt x="61452" y="79797"/>
                  <a:pt x="72795" y="78998"/>
                </a:cubicBezTo>
                <a:cubicBezTo>
                  <a:pt x="82540" y="78359"/>
                  <a:pt x="86694" y="70851"/>
                  <a:pt x="87013" y="62064"/>
                </a:cubicBezTo>
                <a:cubicBezTo>
                  <a:pt x="87652" y="47367"/>
                  <a:pt x="87652" y="32669"/>
                  <a:pt x="87652" y="18131"/>
                </a:cubicBezTo>
                <a:cubicBezTo>
                  <a:pt x="87492" y="-720"/>
                  <a:pt x="95640" y="-2637"/>
                  <a:pt x="110497" y="5830"/>
                </a:cubicBezTo>
                <a:cubicBezTo>
                  <a:pt x="134940" y="19729"/>
                  <a:pt x="148200" y="52798"/>
                  <a:pt x="140692" y="82194"/>
                </a:cubicBezTo>
                <a:cubicBezTo>
                  <a:pt x="132065" y="116222"/>
                  <a:pt x="106504" y="136671"/>
                  <a:pt x="71996" y="137150"/>
                </a:cubicBezTo>
                <a:close/>
              </a:path>
            </a:pathLst>
          </a:custGeom>
          <a:solidFill>
            <a:srgbClr val="000000"/>
          </a:solidFill>
          <a:ln w="15964" cap="flat">
            <a:noFill/>
            <a:prstDash val="solid"/>
            <a:miter/>
          </a:ln>
        </p:spPr>
        <p:txBody>
          <a:bodyPr rtlCol="0" anchor="ctr"/>
          <a:lstStyle/>
          <a:p>
            <a:endParaRPr lang="LID4096"/>
          </a:p>
        </p:txBody>
      </p:sp>
      <p:sp>
        <p:nvSpPr>
          <p:cNvPr id="919" name="Forma libre: forma 918">
            <a:extLst>
              <a:ext uri="{FF2B5EF4-FFF2-40B4-BE49-F238E27FC236}">
                <a16:creationId xmlns:a16="http://schemas.microsoft.com/office/drawing/2014/main" id="{2D92F1DE-93D0-4019-BD67-6CF3706C5331}"/>
              </a:ext>
            </a:extLst>
          </p:cNvPr>
          <p:cNvSpPr/>
          <p:nvPr/>
        </p:nvSpPr>
        <p:spPr>
          <a:xfrm>
            <a:off x="2545257" y="4119431"/>
            <a:ext cx="282990" cy="283263"/>
          </a:xfrm>
          <a:custGeom>
            <a:avLst/>
            <a:gdLst>
              <a:gd name="connsiteX0" fmla="*/ 297667 w 297666"/>
              <a:gd name="connsiteY0" fmla="*/ 124297 h 297953"/>
              <a:gd name="connsiteX1" fmla="*/ 227693 w 297666"/>
              <a:gd name="connsiteY1" fmla="*/ 142989 h 297953"/>
              <a:gd name="connsiteX2" fmla="*/ 215392 w 297666"/>
              <a:gd name="connsiteY2" fmla="*/ 182449 h 297953"/>
              <a:gd name="connsiteX3" fmla="*/ 282010 w 297666"/>
              <a:gd name="connsiteY3" fmla="*/ 247311 h 297953"/>
              <a:gd name="connsiteX4" fmla="*/ 283129 w 297666"/>
              <a:gd name="connsiteY4" fmla="*/ 284214 h 297953"/>
              <a:gd name="connsiteX5" fmla="*/ 249100 w 297666"/>
              <a:gd name="connsiteY5" fmla="*/ 281978 h 297953"/>
              <a:gd name="connsiteX6" fmla="*/ 179606 w 297666"/>
              <a:gd name="connsiteY6" fmla="*/ 213122 h 297953"/>
              <a:gd name="connsiteX7" fmla="*/ 143501 w 297666"/>
              <a:gd name="connsiteY7" fmla="*/ 223826 h 297953"/>
              <a:gd name="connsiteX8" fmla="*/ 123851 w 297666"/>
              <a:gd name="connsiteY8" fmla="*/ 297953 h 297953"/>
              <a:gd name="connsiteX9" fmla="*/ 116822 w 297666"/>
              <a:gd name="connsiteY9" fmla="*/ 297953 h 297953"/>
              <a:gd name="connsiteX10" fmla="*/ 70652 w 297666"/>
              <a:gd name="connsiteY10" fmla="*/ 183727 h 297953"/>
              <a:gd name="connsiteX11" fmla="*/ 24802 w 297666"/>
              <a:gd name="connsiteY11" fmla="*/ 75891 h 297953"/>
              <a:gd name="connsiteX12" fmla="*/ 4033 w 297666"/>
              <a:gd name="connsiteY12" fmla="*/ 17580 h 297953"/>
              <a:gd name="connsiteX13" fmla="*/ 2755 w 297666"/>
              <a:gd name="connsiteY13" fmla="*/ 1924 h 297953"/>
              <a:gd name="connsiteX14" fmla="*/ 18731 w 297666"/>
              <a:gd name="connsiteY14" fmla="*/ 3841 h 297953"/>
              <a:gd name="connsiteX15" fmla="*/ 223539 w 297666"/>
              <a:gd name="connsiteY15" fmla="*/ 85157 h 297953"/>
              <a:gd name="connsiteX16" fmla="*/ 297347 w 297666"/>
              <a:gd name="connsiteY16" fmla="*/ 115990 h 297953"/>
              <a:gd name="connsiteX17" fmla="*/ 297507 w 297666"/>
              <a:gd name="connsiteY17" fmla="*/ 124138 h 29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7666" h="297953">
                <a:moveTo>
                  <a:pt x="297667" y="124297"/>
                </a:moveTo>
                <a:cubicBezTo>
                  <a:pt x="274342" y="130528"/>
                  <a:pt x="251018" y="136758"/>
                  <a:pt x="227693" y="142989"/>
                </a:cubicBezTo>
                <a:cubicBezTo>
                  <a:pt x="198937" y="150498"/>
                  <a:pt x="195103" y="161521"/>
                  <a:pt x="215392" y="182449"/>
                </a:cubicBezTo>
                <a:cubicBezTo>
                  <a:pt x="237118" y="204655"/>
                  <a:pt x="259165" y="226382"/>
                  <a:pt x="282010" y="247311"/>
                </a:cubicBezTo>
                <a:cubicBezTo>
                  <a:pt x="295909" y="260091"/>
                  <a:pt x="296229" y="270954"/>
                  <a:pt x="283129" y="284214"/>
                </a:cubicBezTo>
                <a:cubicBezTo>
                  <a:pt x="270188" y="297474"/>
                  <a:pt x="261082" y="295078"/>
                  <a:pt x="249100" y="281978"/>
                </a:cubicBezTo>
                <a:cubicBezTo>
                  <a:pt x="227054" y="258014"/>
                  <a:pt x="203410" y="235329"/>
                  <a:pt x="179606" y="213122"/>
                </a:cubicBezTo>
                <a:cubicBezTo>
                  <a:pt x="161553" y="196188"/>
                  <a:pt x="150690" y="199543"/>
                  <a:pt x="143501" y="223826"/>
                </a:cubicBezTo>
                <a:cubicBezTo>
                  <a:pt x="136312" y="248429"/>
                  <a:pt x="130241" y="273191"/>
                  <a:pt x="123851" y="297953"/>
                </a:cubicBezTo>
                <a:lnTo>
                  <a:pt x="116822" y="297953"/>
                </a:lnTo>
                <a:cubicBezTo>
                  <a:pt x="101485" y="259931"/>
                  <a:pt x="86148" y="221749"/>
                  <a:pt x="70652" y="183727"/>
                </a:cubicBezTo>
                <a:cubicBezTo>
                  <a:pt x="55954" y="147462"/>
                  <a:pt x="45410" y="108482"/>
                  <a:pt x="24802" y="75891"/>
                </a:cubicBezTo>
                <a:cubicBezTo>
                  <a:pt x="12500" y="56561"/>
                  <a:pt x="16814" y="34834"/>
                  <a:pt x="4033" y="17580"/>
                </a:cubicBezTo>
                <a:cubicBezTo>
                  <a:pt x="838" y="13266"/>
                  <a:pt x="-2517" y="6716"/>
                  <a:pt x="2755" y="1924"/>
                </a:cubicBezTo>
                <a:cubicBezTo>
                  <a:pt x="7867" y="-2550"/>
                  <a:pt x="13619" y="1924"/>
                  <a:pt x="18731" y="3841"/>
                </a:cubicBezTo>
                <a:cubicBezTo>
                  <a:pt x="87107" y="30840"/>
                  <a:pt x="155323" y="57839"/>
                  <a:pt x="223539" y="85157"/>
                </a:cubicBezTo>
                <a:cubicBezTo>
                  <a:pt x="248302" y="95062"/>
                  <a:pt x="272744" y="105606"/>
                  <a:pt x="297347" y="115990"/>
                </a:cubicBezTo>
                <a:cubicBezTo>
                  <a:pt x="297347" y="118706"/>
                  <a:pt x="297347" y="121422"/>
                  <a:pt x="297507" y="124138"/>
                </a:cubicBezTo>
                <a:close/>
              </a:path>
            </a:pathLst>
          </a:custGeom>
          <a:solidFill>
            <a:srgbClr val="000000"/>
          </a:solidFill>
          <a:ln w="15964" cap="flat">
            <a:noFill/>
            <a:prstDash val="solid"/>
            <a:miter/>
          </a:ln>
        </p:spPr>
        <p:txBody>
          <a:bodyPr rtlCol="0" anchor="ctr"/>
          <a:lstStyle/>
          <a:p>
            <a:endParaRPr lang="LID4096"/>
          </a:p>
        </p:txBody>
      </p:sp>
      <p:sp>
        <p:nvSpPr>
          <p:cNvPr id="920" name="Forma libre: forma 919">
            <a:extLst>
              <a:ext uri="{FF2B5EF4-FFF2-40B4-BE49-F238E27FC236}">
                <a16:creationId xmlns:a16="http://schemas.microsoft.com/office/drawing/2014/main" id="{B3388A59-6BC7-45FF-B5C3-0AFF7A1CBDC1}"/>
              </a:ext>
            </a:extLst>
          </p:cNvPr>
          <p:cNvSpPr/>
          <p:nvPr/>
        </p:nvSpPr>
        <p:spPr>
          <a:xfrm>
            <a:off x="1043344" y="4181250"/>
            <a:ext cx="428005" cy="326393"/>
          </a:xfrm>
          <a:custGeom>
            <a:avLst/>
            <a:gdLst>
              <a:gd name="connsiteX0" fmla="*/ 222864 w 450201"/>
              <a:gd name="connsiteY0" fmla="*/ 343001 h 343320"/>
              <a:gd name="connsiteX1" fmla="*/ 21890 w 450201"/>
              <a:gd name="connsiteY1" fmla="*/ 343320 h 343320"/>
              <a:gd name="connsiteX2" fmla="*/ 3 w 450201"/>
              <a:gd name="connsiteY2" fmla="*/ 322552 h 343320"/>
              <a:gd name="connsiteX3" fmla="*/ 322 w 450201"/>
              <a:gd name="connsiteY3" fmla="*/ 36427 h 343320"/>
              <a:gd name="connsiteX4" fmla="*/ 41540 w 450201"/>
              <a:gd name="connsiteY4" fmla="*/ 3 h 343320"/>
              <a:gd name="connsiteX5" fmla="*/ 411217 w 450201"/>
              <a:gd name="connsiteY5" fmla="*/ 961 h 343320"/>
              <a:gd name="connsiteX6" fmla="*/ 450198 w 450201"/>
              <a:gd name="connsiteY6" fmla="*/ 40900 h 343320"/>
              <a:gd name="connsiteX7" fmla="*/ 450198 w 450201"/>
              <a:gd name="connsiteY7" fmla="*/ 308014 h 343320"/>
              <a:gd name="connsiteX8" fmla="*/ 414253 w 450201"/>
              <a:gd name="connsiteY8" fmla="*/ 342841 h 343320"/>
              <a:gd name="connsiteX9" fmla="*/ 223183 w 450201"/>
              <a:gd name="connsiteY9" fmla="*/ 342841 h 343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201" h="343320">
                <a:moveTo>
                  <a:pt x="222864" y="343001"/>
                </a:moveTo>
                <a:cubicBezTo>
                  <a:pt x="155926" y="343001"/>
                  <a:pt x="88828" y="342681"/>
                  <a:pt x="21890" y="343320"/>
                </a:cubicBezTo>
                <a:cubicBezTo>
                  <a:pt x="6393" y="343320"/>
                  <a:pt x="-157" y="339007"/>
                  <a:pt x="3" y="322552"/>
                </a:cubicBezTo>
                <a:cubicBezTo>
                  <a:pt x="482" y="227177"/>
                  <a:pt x="-157" y="131802"/>
                  <a:pt x="322" y="36427"/>
                </a:cubicBezTo>
                <a:cubicBezTo>
                  <a:pt x="322" y="6872"/>
                  <a:pt x="11346" y="-157"/>
                  <a:pt x="41540" y="3"/>
                </a:cubicBezTo>
                <a:cubicBezTo>
                  <a:pt x="164712" y="961"/>
                  <a:pt x="288045" y="801"/>
                  <a:pt x="411217" y="961"/>
                </a:cubicBezTo>
                <a:cubicBezTo>
                  <a:pt x="445565" y="961"/>
                  <a:pt x="450358" y="5754"/>
                  <a:pt x="450198" y="40900"/>
                </a:cubicBezTo>
                <a:cubicBezTo>
                  <a:pt x="450198" y="129885"/>
                  <a:pt x="450198" y="219029"/>
                  <a:pt x="450198" y="308014"/>
                </a:cubicBezTo>
                <a:cubicBezTo>
                  <a:pt x="450198" y="342841"/>
                  <a:pt x="450198" y="342841"/>
                  <a:pt x="414253" y="342841"/>
                </a:cubicBezTo>
                <a:cubicBezTo>
                  <a:pt x="350510" y="342841"/>
                  <a:pt x="286767" y="342841"/>
                  <a:pt x="223183" y="342841"/>
                </a:cubicBezTo>
                <a:close/>
              </a:path>
            </a:pathLst>
          </a:custGeom>
          <a:solidFill>
            <a:srgbClr val="000000"/>
          </a:solidFill>
          <a:ln w="15964" cap="flat">
            <a:noFill/>
            <a:prstDash val="solid"/>
            <a:miter/>
          </a:ln>
        </p:spPr>
        <p:txBody>
          <a:bodyPr rtlCol="0" anchor="ctr"/>
          <a:lstStyle/>
          <a:p>
            <a:endParaRPr lang="LID4096"/>
          </a:p>
        </p:txBody>
      </p:sp>
      <p:sp>
        <p:nvSpPr>
          <p:cNvPr id="921" name="Forma libre: forma 920">
            <a:extLst>
              <a:ext uri="{FF2B5EF4-FFF2-40B4-BE49-F238E27FC236}">
                <a16:creationId xmlns:a16="http://schemas.microsoft.com/office/drawing/2014/main" id="{E97D628C-9212-4038-8C82-512FBC2DE66D}"/>
              </a:ext>
            </a:extLst>
          </p:cNvPr>
          <p:cNvSpPr/>
          <p:nvPr/>
        </p:nvSpPr>
        <p:spPr>
          <a:xfrm>
            <a:off x="3842390" y="5494304"/>
            <a:ext cx="610548" cy="608884"/>
          </a:xfrm>
          <a:custGeom>
            <a:avLst/>
            <a:gdLst>
              <a:gd name="connsiteX0" fmla="*/ 761 w 642211"/>
              <a:gd name="connsiteY0" fmla="*/ 354775 h 640460"/>
              <a:gd name="connsiteX1" fmla="*/ 17216 w 642211"/>
              <a:gd name="connsiteY1" fmla="*/ 337681 h 640460"/>
              <a:gd name="connsiteX2" fmla="*/ 49008 w 642211"/>
              <a:gd name="connsiteY2" fmla="*/ 336562 h 640460"/>
              <a:gd name="connsiteX3" fmla="*/ 64184 w 642211"/>
              <a:gd name="connsiteY3" fmla="*/ 320107 h 640460"/>
              <a:gd name="connsiteX4" fmla="*/ 47410 w 642211"/>
              <a:gd name="connsiteY4" fmla="*/ 305889 h 640460"/>
              <a:gd name="connsiteX5" fmla="*/ 3796 w 642211"/>
              <a:gd name="connsiteY5" fmla="*/ 298540 h 640460"/>
              <a:gd name="connsiteX6" fmla="*/ 7471 w 642211"/>
              <a:gd name="connsiteY6" fmla="*/ 248377 h 640460"/>
              <a:gd name="connsiteX7" fmla="*/ 275224 w 642211"/>
              <a:gd name="connsiteY7" fmla="*/ 753 h 640460"/>
              <a:gd name="connsiteX8" fmla="*/ 303501 w 642211"/>
              <a:gd name="connsiteY8" fmla="*/ 24877 h 640460"/>
              <a:gd name="connsiteX9" fmla="*/ 303501 w 642211"/>
              <a:gd name="connsiteY9" fmla="*/ 37178 h 640460"/>
              <a:gd name="connsiteX10" fmla="*/ 320115 w 642211"/>
              <a:gd name="connsiteY10" fmla="*/ 62100 h 640460"/>
              <a:gd name="connsiteX11" fmla="*/ 335292 w 642211"/>
              <a:gd name="connsiteY11" fmla="*/ 36379 h 640460"/>
              <a:gd name="connsiteX12" fmla="*/ 376829 w 642211"/>
              <a:gd name="connsiteY12" fmla="*/ 3309 h 640460"/>
              <a:gd name="connsiteX13" fmla="*/ 639310 w 642211"/>
              <a:gd name="connsiteY13" fmla="*/ 280967 h 640460"/>
              <a:gd name="connsiteX14" fmla="*/ 620299 w 642211"/>
              <a:gd name="connsiteY14" fmla="*/ 302215 h 640460"/>
              <a:gd name="connsiteX15" fmla="*/ 588827 w 642211"/>
              <a:gd name="connsiteY15" fmla="*/ 306049 h 640460"/>
              <a:gd name="connsiteX16" fmla="*/ 578602 w 642211"/>
              <a:gd name="connsiteY16" fmla="*/ 320906 h 640460"/>
              <a:gd name="connsiteX17" fmla="*/ 591543 w 642211"/>
              <a:gd name="connsiteY17" fmla="*/ 333367 h 640460"/>
              <a:gd name="connsiteX18" fmla="*/ 603684 w 642211"/>
              <a:gd name="connsiteY18" fmla="*/ 334326 h 640460"/>
              <a:gd name="connsiteX19" fmla="*/ 638351 w 642211"/>
              <a:gd name="connsiteY19" fmla="*/ 379377 h 640460"/>
              <a:gd name="connsiteX20" fmla="*/ 366924 w 642211"/>
              <a:gd name="connsiteY20" fmla="*/ 639142 h 640460"/>
              <a:gd name="connsiteX21" fmla="*/ 338967 w 642211"/>
              <a:gd name="connsiteY21" fmla="*/ 618054 h 640460"/>
              <a:gd name="connsiteX22" fmla="*/ 336091 w 642211"/>
              <a:gd name="connsiteY22" fmla="*/ 593771 h 640460"/>
              <a:gd name="connsiteX23" fmla="*/ 321713 w 642211"/>
              <a:gd name="connsiteY23" fmla="*/ 577316 h 640460"/>
              <a:gd name="connsiteX24" fmla="*/ 307654 w 642211"/>
              <a:gd name="connsiteY24" fmla="*/ 593931 h 640460"/>
              <a:gd name="connsiteX25" fmla="*/ 306855 w 642211"/>
              <a:gd name="connsiteY25" fmla="*/ 618374 h 640460"/>
              <a:gd name="connsiteX26" fmla="*/ 282253 w 642211"/>
              <a:gd name="connsiteY26" fmla="*/ 639142 h 640460"/>
              <a:gd name="connsiteX27" fmla="*/ 5394 w 642211"/>
              <a:gd name="connsiteY27" fmla="*/ 378578 h 640460"/>
              <a:gd name="connsiteX28" fmla="*/ 761 w 642211"/>
              <a:gd name="connsiteY28" fmla="*/ 354455 h 640460"/>
              <a:gd name="connsiteX29" fmla="*/ 439773 w 642211"/>
              <a:gd name="connsiteY29" fmla="*/ 335124 h 640460"/>
              <a:gd name="connsiteX30" fmla="*/ 501120 w 642211"/>
              <a:gd name="connsiteY30" fmla="*/ 335124 h 640460"/>
              <a:gd name="connsiteX31" fmla="*/ 525563 w 642211"/>
              <a:gd name="connsiteY31" fmla="*/ 321226 h 640460"/>
              <a:gd name="connsiteX32" fmla="*/ 500641 w 642211"/>
              <a:gd name="connsiteY32" fmla="*/ 305410 h 640460"/>
              <a:gd name="connsiteX33" fmla="*/ 383060 w 642211"/>
              <a:gd name="connsiteY33" fmla="*/ 305090 h 640460"/>
              <a:gd name="connsiteX34" fmla="*/ 336091 w 642211"/>
              <a:gd name="connsiteY34" fmla="*/ 258121 h 640460"/>
              <a:gd name="connsiteX35" fmla="*/ 335771 w 642211"/>
              <a:gd name="connsiteY35" fmla="*/ 189426 h 640460"/>
              <a:gd name="connsiteX36" fmla="*/ 320435 w 642211"/>
              <a:gd name="connsiteY36" fmla="*/ 166261 h 640460"/>
              <a:gd name="connsiteX37" fmla="*/ 303660 w 642211"/>
              <a:gd name="connsiteY37" fmla="*/ 188947 h 640460"/>
              <a:gd name="connsiteX38" fmla="*/ 304299 w 642211"/>
              <a:gd name="connsiteY38" fmla="*/ 257483 h 640460"/>
              <a:gd name="connsiteX39" fmla="*/ 291838 w 642211"/>
              <a:gd name="connsiteY39" fmla="*/ 292150 h 640460"/>
              <a:gd name="connsiteX40" fmla="*/ 291040 w 642211"/>
              <a:gd name="connsiteY40" fmla="*/ 346467 h 640460"/>
              <a:gd name="connsiteX41" fmla="*/ 348073 w 642211"/>
              <a:gd name="connsiteY41" fmla="*/ 348385 h 640460"/>
              <a:gd name="connsiteX42" fmla="*/ 385775 w 642211"/>
              <a:gd name="connsiteY42" fmla="*/ 334805 h 640460"/>
              <a:gd name="connsiteX43" fmla="*/ 439773 w 642211"/>
              <a:gd name="connsiteY43" fmla="*/ 334805 h 64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42211" h="640460">
                <a:moveTo>
                  <a:pt x="761" y="354775"/>
                </a:moveTo>
                <a:cubicBezTo>
                  <a:pt x="-1955" y="341035"/>
                  <a:pt x="4755" y="337201"/>
                  <a:pt x="17216" y="337681"/>
                </a:cubicBezTo>
                <a:cubicBezTo>
                  <a:pt x="27760" y="338000"/>
                  <a:pt x="38464" y="338000"/>
                  <a:pt x="49008" y="336562"/>
                </a:cubicBezTo>
                <a:cubicBezTo>
                  <a:pt x="57635" y="335444"/>
                  <a:pt x="64344" y="330012"/>
                  <a:pt x="64184" y="320107"/>
                </a:cubicBezTo>
                <a:cubicBezTo>
                  <a:pt x="64025" y="309563"/>
                  <a:pt x="56037" y="307486"/>
                  <a:pt x="47410" y="305889"/>
                </a:cubicBezTo>
                <a:cubicBezTo>
                  <a:pt x="32553" y="303333"/>
                  <a:pt x="12743" y="313078"/>
                  <a:pt x="3796" y="298540"/>
                </a:cubicBezTo>
                <a:cubicBezTo>
                  <a:pt x="-5310" y="283843"/>
                  <a:pt x="4436" y="264991"/>
                  <a:pt x="7471" y="248377"/>
                </a:cubicBezTo>
                <a:cubicBezTo>
                  <a:pt x="30316" y="126482"/>
                  <a:pt x="151891" y="14812"/>
                  <a:pt x="275224" y="753"/>
                </a:cubicBezTo>
                <a:cubicBezTo>
                  <a:pt x="294394" y="-1484"/>
                  <a:pt x="305897" y="2830"/>
                  <a:pt x="303501" y="24877"/>
                </a:cubicBezTo>
                <a:cubicBezTo>
                  <a:pt x="303021" y="28871"/>
                  <a:pt x="303501" y="33024"/>
                  <a:pt x="303501" y="37178"/>
                </a:cubicBezTo>
                <a:cubicBezTo>
                  <a:pt x="303660" y="49160"/>
                  <a:pt x="304619" y="62260"/>
                  <a:pt x="320115" y="62100"/>
                </a:cubicBezTo>
                <a:cubicBezTo>
                  <a:pt x="336411" y="61940"/>
                  <a:pt x="334973" y="47722"/>
                  <a:pt x="335292" y="36379"/>
                </a:cubicBezTo>
                <a:cubicBezTo>
                  <a:pt x="336570" y="-2442"/>
                  <a:pt x="338008" y="-3720"/>
                  <a:pt x="376829" y="3309"/>
                </a:cubicBezTo>
                <a:cubicBezTo>
                  <a:pt x="516616" y="28231"/>
                  <a:pt x="620938" y="139103"/>
                  <a:pt x="639310" y="280967"/>
                </a:cubicBezTo>
                <a:cubicBezTo>
                  <a:pt x="641546" y="298700"/>
                  <a:pt x="635955" y="303173"/>
                  <a:pt x="620299" y="302215"/>
                </a:cubicBezTo>
                <a:cubicBezTo>
                  <a:pt x="609755" y="301575"/>
                  <a:pt x="599051" y="301735"/>
                  <a:pt x="588827" y="306049"/>
                </a:cubicBezTo>
                <a:cubicBezTo>
                  <a:pt x="582117" y="308925"/>
                  <a:pt x="577963" y="313398"/>
                  <a:pt x="578602" y="320906"/>
                </a:cubicBezTo>
                <a:cubicBezTo>
                  <a:pt x="579401" y="328574"/>
                  <a:pt x="584513" y="332249"/>
                  <a:pt x="591543" y="333367"/>
                </a:cubicBezTo>
                <a:cubicBezTo>
                  <a:pt x="595536" y="334006"/>
                  <a:pt x="599690" y="334166"/>
                  <a:pt x="603684" y="334326"/>
                </a:cubicBezTo>
                <a:cubicBezTo>
                  <a:pt x="642186" y="336083"/>
                  <a:pt x="647458" y="342154"/>
                  <a:pt x="638351" y="379377"/>
                </a:cubicBezTo>
                <a:cubicBezTo>
                  <a:pt x="602726" y="523158"/>
                  <a:pt x="511504" y="609268"/>
                  <a:pt x="366924" y="639142"/>
                </a:cubicBezTo>
                <a:cubicBezTo>
                  <a:pt x="350150" y="642657"/>
                  <a:pt x="337369" y="640260"/>
                  <a:pt x="338967" y="618054"/>
                </a:cubicBezTo>
                <a:cubicBezTo>
                  <a:pt x="339446" y="610066"/>
                  <a:pt x="337209" y="601919"/>
                  <a:pt x="336091" y="593771"/>
                </a:cubicBezTo>
                <a:cubicBezTo>
                  <a:pt x="334973" y="585144"/>
                  <a:pt x="332257" y="577316"/>
                  <a:pt x="321713" y="577316"/>
                </a:cubicBezTo>
                <a:cubicBezTo>
                  <a:pt x="311169" y="577316"/>
                  <a:pt x="308293" y="585304"/>
                  <a:pt x="307654" y="593931"/>
                </a:cubicBezTo>
                <a:cubicBezTo>
                  <a:pt x="307015" y="602078"/>
                  <a:pt x="306696" y="610226"/>
                  <a:pt x="306855" y="618374"/>
                </a:cubicBezTo>
                <a:cubicBezTo>
                  <a:pt x="307015" y="635468"/>
                  <a:pt x="299028" y="641059"/>
                  <a:pt x="282253" y="639142"/>
                </a:cubicBezTo>
                <a:cubicBezTo>
                  <a:pt x="145181" y="623965"/>
                  <a:pt x="29677" y="515330"/>
                  <a:pt x="5394" y="378578"/>
                </a:cubicBezTo>
                <a:cubicBezTo>
                  <a:pt x="3956" y="370591"/>
                  <a:pt x="2359" y="362603"/>
                  <a:pt x="761" y="354455"/>
                </a:cubicBezTo>
                <a:close/>
                <a:moveTo>
                  <a:pt x="439773" y="335124"/>
                </a:moveTo>
                <a:cubicBezTo>
                  <a:pt x="460222" y="335124"/>
                  <a:pt x="480671" y="335444"/>
                  <a:pt x="501120" y="335124"/>
                </a:cubicBezTo>
                <a:cubicBezTo>
                  <a:pt x="511504" y="334965"/>
                  <a:pt x="524924" y="335924"/>
                  <a:pt x="525563" y="321226"/>
                </a:cubicBezTo>
                <a:cubicBezTo>
                  <a:pt x="526362" y="304451"/>
                  <a:pt x="511983" y="305569"/>
                  <a:pt x="500641" y="305410"/>
                </a:cubicBezTo>
                <a:cubicBezTo>
                  <a:pt x="461500" y="305090"/>
                  <a:pt x="422200" y="305410"/>
                  <a:pt x="383060" y="305090"/>
                </a:cubicBezTo>
                <a:cubicBezTo>
                  <a:pt x="353185" y="304771"/>
                  <a:pt x="336570" y="287837"/>
                  <a:pt x="336091" y="258121"/>
                </a:cubicBezTo>
                <a:cubicBezTo>
                  <a:pt x="335771" y="235276"/>
                  <a:pt x="336091" y="212431"/>
                  <a:pt x="335771" y="189426"/>
                </a:cubicBezTo>
                <a:cubicBezTo>
                  <a:pt x="335771" y="178563"/>
                  <a:pt x="335133" y="166102"/>
                  <a:pt x="320435" y="166261"/>
                </a:cubicBezTo>
                <a:cubicBezTo>
                  <a:pt x="307335" y="166421"/>
                  <a:pt x="303660" y="177125"/>
                  <a:pt x="303660" y="188947"/>
                </a:cubicBezTo>
                <a:cubicBezTo>
                  <a:pt x="303660" y="211792"/>
                  <a:pt x="302862" y="234797"/>
                  <a:pt x="304299" y="257483"/>
                </a:cubicBezTo>
                <a:cubicBezTo>
                  <a:pt x="305258" y="271541"/>
                  <a:pt x="302382" y="281766"/>
                  <a:pt x="291838" y="292150"/>
                </a:cubicBezTo>
                <a:cubicBezTo>
                  <a:pt x="274265" y="309404"/>
                  <a:pt x="275224" y="329214"/>
                  <a:pt x="291040" y="346467"/>
                </a:cubicBezTo>
                <a:cubicBezTo>
                  <a:pt x="305577" y="362283"/>
                  <a:pt x="331618" y="364200"/>
                  <a:pt x="348073" y="348385"/>
                </a:cubicBezTo>
                <a:cubicBezTo>
                  <a:pt x="359256" y="337521"/>
                  <a:pt x="371397" y="334645"/>
                  <a:pt x="385775" y="334805"/>
                </a:cubicBezTo>
                <a:cubicBezTo>
                  <a:pt x="403668" y="335124"/>
                  <a:pt x="421721" y="334805"/>
                  <a:pt x="439773" y="334805"/>
                </a:cubicBezTo>
                <a:close/>
              </a:path>
            </a:pathLst>
          </a:custGeom>
          <a:solidFill>
            <a:srgbClr val="000000"/>
          </a:solidFill>
          <a:ln w="15964" cap="flat">
            <a:noFill/>
            <a:prstDash val="solid"/>
            <a:miter/>
          </a:ln>
        </p:spPr>
        <p:txBody>
          <a:bodyPr rtlCol="0" anchor="ctr"/>
          <a:lstStyle/>
          <a:p>
            <a:endParaRPr lang="LID4096"/>
          </a:p>
        </p:txBody>
      </p:sp>
      <p:sp>
        <p:nvSpPr>
          <p:cNvPr id="923" name="Forma libre: forma 922">
            <a:extLst>
              <a:ext uri="{FF2B5EF4-FFF2-40B4-BE49-F238E27FC236}">
                <a16:creationId xmlns:a16="http://schemas.microsoft.com/office/drawing/2014/main" id="{95A671D0-43C8-4C4B-AD89-A460442C3DC2}"/>
              </a:ext>
            </a:extLst>
          </p:cNvPr>
          <p:cNvSpPr/>
          <p:nvPr/>
        </p:nvSpPr>
        <p:spPr>
          <a:xfrm>
            <a:off x="4203765" y="4383321"/>
            <a:ext cx="103192" cy="142584"/>
          </a:xfrm>
          <a:custGeom>
            <a:avLst/>
            <a:gdLst>
              <a:gd name="connsiteX0" fmla="*/ 108544 w 108544"/>
              <a:gd name="connsiteY0" fmla="*/ 75814 h 149978"/>
              <a:gd name="connsiteX1" fmla="*/ 108544 w 108544"/>
              <a:gd name="connsiteY1" fmla="*/ 137001 h 149978"/>
              <a:gd name="connsiteX2" fmla="*/ 102793 w 108544"/>
              <a:gd name="connsiteY2" fmla="*/ 149462 h 149978"/>
              <a:gd name="connsiteX3" fmla="*/ 90491 w 108544"/>
              <a:gd name="connsiteY3" fmla="*/ 143391 h 149978"/>
              <a:gd name="connsiteX4" fmla="*/ 6619 w 108544"/>
              <a:gd name="connsiteY4" fmla="*/ 59679 h 149978"/>
              <a:gd name="connsiteX5" fmla="*/ 9654 w 108544"/>
              <a:gd name="connsiteY5" fmla="*/ 33958 h 149978"/>
              <a:gd name="connsiteX6" fmla="*/ 90491 w 108544"/>
              <a:gd name="connsiteY6" fmla="*/ 728 h 149978"/>
              <a:gd name="connsiteX7" fmla="*/ 108065 w 108544"/>
              <a:gd name="connsiteY7" fmla="*/ 16864 h 149978"/>
              <a:gd name="connsiteX8" fmla="*/ 108065 w 108544"/>
              <a:gd name="connsiteY8" fmla="*/ 75654 h 149978"/>
              <a:gd name="connsiteX9" fmla="*/ 108384 w 108544"/>
              <a:gd name="connsiteY9" fmla="*/ 75654 h 149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543" h="149978">
                <a:moveTo>
                  <a:pt x="108544" y="75814"/>
                </a:moveTo>
                <a:cubicBezTo>
                  <a:pt x="108544" y="96263"/>
                  <a:pt x="108544" y="116552"/>
                  <a:pt x="108544" y="137001"/>
                </a:cubicBezTo>
                <a:cubicBezTo>
                  <a:pt x="108544" y="141954"/>
                  <a:pt x="108065" y="147545"/>
                  <a:pt x="102793" y="149462"/>
                </a:cubicBezTo>
                <a:cubicBezTo>
                  <a:pt x="97361" y="151539"/>
                  <a:pt x="93846" y="146906"/>
                  <a:pt x="90491" y="143391"/>
                </a:cubicBezTo>
                <a:cubicBezTo>
                  <a:pt x="62534" y="115434"/>
                  <a:pt x="34896" y="87317"/>
                  <a:pt x="6619" y="59679"/>
                </a:cubicBezTo>
                <a:cubicBezTo>
                  <a:pt x="-4085" y="49295"/>
                  <a:pt x="-890" y="41626"/>
                  <a:pt x="9654" y="33958"/>
                </a:cubicBezTo>
                <a:cubicBezTo>
                  <a:pt x="33938" y="16225"/>
                  <a:pt x="61735" y="7278"/>
                  <a:pt x="90491" y="728"/>
                </a:cubicBezTo>
                <a:cubicBezTo>
                  <a:pt x="104231" y="-2467"/>
                  <a:pt x="108065" y="5202"/>
                  <a:pt x="108065" y="16864"/>
                </a:cubicBezTo>
                <a:cubicBezTo>
                  <a:pt x="108065" y="36514"/>
                  <a:pt x="108065" y="56004"/>
                  <a:pt x="108065" y="75654"/>
                </a:cubicBezTo>
                <a:cubicBezTo>
                  <a:pt x="108065" y="75654"/>
                  <a:pt x="108224" y="75654"/>
                  <a:pt x="108384" y="75654"/>
                </a:cubicBezTo>
                <a:close/>
              </a:path>
            </a:pathLst>
          </a:custGeom>
          <a:solidFill>
            <a:srgbClr val="000000"/>
          </a:solidFill>
          <a:ln w="15964" cap="flat">
            <a:noFill/>
            <a:prstDash val="solid"/>
            <a:miter/>
          </a:ln>
        </p:spPr>
        <p:txBody>
          <a:bodyPr rtlCol="0" anchor="ctr"/>
          <a:lstStyle/>
          <a:p>
            <a:endParaRPr lang="LID4096"/>
          </a:p>
        </p:txBody>
      </p:sp>
      <p:sp>
        <p:nvSpPr>
          <p:cNvPr id="925" name="Forma libre: forma 924">
            <a:extLst>
              <a:ext uri="{FF2B5EF4-FFF2-40B4-BE49-F238E27FC236}">
                <a16:creationId xmlns:a16="http://schemas.microsoft.com/office/drawing/2014/main" id="{64A50860-E841-4D56-AE95-F147C3FD2305}"/>
              </a:ext>
            </a:extLst>
          </p:cNvPr>
          <p:cNvSpPr/>
          <p:nvPr/>
        </p:nvSpPr>
        <p:spPr>
          <a:xfrm>
            <a:off x="4366865" y="4585559"/>
            <a:ext cx="142103" cy="103829"/>
          </a:xfrm>
          <a:custGeom>
            <a:avLst/>
            <a:gdLst>
              <a:gd name="connsiteX0" fmla="*/ 75335 w 149472"/>
              <a:gd name="connsiteY0" fmla="*/ 0 h 109214"/>
              <a:gd name="connsiteX1" fmla="*/ 131569 w 149472"/>
              <a:gd name="connsiteY1" fmla="*/ 0 h 109214"/>
              <a:gd name="connsiteX2" fmla="*/ 148663 w 149472"/>
              <a:gd name="connsiteY2" fmla="*/ 19331 h 109214"/>
              <a:gd name="connsiteX3" fmla="*/ 114955 w 149472"/>
              <a:gd name="connsiteY3" fmla="*/ 99848 h 109214"/>
              <a:gd name="connsiteX4" fmla="*/ 89713 w 149472"/>
              <a:gd name="connsiteY4" fmla="*/ 102244 h 109214"/>
              <a:gd name="connsiteX5" fmla="*/ 7278 w 149472"/>
              <a:gd name="connsiteY5" fmla="*/ 18851 h 109214"/>
              <a:gd name="connsiteX6" fmla="*/ 249 w 149472"/>
              <a:gd name="connsiteY6" fmla="*/ 6870 h 109214"/>
              <a:gd name="connsiteX7" fmla="*/ 14467 w 149472"/>
              <a:gd name="connsiteY7" fmla="*/ 320 h 109214"/>
              <a:gd name="connsiteX8" fmla="*/ 75495 w 149472"/>
              <a:gd name="connsiteY8" fmla="*/ 320 h 109214"/>
              <a:gd name="connsiteX9" fmla="*/ 75495 w 149472"/>
              <a:gd name="connsiteY9" fmla="*/ 320 h 10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472" h="109214">
                <a:moveTo>
                  <a:pt x="75335" y="0"/>
                </a:moveTo>
                <a:cubicBezTo>
                  <a:pt x="94027" y="0"/>
                  <a:pt x="112878" y="0"/>
                  <a:pt x="131569" y="0"/>
                </a:cubicBezTo>
                <a:cubicBezTo>
                  <a:pt x="144669" y="0"/>
                  <a:pt x="152018" y="4793"/>
                  <a:pt x="148663" y="19331"/>
                </a:cubicBezTo>
                <a:cubicBezTo>
                  <a:pt x="141954" y="48087"/>
                  <a:pt x="132688" y="75565"/>
                  <a:pt x="114955" y="99848"/>
                </a:cubicBezTo>
                <a:cubicBezTo>
                  <a:pt x="106807" y="110871"/>
                  <a:pt x="99937" y="112788"/>
                  <a:pt x="89713" y="102244"/>
                </a:cubicBezTo>
                <a:cubicBezTo>
                  <a:pt x="62554" y="74127"/>
                  <a:pt x="34757" y="46649"/>
                  <a:pt x="7278" y="18851"/>
                </a:cubicBezTo>
                <a:cubicBezTo>
                  <a:pt x="3924" y="15496"/>
                  <a:pt x="-1189" y="12141"/>
                  <a:pt x="249" y="6870"/>
                </a:cubicBezTo>
                <a:cubicBezTo>
                  <a:pt x="2006" y="-160"/>
                  <a:pt x="9036" y="479"/>
                  <a:pt x="14467" y="320"/>
                </a:cubicBezTo>
                <a:cubicBezTo>
                  <a:pt x="34757" y="0"/>
                  <a:pt x="55205" y="320"/>
                  <a:pt x="75495" y="320"/>
                </a:cubicBezTo>
                <a:lnTo>
                  <a:pt x="75495" y="320"/>
                </a:lnTo>
                <a:close/>
              </a:path>
            </a:pathLst>
          </a:custGeom>
          <a:solidFill>
            <a:srgbClr val="000000"/>
          </a:solidFill>
          <a:ln w="15964" cap="flat">
            <a:noFill/>
            <a:prstDash val="solid"/>
            <a:miter/>
          </a:ln>
        </p:spPr>
        <p:txBody>
          <a:bodyPr rtlCol="0" anchor="ctr"/>
          <a:lstStyle/>
          <a:p>
            <a:endParaRPr lang="LID4096"/>
          </a:p>
        </p:txBody>
      </p:sp>
      <p:sp>
        <p:nvSpPr>
          <p:cNvPr id="926" name="Forma libre: forma 925">
            <a:extLst>
              <a:ext uri="{FF2B5EF4-FFF2-40B4-BE49-F238E27FC236}">
                <a16:creationId xmlns:a16="http://schemas.microsoft.com/office/drawing/2014/main" id="{3BCD6FDD-B509-42C2-B03A-FC7B6C066AED}"/>
              </a:ext>
            </a:extLst>
          </p:cNvPr>
          <p:cNvSpPr/>
          <p:nvPr/>
        </p:nvSpPr>
        <p:spPr>
          <a:xfrm>
            <a:off x="4335776" y="4383360"/>
            <a:ext cx="103915" cy="142616"/>
          </a:xfrm>
          <a:custGeom>
            <a:avLst/>
            <a:gdLst>
              <a:gd name="connsiteX0" fmla="*/ 840 w 109304"/>
              <a:gd name="connsiteY0" fmla="*/ 121304 h 150012"/>
              <a:gd name="connsiteX1" fmla="*/ 840 w 109304"/>
              <a:gd name="connsiteY1" fmla="*/ 11871 h 150012"/>
              <a:gd name="connsiteX2" fmla="*/ 14739 w 109304"/>
              <a:gd name="connsiteY2" fmla="*/ 368 h 150012"/>
              <a:gd name="connsiteX3" fmla="*/ 102126 w 109304"/>
              <a:gd name="connsiteY3" fmla="*/ 35834 h 150012"/>
              <a:gd name="connsiteX4" fmla="*/ 101487 w 109304"/>
              <a:gd name="connsiteY4" fmla="*/ 59798 h 150012"/>
              <a:gd name="connsiteX5" fmla="*/ 22088 w 109304"/>
              <a:gd name="connsiteY5" fmla="*/ 139357 h 150012"/>
              <a:gd name="connsiteX6" fmla="*/ 4355 w 109304"/>
              <a:gd name="connsiteY6" fmla="*/ 148942 h 150012"/>
              <a:gd name="connsiteX7" fmla="*/ 680 w 109304"/>
              <a:gd name="connsiteY7" fmla="*/ 131050 h 150012"/>
              <a:gd name="connsiteX8" fmla="*/ 41 w 109304"/>
              <a:gd name="connsiteY8" fmla="*/ 121304 h 150012"/>
              <a:gd name="connsiteX9" fmla="*/ 1000 w 109304"/>
              <a:gd name="connsiteY9" fmla="*/ 121304 h 15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303" h="150012">
                <a:moveTo>
                  <a:pt x="840" y="121304"/>
                </a:moveTo>
                <a:cubicBezTo>
                  <a:pt x="840" y="84880"/>
                  <a:pt x="1000" y="48296"/>
                  <a:pt x="840" y="11871"/>
                </a:cubicBezTo>
                <a:cubicBezTo>
                  <a:pt x="840" y="1487"/>
                  <a:pt x="6112" y="-1070"/>
                  <a:pt x="14739" y="368"/>
                </a:cubicBezTo>
                <a:cubicBezTo>
                  <a:pt x="46371" y="5960"/>
                  <a:pt x="75926" y="16823"/>
                  <a:pt x="102126" y="35834"/>
                </a:cubicBezTo>
                <a:cubicBezTo>
                  <a:pt x="113948" y="44302"/>
                  <a:pt x="109315" y="51810"/>
                  <a:pt x="101487" y="59798"/>
                </a:cubicBezTo>
                <a:cubicBezTo>
                  <a:pt x="74967" y="86318"/>
                  <a:pt x="48767" y="112997"/>
                  <a:pt x="22088" y="139357"/>
                </a:cubicBezTo>
                <a:cubicBezTo>
                  <a:pt x="17295" y="144150"/>
                  <a:pt x="12982" y="153096"/>
                  <a:pt x="4355" y="148942"/>
                </a:cubicBezTo>
                <a:cubicBezTo>
                  <a:pt x="-2834" y="145428"/>
                  <a:pt x="1160" y="137280"/>
                  <a:pt x="680" y="131050"/>
                </a:cubicBezTo>
                <a:cubicBezTo>
                  <a:pt x="361" y="127854"/>
                  <a:pt x="201" y="124499"/>
                  <a:pt x="41" y="121304"/>
                </a:cubicBezTo>
                <a:cubicBezTo>
                  <a:pt x="361" y="121304"/>
                  <a:pt x="680" y="121304"/>
                  <a:pt x="1000" y="121304"/>
                </a:cubicBezTo>
                <a:close/>
              </a:path>
            </a:pathLst>
          </a:custGeom>
          <a:solidFill>
            <a:srgbClr val="000000"/>
          </a:solidFill>
          <a:ln w="15964" cap="flat">
            <a:noFill/>
            <a:prstDash val="solid"/>
            <a:miter/>
          </a:ln>
        </p:spPr>
        <p:txBody>
          <a:bodyPr rtlCol="0" anchor="ctr"/>
          <a:lstStyle/>
          <a:p>
            <a:endParaRPr lang="LID4096"/>
          </a:p>
        </p:txBody>
      </p:sp>
      <p:sp>
        <p:nvSpPr>
          <p:cNvPr id="931" name="Forma libre: forma 930">
            <a:extLst>
              <a:ext uri="{FF2B5EF4-FFF2-40B4-BE49-F238E27FC236}">
                <a16:creationId xmlns:a16="http://schemas.microsoft.com/office/drawing/2014/main" id="{9D822957-F799-4586-8A06-1C481BF28E17}"/>
              </a:ext>
            </a:extLst>
          </p:cNvPr>
          <p:cNvSpPr/>
          <p:nvPr/>
        </p:nvSpPr>
        <p:spPr>
          <a:xfrm>
            <a:off x="4134777" y="4586622"/>
            <a:ext cx="142168" cy="102755"/>
          </a:xfrm>
          <a:custGeom>
            <a:avLst/>
            <a:gdLst>
              <a:gd name="connsiteX0" fmla="*/ 104 w 149541"/>
              <a:gd name="connsiteY0" fmla="*/ 20449 h 108084"/>
              <a:gd name="connsiteX1" fmla="*/ 12725 w 149541"/>
              <a:gd name="connsiteY1" fmla="*/ 1118 h 108084"/>
              <a:gd name="connsiteX2" fmla="*/ 139253 w 149541"/>
              <a:gd name="connsiteY2" fmla="*/ 0 h 108084"/>
              <a:gd name="connsiteX3" fmla="*/ 145323 w 149541"/>
              <a:gd name="connsiteY3" fmla="*/ 13899 h 108084"/>
              <a:gd name="connsiteX4" fmla="*/ 55220 w 149541"/>
              <a:gd name="connsiteY4" fmla="*/ 103522 h 108084"/>
              <a:gd name="connsiteX5" fmla="*/ 36848 w 149541"/>
              <a:gd name="connsiteY5" fmla="*/ 101925 h 108084"/>
              <a:gd name="connsiteX6" fmla="*/ 104 w 149541"/>
              <a:gd name="connsiteY6" fmla="*/ 20449 h 10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541" h="108084">
                <a:moveTo>
                  <a:pt x="104" y="20449"/>
                </a:moveTo>
                <a:cubicBezTo>
                  <a:pt x="-535" y="8467"/>
                  <a:pt x="1542" y="1278"/>
                  <a:pt x="12725" y="1118"/>
                </a:cubicBezTo>
                <a:cubicBezTo>
                  <a:pt x="54901" y="639"/>
                  <a:pt x="97077" y="160"/>
                  <a:pt x="139253" y="0"/>
                </a:cubicBezTo>
                <a:cubicBezTo>
                  <a:pt x="150276" y="0"/>
                  <a:pt x="152672" y="6390"/>
                  <a:pt x="145323" y="13899"/>
                </a:cubicBezTo>
                <a:cubicBezTo>
                  <a:pt x="115608" y="44093"/>
                  <a:pt x="85414" y="73808"/>
                  <a:pt x="55220" y="103522"/>
                </a:cubicBezTo>
                <a:cubicBezTo>
                  <a:pt x="48510" y="110073"/>
                  <a:pt x="42120" y="109593"/>
                  <a:pt x="36848" y="101925"/>
                </a:cubicBezTo>
                <a:cubicBezTo>
                  <a:pt x="18796" y="76364"/>
                  <a:pt x="5696" y="48566"/>
                  <a:pt x="104" y="20449"/>
                </a:cubicBezTo>
                <a:close/>
              </a:path>
            </a:pathLst>
          </a:custGeom>
          <a:solidFill>
            <a:srgbClr val="000000"/>
          </a:solidFill>
          <a:ln w="15964" cap="flat">
            <a:noFill/>
            <a:prstDash val="solid"/>
            <a:miter/>
          </a:ln>
        </p:spPr>
        <p:txBody>
          <a:bodyPr rtlCol="0" anchor="ctr"/>
          <a:lstStyle/>
          <a:p>
            <a:endParaRPr lang="LID4096"/>
          </a:p>
        </p:txBody>
      </p:sp>
      <p:sp>
        <p:nvSpPr>
          <p:cNvPr id="933" name="Forma libre: forma 932">
            <a:extLst>
              <a:ext uri="{FF2B5EF4-FFF2-40B4-BE49-F238E27FC236}">
                <a16:creationId xmlns:a16="http://schemas.microsoft.com/office/drawing/2014/main" id="{052870E9-735A-4539-8FD1-11AE1E2D5CA5}"/>
              </a:ext>
            </a:extLst>
          </p:cNvPr>
          <p:cNvSpPr/>
          <p:nvPr/>
        </p:nvSpPr>
        <p:spPr>
          <a:xfrm>
            <a:off x="4134396" y="4456256"/>
            <a:ext cx="139464" cy="101965"/>
          </a:xfrm>
          <a:custGeom>
            <a:avLst/>
            <a:gdLst>
              <a:gd name="connsiteX0" fmla="*/ 82940 w 146697"/>
              <a:gd name="connsiteY0" fmla="*/ 107253 h 107253"/>
              <a:gd name="connsiteX1" fmla="*/ 16960 w 146697"/>
              <a:gd name="connsiteY1" fmla="*/ 104218 h 107253"/>
              <a:gd name="connsiteX2" fmla="*/ 505 w 146697"/>
              <a:gd name="connsiteY2" fmla="*/ 86325 h 107253"/>
              <a:gd name="connsiteX3" fmla="*/ 33735 w 146697"/>
              <a:gd name="connsiteY3" fmla="*/ 8204 h 107253"/>
              <a:gd name="connsiteX4" fmla="*/ 57858 w 146697"/>
              <a:gd name="connsiteY4" fmla="*/ 6127 h 107253"/>
              <a:gd name="connsiteX5" fmla="*/ 141092 w 146697"/>
              <a:gd name="connsiteY5" fmla="*/ 88881 h 107253"/>
              <a:gd name="connsiteX6" fmla="*/ 134222 w 146697"/>
              <a:gd name="connsiteY6" fmla="*/ 105656 h 107253"/>
              <a:gd name="connsiteX7" fmla="*/ 82780 w 146697"/>
              <a:gd name="connsiteY7" fmla="*/ 105815 h 107253"/>
              <a:gd name="connsiteX8" fmla="*/ 82780 w 146697"/>
              <a:gd name="connsiteY8" fmla="*/ 107253 h 10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697" h="107253">
                <a:moveTo>
                  <a:pt x="82940" y="107253"/>
                </a:moveTo>
                <a:cubicBezTo>
                  <a:pt x="60893" y="106135"/>
                  <a:pt x="39007" y="104697"/>
                  <a:pt x="16960" y="104218"/>
                </a:cubicBezTo>
                <a:cubicBezTo>
                  <a:pt x="4340" y="104058"/>
                  <a:pt x="-1891" y="98786"/>
                  <a:pt x="505" y="86325"/>
                </a:cubicBezTo>
                <a:cubicBezTo>
                  <a:pt x="5937" y="58048"/>
                  <a:pt x="16002" y="31529"/>
                  <a:pt x="33735" y="8204"/>
                </a:cubicBezTo>
                <a:cubicBezTo>
                  <a:pt x="41563" y="-2021"/>
                  <a:pt x="49071" y="-2659"/>
                  <a:pt x="57858" y="6127"/>
                </a:cubicBezTo>
                <a:cubicBezTo>
                  <a:pt x="85656" y="33605"/>
                  <a:pt x="113613" y="61243"/>
                  <a:pt x="141092" y="88881"/>
                </a:cubicBezTo>
                <a:cubicBezTo>
                  <a:pt x="151316" y="99265"/>
                  <a:pt x="146683" y="105017"/>
                  <a:pt x="134222" y="105656"/>
                </a:cubicBezTo>
                <a:cubicBezTo>
                  <a:pt x="117128" y="106454"/>
                  <a:pt x="100034" y="105815"/>
                  <a:pt x="82780" y="105815"/>
                </a:cubicBezTo>
                <a:cubicBezTo>
                  <a:pt x="82780" y="106295"/>
                  <a:pt x="82780" y="106774"/>
                  <a:pt x="82780" y="107253"/>
                </a:cubicBezTo>
                <a:close/>
              </a:path>
            </a:pathLst>
          </a:custGeom>
          <a:solidFill>
            <a:srgbClr val="000000"/>
          </a:solidFill>
          <a:ln w="15964" cap="flat">
            <a:noFill/>
            <a:prstDash val="solid"/>
            <a:miter/>
          </a:ln>
        </p:spPr>
        <p:txBody>
          <a:bodyPr rtlCol="0" anchor="ctr"/>
          <a:lstStyle/>
          <a:p>
            <a:endParaRPr lang="LID4096"/>
          </a:p>
        </p:txBody>
      </p:sp>
      <p:sp>
        <p:nvSpPr>
          <p:cNvPr id="940" name="Forma libre: forma 939">
            <a:extLst>
              <a:ext uri="{FF2B5EF4-FFF2-40B4-BE49-F238E27FC236}">
                <a16:creationId xmlns:a16="http://schemas.microsoft.com/office/drawing/2014/main" id="{A3018503-7851-4B64-A82D-D9E739EB9EBC}"/>
              </a:ext>
            </a:extLst>
          </p:cNvPr>
          <p:cNvSpPr/>
          <p:nvPr/>
        </p:nvSpPr>
        <p:spPr>
          <a:xfrm>
            <a:off x="4370785" y="4454790"/>
            <a:ext cx="137323" cy="102284"/>
          </a:xfrm>
          <a:custGeom>
            <a:avLst/>
            <a:gdLst>
              <a:gd name="connsiteX0" fmla="*/ 68016 w 144445"/>
              <a:gd name="connsiteY0" fmla="*/ 107517 h 107588"/>
              <a:gd name="connsiteX1" fmla="*/ 14178 w 144445"/>
              <a:gd name="connsiteY1" fmla="*/ 107517 h 107588"/>
              <a:gd name="connsiteX2" fmla="*/ 1078 w 144445"/>
              <a:gd name="connsiteY2" fmla="*/ 103204 h 107588"/>
              <a:gd name="connsiteX3" fmla="*/ 5392 w 144445"/>
              <a:gd name="connsiteY3" fmla="*/ 90423 h 107588"/>
              <a:gd name="connsiteX4" fmla="*/ 90063 w 144445"/>
              <a:gd name="connsiteY4" fmla="*/ 5432 h 107588"/>
              <a:gd name="connsiteX5" fmla="*/ 111470 w 144445"/>
              <a:gd name="connsiteY5" fmla="*/ 8628 h 107588"/>
              <a:gd name="connsiteX6" fmla="*/ 143901 w 144445"/>
              <a:gd name="connsiteY6" fmla="*/ 87228 h 107588"/>
              <a:gd name="connsiteX7" fmla="*/ 126647 w 144445"/>
              <a:gd name="connsiteY7" fmla="*/ 107517 h 107588"/>
              <a:gd name="connsiteX8" fmla="*/ 67857 w 144445"/>
              <a:gd name="connsiteY8" fmla="*/ 107517 h 107588"/>
              <a:gd name="connsiteX9" fmla="*/ 67857 w 144445"/>
              <a:gd name="connsiteY9" fmla="*/ 107517 h 10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445" h="107588">
                <a:moveTo>
                  <a:pt x="68016" y="107517"/>
                </a:moveTo>
                <a:cubicBezTo>
                  <a:pt x="50124" y="107517"/>
                  <a:pt x="32071" y="107517"/>
                  <a:pt x="14178" y="107517"/>
                </a:cubicBezTo>
                <a:cubicBezTo>
                  <a:pt x="9386" y="107517"/>
                  <a:pt x="3954" y="108156"/>
                  <a:pt x="1078" y="103204"/>
                </a:cubicBezTo>
                <a:cubicBezTo>
                  <a:pt x="-1957" y="97772"/>
                  <a:pt x="2037" y="93938"/>
                  <a:pt x="5392" y="90423"/>
                </a:cubicBezTo>
                <a:cubicBezTo>
                  <a:pt x="33509" y="62146"/>
                  <a:pt x="62105" y="34029"/>
                  <a:pt x="90063" y="5432"/>
                </a:cubicBezTo>
                <a:cubicBezTo>
                  <a:pt x="99329" y="-3993"/>
                  <a:pt x="105559" y="1"/>
                  <a:pt x="111470" y="8628"/>
                </a:cubicBezTo>
                <a:cubicBezTo>
                  <a:pt x="127925" y="32431"/>
                  <a:pt x="138629" y="58791"/>
                  <a:pt x="143901" y="87228"/>
                </a:cubicBezTo>
                <a:cubicBezTo>
                  <a:pt x="146457" y="100967"/>
                  <a:pt x="139907" y="107357"/>
                  <a:pt x="126647" y="107517"/>
                </a:cubicBezTo>
                <a:cubicBezTo>
                  <a:pt x="106997" y="107677"/>
                  <a:pt x="87507" y="107517"/>
                  <a:pt x="67857" y="107517"/>
                </a:cubicBezTo>
                <a:cubicBezTo>
                  <a:pt x="67857" y="107517"/>
                  <a:pt x="67857" y="107517"/>
                  <a:pt x="67857" y="107517"/>
                </a:cubicBezTo>
                <a:close/>
              </a:path>
            </a:pathLst>
          </a:custGeom>
          <a:solidFill>
            <a:srgbClr val="000000"/>
          </a:solidFill>
          <a:ln w="15964" cap="flat">
            <a:noFill/>
            <a:prstDash val="solid"/>
            <a:miter/>
          </a:ln>
        </p:spPr>
        <p:txBody>
          <a:bodyPr rtlCol="0" anchor="ctr"/>
          <a:lstStyle/>
          <a:p>
            <a:endParaRPr lang="LID4096"/>
          </a:p>
        </p:txBody>
      </p:sp>
      <p:sp>
        <p:nvSpPr>
          <p:cNvPr id="943" name="Forma libre: forma 942">
            <a:extLst>
              <a:ext uri="{FF2B5EF4-FFF2-40B4-BE49-F238E27FC236}">
                <a16:creationId xmlns:a16="http://schemas.microsoft.com/office/drawing/2014/main" id="{376F889E-33DB-41D1-82C1-69683F36C63E}"/>
              </a:ext>
            </a:extLst>
          </p:cNvPr>
          <p:cNvSpPr/>
          <p:nvPr/>
        </p:nvSpPr>
        <p:spPr>
          <a:xfrm>
            <a:off x="4206549" y="4621018"/>
            <a:ext cx="100258" cy="136355"/>
          </a:xfrm>
          <a:custGeom>
            <a:avLst/>
            <a:gdLst>
              <a:gd name="connsiteX0" fmla="*/ 105456 w 105457"/>
              <a:gd name="connsiteY0" fmla="*/ 70698 h 143426"/>
              <a:gd name="connsiteX1" fmla="*/ 105456 w 105457"/>
              <a:gd name="connsiteY1" fmla="*/ 122140 h 143426"/>
              <a:gd name="connsiteX2" fmla="*/ 78936 w 105457"/>
              <a:gd name="connsiteY2" fmla="*/ 141950 h 143426"/>
              <a:gd name="connsiteX3" fmla="*/ 11518 w 105457"/>
              <a:gd name="connsiteY3" fmla="*/ 113672 h 143426"/>
              <a:gd name="connsiteX4" fmla="*/ 7844 w 105457"/>
              <a:gd name="connsiteY4" fmla="*/ 84597 h 143426"/>
              <a:gd name="connsiteX5" fmla="*/ 86444 w 105457"/>
              <a:gd name="connsiteY5" fmla="*/ 7274 h 143426"/>
              <a:gd name="connsiteX6" fmla="*/ 100663 w 105457"/>
              <a:gd name="connsiteY6" fmla="*/ 1204 h 143426"/>
              <a:gd name="connsiteX7" fmla="*/ 105296 w 105457"/>
              <a:gd name="connsiteY7" fmla="*/ 14463 h 143426"/>
              <a:gd name="connsiteX8" fmla="*/ 105296 w 105457"/>
              <a:gd name="connsiteY8" fmla="*/ 70858 h 143426"/>
              <a:gd name="connsiteX9" fmla="*/ 105296 w 105457"/>
              <a:gd name="connsiteY9" fmla="*/ 70858 h 14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457" h="143426">
                <a:moveTo>
                  <a:pt x="105456" y="70698"/>
                </a:moveTo>
                <a:cubicBezTo>
                  <a:pt x="105456" y="87792"/>
                  <a:pt x="105456" y="105046"/>
                  <a:pt x="105456" y="122140"/>
                </a:cubicBezTo>
                <a:cubicBezTo>
                  <a:pt x="105615" y="140991"/>
                  <a:pt x="96988" y="146423"/>
                  <a:pt x="78936" y="141950"/>
                </a:cubicBezTo>
                <a:cubicBezTo>
                  <a:pt x="54812" y="136039"/>
                  <a:pt x="32606" y="126773"/>
                  <a:pt x="11518" y="113672"/>
                </a:cubicBezTo>
                <a:cubicBezTo>
                  <a:pt x="-2380" y="104886"/>
                  <a:pt x="-3818" y="96099"/>
                  <a:pt x="7844" y="84597"/>
                </a:cubicBezTo>
                <a:cubicBezTo>
                  <a:pt x="34044" y="58876"/>
                  <a:pt x="60084" y="32835"/>
                  <a:pt x="86444" y="7274"/>
                </a:cubicBezTo>
                <a:cubicBezTo>
                  <a:pt x="90279" y="3600"/>
                  <a:pt x="93953" y="-2631"/>
                  <a:pt x="100663" y="1204"/>
                </a:cubicBezTo>
                <a:cubicBezTo>
                  <a:pt x="105456" y="3919"/>
                  <a:pt x="105296" y="9511"/>
                  <a:pt x="105296" y="14463"/>
                </a:cubicBezTo>
                <a:cubicBezTo>
                  <a:pt x="105296" y="33315"/>
                  <a:pt x="105296" y="52006"/>
                  <a:pt x="105296" y="70858"/>
                </a:cubicBezTo>
                <a:lnTo>
                  <a:pt x="105296" y="70858"/>
                </a:lnTo>
                <a:close/>
              </a:path>
            </a:pathLst>
          </a:custGeom>
          <a:solidFill>
            <a:srgbClr val="000000"/>
          </a:solidFill>
          <a:ln w="15964" cap="flat">
            <a:noFill/>
            <a:prstDash val="solid"/>
            <a:miter/>
          </a:ln>
        </p:spPr>
        <p:txBody>
          <a:bodyPr rtlCol="0" anchor="ctr"/>
          <a:lstStyle/>
          <a:p>
            <a:endParaRPr lang="LID4096"/>
          </a:p>
        </p:txBody>
      </p:sp>
      <p:sp>
        <p:nvSpPr>
          <p:cNvPr id="944" name="Forma libre: forma 943">
            <a:extLst>
              <a:ext uri="{FF2B5EF4-FFF2-40B4-BE49-F238E27FC236}">
                <a16:creationId xmlns:a16="http://schemas.microsoft.com/office/drawing/2014/main" id="{AB3A33BB-58B4-4BE1-B86C-1B39AB099A1A}"/>
              </a:ext>
            </a:extLst>
          </p:cNvPr>
          <p:cNvSpPr/>
          <p:nvPr/>
        </p:nvSpPr>
        <p:spPr>
          <a:xfrm>
            <a:off x="4336422" y="4619688"/>
            <a:ext cx="100330" cy="138251"/>
          </a:xfrm>
          <a:custGeom>
            <a:avLst/>
            <a:gdLst>
              <a:gd name="connsiteX0" fmla="*/ 17094 w 105533"/>
              <a:gd name="connsiteY0" fmla="*/ 145266 h 145421"/>
              <a:gd name="connsiteX1" fmla="*/ 1118 w 105533"/>
              <a:gd name="connsiteY1" fmla="*/ 132006 h 145421"/>
              <a:gd name="connsiteX2" fmla="*/ 0 w 105533"/>
              <a:gd name="connsiteY2" fmla="*/ 14424 h 145421"/>
              <a:gd name="connsiteX3" fmla="*/ 4154 w 105533"/>
              <a:gd name="connsiteY3" fmla="*/ 1165 h 145421"/>
              <a:gd name="connsiteX4" fmla="*/ 18372 w 105533"/>
              <a:gd name="connsiteY4" fmla="*/ 7555 h 145421"/>
              <a:gd name="connsiteX5" fmla="*/ 98091 w 105533"/>
              <a:gd name="connsiteY5" fmla="*/ 87114 h 145421"/>
              <a:gd name="connsiteX6" fmla="*/ 99529 w 105533"/>
              <a:gd name="connsiteY6" fmla="*/ 109799 h 145421"/>
              <a:gd name="connsiteX7" fmla="*/ 17094 w 105533"/>
              <a:gd name="connsiteY7" fmla="*/ 145266 h 145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533" h="145421">
                <a:moveTo>
                  <a:pt x="17094" y="145266"/>
                </a:moveTo>
                <a:cubicBezTo>
                  <a:pt x="7349" y="146224"/>
                  <a:pt x="1278" y="142869"/>
                  <a:pt x="1118" y="132006"/>
                </a:cubicBezTo>
                <a:cubicBezTo>
                  <a:pt x="639" y="92865"/>
                  <a:pt x="160" y="53565"/>
                  <a:pt x="0" y="14424"/>
                </a:cubicBezTo>
                <a:cubicBezTo>
                  <a:pt x="0" y="9792"/>
                  <a:pt x="1118" y="3082"/>
                  <a:pt x="4154" y="1165"/>
                </a:cubicBezTo>
                <a:cubicBezTo>
                  <a:pt x="10224" y="-2669"/>
                  <a:pt x="14538" y="3881"/>
                  <a:pt x="18372" y="7555"/>
                </a:cubicBezTo>
                <a:cubicBezTo>
                  <a:pt x="45211" y="33915"/>
                  <a:pt x="71731" y="60435"/>
                  <a:pt x="98091" y="87114"/>
                </a:cubicBezTo>
                <a:cubicBezTo>
                  <a:pt x="104641" y="93824"/>
                  <a:pt x="110232" y="101492"/>
                  <a:pt x="99529" y="109799"/>
                </a:cubicBezTo>
                <a:cubicBezTo>
                  <a:pt x="75086" y="128651"/>
                  <a:pt x="47608" y="140473"/>
                  <a:pt x="17094" y="145266"/>
                </a:cubicBezTo>
                <a:close/>
              </a:path>
            </a:pathLst>
          </a:custGeom>
          <a:solidFill>
            <a:srgbClr val="000000"/>
          </a:solidFill>
          <a:ln w="15964" cap="flat">
            <a:noFill/>
            <a:prstDash val="solid"/>
            <a:miter/>
          </a:ln>
        </p:spPr>
        <p:txBody>
          <a:bodyPr rtlCol="0" anchor="ctr"/>
          <a:lstStyle/>
          <a:p>
            <a:endParaRPr lang="LID4096"/>
          </a:p>
        </p:txBody>
      </p:sp>
      <p:sp>
        <p:nvSpPr>
          <p:cNvPr id="953" name="Forma libre: forma 952">
            <a:extLst>
              <a:ext uri="{FF2B5EF4-FFF2-40B4-BE49-F238E27FC236}">
                <a16:creationId xmlns:a16="http://schemas.microsoft.com/office/drawing/2014/main" id="{252C3C5B-59DD-4857-81B7-7900EA2AE6B0}"/>
              </a:ext>
            </a:extLst>
          </p:cNvPr>
          <p:cNvSpPr/>
          <p:nvPr/>
        </p:nvSpPr>
        <p:spPr>
          <a:xfrm>
            <a:off x="8789601" y="2554123"/>
            <a:ext cx="679043" cy="708919"/>
          </a:xfrm>
          <a:custGeom>
            <a:avLst/>
            <a:gdLst>
              <a:gd name="connsiteX0" fmla="*/ 0 w 679043"/>
              <a:gd name="connsiteY0" fmla="*/ 422297 h 708919"/>
              <a:gd name="connsiteX1" fmla="*/ 99790 w 679043"/>
              <a:gd name="connsiteY1" fmla="*/ 125167 h 708919"/>
              <a:gd name="connsiteX2" fmla="*/ 317760 w 679043"/>
              <a:gd name="connsiteY2" fmla="*/ 1389 h 708919"/>
              <a:gd name="connsiteX3" fmla="*/ 490153 w 679043"/>
              <a:gd name="connsiteY3" fmla="*/ 33053 h 708919"/>
              <a:gd name="connsiteX4" fmla="*/ 649273 w 679043"/>
              <a:gd name="connsiteY4" fmla="*/ 155231 h 708919"/>
              <a:gd name="connsiteX5" fmla="*/ 631842 w 679043"/>
              <a:gd name="connsiteY5" fmla="*/ 360568 h 708919"/>
              <a:gd name="connsiteX6" fmla="*/ 484876 w 679043"/>
              <a:gd name="connsiteY6" fmla="*/ 468673 h 708919"/>
              <a:gd name="connsiteX7" fmla="*/ 322717 w 679043"/>
              <a:gd name="connsiteY7" fmla="*/ 579658 h 708919"/>
              <a:gd name="connsiteX8" fmla="*/ 237480 w 679043"/>
              <a:gd name="connsiteY8" fmla="*/ 676729 h 708919"/>
              <a:gd name="connsiteX9" fmla="*/ 87476 w 679043"/>
              <a:gd name="connsiteY9" fmla="*/ 683765 h 708919"/>
              <a:gd name="connsiteX10" fmla="*/ 16792 w 679043"/>
              <a:gd name="connsiteY10" fmla="*/ 556149 h 708919"/>
              <a:gd name="connsiteX11" fmla="*/ 0 w 679043"/>
              <a:gd name="connsiteY11" fmla="*/ 422137 h 708919"/>
              <a:gd name="connsiteX12" fmla="*/ 144247 w 679043"/>
              <a:gd name="connsiteY12" fmla="*/ 518728 h 708919"/>
              <a:gd name="connsiteX13" fmla="*/ 204537 w 679043"/>
              <a:gd name="connsiteY13" fmla="*/ 459238 h 708919"/>
              <a:gd name="connsiteX14" fmla="*/ 143128 w 679043"/>
              <a:gd name="connsiteY14" fmla="*/ 397189 h 708919"/>
              <a:gd name="connsiteX15" fmla="*/ 83478 w 679043"/>
              <a:gd name="connsiteY15" fmla="*/ 459238 h 708919"/>
              <a:gd name="connsiteX16" fmla="*/ 144087 w 679043"/>
              <a:gd name="connsiteY16" fmla="*/ 518728 h 708919"/>
              <a:gd name="connsiteX17" fmla="*/ 530773 w 679043"/>
              <a:gd name="connsiteY17" fmla="*/ 291323 h 708919"/>
              <a:gd name="connsiteX18" fmla="*/ 592502 w 679043"/>
              <a:gd name="connsiteY18" fmla="*/ 231193 h 708919"/>
              <a:gd name="connsiteX19" fmla="*/ 533651 w 679043"/>
              <a:gd name="connsiteY19" fmla="*/ 169944 h 708919"/>
              <a:gd name="connsiteX20" fmla="*/ 471123 w 679043"/>
              <a:gd name="connsiteY20" fmla="*/ 230394 h 708919"/>
              <a:gd name="connsiteX21" fmla="*/ 530773 w 679043"/>
              <a:gd name="connsiteY21" fmla="*/ 291323 h 708919"/>
              <a:gd name="connsiteX22" fmla="*/ 174312 w 679043"/>
              <a:gd name="connsiteY22" fmla="*/ 320428 h 708919"/>
              <a:gd name="connsiteX23" fmla="*/ 233642 w 679043"/>
              <a:gd name="connsiteY23" fmla="*/ 259979 h 708919"/>
              <a:gd name="connsiteX24" fmla="*/ 173353 w 679043"/>
              <a:gd name="connsiteY24" fmla="*/ 199049 h 708919"/>
              <a:gd name="connsiteX25" fmla="*/ 112263 w 679043"/>
              <a:gd name="connsiteY25" fmla="*/ 259659 h 708919"/>
              <a:gd name="connsiteX26" fmla="*/ 174152 w 679043"/>
              <a:gd name="connsiteY26" fmla="*/ 320428 h 708919"/>
              <a:gd name="connsiteX27" fmla="*/ 280499 w 679043"/>
              <a:gd name="connsiteY27" fmla="*/ 154432 h 708919"/>
              <a:gd name="connsiteX28" fmla="*/ 340469 w 679043"/>
              <a:gd name="connsiteY28" fmla="*/ 215361 h 708919"/>
              <a:gd name="connsiteX29" fmla="*/ 402038 w 679043"/>
              <a:gd name="connsiteY29" fmla="*/ 155551 h 708919"/>
              <a:gd name="connsiteX30" fmla="*/ 340469 w 679043"/>
              <a:gd name="connsiteY30" fmla="*/ 94782 h 708919"/>
              <a:gd name="connsiteX31" fmla="*/ 280499 w 679043"/>
              <a:gd name="connsiteY31" fmla="*/ 154432 h 708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79043" h="708919">
                <a:moveTo>
                  <a:pt x="0" y="422297"/>
                </a:moveTo>
                <a:cubicBezTo>
                  <a:pt x="4638" y="314831"/>
                  <a:pt x="28786" y="211683"/>
                  <a:pt x="99790" y="125167"/>
                </a:cubicBezTo>
                <a:cubicBezTo>
                  <a:pt x="156241" y="56241"/>
                  <a:pt x="227725" y="10824"/>
                  <a:pt x="317760" y="1389"/>
                </a:cubicBezTo>
                <a:cubicBezTo>
                  <a:pt x="377730" y="-4848"/>
                  <a:pt x="435141" y="10664"/>
                  <a:pt x="490153" y="33053"/>
                </a:cubicBezTo>
                <a:cubicBezTo>
                  <a:pt x="553961" y="59120"/>
                  <a:pt x="609933" y="96221"/>
                  <a:pt x="649273" y="155231"/>
                </a:cubicBezTo>
                <a:cubicBezTo>
                  <a:pt x="694370" y="223037"/>
                  <a:pt x="687974" y="300758"/>
                  <a:pt x="631842" y="360568"/>
                </a:cubicBezTo>
                <a:cubicBezTo>
                  <a:pt x="589463" y="405825"/>
                  <a:pt x="536850" y="436690"/>
                  <a:pt x="484876" y="468673"/>
                </a:cubicBezTo>
                <a:cubicBezTo>
                  <a:pt x="429064" y="503056"/>
                  <a:pt x="370533" y="533921"/>
                  <a:pt x="322717" y="579658"/>
                </a:cubicBezTo>
                <a:cubicBezTo>
                  <a:pt x="291533" y="609403"/>
                  <a:pt x="268665" y="646504"/>
                  <a:pt x="237480" y="676729"/>
                </a:cubicBezTo>
                <a:cubicBezTo>
                  <a:pt x="197341" y="715589"/>
                  <a:pt x="130014" y="720867"/>
                  <a:pt x="87476" y="683765"/>
                </a:cubicBezTo>
                <a:cubicBezTo>
                  <a:pt x="48615" y="649862"/>
                  <a:pt x="29905" y="604605"/>
                  <a:pt x="16792" y="556149"/>
                </a:cubicBezTo>
                <a:cubicBezTo>
                  <a:pt x="5117" y="512811"/>
                  <a:pt x="1759" y="468354"/>
                  <a:pt x="0" y="422137"/>
                </a:cubicBezTo>
                <a:close/>
                <a:moveTo>
                  <a:pt x="144247" y="518728"/>
                </a:moveTo>
                <a:cubicBezTo>
                  <a:pt x="179110" y="518568"/>
                  <a:pt x="204537" y="493461"/>
                  <a:pt x="204537" y="459238"/>
                </a:cubicBezTo>
                <a:cubicBezTo>
                  <a:pt x="204537" y="425975"/>
                  <a:pt x="175272" y="396390"/>
                  <a:pt x="143128" y="397189"/>
                </a:cubicBezTo>
                <a:cubicBezTo>
                  <a:pt x="111784" y="397989"/>
                  <a:pt x="82998" y="427894"/>
                  <a:pt x="83478" y="459238"/>
                </a:cubicBezTo>
                <a:cubicBezTo>
                  <a:pt x="83958" y="493141"/>
                  <a:pt x="110185" y="518888"/>
                  <a:pt x="144087" y="518728"/>
                </a:cubicBezTo>
                <a:close/>
                <a:moveTo>
                  <a:pt x="530773" y="291323"/>
                </a:moveTo>
                <a:cubicBezTo>
                  <a:pt x="565795" y="291803"/>
                  <a:pt x="592342" y="265896"/>
                  <a:pt x="592502" y="231193"/>
                </a:cubicBezTo>
                <a:cubicBezTo>
                  <a:pt x="592502" y="198090"/>
                  <a:pt x="566275" y="170744"/>
                  <a:pt x="533651" y="169944"/>
                </a:cubicBezTo>
                <a:cubicBezTo>
                  <a:pt x="500868" y="169144"/>
                  <a:pt x="471443" y="197610"/>
                  <a:pt x="471123" y="230394"/>
                </a:cubicBezTo>
                <a:cubicBezTo>
                  <a:pt x="470803" y="262697"/>
                  <a:pt x="498469" y="290843"/>
                  <a:pt x="530773" y="291323"/>
                </a:cubicBezTo>
                <a:close/>
                <a:moveTo>
                  <a:pt x="174312" y="320428"/>
                </a:moveTo>
                <a:cubicBezTo>
                  <a:pt x="208375" y="320108"/>
                  <a:pt x="234122" y="293722"/>
                  <a:pt x="233642" y="259979"/>
                </a:cubicBezTo>
                <a:cubicBezTo>
                  <a:pt x="233163" y="227515"/>
                  <a:pt x="205337" y="199369"/>
                  <a:pt x="173353" y="199049"/>
                </a:cubicBezTo>
                <a:cubicBezTo>
                  <a:pt x="142008" y="198889"/>
                  <a:pt x="112423" y="228155"/>
                  <a:pt x="112263" y="259659"/>
                </a:cubicBezTo>
                <a:cubicBezTo>
                  <a:pt x="112263" y="293402"/>
                  <a:pt x="140089" y="320748"/>
                  <a:pt x="174152" y="320428"/>
                </a:cubicBezTo>
                <a:close/>
                <a:moveTo>
                  <a:pt x="280499" y="154432"/>
                </a:moveTo>
                <a:cubicBezTo>
                  <a:pt x="280499" y="186735"/>
                  <a:pt x="308485" y="215201"/>
                  <a:pt x="340469" y="215361"/>
                </a:cubicBezTo>
                <a:cubicBezTo>
                  <a:pt x="372772" y="215361"/>
                  <a:pt x="401078" y="187855"/>
                  <a:pt x="402038" y="155551"/>
                </a:cubicBezTo>
                <a:cubicBezTo>
                  <a:pt x="402997" y="122288"/>
                  <a:pt x="375011" y="94622"/>
                  <a:pt x="340469" y="94782"/>
                </a:cubicBezTo>
                <a:cubicBezTo>
                  <a:pt x="306566" y="94942"/>
                  <a:pt x="280659" y="120849"/>
                  <a:pt x="280499" y="154432"/>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54" name="Forma libre: forma 953">
            <a:extLst>
              <a:ext uri="{FF2B5EF4-FFF2-40B4-BE49-F238E27FC236}">
                <a16:creationId xmlns:a16="http://schemas.microsoft.com/office/drawing/2014/main" id="{C54BD5B6-FFDC-40EA-9142-D3D3F87691D0}"/>
              </a:ext>
            </a:extLst>
          </p:cNvPr>
          <p:cNvSpPr/>
          <p:nvPr/>
        </p:nvSpPr>
        <p:spPr>
          <a:xfrm>
            <a:off x="10787397" y="4613652"/>
            <a:ext cx="720373" cy="674723"/>
          </a:xfrm>
          <a:custGeom>
            <a:avLst/>
            <a:gdLst>
              <a:gd name="connsiteX0" fmla="*/ 188303 w 720373"/>
              <a:gd name="connsiteY0" fmla="*/ 69429 h 674723"/>
              <a:gd name="connsiteX1" fmla="*/ 220927 w 720373"/>
              <a:gd name="connsiteY1" fmla="*/ 30088 h 674723"/>
              <a:gd name="connsiteX2" fmla="*/ 247954 w 720373"/>
              <a:gd name="connsiteY2" fmla="*/ 63511 h 674723"/>
              <a:gd name="connsiteX3" fmla="*/ 254670 w 720373"/>
              <a:gd name="connsiteY3" fmla="*/ 56795 h 674723"/>
              <a:gd name="connsiteX4" fmla="*/ 283136 w 720373"/>
              <a:gd name="connsiteY4" fmla="*/ 30088 h 674723"/>
              <a:gd name="connsiteX5" fmla="*/ 313040 w 720373"/>
              <a:gd name="connsiteY5" fmla="*/ 55995 h 674723"/>
              <a:gd name="connsiteX6" fmla="*/ 327113 w 720373"/>
              <a:gd name="connsiteY6" fmla="*/ 67670 h 674723"/>
              <a:gd name="connsiteX7" fmla="*/ 458887 w 720373"/>
              <a:gd name="connsiteY7" fmla="*/ 67670 h 674723"/>
              <a:gd name="connsiteX8" fmla="*/ 473760 w 720373"/>
              <a:gd name="connsiteY8" fmla="*/ 58714 h 674723"/>
              <a:gd name="connsiteX9" fmla="*/ 503185 w 720373"/>
              <a:gd name="connsiteY9" fmla="*/ 29929 h 674723"/>
              <a:gd name="connsiteX10" fmla="*/ 533889 w 720373"/>
              <a:gd name="connsiteY10" fmla="*/ 60793 h 674723"/>
              <a:gd name="connsiteX11" fmla="*/ 535968 w 720373"/>
              <a:gd name="connsiteY11" fmla="*/ 64471 h 674723"/>
              <a:gd name="connsiteX12" fmla="*/ 540606 w 720373"/>
              <a:gd name="connsiteY12" fmla="*/ 52637 h 674723"/>
              <a:gd name="connsiteX13" fmla="*/ 567633 w 720373"/>
              <a:gd name="connsiteY13" fmla="*/ 30088 h 674723"/>
              <a:gd name="connsiteX14" fmla="*/ 599137 w 720373"/>
              <a:gd name="connsiteY14" fmla="*/ 52157 h 674723"/>
              <a:gd name="connsiteX15" fmla="*/ 608572 w 720373"/>
              <a:gd name="connsiteY15" fmla="*/ 65591 h 674723"/>
              <a:gd name="connsiteX16" fmla="*/ 617527 w 720373"/>
              <a:gd name="connsiteY16" fmla="*/ 50238 h 674723"/>
              <a:gd name="connsiteX17" fmla="*/ 617847 w 720373"/>
              <a:gd name="connsiteY17" fmla="*/ 25451 h 674723"/>
              <a:gd name="connsiteX18" fmla="*/ 644074 w 720373"/>
              <a:gd name="connsiteY18" fmla="*/ 343 h 674723"/>
              <a:gd name="connsiteX19" fmla="*/ 670141 w 720373"/>
              <a:gd name="connsiteY19" fmla="*/ 25611 h 674723"/>
              <a:gd name="connsiteX20" fmla="*/ 670301 w 720373"/>
              <a:gd name="connsiteY20" fmla="*/ 93576 h 674723"/>
              <a:gd name="connsiteX21" fmla="*/ 669981 w 720373"/>
              <a:gd name="connsiteY21" fmla="*/ 563260 h 674723"/>
              <a:gd name="connsiteX22" fmla="*/ 693809 w 720373"/>
              <a:gd name="connsiteY22" fmla="*/ 591566 h 674723"/>
              <a:gd name="connsiteX23" fmla="*/ 720036 w 720373"/>
              <a:gd name="connsiteY23" fmla="*/ 621471 h 674723"/>
              <a:gd name="connsiteX24" fmla="*/ 668861 w 720373"/>
              <a:gd name="connsiteY24" fmla="*/ 674404 h 674723"/>
              <a:gd name="connsiteX25" fmla="*/ 24226 w 720373"/>
              <a:gd name="connsiteY25" fmla="*/ 674724 h 674723"/>
              <a:gd name="connsiteX26" fmla="*/ 558 w 720373"/>
              <a:gd name="connsiteY26" fmla="*/ 651855 h 674723"/>
              <a:gd name="connsiteX27" fmla="*/ 78 w 720373"/>
              <a:gd name="connsiteY27" fmla="*/ 623070 h 674723"/>
              <a:gd name="connsiteX28" fmla="*/ 28384 w 720373"/>
              <a:gd name="connsiteY28" fmla="*/ 591406 h 674723"/>
              <a:gd name="connsiteX29" fmla="*/ 50933 w 720373"/>
              <a:gd name="connsiteY29" fmla="*/ 563420 h 674723"/>
              <a:gd name="connsiteX30" fmla="*/ 50613 w 720373"/>
              <a:gd name="connsiteY30" fmla="*/ 58874 h 674723"/>
              <a:gd name="connsiteX31" fmla="*/ 52692 w 720373"/>
              <a:gd name="connsiteY31" fmla="*/ 21933 h 674723"/>
              <a:gd name="connsiteX32" fmla="*/ 80198 w 720373"/>
              <a:gd name="connsiteY32" fmla="*/ 23 h 674723"/>
              <a:gd name="connsiteX33" fmla="*/ 105465 w 720373"/>
              <a:gd name="connsiteY33" fmla="*/ 22252 h 674723"/>
              <a:gd name="connsiteX34" fmla="*/ 108823 w 720373"/>
              <a:gd name="connsiteY34" fmla="*/ 57115 h 674723"/>
              <a:gd name="connsiteX35" fmla="*/ 116819 w 720373"/>
              <a:gd name="connsiteY35" fmla="*/ 64631 h 674723"/>
              <a:gd name="connsiteX36" fmla="*/ 122736 w 720373"/>
              <a:gd name="connsiteY36" fmla="*/ 57275 h 674723"/>
              <a:gd name="connsiteX37" fmla="*/ 154880 w 720373"/>
              <a:gd name="connsiteY37" fmla="*/ 30088 h 674723"/>
              <a:gd name="connsiteX38" fmla="*/ 180787 w 720373"/>
              <a:gd name="connsiteY38" fmla="*/ 62072 h 674723"/>
              <a:gd name="connsiteX39" fmla="*/ 183026 w 720373"/>
              <a:gd name="connsiteY39" fmla="*/ 65271 h 674723"/>
              <a:gd name="connsiteX40" fmla="*/ 188464 w 720373"/>
              <a:gd name="connsiteY40" fmla="*/ 69269 h 674723"/>
              <a:gd name="connsiteX41" fmla="*/ 404675 w 720373"/>
              <a:gd name="connsiteY41" fmla="*/ 225670 h 674723"/>
              <a:gd name="connsiteX42" fmla="*/ 401476 w 720373"/>
              <a:gd name="connsiteY42" fmla="*/ 232227 h 674723"/>
              <a:gd name="connsiteX43" fmla="*/ 373650 w 720373"/>
              <a:gd name="connsiteY43" fmla="*/ 262131 h 674723"/>
              <a:gd name="connsiteX44" fmla="*/ 342146 w 720373"/>
              <a:gd name="connsiteY44" fmla="*/ 233986 h 674723"/>
              <a:gd name="connsiteX45" fmla="*/ 328073 w 720373"/>
              <a:gd name="connsiteY45" fmla="*/ 221192 h 674723"/>
              <a:gd name="connsiteX46" fmla="*/ 196299 w 720373"/>
              <a:gd name="connsiteY46" fmla="*/ 220872 h 674723"/>
              <a:gd name="connsiteX47" fmla="*/ 180147 w 720373"/>
              <a:gd name="connsiteY47" fmla="*/ 236385 h 674723"/>
              <a:gd name="connsiteX48" fmla="*/ 151682 w 720373"/>
              <a:gd name="connsiteY48" fmla="*/ 262131 h 674723"/>
              <a:gd name="connsiteX49" fmla="*/ 122896 w 720373"/>
              <a:gd name="connsiteY49" fmla="*/ 236385 h 674723"/>
              <a:gd name="connsiteX50" fmla="*/ 114580 w 720373"/>
              <a:gd name="connsiteY50" fmla="*/ 223111 h 674723"/>
              <a:gd name="connsiteX51" fmla="*/ 108024 w 720373"/>
              <a:gd name="connsiteY51" fmla="*/ 236385 h 674723"/>
              <a:gd name="connsiteX52" fmla="*/ 107065 w 720373"/>
              <a:gd name="connsiteY52" fmla="*/ 327059 h 674723"/>
              <a:gd name="connsiteX53" fmla="*/ 113781 w 720373"/>
              <a:gd name="connsiteY53" fmla="*/ 337613 h 674723"/>
              <a:gd name="connsiteX54" fmla="*/ 122896 w 720373"/>
              <a:gd name="connsiteY54" fmla="*/ 326579 h 674723"/>
              <a:gd name="connsiteX55" fmla="*/ 150562 w 720373"/>
              <a:gd name="connsiteY55" fmla="*/ 301951 h 674723"/>
              <a:gd name="connsiteX56" fmla="*/ 179988 w 720373"/>
              <a:gd name="connsiteY56" fmla="*/ 329617 h 674723"/>
              <a:gd name="connsiteX57" fmla="*/ 185265 w 720373"/>
              <a:gd name="connsiteY57" fmla="*/ 336494 h 674723"/>
              <a:gd name="connsiteX58" fmla="*/ 188783 w 720373"/>
              <a:gd name="connsiteY58" fmla="*/ 327379 h 674723"/>
              <a:gd name="connsiteX59" fmla="*/ 211972 w 720373"/>
              <a:gd name="connsiteY59" fmla="*/ 303071 h 674723"/>
              <a:gd name="connsiteX60" fmla="*/ 246034 w 720373"/>
              <a:gd name="connsiteY60" fmla="*/ 325300 h 674723"/>
              <a:gd name="connsiteX61" fmla="*/ 260427 w 720373"/>
              <a:gd name="connsiteY61" fmla="*/ 338733 h 674723"/>
              <a:gd name="connsiteX62" fmla="*/ 392201 w 720373"/>
              <a:gd name="connsiteY62" fmla="*/ 338893 h 674723"/>
              <a:gd name="connsiteX63" fmla="*/ 408353 w 720373"/>
              <a:gd name="connsiteY63" fmla="*/ 324660 h 674723"/>
              <a:gd name="connsiteX64" fmla="*/ 435219 w 720373"/>
              <a:gd name="connsiteY64" fmla="*/ 302431 h 674723"/>
              <a:gd name="connsiteX65" fmla="*/ 471841 w 720373"/>
              <a:gd name="connsiteY65" fmla="*/ 335854 h 674723"/>
              <a:gd name="connsiteX66" fmla="*/ 501746 w 720373"/>
              <a:gd name="connsiteY66" fmla="*/ 302271 h 674723"/>
              <a:gd name="connsiteX67" fmla="*/ 535009 w 720373"/>
              <a:gd name="connsiteY67" fmla="*/ 334255 h 674723"/>
              <a:gd name="connsiteX68" fmla="*/ 539327 w 720373"/>
              <a:gd name="connsiteY68" fmla="*/ 330897 h 674723"/>
              <a:gd name="connsiteX69" fmla="*/ 569712 w 720373"/>
              <a:gd name="connsiteY69" fmla="*/ 302431 h 674723"/>
              <a:gd name="connsiteX70" fmla="*/ 599936 w 720373"/>
              <a:gd name="connsiteY70" fmla="*/ 328178 h 674723"/>
              <a:gd name="connsiteX71" fmla="*/ 610491 w 720373"/>
              <a:gd name="connsiteY71" fmla="*/ 337454 h 674723"/>
              <a:gd name="connsiteX72" fmla="*/ 617687 w 720373"/>
              <a:gd name="connsiteY72" fmla="*/ 324500 h 674723"/>
              <a:gd name="connsiteX73" fmla="*/ 617687 w 720373"/>
              <a:gd name="connsiteY73" fmla="*/ 235905 h 674723"/>
              <a:gd name="connsiteX74" fmla="*/ 608892 w 720373"/>
              <a:gd name="connsiteY74" fmla="*/ 222152 h 674723"/>
              <a:gd name="connsiteX75" fmla="*/ 599616 w 720373"/>
              <a:gd name="connsiteY75" fmla="*/ 235105 h 674723"/>
              <a:gd name="connsiteX76" fmla="*/ 569232 w 720373"/>
              <a:gd name="connsiteY76" fmla="*/ 262292 h 674723"/>
              <a:gd name="connsiteX77" fmla="*/ 540286 w 720373"/>
              <a:gd name="connsiteY77" fmla="*/ 233346 h 674723"/>
              <a:gd name="connsiteX78" fmla="*/ 534849 w 720373"/>
              <a:gd name="connsiteY78" fmla="*/ 225830 h 674723"/>
              <a:gd name="connsiteX79" fmla="*/ 511181 w 720373"/>
              <a:gd name="connsiteY79" fmla="*/ 261812 h 674723"/>
              <a:gd name="connsiteX80" fmla="*/ 480317 w 720373"/>
              <a:gd name="connsiteY80" fmla="*/ 254615 h 674723"/>
              <a:gd name="connsiteX81" fmla="*/ 469762 w 720373"/>
              <a:gd name="connsiteY81" fmla="*/ 219913 h 674723"/>
              <a:gd name="connsiteX82" fmla="*/ 442096 w 720373"/>
              <a:gd name="connsiteY82" fmla="*/ 262131 h 674723"/>
              <a:gd name="connsiteX83" fmla="*/ 404835 w 720373"/>
              <a:gd name="connsiteY83" fmla="*/ 225670 h 674723"/>
              <a:gd name="connsiteX84" fmla="*/ 249233 w 720373"/>
              <a:gd name="connsiteY84" fmla="*/ 476903 h 674723"/>
              <a:gd name="connsiteX85" fmla="*/ 254350 w 720373"/>
              <a:gd name="connsiteY85" fmla="*/ 471306 h 674723"/>
              <a:gd name="connsiteX86" fmla="*/ 275619 w 720373"/>
              <a:gd name="connsiteY86" fmla="*/ 442201 h 674723"/>
              <a:gd name="connsiteX87" fmla="*/ 313840 w 720373"/>
              <a:gd name="connsiteY87" fmla="*/ 466029 h 674723"/>
              <a:gd name="connsiteX88" fmla="*/ 331591 w 720373"/>
              <a:gd name="connsiteY88" fmla="*/ 478663 h 674723"/>
              <a:gd name="connsiteX89" fmla="*/ 457128 w 720373"/>
              <a:gd name="connsiteY89" fmla="*/ 478663 h 674723"/>
              <a:gd name="connsiteX90" fmla="*/ 474559 w 720373"/>
              <a:gd name="connsiteY90" fmla="*/ 463630 h 674723"/>
              <a:gd name="connsiteX91" fmla="*/ 499507 w 720373"/>
              <a:gd name="connsiteY91" fmla="*/ 442041 h 674723"/>
              <a:gd name="connsiteX92" fmla="*/ 537728 w 720373"/>
              <a:gd name="connsiteY92" fmla="*/ 475304 h 674723"/>
              <a:gd name="connsiteX93" fmla="*/ 566193 w 720373"/>
              <a:gd name="connsiteY93" fmla="*/ 441881 h 674723"/>
              <a:gd name="connsiteX94" fmla="*/ 600096 w 720373"/>
              <a:gd name="connsiteY94" fmla="*/ 470187 h 674723"/>
              <a:gd name="connsiteX95" fmla="*/ 610331 w 720373"/>
              <a:gd name="connsiteY95" fmla="*/ 477383 h 674723"/>
              <a:gd name="connsiteX96" fmla="*/ 617527 w 720373"/>
              <a:gd name="connsiteY96" fmla="*/ 464430 h 674723"/>
              <a:gd name="connsiteX97" fmla="*/ 617527 w 720373"/>
              <a:gd name="connsiteY97" fmla="*/ 375834 h 674723"/>
              <a:gd name="connsiteX98" fmla="*/ 609212 w 720373"/>
              <a:gd name="connsiteY98" fmla="*/ 361921 h 674723"/>
              <a:gd name="connsiteX99" fmla="*/ 599616 w 720373"/>
              <a:gd name="connsiteY99" fmla="*/ 374715 h 674723"/>
              <a:gd name="connsiteX100" fmla="*/ 569391 w 720373"/>
              <a:gd name="connsiteY100" fmla="*/ 402061 h 674723"/>
              <a:gd name="connsiteX101" fmla="*/ 540286 w 720373"/>
              <a:gd name="connsiteY101" fmla="*/ 373276 h 674723"/>
              <a:gd name="connsiteX102" fmla="*/ 534369 w 720373"/>
              <a:gd name="connsiteY102" fmla="*/ 366079 h 674723"/>
              <a:gd name="connsiteX103" fmla="*/ 512460 w 720373"/>
              <a:gd name="connsiteY103" fmla="*/ 401421 h 674723"/>
              <a:gd name="connsiteX104" fmla="*/ 480956 w 720373"/>
              <a:gd name="connsiteY104" fmla="*/ 395664 h 674723"/>
              <a:gd name="connsiteX105" fmla="*/ 470401 w 720373"/>
              <a:gd name="connsiteY105" fmla="*/ 363680 h 674723"/>
              <a:gd name="connsiteX106" fmla="*/ 467683 w 720373"/>
              <a:gd name="connsiteY106" fmla="*/ 369757 h 674723"/>
              <a:gd name="connsiteX107" fmla="*/ 442256 w 720373"/>
              <a:gd name="connsiteY107" fmla="*/ 401901 h 674723"/>
              <a:gd name="connsiteX108" fmla="*/ 408033 w 720373"/>
              <a:gd name="connsiteY108" fmla="*/ 372636 h 674723"/>
              <a:gd name="connsiteX109" fmla="*/ 393960 w 720373"/>
              <a:gd name="connsiteY109" fmla="*/ 361122 h 674723"/>
              <a:gd name="connsiteX110" fmla="*/ 260107 w 720373"/>
              <a:gd name="connsiteY110" fmla="*/ 361122 h 674723"/>
              <a:gd name="connsiteX111" fmla="*/ 245875 w 720373"/>
              <a:gd name="connsiteY111" fmla="*/ 375035 h 674723"/>
              <a:gd name="connsiteX112" fmla="*/ 214210 w 720373"/>
              <a:gd name="connsiteY112" fmla="*/ 401901 h 674723"/>
              <a:gd name="connsiteX113" fmla="*/ 188783 w 720373"/>
              <a:gd name="connsiteY113" fmla="*/ 372636 h 674723"/>
              <a:gd name="connsiteX114" fmla="*/ 184305 w 720373"/>
              <a:gd name="connsiteY114" fmla="*/ 365599 h 674723"/>
              <a:gd name="connsiteX115" fmla="*/ 179828 w 720373"/>
              <a:gd name="connsiteY115" fmla="*/ 378873 h 674723"/>
              <a:gd name="connsiteX116" fmla="*/ 154401 w 720373"/>
              <a:gd name="connsiteY116" fmla="*/ 401741 h 674723"/>
              <a:gd name="connsiteX117" fmla="*/ 122896 w 720373"/>
              <a:gd name="connsiteY117" fmla="*/ 372636 h 674723"/>
              <a:gd name="connsiteX118" fmla="*/ 115700 w 720373"/>
              <a:gd name="connsiteY118" fmla="*/ 362401 h 674723"/>
              <a:gd name="connsiteX119" fmla="*/ 108504 w 720373"/>
              <a:gd name="connsiteY119" fmla="*/ 370877 h 674723"/>
              <a:gd name="connsiteX120" fmla="*/ 106105 w 720373"/>
              <a:gd name="connsiteY120" fmla="*/ 467468 h 674723"/>
              <a:gd name="connsiteX121" fmla="*/ 114421 w 720373"/>
              <a:gd name="connsiteY121" fmla="*/ 477383 h 674723"/>
              <a:gd name="connsiteX122" fmla="*/ 122576 w 720373"/>
              <a:gd name="connsiteY122" fmla="*/ 468108 h 674723"/>
              <a:gd name="connsiteX123" fmla="*/ 148803 w 720373"/>
              <a:gd name="connsiteY123" fmla="*/ 442041 h 674723"/>
              <a:gd name="connsiteX124" fmla="*/ 180468 w 720373"/>
              <a:gd name="connsiteY124" fmla="*/ 467948 h 674723"/>
              <a:gd name="connsiteX125" fmla="*/ 188143 w 720373"/>
              <a:gd name="connsiteY125" fmla="*/ 473385 h 674723"/>
              <a:gd name="connsiteX126" fmla="*/ 208933 w 720373"/>
              <a:gd name="connsiteY126" fmla="*/ 442201 h 674723"/>
              <a:gd name="connsiteX127" fmla="*/ 249233 w 720373"/>
              <a:gd name="connsiteY127" fmla="*/ 477063 h 674723"/>
              <a:gd name="connsiteX128" fmla="*/ 186704 w 720373"/>
              <a:gd name="connsiteY128" fmla="*/ 89898 h 674723"/>
              <a:gd name="connsiteX129" fmla="*/ 180147 w 720373"/>
              <a:gd name="connsiteY129" fmla="*/ 104931 h 674723"/>
              <a:gd name="connsiteX130" fmla="*/ 152641 w 720373"/>
              <a:gd name="connsiteY130" fmla="*/ 130038 h 674723"/>
              <a:gd name="connsiteX131" fmla="*/ 122896 w 720373"/>
              <a:gd name="connsiteY131" fmla="*/ 101572 h 674723"/>
              <a:gd name="connsiteX132" fmla="*/ 114740 w 720373"/>
              <a:gd name="connsiteY132" fmla="*/ 89738 h 674723"/>
              <a:gd name="connsiteX133" fmla="*/ 107224 w 720373"/>
              <a:gd name="connsiteY133" fmla="*/ 99334 h 674723"/>
              <a:gd name="connsiteX134" fmla="*/ 108184 w 720373"/>
              <a:gd name="connsiteY134" fmla="*/ 187929 h 674723"/>
              <a:gd name="connsiteX135" fmla="*/ 116020 w 720373"/>
              <a:gd name="connsiteY135" fmla="*/ 200243 h 674723"/>
              <a:gd name="connsiteX136" fmla="*/ 122736 w 720373"/>
              <a:gd name="connsiteY136" fmla="*/ 187929 h 674723"/>
              <a:gd name="connsiteX137" fmla="*/ 149923 w 720373"/>
              <a:gd name="connsiteY137" fmla="*/ 162662 h 674723"/>
              <a:gd name="connsiteX138" fmla="*/ 180468 w 720373"/>
              <a:gd name="connsiteY138" fmla="*/ 187129 h 674723"/>
              <a:gd name="connsiteX139" fmla="*/ 195660 w 720373"/>
              <a:gd name="connsiteY139" fmla="*/ 201522 h 674723"/>
              <a:gd name="connsiteX140" fmla="*/ 325355 w 720373"/>
              <a:gd name="connsiteY140" fmla="*/ 201522 h 674723"/>
              <a:gd name="connsiteX141" fmla="*/ 342786 w 720373"/>
              <a:gd name="connsiteY141" fmla="*/ 184571 h 674723"/>
              <a:gd name="connsiteX142" fmla="*/ 365334 w 720373"/>
              <a:gd name="connsiteY142" fmla="*/ 162822 h 674723"/>
              <a:gd name="connsiteX143" fmla="*/ 394280 w 720373"/>
              <a:gd name="connsiteY143" fmla="*/ 169858 h 674723"/>
              <a:gd name="connsiteX144" fmla="*/ 406114 w 720373"/>
              <a:gd name="connsiteY144" fmla="*/ 203761 h 674723"/>
              <a:gd name="connsiteX145" fmla="*/ 432821 w 720373"/>
              <a:gd name="connsiteY145" fmla="*/ 162662 h 674723"/>
              <a:gd name="connsiteX146" fmla="*/ 461286 w 720373"/>
              <a:gd name="connsiteY146" fmla="*/ 170818 h 674723"/>
              <a:gd name="connsiteX147" fmla="*/ 473280 w 720373"/>
              <a:gd name="connsiteY147" fmla="*/ 201202 h 674723"/>
              <a:gd name="connsiteX148" fmla="*/ 499986 w 720373"/>
              <a:gd name="connsiteY148" fmla="*/ 162182 h 674723"/>
              <a:gd name="connsiteX149" fmla="*/ 536128 w 720373"/>
              <a:gd name="connsiteY149" fmla="*/ 199763 h 674723"/>
              <a:gd name="connsiteX150" fmla="*/ 539807 w 720373"/>
              <a:gd name="connsiteY150" fmla="*/ 193686 h 674723"/>
              <a:gd name="connsiteX151" fmla="*/ 567313 w 720373"/>
              <a:gd name="connsiteY151" fmla="*/ 162342 h 674723"/>
              <a:gd name="connsiteX152" fmla="*/ 599777 w 720373"/>
              <a:gd name="connsiteY152" fmla="*/ 190328 h 674723"/>
              <a:gd name="connsiteX153" fmla="*/ 609691 w 720373"/>
              <a:gd name="connsiteY153" fmla="*/ 200563 h 674723"/>
              <a:gd name="connsiteX154" fmla="*/ 617687 w 720373"/>
              <a:gd name="connsiteY154" fmla="*/ 188409 h 674723"/>
              <a:gd name="connsiteX155" fmla="*/ 617687 w 720373"/>
              <a:gd name="connsiteY155" fmla="*/ 108129 h 674723"/>
              <a:gd name="connsiteX156" fmla="*/ 609531 w 720373"/>
              <a:gd name="connsiteY156" fmla="*/ 90058 h 674723"/>
              <a:gd name="connsiteX157" fmla="*/ 599297 w 720373"/>
              <a:gd name="connsiteY157" fmla="*/ 106370 h 674723"/>
              <a:gd name="connsiteX158" fmla="*/ 569871 w 720373"/>
              <a:gd name="connsiteY158" fmla="*/ 130038 h 674723"/>
              <a:gd name="connsiteX159" fmla="*/ 540446 w 720373"/>
              <a:gd name="connsiteY159" fmla="*/ 106050 h 674723"/>
              <a:gd name="connsiteX160" fmla="*/ 536128 w 720373"/>
              <a:gd name="connsiteY160" fmla="*/ 93257 h 674723"/>
              <a:gd name="connsiteX161" fmla="*/ 533889 w 720373"/>
              <a:gd name="connsiteY161" fmla="*/ 98694 h 674723"/>
              <a:gd name="connsiteX162" fmla="*/ 507503 w 720373"/>
              <a:gd name="connsiteY162" fmla="*/ 130038 h 674723"/>
              <a:gd name="connsiteX163" fmla="*/ 474399 w 720373"/>
              <a:gd name="connsiteY163" fmla="*/ 101892 h 674723"/>
              <a:gd name="connsiteX164" fmla="*/ 459367 w 720373"/>
              <a:gd name="connsiteY164" fmla="*/ 89099 h 674723"/>
              <a:gd name="connsiteX165" fmla="*/ 327593 w 720373"/>
              <a:gd name="connsiteY165" fmla="*/ 89099 h 674723"/>
              <a:gd name="connsiteX166" fmla="*/ 312561 w 720373"/>
              <a:gd name="connsiteY166" fmla="*/ 103651 h 674723"/>
              <a:gd name="connsiteX167" fmla="*/ 280417 w 720373"/>
              <a:gd name="connsiteY167" fmla="*/ 130198 h 674723"/>
              <a:gd name="connsiteX168" fmla="*/ 254830 w 720373"/>
              <a:gd name="connsiteY168" fmla="*/ 101252 h 674723"/>
              <a:gd name="connsiteX169" fmla="*/ 246834 w 720373"/>
              <a:gd name="connsiteY169" fmla="*/ 91817 h 674723"/>
              <a:gd name="connsiteX170" fmla="*/ 214370 w 720373"/>
              <a:gd name="connsiteY170" fmla="*/ 130678 h 674723"/>
              <a:gd name="connsiteX171" fmla="*/ 186704 w 720373"/>
              <a:gd name="connsiteY171" fmla="*/ 90058 h 674723"/>
              <a:gd name="connsiteX172" fmla="*/ 183186 w 720373"/>
              <a:gd name="connsiteY172" fmla="*/ 503610 h 674723"/>
              <a:gd name="connsiteX173" fmla="*/ 179988 w 720373"/>
              <a:gd name="connsiteY173" fmla="*/ 522800 h 674723"/>
              <a:gd name="connsiteX174" fmla="*/ 168953 w 720373"/>
              <a:gd name="connsiteY174" fmla="*/ 538952 h 674723"/>
              <a:gd name="connsiteX175" fmla="*/ 123057 w 720373"/>
              <a:gd name="connsiteY175" fmla="*/ 515124 h 674723"/>
              <a:gd name="connsiteX176" fmla="*/ 113781 w 720373"/>
              <a:gd name="connsiteY176" fmla="*/ 502011 h 674723"/>
              <a:gd name="connsiteX177" fmla="*/ 107065 w 720373"/>
              <a:gd name="connsiteY177" fmla="*/ 516723 h 674723"/>
              <a:gd name="connsiteX178" fmla="*/ 107704 w 720373"/>
              <a:gd name="connsiteY178" fmla="*/ 561980 h 674723"/>
              <a:gd name="connsiteX179" fmla="*/ 137129 w 720373"/>
              <a:gd name="connsiteY179" fmla="*/ 590446 h 674723"/>
              <a:gd name="connsiteX180" fmla="*/ 590021 w 720373"/>
              <a:gd name="connsiteY180" fmla="*/ 590446 h 674723"/>
              <a:gd name="connsiteX181" fmla="*/ 602335 w 720373"/>
              <a:gd name="connsiteY181" fmla="*/ 590446 h 674723"/>
              <a:gd name="connsiteX182" fmla="*/ 617687 w 720373"/>
              <a:gd name="connsiteY182" fmla="*/ 575734 h 674723"/>
              <a:gd name="connsiteX183" fmla="*/ 617687 w 720373"/>
              <a:gd name="connsiteY183" fmla="*/ 516084 h 674723"/>
              <a:gd name="connsiteX184" fmla="*/ 609052 w 720373"/>
              <a:gd name="connsiteY184" fmla="*/ 502011 h 674723"/>
              <a:gd name="connsiteX185" fmla="*/ 599616 w 720373"/>
              <a:gd name="connsiteY185" fmla="*/ 514804 h 674723"/>
              <a:gd name="connsiteX186" fmla="*/ 569232 w 720373"/>
              <a:gd name="connsiteY186" fmla="*/ 542151 h 674723"/>
              <a:gd name="connsiteX187" fmla="*/ 540126 w 720373"/>
              <a:gd name="connsiteY187" fmla="*/ 513525 h 674723"/>
              <a:gd name="connsiteX188" fmla="*/ 535009 w 720373"/>
              <a:gd name="connsiteY188" fmla="*/ 506009 h 674723"/>
              <a:gd name="connsiteX189" fmla="*/ 533570 w 720373"/>
              <a:gd name="connsiteY189" fmla="*/ 513845 h 674723"/>
              <a:gd name="connsiteX190" fmla="*/ 506543 w 720373"/>
              <a:gd name="connsiteY190" fmla="*/ 541991 h 674723"/>
              <a:gd name="connsiteX191" fmla="*/ 474240 w 720373"/>
              <a:gd name="connsiteY191" fmla="*/ 514804 h 674723"/>
              <a:gd name="connsiteX192" fmla="*/ 456169 w 720373"/>
              <a:gd name="connsiteY192" fmla="*/ 500732 h 674723"/>
              <a:gd name="connsiteX193" fmla="*/ 330632 w 720373"/>
              <a:gd name="connsiteY193" fmla="*/ 500412 h 674723"/>
              <a:gd name="connsiteX194" fmla="*/ 313040 w 720373"/>
              <a:gd name="connsiteY194" fmla="*/ 515604 h 674723"/>
              <a:gd name="connsiteX195" fmla="*/ 279458 w 720373"/>
              <a:gd name="connsiteY195" fmla="*/ 541671 h 674723"/>
              <a:gd name="connsiteX196" fmla="*/ 254670 w 720373"/>
              <a:gd name="connsiteY196" fmla="*/ 511446 h 674723"/>
              <a:gd name="connsiteX197" fmla="*/ 249233 w 720373"/>
              <a:gd name="connsiteY197" fmla="*/ 503770 h 674723"/>
              <a:gd name="connsiteX198" fmla="*/ 222206 w 720373"/>
              <a:gd name="connsiteY198" fmla="*/ 541991 h 674723"/>
              <a:gd name="connsiteX199" fmla="*/ 183186 w 720373"/>
              <a:gd name="connsiteY199" fmla="*/ 503450 h 674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720373" h="674723">
                <a:moveTo>
                  <a:pt x="188303" y="69429"/>
                </a:moveTo>
                <a:cubicBezTo>
                  <a:pt x="186224" y="43202"/>
                  <a:pt x="194380" y="28169"/>
                  <a:pt x="220927" y="30088"/>
                </a:cubicBezTo>
                <a:cubicBezTo>
                  <a:pt x="242836" y="31688"/>
                  <a:pt x="247314" y="46080"/>
                  <a:pt x="247954" y="63511"/>
                </a:cubicBezTo>
                <a:cubicBezTo>
                  <a:pt x="254670" y="63991"/>
                  <a:pt x="254670" y="59993"/>
                  <a:pt x="254670" y="56795"/>
                </a:cubicBezTo>
                <a:cubicBezTo>
                  <a:pt x="254030" y="36965"/>
                  <a:pt x="265225" y="29929"/>
                  <a:pt x="283136" y="30088"/>
                </a:cubicBezTo>
                <a:cubicBezTo>
                  <a:pt x="300407" y="30088"/>
                  <a:pt x="313201" y="36485"/>
                  <a:pt x="313040" y="55995"/>
                </a:cubicBezTo>
                <a:cubicBezTo>
                  <a:pt x="313040" y="67030"/>
                  <a:pt x="318318" y="67670"/>
                  <a:pt x="327113" y="67670"/>
                </a:cubicBezTo>
                <a:cubicBezTo>
                  <a:pt x="371091" y="67350"/>
                  <a:pt x="414910" y="67670"/>
                  <a:pt x="458887" y="67670"/>
                </a:cubicBezTo>
                <a:cubicBezTo>
                  <a:pt x="465923" y="67670"/>
                  <a:pt x="473440" y="69109"/>
                  <a:pt x="473760" y="58714"/>
                </a:cubicBezTo>
                <a:cubicBezTo>
                  <a:pt x="474240" y="39524"/>
                  <a:pt x="483195" y="29768"/>
                  <a:pt x="503185" y="29929"/>
                </a:cubicBezTo>
                <a:cubicBezTo>
                  <a:pt x="523974" y="30088"/>
                  <a:pt x="532610" y="41443"/>
                  <a:pt x="533889" y="60793"/>
                </a:cubicBezTo>
                <a:cubicBezTo>
                  <a:pt x="533889" y="61912"/>
                  <a:pt x="535169" y="63192"/>
                  <a:pt x="535968" y="64471"/>
                </a:cubicBezTo>
                <a:cubicBezTo>
                  <a:pt x="542845" y="62552"/>
                  <a:pt x="539807" y="56635"/>
                  <a:pt x="540606" y="52637"/>
                </a:cubicBezTo>
                <a:cubicBezTo>
                  <a:pt x="543485" y="37605"/>
                  <a:pt x="552120" y="29609"/>
                  <a:pt x="567633" y="30088"/>
                </a:cubicBezTo>
                <a:cubicBezTo>
                  <a:pt x="582825" y="30568"/>
                  <a:pt x="597058" y="32807"/>
                  <a:pt x="599137" y="52157"/>
                </a:cubicBezTo>
                <a:cubicBezTo>
                  <a:pt x="599777" y="58234"/>
                  <a:pt x="600096" y="65750"/>
                  <a:pt x="608572" y="65591"/>
                </a:cubicBezTo>
                <a:cubicBezTo>
                  <a:pt x="618487" y="65271"/>
                  <a:pt x="617367" y="56795"/>
                  <a:pt x="617527" y="50238"/>
                </a:cubicBezTo>
                <a:cubicBezTo>
                  <a:pt x="617847" y="42082"/>
                  <a:pt x="617527" y="33766"/>
                  <a:pt x="617847" y="25451"/>
                </a:cubicBezTo>
                <a:cubicBezTo>
                  <a:pt x="618167" y="8499"/>
                  <a:pt x="627922" y="343"/>
                  <a:pt x="644074" y="343"/>
                </a:cubicBezTo>
                <a:cubicBezTo>
                  <a:pt x="660226" y="343"/>
                  <a:pt x="669981" y="8659"/>
                  <a:pt x="670141" y="25611"/>
                </a:cubicBezTo>
                <a:cubicBezTo>
                  <a:pt x="670461" y="48319"/>
                  <a:pt x="670301" y="70868"/>
                  <a:pt x="670301" y="93576"/>
                </a:cubicBezTo>
                <a:cubicBezTo>
                  <a:pt x="670301" y="250137"/>
                  <a:pt x="670461" y="406699"/>
                  <a:pt x="669981" y="563260"/>
                </a:cubicBezTo>
                <a:cubicBezTo>
                  <a:pt x="669981" y="581011"/>
                  <a:pt x="672220" y="591726"/>
                  <a:pt x="693809" y="591566"/>
                </a:cubicBezTo>
                <a:cubicBezTo>
                  <a:pt x="711880" y="591566"/>
                  <a:pt x="719556" y="603240"/>
                  <a:pt x="720036" y="621471"/>
                </a:cubicBezTo>
                <a:cubicBezTo>
                  <a:pt x="721315" y="674404"/>
                  <a:pt x="721635" y="674404"/>
                  <a:pt x="668861" y="674404"/>
                </a:cubicBezTo>
                <a:cubicBezTo>
                  <a:pt x="453930" y="674404"/>
                  <a:pt x="239158" y="674244"/>
                  <a:pt x="24226" y="674724"/>
                </a:cubicBezTo>
                <a:cubicBezTo>
                  <a:pt x="6475" y="674724"/>
                  <a:pt x="-1361" y="670246"/>
                  <a:pt x="558" y="651855"/>
                </a:cubicBezTo>
                <a:cubicBezTo>
                  <a:pt x="1518" y="642420"/>
                  <a:pt x="-401" y="632665"/>
                  <a:pt x="78" y="623070"/>
                </a:cubicBezTo>
                <a:cubicBezTo>
                  <a:pt x="878" y="604999"/>
                  <a:pt x="9193" y="591726"/>
                  <a:pt x="28384" y="591406"/>
                </a:cubicBezTo>
                <a:cubicBezTo>
                  <a:pt x="49014" y="591086"/>
                  <a:pt x="50933" y="579892"/>
                  <a:pt x="50933" y="563420"/>
                </a:cubicBezTo>
                <a:cubicBezTo>
                  <a:pt x="50453" y="395185"/>
                  <a:pt x="50613" y="226949"/>
                  <a:pt x="50613" y="58874"/>
                </a:cubicBezTo>
                <a:cubicBezTo>
                  <a:pt x="50613" y="46560"/>
                  <a:pt x="51093" y="34086"/>
                  <a:pt x="52692" y="21933"/>
                </a:cubicBezTo>
                <a:cubicBezTo>
                  <a:pt x="54771" y="6420"/>
                  <a:pt x="65325" y="-456"/>
                  <a:pt x="80198" y="23"/>
                </a:cubicBezTo>
                <a:cubicBezTo>
                  <a:pt x="94271" y="503"/>
                  <a:pt x="103546" y="7860"/>
                  <a:pt x="105465" y="22252"/>
                </a:cubicBezTo>
                <a:cubicBezTo>
                  <a:pt x="107065" y="33766"/>
                  <a:pt x="107544" y="45441"/>
                  <a:pt x="108823" y="57115"/>
                </a:cubicBezTo>
                <a:cubicBezTo>
                  <a:pt x="109303" y="61433"/>
                  <a:pt x="111702" y="65111"/>
                  <a:pt x="116819" y="64631"/>
                </a:cubicBezTo>
                <a:cubicBezTo>
                  <a:pt x="120817" y="64151"/>
                  <a:pt x="122736" y="60793"/>
                  <a:pt x="122736" y="57275"/>
                </a:cubicBezTo>
                <a:cubicBezTo>
                  <a:pt x="122257" y="34886"/>
                  <a:pt x="135850" y="29449"/>
                  <a:pt x="154880" y="30088"/>
                </a:cubicBezTo>
                <a:cubicBezTo>
                  <a:pt x="176149" y="30728"/>
                  <a:pt x="180947" y="44161"/>
                  <a:pt x="180787" y="62072"/>
                </a:cubicBezTo>
                <a:cubicBezTo>
                  <a:pt x="180787" y="63192"/>
                  <a:pt x="182226" y="64151"/>
                  <a:pt x="183026" y="65271"/>
                </a:cubicBezTo>
                <a:cubicBezTo>
                  <a:pt x="184785" y="66550"/>
                  <a:pt x="186704" y="67989"/>
                  <a:pt x="188464" y="69269"/>
                </a:cubicBezTo>
                <a:close/>
                <a:moveTo>
                  <a:pt x="404675" y="225670"/>
                </a:moveTo>
                <a:cubicBezTo>
                  <a:pt x="401476" y="226789"/>
                  <a:pt x="401476" y="229828"/>
                  <a:pt x="401476" y="232227"/>
                </a:cubicBezTo>
                <a:cubicBezTo>
                  <a:pt x="401476" y="250777"/>
                  <a:pt x="394760" y="261972"/>
                  <a:pt x="373650" y="262131"/>
                </a:cubicBezTo>
                <a:cubicBezTo>
                  <a:pt x="353500" y="262292"/>
                  <a:pt x="341826" y="255415"/>
                  <a:pt x="342146" y="233986"/>
                </a:cubicBezTo>
                <a:cubicBezTo>
                  <a:pt x="342146" y="224071"/>
                  <a:pt x="337508" y="221192"/>
                  <a:pt x="328073" y="221192"/>
                </a:cubicBezTo>
                <a:cubicBezTo>
                  <a:pt x="284095" y="221352"/>
                  <a:pt x="240117" y="221192"/>
                  <a:pt x="196299" y="220872"/>
                </a:cubicBezTo>
                <a:cubicBezTo>
                  <a:pt x="185265" y="220872"/>
                  <a:pt x="179508" y="224551"/>
                  <a:pt x="180147" y="236385"/>
                </a:cubicBezTo>
                <a:cubicBezTo>
                  <a:pt x="181267" y="256534"/>
                  <a:pt x="169913" y="262131"/>
                  <a:pt x="151682" y="262131"/>
                </a:cubicBezTo>
                <a:cubicBezTo>
                  <a:pt x="133291" y="262131"/>
                  <a:pt x="122576" y="256214"/>
                  <a:pt x="122896" y="236385"/>
                </a:cubicBezTo>
                <a:cubicBezTo>
                  <a:pt x="122896" y="230467"/>
                  <a:pt x="123856" y="222312"/>
                  <a:pt x="114580" y="223111"/>
                </a:cubicBezTo>
                <a:cubicBezTo>
                  <a:pt x="107544" y="223751"/>
                  <a:pt x="108184" y="231107"/>
                  <a:pt x="108024" y="236385"/>
                </a:cubicBezTo>
                <a:cubicBezTo>
                  <a:pt x="107544" y="266609"/>
                  <a:pt x="107384" y="296834"/>
                  <a:pt x="107065" y="327059"/>
                </a:cubicBezTo>
                <a:cubicBezTo>
                  <a:pt x="107065" y="332176"/>
                  <a:pt x="107224" y="337134"/>
                  <a:pt x="113781" y="337613"/>
                </a:cubicBezTo>
                <a:cubicBezTo>
                  <a:pt x="121297" y="337933"/>
                  <a:pt x="122736" y="332496"/>
                  <a:pt x="122896" y="326579"/>
                </a:cubicBezTo>
                <a:cubicBezTo>
                  <a:pt x="123376" y="308508"/>
                  <a:pt x="132492" y="300352"/>
                  <a:pt x="150562" y="301951"/>
                </a:cubicBezTo>
                <a:cubicBezTo>
                  <a:pt x="167834" y="303391"/>
                  <a:pt x="182546" y="307069"/>
                  <a:pt x="179988" y="329617"/>
                </a:cubicBezTo>
                <a:cubicBezTo>
                  <a:pt x="179668" y="332976"/>
                  <a:pt x="180468" y="336654"/>
                  <a:pt x="185265" y="336494"/>
                </a:cubicBezTo>
                <a:cubicBezTo>
                  <a:pt x="188783" y="334255"/>
                  <a:pt x="188943" y="330577"/>
                  <a:pt x="188783" y="327379"/>
                </a:cubicBezTo>
                <a:cubicBezTo>
                  <a:pt x="187824" y="310747"/>
                  <a:pt x="196299" y="302271"/>
                  <a:pt x="211972" y="303071"/>
                </a:cubicBezTo>
                <a:cubicBezTo>
                  <a:pt x="227004" y="303870"/>
                  <a:pt x="245875" y="300992"/>
                  <a:pt x="246034" y="325300"/>
                </a:cubicBezTo>
                <a:cubicBezTo>
                  <a:pt x="246034" y="335055"/>
                  <a:pt x="251472" y="338733"/>
                  <a:pt x="260427" y="338733"/>
                </a:cubicBezTo>
                <a:cubicBezTo>
                  <a:pt x="304405" y="338733"/>
                  <a:pt x="348383" y="338733"/>
                  <a:pt x="392201" y="338893"/>
                </a:cubicBezTo>
                <a:cubicBezTo>
                  <a:pt x="401796" y="338893"/>
                  <a:pt x="407553" y="335375"/>
                  <a:pt x="408353" y="324660"/>
                </a:cubicBezTo>
                <a:cubicBezTo>
                  <a:pt x="409472" y="308348"/>
                  <a:pt x="420506" y="303551"/>
                  <a:pt x="435219" y="302431"/>
                </a:cubicBezTo>
                <a:cubicBezTo>
                  <a:pt x="458567" y="300672"/>
                  <a:pt x="468002" y="313786"/>
                  <a:pt x="471841" y="335854"/>
                </a:cubicBezTo>
                <a:cubicBezTo>
                  <a:pt x="472960" y="315065"/>
                  <a:pt x="480796" y="303231"/>
                  <a:pt x="501746" y="302271"/>
                </a:cubicBezTo>
                <a:cubicBezTo>
                  <a:pt x="523815" y="301312"/>
                  <a:pt x="534209" y="312346"/>
                  <a:pt x="535009" y="334255"/>
                </a:cubicBezTo>
                <a:cubicBezTo>
                  <a:pt x="537568" y="332336"/>
                  <a:pt x="539167" y="331697"/>
                  <a:pt x="539327" y="330897"/>
                </a:cubicBezTo>
                <a:cubicBezTo>
                  <a:pt x="540766" y="312186"/>
                  <a:pt x="549881" y="302111"/>
                  <a:pt x="569712" y="302431"/>
                </a:cubicBezTo>
                <a:cubicBezTo>
                  <a:pt x="587303" y="302751"/>
                  <a:pt x="598977" y="308668"/>
                  <a:pt x="599936" y="328178"/>
                </a:cubicBezTo>
                <a:cubicBezTo>
                  <a:pt x="600256" y="334415"/>
                  <a:pt x="603454" y="338893"/>
                  <a:pt x="610491" y="337454"/>
                </a:cubicBezTo>
                <a:cubicBezTo>
                  <a:pt x="617687" y="336014"/>
                  <a:pt x="617687" y="329937"/>
                  <a:pt x="617687" y="324500"/>
                </a:cubicBezTo>
                <a:cubicBezTo>
                  <a:pt x="617687" y="294915"/>
                  <a:pt x="617687" y="265490"/>
                  <a:pt x="617687" y="235905"/>
                </a:cubicBezTo>
                <a:cubicBezTo>
                  <a:pt x="617687" y="229508"/>
                  <a:pt x="617208" y="222471"/>
                  <a:pt x="608892" y="222152"/>
                </a:cubicBezTo>
                <a:cubicBezTo>
                  <a:pt x="600096" y="221672"/>
                  <a:pt x="599777" y="228868"/>
                  <a:pt x="599616" y="235105"/>
                </a:cubicBezTo>
                <a:cubicBezTo>
                  <a:pt x="599137" y="255095"/>
                  <a:pt x="588742" y="262451"/>
                  <a:pt x="569232" y="262292"/>
                </a:cubicBezTo>
                <a:cubicBezTo>
                  <a:pt x="548602" y="262292"/>
                  <a:pt x="540766" y="252217"/>
                  <a:pt x="540286" y="233346"/>
                </a:cubicBezTo>
                <a:cubicBezTo>
                  <a:pt x="540286" y="230467"/>
                  <a:pt x="541086" y="226150"/>
                  <a:pt x="534849" y="225830"/>
                </a:cubicBezTo>
                <a:cubicBezTo>
                  <a:pt x="532450" y="241342"/>
                  <a:pt x="535329" y="261012"/>
                  <a:pt x="511181" y="261812"/>
                </a:cubicBezTo>
                <a:cubicBezTo>
                  <a:pt x="500307" y="262131"/>
                  <a:pt x="488952" y="264210"/>
                  <a:pt x="480317" y="254615"/>
                </a:cubicBezTo>
                <a:cubicBezTo>
                  <a:pt x="472640" y="246300"/>
                  <a:pt x="476638" y="233986"/>
                  <a:pt x="469762" y="219913"/>
                </a:cubicBezTo>
                <a:cubicBezTo>
                  <a:pt x="467203" y="242142"/>
                  <a:pt x="468163" y="261812"/>
                  <a:pt x="442096" y="262131"/>
                </a:cubicBezTo>
                <a:cubicBezTo>
                  <a:pt x="417948" y="262451"/>
                  <a:pt x="416029" y="261332"/>
                  <a:pt x="404835" y="225670"/>
                </a:cubicBezTo>
                <a:close/>
                <a:moveTo>
                  <a:pt x="249233" y="476903"/>
                </a:moveTo>
                <a:cubicBezTo>
                  <a:pt x="252751" y="473065"/>
                  <a:pt x="254350" y="472106"/>
                  <a:pt x="254350" y="471306"/>
                </a:cubicBezTo>
                <a:cubicBezTo>
                  <a:pt x="253710" y="455954"/>
                  <a:pt x="257548" y="443320"/>
                  <a:pt x="275619" y="442201"/>
                </a:cubicBezTo>
                <a:cubicBezTo>
                  <a:pt x="293530" y="441081"/>
                  <a:pt x="310962" y="442201"/>
                  <a:pt x="313840" y="466029"/>
                </a:cubicBezTo>
                <a:cubicBezTo>
                  <a:pt x="315119" y="476744"/>
                  <a:pt x="322476" y="478663"/>
                  <a:pt x="331591" y="478663"/>
                </a:cubicBezTo>
                <a:cubicBezTo>
                  <a:pt x="373490" y="478663"/>
                  <a:pt x="415229" y="478503"/>
                  <a:pt x="457128" y="478663"/>
                </a:cubicBezTo>
                <a:cubicBezTo>
                  <a:pt x="467683" y="478663"/>
                  <a:pt x="474080" y="475464"/>
                  <a:pt x="474559" y="463630"/>
                </a:cubicBezTo>
                <a:cubicBezTo>
                  <a:pt x="475359" y="448118"/>
                  <a:pt x="485754" y="443640"/>
                  <a:pt x="499507" y="442041"/>
                </a:cubicBezTo>
                <a:cubicBezTo>
                  <a:pt x="523495" y="439322"/>
                  <a:pt x="533410" y="452756"/>
                  <a:pt x="537728" y="475304"/>
                </a:cubicBezTo>
                <a:cubicBezTo>
                  <a:pt x="539807" y="456274"/>
                  <a:pt x="545724" y="443320"/>
                  <a:pt x="566193" y="441881"/>
                </a:cubicBezTo>
                <a:cubicBezTo>
                  <a:pt x="587462" y="440282"/>
                  <a:pt x="598817" y="448438"/>
                  <a:pt x="600096" y="470187"/>
                </a:cubicBezTo>
                <a:cubicBezTo>
                  <a:pt x="600416" y="475784"/>
                  <a:pt x="604734" y="478503"/>
                  <a:pt x="610331" y="477383"/>
                </a:cubicBezTo>
                <a:cubicBezTo>
                  <a:pt x="617527" y="475944"/>
                  <a:pt x="617527" y="469867"/>
                  <a:pt x="617527" y="464430"/>
                </a:cubicBezTo>
                <a:cubicBezTo>
                  <a:pt x="617527" y="435005"/>
                  <a:pt x="617527" y="405419"/>
                  <a:pt x="617527" y="375834"/>
                </a:cubicBezTo>
                <a:cubicBezTo>
                  <a:pt x="617527" y="369597"/>
                  <a:pt x="617847" y="362401"/>
                  <a:pt x="609212" y="361921"/>
                </a:cubicBezTo>
                <a:cubicBezTo>
                  <a:pt x="600736" y="361442"/>
                  <a:pt x="599456" y="368318"/>
                  <a:pt x="599616" y="374715"/>
                </a:cubicBezTo>
                <a:cubicBezTo>
                  <a:pt x="599616" y="395185"/>
                  <a:pt x="588422" y="401901"/>
                  <a:pt x="569391" y="402061"/>
                </a:cubicBezTo>
                <a:cubicBezTo>
                  <a:pt x="549082" y="402221"/>
                  <a:pt x="540766" y="392306"/>
                  <a:pt x="540286" y="373276"/>
                </a:cubicBezTo>
                <a:cubicBezTo>
                  <a:pt x="540286" y="370397"/>
                  <a:pt x="541086" y="366079"/>
                  <a:pt x="534369" y="366079"/>
                </a:cubicBezTo>
                <a:cubicBezTo>
                  <a:pt x="532610" y="381112"/>
                  <a:pt x="534689" y="399662"/>
                  <a:pt x="512460" y="401421"/>
                </a:cubicBezTo>
                <a:cubicBezTo>
                  <a:pt x="501746" y="402221"/>
                  <a:pt x="490711" y="403500"/>
                  <a:pt x="480956" y="395664"/>
                </a:cubicBezTo>
                <a:cubicBezTo>
                  <a:pt x="471041" y="387828"/>
                  <a:pt x="477118" y="374395"/>
                  <a:pt x="470401" y="363680"/>
                </a:cubicBezTo>
                <a:cubicBezTo>
                  <a:pt x="468802" y="367358"/>
                  <a:pt x="467683" y="368478"/>
                  <a:pt x="467683" y="369757"/>
                </a:cubicBezTo>
                <a:cubicBezTo>
                  <a:pt x="467683" y="387189"/>
                  <a:pt x="464165" y="401102"/>
                  <a:pt x="442256" y="401901"/>
                </a:cubicBezTo>
                <a:cubicBezTo>
                  <a:pt x="418587" y="402701"/>
                  <a:pt x="413790" y="399662"/>
                  <a:pt x="408033" y="372636"/>
                </a:cubicBezTo>
                <a:cubicBezTo>
                  <a:pt x="406274" y="364000"/>
                  <a:pt x="401796" y="361122"/>
                  <a:pt x="393960" y="361122"/>
                </a:cubicBezTo>
                <a:cubicBezTo>
                  <a:pt x="349343" y="361122"/>
                  <a:pt x="304725" y="361122"/>
                  <a:pt x="260107" y="361122"/>
                </a:cubicBezTo>
                <a:cubicBezTo>
                  <a:pt x="250832" y="361122"/>
                  <a:pt x="245395" y="366079"/>
                  <a:pt x="245875" y="375035"/>
                </a:cubicBezTo>
                <a:cubicBezTo>
                  <a:pt x="247314" y="398543"/>
                  <a:pt x="232761" y="402221"/>
                  <a:pt x="214210" y="401901"/>
                </a:cubicBezTo>
                <a:cubicBezTo>
                  <a:pt x="194700" y="401581"/>
                  <a:pt x="187504" y="391027"/>
                  <a:pt x="188783" y="372636"/>
                </a:cubicBezTo>
                <a:cubicBezTo>
                  <a:pt x="188943" y="369597"/>
                  <a:pt x="189423" y="365599"/>
                  <a:pt x="184305" y="365599"/>
                </a:cubicBezTo>
                <a:cubicBezTo>
                  <a:pt x="180147" y="369118"/>
                  <a:pt x="179828" y="374075"/>
                  <a:pt x="179828" y="378873"/>
                </a:cubicBezTo>
                <a:cubicBezTo>
                  <a:pt x="179668" y="395824"/>
                  <a:pt x="169433" y="401102"/>
                  <a:pt x="154401" y="401741"/>
                </a:cubicBezTo>
                <a:cubicBezTo>
                  <a:pt x="132012" y="402701"/>
                  <a:pt x="126574" y="397903"/>
                  <a:pt x="122896" y="372636"/>
                </a:cubicBezTo>
                <a:cubicBezTo>
                  <a:pt x="122257" y="367838"/>
                  <a:pt x="122417" y="362401"/>
                  <a:pt x="115700" y="362401"/>
                </a:cubicBezTo>
                <a:cubicBezTo>
                  <a:pt x="110742" y="362401"/>
                  <a:pt x="108663" y="366559"/>
                  <a:pt x="108504" y="370877"/>
                </a:cubicBezTo>
                <a:cubicBezTo>
                  <a:pt x="107544" y="403021"/>
                  <a:pt x="106744" y="435324"/>
                  <a:pt x="106105" y="467468"/>
                </a:cubicBezTo>
                <a:cubicBezTo>
                  <a:pt x="106105" y="472586"/>
                  <a:pt x="108663" y="477063"/>
                  <a:pt x="114421" y="477383"/>
                </a:cubicBezTo>
                <a:cubicBezTo>
                  <a:pt x="120817" y="477863"/>
                  <a:pt x="122896" y="473385"/>
                  <a:pt x="122576" y="468108"/>
                </a:cubicBezTo>
                <a:cubicBezTo>
                  <a:pt x="121617" y="449397"/>
                  <a:pt x="131212" y="442041"/>
                  <a:pt x="148803" y="442041"/>
                </a:cubicBezTo>
                <a:cubicBezTo>
                  <a:pt x="166714" y="442041"/>
                  <a:pt x="180147" y="446519"/>
                  <a:pt x="180468" y="467948"/>
                </a:cubicBezTo>
                <a:cubicBezTo>
                  <a:pt x="180468" y="470986"/>
                  <a:pt x="181907" y="474984"/>
                  <a:pt x="188143" y="473385"/>
                </a:cubicBezTo>
                <a:cubicBezTo>
                  <a:pt x="188783" y="459472"/>
                  <a:pt x="189103" y="444440"/>
                  <a:pt x="208933" y="442201"/>
                </a:cubicBezTo>
                <a:cubicBezTo>
                  <a:pt x="233560" y="439322"/>
                  <a:pt x="248273" y="448918"/>
                  <a:pt x="249233" y="477063"/>
                </a:cubicBezTo>
                <a:close/>
                <a:moveTo>
                  <a:pt x="186704" y="89898"/>
                </a:moveTo>
                <a:cubicBezTo>
                  <a:pt x="178708" y="95176"/>
                  <a:pt x="179988" y="100453"/>
                  <a:pt x="180147" y="104931"/>
                </a:cubicBezTo>
                <a:cubicBezTo>
                  <a:pt x="180627" y="124121"/>
                  <a:pt x="169753" y="129238"/>
                  <a:pt x="152641" y="130038"/>
                </a:cubicBezTo>
                <a:cubicBezTo>
                  <a:pt x="131852" y="130998"/>
                  <a:pt x="121297" y="123321"/>
                  <a:pt x="122896" y="101572"/>
                </a:cubicBezTo>
                <a:cubicBezTo>
                  <a:pt x="123376" y="95815"/>
                  <a:pt x="122097" y="90058"/>
                  <a:pt x="114740" y="89738"/>
                </a:cubicBezTo>
                <a:cubicBezTo>
                  <a:pt x="108184" y="89419"/>
                  <a:pt x="107065" y="93896"/>
                  <a:pt x="107224" y="99334"/>
                </a:cubicBezTo>
                <a:cubicBezTo>
                  <a:pt x="107544" y="128919"/>
                  <a:pt x="107704" y="158344"/>
                  <a:pt x="108184" y="187929"/>
                </a:cubicBezTo>
                <a:cubicBezTo>
                  <a:pt x="108184" y="193526"/>
                  <a:pt x="108823" y="200083"/>
                  <a:pt x="116020" y="200243"/>
                </a:cubicBezTo>
                <a:cubicBezTo>
                  <a:pt x="124496" y="200563"/>
                  <a:pt x="123057" y="192887"/>
                  <a:pt x="122736" y="187929"/>
                </a:cubicBezTo>
                <a:cubicBezTo>
                  <a:pt x="121457" y="168099"/>
                  <a:pt x="133771" y="162981"/>
                  <a:pt x="149923" y="162662"/>
                </a:cubicBezTo>
                <a:cubicBezTo>
                  <a:pt x="166714" y="162342"/>
                  <a:pt x="180468" y="166500"/>
                  <a:pt x="180468" y="187129"/>
                </a:cubicBezTo>
                <a:cubicBezTo>
                  <a:pt x="180468" y="197684"/>
                  <a:pt x="185105" y="201522"/>
                  <a:pt x="195660" y="201522"/>
                </a:cubicBezTo>
                <a:cubicBezTo>
                  <a:pt x="238838" y="201202"/>
                  <a:pt x="282176" y="201042"/>
                  <a:pt x="325355" y="201522"/>
                </a:cubicBezTo>
                <a:cubicBezTo>
                  <a:pt x="337668" y="201522"/>
                  <a:pt x="342626" y="196885"/>
                  <a:pt x="342786" y="184571"/>
                </a:cubicBezTo>
                <a:cubicBezTo>
                  <a:pt x="342786" y="170178"/>
                  <a:pt x="352221" y="164101"/>
                  <a:pt x="365334" y="162822"/>
                </a:cubicBezTo>
                <a:cubicBezTo>
                  <a:pt x="375729" y="161702"/>
                  <a:pt x="386124" y="161862"/>
                  <a:pt x="394280" y="169858"/>
                </a:cubicBezTo>
                <a:cubicBezTo>
                  <a:pt x="401956" y="177214"/>
                  <a:pt x="400037" y="188569"/>
                  <a:pt x="406114" y="203761"/>
                </a:cubicBezTo>
                <a:cubicBezTo>
                  <a:pt x="409152" y="181212"/>
                  <a:pt x="410591" y="163621"/>
                  <a:pt x="432821" y="162662"/>
                </a:cubicBezTo>
                <a:cubicBezTo>
                  <a:pt x="443215" y="162182"/>
                  <a:pt x="453450" y="162022"/>
                  <a:pt x="461286" y="170818"/>
                </a:cubicBezTo>
                <a:cubicBezTo>
                  <a:pt x="467843" y="178334"/>
                  <a:pt x="465124" y="189688"/>
                  <a:pt x="473280" y="201202"/>
                </a:cubicBezTo>
                <a:cubicBezTo>
                  <a:pt x="474719" y="179773"/>
                  <a:pt x="477598" y="164261"/>
                  <a:pt x="499986" y="162182"/>
                </a:cubicBezTo>
                <a:cubicBezTo>
                  <a:pt x="526533" y="159623"/>
                  <a:pt x="532770" y="177214"/>
                  <a:pt x="536128" y="199763"/>
                </a:cubicBezTo>
                <a:cubicBezTo>
                  <a:pt x="538527" y="195925"/>
                  <a:pt x="539807" y="194805"/>
                  <a:pt x="539807" y="193686"/>
                </a:cubicBezTo>
                <a:cubicBezTo>
                  <a:pt x="540766" y="175935"/>
                  <a:pt x="546683" y="162822"/>
                  <a:pt x="567313" y="162342"/>
                </a:cubicBezTo>
                <a:cubicBezTo>
                  <a:pt x="586663" y="161862"/>
                  <a:pt x="599297" y="168899"/>
                  <a:pt x="599777" y="190328"/>
                </a:cubicBezTo>
                <a:cubicBezTo>
                  <a:pt x="599777" y="196405"/>
                  <a:pt x="602655" y="201202"/>
                  <a:pt x="609691" y="200563"/>
                </a:cubicBezTo>
                <a:cubicBezTo>
                  <a:pt x="617048" y="199923"/>
                  <a:pt x="617687" y="194006"/>
                  <a:pt x="617687" y="188409"/>
                </a:cubicBezTo>
                <a:cubicBezTo>
                  <a:pt x="617687" y="161702"/>
                  <a:pt x="618007" y="134836"/>
                  <a:pt x="617687" y="108129"/>
                </a:cubicBezTo>
                <a:cubicBezTo>
                  <a:pt x="617687" y="101252"/>
                  <a:pt x="620566" y="91018"/>
                  <a:pt x="609531" y="90058"/>
                </a:cubicBezTo>
                <a:cubicBezTo>
                  <a:pt x="597857" y="88939"/>
                  <a:pt x="599936" y="99334"/>
                  <a:pt x="599297" y="106370"/>
                </a:cubicBezTo>
                <a:cubicBezTo>
                  <a:pt x="597697" y="124601"/>
                  <a:pt x="586983" y="130198"/>
                  <a:pt x="569871" y="130038"/>
                </a:cubicBezTo>
                <a:cubicBezTo>
                  <a:pt x="552760" y="130038"/>
                  <a:pt x="542205" y="124281"/>
                  <a:pt x="540446" y="106050"/>
                </a:cubicBezTo>
                <a:cubicBezTo>
                  <a:pt x="540126" y="101892"/>
                  <a:pt x="542525" y="96295"/>
                  <a:pt x="536128" y="93257"/>
                </a:cubicBezTo>
                <a:cubicBezTo>
                  <a:pt x="535329" y="95176"/>
                  <a:pt x="533889" y="96935"/>
                  <a:pt x="533889" y="98694"/>
                </a:cubicBezTo>
                <a:cubicBezTo>
                  <a:pt x="533889" y="116445"/>
                  <a:pt x="529092" y="129718"/>
                  <a:pt x="507503" y="130038"/>
                </a:cubicBezTo>
                <a:cubicBezTo>
                  <a:pt x="483994" y="130358"/>
                  <a:pt x="478717" y="127000"/>
                  <a:pt x="474399" y="101892"/>
                </a:cubicBezTo>
                <a:cubicBezTo>
                  <a:pt x="472800" y="92297"/>
                  <a:pt x="468323" y="89099"/>
                  <a:pt x="459367" y="89099"/>
                </a:cubicBezTo>
                <a:cubicBezTo>
                  <a:pt x="415389" y="89099"/>
                  <a:pt x="371411" y="89099"/>
                  <a:pt x="327593" y="89099"/>
                </a:cubicBezTo>
                <a:cubicBezTo>
                  <a:pt x="317359" y="89099"/>
                  <a:pt x="311921" y="93257"/>
                  <a:pt x="312561" y="103651"/>
                </a:cubicBezTo>
                <a:cubicBezTo>
                  <a:pt x="313840" y="127160"/>
                  <a:pt x="298968" y="130198"/>
                  <a:pt x="280417" y="130198"/>
                </a:cubicBezTo>
                <a:cubicBezTo>
                  <a:pt x="260107" y="130198"/>
                  <a:pt x="254190" y="119164"/>
                  <a:pt x="254830" y="101252"/>
                </a:cubicBezTo>
                <a:cubicBezTo>
                  <a:pt x="254830" y="97734"/>
                  <a:pt x="256269" y="92457"/>
                  <a:pt x="246834" y="91817"/>
                </a:cubicBezTo>
                <a:cubicBezTo>
                  <a:pt x="248273" y="114366"/>
                  <a:pt x="243476" y="131477"/>
                  <a:pt x="214370" y="130678"/>
                </a:cubicBezTo>
                <a:cubicBezTo>
                  <a:pt x="185585" y="129878"/>
                  <a:pt x="190702" y="108289"/>
                  <a:pt x="186704" y="90058"/>
                </a:cubicBezTo>
                <a:close/>
                <a:moveTo>
                  <a:pt x="183186" y="503610"/>
                </a:moveTo>
                <a:cubicBezTo>
                  <a:pt x="182066" y="510007"/>
                  <a:pt x="180787" y="516404"/>
                  <a:pt x="179988" y="522800"/>
                </a:cubicBezTo>
                <a:cubicBezTo>
                  <a:pt x="179028" y="530157"/>
                  <a:pt x="175510" y="535594"/>
                  <a:pt x="168953" y="538952"/>
                </a:cubicBezTo>
                <a:cubicBezTo>
                  <a:pt x="147364" y="549987"/>
                  <a:pt x="126415" y="538952"/>
                  <a:pt x="123057" y="515124"/>
                </a:cubicBezTo>
                <a:cubicBezTo>
                  <a:pt x="122257" y="508887"/>
                  <a:pt x="122576" y="501371"/>
                  <a:pt x="113781" y="502011"/>
                </a:cubicBezTo>
                <a:cubicBezTo>
                  <a:pt x="104506" y="502650"/>
                  <a:pt x="107224" y="511126"/>
                  <a:pt x="107065" y="516723"/>
                </a:cubicBezTo>
                <a:cubicBezTo>
                  <a:pt x="107065" y="531756"/>
                  <a:pt x="107544" y="546948"/>
                  <a:pt x="107704" y="561980"/>
                </a:cubicBezTo>
                <a:cubicBezTo>
                  <a:pt x="108024" y="589647"/>
                  <a:pt x="108663" y="590446"/>
                  <a:pt x="137129" y="590446"/>
                </a:cubicBezTo>
                <a:cubicBezTo>
                  <a:pt x="288093" y="590446"/>
                  <a:pt x="439057" y="590446"/>
                  <a:pt x="590021" y="590446"/>
                </a:cubicBezTo>
                <a:cubicBezTo>
                  <a:pt x="594179" y="590446"/>
                  <a:pt x="598177" y="590446"/>
                  <a:pt x="602335" y="590446"/>
                </a:cubicBezTo>
                <a:cubicBezTo>
                  <a:pt x="612090" y="590446"/>
                  <a:pt x="617847" y="586448"/>
                  <a:pt x="617687" y="575734"/>
                </a:cubicBezTo>
                <a:cubicBezTo>
                  <a:pt x="617527" y="555904"/>
                  <a:pt x="617687" y="535914"/>
                  <a:pt x="617687" y="516084"/>
                </a:cubicBezTo>
                <a:cubicBezTo>
                  <a:pt x="617687" y="509847"/>
                  <a:pt x="617367" y="502810"/>
                  <a:pt x="609052" y="502011"/>
                </a:cubicBezTo>
                <a:cubicBezTo>
                  <a:pt x="600256" y="501371"/>
                  <a:pt x="599616" y="508408"/>
                  <a:pt x="599616" y="514804"/>
                </a:cubicBezTo>
                <a:cubicBezTo>
                  <a:pt x="599137" y="534794"/>
                  <a:pt x="588742" y="542310"/>
                  <a:pt x="569232" y="542151"/>
                </a:cubicBezTo>
                <a:cubicBezTo>
                  <a:pt x="549242" y="541991"/>
                  <a:pt x="540126" y="533195"/>
                  <a:pt x="540126" y="513525"/>
                </a:cubicBezTo>
                <a:cubicBezTo>
                  <a:pt x="540126" y="510646"/>
                  <a:pt x="540926" y="506329"/>
                  <a:pt x="535009" y="506009"/>
                </a:cubicBezTo>
                <a:cubicBezTo>
                  <a:pt x="534529" y="508567"/>
                  <a:pt x="533570" y="511286"/>
                  <a:pt x="533570" y="513845"/>
                </a:cubicBezTo>
                <a:cubicBezTo>
                  <a:pt x="533570" y="532076"/>
                  <a:pt x="526053" y="541831"/>
                  <a:pt x="506543" y="541991"/>
                </a:cubicBezTo>
                <a:cubicBezTo>
                  <a:pt x="487353" y="542151"/>
                  <a:pt x="473919" y="537193"/>
                  <a:pt x="474240" y="514804"/>
                </a:cubicBezTo>
                <a:cubicBezTo>
                  <a:pt x="474399" y="502331"/>
                  <a:pt x="466084" y="500732"/>
                  <a:pt x="456169" y="500732"/>
                </a:cubicBezTo>
                <a:cubicBezTo>
                  <a:pt x="414270" y="500732"/>
                  <a:pt x="372531" y="501051"/>
                  <a:pt x="330632" y="500412"/>
                </a:cubicBezTo>
                <a:cubicBezTo>
                  <a:pt x="318958" y="500252"/>
                  <a:pt x="313520" y="505849"/>
                  <a:pt x="313040" y="515604"/>
                </a:cubicBezTo>
                <a:cubicBezTo>
                  <a:pt x="312081" y="538312"/>
                  <a:pt x="298168" y="542310"/>
                  <a:pt x="279458" y="541671"/>
                </a:cubicBezTo>
                <a:cubicBezTo>
                  <a:pt x="259308" y="541031"/>
                  <a:pt x="254030" y="528877"/>
                  <a:pt x="254670" y="511446"/>
                </a:cubicBezTo>
                <a:cubicBezTo>
                  <a:pt x="254670" y="508248"/>
                  <a:pt x="254670" y="504410"/>
                  <a:pt x="249233" y="503770"/>
                </a:cubicBezTo>
                <a:cubicBezTo>
                  <a:pt x="245075" y="519602"/>
                  <a:pt x="248433" y="539592"/>
                  <a:pt x="222206" y="541991"/>
                </a:cubicBezTo>
                <a:cubicBezTo>
                  <a:pt x="192141" y="544549"/>
                  <a:pt x="187344" y="526159"/>
                  <a:pt x="183186" y="50345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55" name="Forma libre: forma 954">
            <a:extLst>
              <a:ext uri="{FF2B5EF4-FFF2-40B4-BE49-F238E27FC236}">
                <a16:creationId xmlns:a16="http://schemas.microsoft.com/office/drawing/2014/main" id="{5D0826B0-61A2-42F9-B5CC-6A04460EA0B5}"/>
              </a:ext>
            </a:extLst>
          </p:cNvPr>
          <p:cNvSpPr/>
          <p:nvPr/>
        </p:nvSpPr>
        <p:spPr>
          <a:xfrm>
            <a:off x="8853621" y="4551874"/>
            <a:ext cx="578253" cy="744716"/>
          </a:xfrm>
          <a:custGeom>
            <a:avLst/>
            <a:gdLst>
              <a:gd name="connsiteX0" fmla="*/ 283965 w 578253"/>
              <a:gd name="connsiteY0" fmla="*/ 298322 h 744716"/>
              <a:gd name="connsiteX1" fmla="*/ 338658 w 578253"/>
              <a:gd name="connsiteY1" fmla="*/ 243310 h 744716"/>
              <a:gd name="connsiteX2" fmla="*/ 368403 w 578253"/>
              <a:gd name="connsiteY2" fmla="*/ 221721 h 744716"/>
              <a:gd name="connsiteX3" fmla="*/ 357688 w 578253"/>
              <a:gd name="connsiteY3" fmla="*/ 195494 h 744716"/>
              <a:gd name="connsiteX4" fmla="*/ 349692 w 578253"/>
              <a:gd name="connsiteY4" fmla="*/ 194854 h 744716"/>
              <a:gd name="connsiteX5" fmla="*/ 312751 w 578253"/>
              <a:gd name="connsiteY5" fmla="*/ 207968 h 744716"/>
              <a:gd name="connsiteX6" fmla="*/ 297718 w 578253"/>
              <a:gd name="connsiteY6" fmla="*/ 212286 h 744716"/>
              <a:gd name="connsiteX7" fmla="*/ 269093 w 578253"/>
              <a:gd name="connsiteY7" fmla="*/ 193895 h 744716"/>
              <a:gd name="connsiteX8" fmla="*/ 301077 w 578253"/>
              <a:gd name="connsiteY8" fmla="*/ 164950 h 744716"/>
              <a:gd name="connsiteX9" fmla="*/ 312271 w 578253"/>
              <a:gd name="connsiteY9" fmla="*/ 159512 h 744716"/>
              <a:gd name="connsiteX10" fmla="*/ 293560 w 578253"/>
              <a:gd name="connsiteY10" fmla="*/ 154875 h 744716"/>
              <a:gd name="connsiteX11" fmla="*/ 275489 w 578253"/>
              <a:gd name="connsiteY11" fmla="*/ 154395 h 744716"/>
              <a:gd name="connsiteX12" fmla="*/ 250702 w 578253"/>
              <a:gd name="connsiteY12" fmla="*/ 152156 h 744716"/>
              <a:gd name="connsiteX13" fmla="*/ 239188 w 578253"/>
              <a:gd name="connsiteY13" fmla="*/ 135684 h 744716"/>
              <a:gd name="connsiteX14" fmla="*/ 194730 w 578253"/>
              <a:gd name="connsiteY14" fmla="*/ 136164 h 744716"/>
              <a:gd name="connsiteX15" fmla="*/ 240307 w 578253"/>
              <a:gd name="connsiteY15" fmla="*/ 153915 h 744716"/>
              <a:gd name="connsiteX16" fmla="*/ 231991 w 578253"/>
              <a:gd name="connsiteY16" fmla="*/ 160152 h 744716"/>
              <a:gd name="connsiteX17" fmla="*/ 117969 w 578253"/>
              <a:gd name="connsiteY17" fmla="*/ 149757 h 744716"/>
              <a:gd name="connsiteX18" fmla="*/ 87424 w 578253"/>
              <a:gd name="connsiteY18" fmla="*/ 148318 h 744716"/>
              <a:gd name="connsiteX19" fmla="*/ 70633 w 578253"/>
              <a:gd name="connsiteY19" fmla="*/ 147038 h 744716"/>
              <a:gd name="connsiteX20" fmla="*/ 80388 w 578253"/>
              <a:gd name="connsiteY20" fmla="*/ 130727 h 744716"/>
              <a:gd name="connsiteX21" fmla="*/ 199848 w 578253"/>
              <a:gd name="connsiteY21" fmla="*/ 69797 h 744716"/>
              <a:gd name="connsiteX22" fmla="*/ 292121 w 578253"/>
              <a:gd name="connsiteY22" fmla="*/ 67878 h 744716"/>
              <a:gd name="connsiteX23" fmla="*/ 312431 w 578253"/>
              <a:gd name="connsiteY23" fmla="*/ 63081 h 744716"/>
              <a:gd name="connsiteX24" fmla="*/ 306194 w 578253"/>
              <a:gd name="connsiteY24" fmla="*/ 45170 h 744716"/>
              <a:gd name="connsiteX25" fmla="*/ 314510 w 578253"/>
              <a:gd name="connsiteY25" fmla="*/ 9668 h 744716"/>
              <a:gd name="connsiteX26" fmla="*/ 336898 w 578253"/>
              <a:gd name="connsiteY26" fmla="*/ 1192 h 744716"/>
              <a:gd name="connsiteX27" fmla="*/ 463235 w 578253"/>
              <a:gd name="connsiteY27" fmla="*/ 67878 h 744716"/>
              <a:gd name="connsiteX28" fmla="*/ 541436 w 578253"/>
              <a:gd name="connsiteY28" fmla="*/ 462879 h 744716"/>
              <a:gd name="connsiteX29" fmla="*/ 335779 w 578253"/>
              <a:gd name="connsiteY29" fmla="*/ 628396 h 744716"/>
              <a:gd name="connsiteX30" fmla="*/ 304115 w 578253"/>
              <a:gd name="connsiteY30" fmla="*/ 648226 h 744716"/>
              <a:gd name="connsiteX31" fmla="*/ 337218 w 578253"/>
              <a:gd name="connsiteY31" fmla="*/ 658301 h 744716"/>
              <a:gd name="connsiteX32" fmla="*/ 436848 w 578253"/>
              <a:gd name="connsiteY32" fmla="*/ 672694 h 744716"/>
              <a:gd name="connsiteX33" fmla="*/ 461476 w 578253"/>
              <a:gd name="connsiteY33" fmla="*/ 697481 h 744716"/>
              <a:gd name="connsiteX34" fmla="*/ 436049 w 578253"/>
              <a:gd name="connsiteY34" fmla="*/ 728826 h 744716"/>
              <a:gd name="connsiteX35" fmla="*/ 330182 w 578253"/>
              <a:gd name="connsiteY35" fmla="*/ 743058 h 744716"/>
              <a:gd name="connsiteX36" fmla="*/ 112212 w 578253"/>
              <a:gd name="connsiteY36" fmla="*/ 735862 h 744716"/>
              <a:gd name="connsiteX37" fmla="*/ 72072 w 578253"/>
              <a:gd name="connsiteY37" fmla="*/ 727066 h 744716"/>
              <a:gd name="connsiteX38" fmla="*/ 50643 w 578253"/>
              <a:gd name="connsiteY38" fmla="*/ 701160 h 744716"/>
              <a:gd name="connsiteX39" fmla="*/ 72232 w 578253"/>
              <a:gd name="connsiteY39" fmla="*/ 673174 h 744716"/>
              <a:gd name="connsiteX40" fmla="*/ 198568 w 578253"/>
              <a:gd name="connsiteY40" fmla="*/ 656062 h 744716"/>
              <a:gd name="connsiteX41" fmla="*/ 214880 w 578253"/>
              <a:gd name="connsiteY41" fmla="*/ 649186 h 744716"/>
              <a:gd name="connsiteX42" fmla="*/ 199208 w 578253"/>
              <a:gd name="connsiteY42" fmla="*/ 635912 h 744716"/>
              <a:gd name="connsiteX43" fmla="*/ 82466 w 578253"/>
              <a:gd name="connsiteY43" fmla="*/ 591615 h 744716"/>
              <a:gd name="connsiteX44" fmla="*/ 70792 w 578253"/>
              <a:gd name="connsiteY44" fmla="*/ 572904 h 744716"/>
              <a:gd name="connsiteX45" fmla="*/ 90462 w 578253"/>
              <a:gd name="connsiteY45" fmla="*/ 537722 h 744716"/>
              <a:gd name="connsiteX46" fmla="*/ 99738 w 578253"/>
              <a:gd name="connsiteY46" fmla="*/ 540440 h 744716"/>
              <a:gd name="connsiteX47" fmla="*/ 116370 w 578253"/>
              <a:gd name="connsiteY47" fmla="*/ 538841 h 744716"/>
              <a:gd name="connsiteX48" fmla="*/ 109013 w 578253"/>
              <a:gd name="connsiteY48" fmla="*/ 520930 h 744716"/>
              <a:gd name="connsiteX49" fmla="*/ 50963 w 578253"/>
              <a:gd name="connsiteY49" fmla="*/ 465918 h 744716"/>
              <a:gd name="connsiteX50" fmla="*/ 35450 w 578253"/>
              <a:gd name="connsiteY50" fmla="*/ 184939 h 744716"/>
              <a:gd name="connsiteX51" fmla="*/ 68394 w 578253"/>
              <a:gd name="connsiteY51" fmla="*/ 175344 h 744716"/>
              <a:gd name="connsiteX52" fmla="*/ 46965 w 578253"/>
              <a:gd name="connsiteY52" fmla="*/ 189097 h 744716"/>
              <a:gd name="connsiteX53" fmla="*/ 66155 w 578253"/>
              <a:gd name="connsiteY53" fmla="*/ 204450 h 744716"/>
              <a:gd name="connsiteX54" fmla="*/ 54800 w 578253"/>
              <a:gd name="connsiteY54" fmla="*/ 220761 h 744716"/>
              <a:gd name="connsiteX55" fmla="*/ 104696 w 578253"/>
              <a:gd name="connsiteY55" fmla="*/ 199012 h 744716"/>
              <a:gd name="connsiteX56" fmla="*/ 158428 w 578253"/>
              <a:gd name="connsiteY56" fmla="*/ 226518 h 744716"/>
              <a:gd name="connsiteX57" fmla="*/ 158109 w 578253"/>
              <a:gd name="connsiteY57" fmla="*/ 257383 h 744716"/>
              <a:gd name="connsiteX58" fmla="*/ 178099 w 578253"/>
              <a:gd name="connsiteY58" fmla="*/ 289527 h 744716"/>
              <a:gd name="connsiteX59" fmla="*/ 189293 w 578253"/>
              <a:gd name="connsiteY59" fmla="*/ 297683 h 744716"/>
              <a:gd name="connsiteX60" fmla="*/ 269732 w 578253"/>
              <a:gd name="connsiteY60" fmla="*/ 348057 h 744716"/>
              <a:gd name="connsiteX61" fmla="*/ 244945 w 578253"/>
              <a:gd name="connsiteY61" fmla="*/ 325668 h 744716"/>
              <a:gd name="connsiteX62" fmla="*/ 232151 w 578253"/>
              <a:gd name="connsiteY62" fmla="*/ 315594 h 744716"/>
              <a:gd name="connsiteX63" fmla="*/ 240787 w 578253"/>
              <a:gd name="connsiteY63" fmla="*/ 295444 h 744716"/>
              <a:gd name="connsiteX64" fmla="*/ 283965 w 578253"/>
              <a:gd name="connsiteY64" fmla="*/ 298162 h 744716"/>
              <a:gd name="connsiteX65" fmla="*/ 370002 w 578253"/>
              <a:gd name="connsiteY65" fmla="*/ 122891 h 744716"/>
              <a:gd name="connsiteX66" fmla="*/ 403265 w 578253"/>
              <a:gd name="connsiteY66" fmla="*/ 163350 h 744716"/>
              <a:gd name="connsiteX67" fmla="*/ 413980 w 578253"/>
              <a:gd name="connsiteY67" fmla="*/ 185899 h 744716"/>
              <a:gd name="connsiteX68" fmla="*/ 431411 w 578253"/>
              <a:gd name="connsiteY68" fmla="*/ 176144 h 744716"/>
              <a:gd name="connsiteX69" fmla="*/ 459077 w 578253"/>
              <a:gd name="connsiteY69" fmla="*/ 176624 h 744716"/>
              <a:gd name="connsiteX70" fmla="*/ 501296 w 578253"/>
              <a:gd name="connsiteY70" fmla="*/ 308237 h 744716"/>
              <a:gd name="connsiteX71" fmla="*/ 435409 w 578253"/>
              <a:gd name="connsiteY71" fmla="*/ 485588 h 744716"/>
              <a:gd name="connsiteX72" fmla="*/ 355289 w 578253"/>
              <a:gd name="connsiteY72" fmla="*/ 542519 h 744716"/>
              <a:gd name="connsiteX73" fmla="*/ 340896 w 578253"/>
              <a:gd name="connsiteY73" fmla="*/ 537882 h 744716"/>
              <a:gd name="connsiteX74" fmla="*/ 359767 w 578253"/>
              <a:gd name="connsiteY74" fmla="*/ 491985 h 744716"/>
              <a:gd name="connsiteX75" fmla="*/ 427733 w 578253"/>
              <a:gd name="connsiteY75" fmla="*/ 417622 h 744716"/>
              <a:gd name="connsiteX76" fmla="*/ 416059 w 578253"/>
              <a:gd name="connsiteY76" fmla="*/ 389476 h 744716"/>
              <a:gd name="connsiteX77" fmla="*/ 379757 w 578253"/>
              <a:gd name="connsiteY77" fmla="*/ 372365 h 744716"/>
              <a:gd name="connsiteX78" fmla="*/ 321386 w 578253"/>
              <a:gd name="connsiteY78" fmla="*/ 348057 h 744716"/>
              <a:gd name="connsiteX79" fmla="*/ 290682 w 578253"/>
              <a:gd name="connsiteY79" fmla="*/ 355893 h 744716"/>
              <a:gd name="connsiteX80" fmla="*/ 305554 w 578253"/>
              <a:gd name="connsiteY80" fmla="*/ 421940 h 744716"/>
              <a:gd name="connsiteX81" fmla="*/ 320427 w 578253"/>
              <a:gd name="connsiteY81" fmla="*/ 476952 h 744716"/>
              <a:gd name="connsiteX82" fmla="*/ 325704 w 578253"/>
              <a:gd name="connsiteY82" fmla="*/ 535963 h 744716"/>
              <a:gd name="connsiteX83" fmla="*/ 316589 w 578253"/>
              <a:gd name="connsiteY83" fmla="*/ 556432 h 744716"/>
              <a:gd name="connsiteX84" fmla="*/ 159228 w 578253"/>
              <a:gd name="connsiteY84" fmla="*/ 548116 h 744716"/>
              <a:gd name="connsiteX85" fmla="*/ 140997 w 578253"/>
              <a:gd name="connsiteY85" fmla="*/ 552594 h 744716"/>
              <a:gd name="connsiteX86" fmla="*/ 151232 w 578253"/>
              <a:gd name="connsiteY86" fmla="*/ 568906 h 744716"/>
              <a:gd name="connsiteX87" fmla="*/ 427733 w 578253"/>
              <a:gd name="connsiteY87" fmla="*/ 523169 h 744716"/>
              <a:gd name="connsiteX88" fmla="*/ 493300 w 578253"/>
              <a:gd name="connsiteY88" fmla="*/ 187178 h 744716"/>
              <a:gd name="connsiteX89" fmla="*/ 363125 w 578253"/>
              <a:gd name="connsiteY89" fmla="*/ 65639 h 744716"/>
              <a:gd name="connsiteX90" fmla="*/ 344415 w 578253"/>
              <a:gd name="connsiteY90" fmla="*/ 65160 h 744716"/>
              <a:gd name="connsiteX91" fmla="*/ 345374 w 578253"/>
              <a:gd name="connsiteY91" fmla="*/ 81951 h 744716"/>
              <a:gd name="connsiteX92" fmla="*/ 339937 w 578253"/>
              <a:gd name="connsiteY92" fmla="*/ 92026 h 744716"/>
              <a:gd name="connsiteX93" fmla="*/ 310512 w 578253"/>
              <a:gd name="connsiteY93" fmla="*/ 114255 h 744716"/>
              <a:gd name="connsiteX94" fmla="*/ 307633 w 578253"/>
              <a:gd name="connsiteY94" fmla="*/ 125769 h 744716"/>
              <a:gd name="connsiteX95" fmla="*/ 321386 w 578253"/>
              <a:gd name="connsiteY95" fmla="*/ 125289 h 744716"/>
              <a:gd name="connsiteX96" fmla="*/ 356409 w 578253"/>
              <a:gd name="connsiteY96" fmla="*/ 104500 h 744716"/>
              <a:gd name="connsiteX97" fmla="*/ 375279 w 578253"/>
              <a:gd name="connsiteY97" fmla="*/ 102421 h 744716"/>
              <a:gd name="connsiteX98" fmla="*/ 370162 w 578253"/>
              <a:gd name="connsiteY98" fmla="*/ 123211 h 74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578253" h="744716">
                <a:moveTo>
                  <a:pt x="283965" y="298322"/>
                </a:moveTo>
                <a:cubicBezTo>
                  <a:pt x="299318" y="275454"/>
                  <a:pt x="317548" y="257383"/>
                  <a:pt x="338658" y="243310"/>
                </a:cubicBezTo>
                <a:cubicBezTo>
                  <a:pt x="348892" y="236434"/>
                  <a:pt x="356089" y="225879"/>
                  <a:pt x="368403" y="221721"/>
                </a:cubicBezTo>
                <a:cubicBezTo>
                  <a:pt x="373520" y="219962"/>
                  <a:pt x="365044" y="198532"/>
                  <a:pt x="357688" y="195494"/>
                </a:cubicBezTo>
                <a:cubicBezTo>
                  <a:pt x="355289" y="194534"/>
                  <a:pt x="351131" y="196294"/>
                  <a:pt x="349692" y="194854"/>
                </a:cubicBezTo>
                <a:cubicBezTo>
                  <a:pt x="328263" y="173905"/>
                  <a:pt x="319147" y="185739"/>
                  <a:pt x="312751" y="207968"/>
                </a:cubicBezTo>
                <a:cubicBezTo>
                  <a:pt x="310672" y="215164"/>
                  <a:pt x="305714" y="220442"/>
                  <a:pt x="297718" y="212286"/>
                </a:cubicBezTo>
                <a:cubicBezTo>
                  <a:pt x="289402" y="203650"/>
                  <a:pt x="268133" y="209887"/>
                  <a:pt x="269093" y="193895"/>
                </a:cubicBezTo>
                <a:cubicBezTo>
                  <a:pt x="270052" y="177743"/>
                  <a:pt x="288603" y="172945"/>
                  <a:pt x="301077" y="164950"/>
                </a:cubicBezTo>
                <a:cubicBezTo>
                  <a:pt x="303795" y="163190"/>
                  <a:pt x="306994" y="162071"/>
                  <a:pt x="312271" y="159512"/>
                </a:cubicBezTo>
                <a:cubicBezTo>
                  <a:pt x="305714" y="154235"/>
                  <a:pt x="298358" y="161591"/>
                  <a:pt x="293560" y="154875"/>
                </a:cubicBezTo>
                <a:cubicBezTo>
                  <a:pt x="288763" y="147998"/>
                  <a:pt x="283805" y="147198"/>
                  <a:pt x="275489" y="154395"/>
                </a:cubicBezTo>
                <a:cubicBezTo>
                  <a:pt x="270852" y="158393"/>
                  <a:pt x="247983" y="166069"/>
                  <a:pt x="250702" y="152156"/>
                </a:cubicBezTo>
                <a:cubicBezTo>
                  <a:pt x="253900" y="135524"/>
                  <a:pt x="251022" y="139202"/>
                  <a:pt x="239188" y="135684"/>
                </a:cubicBezTo>
                <a:cubicBezTo>
                  <a:pt x="219198" y="129767"/>
                  <a:pt x="213441" y="127048"/>
                  <a:pt x="194730" y="136164"/>
                </a:cubicBezTo>
                <a:cubicBezTo>
                  <a:pt x="210882" y="142401"/>
                  <a:pt x="225754" y="148318"/>
                  <a:pt x="240307" y="153915"/>
                </a:cubicBezTo>
                <a:cubicBezTo>
                  <a:pt x="238868" y="160152"/>
                  <a:pt x="235190" y="161271"/>
                  <a:pt x="231991" y="160152"/>
                </a:cubicBezTo>
                <a:cubicBezTo>
                  <a:pt x="194730" y="147838"/>
                  <a:pt x="155710" y="155834"/>
                  <a:pt x="117969" y="149757"/>
                </a:cubicBezTo>
                <a:cubicBezTo>
                  <a:pt x="107894" y="148158"/>
                  <a:pt x="97819" y="145119"/>
                  <a:pt x="87424" y="148318"/>
                </a:cubicBezTo>
                <a:cubicBezTo>
                  <a:pt x="81667" y="149917"/>
                  <a:pt x="73511" y="153275"/>
                  <a:pt x="70633" y="147038"/>
                </a:cubicBezTo>
                <a:cubicBezTo>
                  <a:pt x="67274" y="139842"/>
                  <a:pt x="75590" y="135204"/>
                  <a:pt x="80388" y="130727"/>
                </a:cubicBezTo>
                <a:cubicBezTo>
                  <a:pt x="114291" y="98743"/>
                  <a:pt x="154430" y="79073"/>
                  <a:pt x="199848" y="69797"/>
                </a:cubicBezTo>
                <a:cubicBezTo>
                  <a:pt x="230392" y="63560"/>
                  <a:pt x="261257" y="63880"/>
                  <a:pt x="292121" y="67878"/>
                </a:cubicBezTo>
                <a:cubicBezTo>
                  <a:pt x="299637" y="68838"/>
                  <a:pt x="307153" y="71397"/>
                  <a:pt x="312431" y="63081"/>
                </a:cubicBezTo>
                <a:cubicBezTo>
                  <a:pt x="318188" y="53965"/>
                  <a:pt x="310192" y="51247"/>
                  <a:pt x="306194" y="45170"/>
                </a:cubicBezTo>
                <a:cubicBezTo>
                  <a:pt x="297718" y="32216"/>
                  <a:pt x="310032" y="21182"/>
                  <a:pt x="314510" y="9668"/>
                </a:cubicBezTo>
                <a:cubicBezTo>
                  <a:pt x="318668" y="-727"/>
                  <a:pt x="327143" y="-1207"/>
                  <a:pt x="336898" y="1192"/>
                </a:cubicBezTo>
                <a:cubicBezTo>
                  <a:pt x="384555" y="13026"/>
                  <a:pt x="426933" y="35574"/>
                  <a:pt x="463235" y="67878"/>
                </a:cubicBezTo>
                <a:cubicBezTo>
                  <a:pt x="579496" y="171506"/>
                  <a:pt x="611480" y="324549"/>
                  <a:pt x="541436" y="462879"/>
                </a:cubicBezTo>
                <a:cubicBezTo>
                  <a:pt x="498737" y="547157"/>
                  <a:pt x="429012" y="603768"/>
                  <a:pt x="335779" y="628396"/>
                </a:cubicBezTo>
                <a:cubicBezTo>
                  <a:pt x="323145" y="631754"/>
                  <a:pt x="302516" y="631594"/>
                  <a:pt x="304115" y="648226"/>
                </a:cubicBezTo>
                <a:cubicBezTo>
                  <a:pt x="305554" y="663099"/>
                  <a:pt x="325704" y="657182"/>
                  <a:pt x="337218" y="658301"/>
                </a:cubicBezTo>
                <a:cubicBezTo>
                  <a:pt x="370642" y="661659"/>
                  <a:pt x="404225" y="664058"/>
                  <a:pt x="436848" y="672694"/>
                </a:cubicBezTo>
                <a:cubicBezTo>
                  <a:pt x="449002" y="675892"/>
                  <a:pt x="461636" y="678771"/>
                  <a:pt x="461476" y="697481"/>
                </a:cubicBezTo>
                <a:cubicBezTo>
                  <a:pt x="461476" y="716512"/>
                  <a:pt x="452680" y="724348"/>
                  <a:pt x="436049" y="728826"/>
                </a:cubicBezTo>
                <a:cubicBezTo>
                  <a:pt x="401346" y="738101"/>
                  <a:pt x="365684" y="741939"/>
                  <a:pt x="330182" y="743058"/>
                </a:cubicBezTo>
                <a:cubicBezTo>
                  <a:pt x="257418" y="744977"/>
                  <a:pt x="184655" y="747536"/>
                  <a:pt x="112212" y="735862"/>
                </a:cubicBezTo>
                <a:cubicBezTo>
                  <a:pt x="98778" y="733623"/>
                  <a:pt x="85345" y="730265"/>
                  <a:pt x="72072" y="727066"/>
                </a:cubicBezTo>
                <a:cubicBezTo>
                  <a:pt x="58639" y="723868"/>
                  <a:pt x="51122" y="716512"/>
                  <a:pt x="50643" y="701160"/>
                </a:cubicBezTo>
                <a:cubicBezTo>
                  <a:pt x="50163" y="684848"/>
                  <a:pt x="58159" y="677012"/>
                  <a:pt x="72232" y="673174"/>
                </a:cubicBezTo>
                <a:cubicBezTo>
                  <a:pt x="113651" y="662299"/>
                  <a:pt x="156349" y="661020"/>
                  <a:pt x="198568" y="656062"/>
                </a:cubicBezTo>
                <a:cubicBezTo>
                  <a:pt x="204485" y="655423"/>
                  <a:pt x="214560" y="659580"/>
                  <a:pt x="214880" y="649186"/>
                </a:cubicBezTo>
                <a:cubicBezTo>
                  <a:pt x="215200" y="640230"/>
                  <a:pt x="207204" y="637511"/>
                  <a:pt x="199208" y="635912"/>
                </a:cubicBezTo>
                <a:cubicBezTo>
                  <a:pt x="157949" y="627437"/>
                  <a:pt x="118289" y="614483"/>
                  <a:pt x="82466" y="591615"/>
                </a:cubicBezTo>
                <a:cubicBezTo>
                  <a:pt x="75590" y="587137"/>
                  <a:pt x="66635" y="583459"/>
                  <a:pt x="70792" y="572904"/>
                </a:cubicBezTo>
                <a:cubicBezTo>
                  <a:pt x="75910" y="560430"/>
                  <a:pt x="79108" y="546517"/>
                  <a:pt x="90462" y="537722"/>
                </a:cubicBezTo>
                <a:cubicBezTo>
                  <a:pt x="91902" y="536602"/>
                  <a:pt x="97019" y="538841"/>
                  <a:pt x="99738" y="540440"/>
                </a:cubicBezTo>
                <a:cubicBezTo>
                  <a:pt x="105815" y="544279"/>
                  <a:pt x="111252" y="548756"/>
                  <a:pt x="116370" y="538841"/>
                </a:cubicBezTo>
                <a:cubicBezTo>
                  <a:pt x="121167" y="529406"/>
                  <a:pt x="115730" y="525728"/>
                  <a:pt x="109013" y="520930"/>
                </a:cubicBezTo>
                <a:cubicBezTo>
                  <a:pt x="87104" y="505418"/>
                  <a:pt x="67434" y="487507"/>
                  <a:pt x="50963" y="465918"/>
                </a:cubicBezTo>
                <a:cubicBezTo>
                  <a:pt x="-10766" y="385638"/>
                  <a:pt x="-17003" y="271296"/>
                  <a:pt x="35450" y="184939"/>
                </a:cubicBezTo>
                <a:cubicBezTo>
                  <a:pt x="44086" y="170866"/>
                  <a:pt x="53041" y="164630"/>
                  <a:pt x="68394" y="175344"/>
                </a:cubicBezTo>
                <a:cubicBezTo>
                  <a:pt x="66315" y="188138"/>
                  <a:pt x="48564" y="179022"/>
                  <a:pt x="46965" y="189097"/>
                </a:cubicBezTo>
                <a:cubicBezTo>
                  <a:pt x="44886" y="202051"/>
                  <a:pt x="59598" y="200132"/>
                  <a:pt x="66155" y="204450"/>
                </a:cubicBezTo>
                <a:cubicBezTo>
                  <a:pt x="65195" y="213245"/>
                  <a:pt x="57839" y="214684"/>
                  <a:pt x="54800" y="220761"/>
                </a:cubicBezTo>
                <a:cubicBezTo>
                  <a:pt x="71912" y="214365"/>
                  <a:pt x="87424" y="204929"/>
                  <a:pt x="104696" y="199012"/>
                </a:cubicBezTo>
                <a:cubicBezTo>
                  <a:pt x="127884" y="191016"/>
                  <a:pt x="154910" y="201571"/>
                  <a:pt x="158428" y="226518"/>
                </a:cubicBezTo>
                <a:cubicBezTo>
                  <a:pt x="159868" y="236593"/>
                  <a:pt x="158588" y="246988"/>
                  <a:pt x="158109" y="257383"/>
                </a:cubicBezTo>
                <a:cubicBezTo>
                  <a:pt x="157469" y="272735"/>
                  <a:pt x="164185" y="283610"/>
                  <a:pt x="178099" y="289527"/>
                </a:cubicBezTo>
                <a:cubicBezTo>
                  <a:pt x="182736" y="291446"/>
                  <a:pt x="187054" y="293205"/>
                  <a:pt x="189293" y="297683"/>
                </a:cubicBezTo>
                <a:cubicBezTo>
                  <a:pt x="205765" y="330786"/>
                  <a:pt x="240627" y="334144"/>
                  <a:pt x="269732" y="348057"/>
                </a:cubicBezTo>
                <a:cubicBezTo>
                  <a:pt x="266694" y="331266"/>
                  <a:pt x="259498" y="324709"/>
                  <a:pt x="244945" y="325668"/>
                </a:cubicBezTo>
                <a:cubicBezTo>
                  <a:pt x="237269" y="326148"/>
                  <a:pt x="233111" y="322630"/>
                  <a:pt x="232151" y="315594"/>
                </a:cubicBezTo>
                <a:cubicBezTo>
                  <a:pt x="231032" y="307278"/>
                  <a:pt x="230712" y="296243"/>
                  <a:pt x="240787" y="295444"/>
                </a:cubicBezTo>
                <a:cubicBezTo>
                  <a:pt x="255659" y="294164"/>
                  <a:pt x="271811" y="288247"/>
                  <a:pt x="283965" y="298162"/>
                </a:cubicBezTo>
                <a:close/>
                <a:moveTo>
                  <a:pt x="370002" y="122891"/>
                </a:moveTo>
                <a:cubicBezTo>
                  <a:pt x="397988" y="124490"/>
                  <a:pt x="404864" y="133125"/>
                  <a:pt x="403265" y="163350"/>
                </a:cubicBezTo>
                <a:cubicBezTo>
                  <a:pt x="402785" y="172466"/>
                  <a:pt x="404225" y="181581"/>
                  <a:pt x="413980" y="185899"/>
                </a:cubicBezTo>
                <a:cubicBezTo>
                  <a:pt x="423735" y="190217"/>
                  <a:pt x="426933" y="182541"/>
                  <a:pt x="431411" y="176144"/>
                </a:cubicBezTo>
                <a:cubicBezTo>
                  <a:pt x="441806" y="161271"/>
                  <a:pt x="448362" y="160952"/>
                  <a:pt x="459077" y="176624"/>
                </a:cubicBezTo>
                <a:cubicBezTo>
                  <a:pt x="486423" y="216124"/>
                  <a:pt x="499537" y="260581"/>
                  <a:pt x="501296" y="308237"/>
                </a:cubicBezTo>
                <a:cubicBezTo>
                  <a:pt x="503854" y="376203"/>
                  <a:pt x="478267" y="434893"/>
                  <a:pt x="435409" y="485588"/>
                </a:cubicBezTo>
                <a:cubicBezTo>
                  <a:pt x="414140" y="510695"/>
                  <a:pt x="385674" y="528606"/>
                  <a:pt x="355289" y="542519"/>
                </a:cubicBezTo>
                <a:cubicBezTo>
                  <a:pt x="348573" y="545718"/>
                  <a:pt x="338338" y="547797"/>
                  <a:pt x="340896" y="537882"/>
                </a:cubicBezTo>
                <a:cubicBezTo>
                  <a:pt x="344894" y="522210"/>
                  <a:pt x="342976" y="504139"/>
                  <a:pt x="359767" y="491985"/>
                </a:cubicBezTo>
                <a:cubicBezTo>
                  <a:pt x="387113" y="471995"/>
                  <a:pt x="413340" y="450406"/>
                  <a:pt x="427733" y="417622"/>
                </a:cubicBezTo>
                <a:cubicBezTo>
                  <a:pt x="434929" y="401150"/>
                  <a:pt x="433970" y="394274"/>
                  <a:pt x="416059" y="389476"/>
                </a:cubicBezTo>
                <a:cubicBezTo>
                  <a:pt x="402785" y="385958"/>
                  <a:pt x="391271" y="381001"/>
                  <a:pt x="379757" y="372365"/>
                </a:cubicBezTo>
                <a:cubicBezTo>
                  <a:pt x="363125" y="359731"/>
                  <a:pt x="342976" y="351096"/>
                  <a:pt x="321386" y="348057"/>
                </a:cubicBezTo>
                <a:cubicBezTo>
                  <a:pt x="309712" y="346458"/>
                  <a:pt x="290682" y="351895"/>
                  <a:pt x="290682" y="355893"/>
                </a:cubicBezTo>
                <a:cubicBezTo>
                  <a:pt x="291002" y="378442"/>
                  <a:pt x="282206" y="404669"/>
                  <a:pt x="305554" y="421940"/>
                </a:cubicBezTo>
                <a:cubicBezTo>
                  <a:pt x="325544" y="436653"/>
                  <a:pt x="325384" y="454883"/>
                  <a:pt x="320427" y="476952"/>
                </a:cubicBezTo>
                <a:cubicBezTo>
                  <a:pt x="315949" y="496463"/>
                  <a:pt x="311951" y="518371"/>
                  <a:pt x="325704" y="535963"/>
                </a:cubicBezTo>
                <a:cubicBezTo>
                  <a:pt x="337858" y="551475"/>
                  <a:pt x="329063" y="552914"/>
                  <a:pt x="316589" y="556432"/>
                </a:cubicBezTo>
                <a:cubicBezTo>
                  <a:pt x="263016" y="571625"/>
                  <a:pt x="210722" y="567947"/>
                  <a:pt x="159228" y="548116"/>
                </a:cubicBezTo>
                <a:cubicBezTo>
                  <a:pt x="152032" y="545398"/>
                  <a:pt x="144995" y="541400"/>
                  <a:pt x="140997" y="552594"/>
                </a:cubicBezTo>
                <a:cubicBezTo>
                  <a:pt x="137479" y="562669"/>
                  <a:pt x="143396" y="566187"/>
                  <a:pt x="151232" y="568906"/>
                </a:cubicBezTo>
                <a:cubicBezTo>
                  <a:pt x="251821" y="604728"/>
                  <a:pt x="345854" y="592254"/>
                  <a:pt x="427733" y="523169"/>
                </a:cubicBezTo>
                <a:cubicBezTo>
                  <a:pt x="528962" y="437612"/>
                  <a:pt x="553749" y="305039"/>
                  <a:pt x="493300" y="187178"/>
                </a:cubicBezTo>
                <a:cubicBezTo>
                  <a:pt x="464834" y="131686"/>
                  <a:pt x="419737" y="92026"/>
                  <a:pt x="363125" y="65639"/>
                </a:cubicBezTo>
                <a:cubicBezTo>
                  <a:pt x="357368" y="62921"/>
                  <a:pt x="350492" y="57803"/>
                  <a:pt x="344415" y="65160"/>
                </a:cubicBezTo>
                <a:cubicBezTo>
                  <a:pt x="339937" y="70597"/>
                  <a:pt x="340577" y="76354"/>
                  <a:pt x="345374" y="81951"/>
                </a:cubicBezTo>
                <a:cubicBezTo>
                  <a:pt x="351611" y="89307"/>
                  <a:pt x="346174" y="91866"/>
                  <a:pt x="339937" y="92026"/>
                </a:cubicBezTo>
                <a:cubicBezTo>
                  <a:pt x="324425" y="92186"/>
                  <a:pt x="308113" y="90107"/>
                  <a:pt x="310512" y="114255"/>
                </a:cubicBezTo>
                <a:cubicBezTo>
                  <a:pt x="310832" y="117613"/>
                  <a:pt x="301237" y="120492"/>
                  <a:pt x="307633" y="125769"/>
                </a:cubicBezTo>
                <a:cubicBezTo>
                  <a:pt x="311631" y="129127"/>
                  <a:pt x="316589" y="126249"/>
                  <a:pt x="321386" y="125289"/>
                </a:cubicBezTo>
                <a:cubicBezTo>
                  <a:pt x="335459" y="122251"/>
                  <a:pt x="342816" y="107858"/>
                  <a:pt x="356409" y="104500"/>
                </a:cubicBezTo>
                <a:cubicBezTo>
                  <a:pt x="362806" y="103061"/>
                  <a:pt x="370642" y="96024"/>
                  <a:pt x="375279" y="102421"/>
                </a:cubicBezTo>
                <a:cubicBezTo>
                  <a:pt x="378957" y="107378"/>
                  <a:pt x="375279" y="116014"/>
                  <a:pt x="370162" y="123211"/>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56" name="Forma libre: forma 955">
            <a:extLst>
              <a:ext uri="{FF2B5EF4-FFF2-40B4-BE49-F238E27FC236}">
                <a16:creationId xmlns:a16="http://schemas.microsoft.com/office/drawing/2014/main" id="{CBF6C905-A367-480B-87AA-C82A7E1528D0}"/>
              </a:ext>
            </a:extLst>
          </p:cNvPr>
          <p:cNvSpPr/>
          <p:nvPr/>
        </p:nvSpPr>
        <p:spPr>
          <a:xfrm>
            <a:off x="10961445" y="1625598"/>
            <a:ext cx="516633" cy="681079"/>
          </a:xfrm>
          <a:custGeom>
            <a:avLst/>
            <a:gdLst>
              <a:gd name="connsiteX0" fmla="*/ 516563 w 516633"/>
              <a:gd name="connsiteY0" fmla="*/ 341090 h 681079"/>
              <a:gd name="connsiteX1" fmla="*/ 516563 w 516633"/>
              <a:gd name="connsiteY1" fmla="*/ 621269 h 681079"/>
              <a:gd name="connsiteX2" fmla="*/ 459152 w 516633"/>
              <a:gd name="connsiteY2" fmla="*/ 680600 h 681079"/>
              <a:gd name="connsiteX3" fmla="*/ 57434 w 516633"/>
              <a:gd name="connsiteY3" fmla="*/ 680600 h 681079"/>
              <a:gd name="connsiteX4" fmla="*/ 1782 w 516633"/>
              <a:gd name="connsiteY4" fmla="*/ 627666 h 681079"/>
              <a:gd name="connsiteX5" fmla="*/ 662 w 516633"/>
              <a:gd name="connsiteY5" fmla="*/ 532994 h 681079"/>
              <a:gd name="connsiteX6" fmla="*/ 1942 w 516633"/>
              <a:gd name="connsiteY6" fmla="*/ 273445 h 681079"/>
              <a:gd name="connsiteX7" fmla="*/ 22 w 516633"/>
              <a:gd name="connsiteY7" fmla="*/ 63630 h 681079"/>
              <a:gd name="connsiteX8" fmla="*/ 60632 w 516633"/>
              <a:gd name="connsiteY8" fmla="*/ 142 h 681079"/>
              <a:gd name="connsiteX9" fmla="*/ 340811 w 516633"/>
              <a:gd name="connsiteY9" fmla="*/ 142 h 681079"/>
              <a:gd name="connsiteX10" fmla="*/ 458192 w 516633"/>
              <a:gd name="connsiteY10" fmla="*/ 142 h 681079"/>
              <a:gd name="connsiteX11" fmla="*/ 516563 w 516633"/>
              <a:gd name="connsiteY11" fmla="*/ 58673 h 681079"/>
              <a:gd name="connsiteX12" fmla="*/ 516563 w 516633"/>
              <a:gd name="connsiteY12" fmla="*/ 340931 h 681079"/>
              <a:gd name="connsiteX13" fmla="*/ 261811 w 516633"/>
              <a:gd name="connsiteY13" fmla="*/ 83940 h 681079"/>
              <a:gd name="connsiteX14" fmla="*/ 261811 w 516633"/>
              <a:gd name="connsiteY14" fmla="*/ 83940 h 681079"/>
              <a:gd name="connsiteX15" fmla="*/ 74385 w 516633"/>
              <a:gd name="connsiteY15" fmla="*/ 83940 h 681079"/>
              <a:gd name="connsiteX16" fmla="*/ 49598 w 516633"/>
              <a:gd name="connsiteY16" fmla="*/ 107608 h 681079"/>
              <a:gd name="connsiteX17" fmla="*/ 49598 w 516633"/>
              <a:gd name="connsiteY17" fmla="*/ 185809 h 681079"/>
              <a:gd name="connsiteX18" fmla="*/ 72466 w 516633"/>
              <a:gd name="connsiteY18" fmla="*/ 209957 h 681079"/>
              <a:gd name="connsiteX19" fmla="*/ 445079 w 516633"/>
              <a:gd name="connsiteY19" fmla="*/ 209957 h 681079"/>
              <a:gd name="connsiteX20" fmla="*/ 468747 w 516633"/>
              <a:gd name="connsiteY20" fmla="*/ 186448 h 681079"/>
              <a:gd name="connsiteX21" fmla="*/ 468906 w 516633"/>
              <a:gd name="connsiteY21" fmla="*/ 110327 h 681079"/>
              <a:gd name="connsiteX22" fmla="*/ 442840 w 516633"/>
              <a:gd name="connsiteY22" fmla="*/ 83940 h 681079"/>
              <a:gd name="connsiteX23" fmla="*/ 261651 w 516633"/>
              <a:gd name="connsiteY23" fmla="*/ 84260 h 681079"/>
              <a:gd name="connsiteX24" fmla="*/ 54715 w 516633"/>
              <a:gd name="connsiteY24" fmla="*/ 337093 h 681079"/>
              <a:gd name="connsiteX25" fmla="*/ 63671 w 516633"/>
              <a:gd name="connsiteY25" fmla="*/ 371475 h 681079"/>
              <a:gd name="connsiteX26" fmla="*/ 122201 w 516633"/>
              <a:gd name="connsiteY26" fmla="*/ 371155 h 681079"/>
              <a:gd name="connsiteX27" fmla="*/ 132436 w 516633"/>
              <a:gd name="connsiteY27" fmla="*/ 334374 h 681079"/>
              <a:gd name="connsiteX28" fmla="*/ 133875 w 516633"/>
              <a:gd name="connsiteY28" fmla="*/ 317902 h 681079"/>
              <a:gd name="connsiteX29" fmla="*/ 112926 w 516633"/>
              <a:gd name="connsiteY29" fmla="*/ 294874 h 681079"/>
              <a:gd name="connsiteX30" fmla="*/ 94375 w 516633"/>
              <a:gd name="connsiteY30" fmla="*/ 294874 h 681079"/>
              <a:gd name="connsiteX31" fmla="*/ 54875 w 516633"/>
              <a:gd name="connsiteY31" fmla="*/ 337093 h 681079"/>
              <a:gd name="connsiteX32" fmla="*/ 464908 w 516633"/>
              <a:gd name="connsiteY32" fmla="*/ 333574 h 681079"/>
              <a:gd name="connsiteX33" fmla="*/ 464908 w 516633"/>
              <a:gd name="connsiteY33" fmla="*/ 319182 h 681079"/>
              <a:gd name="connsiteX34" fmla="*/ 439961 w 516633"/>
              <a:gd name="connsiteY34" fmla="*/ 294394 h 681079"/>
              <a:gd name="connsiteX35" fmla="*/ 387987 w 516633"/>
              <a:gd name="connsiteY35" fmla="*/ 357882 h 681079"/>
              <a:gd name="connsiteX36" fmla="*/ 411495 w 516633"/>
              <a:gd name="connsiteY36" fmla="*/ 374034 h 681079"/>
              <a:gd name="connsiteX37" fmla="*/ 463949 w 516633"/>
              <a:gd name="connsiteY37" fmla="*/ 360121 h 681079"/>
              <a:gd name="connsiteX38" fmla="*/ 464749 w 516633"/>
              <a:gd name="connsiteY38" fmla="*/ 349886 h 681079"/>
              <a:gd name="connsiteX39" fmla="*/ 464749 w 516633"/>
              <a:gd name="connsiteY39" fmla="*/ 333414 h 681079"/>
              <a:gd name="connsiteX40" fmla="*/ 317303 w 516633"/>
              <a:gd name="connsiteY40" fmla="*/ 482139 h 681079"/>
              <a:gd name="connsiteX41" fmla="*/ 353924 w 516633"/>
              <a:gd name="connsiteY41" fmla="*/ 444718 h 681079"/>
              <a:gd name="connsiteX42" fmla="*/ 353924 w 516633"/>
              <a:gd name="connsiteY42" fmla="*/ 424249 h 681079"/>
              <a:gd name="connsiteX43" fmla="*/ 331536 w 516633"/>
              <a:gd name="connsiteY43" fmla="*/ 402180 h 681079"/>
              <a:gd name="connsiteX44" fmla="*/ 276683 w 516633"/>
              <a:gd name="connsiteY44" fmla="*/ 455593 h 681079"/>
              <a:gd name="connsiteX45" fmla="*/ 302910 w 516633"/>
              <a:gd name="connsiteY45" fmla="*/ 482139 h 681079"/>
              <a:gd name="connsiteX46" fmla="*/ 317303 w 516633"/>
              <a:gd name="connsiteY46" fmla="*/ 482139 h 681079"/>
              <a:gd name="connsiteX47" fmla="*/ 242620 w 516633"/>
              <a:gd name="connsiteY47" fmla="*/ 334694 h 681079"/>
              <a:gd name="connsiteX48" fmla="*/ 242940 w 516633"/>
              <a:gd name="connsiteY48" fmla="*/ 334694 h 681079"/>
              <a:gd name="connsiteX49" fmla="*/ 242940 w 516633"/>
              <a:gd name="connsiteY49" fmla="*/ 320301 h 681079"/>
              <a:gd name="connsiteX50" fmla="*/ 218472 w 516633"/>
              <a:gd name="connsiteY50" fmla="*/ 294554 h 681079"/>
              <a:gd name="connsiteX51" fmla="*/ 165699 w 516633"/>
              <a:gd name="connsiteY51" fmla="*/ 347008 h 681079"/>
              <a:gd name="connsiteX52" fmla="*/ 165859 w 516633"/>
              <a:gd name="connsiteY52" fmla="*/ 355163 h 681079"/>
              <a:gd name="connsiteX53" fmla="*/ 193205 w 516633"/>
              <a:gd name="connsiteY53" fmla="*/ 373874 h 681079"/>
              <a:gd name="connsiteX54" fmla="*/ 242460 w 516633"/>
              <a:gd name="connsiteY54" fmla="*/ 357082 h 681079"/>
              <a:gd name="connsiteX55" fmla="*/ 242781 w 516633"/>
              <a:gd name="connsiteY55" fmla="*/ 334694 h 681079"/>
              <a:gd name="connsiteX56" fmla="*/ 464908 w 516633"/>
              <a:gd name="connsiteY56" fmla="*/ 444239 h 681079"/>
              <a:gd name="connsiteX57" fmla="*/ 464749 w 516633"/>
              <a:gd name="connsiteY57" fmla="*/ 444239 h 681079"/>
              <a:gd name="connsiteX58" fmla="*/ 464749 w 516633"/>
              <a:gd name="connsiteY58" fmla="*/ 419611 h 681079"/>
              <a:gd name="connsiteX59" fmla="*/ 451795 w 516633"/>
              <a:gd name="connsiteY59" fmla="*/ 403299 h 681079"/>
              <a:gd name="connsiteX60" fmla="*/ 387827 w 516633"/>
              <a:gd name="connsiteY60" fmla="*/ 448716 h 681079"/>
              <a:gd name="connsiteX61" fmla="*/ 387987 w 516633"/>
              <a:gd name="connsiteY61" fmla="*/ 465028 h 681079"/>
              <a:gd name="connsiteX62" fmla="*/ 411975 w 516633"/>
              <a:gd name="connsiteY62" fmla="*/ 481660 h 681079"/>
              <a:gd name="connsiteX63" fmla="*/ 464429 w 516633"/>
              <a:gd name="connsiteY63" fmla="*/ 466627 h 681079"/>
              <a:gd name="connsiteX64" fmla="*/ 464749 w 516633"/>
              <a:gd name="connsiteY64" fmla="*/ 458471 h 681079"/>
              <a:gd name="connsiteX65" fmla="*/ 464749 w 516633"/>
              <a:gd name="connsiteY65" fmla="*/ 444079 h 681079"/>
              <a:gd name="connsiteX66" fmla="*/ 353924 w 516633"/>
              <a:gd name="connsiteY66" fmla="*/ 337572 h 681079"/>
              <a:gd name="connsiteX67" fmla="*/ 353924 w 516633"/>
              <a:gd name="connsiteY67" fmla="*/ 323339 h 681079"/>
              <a:gd name="connsiteX68" fmla="*/ 325938 w 516633"/>
              <a:gd name="connsiteY68" fmla="*/ 295034 h 681079"/>
              <a:gd name="connsiteX69" fmla="*/ 277003 w 516633"/>
              <a:gd name="connsiteY69" fmla="*/ 343489 h 681079"/>
              <a:gd name="connsiteX70" fmla="*/ 277483 w 516633"/>
              <a:gd name="connsiteY70" fmla="*/ 359961 h 681079"/>
              <a:gd name="connsiteX71" fmla="*/ 284519 w 516633"/>
              <a:gd name="connsiteY71" fmla="*/ 371635 h 681079"/>
              <a:gd name="connsiteX72" fmla="*/ 344969 w 516633"/>
              <a:gd name="connsiteY72" fmla="*/ 370995 h 681079"/>
              <a:gd name="connsiteX73" fmla="*/ 353765 w 516633"/>
              <a:gd name="connsiteY73" fmla="*/ 337572 h 681079"/>
              <a:gd name="connsiteX74" fmla="*/ 92136 w 516633"/>
              <a:gd name="connsiteY74" fmla="*/ 482139 h 681079"/>
              <a:gd name="connsiteX75" fmla="*/ 132276 w 516633"/>
              <a:gd name="connsiteY75" fmla="*/ 441200 h 681079"/>
              <a:gd name="connsiteX76" fmla="*/ 95175 w 516633"/>
              <a:gd name="connsiteY76" fmla="*/ 402340 h 681079"/>
              <a:gd name="connsiteX77" fmla="*/ 54715 w 516633"/>
              <a:gd name="connsiteY77" fmla="*/ 436722 h 681079"/>
              <a:gd name="connsiteX78" fmla="*/ 92136 w 516633"/>
              <a:gd name="connsiteY78" fmla="*/ 482139 h 681079"/>
              <a:gd name="connsiteX79" fmla="*/ 205679 w 516633"/>
              <a:gd name="connsiteY79" fmla="*/ 482139 h 681079"/>
              <a:gd name="connsiteX80" fmla="*/ 242940 w 516633"/>
              <a:gd name="connsiteY80" fmla="*/ 445198 h 681079"/>
              <a:gd name="connsiteX81" fmla="*/ 242940 w 516633"/>
              <a:gd name="connsiteY81" fmla="*/ 424728 h 681079"/>
              <a:gd name="connsiteX82" fmla="*/ 220712 w 516633"/>
              <a:gd name="connsiteY82" fmla="*/ 403299 h 681079"/>
              <a:gd name="connsiteX83" fmla="*/ 165699 w 516633"/>
              <a:gd name="connsiteY83" fmla="*/ 459431 h 681079"/>
              <a:gd name="connsiteX84" fmla="*/ 189367 w 516633"/>
              <a:gd name="connsiteY84" fmla="*/ 482299 h 681079"/>
              <a:gd name="connsiteX85" fmla="*/ 205839 w 516633"/>
              <a:gd name="connsiteY85" fmla="*/ 482299 h 681079"/>
              <a:gd name="connsiteX86" fmla="*/ 206639 w 516633"/>
              <a:gd name="connsiteY86" fmla="*/ 513484 h 681079"/>
              <a:gd name="connsiteX87" fmla="*/ 206639 w 516633"/>
              <a:gd name="connsiteY87" fmla="*/ 513484 h 681079"/>
              <a:gd name="connsiteX88" fmla="*/ 186169 w 516633"/>
              <a:gd name="connsiteY88" fmla="*/ 513484 h 681079"/>
              <a:gd name="connsiteX89" fmla="*/ 166499 w 516633"/>
              <a:gd name="connsiteY89" fmla="*/ 528356 h 681079"/>
              <a:gd name="connsiteX90" fmla="*/ 176254 w 516633"/>
              <a:gd name="connsiteY90" fmla="*/ 589126 h 681079"/>
              <a:gd name="connsiteX91" fmla="*/ 180252 w 516633"/>
              <a:gd name="connsiteY91" fmla="*/ 589925 h 681079"/>
              <a:gd name="connsiteX92" fmla="*/ 229027 w 516633"/>
              <a:gd name="connsiteY92" fmla="*/ 589126 h 681079"/>
              <a:gd name="connsiteX93" fmla="*/ 242620 w 516633"/>
              <a:gd name="connsiteY93" fmla="*/ 536512 h 681079"/>
              <a:gd name="connsiteX94" fmla="*/ 227108 w 516633"/>
              <a:gd name="connsiteY94" fmla="*/ 513644 h 681079"/>
              <a:gd name="connsiteX95" fmla="*/ 206639 w 516633"/>
              <a:gd name="connsiteY95" fmla="*/ 513644 h 681079"/>
              <a:gd name="connsiteX96" fmla="*/ 92616 w 516633"/>
              <a:gd name="connsiteY96" fmla="*/ 590245 h 681079"/>
              <a:gd name="connsiteX97" fmla="*/ 132276 w 516633"/>
              <a:gd name="connsiteY97" fmla="*/ 551065 h 681079"/>
              <a:gd name="connsiteX98" fmla="*/ 132276 w 516633"/>
              <a:gd name="connsiteY98" fmla="*/ 538751 h 681079"/>
              <a:gd name="connsiteX99" fmla="*/ 105889 w 516633"/>
              <a:gd name="connsiteY99" fmla="*/ 513004 h 681079"/>
              <a:gd name="connsiteX100" fmla="*/ 54395 w 516633"/>
              <a:gd name="connsiteY100" fmla="*/ 564338 h 681079"/>
              <a:gd name="connsiteX101" fmla="*/ 80302 w 516633"/>
              <a:gd name="connsiteY101" fmla="*/ 590245 h 681079"/>
              <a:gd name="connsiteX102" fmla="*/ 92616 w 516633"/>
              <a:gd name="connsiteY102" fmla="*/ 590245 h 681079"/>
              <a:gd name="connsiteX103" fmla="*/ 464908 w 516633"/>
              <a:gd name="connsiteY103" fmla="*/ 552504 h 681079"/>
              <a:gd name="connsiteX104" fmla="*/ 430046 w 516633"/>
              <a:gd name="connsiteY104" fmla="*/ 513324 h 681079"/>
              <a:gd name="connsiteX105" fmla="*/ 387827 w 516633"/>
              <a:gd name="connsiteY105" fmla="*/ 557941 h 681079"/>
              <a:gd name="connsiteX106" fmla="*/ 432285 w 516633"/>
              <a:gd name="connsiteY106" fmla="*/ 590245 h 681079"/>
              <a:gd name="connsiteX107" fmla="*/ 464908 w 516633"/>
              <a:gd name="connsiteY107" fmla="*/ 552504 h 681079"/>
              <a:gd name="connsiteX108" fmla="*/ 353924 w 516633"/>
              <a:gd name="connsiteY108" fmla="*/ 552504 h 681079"/>
              <a:gd name="connsiteX109" fmla="*/ 325139 w 516633"/>
              <a:gd name="connsiteY109" fmla="*/ 513324 h 681079"/>
              <a:gd name="connsiteX110" fmla="*/ 276843 w 516633"/>
              <a:gd name="connsiteY110" fmla="*/ 541789 h 681079"/>
              <a:gd name="connsiteX111" fmla="*/ 310906 w 516633"/>
              <a:gd name="connsiteY111" fmla="*/ 590405 h 681079"/>
              <a:gd name="connsiteX112" fmla="*/ 353924 w 516633"/>
              <a:gd name="connsiteY112" fmla="*/ 552664 h 681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516633" h="681079">
                <a:moveTo>
                  <a:pt x="516563" y="341090"/>
                </a:moveTo>
                <a:cubicBezTo>
                  <a:pt x="516563" y="434483"/>
                  <a:pt x="516563" y="527876"/>
                  <a:pt x="516563" y="621269"/>
                </a:cubicBezTo>
                <a:cubicBezTo>
                  <a:pt x="516563" y="660450"/>
                  <a:pt x="498332" y="680440"/>
                  <a:pt x="459152" y="680600"/>
                </a:cubicBezTo>
                <a:cubicBezTo>
                  <a:pt x="325299" y="681239"/>
                  <a:pt x="191286" y="681239"/>
                  <a:pt x="57434" y="680600"/>
                </a:cubicBezTo>
                <a:cubicBezTo>
                  <a:pt x="22731" y="680600"/>
                  <a:pt x="4020" y="662689"/>
                  <a:pt x="1782" y="627666"/>
                </a:cubicBezTo>
                <a:cubicBezTo>
                  <a:pt x="-137" y="596162"/>
                  <a:pt x="343" y="564498"/>
                  <a:pt x="662" y="532994"/>
                </a:cubicBezTo>
                <a:cubicBezTo>
                  <a:pt x="1462" y="446477"/>
                  <a:pt x="-137" y="359961"/>
                  <a:pt x="1942" y="273445"/>
                </a:cubicBezTo>
                <a:cubicBezTo>
                  <a:pt x="3701" y="203560"/>
                  <a:pt x="1462" y="133515"/>
                  <a:pt x="22" y="63630"/>
                </a:cubicBezTo>
                <a:cubicBezTo>
                  <a:pt x="-777" y="23330"/>
                  <a:pt x="19853" y="302"/>
                  <a:pt x="60632" y="142"/>
                </a:cubicBezTo>
                <a:cubicBezTo>
                  <a:pt x="154025" y="-178"/>
                  <a:pt x="247418" y="142"/>
                  <a:pt x="340811" y="142"/>
                </a:cubicBezTo>
                <a:cubicBezTo>
                  <a:pt x="379991" y="142"/>
                  <a:pt x="419172" y="-178"/>
                  <a:pt x="458192" y="142"/>
                </a:cubicBezTo>
                <a:cubicBezTo>
                  <a:pt x="497213" y="462"/>
                  <a:pt x="516563" y="19812"/>
                  <a:pt x="516563" y="58673"/>
                </a:cubicBezTo>
                <a:cubicBezTo>
                  <a:pt x="516723" y="152705"/>
                  <a:pt x="516563" y="246898"/>
                  <a:pt x="516563" y="340931"/>
                </a:cubicBezTo>
                <a:close/>
                <a:moveTo>
                  <a:pt x="261811" y="83940"/>
                </a:moveTo>
                <a:lnTo>
                  <a:pt x="261811" y="83940"/>
                </a:lnTo>
                <a:cubicBezTo>
                  <a:pt x="199282" y="83940"/>
                  <a:pt x="136914" y="84420"/>
                  <a:pt x="74385" y="83940"/>
                </a:cubicBezTo>
                <a:cubicBezTo>
                  <a:pt x="57274" y="83940"/>
                  <a:pt x="48958" y="89377"/>
                  <a:pt x="49598" y="107608"/>
                </a:cubicBezTo>
                <a:cubicBezTo>
                  <a:pt x="50397" y="133675"/>
                  <a:pt x="50077" y="159742"/>
                  <a:pt x="49598" y="185809"/>
                </a:cubicBezTo>
                <a:cubicBezTo>
                  <a:pt x="49438" y="201641"/>
                  <a:pt x="55195" y="209957"/>
                  <a:pt x="72466" y="209957"/>
                </a:cubicBezTo>
                <a:cubicBezTo>
                  <a:pt x="196724" y="209637"/>
                  <a:pt x="320981" y="209637"/>
                  <a:pt x="445079" y="209957"/>
                </a:cubicBezTo>
                <a:cubicBezTo>
                  <a:pt x="461390" y="209957"/>
                  <a:pt x="469067" y="203080"/>
                  <a:pt x="468747" y="186448"/>
                </a:cubicBezTo>
                <a:cubicBezTo>
                  <a:pt x="468267" y="161021"/>
                  <a:pt x="467627" y="135594"/>
                  <a:pt x="468906" y="110327"/>
                </a:cubicBezTo>
                <a:cubicBezTo>
                  <a:pt x="469866" y="90497"/>
                  <a:pt x="462350" y="83620"/>
                  <a:pt x="442840" y="83940"/>
                </a:cubicBezTo>
                <a:cubicBezTo>
                  <a:pt x="382390" y="84740"/>
                  <a:pt x="322100" y="84260"/>
                  <a:pt x="261651" y="84260"/>
                </a:cubicBezTo>
                <a:close/>
                <a:moveTo>
                  <a:pt x="54715" y="337093"/>
                </a:moveTo>
                <a:cubicBezTo>
                  <a:pt x="57914" y="346848"/>
                  <a:pt x="47359" y="365398"/>
                  <a:pt x="63671" y="371475"/>
                </a:cubicBezTo>
                <a:cubicBezTo>
                  <a:pt x="82061" y="378352"/>
                  <a:pt x="103490" y="378192"/>
                  <a:pt x="122201" y="371155"/>
                </a:cubicBezTo>
                <a:cubicBezTo>
                  <a:pt x="138673" y="364918"/>
                  <a:pt x="130517" y="347167"/>
                  <a:pt x="132436" y="334374"/>
                </a:cubicBezTo>
                <a:cubicBezTo>
                  <a:pt x="133236" y="328937"/>
                  <a:pt x="133236" y="323499"/>
                  <a:pt x="133875" y="317902"/>
                </a:cubicBezTo>
                <a:cubicBezTo>
                  <a:pt x="135315" y="302550"/>
                  <a:pt x="129238" y="294234"/>
                  <a:pt x="112926" y="294874"/>
                </a:cubicBezTo>
                <a:cubicBezTo>
                  <a:pt x="106689" y="295194"/>
                  <a:pt x="100612" y="294874"/>
                  <a:pt x="94375" y="294874"/>
                </a:cubicBezTo>
                <a:cubicBezTo>
                  <a:pt x="68036" y="294874"/>
                  <a:pt x="54875" y="308947"/>
                  <a:pt x="54875" y="337093"/>
                </a:cubicBezTo>
                <a:close/>
                <a:moveTo>
                  <a:pt x="464908" y="333574"/>
                </a:moveTo>
                <a:cubicBezTo>
                  <a:pt x="464908" y="328777"/>
                  <a:pt x="464429" y="323979"/>
                  <a:pt x="464908" y="319182"/>
                </a:cubicBezTo>
                <a:cubicBezTo>
                  <a:pt x="467148" y="300151"/>
                  <a:pt x="458512" y="294394"/>
                  <a:pt x="439961" y="294394"/>
                </a:cubicBezTo>
                <a:cubicBezTo>
                  <a:pt x="385269" y="294714"/>
                  <a:pt x="378872" y="301910"/>
                  <a:pt x="387987" y="357882"/>
                </a:cubicBezTo>
                <a:cubicBezTo>
                  <a:pt x="390386" y="372435"/>
                  <a:pt x="399981" y="376273"/>
                  <a:pt x="411495" y="374034"/>
                </a:cubicBezTo>
                <a:cubicBezTo>
                  <a:pt x="429247" y="370676"/>
                  <a:pt x="452435" y="386028"/>
                  <a:pt x="463949" y="360121"/>
                </a:cubicBezTo>
                <a:cubicBezTo>
                  <a:pt x="465229" y="357242"/>
                  <a:pt x="464749" y="353404"/>
                  <a:pt x="464749" y="349886"/>
                </a:cubicBezTo>
                <a:cubicBezTo>
                  <a:pt x="464749" y="344449"/>
                  <a:pt x="464749" y="339012"/>
                  <a:pt x="464749" y="333414"/>
                </a:cubicBezTo>
                <a:close/>
                <a:moveTo>
                  <a:pt x="317303" y="482139"/>
                </a:moveTo>
                <a:cubicBezTo>
                  <a:pt x="341611" y="482139"/>
                  <a:pt x="353813" y="469666"/>
                  <a:pt x="353924" y="444718"/>
                </a:cubicBezTo>
                <a:cubicBezTo>
                  <a:pt x="353924" y="437842"/>
                  <a:pt x="353765" y="431125"/>
                  <a:pt x="353924" y="424249"/>
                </a:cubicBezTo>
                <a:cubicBezTo>
                  <a:pt x="354244" y="408896"/>
                  <a:pt x="347048" y="402660"/>
                  <a:pt x="331536" y="402180"/>
                </a:cubicBezTo>
                <a:cubicBezTo>
                  <a:pt x="276044" y="400421"/>
                  <a:pt x="276523" y="400101"/>
                  <a:pt x="276683" y="455593"/>
                </a:cubicBezTo>
                <a:cubicBezTo>
                  <a:pt x="276683" y="474783"/>
                  <a:pt x="283240" y="484058"/>
                  <a:pt x="302910" y="482139"/>
                </a:cubicBezTo>
                <a:cubicBezTo>
                  <a:pt x="307708" y="481660"/>
                  <a:pt x="312505" y="482139"/>
                  <a:pt x="317303" y="482139"/>
                </a:cubicBezTo>
                <a:close/>
                <a:moveTo>
                  <a:pt x="242620" y="334694"/>
                </a:moveTo>
                <a:cubicBezTo>
                  <a:pt x="242620" y="334694"/>
                  <a:pt x="242940" y="334694"/>
                  <a:pt x="242940" y="334694"/>
                </a:cubicBezTo>
                <a:cubicBezTo>
                  <a:pt x="242940" y="329896"/>
                  <a:pt x="242620" y="325099"/>
                  <a:pt x="242940" y="320301"/>
                </a:cubicBezTo>
                <a:cubicBezTo>
                  <a:pt x="244539" y="302230"/>
                  <a:pt x="237343" y="294714"/>
                  <a:pt x="218472" y="294554"/>
                </a:cubicBezTo>
                <a:cubicBezTo>
                  <a:pt x="164420" y="293914"/>
                  <a:pt x="164420" y="293275"/>
                  <a:pt x="165699" y="347008"/>
                </a:cubicBezTo>
                <a:cubicBezTo>
                  <a:pt x="165699" y="349726"/>
                  <a:pt x="165699" y="352445"/>
                  <a:pt x="165859" y="355163"/>
                </a:cubicBezTo>
                <a:cubicBezTo>
                  <a:pt x="166179" y="374034"/>
                  <a:pt x="180092" y="376113"/>
                  <a:pt x="193205" y="373874"/>
                </a:cubicBezTo>
                <a:cubicBezTo>
                  <a:pt x="210317" y="370995"/>
                  <a:pt x="235104" y="387467"/>
                  <a:pt x="242460" y="357082"/>
                </a:cubicBezTo>
                <a:cubicBezTo>
                  <a:pt x="244220" y="350046"/>
                  <a:pt x="242781" y="342210"/>
                  <a:pt x="242781" y="334694"/>
                </a:cubicBezTo>
                <a:close/>
                <a:moveTo>
                  <a:pt x="464908" y="444239"/>
                </a:moveTo>
                <a:lnTo>
                  <a:pt x="464749" y="444239"/>
                </a:lnTo>
                <a:cubicBezTo>
                  <a:pt x="464749" y="436083"/>
                  <a:pt x="464749" y="427927"/>
                  <a:pt x="464749" y="419611"/>
                </a:cubicBezTo>
                <a:cubicBezTo>
                  <a:pt x="464749" y="410975"/>
                  <a:pt x="459951" y="405858"/>
                  <a:pt x="451795" y="403299"/>
                </a:cubicBezTo>
                <a:cubicBezTo>
                  <a:pt x="408297" y="390026"/>
                  <a:pt x="387668" y="404579"/>
                  <a:pt x="387827" y="448716"/>
                </a:cubicBezTo>
                <a:cubicBezTo>
                  <a:pt x="387827" y="454154"/>
                  <a:pt x="387987" y="459591"/>
                  <a:pt x="387987" y="465028"/>
                </a:cubicBezTo>
                <a:cubicBezTo>
                  <a:pt x="387987" y="482139"/>
                  <a:pt x="400461" y="484378"/>
                  <a:pt x="411975" y="481660"/>
                </a:cubicBezTo>
                <a:cubicBezTo>
                  <a:pt x="429566" y="477502"/>
                  <a:pt x="454354" y="496052"/>
                  <a:pt x="464429" y="466627"/>
                </a:cubicBezTo>
                <a:cubicBezTo>
                  <a:pt x="465229" y="464228"/>
                  <a:pt x="464749" y="461190"/>
                  <a:pt x="464749" y="458471"/>
                </a:cubicBezTo>
                <a:cubicBezTo>
                  <a:pt x="464749" y="453674"/>
                  <a:pt x="464749" y="448876"/>
                  <a:pt x="464749" y="444079"/>
                </a:cubicBezTo>
                <a:close/>
                <a:moveTo>
                  <a:pt x="353924" y="337572"/>
                </a:moveTo>
                <a:cubicBezTo>
                  <a:pt x="353924" y="331495"/>
                  <a:pt x="353924" y="327497"/>
                  <a:pt x="353924" y="323339"/>
                </a:cubicBezTo>
                <a:cubicBezTo>
                  <a:pt x="353445" y="296953"/>
                  <a:pt x="351686" y="295034"/>
                  <a:pt x="325938" y="295034"/>
                </a:cubicBezTo>
                <a:cubicBezTo>
                  <a:pt x="271246" y="295034"/>
                  <a:pt x="277323" y="291036"/>
                  <a:pt x="277003" y="343489"/>
                </a:cubicBezTo>
                <a:cubicBezTo>
                  <a:pt x="277003" y="348927"/>
                  <a:pt x="277163" y="354524"/>
                  <a:pt x="277483" y="359961"/>
                </a:cubicBezTo>
                <a:cubicBezTo>
                  <a:pt x="277803" y="365078"/>
                  <a:pt x="279722" y="370676"/>
                  <a:pt x="284519" y="371635"/>
                </a:cubicBezTo>
                <a:cubicBezTo>
                  <a:pt x="304669" y="376113"/>
                  <a:pt x="325938" y="378512"/>
                  <a:pt x="344969" y="370995"/>
                </a:cubicBezTo>
                <a:cubicBezTo>
                  <a:pt x="360321" y="365078"/>
                  <a:pt x="351366" y="347807"/>
                  <a:pt x="353765" y="337572"/>
                </a:cubicBezTo>
                <a:close/>
                <a:moveTo>
                  <a:pt x="92136" y="482139"/>
                </a:moveTo>
                <a:cubicBezTo>
                  <a:pt x="118795" y="482139"/>
                  <a:pt x="132164" y="468494"/>
                  <a:pt x="132276" y="441200"/>
                </a:cubicBezTo>
                <a:cubicBezTo>
                  <a:pt x="132276" y="403459"/>
                  <a:pt x="131476" y="402500"/>
                  <a:pt x="95175" y="402340"/>
                </a:cubicBezTo>
                <a:cubicBezTo>
                  <a:pt x="68196" y="402233"/>
                  <a:pt x="54715" y="413694"/>
                  <a:pt x="54715" y="436722"/>
                </a:cubicBezTo>
                <a:cubicBezTo>
                  <a:pt x="54715" y="467000"/>
                  <a:pt x="67189" y="482139"/>
                  <a:pt x="92136" y="482139"/>
                </a:cubicBezTo>
                <a:close/>
                <a:moveTo>
                  <a:pt x="205679" y="482139"/>
                </a:moveTo>
                <a:cubicBezTo>
                  <a:pt x="230627" y="482139"/>
                  <a:pt x="243052" y="469826"/>
                  <a:pt x="242940" y="445198"/>
                </a:cubicBezTo>
                <a:cubicBezTo>
                  <a:pt x="242940" y="438322"/>
                  <a:pt x="242781" y="431445"/>
                  <a:pt x="242940" y="424728"/>
                </a:cubicBezTo>
                <a:cubicBezTo>
                  <a:pt x="243260" y="409536"/>
                  <a:pt x="237023" y="404099"/>
                  <a:pt x="220712" y="403299"/>
                </a:cubicBezTo>
                <a:cubicBezTo>
                  <a:pt x="159622" y="400581"/>
                  <a:pt x="166019" y="398342"/>
                  <a:pt x="165699" y="459431"/>
                </a:cubicBezTo>
                <a:cubicBezTo>
                  <a:pt x="165699" y="476063"/>
                  <a:pt x="173055" y="483259"/>
                  <a:pt x="189367" y="482299"/>
                </a:cubicBezTo>
                <a:cubicBezTo>
                  <a:pt x="194805" y="481980"/>
                  <a:pt x="200242" y="482299"/>
                  <a:pt x="205839" y="482299"/>
                </a:cubicBezTo>
                <a:close/>
                <a:moveTo>
                  <a:pt x="206639" y="513484"/>
                </a:moveTo>
                <a:lnTo>
                  <a:pt x="206639" y="513484"/>
                </a:lnTo>
                <a:cubicBezTo>
                  <a:pt x="199762" y="513484"/>
                  <a:pt x="193045" y="513484"/>
                  <a:pt x="186169" y="513484"/>
                </a:cubicBezTo>
                <a:cubicBezTo>
                  <a:pt x="175774" y="513484"/>
                  <a:pt x="164900" y="515723"/>
                  <a:pt x="166499" y="528356"/>
                </a:cubicBezTo>
                <a:cubicBezTo>
                  <a:pt x="169057" y="548666"/>
                  <a:pt x="155464" y="571854"/>
                  <a:pt x="176254" y="589126"/>
                </a:cubicBezTo>
                <a:cubicBezTo>
                  <a:pt x="177213" y="589925"/>
                  <a:pt x="178813" y="589925"/>
                  <a:pt x="180252" y="589925"/>
                </a:cubicBezTo>
                <a:cubicBezTo>
                  <a:pt x="196564" y="589925"/>
                  <a:pt x="214315" y="593923"/>
                  <a:pt x="229027" y="589126"/>
                </a:cubicBezTo>
                <a:cubicBezTo>
                  <a:pt x="257013" y="580170"/>
                  <a:pt x="238462" y="554263"/>
                  <a:pt x="242620" y="536512"/>
                </a:cubicBezTo>
                <a:cubicBezTo>
                  <a:pt x="245179" y="525957"/>
                  <a:pt x="243260" y="513804"/>
                  <a:pt x="227108" y="513644"/>
                </a:cubicBezTo>
                <a:cubicBezTo>
                  <a:pt x="220232" y="513644"/>
                  <a:pt x="213515" y="513644"/>
                  <a:pt x="206639" y="513644"/>
                </a:cubicBezTo>
                <a:close/>
                <a:moveTo>
                  <a:pt x="92616" y="590245"/>
                </a:moveTo>
                <a:cubicBezTo>
                  <a:pt x="119051" y="590245"/>
                  <a:pt x="132276" y="577184"/>
                  <a:pt x="132276" y="551065"/>
                </a:cubicBezTo>
                <a:cubicBezTo>
                  <a:pt x="132276" y="546907"/>
                  <a:pt x="131956" y="542909"/>
                  <a:pt x="132276" y="538751"/>
                </a:cubicBezTo>
                <a:cubicBezTo>
                  <a:pt x="134195" y="519081"/>
                  <a:pt x="125240" y="512524"/>
                  <a:pt x="105889" y="513004"/>
                </a:cubicBezTo>
                <a:cubicBezTo>
                  <a:pt x="46879" y="514443"/>
                  <a:pt x="56154" y="506447"/>
                  <a:pt x="54395" y="564338"/>
                </a:cubicBezTo>
                <a:cubicBezTo>
                  <a:pt x="53756" y="584008"/>
                  <a:pt x="60952" y="592324"/>
                  <a:pt x="80302" y="590245"/>
                </a:cubicBezTo>
                <a:cubicBezTo>
                  <a:pt x="84300" y="589765"/>
                  <a:pt x="88458" y="590245"/>
                  <a:pt x="92616" y="590245"/>
                </a:cubicBezTo>
                <a:close/>
                <a:moveTo>
                  <a:pt x="464908" y="552504"/>
                </a:moveTo>
                <a:cubicBezTo>
                  <a:pt x="464908" y="526277"/>
                  <a:pt x="453282" y="513217"/>
                  <a:pt x="430046" y="513324"/>
                </a:cubicBezTo>
                <a:cubicBezTo>
                  <a:pt x="384949" y="513324"/>
                  <a:pt x="388147" y="509006"/>
                  <a:pt x="387827" y="557941"/>
                </a:cubicBezTo>
                <a:cubicBezTo>
                  <a:pt x="387827" y="590245"/>
                  <a:pt x="387827" y="590245"/>
                  <a:pt x="432285" y="590245"/>
                </a:cubicBezTo>
                <a:cubicBezTo>
                  <a:pt x="454034" y="590245"/>
                  <a:pt x="464908" y="577664"/>
                  <a:pt x="464908" y="552504"/>
                </a:cubicBezTo>
                <a:close/>
                <a:moveTo>
                  <a:pt x="353924" y="552504"/>
                </a:moveTo>
                <a:cubicBezTo>
                  <a:pt x="353924" y="526490"/>
                  <a:pt x="344329" y="513431"/>
                  <a:pt x="325139" y="513324"/>
                </a:cubicBezTo>
                <a:cubicBezTo>
                  <a:pt x="293043" y="513217"/>
                  <a:pt x="276955" y="522706"/>
                  <a:pt x="276843" y="541789"/>
                </a:cubicBezTo>
                <a:cubicBezTo>
                  <a:pt x="276636" y="574093"/>
                  <a:pt x="287990" y="590298"/>
                  <a:pt x="310906" y="590405"/>
                </a:cubicBezTo>
                <a:cubicBezTo>
                  <a:pt x="339484" y="590512"/>
                  <a:pt x="353813" y="577931"/>
                  <a:pt x="353924" y="55266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57" name="Forma libre: forma 956">
            <a:extLst>
              <a:ext uri="{FF2B5EF4-FFF2-40B4-BE49-F238E27FC236}">
                <a16:creationId xmlns:a16="http://schemas.microsoft.com/office/drawing/2014/main" id="{7219F3EC-16AC-44A7-9DAB-A219F9B43113}"/>
              </a:ext>
            </a:extLst>
          </p:cNvPr>
          <p:cNvSpPr/>
          <p:nvPr/>
        </p:nvSpPr>
        <p:spPr>
          <a:xfrm>
            <a:off x="7612691" y="3931407"/>
            <a:ext cx="762012" cy="313653"/>
          </a:xfrm>
          <a:custGeom>
            <a:avLst/>
            <a:gdLst>
              <a:gd name="connsiteX0" fmla="*/ 381151 w 762012"/>
              <a:gd name="connsiteY0" fmla="*/ 313493 h 313653"/>
              <a:gd name="connsiteX1" fmla="*/ 35085 w 762012"/>
              <a:gd name="connsiteY1" fmla="*/ 313493 h 313653"/>
              <a:gd name="connsiteX2" fmla="*/ 862 w 762012"/>
              <a:gd name="connsiteY2" fmla="*/ 279271 h 313653"/>
              <a:gd name="connsiteX3" fmla="*/ 862 w 762012"/>
              <a:gd name="connsiteY3" fmla="*/ 21800 h 313653"/>
              <a:gd name="connsiteX4" fmla="*/ 5020 w 762012"/>
              <a:gd name="connsiteY4" fmla="*/ 1011 h 313653"/>
              <a:gd name="connsiteX5" fmla="*/ 22132 w 762012"/>
              <a:gd name="connsiteY5" fmla="*/ 9966 h 313653"/>
              <a:gd name="connsiteX6" fmla="*/ 65950 w 762012"/>
              <a:gd name="connsiteY6" fmla="*/ 23560 h 313653"/>
              <a:gd name="connsiteX7" fmla="*/ 323420 w 762012"/>
              <a:gd name="connsiteY7" fmla="*/ 23080 h 313653"/>
              <a:gd name="connsiteX8" fmla="*/ 353805 w 762012"/>
              <a:gd name="connsiteY8" fmla="*/ 45469 h 313653"/>
              <a:gd name="connsiteX9" fmla="*/ 368997 w 762012"/>
              <a:gd name="connsiteY9" fmla="*/ 55703 h 313653"/>
              <a:gd name="connsiteX10" fmla="*/ 411056 w 762012"/>
              <a:gd name="connsiteY10" fmla="*/ 32675 h 313653"/>
              <a:gd name="connsiteX11" fmla="*/ 432965 w 762012"/>
              <a:gd name="connsiteY11" fmla="*/ 23400 h 313653"/>
              <a:gd name="connsiteX12" fmla="*/ 690435 w 762012"/>
              <a:gd name="connsiteY12" fmla="*/ 23560 h 313653"/>
              <a:gd name="connsiteX13" fmla="*/ 745288 w 762012"/>
              <a:gd name="connsiteY13" fmla="*/ 6128 h 313653"/>
              <a:gd name="connsiteX14" fmla="*/ 757761 w 762012"/>
              <a:gd name="connsiteY14" fmla="*/ 531 h 313653"/>
              <a:gd name="connsiteX15" fmla="*/ 761759 w 762012"/>
              <a:gd name="connsiteY15" fmla="*/ 13165 h 313653"/>
              <a:gd name="connsiteX16" fmla="*/ 761759 w 762012"/>
              <a:gd name="connsiteY16" fmla="*/ 289186 h 313653"/>
              <a:gd name="connsiteX17" fmla="*/ 731375 w 762012"/>
              <a:gd name="connsiteY17" fmla="*/ 313654 h 313653"/>
              <a:gd name="connsiteX18" fmla="*/ 461590 w 762012"/>
              <a:gd name="connsiteY18" fmla="*/ 313654 h 313653"/>
              <a:gd name="connsiteX19" fmla="*/ 381311 w 762012"/>
              <a:gd name="connsiteY19" fmla="*/ 313654 h 31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2012" h="313653">
                <a:moveTo>
                  <a:pt x="381151" y="313493"/>
                </a:moveTo>
                <a:cubicBezTo>
                  <a:pt x="265849" y="313493"/>
                  <a:pt x="150387" y="313493"/>
                  <a:pt x="35085" y="313493"/>
                </a:cubicBezTo>
                <a:cubicBezTo>
                  <a:pt x="4061" y="313493"/>
                  <a:pt x="862" y="310135"/>
                  <a:pt x="862" y="279271"/>
                </a:cubicBezTo>
                <a:cubicBezTo>
                  <a:pt x="862" y="193394"/>
                  <a:pt x="862" y="107677"/>
                  <a:pt x="862" y="21800"/>
                </a:cubicBezTo>
                <a:cubicBezTo>
                  <a:pt x="862" y="14604"/>
                  <a:pt x="-2816" y="5009"/>
                  <a:pt x="5020" y="1011"/>
                </a:cubicBezTo>
                <a:cubicBezTo>
                  <a:pt x="12057" y="-2667"/>
                  <a:pt x="17174" y="5809"/>
                  <a:pt x="22132" y="9966"/>
                </a:cubicBezTo>
                <a:cubicBezTo>
                  <a:pt x="35085" y="20361"/>
                  <a:pt x="49318" y="23719"/>
                  <a:pt x="65950" y="23560"/>
                </a:cubicBezTo>
                <a:cubicBezTo>
                  <a:pt x="151826" y="22920"/>
                  <a:pt x="237543" y="23560"/>
                  <a:pt x="323420" y="23080"/>
                </a:cubicBezTo>
                <a:cubicBezTo>
                  <a:pt x="339732" y="23080"/>
                  <a:pt x="354125" y="22760"/>
                  <a:pt x="353805" y="45469"/>
                </a:cubicBezTo>
                <a:cubicBezTo>
                  <a:pt x="353805" y="53944"/>
                  <a:pt x="361641" y="56343"/>
                  <a:pt x="368997" y="55703"/>
                </a:cubicBezTo>
                <a:cubicBezTo>
                  <a:pt x="386268" y="54264"/>
                  <a:pt x="409457" y="64979"/>
                  <a:pt x="411056" y="32675"/>
                </a:cubicBezTo>
                <a:cubicBezTo>
                  <a:pt x="411696" y="20521"/>
                  <a:pt x="424489" y="23400"/>
                  <a:pt x="432965" y="23400"/>
                </a:cubicBezTo>
                <a:cubicBezTo>
                  <a:pt x="518842" y="23240"/>
                  <a:pt x="604559" y="22760"/>
                  <a:pt x="690435" y="23560"/>
                </a:cubicBezTo>
                <a:cubicBezTo>
                  <a:pt x="711225" y="23719"/>
                  <a:pt x="729775" y="21321"/>
                  <a:pt x="745288" y="6128"/>
                </a:cubicBezTo>
                <a:cubicBezTo>
                  <a:pt x="748486" y="2930"/>
                  <a:pt x="752324" y="-1548"/>
                  <a:pt x="757761" y="531"/>
                </a:cubicBezTo>
                <a:cubicBezTo>
                  <a:pt x="763518" y="2770"/>
                  <a:pt x="761759" y="8687"/>
                  <a:pt x="761759" y="13165"/>
                </a:cubicBezTo>
                <a:cubicBezTo>
                  <a:pt x="761759" y="105118"/>
                  <a:pt x="761759" y="197232"/>
                  <a:pt x="761759" y="289186"/>
                </a:cubicBezTo>
                <a:cubicBezTo>
                  <a:pt x="761759" y="309975"/>
                  <a:pt x="748486" y="313654"/>
                  <a:pt x="731375" y="313654"/>
                </a:cubicBezTo>
                <a:cubicBezTo>
                  <a:pt x="641500" y="313654"/>
                  <a:pt x="551465" y="313654"/>
                  <a:pt x="461590" y="313654"/>
                </a:cubicBezTo>
                <a:cubicBezTo>
                  <a:pt x="434884" y="313654"/>
                  <a:pt x="408017" y="313654"/>
                  <a:pt x="381311" y="31365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58" name="Forma libre: forma 957">
            <a:extLst>
              <a:ext uri="{FF2B5EF4-FFF2-40B4-BE49-F238E27FC236}">
                <a16:creationId xmlns:a16="http://schemas.microsoft.com/office/drawing/2014/main" id="{2E338C55-ED62-47B4-B4AD-F73DAAA690D5}"/>
              </a:ext>
            </a:extLst>
          </p:cNvPr>
          <p:cNvSpPr/>
          <p:nvPr/>
        </p:nvSpPr>
        <p:spPr>
          <a:xfrm>
            <a:off x="8882742" y="1711705"/>
            <a:ext cx="508202" cy="512273"/>
          </a:xfrm>
          <a:custGeom>
            <a:avLst/>
            <a:gdLst>
              <a:gd name="connsiteX0" fmla="*/ 252445 w 508202"/>
              <a:gd name="connsiteY0" fmla="*/ 231 h 512273"/>
              <a:gd name="connsiteX1" fmla="*/ 444828 w 508202"/>
              <a:gd name="connsiteY1" fmla="*/ 38772 h 512273"/>
              <a:gd name="connsiteX2" fmla="*/ 466897 w 508202"/>
              <a:gd name="connsiteY2" fmla="*/ 58602 h 512273"/>
              <a:gd name="connsiteX3" fmla="*/ 503359 w 508202"/>
              <a:gd name="connsiteY3" fmla="*/ 186538 h 512273"/>
              <a:gd name="connsiteX4" fmla="*/ 472334 w 508202"/>
              <a:gd name="connsiteY4" fmla="*/ 446887 h 512273"/>
              <a:gd name="connsiteX5" fmla="*/ 445947 w 508202"/>
              <a:gd name="connsiteY5" fmla="*/ 473113 h 512273"/>
              <a:gd name="connsiteX6" fmla="*/ 63420 w 508202"/>
              <a:gd name="connsiteY6" fmla="*/ 473113 h 512273"/>
              <a:gd name="connsiteX7" fmla="*/ 36074 w 508202"/>
              <a:gd name="connsiteY7" fmla="*/ 447526 h 512273"/>
              <a:gd name="connsiteX8" fmla="*/ 2331 w 508202"/>
              <a:gd name="connsiteY8" fmla="*/ 203489 h 512273"/>
              <a:gd name="connsiteX9" fmla="*/ 37353 w 508202"/>
              <a:gd name="connsiteY9" fmla="*/ 64359 h 512273"/>
              <a:gd name="connsiteX10" fmla="*/ 62301 w 508202"/>
              <a:gd name="connsiteY10" fmla="*/ 38932 h 512273"/>
              <a:gd name="connsiteX11" fmla="*/ 252445 w 508202"/>
              <a:gd name="connsiteY11" fmla="*/ 72 h 512273"/>
              <a:gd name="connsiteX12" fmla="*/ 394133 w 508202"/>
              <a:gd name="connsiteY12" fmla="*/ 265218 h 512273"/>
              <a:gd name="connsiteX13" fmla="*/ 429156 w 508202"/>
              <a:gd name="connsiteY13" fmla="*/ 239471 h 512273"/>
              <a:gd name="connsiteX14" fmla="*/ 431235 w 508202"/>
              <a:gd name="connsiteY14" fmla="*/ 239311 h 512273"/>
              <a:gd name="connsiteX15" fmla="*/ 442269 w 508202"/>
              <a:gd name="connsiteY15" fmla="*/ 231635 h 512273"/>
              <a:gd name="connsiteX16" fmla="*/ 433474 w 508202"/>
              <a:gd name="connsiteY16" fmla="*/ 219641 h 512273"/>
              <a:gd name="connsiteX17" fmla="*/ 413164 w 508202"/>
              <a:gd name="connsiteY17" fmla="*/ 217722 h 512273"/>
              <a:gd name="connsiteX18" fmla="*/ 397012 w 508202"/>
              <a:gd name="connsiteY18" fmla="*/ 208766 h 512273"/>
              <a:gd name="connsiteX19" fmla="*/ 385178 w 508202"/>
              <a:gd name="connsiteY19" fmla="*/ 208766 h 512273"/>
              <a:gd name="connsiteX20" fmla="*/ 362629 w 508202"/>
              <a:gd name="connsiteY20" fmla="*/ 217562 h 512273"/>
              <a:gd name="connsiteX21" fmla="*/ 350475 w 508202"/>
              <a:gd name="connsiteY21" fmla="*/ 207327 h 512273"/>
              <a:gd name="connsiteX22" fmla="*/ 343599 w 508202"/>
              <a:gd name="connsiteY22" fmla="*/ 199011 h 512273"/>
              <a:gd name="connsiteX23" fmla="*/ 338641 w 508202"/>
              <a:gd name="connsiteY23" fmla="*/ 207007 h 512273"/>
              <a:gd name="connsiteX24" fmla="*/ 323129 w 508202"/>
              <a:gd name="connsiteY24" fmla="*/ 217402 h 512273"/>
              <a:gd name="connsiteX25" fmla="*/ 304738 w 508202"/>
              <a:gd name="connsiteY25" fmla="*/ 207167 h 512273"/>
              <a:gd name="connsiteX26" fmla="*/ 297862 w 508202"/>
              <a:gd name="connsiteY26" fmla="*/ 198692 h 512273"/>
              <a:gd name="connsiteX27" fmla="*/ 291785 w 508202"/>
              <a:gd name="connsiteY27" fmla="*/ 205888 h 512273"/>
              <a:gd name="connsiteX28" fmla="*/ 274354 w 508202"/>
              <a:gd name="connsiteY28" fmla="*/ 217882 h 512273"/>
              <a:gd name="connsiteX29" fmla="*/ 246528 w 508202"/>
              <a:gd name="connsiteY29" fmla="*/ 195173 h 512273"/>
              <a:gd name="connsiteX30" fmla="*/ 223979 w 508202"/>
              <a:gd name="connsiteY30" fmla="*/ 218202 h 512273"/>
              <a:gd name="connsiteX31" fmla="*/ 206228 w 508202"/>
              <a:gd name="connsiteY31" fmla="*/ 200291 h 512273"/>
              <a:gd name="connsiteX32" fmla="*/ 186238 w 508202"/>
              <a:gd name="connsiteY32" fmla="*/ 218202 h 512273"/>
              <a:gd name="connsiteX33" fmla="*/ 155853 w 508202"/>
              <a:gd name="connsiteY33" fmla="*/ 190696 h 512273"/>
              <a:gd name="connsiteX34" fmla="*/ 133305 w 508202"/>
              <a:gd name="connsiteY34" fmla="*/ 218362 h 512273"/>
              <a:gd name="connsiteX35" fmla="*/ 108517 w 508202"/>
              <a:gd name="connsiteY35" fmla="*/ 195813 h 512273"/>
              <a:gd name="connsiteX36" fmla="*/ 81491 w 508202"/>
              <a:gd name="connsiteY36" fmla="*/ 217562 h 512273"/>
              <a:gd name="connsiteX37" fmla="*/ 66458 w 508202"/>
              <a:gd name="connsiteY37" fmla="*/ 228277 h 512273"/>
              <a:gd name="connsiteX38" fmla="*/ 82770 w 508202"/>
              <a:gd name="connsiteY38" fmla="*/ 239311 h 512273"/>
              <a:gd name="connsiteX39" fmla="*/ 105958 w 508202"/>
              <a:gd name="connsiteY39" fmla="*/ 260101 h 512273"/>
              <a:gd name="connsiteX40" fmla="*/ 111076 w 508202"/>
              <a:gd name="connsiteY40" fmla="*/ 265538 h 512273"/>
              <a:gd name="connsiteX41" fmla="*/ 115714 w 508202"/>
              <a:gd name="connsiteY41" fmla="*/ 259461 h 512273"/>
              <a:gd name="connsiteX42" fmla="*/ 133145 w 508202"/>
              <a:gd name="connsiteY42" fmla="*/ 239631 h 512273"/>
              <a:gd name="connsiteX43" fmla="*/ 151695 w 508202"/>
              <a:gd name="connsiteY43" fmla="*/ 258022 h 512273"/>
              <a:gd name="connsiteX44" fmla="*/ 156813 w 508202"/>
              <a:gd name="connsiteY44" fmla="*/ 265698 h 512273"/>
              <a:gd name="connsiteX45" fmla="*/ 164489 w 508202"/>
              <a:gd name="connsiteY45" fmla="*/ 253224 h 512273"/>
              <a:gd name="connsiteX46" fmla="*/ 180321 w 508202"/>
              <a:gd name="connsiteY46" fmla="*/ 239791 h 512273"/>
              <a:gd name="connsiteX47" fmla="*/ 197912 w 508202"/>
              <a:gd name="connsiteY47" fmla="*/ 251785 h 512273"/>
              <a:gd name="connsiteX48" fmla="*/ 204629 w 508202"/>
              <a:gd name="connsiteY48" fmla="*/ 264898 h 512273"/>
              <a:gd name="connsiteX49" fmla="*/ 211025 w 508202"/>
              <a:gd name="connsiteY49" fmla="*/ 252105 h 512273"/>
              <a:gd name="connsiteX50" fmla="*/ 228937 w 508202"/>
              <a:gd name="connsiteY50" fmla="*/ 239791 h 512273"/>
              <a:gd name="connsiteX51" fmla="*/ 245408 w 508202"/>
              <a:gd name="connsiteY51" fmla="*/ 251305 h 512273"/>
              <a:gd name="connsiteX52" fmla="*/ 251965 w 508202"/>
              <a:gd name="connsiteY52" fmla="*/ 264898 h 512273"/>
              <a:gd name="connsiteX53" fmla="*/ 255643 w 508202"/>
              <a:gd name="connsiteY53" fmla="*/ 260580 h 512273"/>
              <a:gd name="connsiteX54" fmla="*/ 272595 w 508202"/>
              <a:gd name="connsiteY54" fmla="*/ 239471 h 512273"/>
              <a:gd name="connsiteX55" fmla="*/ 292585 w 508202"/>
              <a:gd name="connsiteY55" fmla="*/ 258981 h 512273"/>
              <a:gd name="connsiteX56" fmla="*/ 299141 w 508202"/>
              <a:gd name="connsiteY56" fmla="*/ 265378 h 512273"/>
              <a:gd name="connsiteX57" fmla="*/ 305218 w 508202"/>
              <a:gd name="connsiteY57" fmla="*/ 256103 h 512273"/>
              <a:gd name="connsiteX58" fmla="*/ 321210 w 508202"/>
              <a:gd name="connsiteY58" fmla="*/ 239791 h 512273"/>
              <a:gd name="connsiteX59" fmla="*/ 339761 w 508202"/>
              <a:gd name="connsiteY59" fmla="*/ 254184 h 512273"/>
              <a:gd name="connsiteX60" fmla="*/ 344558 w 508202"/>
              <a:gd name="connsiteY60" fmla="*/ 264418 h 512273"/>
              <a:gd name="connsiteX61" fmla="*/ 351115 w 508202"/>
              <a:gd name="connsiteY61" fmla="*/ 254024 h 512273"/>
              <a:gd name="connsiteX62" fmla="*/ 369506 w 508202"/>
              <a:gd name="connsiteY62" fmla="*/ 239951 h 512273"/>
              <a:gd name="connsiteX63" fmla="*/ 386138 w 508202"/>
              <a:gd name="connsiteY63" fmla="*/ 253704 h 512273"/>
              <a:gd name="connsiteX64" fmla="*/ 394613 w 508202"/>
              <a:gd name="connsiteY64" fmla="*/ 265218 h 512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08201" h="512273">
                <a:moveTo>
                  <a:pt x="252445" y="231"/>
                </a:moveTo>
                <a:cubicBezTo>
                  <a:pt x="320890" y="-888"/>
                  <a:pt x="383579" y="15104"/>
                  <a:pt x="444828" y="38772"/>
                </a:cubicBezTo>
                <a:cubicBezTo>
                  <a:pt x="455063" y="42770"/>
                  <a:pt x="461779" y="48527"/>
                  <a:pt x="466897" y="58602"/>
                </a:cubicBezTo>
                <a:cubicBezTo>
                  <a:pt x="487047" y="99062"/>
                  <a:pt x="497921" y="142080"/>
                  <a:pt x="503359" y="186538"/>
                </a:cubicBezTo>
                <a:cubicBezTo>
                  <a:pt x="514233" y="275773"/>
                  <a:pt x="507996" y="363089"/>
                  <a:pt x="472334" y="446887"/>
                </a:cubicBezTo>
                <a:cubicBezTo>
                  <a:pt x="466897" y="459840"/>
                  <a:pt x="459061" y="467676"/>
                  <a:pt x="445947" y="473113"/>
                </a:cubicBezTo>
                <a:cubicBezTo>
                  <a:pt x="318332" y="525087"/>
                  <a:pt x="191036" y="525567"/>
                  <a:pt x="63420" y="473113"/>
                </a:cubicBezTo>
                <a:cubicBezTo>
                  <a:pt x="50466" y="467836"/>
                  <a:pt x="41831" y="460640"/>
                  <a:pt x="36074" y="447526"/>
                </a:cubicBezTo>
                <a:cubicBezTo>
                  <a:pt x="1851" y="369326"/>
                  <a:pt x="-4226" y="287287"/>
                  <a:pt x="2331" y="203489"/>
                </a:cubicBezTo>
                <a:cubicBezTo>
                  <a:pt x="6169" y="155193"/>
                  <a:pt x="18962" y="109137"/>
                  <a:pt x="37353" y="64359"/>
                </a:cubicBezTo>
                <a:cubicBezTo>
                  <a:pt x="42311" y="52205"/>
                  <a:pt x="49667" y="43889"/>
                  <a:pt x="62301" y="38932"/>
                </a:cubicBezTo>
                <a:cubicBezTo>
                  <a:pt x="124189" y="14784"/>
                  <a:pt x="187677" y="-1208"/>
                  <a:pt x="252445" y="72"/>
                </a:cubicBezTo>
                <a:close/>
                <a:moveTo>
                  <a:pt x="394133" y="265218"/>
                </a:moveTo>
                <a:cubicBezTo>
                  <a:pt x="394293" y="241550"/>
                  <a:pt x="409326" y="236912"/>
                  <a:pt x="429156" y="239471"/>
                </a:cubicBezTo>
                <a:cubicBezTo>
                  <a:pt x="429795" y="239471"/>
                  <a:pt x="430595" y="239471"/>
                  <a:pt x="431235" y="239311"/>
                </a:cubicBezTo>
                <a:cubicBezTo>
                  <a:pt x="436192" y="238671"/>
                  <a:pt x="441150" y="237232"/>
                  <a:pt x="442269" y="231635"/>
                </a:cubicBezTo>
                <a:cubicBezTo>
                  <a:pt x="443549" y="224918"/>
                  <a:pt x="438591" y="220920"/>
                  <a:pt x="433474" y="219641"/>
                </a:cubicBezTo>
                <a:cubicBezTo>
                  <a:pt x="427077" y="217882"/>
                  <a:pt x="420040" y="217882"/>
                  <a:pt x="413164" y="217722"/>
                </a:cubicBezTo>
                <a:cubicBezTo>
                  <a:pt x="406127" y="217402"/>
                  <a:pt x="399571" y="217722"/>
                  <a:pt x="397012" y="208766"/>
                </a:cubicBezTo>
                <a:cubicBezTo>
                  <a:pt x="393494" y="195493"/>
                  <a:pt x="389016" y="196613"/>
                  <a:pt x="385178" y="208766"/>
                </a:cubicBezTo>
                <a:cubicBezTo>
                  <a:pt x="381340" y="221080"/>
                  <a:pt x="370785" y="216603"/>
                  <a:pt x="362629" y="217562"/>
                </a:cubicBezTo>
                <a:cubicBezTo>
                  <a:pt x="355273" y="218522"/>
                  <a:pt x="350955" y="215163"/>
                  <a:pt x="350475" y="207327"/>
                </a:cubicBezTo>
                <a:cubicBezTo>
                  <a:pt x="350156" y="203169"/>
                  <a:pt x="348876" y="198532"/>
                  <a:pt x="343599" y="199011"/>
                </a:cubicBezTo>
                <a:cubicBezTo>
                  <a:pt x="339601" y="199331"/>
                  <a:pt x="338481" y="203489"/>
                  <a:pt x="338641" y="207007"/>
                </a:cubicBezTo>
                <a:cubicBezTo>
                  <a:pt x="338961" y="219001"/>
                  <a:pt x="330645" y="218042"/>
                  <a:pt x="323129" y="217402"/>
                </a:cubicBezTo>
                <a:cubicBezTo>
                  <a:pt x="315613" y="216922"/>
                  <a:pt x="305538" y="220601"/>
                  <a:pt x="304738" y="207167"/>
                </a:cubicBezTo>
                <a:cubicBezTo>
                  <a:pt x="304578" y="203009"/>
                  <a:pt x="303299" y="198532"/>
                  <a:pt x="297862" y="198692"/>
                </a:cubicBezTo>
                <a:cubicBezTo>
                  <a:pt x="293864" y="198692"/>
                  <a:pt x="291945" y="202210"/>
                  <a:pt x="291785" y="205888"/>
                </a:cubicBezTo>
                <a:cubicBezTo>
                  <a:pt x="291305" y="218042"/>
                  <a:pt x="282510" y="216123"/>
                  <a:pt x="274354" y="217882"/>
                </a:cubicBezTo>
                <a:cubicBezTo>
                  <a:pt x="257882" y="221560"/>
                  <a:pt x="258362" y="204928"/>
                  <a:pt x="246528" y="195173"/>
                </a:cubicBezTo>
                <a:cubicBezTo>
                  <a:pt x="247807" y="215163"/>
                  <a:pt x="238692" y="218042"/>
                  <a:pt x="223979" y="218202"/>
                </a:cubicBezTo>
                <a:cubicBezTo>
                  <a:pt x="208787" y="218362"/>
                  <a:pt x="213744" y="201730"/>
                  <a:pt x="206228" y="200291"/>
                </a:cubicBezTo>
                <a:cubicBezTo>
                  <a:pt x="195353" y="198372"/>
                  <a:pt x="201750" y="218362"/>
                  <a:pt x="186238" y="218202"/>
                </a:cubicBezTo>
                <a:cubicBezTo>
                  <a:pt x="170566" y="218202"/>
                  <a:pt x="163050" y="211165"/>
                  <a:pt x="155853" y="190696"/>
                </a:cubicBezTo>
                <a:cubicBezTo>
                  <a:pt x="152015" y="208926"/>
                  <a:pt x="148177" y="217242"/>
                  <a:pt x="133305" y="218362"/>
                </a:cubicBezTo>
                <a:cubicBezTo>
                  <a:pt x="116673" y="219481"/>
                  <a:pt x="117313" y="205568"/>
                  <a:pt x="108517" y="195813"/>
                </a:cubicBezTo>
                <a:cubicBezTo>
                  <a:pt x="106118" y="214364"/>
                  <a:pt x="96683" y="219641"/>
                  <a:pt x="81491" y="217562"/>
                </a:cubicBezTo>
                <a:cubicBezTo>
                  <a:pt x="74134" y="216603"/>
                  <a:pt x="66938" y="220121"/>
                  <a:pt x="66458" y="228277"/>
                </a:cubicBezTo>
                <a:cubicBezTo>
                  <a:pt x="65979" y="238831"/>
                  <a:pt x="75414" y="239631"/>
                  <a:pt x="82770" y="239311"/>
                </a:cubicBezTo>
                <a:cubicBezTo>
                  <a:pt x="97963" y="238671"/>
                  <a:pt x="106438" y="243789"/>
                  <a:pt x="105958" y="260101"/>
                </a:cubicBezTo>
                <a:cubicBezTo>
                  <a:pt x="105958" y="262819"/>
                  <a:pt x="107877" y="265058"/>
                  <a:pt x="111076" y="265538"/>
                </a:cubicBezTo>
                <a:cubicBezTo>
                  <a:pt x="114274" y="264738"/>
                  <a:pt x="115554" y="262339"/>
                  <a:pt x="115714" y="259461"/>
                </a:cubicBezTo>
                <a:cubicBezTo>
                  <a:pt x="115714" y="247787"/>
                  <a:pt x="118912" y="239791"/>
                  <a:pt x="133145" y="239631"/>
                </a:cubicBezTo>
                <a:cubicBezTo>
                  <a:pt x="146418" y="239631"/>
                  <a:pt x="152175" y="245068"/>
                  <a:pt x="151695" y="258022"/>
                </a:cubicBezTo>
                <a:cubicBezTo>
                  <a:pt x="151695" y="261540"/>
                  <a:pt x="152815" y="265858"/>
                  <a:pt x="156813" y="265698"/>
                </a:cubicBezTo>
                <a:cubicBezTo>
                  <a:pt x="164329" y="265218"/>
                  <a:pt x="164649" y="258182"/>
                  <a:pt x="164489" y="253224"/>
                </a:cubicBezTo>
                <a:cubicBezTo>
                  <a:pt x="164169" y="241390"/>
                  <a:pt x="170886" y="239471"/>
                  <a:pt x="180321" y="239791"/>
                </a:cubicBezTo>
                <a:cubicBezTo>
                  <a:pt x="188797" y="240111"/>
                  <a:pt x="197272" y="239471"/>
                  <a:pt x="197912" y="251785"/>
                </a:cubicBezTo>
                <a:cubicBezTo>
                  <a:pt x="198232" y="256902"/>
                  <a:pt x="197912" y="264738"/>
                  <a:pt x="204629" y="264898"/>
                </a:cubicBezTo>
                <a:cubicBezTo>
                  <a:pt x="212465" y="265218"/>
                  <a:pt x="210546" y="257062"/>
                  <a:pt x="211025" y="252105"/>
                </a:cubicBezTo>
                <a:cubicBezTo>
                  <a:pt x="212145" y="240590"/>
                  <a:pt x="220141" y="239951"/>
                  <a:pt x="228937" y="239791"/>
                </a:cubicBezTo>
                <a:cubicBezTo>
                  <a:pt x="237252" y="239791"/>
                  <a:pt x="243809" y="241390"/>
                  <a:pt x="245408" y="251305"/>
                </a:cubicBezTo>
                <a:cubicBezTo>
                  <a:pt x="246208" y="256103"/>
                  <a:pt x="243969" y="262819"/>
                  <a:pt x="251965" y="264898"/>
                </a:cubicBezTo>
                <a:cubicBezTo>
                  <a:pt x="253244" y="263459"/>
                  <a:pt x="255163" y="262180"/>
                  <a:pt x="255643" y="260580"/>
                </a:cubicBezTo>
                <a:cubicBezTo>
                  <a:pt x="258202" y="250985"/>
                  <a:pt x="257242" y="239791"/>
                  <a:pt x="272595" y="239471"/>
                </a:cubicBezTo>
                <a:cubicBezTo>
                  <a:pt x="286987" y="239151"/>
                  <a:pt x="292425" y="245548"/>
                  <a:pt x="292585" y="258981"/>
                </a:cubicBezTo>
                <a:cubicBezTo>
                  <a:pt x="292585" y="262339"/>
                  <a:pt x="294664" y="266018"/>
                  <a:pt x="299141" y="265378"/>
                </a:cubicBezTo>
                <a:cubicBezTo>
                  <a:pt x="304259" y="264738"/>
                  <a:pt x="305378" y="260261"/>
                  <a:pt x="305218" y="256103"/>
                </a:cubicBezTo>
                <a:cubicBezTo>
                  <a:pt x="305218" y="245068"/>
                  <a:pt x="309696" y="239631"/>
                  <a:pt x="321210" y="239791"/>
                </a:cubicBezTo>
                <a:cubicBezTo>
                  <a:pt x="331445" y="239791"/>
                  <a:pt x="338801" y="242350"/>
                  <a:pt x="339761" y="254184"/>
                </a:cubicBezTo>
                <a:cubicBezTo>
                  <a:pt x="340081" y="258022"/>
                  <a:pt x="339601" y="263779"/>
                  <a:pt x="344558" y="264418"/>
                </a:cubicBezTo>
                <a:cubicBezTo>
                  <a:pt x="351755" y="265218"/>
                  <a:pt x="350955" y="258501"/>
                  <a:pt x="351115" y="254024"/>
                </a:cubicBezTo>
                <a:cubicBezTo>
                  <a:pt x="351595" y="241550"/>
                  <a:pt x="359911" y="240111"/>
                  <a:pt x="369506" y="239951"/>
                </a:cubicBezTo>
                <a:cubicBezTo>
                  <a:pt x="379261" y="239631"/>
                  <a:pt x="385178" y="243309"/>
                  <a:pt x="386138" y="253704"/>
                </a:cubicBezTo>
                <a:cubicBezTo>
                  <a:pt x="386457" y="258182"/>
                  <a:pt x="385818" y="263779"/>
                  <a:pt x="394613" y="265218"/>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59" name="Forma libre: forma 958">
            <a:extLst>
              <a:ext uri="{FF2B5EF4-FFF2-40B4-BE49-F238E27FC236}">
                <a16:creationId xmlns:a16="http://schemas.microsoft.com/office/drawing/2014/main" id="{4B2D127C-80FA-49BA-88C8-27674D43B158}"/>
              </a:ext>
            </a:extLst>
          </p:cNvPr>
          <p:cNvSpPr/>
          <p:nvPr/>
        </p:nvSpPr>
        <p:spPr>
          <a:xfrm>
            <a:off x="6582528" y="3550352"/>
            <a:ext cx="592745" cy="588025"/>
          </a:xfrm>
          <a:custGeom>
            <a:avLst/>
            <a:gdLst>
              <a:gd name="connsiteX0" fmla="*/ 300513 w 592745"/>
              <a:gd name="connsiteY0" fmla="*/ 19 h 588025"/>
              <a:gd name="connsiteX1" fmla="*/ 485540 w 592745"/>
              <a:gd name="connsiteY1" fmla="*/ 7535 h 588025"/>
              <a:gd name="connsiteX2" fmla="*/ 514005 w 592745"/>
              <a:gd name="connsiteY2" fmla="*/ 38240 h 588025"/>
              <a:gd name="connsiteX3" fmla="*/ 546949 w 592745"/>
              <a:gd name="connsiteY3" fmla="*/ 70383 h 588025"/>
              <a:gd name="connsiteX4" fmla="*/ 588848 w 592745"/>
              <a:gd name="connsiteY4" fmla="*/ 118359 h 588025"/>
              <a:gd name="connsiteX5" fmla="*/ 518163 w 592745"/>
              <a:gd name="connsiteY5" fmla="*/ 335690 h 588025"/>
              <a:gd name="connsiteX6" fmla="*/ 458993 w 592745"/>
              <a:gd name="connsiteY6" fmla="*/ 359838 h 588025"/>
              <a:gd name="connsiteX7" fmla="*/ 453076 w 592745"/>
              <a:gd name="connsiteY7" fmla="*/ 358398 h 588025"/>
              <a:gd name="connsiteX8" fmla="*/ 367679 w 592745"/>
              <a:gd name="connsiteY8" fmla="*/ 404615 h 588025"/>
              <a:gd name="connsiteX9" fmla="*/ 346410 w 592745"/>
              <a:gd name="connsiteY9" fmla="*/ 425884 h 588025"/>
              <a:gd name="connsiteX10" fmla="*/ 317304 w 592745"/>
              <a:gd name="connsiteY10" fmla="*/ 480097 h 588025"/>
              <a:gd name="connsiteX11" fmla="*/ 366080 w 592745"/>
              <a:gd name="connsiteY11" fmla="*/ 519597 h 588025"/>
              <a:gd name="connsiteX12" fmla="*/ 425410 w 592745"/>
              <a:gd name="connsiteY12" fmla="*/ 560696 h 588025"/>
              <a:gd name="connsiteX13" fmla="*/ 416614 w 592745"/>
              <a:gd name="connsiteY13" fmla="*/ 581486 h 588025"/>
              <a:gd name="connsiteX14" fmla="*/ 386549 w 592745"/>
              <a:gd name="connsiteY14" fmla="*/ 587563 h 588025"/>
              <a:gd name="connsiteX15" fmla="*/ 203282 w 592745"/>
              <a:gd name="connsiteY15" fmla="*/ 587883 h 588025"/>
              <a:gd name="connsiteX16" fmla="*/ 190968 w 592745"/>
              <a:gd name="connsiteY16" fmla="*/ 587563 h 588025"/>
              <a:gd name="connsiteX17" fmla="*/ 158664 w 592745"/>
              <a:gd name="connsiteY17" fmla="*/ 570452 h 588025"/>
              <a:gd name="connsiteX18" fmla="*/ 179134 w 592745"/>
              <a:gd name="connsiteY18" fmla="*/ 528233 h 588025"/>
              <a:gd name="connsiteX19" fmla="*/ 229029 w 592745"/>
              <a:gd name="connsiteY19" fmla="*/ 519597 h 588025"/>
              <a:gd name="connsiteX20" fmla="*/ 273486 w 592745"/>
              <a:gd name="connsiteY20" fmla="*/ 480257 h 588025"/>
              <a:gd name="connsiteX21" fmla="*/ 252537 w 592745"/>
              <a:gd name="connsiteY21" fmla="*/ 429083 h 588025"/>
              <a:gd name="connsiteX22" fmla="*/ 221672 w 592745"/>
              <a:gd name="connsiteY22" fmla="*/ 394220 h 588025"/>
              <a:gd name="connsiteX23" fmla="*/ 190808 w 592745"/>
              <a:gd name="connsiteY23" fmla="*/ 362236 h 588025"/>
              <a:gd name="connsiteX24" fmla="*/ 152107 w 592745"/>
              <a:gd name="connsiteY24" fmla="*/ 356479 h 588025"/>
              <a:gd name="connsiteX25" fmla="*/ 65111 w 592745"/>
              <a:gd name="connsiteY25" fmla="*/ 319378 h 588025"/>
              <a:gd name="connsiteX26" fmla="*/ 5461 w 592745"/>
              <a:gd name="connsiteY26" fmla="*/ 126035 h 588025"/>
              <a:gd name="connsiteX27" fmla="*/ 52797 w 592745"/>
              <a:gd name="connsiteY27" fmla="*/ 70383 h 588025"/>
              <a:gd name="connsiteX28" fmla="*/ 79664 w 592745"/>
              <a:gd name="connsiteY28" fmla="*/ 42238 h 588025"/>
              <a:gd name="connsiteX29" fmla="*/ 109409 w 592745"/>
              <a:gd name="connsiteY29" fmla="*/ 8015 h 588025"/>
              <a:gd name="connsiteX30" fmla="*/ 300513 w 592745"/>
              <a:gd name="connsiteY30" fmla="*/ 179 h 588025"/>
              <a:gd name="connsiteX31" fmla="*/ 464910 w 592745"/>
              <a:gd name="connsiteY31" fmla="*/ 317139 h 588025"/>
              <a:gd name="connsiteX32" fmla="*/ 489378 w 592745"/>
              <a:gd name="connsiteY32" fmla="*/ 298429 h 588025"/>
              <a:gd name="connsiteX33" fmla="*/ 541192 w 592745"/>
              <a:gd name="connsiteY33" fmla="*/ 134511 h 588025"/>
              <a:gd name="connsiteX34" fmla="*/ 531277 w 592745"/>
              <a:gd name="connsiteY34" fmla="*/ 113402 h 588025"/>
              <a:gd name="connsiteX35" fmla="*/ 506009 w 592745"/>
              <a:gd name="connsiteY35" fmla="*/ 129553 h 588025"/>
              <a:gd name="connsiteX36" fmla="*/ 451796 w 592745"/>
              <a:gd name="connsiteY36" fmla="*/ 294910 h 588025"/>
              <a:gd name="connsiteX37" fmla="*/ 464910 w 592745"/>
              <a:gd name="connsiteY37" fmla="*/ 317299 h 588025"/>
              <a:gd name="connsiteX38" fmla="*/ 68469 w 592745"/>
              <a:gd name="connsiteY38" fmla="*/ 113082 h 588025"/>
              <a:gd name="connsiteX39" fmla="*/ 51198 w 592745"/>
              <a:gd name="connsiteY39" fmla="*/ 130193 h 588025"/>
              <a:gd name="connsiteX40" fmla="*/ 91178 w 592745"/>
              <a:gd name="connsiteY40" fmla="*/ 274601 h 588025"/>
              <a:gd name="connsiteX41" fmla="*/ 113407 w 592745"/>
              <a:gd name="connsiteY41" fmla="*/ 311382 h 588025"/>
              <a:gd name="connsiteX42" fmla="*/ 142032 w 592745"/>
              <a:gd name="connsiteY42" fmla="*/ 314101 h 588025"/>
              <a:gd name="connsiteX43" fmla="*/ 142352 w 592745"/>
              <a:gd name="connsiteY43" fmla="*/ 296350 h 588025"/>
              <a:gd name="connsiteX44" fmla="*/ 87020 w 592745"/>
              <a:gd name="connsiteY44" fmla="*/ 129234 h 588025"/>
              <a:gd name="connsiteX45" fmla="*/ 68629 w 592745"/>
              <a:gd name="connsiteY45" fmla="*/ 112922 h 58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92745" h="588025">
                <a:moveTo>
                  <a:pt x="300513" y="19"/>
                </a:moveTo>
                <a:cubicBezTo>
                  <a:pt x="362242" y="499"/>
                  <a:pt x="423971" y="1458"/>
                  <a:pt x="485540" y="7535"/>
                </a:cubicBezTo>
                <a:cubicBezTo>
                  <a:pt x="506329" y="9614"/>
                  <a:pt x="514325" y="17290"/>
                  <a:pt x="514005" y="38240"/>
                </a:cubicBezTo>
                <a:cubicBezTo>
                  <a:pt x="513525" y="69584"/>
                  <a:pt x="514485" y="69424"/>
                  <a:pt x="546949" y="70383"/>
                </a:cubicBezTo>
                <a:cubicBezTo>
                  <a:pt x="599402" y="71983"/>
                  <a:pt x="595724" y="71503"/>
                  <a:pt x="588848" y="118359"/>
                </a:cubicBezTo>
                <a:cubicBezTo>
                  <a:pt x="577493" y="194801"/>
                  <a:pt x="561341" y="269323"/>
                  <a:pt x="518163" y="335690"/>
                </a:cubicBezTo>
                <a:cubicBezTo>
                  <a:pt x="502971" y="359038"/>
                  <a:pt x="484420" y="365595"/>
                  <a:pt x="458993" y="359838"/>
                </a:cubicBezTo>
                <a:cubicBezTo>
                  <a:pt x="456914" y="359358"/>
                  <a:pt x="454995" y="358718"/>
                  <a:pt x="453076" y="358398"/>
                </a:cubicBezTo>
                <a:cubicBezTo>
                  <a:pt x="412456" y="349603"/>
                  <a:pt x="384950" y="364635"/>
                  <a:pt x="367679" y="404615"/>
                </a:cubicBezTo>
                <a:cubicBezTo>
                  <a:pt x="363521" y="414210"/>
                  <a:pt x="356165" y="421406"/>
                  <a:pt x="346410" y="425884"/>
                </a:cubicBezTo>
                <a:cubicBezTo>
                  <a:pt x="322901" y="436599"/>
                  <a:pt x="312187" y="456749"/>
                  <a:pt x="317304" y="480097"/>
                </a:cubicBezTo>
                <a:cubicBezTo>
                  <a:pt x="323381" y="507443"/>
                  <a:pt x="338254" y="519597"/>
                  <a:pt x="366080" y="519597"/>
                </a:cubicBezTo>
                <a:cubicBezTo>
                  <a:pt x="403341" y="519597"/>
                  <a:pt x="413896" y="527433"/>
                  <a:pt x="425410" y="560696"/>
                </a:cubicBezTo>
                <a:cubicBezTo>
                  <a:pt x="429088" y="571411"/>
                  <a:pt x="427329" y="577488"/>
                  <a:pt x="416614" y="581486"/>
                </a:cubicBezTo>
                <a:cubicBezTo>
                  <a:pt x="406859" y="585164"/>
                  <a:pt x="397104" y="587563"/>
                  <a:pt x="386549" y="587563"/>
                </a:cubicBezTo>
                <a:cubicBezTo>
                  <a:pt x="325460" y="587563"/>
                  <a:pt x="264371" y="587563"/>
                  <a:pt x="203282" y="587883"/>
                </a:cubicBezTo>
                <a:cubicBezTo>
                  <a:pt x="199124" y="587883"/>
                  <a:pt x="194966" y="588362"/>
                  <a:pt x="190968" y="587563"/>
                </a:cubicBezTo>
                <a:cubicBezTo>
                  <a:pt x="178174" y="585324"/>
                  <a:pt x="160583" y="583565"/>
                  <a:pt x="158664" y="570452"/>
                </a:cubicBezTo>
                <a:cubicBezTo>
                  <a:pt x="156425" y="554939"/>
                  <a:pt x="164261" y="538308"/>
                  <a:pt x="179134" y="528233"/>
                </a:cubicBezTo>
                <a:cubicBezTo>
                  <a:pt x="194326" y="517998"/>
                  <a:pt x="211757" y="519597"/>
                  <a:pt x="229029" y="519597"/>
                </a:cubicBezTo>
                <a:cubicBezTo>
                  <a:pt x="253017" y="519597"/>
                  <a:pt x="265810" y="508243"/>
                  <a:pt x="273486" y="480257"/>
                </a:cubicBezTo>
                <a:cubicBezTo>
                  <a:pt x="278764" y="461386"/>
                  <a:pt x="270128" y="437878"/>
                  <a:pt x="252537" y="429083"/>
                </a:cubicBezTo>
                <a:cubicBezTo>
                  <a:pt x="237344" y="421247"/>
                  <a:pt x="226310" y="412771"/>
                  <a:pt x="221672" y="394220"/>
                </a:cubicBezTo>
                <a:cubicBezTo>
                  <a:pt x="217994" y="379987"/>
                  <a:pt x="199284" y="374710"/>
                  <a:pt x="190808" y="362236"/>
                </a:cubicBezTo>
                <a:cubicBezTo>
                  <a:pt x="179454" y="345765"/>
                  <a:pt x="165860" y="353920"/>
                  <a:pt x="152107" y="356479"/>
                </a:cubicBezTo>
                <a:cubicBezTo>
                  <a:pt x="99494" y="366074"/>
                  <a:pt x="94536" y="368153"/>
                  <a:pt x="65111" y="319378"/>
                </a:cubicBezTo>
                <a:cubicBezTo>
                  <a:pt x="29289" y="260048"/>
                  <a:pt x="15536" y="193361"/>
                  <a:pt x="5461" y="126035"/>
                </a:cubicBezTo>
                <a:cubicBezTo>
                  <a:pt x="-3015" y="69584"/>
                  <a:pt x="-10051" y="71983"/>
                  <a:pt x="52797" y="70383"/>
                </a:cubicBezTo>
                <a:cubicBezTo>
                  <a:pt x="70495" y="69951"/>
                  <a:pt x="79451" y="60580"/>
                  <a:pt x="79664" y="42238"/>
                </a:cubicBezTo>
                <a:cubicBezTo>
                  <a:pt x="79877" y="21560"/>
                  <a:pt x="89792" y="10142"/>
                  <a:pt x="109409" y="8015"/>
                </a:cubicBezTo>
                <a:cubicBezTo>
                  <a:pt x="172897" y="1138"/>
                  <a:pt x="236705" y="-621"/>
                  <a:pt x="300513" y="179"/>
                </a:cubicBezTo>
                <a:close/>
                <a:moveTo>
                  <a:pt x="464910" y="317139"/>
                </a:moveTo>
                <a:cubicBezTo>
                  <a:pt x="476264" y="317139"/>
                  <a:pt x="480422" y="313941"/>
                  <a:pt x="489378" y="298429"/>
                </a:cubicBezTo>
                <a:cubicBezTo>
                  <a:pt x="518803" y="247574"/>
                  <a:pt x="530477" y="191123"/>
                  <a:pt x="541192" y="134511"/>
                </a:cubicBezTo>
                <a:cubicBezTo>
                  <a:pt x="542951" y="125236"/>
                  <a:pt x="547109" y="114681"/>
                  <a:pt x="531277" y="113402"/>
                </a:cubicBezTo>
                <a:cubicBezTo>
                  <a:pt x="518643" y="112282"/>
                  <a:pt x="508568" y="113242"/>
                  <a:pt x="506009" y="129553"/>
                </a:cubicBezTo>
                <a:cubicBezTo>
                  <a:pt x="497054" y="187604"/>
                  <a:pt x="479942" y="243096"/>
                  <a:pt x="451796" y="294910"/>
                </a:cubicBezTo>
                <a:cubicBezTo>
                  <a:pt x="443001" y="311062"/>
                  <a:pt x="447159" y="317459"/>
                  <a:pt x="464910" y="317299"/>
                </a:cubicBezTo>
                <a:close/>
                <a:moveTo>
                  <a:pt x="68469" y="113082"/>
                </a:moveTo>
                <a:cubicBezTo>
                  <a:pt x="51678" y="112762"/>
                  <a:pt x="48639" y="115481"/>
                  <a:pt x="51198" y="130193"/>
                </a:cubicBezTo>
                <a:cubicBezTo>
                  <a:pt x="59674" y="179608"/>
                  <a:pt x="71668" y="228224"/>
                  <a:pt x="91178" y="274601"/>
                </a:cubicBezTo>
                <a:cubicBezTo>
                  <a:pt x="96775" y="287874"/>
                  <a:pt x="103332" y="300827"/>
                  <a:pt x="113407" y="311382"/>
                </a:cubicBezTo>
                <a:cubicBezTo>
                  <a:pt x="121723" y="320178"/>
                  <a:pt x="132597" y="319058"/>
                  <a:pt x="142032" y="314101"/>
                </a:cubicBezTo>
                <a:cubicBezTo>
                  <a:pt x="150988" y="309463"/>
                  <a:pt x="145551" y="301947"/>
                  <a:pt x="142352" y="296350"/>
                </a:cubicBezTo>
                <a:cubicBezTo>
                  <a:pt x="112287" y="244536"/>
                  <a:pt x="97255" y="187604"/>
                  <a:pt x="87020" y="129234"/>
                </a:cubicBezTo>
                <a:cubicBezTo>
                  <a:pt x="85101" y="118039"/>
                  <a:pt x="79824" y="111643"/>
                  <a:pt x="68629" y="112922"/>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60" name="Forma libre: forma 959">
            <a:extLst>
              <a:ext uri="{FF2B5EF4-FFF2-40B4-BE49-F238E27FC236}">
                <a16:creationId xmlns:a16="http://schemas.microsoft.com/office/drawing/2014/main" id="{B4B1D294-63F5-4CD3-8279-E587FBD72D14}"/>
              </a:ext>
            </a:extLst>
          </p:cNvPr>
          <p:cNvSpPr/>
          <p:nvPr/>
        </p:nvSpPr>
        <p:spPr>
          <a:xfrm>
            <a:off x="8745351" y="3603304"/>
            <a:ext cx="708781" cy="751142"/>
          </a:xfrm>
          <a:custGeom>
            <a:avLst/>
            <a:gdLst>
              <a:gd name="connsiteX0" fmla="*/ 310357 w 708781"/>
              <a:gd name="connsiteY0" fmla="*/ 320 h 751142"/>
              <a:gd name="connsiteX1" fmla="*/ 394794 w 708781"/>
              <a:gd name="connsiteY1" fmla="*/ 104907 h 751142"/>
              <a:gd name="connsiteX2" fmla="*/ 403909 w 708781"/>
              <a:gd name="connsiteY2" fmla="*/ 128735 h 751142"/>
              <a:gd name="connsiteX3" fmla="*/ 512015 w 708781"/>
              <a:gd name="connsiteY3" fmla="*/ 200059 h 751142"/>
              <a:gd name="connsiteX4" fmla="*/ 539521 w 708781"/>
              <a:gd name="connsiteY4" fmla="*/ 199260 h 751142"/>
              <a:gd name="connsiteX5" fmla="*/ 666017 w 708781"/>
              <a:gd name="connsiteY5" fmla="*/ 225167 h 751142"/>
              <a:gd name="connsiteX6" fmla="*/ 628117 w 708781"/>
              <a:gd name="connsiteY6" fmla="*/ 345266 h 751142"/>
              <a:gd name="connsiteX7" fmla="*/ 616922 w 708781"/>
              <a:gd name="connsiteY7" fmla="*/ 364137 h 751142"/>
              <a:gd name="connsiteX8" fmla="*/ 626517 w 708781"/>
              <a:gd name="connsiteY8" fmla="*/ 462327 h 751142"/>
              <a:gd name="connsiteX9" fmla="*/ 650665 w 708781"/>
              <a:gd name="connsiteY9" fmla="*/ 482957 h 751142"/>
              <a:gd name="connsiteX10" fmla="*/ 693524 w 708781"/>
              <a:gd name="connsiteY10" fmla="*/ 614091 h 751142"/>
              <a:gd name="connsiteX11" fmla="*/ 565268 w 708781"/>
              <a:gd name="connsiteY11" fmla="*/ 628004 h 751142"/>
              <a:gd name="connsiteX12" fmla="*/ 515373 w 708781"/>
              <a:gd name="connsiteY12" fmla="*/ 619208 h 751142"/>
              <a:gd name="connsiteX13" fmla="*/ 387758 w 708781"/>
              <a:gd name="connsiteY13" fmla="*/ 665425 h 751142"/>
              <a:gd name="connsiteX14" fmla="*/ 361051 w 708781"/>
              <a:gd name="connsiteY14" fmla="*/ 690532 h 751142"/>
              <a:gd name="connsiteX15" fmla="*/ 247188 w 708781"/>
              <a:gd name="connsiteY15" fmla="*/ 744585 h 751142"/>
              <a:gd name="connsiteX16" fmla="*/ 202091 w 708781"/>
              <a:gd name="connsiteY16" fmla="*/ 626884 h 751142"/>
              <a:gd name="connsiteX17" fmla="*/ 200012 w 708781"/>
              <a:gd name="connsiteY17" fmla="*/ 592662 h 751142"/>
              <a:gd name="connsiteX18" fmla="*/ 127409 w 708781"/>
              <a:gd name="connsiteY18" fmla="*/ 477839 h 751142"/>
              <a:gd name="connsiteX19" fmla="*/ 105340 w 708781"/>
              <a:gd name="connsiteY19" fmla="*/ 468564 h 751142"/>
              <a:gd name="connsiteX20" fmla="*/ 1392 w 708781"/>
              <a:gd name="connsiteY20" fmla="*/ 400119 h 751142"/>
              <a:gd name="connsiteX21" fmla="*/ 76714 w 708781"/>
              <a:gd name="connsiteY21" fmla="*/ 299049 h 751142"/>
              <a:gd name="connsiteX22" fmla="*/ 97024 w 708781"/>
              <a:gd name="connsiteY22" fmla="*/ 299209 h 751142"/>
              <a:gd name="connsiteX23" fmla="*/ 146119 w 708781"/>
              <a:gd name="connsiteY23" fmla="*/ 277940 h 751142"/>
              <a:gd name="connsiteX24" fmla="*/ 232956 w 708781"/>
              <a:gd name="connsiteY24" fmla="*/ 160559 h 751142"/>
              <a:gd name="connsiteX25" fmla="*/ 236154 w 708781"/>
              <a:gd name="connsiteY25" fmla="*/ 127936 h 751142"/>
              <a:gd name="connsiteX26" fmla="*/ 310357 w 708781"/>
              <a:gd name="connsiteY26" fmla="*/ 0 h 751142"/>
              <a:gd name="connsiteX27" fmla="*/ 435574 w 708781"/>
              <a:gd name="connsiteY27" fmla="*/ 316481 h 751142"/>
              <a:gd name="connsiteX28" fmla="*/ 319312 w 708781"/>
              <a:gd name="connsiteY28" fmla="*/ 341428 h 751142"/>
              <a:gd name="connsiteX29" fmla="*/ 309557 w 708781"/>
              <a:gd name="connsiteY29" fmla="*/ 359819 h 751142"/>
              <a:gd name="connsiteX30" fmla="*/ 308118 w 708781"/>
              <a:gd name="connsiteY30" fmla="*/ 419469 h 751142"/>
              <a:gd name="connsiteX31" fmla="*/ 324269 w 708781"/>
              <a:gd name="connsiteY31" fmla="*/ 442017 h 751142"/>
              <a:gd name="connsiteX32" fmla="*/ 533284 w 708781"/>
              <a:gd name="connsiteY32" fmla="*/ 516860 h 751142"/>
              <a:gd name="connsiteX33" fmla="*/ 554394 w 708781"/>
              <a:gd name="connsiteY33" fmla="*/ 510783 h 751142"/>
              <a:gd name="connsiteX34" fmla="*/ 555353 w 708781"/>
              <a:gd name="connsiteY34" fmla="*/ 489354 h 751142"/>
              <a:gd name="connsiteX35" fmla="*/ 449806 w 708781"/>
              <a:gd name="connsiteY35" fmla="*/ 327515 h 751142"/>
              <a:gd name="connsiteX36" fmla="*/ 435733 w 708781"/>
              <a:gd name="connsiteY36" fmla="*/ 316641 h 751142"/>
              <a:gd name="connsiteX37" fmla="*/ 300921 w 708781"/>
              <a:gd name="connsiteY37" fmla="*/ 552042 h 751142"/>
              <a:gd name="connsiteX38" fmla="*/ 313555 w 708781"/>
              <a:gd name="connsiteY38" fmla="*/ 586105 h 751142"/>
              <a:gd name="connsiteX39" fmla="*/ 357373 w 708781"/>
              <a:gd name="connsiteY39" fmla="*/ 630083 h 751142"/>
              <a:gd name="connsiteX40" fmla="*/ 376723 w 708781"/>
              <a:gd name="connsiteY40" fmla="*/ 636959 h 751142"/>
              <a:gd name="connsiteX41" fmla="*/ 423260 w 708781"/>
              <a:gd name="connsiteY41" fmla="*/ 620328 h 751142"/>
              <a:gd name="connsiteX42" fmla="*/ 522250 w 708781"/>
              <a:gd name="connsiteY42" fmla="*/ 585305 h 751142"/>
              <a:gd name="connsiteX43" fmla="*/ 537282 w 708781"/>
              <a:gd name="connsiteY43" fmla="*/ 563716 h 751142"/>
              <a:gd name="connsiteX44" fmla="*/ 525928 w 708781"/>
              <a:gd name="connsiteY44" fmla="*/ 546605 h 751142"/>
              <a:gd name="connsiteX45" fmla="*/ 320431 w 708781"/>
              <a:gd name="connsiteY45" fmla="*/ 473362 h 751142"/>
              <a:gd name="connsiteX46" fmla="*/ 304599 w 708781"/>
              <a:gd name="connsiteY46" fmla="*/ 483117 h 751142"/>
              <a:gd name="connsiteX47" fmla="*/ 300761 w 708781"/>
              <a:gd name="connsiteY47" fmla="*/ 552042 h 751142"/>
              <a:gd name="connsiteX48" fmla="*/ 273735 w 708781"/>
              <a:gd name="connsiteY48" fmla="*/ 478639 h 751142"/>
              <a:gd name="connsiteX49" fmla="*/ 243830 w 708781"/>
              <a:gd name="connsiteY49" fmla="*/ 446335 h 751142"/>
              <a:gd name="connsiteX50" fmla="*/ 179542 w 708781"/>
              <a:gd name="connsiteY50" fmla="*/ 424107 h 751142"/>
              <a:gd name="connsiteX51" fmla="*/ 162111 w 708781"/>
              <a:gd name="connsiteY51" fmla="*/ 427305 h 751142"/>
              <a:gd name="connsiteX52" fmla="*/ 150917 w 708781"/>
              <a:gd name="connsiteY52" fmla="*/ 458809 h 751142"/>
              <a:gd name="connsiteX53" fmla="*/ 226079 w 708781"/>
              <a:gd name="connsiteY53" fmla="*/ 576990 h 751142"/>
              <a:gd name="connsiteX54" fmla="*/ 245909 w 708781"/>
              <a:gd name="connsiteY54" fmla="*/ 585625 h 751142"/>
              <a:gd name="connsiteX55" fmla="*/ 269577 w 708781"/>
              <a:gd name="connsiteY55" fmla="*/ 564676 h 751142"/>
              <a:gd name="connsiteX56" fmla="*/ 273575 w 708781"/>
              <a:gd name="connsiteY56" fmla="*/ 478799 h 751142"/>
              <a:gd name="connsiteX57" fmla="*/ 286688 w 708781"/>
              <a:gd name="connsiteY57" fmla="*/ 210614 h 751142"/>
              <a:gd name="connsiteX58" fmla="*/ 286688 w 708781"/>
              <a:gd name="connsiteY58" fmla="*/ 187266 h 751142"/>
              <a:gd name="connsiteX59" fmla="*/ 277893 w 708781"/>
              <a:gd name="connsiteY59" fmla="*/ 166796 h 751142"/>
              <a:gd name="connsiteX60" fmla="*/ 258702 w 708781"/>
              <a:gd name="connsiteY60" fmla="*/ 178630 h 751142"/>
              <a:gd name="connsiteX61" fmla="*/ 160672 w 708781"/>
              <a:gd name="connsiteY61" fmla="*/ 310084 h 751142"/>
              <a:gd name="connsiteX62" fmla="*/ 154275 w 708781"/>
              <a:gd name="connsiteY62" fmla="*/ 331353 h 751142"/>
              <a:gd name="connsiteX63" fmla="*/ 177463 w 708781"/>
              <a:gd name="connsiteY63" fmla="*/ 339189 h 751142"/>
              <a:gd name="connsiteX64" fmla="*/ 265899 w 708781"/>
              <a:gd name="connsiteY64" fmla="*/ 321598 h 751142"/>
              <a:gd name="connsiteX65" fmla="*/ 282371 w 708781"/>
              <a:gd name="connsiteY65" fmla="*/ 302248 h 751142"/>
              <a:gd name="connsiteX66" fmla="*/ 286848 w 708781"/>
              <a:gd name="connsiteY66" fmla="*/ 210934 h 751142"/>
              <a:gd name="connsiteX67" fmla="*/ 313395 w 708781"/>
              <a:gd name="connsiteY67" fmla="*/ 275861 h 751142"/>
              <a:gd name="connsiteX68" fmla="*/ 313395 w 708781"/>
              <a:gd name="connsiteY68" fmla="*/ 295691 h 751142"/>
              <a:gd name="connsiteX69" fmla="*/ 327148 w 708781"/>
              <a:gd name="connsiteY69" fmla="*/ 307365 h 751142"/>
              <a:gd name="connsiteX70" fmla="*/ 409666 w 708781"/>
              <a:gd name="connsiteY70" fmla="*/ 290254 h 751142"/>
              <a:gd name="connsiteX71" fmla="*/ 416223 w 708781"/>
              <a:gd name="connsiteY71" fmla="*/ 274902 h 751142"/>
              <a:gd name="connsiteX72" fmla="*/ 354494 w 708781"/>
              <a:gd name="connsiteY72" fmla="*/ 180069 h 751142"/>
              <a:gd name="connsiteX73" fmla="*/ 330506 w 708781"/>
              <a:gd name="connsiteY73" fmla="*/ 170314 h 751142"/>
              <a:gd name="connsiteX74" fmla="*/ 317553 w 708781"/>
              <a:gd name="connsiteY74" fmla="*/ 190944 h 751142"/>
              <a:gd name="connsiteX75" fmla="*/ 313235 w 708781"/>
              <a:gd name="connsiteY75" fmla="*/ 275861 h 751142"/>
              <a:gd name="connsiteX76" fmla="*/ 500661 w 708781"/>
              <a:gd name="connsiteY76" fmla="*/ 303527 h 751142"/>
              <a:gd name="connsiteX77" fmla="*/ 484829 w 708781"/>
              <a:gd name="connsiteY77" fmla="*/ 324317 h 751142"/>
              <a:gd name="connsiteX78" fmla="*/ 582060 w 708781"/>
              <a:gd name="connsiteY78" fmla="*/ 473842 h 751142"/>
              <a:gd name="connsiteX79" fmla="*/ 594693 w 708781"/>
              <a:gd name="connsiteY79" fmla="*/ 481038 h 751142"/>
              <a:gd name="connsiteX80" fmla="*/ 597092 w 708781"/>
              <a:gd name="connsiteY80" fmla="*/ 468084 h 751142"/>
              <a:gd name="connsiteX81" fmla="*/ 586697 w 708781"/>
              <a:gd name="connsiteY81" fmla="*/ 372293 h 751142"/>
              <a:gd name="connsiteX82" fmla="*/ 570705 w 708781"/>
              <a:gd name="connsiteY82" fmla="*/ 351503 h 751142"/>
              <a:gd name="connsiteX83" fmla="*/ 515853 w 708781"/>
              <a:gd name="connsiteY83" fmla="*/ 311683 h 751142"/>
              <a:gd name="connsiteX84" fmla="*/ 500661 w 708781"/>
              <a:gd name="connsiteY84" fmla="*/ 303527 h 751142"/>
              <a:gd name="connsiteX85" fmla="*/ 376563 w 708781"/>
              <a:gd name="connsiteY85" fmla="*/ 148085 h 751142"/>
              <a:gd name="connsiteX86" fmla="*/ 373685 w 708781"/>
              <a:gd name="connsiteY86" fmla="*/ 151124 h 751142"/>
              <a:gd name="connsiteX87" fmla="*/ 381521 w 708781"/>
              <a:gd name="connsiteY87" fmla="*/ 165197 h 751142"/>
              <a:gd name="connsiteX88" fmla="*/ 437652 w 708781"/>
              <a:gd name="connsiteY88" fmla="*/ 251074 h 751142"/>
              <a:gd name="connsiteX89" fmla="*/ 491066 w 708781"/>
              <a:gd name="connsiteY89" fmla="*/ 273143 h 751142"/>
              <a:gd name="connsiteX90" fmla="*/ 504659 w 708781"/>
              <a:gd name="connsiteY90" fmla="*/ 258270 h 751142"/>
              <a:gd name="connsiteX91" fmla="*/ 500181 w 708781"/>
              <a:gd name="connsiteY91" fmla="*/ 228365 h 751142"/>
              <a:gd name="connsiteX92" fmla="*/ 376563 w 708781"/>
              <a:gd name="connsiteY92" fmla="*/ 147926 h 751142"/>
              <a:gd name="connsiteX93" fmla="*/ 278373 w 708781"/>
              <a:gd name="connsiteY93" fmla="*/ 387485 h 751142"/>
              <a:gd name="connsiteX94" fmla="*/ 278373 w 708781"/>
              <a:gd name="connsiteY94" fmla="*/ 369094 h 751142"/>
              <a:gd name="connsiteX95" fmla="*/ 258063 w 708781"/>
              <a:gd name="connsiteY95" fmla="*/ 353422 h 751142"/>
              <a:gd name="connsiteX96" fmla="*/ 188178 w 708781"/>
              <a:gd name="connsiteY96" fmla="*/ 368774 h 751142"/>
              <a:gd name="connsiteX97" fmla="*/ 173625 w 708781"/>
              <a:gd name="connsiteY97" fmla="*/ 379489 h 751142"/>
              <a:gd name="connsiteX98" fmla="*/ 186739 w 708781"/>
              <a:gd name="connsiteY98" fmla="*/ 393082 h 751142"/>
              <a:gd name="connsiteX99" fmla="*/ 240632 w 708781"/>
              <a:gd name="connsiteY99" fmla="*/ 412592 h 751142"/>
              <a:gd name="connsiteX100" fmla="*/ 278373 w 708781"/>
              <a:gd name="connsiteY100" fmla="*/ 387645 h 75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708781" h="751142">
                <a:moveTo>
                  <a:pt x="310357" y="320"/>
                </a:moveTo>
                <a:cubicBezTo>
                  <a:pt x="368567" y="160"/>
                  <a:pt x="407268" y="47496"/>
                  <a:pt x="394794" y="104907"/>
                </a:cubicBezTo>
                <a:cubicBezTo>
                  <a:pt x="392395" y="116262"/>
                  <a:pt x="394154" y="122498"/>
                  <a:pt x="403909" y="128735"/>
                </a:cubicBezTo>
                <a:cubicBezTo>
                  <a:pt x="440211" y="152083"/>
                  <a:pt x="476353" y="175752"/>
                  <a:pt x="512015" y="200059"/>
                </a:cubicBezTo>
                <a:cubicBezTo>
                  <a:pt x="522250" y="206936"/>
                  <a:pt x="529446" y="206296"/>
                  <a:pt x="539521" y="199260"/>
                </a:cubicBezTo>
                <a:cubicBezTo>
                  <a:pt x="583979" y="168075"/>
                  <a:pt x="637712" y="179430"/>
                  <a:pt x="666017" y="225167"/>
                </a:cubicBezTo>
                <a:cubicBezTo>
                  <a:pt x="688886" y="262268"/>
                  <a:pt x="676572" y="326875"/>
                  <a:pt x="628117" y="345266"/>
                </a:cubicBezTo>
                <a:cubicBezTo>
                  <a:pt x="619161" y="348625"/>
                  <a:pt x="615803" y="354062"/>
                  <a:pt x="616922" y="364137"/>
                </a:cubicBezTo>
                <a:cubicBezTo>
                  <a:pt x="620760" y="396760"/>
                  <a:pt x="624119" y="429544"/>
                  <a:pt x="626517" y="462327"/>
                </a:cubicBezTo>
                <a:cubicBezTo>
                  <a:pt x="627797" y="478479"/>
                  <a:pt x="639951" y="480238"/>
                  <a:pt x="650665" y="482957"/>
                </a:cubicBezTo>
                <a:cubicBezTo>
                  <a:pt x="703279" y="496870"/>
                  <a:pt x="726467" y="568674"/>
                  <a:pt x="693524" y="614091"/>
                </a:cubicBezTo>
                <a:cubicBezTo>
                  <a:pt x="663778" y="655030"/>
                  <a:pt x="601250" y="663666"/>
                  <a:pt x="565268" y="628004"/>
                </a:cubicBezTo>
                <a:cubicBezTo>
                  <a:pt x="549116" y="612012"/>
                  <a:pt x="536323" y="610253"/>
                  <a:pt x="515373" y="619208"/>
                </a:cubicBezTo>
                <a:cubicBezTo>
                  <a:pt x="473794" y="636959"/>
                  <a:pt x="430616" y="650872"/>
                  <a:pt x="387758" y="665425"/>
                </a:cubicBezTo>
                <a:cubicBezTo>
                  <a:pt x="374484" y="669903"/>
                  <a:pt x="366168" y="676299"/>
                  <a:pt x="361051" y="690532"/>
                </a:cubicBezTo>
                <a:cubicBezTo>
                  <a:pt x="343460" y="740427"/>
                  <a:pt x="293405" y="763456"/>
                  <a:pt x="247188" y="744585"/>
                </a:cubicBezTo>
                <a:cubicBezTo>
                  <a:pt x="200172" y="725235"/>
                  <a:pt x="180342" y="674860"/>
                  <a:pt x="202091" y="626884"/>
                </a:cubicBezTo>
                <a:cubicBezTo>
                  <a:pt x="208008" y="613931"/>
                  <a:pt x="207688" y="604336"/>
                  <a:pt x="200012" y="592662"/>
                </a:cubicBezTo>
                <a:cubicBezTo>
                  <a:pt x="175384" y="554761"/>
                  <a:pt x="151237" y="516380"/>
                  <a:pt x="127409" y="477839"/>
                </a:cubicBezTo>
                <a:cubicBezTo>
                  <a:pt x="121811" y="468884"/>
                  <a:pt x="115735" y="466645"/>
                  <a:pt x="105340" y="468564"/>
                </a:cubicBezTo>
                <a:cubicBezTo>
                  <a:pt x="53046" y="478159"/>
                  <a:pt x="9548" y="449054"/>
                  <a:pt x="1392" y="400119"/>
                </a:cubicBezTo>
                <a:cubicBezTo>
                  <a:pt x="-7084" y="348784"/>
                  <a:pt x="23781" y="307045"/>
                  <a:pt x="76714" y="299049"/>
                </a:cubicBezTo>
                <a:cubicBezTo>
                  <a:pt x="83431" y="298090"/>
                  <a:pt x="91267" y="296651"/>
                  <a:pt x="97024" y="299209"/>
                </a:cubicBezTo>
                <a:cubicBezTo>
                  <a:pt x="121971" y="310404"/>
                  <a:pt x="133166" y="297130"/>
                  <a:pt x="146119" y="277940"/>
                </a:cubicBezTo>
                <a:cubicBezTo>
                  <a:pt x="173465" y="237640"/>
                  <a:pt x="203050" y="198940"/>
                  <a:pt x="232956" y="160559"/>
                </a:cubicBezTo>
                <a:cubicBezTo>
                  <a:pt x="241911" y="149205"/>
                  <a:pt x="243190" y="141209"/>
                  <a:pt x="236154" y="127936"/>
                </a:cubicBezTo>
                <a:cubicBezTo>
                  <a:pt x="204330" y="68126"/>
                  <a:pt x="244310" y="320"/>
                  <a:pt x="310357" y="0"/>
                </a:cubicBezTo>
                <a:close/>
                <a:moveTo>
                  <a:pt x="435574" y="316481"/>
                </a:moveTo>
                <a:cubicBezTo>
                  <a:pt x="395594" y="324956"/>
                  <a:pt x="357373" y="332952"/>
                  <a:pt x="319312" y="341428"/>
                </a:cubicBezTo>
                <a:cubicBezTo>
                  <a:pt x="310037" y="343507"/>
                  <a:pt x="309717" y="352143"/>
                  <a:pt x="309557" y="359819"/>
                </a:cubicBezTo>
                <a:cubicBezTo>
                  <a:pt x="309077" y="379649"/>
                  <a:pt x="309077" y="399639"/>
                  <a:pt x="308118" y="419469"/>
                </a:cubicBezTo>
                <a:cubicBezTo>
                  <a:pt x="307478" y="431783"/>
                  <a:pt x="312755" y="438019"/>
                  <a:pt x="324269" y="442017"/>
                </a:cubicBezTo>
                <a:cubicBezTo>
                  <a:pt x="393994" y="466645"/>
                  <a:pt x="463719" y="491593"/>
                  <a:pt x="533284" y="516860"/>
                </a:cubicBezTo>
                <a:cubicBezTo>
                  <a:pt x="542559" y="520218"/>
                  <a:pt x="547837" y="518459"/>
                  <a:pt x="554394" y="510783"/>
                </a:cubicBezTo>
                <a:cubicBezTo>
                  <a:pt x="561110" y="502787"/>
                  <a:pt x="560630" y="497510"/>
                  <a:pt x="555353" y="489354"/>
                </a:cubicBezTo>
                <a:cubicBezTo>
                  <a:pt x="519851" y="435621"/>
                  <a:pt x="484989" y="381408"/>
                  <a:pt x="449806" y="327515"/>
                </a:cubicBezTo>
                <a:cubicBezTo>
                  <a:pt x="445968" y="321598"/>
                  <a:pt x="442290" y="315841"/>
                  <a:pt x="435733" y="316641"/>
                </a:cubicBezTo>
                <a:close/>
                <a:moveTo>
                  <a:pt x="300921" y="552042"/>
                </a:moveTo>
                <a:cubicBezTo>
                  <a:pt x="302520" y="563556"/>
                  <a:pt x="295164" y="578749"/>
                  <a:pt x="313555" y="586105"/>
                </a:cubicBezTo>
                <a:cubicBezTo>
                  <a:pt x="334184" y="594261"/>
                  <a:pt x="349217" y="609293"/>
                  <a:pt x="357373" y="630083"/>
                </a:cubicBezTo>
                <a:cubicBezTo>
                  <a:pt x="361691" y="640797"/>
                  <a:pt x="367608" y="640478"/>
                  <a:pt x="376723" y="636959"/>
                </a:cubicBezTo>
                <a:cubicBezTo>
                  <a:pt x="392075" y="630882"/>
                  <a:pt x="407747" y="625765"/>
                  <a:pt x="423260" y="620328"/>
                </a:cubicBezTo>
                <a:cubicBezTo>
                  <a:pt x="456203" y="608654"/>
                  <a:pt x="489146" y="596979"/>
                  <a:pt x="522250" y="585305"/>
                </a:cubicBezTo>
                <a:cubicBezTo>
                  <a:pt x="532325" y="581787"/>
                  <a:pt x="537922" y="575390"/>
                  <a:pt x="537282" y="563716"/>
                </a:cubicBezTo>
                <a:cubicBezTo>
                  <a:pt x="536803" y="555240"/>
                  <a:pt x="534883" y="549803"/>
                  <a:pt x="525928" y="546605"/>
                </a:cubicBezTo>
                <a:cubicBezTo>
                  <a:pt x="457323" y="522457"/>
                  <a:pt x="388877" y="497989"/>
                  <a:pt x="320431" y="473362"/>
                </a:cubicBezTo>
                <a:cubicBezTo>
                  <a:pt x="310836" y="469844"/>
                  <a:pt x="304919" y="470483"/>
                  <a:pt x="304599" y="483117"/>
                </a:cubicBezTo>
                <a:cubicBezTo>
                  <a:pt x="303960" y="505665"/>
                  <a:pt x="302200" y="528374"/>
                  <a:pt x="300761" y="552042"/>
                </a:cubicBezTo>
                <a:close/>
                <a:moveTo>
                  <a:pt x="273735" y="478639"/>
                </a:moveTo>
                <a:cubicBezTo>
                  <a:pt x="273943" y="464134"/>
                  <a:pt x="263980" y="453372"/>
                  <a:pt x="243830" y="446335"/>
                </a:cubicBezTo>
                <a:cubicBezTo>
                  <a:pt x="222401" y="438819"/>
                  <a:pt x="200972" y="431463"/>
                  <a:pt x="179542" y="424107"/>
                </a:cubicBezTo>
                <a:cubicBezTo>
                  <a:pt x="172986" y="421868"/>
                  <a:pt x="165470" y="418030"/>
                  <a:pt x="162111" y="427305"/>
                </a:cubicBezTo>
                <a:cubicBezTo>
                  <a:pt x="158273" y="437700"/>
                  <a:pt x="140522" y="442657"/>
                  <a:pt x="150917" y="458809"/>
                </a:cubicBezTo>
                <a:cubicBezTo>
                  <a:pt x="176344" y="497989"/>
                  <a:pt x="201291" y="537489"/>
                  <a:pt x="226079" y="576990"/>
                </a:cubicBezTo>
                <a:cubicBezTo>
                  <a:pt x="231036" y="584825"/>
                  <a:pt x="235834" y="590103"/>
                  <a:pt x="245909" y="585625"/>
                </a:cubicBezTo>
                <a:cubicBezTo>
                  <a:pt x="255984" y="580988"/>
                  <a:pt x="269417" y="581467"/>
                  <a:pt x="269577" y="564676"/>
                </a:cubicBezTo>
                <a:cubicBezTo>
                  <a:pt x="270057" y="539249"/>
                  <a:pt x="271816" y="513981"/>
                  <a:pt x="273575" y="478799"/>
                </a:cubicBezTo>
                <a:close/>
                <a:moveTo>
                  <a:pt x="286688" y="210614"/>
                </a:moveTo>
                <a:cubicBezTo>
                  <a:pt x="286688" y="206456"/>
                  <a:pt x="286688" y="196861"/>
                  <a:pt x="286688" y="187266"/>
                </a:cubicBezTo>
                <a:cubicBezTo>
                  <a:pt x="286688" y="179270"/>
                  <a:pt x="288607" y="170154"/>
                  <a:pt x="277893" y="166796"/>
                </a:cubicBezTo>
                <a:cubicBezTo>
                  <a:pt x="267338" y="163598"/>
                  <a:pt x="263340" y="172393"/>
                  <a:pt x="258702" y="178630"/>
                </a:cubicBezTo>
                <a:cubicBezTo>
                  <a:pt x="225919" y="222288"/>
                  <a:pt x="193136" y="266106"/>
                  <a:pt x="160672" y="310084"/>
                </a:cubicBezTo>
                <a:cubicBezTo>
                  <a:pt x="156194" y="316161"/>
                  <a:pt x="147718" y="321598"/>
                  <a:pt x="154275" y="331353"/>
                </a:cubicBezTo>
                <a:cubicBezTo>
                  <a:pt x="160032" y="339989"/>
                  <a:pt x="167548" y="341268"/>
                  <a:pt x="177463" y="339189"/>
                </a:cubicBezTo>
                <a:cubicBezTo>
                  <a:pt x="206889" y="332792"/>
                  <a:pt x="236474" y="327195"/>
                  <a:pt x="265899" y="321598"/>
                </a:cubicBezTo>
                <a:cubicBezTo>
                  <a:pt x="276933" y="319519"/>
                  <a:pt x="282051" y="314082"/>
                  <a:pt x="282371" y="302248"/>
                </a:cubicBezTo>
                <a:cubicBezTo>
                  <a:pt x="283170" y="273622"/>
                  <a:pt x="285089" y="244837"/>
                  <a:pt x="286848" y="210934"/>
                </a:cubicBezTo>
                <a:close/>
                <a:moveTo>
                  <a:pt x="313395" y="275861"/>
                </a:moveTo>
                <a:cubicBezTo>
                  <a:pt x="313395" y="284817"/>
                  <a:pt x="313395" y="290254"/>
                  <a:pt x="313395" y="295691"/>
                </a:cubicBezTo>
                <a:cubicBezTo>
                  <a:pt x="313235" y="305286"/>
                  <a:pt x="316593" y="309604"/>
                  <a:pt x="327148" y="307365"/>
                </a:cubicBezTo>
                <a:cubicBezTo>
                  <a:pt x="354654" y="301288"/>
                  <a:pt x="382160" y="295531"/>
                  <a:pt x="409666" y="290254"/>
                </a:cubicBezTo>
                <a:cubicBezTo>
                  <a:pt x="420381" y="288175"/>
                  <a:pt x="421980" y="283697"/>
                  <a:pt x="416223" y="274902"/>
                </a:cubicBezTo>
                <a:cubicBezTo>
                  <a:pt x="395594" y="243397"/>
                  <a:pt x="375124" y="211733"/>
                  <a:pt x="354494" y="180069"/>
                </a:cubicBezTo>
                <a:cubicBezTo>
                  <a:pt x="348737" y="171274"/>
                  <a:pt x="342180" y="166316"/>
                  <a:pt x="330506" y="170314"/>
                </a:cubicBezTo>
                <a:cubicBezTo>
                  <a:pt x="319632" y="173992"/>
                  <a:pt x="317713" y="181509"/>
                  <a:pt x="317553" y="190944"/>
                </a:cubicBezTo>
                <a:cubicBezTo>
                  <a:pt x="317233" y="220369"/>
                  <a:pt x="316593" y="249954"/>
                  <a:pt x="313235" y="275861"/>
                </a:cubicBezTo>
                <a:close/>
                <a:moveTo>
                  <a:pt x="500661" y="303527"/>
                </a:moveTo>
                <a:cubicBezTo>
                  <a:pt x="482110" y="303367"/>
                  <a:pt x="476033" y="310564"/>
                  <a:pt x="484829" y="324317"/>
                </a:cubicBezTo>
                <a:cubicBezTo>
                  <a:pt x="516972" y="374372"/>
                  <a:pt x="549596" y="424107"/>
                  <a:pt x="582060" y="473842"/>
                </a:cubicBezTo>
                <a:cubicBezTo>
                  <a:pt x="584938" y="478159"/>
                  <a:pt x="587657" y="484556"/>
                  <a:pt x="594693" y="481038"/>
                </a:cubicBezTo>
                <a:cubicBezTo>
                  <a:pt x="600290" y="478159"/>
                  <a:pt x="597572" y="472722"/>
                  <a:pt x="597092" y="468084"/>
                </a:cubicBezTo>
                <a:cubicBezTo>
                  <a:pt x="593574" y="436260"/>
                  <a:pt x="589896" y="404276"/>
                  <a:pt x="586697" y="372293"/>
                </a:cubicBezTo>
                <a:cubicBezTo>
                  <a:pt x="585578" y="361738"/>
                  <a:pt x="582060" y="354382"/>
                  <a:pt x="570705" y="351503"/>
                </a:cubicBezTo>
                <a:cubicBezTo>
                  <a:pt x="547357" y="345586"/>
                  <a:pt x="528327" y="332792"/>
                  <a:pt x="515853" y="311683"/>
                </a:cubicBezTo>
                <a:cubicBezTo>
                  <a:pt x="512335" y="305926"/>
                  <a:pt x="507697" y="302727"/>
                  <a:pt x="500661" y="303527"/>
                </a:cubicBezTo>
                <a:close/>
                <a:moveTo>
                  <a:pt x="376563" y="148085"/>
                </a:moveTo>
                <a:cubicBezTo>
                  <a:pt x="375604" y="149045"/>
                  <a:pt x="374644" y="150164"/>
                  <a:pt x="373685" y="151124"/>
                </a:cubicBezTo>
                <a:cubicBezTo>
                  <a:pt x="376243" y="155762"/>
                  <a:pt x="378642" y="160719"/>
                  <a:pt x="381521" y="165197"/>
                </a:cubicBezTo>
                <a:cubicBezTo>
                  <a:pt x="400231" y="193822"/>
                  <a:pt x="419901" y="221808"/>
                  <a:pt x="437652" y="251074"/>
                </a:cubicBezTo>
                <a:cubicBezTo>
                  <a:pt x="456683" y="282418"/>
                  <a:pt x="456043" y="282738"/>
                  <a:pt x="491066" y="273143"/>
                </a:cubicBezTo>
                <a:cubicBezTo>
                  <a:pt x="499541" y="270744"/>
                  <a:pt x="504979" y="267385"/>
                  <a:pt x="504659" y="258270"/>
                </a:cubicBezTo>
                <a:cubicBezTo>
                  <a:pt x="504339" y="248195"/>
                  <a:pt x="513454" y="237001"/>
                  <a:pt x="500181" y="228365"/>
                </a:cubicBezTo>
                <a:cubicBezTo>
                  <a:pt x="458922" y="201818"/>
                  <a:pt x="417822" y="174792"/>
                  <a:pt x="376563" y="147926"/>
                </a:cubicBezTo>
                <a:close/>
                <a:moveTo>
                  <a:pt x="278373" y="387485"/>
                </a:moveTo>
                <a:cubicBezTo>
                  <a:pt x="278373" y="381408"/>
                  <a:pt x="277733" y="375171"/>
                  <a:pt x="278373" y="369094"/>
                </a:cubicBezTo>
                <a:cubicBezTo>
                  <a:pt x="280451" y="351983"/>
                  <a:pt x="273095" y="349584"/>
                  <a:pt x="258063" y="353422"/>
                </a:cubicBezTo>
                <a:cubicBezTo>
                  <a:pt x="235034" y="359339"/>
                  <a:pt x="211526" y="363657"/>
                  <a:pt x="188178" y="368774"/>
                </a:cubicBezTo>
                <a:cubicBezTo>
                  <a:pt x="181781" y="370214"/>
                  <a:pt x="173625" y="369574"/>
                  <a:pt x="173625" y="379489"/>
                </a:cubicBezTo>
                <a:cubicBezTo>
                  <a:pt x="173625" y="388125"/>
                  <a:pt x="180182" y="390683"/>
                  <a:pt x="186739" y="393082"/>
                </a:cubicBezTo>
                <a:cubicBezTo>
                  <a:pt x="204650" y="399639"/>
                  <a:pt x="222881" y="405716"/>
                  <a:pt x="240632" y="412592"/>
                </a:cubicBezTo>
                <a:cubicBezTo>
                  <a:pt x="277413" y="426825"/>
                  <a:pt x="277253" y="426985"/>
                  <a:pt x="278373" y="387645"/>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61" name="Forma libre: forma 960">
            <a:extLst>
              <a:ext uri="{FF2B5EF4-FFF2-40B4-BE49-F238E27FC236}">
                <a16:creationId xmlns:a16="http://schemas.microsoft.com/office/drawing/2014/main" id="{3C48CF45-8E15-40F8-BB64-983E489C6C9F}"/>
              </a:ext>
            </a:extLst>
          </p:cNvPr>
          <p:cNvSpPr/>
          <p:nvPr/>
        </p:nvSpPr>
        <p:spPr>
          <a:xfrm>
            <a:off x="6494427" y="1655063"/>
            <a:ext cx="914908" cy="403419"/>
          </a:xfrm>
          <a:custGeom>
            <a:avLst/>
            <a:gdLst>
              <a:gd name="connsiteX0" fmla="*/ 456420 w 914908"/>
              <a:gd name="connsiteY0" fmla="*/ 161940 h 403419"/>
              <a:gd name="connsiteX1" fmla="*/ 425395 w 914908"/>
              <a:gd name="connsiteY1" fmla="*/ 177612 h 403419"/>
              <a:gd name="connsiteX2" fmla="*/ 413082 w 914908"/>
              <a:gd name="connsiteY2" fmla="*/ 187847 h 403419"/>
              <a:gd name="connsiteX3" fmla="*/ 214941 w 914908"/>
              <a:gd name="connsiteY3" fmla="*/ 283959 h 403419"/>
              <a:gd name="connsiteX4" fmla="*/ 179919 w 914908"/>
              <a:gd name="connsiteY4" fmla="*/ 283319 h 403419"/>
              <a:gd name="connsiteX5" fmla="*/ 12163 w 914908"/>
              <a:gd name="connsiteY5" fmla="*/ 206558 h 403419"/>
              <a:gd name="connsiteX6" fmla="*/ 9 w 914908"/>
              <a:gd name="connsiteY6" fmla="*/ 197442 h 403419"/>
              <a:gd name="connsiteX7" fmla="*/ 12483 w 914908"/>
              <a:gd name="connsiteY7" fmla="*/ 188487 h 403419"/>
              <a:gd name="connsiteX8" fmla="*/ 248684 w 914908"/>
              <a:gd name="connsiteY8" fmla="*/ 86298 h 403419"/>
              <a:gd name="connsiteX9" fmla="*/ 437229 w 914908"/>
              <a:gd name="connsiteY9" fmla="*/ 4899 h 403419"/>
              <a:gd name="connsiteX10" fmla="*/ 478329 w 914908"/>
              <a:gd name="connsiteY10" fmla="*/ 4579 h 403419"/>
              <a:gd name="connsiteX11" fmla="*/ 897958 w 914908"/>
              <a:gd name="connsiteY11" fmla="*/ 185448 h 403419"/>
              <a:gd name="connsiteX12" fmla="*/ 914909 w 914908"/>
              <a:gd name="connsiteY12" fmla="*/ 197922 h 403419"/>
              <a:gd name="connsiteX13" fmla="*/ 899077 w 914908"/>
              <a:gd name="connsiteY13" fmla="*/ 208797 h 403419"/>
              <a:gd name="connsiteX14" fmla="*/ 728923 w 914908"/>
              <a:gd name="connsiteY14" fmla="*/ 286677 h 403419"/>
              <a:gd name="connsiteX15" fmla="*/ 485525 w 914908"/>
              <a:gd name="connsiteY15" fmla="*/ 396702 h 403419"/>
              <a:gd name="connsiteX16" fmla="*/ 431152 w 914908"/>
              <a:gd name="connsiteY16" fmla="*/ 396702 h 403419"/>
              <a:gd name="connsiteX17" fmla="*/ 262437 w 914908"/>
              <a:gd name="connsiteY17" fmla="*/ 320260 h 403419"/>
              <a:gd name="connsiteX18" fmla="*/ 249644 w 914908"/>
              <a:gd name="connsiteY18" fmla="*/ 311145 h 403419"/>
              <a:gd name="connsiteX19" fmla="*/ 261958 w 914908"/>
              <a:gd name="connsiteY19" fmla="*/ 299311 h 403419"/>
              <a:gd name="connsiteX20" fmla="*/ 432592 w 914908"/>
              <a:gd name="connsiteY20" fmla="*/ 207997 h 403419"/>
              <a:gd name="connsiteX21" fmla="*/ 460098 w 914908"/>
              <a:gd name="connsiteY21" fmla="*/ 200641 h 403419"/>
              <a:gd name="connsiteX22" fmla="*/ 492082 w 914908"/>
              <a:gd name="connsiteY22" fmla="*/ 181770 h 403419"/>
              <a:gd name="connsiteX23" fmla="*/ 456740 w 914908"/>
              <a:gd name="connsiteY23" fmla="*/ 161940 h 403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14908" h="403419">
                <a:moveTo>
                  <a:pt x="456420" y="161940"/>
                </a:moveTo>
                <a:cubicBezTo>
                  <a:pt x="443626" y="162260"/>
                  <a:pt x="431632" y="164339"/>
                  <a:pt x="425395" y="177612"/>
                </a:cubicBezTo>
                <a:cubicBezTo>
                  <a:pt x="422837" y="182890"/>
                  <a:pt x="418199" y="185448"/>
                  <a:pt x="413082" y="187847"/>
                </a:cubicBezTo>
                <a:cubicBezTo>
                  <a:pt x="347035" y="219671"/>
                  <a:pt x="280828" y="251495"/>
                  <a:pt x="214941" y="283959"/>
                </a:cubicBezTo>
                <a:cubicBezTo>
                  <a:pt x="202468" y="290196"/>
                  <a:pt x="191913" y="288916"/>
                  <a:pt x="179919" y="283319"/>
                </a:cubicBezTo>
                <a:cubicBezTo>
                  <a:pt x="124107" y="257572"/>
                  <a:pt x="68135" y="232305"/>
                  <a:pt x="12163" y="206558"/>
                </a:cubicBezTo>
                <a:cubicBezTo>
                  <a:pt x="7526" y="204479"/>
                  <a:pt x="-310" y="204479"/>
                  <a:pt x="9" y="197442"/>
                </a:cubicBezTo>
                <a:cubicBezTo>
                  <a:pt x="329" y="191046"/>
                  <a:pt x="7846" y="190566"/>
                  <a:pt x="12483" y="188487"/>
                </a:cubicBezTo>
                <a:cubicBezTo>
                  <a:pt x="91164" y="154264"/>
                  <a:pt x="169844" y="120201"/>
                  <a:pt x="248684" y="86298"/>
                </a:cubicBezTo>
                <a:cubicBezTo>
                  <a:pt x="311533" y="59112"/>
                  <a:pt x="374701" y="32565"/>
                  <a:pt x="437229" y="4899"/>
                </a:cubicBezTo>
                <a:cubicBezTo>
                  <a:pt x="451622" y="-1498"/>
                  <a:pt x="463936" y="-1657"/>
                  <a:pt x="478329" y="4579"/>
                </a:cubicBezTo>
                <a:cubicBezTo>
                  <a:pt x="618098" y="65029"/>
                  <a:pt x="758188" y="125159"/>
                  <a:pt x="897958" y="185448"/>
                </a:cubicBezTo>
                <a:cubicBezTo>
                  <a:pt x="904354" y="188167"/>
                  <a:pt x="914909" y="189126"/>
                  <a:pt x="914909" y="197922"/>
                </a:cubicBezTo>
                <a:cubicBezTo>
                  <a:pt x="914909" y="205598"/>
                  <a:pt x="904834" y="206078"/>
                  <a:pt x="899077" y="208797"/>
                </a:cubicBezTo>
                <a:cubicBezTo>
                  <a:pt x="842465" y="235023"/>
                  <a:pt x="785694" y="260930"/>
                  <a:pt x="728923" y="286677"/>
                </a:cubicBezTo>
                <a:cubicBezTo>
                  <a:pt x="647843" y="323299"/>
                  <a:pt x="566284" y="359281"/>
                  <a:pt x="485525" y="396702"/>
                </a:cubicBezTo>
                <a:cubicBezTo>
                  <a:pt x="466495" y="405498"/>
                  <a:pt x="450343" y="405817"/>
                  <a:pt x="431152" y="396702"/>
                </a:cubicBezTo>
                <a:cubicBezTo>
                  <a:pt x="375341" y="370155"/>
                  <a:pt x="318729" y="345528"/>
                  <a:pt x="262437" y="320260"/>
                </a:cubicBezTo>
                <a:cubicBezTo>
                  <a:pt x="257480" y="318022"/>
                  <a:pt x="250443" y="317062"/>
                  <a:pt x="249644" y="311145"/>
                </a:cubicBezTo>
                <a:cubicBezTo>
                  <a:pt x="248684" y="303309"/>
                  <a:pt x="256840" y="302190"/>
                  <a:pt x="261958" y="299311"/>
                </a:cubicBezTo>
                <a:cubicBezTo>
                  <a:pt x="318729" y="268766"/>
                  <a:pt x="375820" y="238542"/>
                  <a:pt x="432592" y="207997"/>
                </a:cubicBezTo>
                <a:cubicBezTo>
                  <a:pt x="441387" y="203359"/>
                  <a:pt x="450183" y="200801"/>
                  <a:pt x="460098" y="200641"/>
                </a:cubicBezTo>
                <a:cubicBezTo>
                  <a:pt x="474331" y="200641"/>
                  <a:pt x="488883" y="198882"/>
                  <a:pt x="492082" y="181770"/>
                </a:cubicBezTo>
                <a:cubicBezTo>
                  <a:pt x="494161" y="170416"/>
                  <a:pt x="476889" y="161300"/>
                  <a:pt x="456740" y="16194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70" name="Forma libre: forma 969">
            <a:extLst>
              <a:ext uri="{FF2B5EF4-FFF2-40B4-BE49-F238E27FC236}">
                <a16:creationId xmlns:a16="http://schemas.microsoft.com/office/drawing/2014/main" id="{6E5FC2A9-A54D-4256-AC39-46737DFD8A82}"/>
              </a:ext>
            </a:extLst>
          </p:cNvPr>
          <p:cNvSpPr/>
          <p:nvPr/>
        </p:nvSpPr>
        <p:spPr>
          <a:xfrm>
            <a:off x="9836887" y="2573664"/>
            <a:ext cx="712899" cy="709589"/>
          </a:xfrm>
          <a:custGeom>
            <a:avLst/>
            <a:gdLst>
              <a:gd name="connsiteX0" fmla="*/ 550950 w 712899"/>
              <a:gd name="connsiteY0" fmla="*/ 67244 h 709589"/>
              <a:gd name="connsiteX1" fmla="*/ 564063 w 712899"/>
              <a:gd name="connsiteY1" fmla="*/ 30463 h 709589"/>
              <a:gd name="connsiteX2" fmla="*/ 596687 w 712899"/>
              <a:gd name="connsiteY2" fmla="*/ 60208 h 709589"/>
              <a:gd name="connsiteX3" fmla="*/ 600365 w 712899"/>
              <a:gd name="connsiteY3" fmla="*/ 56850 h 709589"/>
              <a:gd name="connsiteX4" fmla="*/ 680645 w 712899"/>
              <a:gd name="connsiteY4" fmla="*/ 9034 h 709589"/>
              <a:gd name="connsiteX5" fmla="*/ 706552 w 712899"/>
              <a:gd name="connsiteY5" fmla="*/ 35580 h 709589"/>
              <a:gd name="connsiteX6" fmla="*/ 681924 w 712899"/>
              <a:gd name="connsiteY6" fmla="*/ 106744 h 709589"/>
              <a:gd name="connsiteX7" fmla="*/ 676167 w 712899"/>
              <a:gd name="connsiteY7" fmla="*/ 129773 h 709589"/>
              <a:gd name="connsiteX8" fmla="*/ 656657 w 712899"/>
              <a:gd name="connsiteY8" fmla="*/ 167354 h 709589"/>
              <a:gd name="connsiteX9" fmla="*/ 647541 w 712899"/>
              <a:gd name="connsiteY9" fmla="*/ 182386 h 709589"/>
              <a:gd name="connsiteX10" fmla="*/ 628511 w 712899"/>
              <a:gd name="connsiteY10" fmla="*/ 200617 h 709589"/>
              <a:gd name="connsiteX11" fmla="*/ 600525 w 712899"/>
              <a:gd name="connsiteY11" fmla="*/ 180307 h 709589"/>
              <a:gd name="connsiteX12" fmla="*/ 583414 w 712899"/>
              <a:gd name="connsiteY12" fmla="*/ 171512 h 709589"/>
              <a:gd name="connsiteX13" fmla="*/ 557506 w 712899"/>
              <a:gd name="connsiteY13" fmla="*/ 191182 h 709589"/>
              <a:gd name="connsiteX14" fmla="*/ 495298 w 712899"/>
              <a:gd name="connsiteY14" fmla="*/ 254190 h 709589"/>
              <a:gd name="connsiteX15" fmla="*/ 489861 w 712899"/>
              <a:gd name="connsiteY15" fmla="*/ 289213 h 709589"/>
              <a:gd name="connsiteX16" fmla="*/ 636507 w 712899"/>
              <a:gd name="connsiteY16" fmla="*/ 556278 h 709589"/>
              <a:gd name="connsiteX17" fmla="*/ 704792 w 712899"/>
              <a:gd name="connsiteY17" fmla="*/ 672859 h 709589"/>
              <a:gd name="connsiteX18" fmla="*/ 703353 w 712899"/>
              <a:gd name="connsiteY18" fmla="*/ 706762 h 709589"/>
              <a:gd name="connsiteX19" fmla="*/ 672649 w 712899"/>
              <a:gd name="connsiteY19" fmla="*/ 688532 h 709589"/>
              <a:gd name="connsiteX20" fmla="*/ 551749 w 712899"/>
              <a:gd name="connsiteY20" fmla="*/ 450571 h 709589"/>
              <a:gd name="connsiteX21" fmla="*/ 475628 w 712899"/>
              <a:gd name="connsiteY21" fmla="*/ 311601 h 709589"/>
              <a:gd name="connsiteX22" fmla="*/ 459156 w 712899"/>
              <a:gd name="connsiteY22" fmla="*/ 294970 h 709589"/>
              <a:gd name="connsiteX23" fmla="*/ 457877 w 712899"/>
              <a:gd name="connsiteY23" fmla="*/ 319597 h 709589"/>
              <a:gd name="connsiteX24" fmla="*/ 466672 w 712899"/>
              <a:gd name="connsiteY24" fmla="*/ 418587 h 709589"/>
              <a:gd name="connsiteX25" fmla="*/ 433889 w 712899"/>
              <a:gd name="connsiteY25" fmla="*/ 463845 h 709589"/>
              <a:gd name="connsiteX26" fmla="*/ 401585 w 712899"/>
              <a:gd name="connsiteY26" fmla="*/ 491831 h 709589"/>
              <a:gd name="connsiteX27" fmla="*/ 385433 w 712899"/>
              <a:gd name="connsiteY27" fmla="*/ 497428 h 709589"/>
              <a:gd name="connsiteX28" fmla="*/ 316508 w 712899"/>
              <a:gd name="connsiteY28" fmla="*/ 550201 h 709589"/>
              <a:gd name="connsiteX29" fmla="*/ 318747 w 712899"/>
              <a:gd name="connsiteY29" fmla="*/ 575948 h 709589"/>
              <a:gd name="connsiteX30" fmla="*/ 310591 w 712899"/>
              <a:gd name="connsiteY30" fmla="*/ 600736 h 709589"/>
              <a:gd name="connsiteX31" fmla="*/ 261496 w 712899"/>
              <a:gd name="connsiteY31" fmla="*/ 643114 h 709589"/>
              <a:gd name="connsiteX32" fmla="*/ 99177 w 712899"/>
              <a:gd name="connsiteY32" fmla="*/ 681175 h 709589"/>
              <a:gd name="connsiteX33" fmla="*/ 7543 w 712899"/>
              <a:gd name="connsiteY33" fmla="*/ 571151 h 709589"/>
              <a:gd name="connsiteX34" fmla="*/ 33770 w 712899"/>
              <a:gd name="connsiteY34" fmla="*/ 460486 h 709589"/>
              <a:gd name="connsiteX35" fmla="*/ 68473 w 712899"/>
              <a:gd name="connsiteY35" fmla="*/ 434739 h 709589"/>
              <a:gd name="connsiteX36" fmla="*/ 99817 w 712899"/>
              <a:gd name="connsiteY36" fmla="*/ 402755 h 709589"/>
              <a:gd name="connsiteX37" fmla="*/ 138997 w 712899"/>
              <a:gd name="connsiteY37" fmla="*/ 385484 h 709589"/>
              <a:gd name="connsiteX38" fmla="*/ 211601 w 712899"/>
              <a:gd name="connsiteY38" fmla="*/ 327273 h 709589"/>
              <a:gd name="connsiteX39" fmla="*/ 226633 w 712899"/>
              <a:gd name="connsiteY39" fmla="*/ 296249 h 709589"/>
              <a:gd name="connsiteX40" fmla="*/ 238467 w 712899"/>
              <a:gd name="connsiteY40" fmla="*/ 282176 h 709589"/>
              <a:gd name="connsiteX41" fmla="*/ 358407 w 712899"/>
              <a:gd name="connsiteY41" fmla="*/ 240757 h 709589"/>
              <a:gd name="connsiteX42" fmla="*/ 391670 w 712899"/>
              <a:gd name="connsiteY42" fmla="*/ 251631 h 709589"/>
              <a:gd name="connsiteX43" fmla="*/ 426852 w 712899"/>
              <a:gd name="connsiteY43" fmla="*/ 242196 h 709589"/>
              <a:gd name="connsiteX44" fmla="*/ 423654 w 712899"/>
              <a:gd name="connsiteY44" fmla="*/ 214850 h 709589"/>
              <a:gd name="connsiteX45" fmla="*/ 327222 w 712899"/>
              <a:gd name="connsiteY45" fmla="*/ 37499 h 709589"/>
              <a:gd name="connsiteX46" fmla="*/ 318427 w 712899"/>
              <a:gd name="connsiteY46" fmla="*/ 18949 h 709589"/>
              <a:gd name="connsiteX47" fmla="*/ 321625 w 712899"/>
              <a:gd name="connsiteY47" fmla="*/ 1198 h 709589"/>
              <a:gd name="connsiteX48" fmla="*/ 337937 w 712899"/>
              <a:gd name="connsiteY48" fmla="*/ 9673 h 709589"/>
              <a:gd name="connsiteX49" fmla="*/ 386393 w 712899"/>
              <a:gd name="connsiteY49" fmla="*/ 98109 h 709589"/>
              <a:gd name="connsiteX50" fmla="*/ 441085 w 712899"/>
              <a:gd name="connsiteY50" fmla="*/ 199658 h 709589"/>
              <a:gd name="connsiteX51" fmla="*/ 468271 w 712899"/>
              <a:gd name="connsiteY51" fmla="*/ 204775 h 709589"/>
              <a:gd name="connsiteX52" fmla="*/ 546472 w 712899"/>
              <a:gd name="connsiteY52" fmla="*/ 124496 h 709589"/>
              <a:gd name="connsiteX53" fmla="*/ 549830 w 712899"/>
              <a:gd name="connsiteY53" fmla="*/ 115860 h 709589"/>
              <a:gd name="connsiteX54" fmla="*/ 537357 w 712899"/>
              <a:gd name="connsiteY54" fmla="*/ 111542 h 709589"/>
              <a:gd name="connsiteX55" fmla="*/ 514648 w 712899"/>
              <a:gd name="connsiteY55" fmla="*/ 72362 h 709589"/>
              <a:gd name="connsiteX56" fmla="*/ 550470 w 712899"/>
              <a:gd name="connsiteY56" fmla="*/ 66925 h 70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12899" h="709589">
                <a:moveTo>
                  <a:pt x="550950" y="67244"/>
                </a:moveTo>
                <a:cubicBezTo>
                  <a:pt x="549671" y="52532"/>
                  <a:pt x="541675" y="34781"/>
                  <a:pt x="564063" y="30463"/>
                </a:cubicBezTo>
                <a:cubicBezTo>
                  <a:pt x="581654" y="27105"/>
                  <a:pt x="594768" y="40058"/>
                  <a:pt x="596687" y="60208"/>
                </a:cubicBezTo>
                <a:cubicBezTo>
                  <a:pt x="599565" y="60848"/>
                  <a:pt x="599885" y="58609"/>
                  <a:pt x="600365" y="56850"/>
                </a:cubicBezTo>
                <a:cubicBezTo>
                  <a:pt x="612039" y="20868"/>
                  <a:pt x="642904" y="2797"/>
                  <a:pt x="680645" y="9034"/>
                </a:cubicBezTo>
                <a:cubicBezTo>
                  <a:pt x="696157" y="11592"/>
                  <a:pt x="706232" y="19109"/>
                  <a:pt x="706552" y="35580"/>
                </a:cubicBezTo>
                <a:cubicBezTo>
                  <a:pt x="707191" y="62287"/>
                  <a:pt x="703513" y="87874"/>
                  <a:pt x="681924" y="106744"/>
                </a:cubicBezTo>
                <a:cubicBezTo>
                  <a:pt x="674088" y="113621"/>
                  <a:pt x="671689" y="119378"/>
                  <a:pt x="676167" y="129773"/>
                </a:cubicBezTo>
                <a:cubicBezTo>
                  <a:pt x="688321" y="157599"/>
                  <a:pt x="686082" y="161917"/>
                  <a:pt x="656657" y="167354"/>
                </a:cubicBezTo>
                <a:cubicBezTo>
                  <a:pt x="646102" y="169273"/>
                  <a:pt x="647701" y="175830"/>
                  <a:pt x="647541" y="182386"/>
                </a:cubicBezTo>
                <a:cubicBezTo>
                  <a:pt x="647221" y="195020"/>
                  <a:pt x="641464" y="202216"/>
                  <a:pt x="628511" y="200617"/>
                </a:cubicBezTo>
                <a:cubicBezTo>
                  <a:pt x="615717" y="199018"/>
                  <a:pt x="599725" y="198058"/>
                  <a:pt x="600525" y="180307"/>
                </a:cubicBezTo>
                <a:cubicBezTo>
                  <a:pt x="601324" y="160797"/>
                  <a:pt x="595727" y="164795"/>
                  <a:pt x="583414" y="171512"/>
                </a:cubicBezTo>
                <a:cubicBezTo>
                  <a:pt x="573498" y="176949"/>
                  <a:pt x="565183" y="183346"/>
                  <a:pt x="557506" y="191182"/>
                </a:cubicBezTo>
                <a:cubicBezTo>
                  <a:pt x="536877" y="212291"/>
                  <a:pt x="516247" y="233401"/>
                  <a:pt x="495298" y="254190"/>
                </a:cubicBezTo>
                <a:cubicBezTo>
                  <a:pt x="484583" y="264745"/>
                  <a:pt x="482344" y="275459"/>
                  <a:pt x="489861" y="289213"/>
                </a:cubicBezTo>
                <a:cubicBezTo>
                  <a:pt x="538476" y="378448"/>
                  <a:pt x="583414" y="469922"/>
                  <a:pt x="636507" y="556278"/>
                </a:cubicBezTo>
                <a:cubicBezTo>
                  <a:pt x="660015" y="594659"/>
                  <a:pt x="681924" y="633999"/>
                  <a:pt x="704792" y="672859"/>
                </a:cubicBezTo>
                <a:cubicBezTo>
                  <a:pt x="711349" y="684054"/>
                  <a:pt x="719825" y="697967"/>
                  <a:pt x="703353" y="706762"/>
                </a:cubicBezTo>
                <a:cubicBezTo>
                  <a:pt x="685922" y="716038"/>
                  <a:pt x="679365" y="700525"/>
                  <a:pt x="672649" y="688532"/>
                </a:cubicBezTo>
                <a:cubicBezTo>
                  <a:pt x="629151" y="610811"/>
                  <a:pt x="596527" y="527653"/>
                  <a:pt x="551749" y="450571"/>
                </a:cubicBezTo>
                <a:cubicBezTo>
                  <a:pt x="525363" y="404834"/>
                  <a:pt x="501375" y="357658"/>
                  <a:pt x="475628" y="311601"/>
                </a:cubicBezTo>
                <a:cubicBezTo>
                  <a:pt x="471950" y="305045"/>
                  <a:pt x="471310" y="290172"/>
                  <a:pt x="459156" y="294970"/>
                </a:cubicBezTo>
                <a:cubicBezTo>
                  <a:pt x="445723" y="300247"/>
                  <a:pt x="454838" y="311282"/>
                  <a:pt x="457877" y="319597"/>
                </a:cubicBezTo>
                <a:cubicBezTo>
                  <a:pt x="470030" y="351901"/>
                  <a:pt x="474189" y="384685"/>
                  <a:pt x="466672" y="418587"/>
                </a:cubicBezTo>
                <a:cubicBezTo>
                  <a:pt x="462195" y="438417"/>
                  <a:pt x="451640" y="453770"/>
                  <a:pt x="433889" y="463845"/>
                </a:cubicBezTo>
                <a:cubicBezTo>
                  <a:pt x="421255" y="471041"/>
                  <a:pt x="408781" y="478397"/>
                  <a:pt x="401585" y="491831"/>
                </a:cubicBezTo>
                <a:cubicBezTo>
                  <a:pt x="397907" y="498707"/>
                  <a:pt x="391830" y="497428"/>
                  <a:pt x="385433" y="497428"/>
                </a:cubicBezTo>
                <a:cubicBezTo>
                  <a:pt x="349931" y="497428"/>
                  <a:pt x="325303" y="516618"/>
                  <a:pt x="316508" y="550201"/>
                </a:cubicBezTo>
                <a:cubicBezTo>
                  <a:pt x="314109" y="559477"/>
                  <a:pt x="313469" y="568592"/>
                  <a:pt x="318747" y="575948"/>
                </a:cubicBezTo>
                <a:cubicBezTo>
                  <a:pt x="328022" y="588902"/>
                  <a:pt x="325943" y="594979"/>
                  <a:pt x="310591" y="600736"/>
                </a:cubicBezTo>
                <a:cubicBezTo>
                  <a:pt x="289641" y="608732"/>
                  <a:pt x="273330" y="624084"/>
                  <a:pt x="261496" y="643114"/>
                </a:cubicBezTo>
                <a:cubicBezTo>
                  <a:pt x="216398" y="716038"/>
                  <a:pt x="151791" y="712999"/>
                  <a:pt x="99177" y="681175"/>
                </a:cubicBezTo>
                <a:cubicBezTo>
                  <a:pt x="55199" y="654469"/>
                  <a:pt x="25934" y="617847"/>
                  <a:pt x="7543" y="571151"/>
                </a:cubicBezTo>
                <a:cubicBezTo>
                  <a:pt x="-8449" y="530851"/>
                  <a:pt x="1306" y="489592"/>
                  <a:pt x="33770" y="460486"/>
                </a:cubicBezTo>
                <a:cubicBezTo>
                  <a:pt x="44485" y="450891"/>
                  <a:pt x="56479" y="442575"/>
                  <a:pt x="68473" y="434739"/>
                </a:cubicBezTo>
                <a:cubicBezTo>
                  <a:pt x="81426" y="426264"/>
                  <a:pt x="93260" y="416349"/>
                  <a:pt x="99817" y="402755"/>
                </a:cubicBezTo>
                <a:cubicBezTo>
                  <a:pt x="108452" y="385004"/>
                  <a:pt x="114050" y="374929"/>
                  <a:pt x="138997" y="385484"/>
                </a:cubicBezTo>
                <a:cubicBezTo>
                  <a:pt x="168422" y="397958"/>
                  <a:pt x="210161" y="361816"/>
                  <a:pt x="211601" y="327273"/>
                </a:cubicBezTo>
                <a:cubicBezTo>
                  <a:pt x="212080" y="314000"/>
                  <a:pt x="213999" y="303605"/>
                  <a:pt x="226633" y="296249"/>
                </a:cubicBezTo>
                <a:cubicBezTo>
                  <a:pt x="231591" y="293370"/>
                  <a:pt x="235429" y="287453"/>
                  <a:pt x="238467" y="282176"/>
                </a:cubicBezTo>
                <a:cubicBezTo>
                  <a:pt x="266133" y="232441"/>
                  <a:pt x="310591" y="231322"/>
                  <a:pt x="358407" y="240757"/>
                </a:cubicBezTo>
                <a:cubicBezTo>
                  <a:pt x="369761" y="242996"/>
                  <a:pt x="380955" y="247154"/>
                  <a:pt x="391670" y="251631"/>
                </a:cubicBezTo>
                <a:cubicBezTo>
                  <a:pt x="406223" y="257708"/>
                  <a:pt x="416777" y="251631"/>
                  <a:pt x="426852" y="242196"/>
                </a:cubicBezTo>
                <a:cubicBezTo>
                  <a:pt x="437887" y="231642"/>
                  <a:pt x="428132" y="223166"/>
                  <a:pt x="423654" y="214850"/>
                </a:cubicBezTo>
                <a:cubicBezTo>
                  <a:pt x="391670" y="155680"/>
                  <a:pt x="359366" y="96669"/>
                  <a:pt x="327222" y="37499"/>
                </a:cubicBezTo>
                <a:cubicBezTo>
                  <a:pt x="324024" y="31422"/>
                  <a:pt x="321145" y="25186"/>
                  <a:pt x="318427" y="18949"/>
                </a:cubicBezTo>
                <a:cubicBezTo>
                  <a:pt x="315548" y="12392"/>
                  <a:pt x="313310" y="5196"/>
                  <a:pt x="321625" y="1198"/>
                </a:cubicBezTo>
                <a:cubicBezTo>
                  <a:pt x="329781" y="-2640"/>
                  <a:pt x="334579" y="3436"/>
                  <a:pt x="337937" y="9673"/>
                </a:cubicBezTo>
                <a:cubicBezTo>
                  <a:pt x="354249" y="39098"/>
                  <a:pt x="370401" y="68524"/>
                  <a:pt x="386393" y="98109"/>
                </a:cubicBezTo>
                <a:cubicBezTo>
                  <a:pt x="404783" y="131852"/>
                  <a:pt x="423014" y="165755"/>
                  <a:pt x="441085" y="199658"/>
                </a:cubicBezTo>
                <a:cubicBezTo>
                  <a:pt x="448281" y="213091"/>
                  <a:pt x="454199" y="218048"/>
                  <a:pt x="468271" y="204775"/>
                </a:cubicBezTo>
                <a:cubicBezTo>
                  <a:pt x="495618" y="179188"/>
                  <a:pt x="523763" y="154400"/>
                  <a:pt x="546472" y="124496"/>
                </a:cubicBezTo>
                <a:cubicBezTo>
                  <a:pt x="548551" y="121777"/>
                  <a:pt x="552069" y="119538"/>
                  <a:pt x="549830" y="115860"/>
                </a:cubicBezTo>
                <a:cubicBezTo>
                  <a:pt x="547112" y="111222"/>
                  <a:pt x="542474" y="111542"/>
                  <a:pt x="537357" y="111542"/>
                </a:cubicBezTo>
                <a:cubicBezTo>
                  <a:pt x="521045" y="111222"/>
                  <a:pt x="506652" y="86435"/>
                  <a:pt x="514648" y="72362"/>
                </a:cubicBezTo>
                <a:cubicBezTo>
                  <a:pt x="523444" y="56690"/>
                  <a:pt x="537357" y="65805"/>
                  <a:pt x="550470" y="66925"/>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71" name="Forma libre: forma 970">
            <a:extLst>
              <a:ext uri="{FF2B5EF4-FFF2-40B4-BE49-F238E27FC236}">
                <a16:creationId xmlns:a16="http://schemas.microsoft.com/office/drawing/2014/main" id="{4C34E70B-0920-45F3-9220-9732D96AACD9}"/>
              </a:ext>
            </a:extLst>
          </p:cNvPr>
          <p:cNvSpPr/>
          <p:nvPr/>
        </p:nvSpPr>
        <p:spPr>
          <a:xfrm>
            <a:off x="7705187" y="1914554"/>
            <a:ext cx="677898" cy="323519"/>
          </a:xfrm>
          <a:custGeom>
            <a:avLst/>
            <a:gdLst>
              <a:gd name="connsiteX0" fmla="*/ 338710 w 677898"/>
              <a:gd name="connsiteY0" fmla="*/ 323197 h 323519"/>
              <a:gd name="connsiteX1" fmla="*/ 27826 w 677898"/>
              <a:gd name="connsiteY1" fmla="*/ 323197 h 323519"/>
              <a:gd name="connsiteX2" fmla="*/ 0 w 677898"/>
              <a:gd name="connsiteY2" fmla="*/ 295531 h 323519"/>
              <a:gd name="connsiteX3" fmla="*/ 0 w 677898"/>
              <a:gd name="connsiteY3" fmla="*/ 99950 h 323519"/>
              <a:gd name="connsiteX4" fmla="*/ 99950 w 677898"/>
              <a:gd name="connsiteY4" fmla="*/ 0 h 323519"/>
              <a:gd name="connsiteX5" fmla="*/ 579708 w 677898"/>
              <a:gd name="connsiteY5" fmla="*/ 0 h 323519"/>
              <a:gd name="connsiteX6" fmla="*/ 677579 w 677898"/>
              <a:gd name="connsiteY6" fmla="*/ 98510 h 323519"/>
              <a:gd name="connsiteX7" fmla="*/ 677899 w 677898"/>
              <a:gd name="connsiteY7" fmla="*/ 300329 h 323519"/>
              <a:gd name="connsiteX8" fmla="*/ 655670 w 677898"/>
              <a:gd name="connsiteY8" fmla="*/ 323517 h 323519"/>
              <a:gd name="connsiteX9" fmla="*/ 497190 w 677898"/>
              <a:gd name="connsiteY9" fmla="*/ 323197 h 323519"/>
              <a:gd name="connsiteX10" fmla="*/ 338710 w 677898"/>
              <a:gd name="connsiteY10" fmla="*/ 323197 h 323519"/>
              <a:gd name="connsiteX11" fmla="*/ 338710 w 677898"/>
              <a:gd name="connsiteY11" fmla="*/ 323197 h 323519"/>
              <a:gd name="connsiteX12" fmla="*/ 568834 w 677898"/>
              <a:gd name="connsiteY12" fmla="*/ 169515 h 323519"/>
              <a:gd name="connsiteX13" fmla="*/ 625285 w 677898"/>
              <a:gd name="connsiteY13" fmla="*/ 118500 h 323519"/>
              <a:gd name="connsiteX14" fmla="*/ 571392 w 677898"/>
              <a:gd name="connsiteY14" fmla="*/ 61089 h 323519"/>
              <a:gd name="connsiteX15" fmla="*/ 516380 w 677898"/>
              <a:gd name="connsiteY15" fmla="*/ 111304 h 323519"/>
              <a:gd name="connsiteX16" fmla="*/ 568834 w 677898"/>
              <a:gd name="connsiteY16" fmla="*/ 169515 h 323519"/>
              <a:gd name="connsiteX17" fmla="*/ 59010 w 677898"/>
              <a:gd name="connsiteY17" fmla="*/ 114502 h 323519"/>
              <a:gd name="connsiteX18" fmla="*/ 110504 w 677898"/>
              <a:gd name="connsiteY18" fmla="*/ 169195 h 323519"/>
              <a:gd name="connsiteX19" fmla="*/ 167596 w 677898"/>
              <a:gd name="connsiteY19" fmla="*/ 116581 h 323519"/>
              <a:gd name="connsiteX20" fmla="*/ 114822 w 677898"/>
              <a:gd name="connsiteY20" fmla="*/ 62529 h 323519"/>
              <a:gd name="connsiteX21" fmla="*/ 59010 w 677898"/>
              <a:gd name="connsiteY21" fmla="*/ 114502 h 323519"/>
              <a:gd name="connsiteX22" fmla="*/ 341108 w 677898"/>
              <a:gd name="connsiteY22" fmla="*/ 141689 h 323519"/>
              <a:gd name="connsiteX23" fmla="*/ 228045 w 677898"/>
              <a:gd name="connsiteY23" fmla="*/ 141689 h 323519"/>
              <a:gd name="connsiteX24" fmla="*/ 204697 w 677898"/>
              <a:gd name="connsiteY24" fmla="*/ 155602 h 323519"/>
              <a:gd name="connsiteX25" fmla="*/ 228205 w 677898"/>
              <a:gd name="connsiteY25" fmla="*/ 172233 h 323519"/>
              <a:gd name="connsiteX26" fmla="*/ 454331 w 677898"/>
              <a:gd name="connsiteY26" fmla="*/ 172713 h 323519"/>
              <a:gd name="connsiteX27" fmla="*/ 478479 w 677898"/>
              <a:gd name="connsiteY27" fmla="*/ 156881 h 323519"/>
              <a:gd name="connsiteX28" fmla="*/ 454171 w 677898"/>
              <a:gd name="connsiteY28" fmla="*/ 141529 h 323519"/>
              <a:gd name="connsiteX29" fmla="*/ 341108 w 677898"/>
              <a:gd name="connsiteY29" fmla="*/ 141529 h 323519"/>
              <a:gd name="connsiteX30" fmla="*/ 341108 w 677898"/>
              <a:gd name="connsiteY30" fmla="*/ 106826 h 323519"/>
              <a:gd name="connsiteX31" fmla="*/ 456250 w 677898"/>
              <a:gd name="connsiteY31" fmla="*/ 106826 h 323519"/>
              <a:gd name="connsiteX32" fmla="*/ 477200 w 677898"/>
              <a:gd name="connsiteY32" fmla="*/ 92274 h 323519"/>
              <a:gd name="connsiteX33" fmla="*/ 457849 w 677898"/>
              <a:gd name="connsiteY33" fmla="*/ 76282 h 323519"/>
              <a:gd name="connsiteX34" fmla="*/ 227725 w 677898"/>
              <a:gd name="connsiteY34" fmla="*/ 76442 h 323519"/>
              <a:gd name="connsiteX35" fmla="*/ 205177 w 677898"/>
              <a:gd name="connsiteY35" fmla="*/ 92593 h 323519"/>
              <a:gd name="connsiteX36" fmla="*/ 228045 w 677898"/>
              <a:gd name="connsiteY36" fmla="*/ 106666 h 323519"/>
              <a:gd name="connsiteX37" fmla="*/ 341108 w 677898"/>
              <a:gd name="connsiteY37" fmla="*/ 106666 h 323519"/>
              <a:gd name="connsiteX38" fmla="*/ 340629 w 677898"/>
              <a:gd name="connsiteY38" fmla="*/ 235561 h 323519"/>
              <a:gd name="connsiteX39" fmla="*/ 340629 w 677898"/>
              <a:gd name="connsiteY39" fmla="*/ 235721 h 323519"/>
              <a:gd name="connsiteX40" fmla="*/ 361258 w 677898"/>
              <a:gd name="connsiteY40" fmla="*/ 235721 h 323519"/>
              <a:gd name="connsiteX41" fmla="*/ 462007 w 677898"/>
              <a:gd name="connsiteY41" fmla="*/ 235401 h 323519"/>
              <a:gd name="connsiteX42" fmla="*/ 478639 w 677898"/>
              <a:gd name="connsiteY42" fmla="*/ 221329 h 323519"/>
              <a:gd name="connsiteX43" fmla="*/ 462007 w 677898"/>
              <a:gd name="connsiteY43" fmla="*/ 206776 h 323519"/>
              <a:gd name="connsiteX44" fmla="*/ 451773 w 677898"/>
              <a:gd name="connsiteY44" fmla="*/ 206456 h 323519"/>
              <a:gd name="connsiteX45" fmla="*/ 229964 w 677898"/>
              <a:gd name="connsiteY45" fmla="*/ 205497 h 323519"/>
              <a:gd name="connsiteX46" fmla="*/ 205177 w 677898"/>
              <a:gd name="connsiteY46" fmla="*/ 220529 h 323519"/>
              <a:gd name="connsiteX47" fmla="*/ 229484 w 677898"/>
              <a:gd name="connsiteY47" fmla="*/ 235401 h 323519"/>
              <a:gd name="connsiteX48" fmla="*/ 340469 w 677898"/>
              <a:gd name="connsiteY48" fmla="*/ 235401 h 323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77898" h="323519">
                <a:moveTo>
                  <a:pt x="338710" y="323197"/>
                </a:moveTo>
                <a:cubicBezTo>
                  <a:pt x="235082" y="323197"/>
                  <a:pt x="131454" y="323197"/>
                  <a:pt x="27826" y="323197"/>
                </a:cubicBezTo>
                <a:cubicBezTo>
                  <a:pt x="800" y="323197"/>
                  <a:pt x="0" y="322398"/>
                  <a:pt x="0" y="295531"/>
                </a:cubicBezTo>
                <a:cubicBezTo>
                  <a:pt x="0" y="230284"/>
                  <a:pt x="0" y="165197"/>
                  <a:pt x="0" y="99950"/>
                </a:cubicBezTo>
                <a:cubicBezTo>
                  <a:pt x="160" y="36941"/>
                  <a:pt x="37101" y="0"/>
                  <a:pt x="99950" y="0"/>
                </a:cubicBezTo>
                <a:cubicBezTo>
                  <a:pt x="259869" y="0"/>
                  <a:pt x="419789" y="0"/>
                  <a:pt x="579708" y="0"/>
                </a:cubicBezTo>
                <a:cubicBezTo>
                  <a:pt x="642237" y="0"/>
                  <a:pt x="677579" y="35822"/>
                  <a:pt x="677579" y="98510"/>
                </a:cubicBezTo>
                <a:cubicBezTo>
                  <a:pt x="677579" y="165836"/>
                  <a:pt x="677259" y="233003"/>
                  <a:pt x="677899" y="300329"/>
                </a:cubicBezTo>
                <a:cubicBezTo>
                  <a:pt x="677899" y="316800"/>
                  <a:pt x="673101" y="323677"/>
                  <a:pt x="655670" y="323517"/>
                </a:cubicBezTo>
                <a:cubicBezTo>
                  <a:pt x="602897" y="322717"/>
                  <a:pt x="549963" y="323197"/>
                  <a:pt x="497190" y="323197"/>
                </a:cubicBezTo>
                <a:cubicBezTo>
                  <a:pt x="444416" y="323197"/>
                  <a:pt x="391483" y="323197"/>
                  <a:pt x="338710" y="323197"/>
                </a:cubicBezTo>
                <a:cubicBezTo>
                  <a:pt x="338710" y="323197"/>
                  <a:pt x="338710" y="323197"/>
                  <a:pt x="338710" y="323197"/>
                </a:cubicBezTo>
                <a:close/>
                <a:moveTo>
                  <a:pt x="568834" y="169515"/>
                </a:moveTo>
                <a:cubicBezTo>
                  <a:pt x="598099" y="170474"/>
                  <a:pt x="624326" y="146646"/>
                  <a:pt x="625285" y="118500"/>
                </a:cubicBezTo>
                <a:cubicBezTo>
                  <a:pt x="626245" y="90355"/>
                  <a:pt x="599858" y="62369"/>
                  <a:pt x="571392" y="61089"/>
                </a:cubicBezTo>
                <a:cubicBezTo>
                  <a:pt x="543726" y="59810"/>
                  <a:pt x="517340" y="83798"/>
                  <a:pt x="516380" y="111304"/>
                </a:cubicBezTo>
                <a:cubicBezTo>
                  <a:pt x="515101" y="145207"/>
                  <a:pt x="536210" y="168555"/>
                  <a:pt x="568834" y="169515"/>
                </a:cubicBezTo>
                <a:close/>
                <a:moveTo>
                  <a:pt x="59010" y="114502"/>
                </a:moveTo>
                <a:cubicBezTo>
                  <a:pt x="58690" y="145527"/>
                  <a:pt x="80439" y="168555"/>
                  <a:pt x="110504" y="169195"/>
                </a:cubicBezTo>
                <a:cubicBezTo>
                  <a:pt x="140249" y="169834"/>
                  <a:pt x="167276" y="144887"/>
                  <a:pt x="167596" y="116581"/>
                </a:cubicBezTo>
                <a:cubicBezTo>
                  <a:pt x="167915" y="86516"/>
                  <a:pt x="144567" y="62529"/>
                  <a:pt x="114822" y="62529"/>
                </a:cubicBezTo>
                <a:cubicBezTo>
                  <a:pt x="81239" y="62529"/>
                  <a:pt x="59330" y="82838"/>
                  <a:pt x="59010" y="114502"/>
                </a:cubicBezTo>
                <a:close/>
                <a:moveTo>
                  <a:pt x="341108" y="141689"/>
                </a:moveTo>
                <a:cubicBezTo>
                  <a:pt x="303367" y="141689"/>
                  <a:pt x="265786" y="141689"/>
                  <a:pt x="228045" y="141689"/>
                </a:cubicBezTo>
                <a:cubicBezTo>
                  <a:pt x="217490" y="141689"/>
                  <a:pt x="205017" y="142008"/>
                  <a:pt x="204697" y="155602"/>
                </a:cubicBezTo>
                <a:cubicBezTo>
                  <a:pt x="204377" y="169994"/>
                  <a:pt x="216531" y="172233"/>
                  <a:pt x="228205" y="172233"/>
                </a:cubicBezTo>
                <a:cubicBezTo>
                  <a:pt x="303527" y="172393"/>
                  <a:pt x="379009" y="172553"/>
                  <a:pt x="454331" y="172713"/>
                </a:cubicBezTo>
                <a:cubicBezTo>
                  <a:pt x="465845" y="172713"/>
                  <a:pt x="478479" y="171434"/>
                  <a:pt x="478479" y="156881"/>
                </a:cubicBezTo>
                <a:cubicBezTo>
                  <a:pt x="478479" y="142008"/>
                  <a:pt x="465686" y="141529"/>
                  <a:pt x="454171" y="141529"/>
                </a:cubicBezTo>
                <a:cubicBezTo>
                  <a:pt x="416430" y="141529"/>
                  <a:pt x="378849" y="141529"/>
                  <a:pt x="341108" y="141529"/>
                </a:cubicBezTo>
                <a:close/>
                <a:moveTo>
                  <a:pt x="341108" y="106826"/>
                </a:moveTo>
                <a:cubicBezTo>
                  <a:pt x="379489" y="106826"/>
                  <a:pt x="417870" y="106826"/>
                  <a:pt x="456250" y="106826"/>
                </a:cubicBezTo>
                <a:cubicBezTo>
                  <a:pt x="466645" y="106826"/>
                  <a:pt x="476560" y="104747"/>
                  <a:pt x="477200" y="92274"/>
                </a:cubicBezTo>
                <a:cubicBezTo>
                  <a:pt x="477839" y="79640"/>
                  <a:pt x="468564" y="76282"/>
                  <a:pt x="457849" y="76282"/>
                </a:cubicBezTo>
                <a:cubicBezTo>
                  <a:pt x="381088" y="76282"/>
                  <a:pt x="304327" y="76282"/>
                  <a:pt x="227725" y="76442"/>
                </a:cubicBezTo>
                <a:cubicBezTo>
                  <a:pt x="217011" y="76442"/>
                  <a:pt x="205337" y="79960"/>
                  <a:pt x="205177" y="92593"/>
                </a:cubicBezTo>
                <a:cubicBezTo>
                  <a:pt x="205177" y="106666"/>
                  <a:pt x="217650" y="106666"/>
                  <a:pt x="228045" y="106666"/>
                </a:cubicBezTo>
                <a:cubicBezTo>
                  <a:pt x="265786" y="106826"/>
                  <a:pt x="303367" y="106666"/>
                  <a:pt x="341108" y="106666"/>
                </a:cubicBezTo>
                <a:close/>
                <a:moveTo>
                  <a:pt x="340629" y="235561"/>
                </a:moveTo>
                <a:cubicBezTo>
                  <a:pt x="340629" y="235561"/>
                  <a:pt x="340629" y="235561"/>
                  <a:pt x="340629" y="235721"/>
                </a:cubicBezTo>
                <a:cubicBezTo>
                  <a:pt x="347505" y="235721"/>
                  <a:pt x="354382" y="235721"/>
                  <a:pt x="361258" y="235721"/>
                </a:cubicBezTo>
                <a:cubicBezTo>
                  <a:pt x="394841" y="235721"/>
                  <a:pt x="428424" y="235721"/>
                  <a:pt x="462007" y="235401"/>
                </a:cubicBezTo>
                <a:cubicBezTo>
                  <a:pt x="470803" y="235401"/>
                  <a:pt x="479119" y="231883"/>
                  <a:pt x="478639" y="221329"/>
                </a:cubicBezTo>
                <a:cubicBezTo>
                  <a:pt x="478319" y="211733"/>
                  <a:pt x="471763" y="206936"/>
                  <a:pt x="462007" y="206776"/>
                </a:cubicBezTo>
                <a:cubicBezTo>
                  <a:pt x="458649" y="206776"/>
                  <a:pt x="455131" y="206776"/>
                  <a:pt x="451773" y="206456"/>
                </a:cubicBezTo>
                <a:cubicBezTo>
                  <a:pt x="377890" y="201339"/>
                  <a:pt x="303847" y="209974"/>
                  <a:pt x="229964" y="205497"/>
                </a:cubicBezTo>
                <a:cubicBezTo>
                  <a:pt x="218450" y="204857"/>
                  <a:pt x="205656" y="206296"/>
                  <a:pt x="205177" y="220529"/>
                </a:cubicBezTo>
                <a:cubicBezTo>
                  <a:pt x="204697" y="236041"/>
                  <a:pt x="218610" y="235242"/>
                  <a:pt x="229484" y="235401"/>
                </a:cubicBezTo>
                <a:cubicBezTo>
                  <a:pt x="266426" y="235721"/>
                  <a:pt x="303527" y="235401"/>
                  <a:pt x="340469" y="235401"/>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80" name="Forma libre: forma 979">
            <a:extLst>
              <a:ext uri="{FF2B5EF4-FFF2-40B4-BE49-F238E27FC236}">
                <a16:creationId xmlns:a16="http://schemas.microsoft.com/office/drawing/2014/main" id="{C9AD57D7-12C0-45CB-BBB2-280F8D216266}"/>
              </a:ext>
            </a:extLst>
          </p:cNvPr>
          <p:cNvSpPr/>
          <p:nvPr/>
        </p:nvSpPr>
        <p:spPr>
          <a:xfrm>
            <a:off x="7613713" y="3628411"/>
            <a:ext cx="760737" cy="295584"/>
          </a:xfrm>
          <a:custGeom>
            <a:avLst/>
            <a:gdLst>
              <a:gd name="connsiteX0" fmla="*/ 561317 w 760737"/>
              <a:gd name="connsiteY0" fmla="*/ 295531 h 295584"/>
              <a:gd name="connsiteX1" fmla="*/ 431623 w 760737"/>
              <a:gd name="connsiteY1" fmla="*/ 295531 h 295584"/>
              <a:gd name="connsiteX2" fmla="*/ 407155 w 760737"/>
              <a:gd name="connsiteY2" fmla="*/ 280499 h 295584"/>
              <a:gd name="connsiteX3" fmla="*/ 377410 w 760737"/>
              <a:gd name="connsiteY3" fmla="*/ 270584 h 295584"/>
              <a:gd name="connsiteX4" fmla="*/ 352463 w 760737"/>
              <a:gd name="connsiteY4" fmla="*/ 281618 h 295584"/>
              <a:gd name="connsiteX5" fmla="*/ 331353 w 760737"/>
              <a:gd name="connsiteY5" fmla="*/ 295531 h 295584"/>
              <a:gd name="connsiteX6" fmla="*/ 63648 w 760737"/>
              <a:gd name="connsiteY6" fmla="*/ 295211 h 295584"/>
              <a:gd name="connsiteX7" fmla="*/ 0 w 760737"/>
              <a:gd name="connsiteY7" fmla="*/ 231723 h 295584"/>
              <a:gd name="connsiteX8" fmla="*/ 0 w 760737"/>
              <a:gd name="connsiteY8" fmla="*/ 114342 h 295584"/>
              <a:gd name="connsiteX9" fmla="*/ 27986 w 760737"/>
              <a:gd name="connsiteY9" fmla="*/ 86516 h 295584"/>
              <a:gd name="connsiteX10" fmla="*/ 236041 w 760737"/>
              <a:gd name="connsiteY10" fmla="*/ 86836 h 295584"/>
              <a:gd name="connsiteX11" fmla="*/ 259709 w 760737"/>
              <a:gd name="connsiteY11" fmla="*/ 63648 h 295584"/>
              <a:gd name="connsiteX12" fmla="*/ 323357 w 760737"/>
              <a:gd name="connsiteY12" fmla="*/ 0 h 295584"/>
              <a:gd name="connsiteX13" fmla="*/ 459289 w 760737"/>
              <a:gd name="connsiteY13" fmla="*/ 0 h 295584"/>
              <a:gd name="connsiteX14" fmla="*/ 504706 w 760737"/>
              <a:gd name="connsiteY14" fmla="*/ 44138 h 295584"/>
              <a:gd name="connsiteX15" fmla="*/ 548684 w 760737"/>
              <a:gd name="connsiteY15" fmla="*/ 86357 h 295584"/>
              <a:gd name="connsiteX16" fmla="*/ 727794 w 760737"/>
              <a:gd name="connsiteY16" fmla="*/ 86357 h 295584"/>
              <a:gd name="connsiteX17" fmla="*/ 760737 w 760737"/>
              <a:gd name="connsiteY17" fmla="*/ 119939 h 295584"/>
              <a:gd name="connsiteX18" fmla="*/ 760737 w 760737"/>
              <a:gd name="connsiteY18" fmla="*/ 229165 h 295584"/>
              <a:gd name="connsiteX19" fmla="*/ 695330 w 760737"/>
              <a:gd name="connsiteY19" fmla="*/ 295371 h 295584"/>
              <a:gd name="connsiteX20" fmla="*/ 561477 w 760737"/>
              <a:gd name="connsiteY20" fmla="*/ 295371 h 295584"/>
              <a:gd name="connsiteX21" fmla="*/ 380289 w 760737"/>
              <a:gd name="connsiteY21" fmla="*/ 86516 h 295584"/>
              <a:gd name="connsiteX22" fmla="*/ 380289 w 760737"/>
              <a:gd name="connsiteY22" fmla="*/ 86516 h 295584"/>
              <a:gd name="connsiteX23" fmla="*/ 427465 w 760737"/>
              <a:gd name="connsiteY23" fmla="*/ 86516 h 295584"/>
              <a:gd name="connsiteX24" fmla="*/ 463287 w 760737"/>
              <a:gd name="connsiteY24" fmla="*/ 55972 h 295584"/>
              <a:gd name="connsiteX25" fmla="*/ 450013 w 760737"/>
              <a:gd name="connsiteY25" fmla="*/ 39820 h 295584"/>
              <a:gd name="connsiteX26" fmla="*/ 314402 w 760737"/>
              <a:gd name="connsiteY26" fmla="*/ 39820 h 295584"/>
              <a:gd name="connsiteX27" fmla="*/ 299050 w 760737"/>
              <a:gd name="connsiteY27" fmla="*/ 64448 h 295584"/>
              <a:gd name="connsiteX28" fmla="*/ 314562 w 760737"/>
              <a:gd name="connsiteY28" fmla="*/ 86836 h 295584"/>
              <a:gd name="connsiteX29" fmla="*/ 380289 w 760737"/>
              <a:gd name="connsiteY29" fmla="*/ 86836 h 295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0737" h="295584">
                <a:moveTo>
                  <a:pt x="561317" y="295531"/>
                </a:moveTo>
                <a:cubicBezTo>
                  <a:pt x="518139" y="295531"/>
                  <a:pt x="474801" y="295531"/>
                  <a:pt x="431623" y="295531"/>
                </a:cubicBezTo>
                <a:cubicBezTo>
                  <a:pt x="420268" y="295531"/>
                  <a:pt x="410673" y="295691"/>
                  <a:pt x="407155" y="280499"/>
                </a:cubicBezTo>
                <a:cubicBezTo>
                  <a:pt x="403477" y="264347"/>
                  <a:pt x="387965" y="271383"/>
                  <a:pt x="377410" y="270584"/>
                </a:cubicBezTo>
                <a:cubicBezTo>
                  <a:pt x="367815" y="269944"/>
                  <a:pt x="355181" y="266906"/>
                  <a:pt x="352463" y="281618"/>
                </a:cubicBezTo>
                <a:cubicBezTo>
                  <a:pt x="350064" y="294412"/>
                  <a:pt x="341748" y="295531"/>
                  <a:pt x="331353" y="295531"/>
                </a:cubicBezTo>
                <a:cubicBezTo>
                  <a:pt x="242118" y="295531"/>
                  <a:pt x="152883" y="295531"/>
                  <a:pt x="63648" y="295211"/>
                </a:cubicBezTo>
                <a:cubicBezTo>
                  <a:pt x="32144" y="295211"/>
                  <a:pt x="0" y="262268"/>
                  <a:pt x="0" y="231723"/>
                </a:cubicBezTo>
                <a:cubicBezTo>
                  <a:pt x="0" y="192543"/>
                  <a:pt x="0" y="153523"/>
                  <a:pt x="0" y="114342"/>
                </a:cubicBezTo>
                <a:cubicBezTo>
                  <a:pt x="0" y="91474"/>
                  <a:pt x="4798" y="86676"/>
                  <a:pt x="27986" y="86516"/>
                </a:cubicBezTo>
                <a:cubicBezTo>
                  <a:pt x="97391" y="86357"/>
                  <a:pt x="166636" y="85877"/>
                  <a:pt x="236041" y="86836"/>
                </a:cubicBezTo>
                <a:cubicBezTo>
                  <a:pt x="253952" y="86996"/>
                  <a:pt x="259709" y="81879"/>
                  <a:pt x="259709" y="63648"/>
                </a:cubicBezTo>
                <a:cubicBezTo>
                  <a:pt x="259389" y="2239"/>
                  <a:pt x="262428" y="0"/>
                  <a:pt x="323357" y="0"/>
                </a:cubicBezTo>
                <a:cubicBezTo>
                  <a:pt x="368615" y="0"/>
                  <a:pt x="414032" y="0"/>
                  <a:pt x="459289" y="0"/>
                </a:cubicBezTo>
                <a:cubicBezTo>
                  <a:pt x="492552" y="0"/>
                  <a:pt x="504226" y="11514"/>
                  <a:pt x="504706" y="44138"/>
                </a:cubicBezTo>
                <a:cubicBezTo>
                  <a:pt x="505186" y="90834"/>
                  <a:pt x="499748" y="86357"/>
                  <a:pt x="548684" y="86357"/>
                </a:cubicBezTo>
                <a:cubicBezTo>
                  <a:pt x="608334" y="86357"/>
                  <a:pt x="668144" y="86357"/>
                  <a:pt x="727794" y="86357"/>
                </a:cubicBezTo>
                <a:cubicBezTo>
                  <a:pt x="756899" y="86357"/>
                  <a:pt x="760577" y="90035"/>
                  <a:pt x="760737" y="119939"/>
                </a:cubicBezTo>
                <a:cubicBezTo>
                  <a:pt x="760737" y="156401"/>
                  <a:pt x="760737" y="192703"/>
                  <a:pt x="760737" y="229165"/>
                </a:cubicBezTo>
                <a:cubicBezTo>
                  <a:pt x="760737" y="262908"/>
                  <a:pt x="729553" y="295052"/>
                  <a:pt x="695330" y="295371"/>
                </a:cubicBezTo>
                <a:cubicBezTo>
                  <a:pt x="650712" y="295851"/>
                  <a:pt x="606095" y="295371"/>
                  <a:pt x="561477" y="295371"/>
                </a:cubicBezTo>
                <a:close/>
                <a:moveTo>
                  <a:pt x="380289" y="86516"/>
                </a:moveTo>
                <a:lnTo>
                  <a:pt x="380289" y="86516"/>
                </a:lnTo>
                <a:cubicBezTo>
                  <a:pt x="395961" y="86516"/>
                  <a:pt x="411793" y="86516"/>
                  <a:pt x="427465" y="86516"/>
                </a:cubicBezTo>
                <a:cubicBezTo>
                  <a:pt x="459609" y="86516"/>
                  <a:pt x="458649" y="86516"/>
                  <a:pt x="463287" y="55972"/>
                </a:cubicBezTo>
                <a:cubicBezTo>
                  <a:pt x="465206" y="43018"/>
                  <a:pt x="461048" y="39820"/>
                  <a:pt x="450013" y="39820"/>
                </a:cubicBezTo>
                <a:cubicBezTo>
                  <a:pt x="404756" y="39820"/>
                  <a:pt x="359659" y="39980"/>
                  <a:pt x="314402" y="39820"/>
                </a:cubicBezTo>
                <a:cubicBezTo>
                  <a:pt x="295211" y="39820"/>
                  <a:pt x="299369" y="53413"/>
                  <a:pt x="299050" y="64448"/>
                </a:cubicBezTo>
                <a:cubicBezTo>
                  <a:pt x="298730" y="75482"/>
                  <a:pt x="297290" y="87156"/>
                  <a:pt x="314562" y="86836"/>
                </a:cubicBezTo>
                <a:cubicBezTo>
                  <a:pt x="336471" y="86197"/>
                  <a:pt x="358380" y="86836"/>
                  <a:pt x="380289" y="86836"/>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81" name="Forma libre: forma 980">
            <a:extLst>
              <a:ext uri="{FF2B5EF4-FFF2-40B4-BE49-F238E27FC236}">
                <a16:creationId xmlns:a16="http://schemas.microsoft.com/office/drawing/2014/main" id="{73241043-28F0-4BF1-A455-4266C012750F}"/>
              </a:ext>
            </a:extLst>
          </p:cNvPr>
          <p:cNvSpPr/>
          <p:nvPr/>
        </p:nvSpPr>
        <p:spPr>
          <a:xfrm>
            <a:off x="10899474" y="2978175"/>
            <a:ext cx="627973" cy="276626"/>
          </a:xfrm>
          <a:custGeom>
            <a:avLst/>
            <a:gdLst>
              <a:gd name="connsiteX0" fmla="*/ 313387 w 627973"/>
              <a:gd name="connsiteY0" fmla="*/ 324 h 276626"/>
              <a:gd name="connsiteX1" fmla="*/ 595645 w 627973"/>
              <a:gd name="connsiteY1" fmla="*/ 324 h 276626"/>
              <a:gd name="connsiteX2" fmla="*/ 627149 w 627973"/>
              <a:gd name="connsiteY2" fmla="*/ 30549 h 276626"/>
              <a:gd name="connsiteX3" fmla="*/ 623471 w 627973"/>
              <a:gd name="connsiteY3" fmla="*/ 149689 h 276626"/>
              <a:gd name="connsiteX4" fmla="*/ 533756 w 627973"/>
              <a:gd name="connsiteY4" fmla="*/ 253796 h 276626"/>
              <a:gd name="connsiteX5" fmla="*/ 432687 w 627973"/>
              <a:gd name="connsiteY5" fmla="*/ 271228 h 276626"/>
              <a:gd name="connsiteX6" fmla="*/ 121004 w 627973"/>
              <a:gd name="connsiteY6" fmla="*/ 260833 h 276626"/>
              <a:gd name="connsiteX7" fmla="*/ 26171 w 627973"/>
              <a:gd name="connsiteY7" fmla="*/ 207899 h 276626"/>
              <a:gd name="connsiteX8" fmla="*/ 4103 w 627973"/>
              <a:gd name="connsiteY8" fmla="*/ 140893 h 276626"/>
              <a:gd name="connsiteX9" fmla="*/ 2184 w 627973"/>
              <a:gd name="connsiteY9" fmla="*/ 23832 h 276626"/>
              <a:gd name="connsiteX10" fmla="*/ 29210 w 627973"/>
              <a:gd name="connsiteY10" fmla="*/ 4 h 276626"/>
              <a:gd name="connsiteX11" fmla="*/ 249579 w 627973"/>
              <a:gd name="connsiteY11" fmla="*/ 324 h 276626"/>
              <a:gd name="connsiteX12" fmla="*/ 313387 w 627973"/>
              <a:gd name="connsiteY12" fmla="*/ 324 h 276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7973" h="276626">
                <a:moveTo>
                  <a:pt x="313387" y="324"/>
                </a:moveTo>
                <a:cubicBezTo>
                  <a:pt x="407420" y="324"/>
                  <a:pt x="501452" y="324"/>
                  <a:pt x="595645" y="324"/>
                </a:cubicBezTo>
                <a:cubicBezTo>
                  <a:pt x="623631" y="324"/>
                  <a:pt x="626189" y="2243"/>
                  <a:pt x="627149" y="30549"/>
                </a:cubicBezTo>
                <a:cubicBezTo>
                  <a:pt x="628588" y="70369"/>
                  <a:pt x="628588" y="110029"/>
                  <a:pt x="623471" y="149689"/>
                </a:cubicBezTo>
                <a:cubicBezTo>
                  <a:pt x="616434" y="204381"/>
                  <a:pt x="584770" y="237005"/>
                  <a:pt x="533756" y="253796"/>
                </a:cubicBezTo>
                <a:cubicBezTo>
                  <a:pt x="500812" y="264511"/>
                  <a:pt x="466750" y="268669"/>
                  <a:pt x="432687" y="271228"/>
                </a:cubicBezTo>
                <a:cubicBezTo>
                  <a:pt x="328419" y="279064"/>
                  <a:pt x="224312" y="280503"/>
                  <a:pt x="121004" y="260833"/>
                </a:cubicBezTo>
                <a:cubicBezTo>
                  <a:pt x="83903" y="253796"/>
                  <a:pt x="50479" y="239244"/>
                  <a:pt x="26171" y="207899"/>
                </a:cubicBezTo>
                <a:cubicBezTo>
                  <a:pt x="10659" y="187909"/>
                  <a:pt x="6981" y="164241"/>
                  <a:pt x="4103" y="140893"/>
                </a:cubicBezTo>
                <a:cubicBezTo>
                  <a:pt x="-535" y="102033"/>
                  <a:pt x="-1335" y="63172"/>
                  <a:pt x="2184" y="23832"/>
                </a:cubicBezTo>
                <a:cubicBezTo>
                  <a:pt x="3943" y="4322"/>
                  <a:pt x="11779" y="-156"/>
                  <a:pt x="29210" y="4"/>
                </a:cubicBezTo>
                <a:cubicBezTo>
                  <a:pt x="102613" y="644"/>
                  <a:pt x="176176" y="324"/>
                  <a:pt x="249579" y="324"/>
                </a:cubicBezTo>
                <a:cubicBezTo>
                  <a:pt x="270849" y="324"/>
                  <a:pt x="292118" y="324"/>
                  <a:pt x="313387" y="32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83" name="Forma libre: forma 982">
            <a:extLst>
              <a:ext uri="{FF2B5EF4-FFF2-40B4-BE49-F238E27FC236}">
                <a16:creationId xmlns:a16="http://schemas.microsoft.com/office/drawing/2014/main" id="{611FE346-EF3D-4FEC-8F40-76296FE055C1}"/>
              </a:ext>
            </a:extLst>
          </p:cNvPr>
          <p:cNvSpPr/>
          <p:nvPr/>
        </p:nvSpPr>
        <p:spPr>
          <a:xfrm>
            <a:off x="6634366" y="2525087"/>
            <a:ext cx="578108" cy="722716"/>
          </a:xfrm>
          <a:custGeom>
            <a:avLst/>
            <a:gdLst>
              <a:gd name="connsiteX0" fmla="*/ 578109 w 578108"/>
              <a:gd name="connsiteY0" fmla="*/ 389604 h 722716"/>
              <a:gd name="connsiteX1" fmla="*/ 578109 w 578108"/>
              <a:gd name="connsiteY1" fmla="*/ 680018 h 722716"/>
              <a:gd name="connsiteX2" fmla="*/ 536690 w 578108"/>
              <a:gd name="connsiteY2" fmla="*/ 722716 h 722716"/>
              <a:gd name="connsiteX3" fmla="*/ 42219 w 578108"/>
              <a:gd name="connsiteY3" fmla="*/ 722716 h 722716"/>
              <a:gd name="connsiteX4" fmla="*/ 480 w 578108"/>
              <a:gd name="connsiteY4" fmla="*/ 681137 h 722716"/>
              <a:gd name="connsiteX5" fmla="*/ 0 w 578108"/>
              <a:gd name="connsiteY5" fmla="*/ 123018 h 722716"/>
              <a:gd name="connsiteX6" fmla="*/ 68286 w 578108"/>
              <a:gd name="connsiteY6" fmla="*/ 53933 h 722716"/>
              <a:gd name="connsiteX7" fmla="*/ 183588 w 578108"/>
              <a:gd name="connsiteY7" fmla="*/ 54413 h 722716"/>
              <a:gd name="connsiteX8" fmla="*/ 201499 w 578108"/>
              <a:gd name="connsiteY8" fmla="*/ 44658 h 722716"/>
              <a:gd name="connsiteX9" fmla="*/ 239719 w 578108"/>
              <a:gd name="connsiteY9" fmla="*/ 23548 h 722716"/>
              <a:gd name="connsiteX10" fmla="*/ 271863 w 578108"/>
              <a:gd name="connsiteY10" fmla="*/ 10595 h 722716"/>
              <a:gd name="connsiteX11" fmla="*/ 317440 w 578108"/>
              <a:gd name="connsiteY11" fmla="*/ 10755 h 722716"/>
              <a:gd name="connsiteX12" fmla="*/ 349904 w 578108"/>
              <a:gd name="connsiteY12" fmla="*/ 23389 h 722716"/>
              <a:gd name="connsiteX13" fmla="*/ 388444 w 578108"/>
              <a:gd name="connsiteY13" fmla="*/ 44338 h 722716"/>
              <a:gd name="connsiteX14" fmla="*/ 411473 w 578108"/>
              <a:gd name="connsiteY14" fmla="*/ 53613 h 722716"/>
              <a:gd name="connsiteX15" fmla="*/ 541168 w 578108"/>
              <a:gd name="connsiteY15" fmla="*/ 55372 h 722716"/>
              <a:gd name="connsiteX16" fmla="*/ 577949 w 578108"/>
              <a:gd name="connsiteY16" fmla="*/ 95033 h 722716"/>
              <a:gd name="connsiteX17" fmla="*/ 577949 w 578108"/>
              <a:gd name="connsiteY17" fmla="*/ 389604 h 722716"/>
              <a:gd name="connsiteX18" fmla="*/ 70045 w 578108"/>
              <a:gd name="connsiteY18" fmla="*/ 389604 h 722716"/>
              <a:gd name="connsiteX19" fmla="*/ 69725 w 578108"/>
              <a:gd name="connsiteY19" fmla="*/ 630443 h 722716"/>
              <a:gd name="connsiteX20" fmla="*/ 94672 w 578108"/>
              <a:gd name="connsiteY20" fmla="*/ 655071 h 722716"/>
              <a:gd name="connsiteX21" fmla="*/ 323197 w 578108"/>
              <a:gd name="connsiteY21" fmla="*/ 654751 h 722716"/>
              <a:gd name="connsiteX22" fmla="*/ 487914 w 578108"/>
              <a:gd name="connsiteY22" fmla="*/ 654751 h 722716"/>
              <a:gd name="connsiteX23" fmla="*/ 509344 w 578108"/>
              <a:gd name="connsiteY23" fmla="*/ 634921 h 722716"/>
              <a:gd name="connsiteX24" fmla="*/ 508704 w 578108"/>
              <a:gd name="connsiteY24" fmla="*/ 509384 h 722716"/>
              <a:gd name="connsiteX25" fmla="*/ 507425 w 578108"/>
              <a:gd name="connsiteY25" fmla="*/ 320359 h 722716"/>
              <a:gd name="connsiteX26" fmla="*/ 509184 w 578108"/>
              <a:gd name="connsiteY26" fmla="*/ 145887 h 722716"/>
              <a:gd name="connsiteX27" fmla="*/ 485995 w 578108"/>
              <a:gd name="connsiteY27" fmla="*/ 124298 h 722716"/>
              <a:gd name="connsiteX28" fmla="*/ 94832 w 578108"/>
              <a:gd name="connsiteY28" fmla="*/ 124298 h 722716"/>
              <a:gd name="connsiteX29" fmla="*/ 69885 w 578108"/>
              <a:gd name="connsiteY29" fmla="*/ 150844 h 722716"/>
              <a:gd name="connsiteX30" fmla="*/ 70205 w 578108"/>
              <a:gd name="connsiteY30" fmla="*/ 389604 h 72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78108" h="722716">
                <a:moveTo>
                  <a:pt x="578109" y="389604"/>
                </a:moveTo>
                <a:cubicBezTo>
                  <a:pt x="578109" y="486355"/>
                  <a:pt x="578109" y="583267"/>
                  <a:pt x="578109" y="680018"/>
                </a:cubicBezTo>
                <a:cubicBezTo>
                  <a:pt x="578109" y="715840"/>
                  <a:pt x="571552" y="722557"/>
                  <a:pt x="536690" y="722716"/>
                </a:cubicBezTo>
                <a:cubicBezTo>
                  <a:pt x="371813" y="722716"/>
                  <a:pt x="207096" y="722716"/>
                  <a:pt x="42219" y="722716"/>
                </a:cubicBezTo>
                <a:cubicBezTo>
                  <a:pt x="9755" y="722716"/>
                  <a:pt x="480" y="713281"/>
                  <a:pt x="480" y="681137"/>
                </a:cubicBezTo>
                <a:cubicBezTo>
                  <a:pt x="480" y="495151"/>
                  <a:pt x="160" y="309165"/>
                  <a:pt x="0" y="123018"/>
                </a:cubicBezTo>
                <a:cubicBezTo>
                  <a:pt x="0" y="57931"/>
                  <a:pt x="3998" y="53773"/>
                  <a:pt x="68286" y="53933"/>
                </a:cubicBezTo>
                <a:cubicBezTo>
                  <a:pt x="106666" y="53933"/>
                  <a:pt x="145207" y="53933"/>
                  <a:pt x="183588" y="54413"/>
                </a:cubicBezTo>
                <a:cubicBezTo>
                  <a:pt x="191903" y="54413"/>
                  <a:pt x="198140" y="53453"/>
                  <a:pt x="201499" y="44658"/>
                </a:cubicBezTo>
                <a:cubicBezTo>
                  <a:pt x="208215" y="27227"/>
                  <a:pt x="222608" y="22269"/>
                  <a:pt x="239719" y="23548"/>
                </a:cubicBezTo>
                <a:cubicBezTo>
                  <a:pt x="252673" y="24508"/>
                  <a:pt x="262588" y="21789"/>
                  <a:pt x="271863" y="10595"/>
                </a:cubicBezTo>
                <a:cubicBezTo>
                  <a:pt x="283537" y="-3638"/>
                  <a:pt x="305126" y="-3478"/>
                  <a:pt x="317440" y="10755"/>
                </a:cubicBezTo>
                <a:cubicBezTo>
                  <a:pt x="326875" y="21789"/>
                  <a:pt x="337110" y="23868"/>
                  <a:pt x="349904" y="23389"/>
                </a:cubicBezTo>
                <a:cubicBezTo>
                  <a:pt x="366695" y="22749"/>
                  <a:pt x="381408" y="26427"/>
                  <a:pt x="388444" y="44338"/>
                </a:cubicBezTo>
                <a:cubicBezTo>
                  <a:pt x="392762" y="55053"/>
                  <a:pt x="402837" y="53453"/>
                  <a:pt x="411473" y="53613"/>
                </a:cubicBezTo>
                <a:cubicBezTo>
                  <a:pt x="454651" y="54253"/>
                  <a:pt x="497989" y="53933"/>
                  <a:pt x="541168" y="55372"/>
                </a:cubicBezTo>
                <a:cubicBezTo>
                  <a:pt x="571073" y="56332"/>
                  <a:pt x="577949" y="64488"/>
                  <a:pt x="577949" y="95033"/>
                </a:cubicBezTo>
                <a:cubicBezTo>
                  <a:pt x="577949" y="193223"/>
                  <a:pt x="577949" y="291414"/>
                  <a:pt x="577949" y="389604"/>
                </a:cubicBezTo>
                <a:close/>
                <a:moveTo>
                  <a:pt x="70045" y="389604"/>
                </a:moveTo>
                <a:cubicBezTo>
                  <a:pt x="70045" y="469884"/>
                  <a:pt x="70524" y="550163"/>
                  <a:pt x="69725" y="630443"/>
                </a:cubicBezTo>
                <a:cubicBezTo>
                  <a:pt x="69565" y="649473"/>
                  <a:pt x="75962" y="655390"/>
                  <a:pt x="94672" y="655071"/>
                </a:cubicBezTo>
                <a:cubicBezTo>
                  <a:pt x="170794" y="654271"/>
                  <a:pt x="247076" y="654751"/>
                  <a:pt x="323197" y="654751"/>
                </a:cubicBezTo>
                <a:cubicBezTo>
                  <a:pt x="378050" y="654751"/>
                  <a:pt x="433062" y="654591"/>
                  <a:pt x="487914" y="654751"/>
                </a:cubicBezTo>
                <a:cubicBezTo>
                  <a:pt x="501987" y="654751"/>
                  <a:pt x="509663" y="650913"/>
                  <a:pt x="509344" y="634921"/>
                </a:cubicBezTo>
                <a:cubicBezTo>
                  <a:pt x="508544" y="593182"/>
                  <a:pt x="508864" y="551283"/>
                  <a:pt x="508704" y="509384"/>
                </a:cubicBezTo>
                <a:cubicBezTo>
                  <a:pt x="508384" y="446376"/>
                  <a:pt x="507425" y="383367"/>
                  <a:pt x="507425" y="320359"/>
                </a:cubicBezTo>
                <a:cubicBezTo>
                  <a:pt x="507425" y="262148"/>
                  <a:pt x="507744" y="203938"/>
                  <a:pt x="509184" y="145887"/>
                </a:cubicBezTo>
                <a:cubicBezTo>
                  <a:pt x="509663" y="127816"/>
                  <a:pt x="502147" y="124138"/>
                  <a:pt x="485995" y="124298"/>
                </a:cubicBezTo>
                <a:cubicBezTo>
                  <a:pt x="355661" y="124777"/>
                  <a:pt x="225167" y="124937"/>
                  <a:pt x="94832" y="124298"/>
                </a:cubicBezTo>
                <a:cubicBezTo>
                  <a:pt x="74043" y="124298"/>
                  <a:pt x="69565" y="131814"/>
                  <a:pt x="69885" y="150844"/>
                </a:cubicBezTo>
                <a:cubicBezTo>
                  <a:pt x="70684" y="230484"/>
                  <a:pt x="70205" y="310124"/>
                  <a:pt x="70205" y="38960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85" name="Forma libre: forma 984">
            <a:extLst>
              <a:ext uri="{FF2B5EF4-FFF2-40B4-BE49-F238E27FC236}">
                <a16:creationId xmlns:a16="http://schemas.microsoft.com/office/drawing/2014/main" id="{FF5836C4-3F2B-421A-A13E-95861CD1548D}"/>
              </a:ext>
            </a:extLst>
          </p:cNvPr>
          <p:cNvSpPr/>
          <p:nvPr/>
        </p:nvSpPr>
        <p:spPr>
          <a:xfrm>
            <a:off x="9692072" y="5536763"/>
            <a:ext cx="600487" cy="649629"/>
          </a:xfrm>
          <a:custGeom>
            <a:avLst/>
            <a:gdLst>
              <a:gd name="connsiteX0" fmla="*/ 599333 w 600487"/>
              <a:gd name="connsiteY0" fmla="*/ 323645 h 649629"/>
              <a:gd name="connsiteX1" fmla="*/ 599653 w 600487"/>
              <a:gd name="connsiteY1" fmla="*/ 624293 h 649629"/>
              <a:gd name="connsiteX2" fmla="*/ 575985 w 600487"/>
              <a:gd name="connsiteY2" fmla="*/ 649401 h 649629"/>
              <a:gd name="connsiteX3" fmla="*/ 19785 w 600487"/>
              <a:gd name="connsiteY3" fmla="*/ 648921 h 649629"/>
              <a:gd name="connsiteX4" fmla="*/ 914 w 600487"/>
              <a:gd name="connsiteY4" fmla="*/ 644923 h 649629"/>
              <a:gd name="connsiteX5" fmla="*/ 10030 w 600487"/>
              <a:gd name="connsiteY5" fmla="*/ 628132 h 649629"/>
              <a:gd name="connsiteX6" fmla="*/ 262382 w 600487"/>
              <a:gd name="connsiteY6" fmla="*/ 356908 h 649629"/>
              <a:gd name="connsiteX7" fmla="*/ 529288 w 600487"/>
              <a:gd name="connsiteY7" fmla="*/ 65695 h 649629"/>
              <a:gd name="connsiteX8" fmla="*/ 584460 w 600487"/>
              <a:gd name="connsiteY8" fmla="*/ 7484 h 649629"/>
              <a:gd name="connsiteX9" fmla="*/ 595975 w 600487"/>
              <a:gd name="connsiteY9" fmla="*/ 288 h 649629"/>
              <a:gd name="connsiteX10" fmla="*/ 599333 w 600487"/>
              <a:gd name="connsiteY10" fmla="*/ 14521 h 649629"/>
              <a:gd name="connsiteX11" fmla="*/ 599333 w 600487"/>
              <a:gd name="connsiteY11" fmla="*/ 323485 h 649629"/>
              <a:gd name="connsiteX12" fmla="*/ 599173 w 600487"/>
              <a:gd name="connsiteY12" fmla="*/ 323485 h 649629"/>
              <a:gd name="connsiteX13" fmla="*/ 502582 w 600487"/>
              <a:gd name="connsiteY13" fmla="*/ 247364 h 649629"/>
              <a:gd name="connsiteX14" fmla="*/ 497464 w 600487"/>
              <a:gd name="connsiteY14" fmla="*/ 245124 h 649629"/>
              <a:gd name="connsiteX15" fmla="*/ 216486 w 600487"/>
              <a:gd name="connsiteY15" fmla="*/ 548971 h 649629"/>
              <a:gd name="connsiteX16" fmla="*/ 225761 w 600487"/>
              <a:gd name="connsiteY16" fmla="*/ 552010 h 649629"/>
              <a:gd name="connsiteX17" fmla="*/ 485150 w 600487"/>
              <a:gd name="connsiteY17" fmla="*/ 552330 h 649629"/>
              <a:gd name="connsiteX18" fmla="*/ 502582 w 600487"/>
              <a:gd name="connsiteY18" fmla="*/ 533299 h 649629"/>
              <a:gd name="connsiteX19" fmla="*/ 502582 w 600487"/>
              <a:gd name="connsiteY19" fmla="*/ 401526 h 649629"/>
              <a:gd name="connsiteX20" fmla="*/ 502582 w 600487"/>
              <a:gd name="connsiteY20" fmla="*/ 247364 h 64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0487" h="649629">
                <a:moveTo>
                  <a:pt x="599333" y="323645"/>
                </a:moveTo>
                <a:cubicBezTo>
                  <a:pt x="599333" y="423914"/>
                  <a:pt x="598853" y="524184"/>
                  <a:pt x="599653" y="624293"/>
                </a:cubicBezTo>
                <a:cubicBezTo>
                  <a:pt x="599653" y="642524"/>
                  <a:pt x="595655" y="649401"/>
                  <a:pt x="575985" y="649401"/>
                </a:cubicBezTo>
                <a:cubicBezTo>
                  <a:pt x="390638" y="648761"/>
                  <a:pt x="205291" y="649081"/>
                  <a:pt x="19785" y="648921"/>
                </a:cubicBezTo>
                <a:cubicBezTo>
                  <a:pt x="13228" y="648921"/>
                  <a:pt x="4432" y="652120"/>
                  <a:pt x="914" y="644923"/>
                </a:cubicBezTo>
                <a:cubicBezTo>
                  <a:pt x="-2764" y="637407"/>
                  <a:pt x="5552" y="632929"/>
                  <a:pt x="10030" y="628132"/>
                </a:cubicBezTo>
                <a:cubicBezTo>
                  <a:pt x="94147" y="537617"/>
                  <a:pt x="178585" y="447583"/>
                  <a:pt x="262382" y="356908"/>
                </a:cubicBezTo>
                <a:cubicBezTo>
                  <a:pt x="351618" y="260157"/>
                  <a:pt x="440213" y="162766"/>
                  <a:pt x="529288" y="65695"/>
                </a:cubicBezTo>
                <a:cubicBezTo>
                  <a:pt x="547359" y="46025"/>
                  <a:pt x="566070" y="26834"/>
                  <a:pt x="584460" y="7484"/>
                </a:cubicBezTo>
                <a:cubicBezTo>
                  <a:pt x="587659" y="4126"/>
                  <a:pt x="590697" y="-1312"/>
                  <a:pt x="595975" y="288"/>
                </a:cubicBezTo>
                <a:cubicBezTo>
                  <a:pt x="603651" y="2686"/>
                  <a:pt x="599173" y="9723"/>
                  <a:pt x="599333" y="14521"/>
                </a:cubicBezTo>
                <a:cubicBezTo>
                  <a:pt x="599493" y="117509"/>
                  <a:pt x="599333" y="220497"/>
                  <a:pt x="599333" y="323485"/>
                </a:cubicBezTo>
                <a:lnTo>
                  <a:pt x="599173" y="323485"/>
                </a:lnTo>
                <a:close/>
                <a:moveTo>
                  <a:pt x="502582" y="247364"/>
                </a:moveTo>
                <a:lnTo>
                  <a:pt x="497464" y="245124"/>
                </a:lnTo>
                <a:cubicBezTo>
                  <a:pt x="404231" y="345874"/>
                  <a:pt x="311158" y="446623"/>
                  <a:pt x="216486" y="548971"/>
                </a:cubicBezTo>
                <a:cubicBezTo>
                  <a:pt x="222083" y="550890"/>
                  <a:pt x="224002" y="552010"/>
                  <a:pt x="225761" y="552010"/>
                </a:cubicBezTo>
                <a:cubicBezTo>
                  <a:pt x="312277" y="552010"/>
                  <a:pt x="398634" y="552010"/>
                  <a:pt x="485150" y="552330"/>
                </a:cubicBezTo>
                <a:cubicBezTo>
                  <a:pt x="499383" y="552330"/>
                  <a:pt x="502582" y="545453"/>
                  <a:pt x="502582" y="533299"/>
                </a:cubicBezTo>
                <a:cubicBezTo>
                  <a:pt x="502262" y="489321"/>
                  <a:pt x="502582" y="445504"/>
                  <a:pt x="502582" y="401526"/>
                </a:cubicBezTo>
                <a:cubicBezTo>
                  <a:pt x="502582" y="350192"/>
                  <a:pt x="502582" y="298858"/>
                  <a:pt x="502582" y="24736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86" name="Forma libre: forma 985">
            <a:extLst>
              <a:ext uri="{FF2B5EF4-FFF2-40B4-BE49-F238E27FC236}">
                <a16:creationId xmlns:a16="http://schemas.microsoft.com/office/drawing/2014/main" id="{03AA5FEE-E251-4554-81D6-E4D7AD049C80}"/>
              </a:ext>
            </a:extLst>
          </p:cNvPr>
          <p:cNvSpPr/>
          <p:nvPr/>
        </p:nvSpPr>
        <p:spPr>
          <a:xfrm>
            <a:off x="6596305" y="1946094"/>
            <a:ext cx="710522" cy="354166"/>
          </a:xfrm>
          <a:custGeom>
            <a:avLst/>
            <a:gdLst>
              <a:gd name="connsiteX0" fmla="*/ 96591 w 710522"/>
              <a:gd name="connsiteY0" fmla="*/ 202902 h 354166"/>
              <a:gd name="connsiteX1" fmla="*/ 119140 w 710522"/>
              <a:gd name="connsiteY1" fmla="*/ 178755 h 354166"/>
              <a:gd name="connsiteX2" fmla="*/ 133053 w 710522"/>
              <a:gd name="connsiteY2" fmla="*/ 206581 h 354166"/>
              <a:gd name="connsiteX3" fmla="*/ 140569 w 710522"/>
              <a:gd name="connsiteY3" fmla="*/ 219214 h 354166"/>
              <a:gd name="connsiteX4" fmla="*/ 140569 w 710522"/>
              <a:gd name="connsiteY4" fmla="*/ 87920 h 354166"/>
              <a:gd name="connsiteX5" fmla="*/ 166956 w 710522"/>
              <a:gd name="connsiteY5" fmla="*/ 70009 h 354166"/>
              <a:gd name="connsiteX6" fmla="*/ 335831 w 710522"/>
              <a:gd name="connsiteY6" fmla="*/ 146291 h 354166"/>
              <a:gd name="connsiteX7" fmla="*/ 376610 w 710522"/>
              <a:gd name="connsiteY7" fmla="*/ 145811 h 354166"/>
              <a:gd name="connsiteX8" fmla="*/ 680457 w 710522"/>
              <a:gd name="connsiteY8" fmla="*/ 8280 h 354166"/>
              <a:gd name="connsiteX9" fmla="*/ 697569 w 710522"/>
              <a:gd name="connsiteY9" fmla="*/ 1244 h 354166"/>
              <a:gd name="connsiteX10" fmla="*/ 710522 w 710522"/>
              <a:gd name="connsiteY10" fmla="*/ 10679 h 354166"/>
              <a:gd name="connsiteX11" fmla="*/ 710522 w 710522"/>
              <a:gd name="connsiteY11" fmla="*/ 173477 h 354166"/>
              <a:gd name="connsiteX12" fmla="*/ 697089 w 710522"/>
              <a:gd name="connsiteY12" fmla="*/ 189949 h 354166"/>
              <a:gd name="connsiteX13" fmla="*/ 446495 w 710522"/>
              <a:gd name="connsiteY13" fmla="*/ 314686 h 354166"/>
              <a:gd name="connsiteX14" fmla="*/ 376610 w 710522"/>
              <a:gd name="connsiteY14" fmla="*/ 350028 h 354166"/>
              <a:gd name="connsiteX15" fmla="*/ 347665 w 710522"/>
              <a:gd name="connsiteY15" fmla="*/ 350508 h 354166"/>
              <a:gd name="connsiteX16" fmla="*/ 15352 w 710522"/>
              <a:gd name="connsiteY16" fmla="*/ 191068 h 354166"/>
              <a:gd name="connsiteX17" fmla="*/ 0 w 710522"/>
              <a:gd name="connsiteY17" fmla="*/ 166921 h 354166"/>
              <a:gd name="connsiteX18" fmla="*/ 0 w 710522"/>
              <a:gd name="connsiteY18" fmla="*/ 16436 h 354166"/>
              <a:gd name="connsiteX19" fmla="*/ 21589 w 710522"/>
              <a:gd name="connsiteY19" fmla="*/ 3803 h 354166"/>
              <a:gd name="connsiteX20" fmla="*/ 79480 w 710522"/>
              <a:gd name="connsiteY20" fmla="*/ 29710 h 354166"/>
              <a:gd name="connsiteX21" fmla="*/ 99630 w 710522"/>
              <a:gd name="connsiteY21" fmla="*/ 60734 h 354166"/>
              <a:gd name="connsiteX22" fmla="*/ 96431 w 710522"/>
              <a:gd name="connsiteY22" fmla="*/ 188350 h 354166"/>
              <a:gd name="connsiteX23" fmla="*/ 96431 w 710522"/>
              <a:gd name="connsiteY23" fmla="*/ 202902 h 354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10522" h="354166">
                <a:moveTo>
                  <a:pt x="96591" y="202902"/>
                </a:moveTo>
                <a:cubicBezTo>
                  <a:pt x="107626" y="193787"/>
                  <a:pt x="108905" y="176836"/>
                  <a:pt x="119140" y="178755"/>
                </a:cubicBezTo>
                <a:cubicBezTo>
                  <a:pt x="129855" y="180674"/>
                  <a:pt x="128415" y="196826"/>
                  <a:pt x="133053" y="206581"/>
                </a:cubicBezTo>
                <a:cubicBezTo>
                  <a:pt x="134972" y="210738"/>
                  <a:pt x="136092" y="215216"/>
                  <a:pt x="140569" y="219214"/>
                </a:cubicBezTo>
                <a:cubicBezTo>
                  <a:pt x="140569" y="175396"/>
                  <a:pt x="140409" y="131738"/>
                  <a:pt x="140569" y="87920"/>
                </a:cubicBezTo>
                <a:cubicBezTo>
                  <a:pt x="140569" y="61054"/>
                  <a:pt x="143288" y="59295"/>
                  <a:pt x="166956" y="70009"/>
                </a:cubicBezTo>
                <a:cubicBezTo>
                  <a:pt x="223248" y="95277"/>
                  <a:pt x="279859" y="120224"/>
                  <a:pt x="335831" y="146291"/>
                </a:cubicBezTo>
                <a:cubicBezTo>
                  <a:pt x="350224" y="153008"/>
                  <a:pt x="362058" y="152528"/>
                  <a:pt x="376610" y="145811"/>
                </a:cubicBezTo>
                <a:cubicBezTo>
                  <a:pt x="477680" y="99435"/>
                  <a:pt x="579069" y="54017"/>
                  <a:pt x="680457" y="8280"/>
                </a:cubicBezTo>
                <a:cubicBezTo>
                  <a:pt x="686055" y="5722"/>
                  <a:pt x="691812" y="3483"/>
                  <a:pt x="697569" y="1244"/>
                </a:cubicBezTo>
                <a:cubicBezTo>
                  <a:pt x="706524" y="-2114"/>
                  <a:pt x="710522" y="1564"/>
                  <a:pt x="710522" y="10679"/>
                </a:cubicBezTo>
                <a:cubicBezTo>
                  <a:pt x="710522" y="64892"/>
                  <a:pt x="710522" y="119265"/>
                  <a:pt x="710522" y="173477"/>
                </a:cubicBezTo>
                <a:cubicBezTo>
                  <a:pt x="710522" y="182593"/>
                  <a:pt x="704126" y="186431"/>
                  <a:pt x="697089" y="189949"/>
                </a:cubicBezTo>
                <a:cubicBezTo>
                  <a:pt x="613611" y="231528"/>
                  <a:pt x="530133" y="273107"/>
                  <a:pt x="446495" y="314686"/>
                </a:cubicBezTo>
                <a:cubicBezTo>
                  <a:pt x="423147" y="326360"/>
                  <a:pt x="399479" y="337555"/>
                  <a:pt x="376610" y="350028"/>
                </a:cubicBezTo>
                <a:cubicBezTo>
                  <a:pt x="366376" y="355626"/>
                  <a:pt x="357740" y="355306"/>
                  <a:pt x="347665" y="350508"/>
                </a:cubicBezTo>
                <a:cubicBezTo>
                  <a:pt x="237001" y="297095"/>
                  <a:pt x="126336" y="243842"/>
                  <a:pt x="15352" y="191068"/>
                </a:cubicBezTo>
                <a:cubicBezTo>
                  <a:pt x="4478" y="185951"/>
                  <a:pt x="0" y="178595"/>
                  <a:pt x="0" y="166921"/>
                </a:cubicBezTo>
                <a:cubicBezTo>
                  <a:pt x="160" y="116706"/>
                  <a:pt x="320" y="66651"/>
                  <a:pt x="0" y="16436"/>
                </a:cubicBezTo>
                <a:cubicBezTo>
                  <a:pt x="0" y="-1315"/>
                  <a:pt x="7036" y="-3234"/>
                  <a:pt x="21589" y="3803"/>
                </a:cubicBezTo>
                <a:cubicBezTo>
                  <a:pt x="40620" y="13078"/>
                  <a:pt x="59650" y="22513"/>
                  <a:pt x="79480" y="29710"/>
                </a:cubicBezTo>
                <a:cubicBezTo>
                  <a:pt x="95152" y="35467"/>
                  <a:pt x="100270" y="44902"/>
                  <a:pt x="99630" y="60734"/>
                </a:cubicBezTo>
                <a:cubicBezTo>
                  <a:pt x="98031" y="103273"/>
                  <a:pt x="97391" y="145811"/>
                  <a:pt x="96431" y="188350"/>
                </a:cubicBezTo>
                <a:cubicBezTo>
                  <a:pt x="96431" y="192348"/>
                  <a:pt x="96431" y="196346"/>
                  <a:pt x="96431" y="202902"/>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87" name="Forma libre: forma 986">
            <a:extLst>
              <a:ext uri="{FF2B5EF4-FFF2-40B4-BE49-F238E27FC236}">
                <a16:creationId xmlns:a16="http://schemas.microsoft.com/office/drawing/2014/main" id="{58DC3599-665D-481E-A1A2-BF6A58204C4F}"/>
              </a:ext>
            </a:extLst>
          </p:cNvPr>
          <p:cNvSpPr/>
          <p:nvPr/>
        </p:nvSpPr>
        <p:spPr>
          <a:xfrm>
            <a:off x="10828735" y="3604512"/>
            <a:ext cx="711641" cy="712622"/>
          </a:xfrm>
          <a:custGeom>
            <a:avLst/>
            <a:gdLst>
              <a:gd name="connsiteX0" fmla="*/ 711002 w 711641"/>
              <a:gd name="connsiteY0" fmla="*/ 289045 h 712622"/>
              <a:gd name="connsiteX1" fmla="*/ 711002 w 711641"/>
              <a:gd name="connsiteY1" fmla="*/ 501259 h 712622"/>
              <a:gd name="connsiteX2" fmla="*/ 672461 w 711641"/>
              <a:gd name="connsiteY2" fmla="*/ 540279 h 712622"/>
              <a:gd name="connsiteX3" fmla="*/ 526135 w 711641"/>
              <a:gd name="connsiteY3" fmla="*/ 540599 h 712622"/>
              <a:gd name="connsiteX4" fmla="*/ 507584 w 711641"/>
              <a:gd name="connsiteY4" fmla="*/ 540919 h 712622"/>
              <a:gd name="connsiteX5" fmla="*/ 497510 w 711641"/>
              <a:gd name="connsiteY5" fmla="*/ 560109 h 712622"/>
              <a:gd name="connsiteX6" fmla="*/ 581787 w 711641"/>
              <a:gd name="connsiteY6" fmla="*/ 687085 h 712622"/>
              <a:gd name="connsiteX7" fmla="*/ 589783 w 711641"/>
              <a:gd name="connsiteY7" fmla="*/ 706755 h 712622"/>
              <a:gd name="connsiteX8" fmla="*/ 570593 w 711641"/>
              <a:gd name="connsiteY8" fmla="*/ 710433 h 712622"/>
              <a:gd name="connsiteX9" fmla="*/ 499429 w 711641"/>
              <a:gd name="connsiteY9" fmla="*/ 673972 h 712622"/>
              <a:gd name="connsiteX10" fmla="*/ 422987 w 711641"/>
              <a:gd name="connsiteY10" fmla="*/ 556751 h 712622"/>
              <a:gd name="connsiteX11" fmla="*/ 392443 w 711641"/>
              <a:gd name="connsiteY11" fmla="*/ 540439 h 712622"/>
              <a:gd name="connsiteX12" fmla="*/ 324477 w 711641"/>
              <a:gd name="connsiteY12" fmla="*/ 540439 h 712622"/>
              <a:gd name="connsiteX13" fmla="*/ 293932 w 711641"/>
              <a:gd name="connsiteY13" fmla="*/ 556751 h 712622"/>
              <a:gd name="connsiteX14" fmla="*/ 205497 w 711641"/>
              <a:gd name="connsiteY14" fmla="*/ 690763 h 712622"/>
              <a:gd name="connsiteX15" fmla="*/ 130015 w 711641"/>
              <a:gd name="connsiteY15" fmla="*/ 708994 h 712622"/>
              <a:gd name="connsiteX16" fmla="*/ 130974 w 711641"/>
              <a:gd name="connsiteY16" fmla="*/ 693642 h 712622"/>
              <a:gd name="connsiteX17" fmla="*/ 194143 w 711641"/>
              <a:gd name="connsiteY17" fmla="*/ 597210 h 712622"/>
              <a:gd name="connsiteX18" fmla="*/ 217810 w 711641"/>
              <a:gd name="connsiteY18" fmla="*/ 560909 h 712622"/>
              <a:gd name="connsiteX19" fmla="*/ 206936 w 711641"/>
              <a:gd name="connsiteY19" fmla="*/ 540759 h 712622"/>
              <a:gd name="connsiteX20" fmla="*/ 48296 w 711641"/>
              <a:gd name="connsiteY20" fmla="*/ 540759 h 712622"/>
              <a:gd name="connsiteX21" fmla="*/ 0 w 711641"/>
              <a:gd name="connsiteY21" fmla="*/ 492463 h 712622"/>
              <a:gd name="connsiteX22" fmla="*/ 0 w 711641"/>
              <a:gd name="connsiteY22" fmla="*/ 76353 h 712622"/>
              <a:gd name="connsiteX23" fmla="*/ 43658 w 711641"/>
              <a:gd name="connsiteY23" fmla="*/ 32535 h 712622"/>
              <a:gd name="connsiteX24" fmla="*/ 260029 w 711641"/>
              <a:gd name="connsiteY24" fmla="*/ 32535 h 712622"/>
              <a:gd name="connsiteX25" fmla="*/ 289454 w 711641"/>
              <a:gd name="connsiteY25" fmla="*/ 16863 h 712622"/>
              <a:gd name="connsiteX26" fmla="*/ 320319 w 711641"/>
              <a:gd name="connsiteY26" fmla="*/ 71 h 712622"/>
              <a:gd name="connsiteX27" fmla="*/ 396600 w 711641"/>
              <a:gd name="connsiteY27" fmla="*/ 71 h 712622"/>
              <a:gd name="connsiteX28" fmla="*/ 425066 w 711641"/>
              <a:gd name="connsiteY28" fmla="*/ 16383 h 712622"/>
              <a:gd name="connsiteX29" fmla="*/ 454012 w 711641"/>
              <a:gd name="connsiteY29" fmla="*/ 32535 h 712622"/>
              <a:gd name="connsiteX30" fmla="*/ 668304 w 711641"/>
              <a:gd name="connsiteY30" fmla="*/ 32535 h 712622"/>
              <a:gd name="connsiteX31" fmla="*/ 711642 w 711641"/>
              <a:gd name="connsiteY31" fmla="*/ 75073 h 712622"/>
              <a:gd name="connsiteX32" fmla="*/ 711642 w 711641"/>
              <a:gd name="connsiteY32" fmla="*/ 289365 h 712622"/>
              <a:gd name="connsiteX33" fmla="*/ 357420 w 711641"/>
              <a:gd name="connsiteY33" fmla="*/ 76193 h 712622"/>
              <a:gd name="connsiteX34" fmla="*/ 67006 w 711641"/>
              <a:gd name="connsiteY34" fmla="*/ 75873 h 712622"/>
              <a:gd name="connsiteX35" fmla="*/ 43018 w 711641"/>
              <a:gd name="connsiteY35" fmla="*/ 98741 h 712622"/>
              <a:gd name="connsiteX36" fmla="*/ 43018 w 711641"/>
              <a:gd name="connsiteY36" fmla="*/ 463358 h 712622"/>
              <a:gd name="connsiteX37" fmla="*/ 66687 w 711641"/>
              <a:gd name="connsiteY37" fmla="*/ 487186 h 712622"/>
              <a:gd name="connsiteX38" fmla="*/ 647674 w 711641"/>
              <a:gd name="connsiteY38" fmla="*/ 487186 h 712622"/>
              <a:gd name="connsiteX39" fmla="*/ 671662 w 711641"/>
              <a:gd name="connsiteY39" fmla="*/ 463838 h 712622"/>
              <a:gd name="connsiteX40" fmla="*/ 671662 w 711641"/>
              <a:gd name="connsiteY40" fmla="*/ 99221 h 712622"/>
              <a:gd name="connsiteX41" fmla="*/ 647994 w 711641"/>
              <a:gd name="connsiteY41" fmla="*/ 76033 h 712622"/>
              <a:gd name="connsiteX42" fmla="*/ 357420 w 711641"/>
              <a:gd name="connsiteY42" fmla="*/ 76353 h 71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711641" h="712622">
                <a:moveTo>
                  <a:pt x="711002" y="289045"/>
                </a:moveTo>
                <a:cubicBezTo>
                  <a:pt x="711002" y="359730"/>
                  <a:pt x="711002" y="430574"/>
                  <a:pt x="711002" y="501259"/>
                </a:cubicBezTo>
                <a:cubicBezTo>
                  <a:pt x="711002" y="528445"/>
                  <a:pt x="700447" y="539959"/>
                  <a:pt x="672461" y="540279"/>
                </a:cubicBezTo>
                <a:cubicBezTo>
                  <a:pt x="623686" y="540759"/>
                  <a:pt x="574911" y="540439"/>
                  <a:pt x="526135" y="540599"/>
                </a:cubicBezTo>
                <a:cubicBezTo>
                  <a:pt x="519898" y="540599"/>
                  <a:pt x="513821" y="541079"/>
                  <a:pt x="507584" y="540919"/>
                </a:cubicBezTo>
                <a:cubicBezTo>
                  <a:pt x="491113" y="540599"/>
                  <a:pt x="486635" y="544437"/>
                  <a:pt x="497510" y="560109"/>
                </a:cubicBezTo>
                <a:cubicBezTo>
                  <a:pt x="526295" y="601848"/>
                  <a:pt x="553961" y="644547"/>
                  <a:pt x="581787" y="687085"/>
                </a:cubicBezTo>
                <a:cubicBezTo>
                  <a:pt x="585625" y="693002"/>
                  <a:pt x="594421" y="698599"/>
                  <a:pt x="589783" y="706755"/>
                </a:cubicBezTo>
                <a:cubicBezTo>
                  <a:pt x="585945" y="713472"/>
                  <a:pt x="577149" y="709474"/>
                  <a:pt x="570593" y="710433"/>
                </a:cubicBezTo>
                <a:cubicBezTo>
                  <a:pt x="537809" y="715711"/>
                  <a:pt x="516220" y="704836"/>
                  <a:pt x="499429" y="673972"/>
                </a:cubicBezTo>
                <a:cubicBezTo>
                  <a:pt x="477200" y="633192"/>
                  <a:pt x="448254" y="595931"/>
                  <a:pt x="422987" y="556751"/>
                </a:cubicBezTo>
                <a:cubicBezTo>
                  <a:pt x="415471" y="545077"/>
                  <a:pt x="406356" y="539959"/>
                  <a:pt x="392443" y="540439"/>
                </a:cubicBezTo>
                <a:cubicBezTo>
                  <a:pt x="369734" y="541239"/>
                  <a:pt x="347026" y="541239"/>
                  <a:pt x="324477" y="540439"/>
                </a:cubicBezTo>
                <a:cubicBezTo>
                  <a:pt x="310564" y="539959"/>
                  <a:pt x="301448" y="545077"/>
                  <a:pt x="293932" y="556751"/>
                </a:cubicBezTo>
                <a:cubicBezTo>
                  <a:pt x="264827" y="601688"/>
                  <a:pt x="234922" y="646146"/>
                  <a:pt x="205497" y="690763"/>
                </a:cubicBezTo>
                <a:cubicBezTo>
                  <a:pt x="194622" y="707075"/>
                  <a:pt x="146326" y="718909"/>
                  <a:pt x="130015" y="708994"/>
                </a:cubicBezTo>
                <a:cubicBezTo>
                  <a:pt x="121219" y="703557"/>
                  <a:pt x="128096" y="697960"/>
                  <a:pt x="130974" y="693642"/>
                </a:cubicBezTo>
                <a:cubicBezTo>
                  <a:pt x="151763" y="661338"/>
                  <a:pt x="173033" y="629354"/>
                  <a:pt x="194143" y="597210"/>
                </a:cubicBezTo>
                <a:cubicBezTo>
                  <a:pt x="201978" y="585216"/>
                  <a:pt x="210134" y="573222"/>
                  <a:pt x="217810" y="560909"/>
                </a:cubicBezTo>
                <a:cubicBezTo>
                  <a:pt x="227885" y="544757"/>
                  <a:pt x="225806" y="540919"/>
                  <a:pt x="206936" y="540759"/>
                </a:cubicBezTo>
                <a:cubicBezTo>
                  <a:pt x="154003" y="540439"/>
                  <a:pt x="101229" y="540759"/>
                  <a:pt x="48296" y="540759"/>
                </a:cubicBezTo>
                <a:cubicBezTo>
                  <a:pt x="8156" y="540759"/>
                  <a:pt x="0" y="532603"/>
                  <a:pt x="0" y="492463"/>
                </a:cubicBezTo>
                <a:cubicBezTo>
                  <a:pt x="0" y="353813"/>
                  <a:pt x="0" y="215003"/>
                  <a:pt x="0" y="76353"/>
                </a:cubicBezTo>
                <a:cubicBezTo>
                  <a:pt x="0" y="41170"/>
                  <a:pt x="8636" y="32535"/>
                  <a:pt x="43658" y="32535"/>
                </a:cubicBezTo>
                <a:cubicBezTo>
                  <a:pt x="115782" y="32535"/>
                  <a:pt x="187905" y="32375"/>
                  <a:pt x="260029" y="32535"/>
                </a:cubicBezTo>
                <a:cubicBezTo>
                  <a:pt x="273142" y="32535"/>
                  <a:pt x="283537" y="31895"/>
                  <a:pt x="289454" y="16863"/>
                </a:cubicBezTo>
                <a:cubicBezTo>
                  <a:pt x="294412" y="4389"/>
                  <a:pt x="307046" y="231"/>
                  <a:pt x="320319" y="71"/>
                </a:cubicBezTo>
                <a:cubicBezTo>
                  <a:pt x="345746" y="-89"/>
                  <a:pt x="371173" y="71"/>
                  <a:pt x="396600" y="71"/>
                </a:cubicBezTo>
                <a:cubicBezTo>
                  <a:pt x="409394" y="71"/>
                  <a:pt x="421068" y="4229"/>
                  <a:pt x="425066" y="16383"/>
                </a:cubicBezTo>
                <a:cubicBezTo>
                  <a:pt x="430183" y="32055"/>
                  <a:pt x="441058" y="32535"/>
                  <a:pt x="454012" y="32535"/>
                </a:cubicBezTo>
                <a:cubicBezTo>
                  <a:pt x="525496" y="32215"/>
                  <a:pt x="596820" y="32535"/>
                  <a:pt x="668304" y="32535"/>
                </a:cubicBezTo>
                <a:cubicBezTo>
                  <a:pt x="701727" y="32535"/>
                  <a:pt x="711482" y="42130"/>
                  <a:pt x="711642" y="75073"/>
                </a:cubicBezTo>
                <a:cubicBezTo>
                  <a:pt x="711642" y="146557"/>
                  <a:pt x="711642" y="217881"/>
                  <a:pt x="711642" y="289365"/>
                </a:cubicBezTo>
                <a:close/>
                <a:moveTo>
                  <a:pt x="357420" y="76193"/>
                </a:moveTo>
                <a:cubicBezTo>
                  <a:pt x="260669" y="76193"/>
                  <a:pt x="163757" y="76513"/>
                  <a:pt x="67006" y="75873"/>
                </a:cubicBezTo>
                <a:cubicBezTo>
                  <a:pt x="49575" y="75873"/>
                  <a:pt x="42858" y="80031"/>
                  <a:pt x="43018" y="98741"/>
                </a:cubicBezTo>
                <a:cubicBezTo>
                  <a:pt x="43818" y="220280"/>
                  <a:pt x="43658" y="341819"/>
                  <a:pt x="43018" y="463358"/>
                </a:cubicBezTo>
                <a:cubicBezTo>
                  <a:pt x="43018" y="481429"/>
                  <a:pt x="48775" y="487186"/>
                  <a:pt x="66687" y="487186"/>
                </a:cubicBezTo>
                <a:cubicBezTo>
                  <a:pt x="260349" y="486706"/>
                  <a:pt x="454012" y="486706"/>
                  <a:pt x="647674" y="487186"/>
                </a:cubicBezTo>
                <a:cubicBezTo>
                  <a:pt x="665265" y="487186"/>
                  <a:pt x="671822" y="482228"/>
                  <a:pt x="671662" y="463838"/>
                </a:cubicBezTo>
                <a:cubicBezTo>
                  <a:pt x="671022" y="342299"/>
                  <a:pt x="671022" y="220760"/>
                  <a:pt x="671662" y="99221"/>
                </a:cubicBezTo>
                <a:cubicBezTo>
                  <a:pt x="671662" y="80830"/>
                  <a:pt x="665905" y="75873"/>
                  <a:pt x="647994" y="76033"/>
                </a:cubicBezTo>
                <a:cubicBezTo>
                  <a:pt x="551243" y="76832"/>
                  <a:pt x="454331" y="76353"/>
                  <a:pt x="357420" y="7635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88" name="Forma libre: forma 987">
            <a:extLst>
              <a:ext uri="{FF2B5EF4-FFF2-40B4-BE49-F238E27FC236}">
                <a16:creationId xmlns:a16="http://schemas.microsoft.com/office/drawing/2014/main" id="{74A831D5-E682-4D0B-A531-3E391B2C132E}"/>
              </a:ext>
            </a:extLst>
          </p:cNvPr>
          <p:cNvSpPr/>
          <p:nvPr/>
        </p:nvSpPr>
        <p:spPr>
          <a:xfrm>
            <a:off x="7678750" y="2528205"/>
            <a:ext cx="673734" cy="719061"/>
          </a:xfrm>
          <a:custGeom>
            <a:avLst/>
            <a:gdLst>
              <a:gd name="connsiteX0" fmla="*/ 352992 w 673734"/>
              <a:gd name="connsiteY0" fmla="*/ 718318 h 719061"/>
              <a:gd name="connsiteX1" fmla="*/ 130704 w 673734"/>
              <a:gd name="connsiteY1" fmla="*/ 718318 h 719061"/>
              <a:gd name="connsiteX2" fmla="*/ 16842 w 673734"/>
              <a:gd name="connsiteY2" fmla="*/ 661227 h 719061"/>
              <a:gd name="connsiteX3" fmla="*/ 34912 w 673734"/>
              <a:gd name="connsiteY3" fmla="*/ 508664 h 719061"/>
              <a:gd name="connsiteX4" fmla="*/ 209704 w 673734"/>
              <a:gd name="connsiteY4" fmla="*/ 341228 h 719061"/>
              <a:gd name="connsiteX5" fmla="*/ 227775 w 673734"/>
              <a:gd name="connsiteY5" fmla="*/ 302528 h 719061"/>
              <a:gd name="connsiteX6" fmla="*/ 227616 w 673734"/>
              <a:gd name="connsiteY6" fmla="*/ 55292 h 719061"/>
              <a:gd name="connsiteX7" fmla="*/ 281508 w 673734"/>
              <a:gd name="connsiteY7" fmla="*/ 120 h 719061"/>
              <a:gd name="connsiteX8" fmla="*/ 398889 w 673734"/>
              <a:gd name="connsiteY8" fmla="*/ 120 h 719061"/>
              <a:gd name="connsiteX9" fmla="*/ 452302 w 673734"/>
              <a:gd name="connsiteY9" fmla="*/ 54493 h 719061"/>
              <a:gd name="connsiteX10" fmla="*/ 451983 w 673734"/>
              <a:gd name="connsiteY10" fmla="*/ 305886 h 719061"/>
              <a:gd name="connsiteX11" fmla="*/ 472132 w 673734"/>
              <a:gd name="connsiteY11" fmla="*/ 350024 h 719061"/>
              <a:gd name="connsiteX12" fmla="*/ 649163 w 673734"/>
              <a:gd name="connsiteY12" fmla="*/ 524816 h 719061"/>
              <a:gd name="connsiteX13" fmla="*/ 661637 w 673734"/>
              <a:gd name="connsiteY13" fmla="*/ 649393 h 719061"/>
              <a:gd name="connsiteX14" fmla="*/ 571442 w 673734"/>
              <a:gd name="connsiteY14" fmla="*/ 715280 h 719061"/>
              <a:gd name="connsiteX15" fmla="*/ 352992 w 673734"/>
              <a:gd name="connsiteY15" fmla="*/ 718478 h 719061"/>
              <a:gd name="connsiteX16" fmla="*/ 335721 w 673734"/>
              <a:gd name="connsiteY16" fmla="*/ 663946 h 719061"/>
              <a:gd name="connsiteX17" fmla="*/ 335721 w 673734"/>
              <a:gd name="connsiteY17" fmla="*/ 663946 h 719061"/>
              <a:gd name="connsiteX18" fmla="*/ 554011 w 673734"/>
              <a:gd name="connsiteY18" fmla="*/ 663466 h 719061"/>
              <a:gd name="connsiteX19" fmla="*/ 619418 w 673734"/>
              <a:gd name="connsiteY19" fmla="*/ 596460 h 719061"/>
              <a:gd name="connsiteX20" fmla="*/ 581038 w 673734"/>
              <a:gd name="connsiteY20" fmla="*/ 526415 h 719061"/>
              <a:gd name="connsiteX21" fmla="*/ 414401 w 673734"/>
              <a:gd name="connsiteY21" fmla="*/ 370174 h 719061"/>
              <a:gd name="connsiteX22" fmla="*/ 397610 w 673734"/>
              <a:gd name="connsiteY22" fmla="*/ 334831 h 719061"/>
              <a:gd name="connsiteX23" fmla="*/ 397610 w 673734"/>
              <a:gd name="connsiteY23" fmla="*/ 240159 h 719061"/>
              <a:gd name="connsiteX24" fmla="*/ 397610 w 673734"/>
              <a:gd name="connsiteY24" fmla="*/ 75442 h 719061"/>
              <a:gd name="connsiteX25" fmla="*/ 375701 w 673734"/>
              <a:gd name="connsiteY25" fmla="*/ 51774 h 719061"/>
              <a:gd name="connsiteX26" fmla="*/ 303737 w 673734"/>
              <a:gd name="connsiteY26" fmla="*/ 51774 h 719061"/>
              <a:gd name="connsiteX27" fmla="*/ 279429 w 673734"/>
              <a:gd name="connsiteY27" fmla="*/ 76721 h 719061"/>
              <a:gd name="connsiteX28" fmla="*/ 279909 w 673734"/>
              <a:gd name="connsiteY28" fmla="*/ 330034 h 719061"/>
              <a:gd name="connsiteX29" fmla="*/ 269355 w 673734"/>
              <a:gd name="connsiteY29" fmla="*/ 359619 h 719061"/>
              <a:gd name="connsiteX30" fmla="*/ 146376 w 673734"/>
              <a:gd name="connsiteY30" fmla="*/ 471403 h 719061"/>
              <a:gd name="connsiteX31" fmla="*/ 66097 w 673734"/>
              <a:gd name="connsiteY31" fmla="*/ 556800 h 719061"/>
              <a:gd name="connsiteX32" fmla="*/ 53783 w 673734"/>
              <a:gd name="connsiteY32" fmla="*/ 605255 h 719061"/>
              <a:gd name="connsiteX33" fmla="*/ 125747 w 673734"/>
              <a:gd name="connsiteY33" fmla="*/ 663626 h 719061"/>
              <a:gd name="connsiteX34" fmla="*/ 335721 w 673734"/>
              <a:gd name="connsiteY34" fmla="*/ 663626 h 71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73734" h="719061">
                <a:moveTo>
                  <a:pt x="352992" y="718318"/>
                </a:moveTo>
                <a:cubicBezTo>
                  <a:pt x="266796" y="718318"/>
                  <a:pt x="198670" y="718798"/>
                  <a:pt x="130704" y="718318"/>
                </a:cubicBezTo>
                <a:cubicBezTo>
                  <a:pt x="83848" y="717839"/>
                  <a:pt x="42429" y="704885"/>
                  <a:pt x="16842" y="661227"/>
                </a:cubicBezTo>
                <a:cubicBezTo>
                  <a:pt x="-6187" y="622207"/>
                  <a:pt x="-10345" y="559678"/>
                  <a:pt x="34912" y="508664"/>
                </a:cubicBezTo>
                <a:cubicBezTo>
                  <a:pt x="88645" y="447894"/>
                  <a:pt x="149095" y="394481"/>
                  <a:pt x="209704" y="341228"/>
                </a:cubicBezTo>
                <a:cubicBezTo>
                  <a:pt x="222338" y="330194"/>
                  <a:pt x="227775" y="319159"/>
                  <a:pt x="227775" y="302528"/>
                </a:cubicBezTo>
                <a:cubicBezTo>
                  <a:pt x="227136" y="220169"/>
                  <a:pt x="227456" y="137651"/>
                  <a:pt x="227616" y="55292"/>
                </a:cubicBezTo>
                <a:cubicBezTo>
                  <a:pt x="227616" y="14353"/>
                  <a:pt x="241209" y="440"/>
                  <a:pt x="281508" y="120"/>
                </a:cubicBezTo>
                <a:cubicBezTo>
                  <a:pt x="320689" y="-40"/>
                  <a:pt x="359869" y="-40"/>
                  <a:pt x="398889" y="120"/>
                </a:cubicBezTo>
                <a:cubicBezTo>
                  <a:pt x="436790" y="280"/>
                  <a:pt x="452302" y="15952"/>
                  <a:pt x="452302" y="54493"/>
                </a:cubicBezTo>
                <a:cubicBezTo>
                  <a:pt x="452302" y="138290"/>
                  <a:pt x="452782" y="222088"/>
                  <a:pt x="451983" y="305886"/>
                </a:cubicBezTo>
                <a:cubicBezTo>
                  <a:pt x="451823" y="324597"/>
                  <a:pt x="457580" y="337550"/>
                  <a:pt x="472132" y="350024"/>
                </a:cubicBezTo>
                <a:cubicBezTo>
                  <a:pt x="534981" y="404237"/>
                  <a:pt x="597509" y="459089"/>
                  <a:pt x="649163" y="524816"/>
                </a:cubicBezTo>
                <a:cubicBezTo>
                  <a:pt x="679708" y="563836"/>
                  <a:pt x="679228" y="606695"/>
                  <a:pt x="661637" y="649393"/>
                </a:cubicBezTo>
                <a:cubicBezTo>
                  <a:pt x="645645" y="688413"/>
                  <a:pt x="613821" y="711122"/>
                  <a:pt x="571442" y="715280"/>
                </a:cubicBezTo>
                <a:cubicBezTo>
                  <a:pt x="492602" y="723116"/>
                  <a:pt x="413602" y="715920"/>
                  <a:pt x="352992" y="718478"/>
                </a:cubicBezTo>
                <a:close/>
                <a:moveTo>
                  <a:pt x="335721" y="663946"/>
                </a:moveTo>
                <a:lnTo>
                  <a:pt x="335721" y="663946"/>
                </a:lnTo>
                <a:cubicBezTo>
                  <a:pt x="408484" y="663786"/>
                  <a:pt x="481248" y="664425"/>
                  <a:pt x="554011" y="663466"/>
                </a:cubicBezTo>
                <a:cubicBezTo>
                  <a:pt x="593991" y="662986"/>
                  <a:pt x="618459" y="636120"/>
                  <a:pt x="619418" y="596460"/>
                </a:cubicBezTo>
                <a:cubicBezTo>
                  <a:pt x="620218" y="565275"/>
                  <a:pt x="599588" y="546245"/>
                  <a:pt x="581038" y="526415"/>
                </a:cubicBezTo>
                <a:cubicBezTo>
                  <a:pt x="528904" y="470763"/>
                  <a:pt x="472932" y="419109"/>
                  <a:pt x="414401" y="370174"/>
                </a:cubicBezTo>
                <a:cubicBezTo>
                  <a:pt x="402727" y="360418"/>
                  <a:pt x="397450" y="349864"/>
                  <a:pt x="397610" y="334831"/>
                </a:cubicBezTo>
                <a:cubicBezTo>
                  <a:pt x="398090" y="303327"/>
                  <a:pt x="397610" y="271663"/>
                  <a:pt x="397610" y="240159"/>
                </a:cubicBezTo>
                <a:cubicBezTo>
                  <a:pt x="397610" y="185307"/>
                  <a:pt x="397610" y="130294"/>
                  <a:pt x="397610" y="75442"/>
                </a:cubicBezTo>
                <a:cubicBezTo>
                  <a:pt x="397610" y="60569"/>
                  <a:pt x="394572" y="50654"/>
                  <a:pt x="375701" y="51774"/>
                </a:cubicBezTo>
                <a:cubicBezTo>
                  <a:pt x="351713" y="53213"/>
                  <a:pt x="327565" y="53213"/>
                  <a:pt x="303737" y="51774"/>
                </a:cubicBezTo>
                <a:cubicBezTo>
                  <a:pt x="284227" y="50495"/>
                  <a:pt x="279269" y="58171"/>
                  <a:pt x="279429" y="76721"/>
                </a:cubicBezTo>
                <a:cubicBezTo>
                  <a:pt x="280229" y="161159"/>
                  <a:pt x="279749" y="245596"/>
                  <a:pt x="279909" y="330034"/>
                </a:cubicBezTo>
                <a:cubicBezTo>
                  <a:pt x="279909" y="341388"/>
                  <a:pt x="278790" y="351303"/>
                  <a:pt x="269355" y="359619"/>
                </a:cubicBezTo>
                <a:cubicBezTo>
                  <a:pt x="228095" y="396560"/>
                  <a:pt x="187476" y="434301"/>
                  <a:pt x="146376" y="471403"/>
                </a:cubicBezTo>
                <a:cubicBezTo>
                  <a:pt x="117271" y="497629"/>
                  <a:pt x="90405" y="525935"/>
                  <a:pt x="66097" y="556800"/>
                </a:cubicBezTo>
                <a:cubicBezTo>
                  <a:pt x="54902" y="571032"/>
                  <a:pt x="51064" y="587344"/>
                  <a:pt x="53783" y="605255"/>
                </a:cubicBezTo>
                <a:cubicBezTo>
                  <a:pt x="59860" y="644116"/>
                  <a:pt x="82569" y="663306"/>
                  <a:pt x="125747" y="663626"/>
                </a:cubicBezTo>
                <a:cubicBezTo>
                  <a:pt x="195792" y="664106"/>
                  <a:pt x="265836" y="663626"/>
                  <a:pt x="335721" y="663626"/>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89" name="Forma libre: forma 988">
            <a:extLst>
              <a:ext uri="{FF2B5EF4-FFF2-40B4-BE49-F238E27FC236}">
                <a16:creationId xmlns:a16="http://schemas.microsoft.com/office/drawing/2014/main" id="{7B75EBEF-0C83-45ED-BDA6-F8A9187D0046}"/>
              </a:ext>
            </a:extLst>
          </p:cNvPr>
          <p:cNvSpPr/>
          <p:nvPr/>
        </p:nvSpPr>
        <p:spPr>
          <a:xfrm>
            <a:off x="7647028" y="4654315"/>
            <a:ext cx="706571" cy="518362"/>
          </a:xfrm>
          <a:custGeom>
            <a:avLst/>
            <a:gdLst>
              <a:gd name="connsiteX0" fmla="*/ 706312 w 706571"/>
              <a:gd name="connsiteY0" fmla="*/ 488854 h 518362"/>
              <a:gd name="connsiteX1" fmla="*/ 680085 w 706571"/>
              <a:gd name="connsiteY1" fmla="*/ 512842 h 518362"/>
              <a:gd name="connsiteX2" fmla="*/ 411901 w 706571"/>
              <a:gd name="connsiteY2" fmla="*/ 511083 h 518362"/>
              <a:gd name="connsiteX3" fmla="*/ 282845 w 706571"/>
              <a:gd name="connsiteY3" fmla="*/ 509004 h 518362"/>
              <a:gd name="connsiteX4" fmla="*/ 135400 w 706571"/>
              <a:gd name="connsiteY4" fmla="*/ 503087 h 518362"/>
              <a:gd name="connsiteX5" fmla="*/ 20737 w 706571"/>
              <a:gd name="connsiteY5" fmla="*/ 513641 h 518362"/>
              <a:gd name="connsiteX6" fmla="*/ 428 w 706571"/>
              <a:gd name="connsiteY6" fmla="*/ 492052 h 518362"/>
              <a:gd name="connsiteX7" fmla="*/ 20098 w 706571"/>
              <a:gd name="connsiteY7" fmla="*/ 272962 h 518362"/>
              <a:gd name="connsiteX8" fmla="*/ 34171 w 706571"/>
              <a:gd name="connsiteY8" fmla="*/ 100729 h 518362"/>
              <a:gd name="connsiteX9" fmla="*/ 79268 w 706571"/>
              <a:gd name="connsiteY9" fmla="*/ 32604 h 518362"/>
              <a:gd name="connsiteX10" fmla="*/ 335939 w 706571"/>
              <a:gd name="connsiteY10" fmla="*/ 32764 h 518362"/>
              <a:gd name="connsiteX11" fmla="*/ 370321 w 706571"/>
              <a:gd name="connsiteY11" fmla="*/ 33083 h 518362"/>
              <a:gd name="connsiteX12" fmla="*/ 585573 w 706571"/>
              <a:gd name="connsiteY12" fmla="*/ 14213 h 518362"/>
              <a:gd name="connsiteX13" fmla="*/ 667292 w 706571"/>
              <a:gd name="connsiteY13" fmla="*/ 74183 h 518362"/>
              <a:gd name="connsiteX14" fmla="*/ 676087 w 706571"/>
              <a:gd name="connsiteY14" fmla="*/ 134952 h 518362"/>
              <a:gd name="connsiteX15" fmla="*/ 702794 w 706571"/>
              <a:gd name="connsiteY15" fmla="*/ 452552 h 518362"/>
              <a:gd name="connsiteX16" fmla="*/ 706472 w 706571"/>
              <a:gd name="connsiteY16" fmla="*/ 488694 h 518362"/>
              <a:gd name="connsiteX17" fmla="*/ 372240 w 706571"/>
              <a:gd name="connsiteY17" fmla="*/ 267525 h 518362"/>
              <a:gd name="connsiteX18" fmla="*/ 371441 w 706571"/>
              <a:gd name="connsiteY18" fmla="*/ 267525 h 518362"/>
              <a:gd name="connsiteX19" fmla="*/ 371441 w 706571"/>
              <a:gd name="connsiteY19" fmla="*/ 446795 h 518362"/>
              <a:gd name="connsiteX20" fmla="*/ 390311 w 706571"/>
              <a:gd name="connsiteY20" fmla="*/ 462467 h 518362"/>
              <a:gd name="connsiteX21" fmla="*/ 626512 w 706571"/>
              <a:gd name="connsiteY21" fmla="*/ 448394 h 518362"/>
              <a:gd name="connsiteX22" fmla="*/ 649221 w 706571"/>
              <a:gd name="connsiteY22" fmla="*/ 428085 h 518362"/>
              <a:gd name="connsiteX23" fmla="*/ 623154 w 706571"/>
              <a:gd name="connsiteY23" fmla="*/ 91454 h 518362"/>
              <a:gd name="connsiteX24" fmla="*/ 602045 w 706571"/>
              <a:gd name="connsiteY24" fmla="*/ 57711 h 518362"/>
              <a:gd name="connsiteX25" fmla="*/ 391431 w 706571"/>
              <a:gd name="connsiteY25" fmla="*/ 59950 h 518362"/>
              <a:gd name="connsiteX26" fmla="*/ 371921 w 706571"/>
              <a:gd name="connsiteY26" fmla="*/ 92413 h 518362"/>
              <a:gd name="connsiteX27" fmla="*/ 372240 w 706571"/>
              <a:gd name="connsiteY27" fmla="*/ 267525 h 518362"/>
              <a:gd name="connsiteX28" fmla="*/ 329062 w 706571"/>
              <a:gd name="connsiteY28" fmla="*/ 169975 h 518362"/>
              <a:gd name="connsiteX29" fmla="*/ 334020 w 706571"/>
              <a:gd name="connsiteY29" fmla="*/ 169975 h 518362"/>
              <a:gd name="connsiteX30" fmla="*/ 334499 w 706571"/>
              <a:gd name="connsiteY30" fmla="*/ 98011 h 518362"/>
              <a:gd name="connsiteX31" fmla="*/ 307153 w 706571"/>
              <a:gd name="connsiteY31" fmla="*/ 55632 h 518362"/>
              <a:gd name="connsiteX32" fmla="*/ 122766 w 706571"/>
              <a:gd name="connsiteY32" fmla="*/ 50195 h 518362"/>
              <a:gd name="connsiteX33" fmla="*/ 83746 w 706571"/>
              <a:gd name="connsiteY33" fmla="*/ 104407 h 518362"/>
              <a:gd name="connsiteX34" fmla="*/ 69353 w 706571"/>
              <a:gd name="connsiteY34" fmla="*/ 288954 h 518362"/>
              <a:gd name="connsiteX35" fmla="*/ 59278 w 706571"/>
              <a:gd name="connsiteY35" fmla="*/ 430483 h 518362"/>
              <a:gd name="connsiteX36" fmla="*/ 79748 w 706571"/>
              <a:gd name="connsiteY36" fmla="*/ 448714 h 518362"/>
              <a:gd name="connsiteX37" fmla="*/ 130762 w 706571"/>
              <a:gd name="connsiteY37" fmla="*/ 443277 h 518362"/>
              <a:gd name="connsiteX38" fmla="*/ 306194 w 706571"/>
              <a:gd name="connsiteY38" fmla="*/ 458309 h 518362"/>
              <a:gd name="connsiteX39" fmla="*/ 329062 w 706571"/>
              <a:gd name="connsiteY39" fmla="*/ 441838 h 518362"/>
              <a:gd name="connsiteX40" fmla="*/ 329062 w 706571"/>
              <a:gd name="connsiteY40" fmla="*/ 170134 h 518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06571" h="518362">
                <a:moveTo>
                  <a:pt x="706312" y="488854"/>
                </a:moveTo>
                <a:cubicBezTo>
                  <a:pt x="707432" y="515081"/>
                  <a:pt x="705992" y="515561"/>
                  <a:pt x="680085" y="512842"/>
                </a:cubicBezTo>
                <a:cubicBezTo>
                  <a:pt x="590691" y="503087"/>
                  <a:pt x="500336" y="490453"/>
                  <a:pt x="411901" y="511083"/>
                </a:cubicBezTo>
                <a:cubicBezTo>
                  <a:pt x="366803" y="521637"/>
                  <a:pt x="326823" y="520518"/>
                  <a:pt x="282845" y="509004"/>
                </a:cubicBezTo>
                <a:cubicBezTo>
                  <a:pt x="235029" y="496530"/>
                  <a:pt x="184655" y="499728"/>
                  <a:pt x="135400" y="503087"/>
                </a:cubicBezTo>
                <a:cubicBezTo>
                  <a:pt x="97179" y="505805"/>
                  <a:pt x="58798" y="509323"/>
                  <a:pt x="20737" y="513641"/>
                </a:cubicBezTo>
                <a:cubicBezTo>
                  <a:pt x="2666" y="515720"/>
                  <a:pt x="-1491" y="509803"/>
                  <a:pt x="428" y="492052"/>
                </a:cubicBezTo>
                <a:cubicBezTo>
                  <a:pt x="7784" y="419129"/>
                  <a:pt x="13861" y="346046"/>
                  <a:pt x="20098" y="272962"/>
                </a:cubicBezTo>
                <a:cubicBezTo>
                  <a:pt x="24895" y="215551"/>
                  <a:pt x="28094" y="157981"/>
                  <a:pt x="34171" y="100729"/>
                </a:cubicBezTo>
                <a:cubicBezTo>
                  <a:pt x="37209" y="71464"/>
                  <a:pt x="49683" y="47476"/>
                  <a:pt x="79268" y="32604"/>
                </a:cubicBezTo>
                <a:cubicBezTo>
                  <a:pt x="165464" y="-10735"/>
                  <a:pt x="250542" y="-11054"/>
                  <a:pt x="335939" y="32764"/>
                </a:cubicBezTo>
                <a:cubicBezTo>
                  <a:pt x="348093" y="39000"/>
                  <a:pt x="357848" y="39640"/>
                  <a:pt x="370321" y="33083"/>
                </a:cubicBezTo>
                <a:cubicBezTo>
                  <a:pt x="439247" y="-2419"/>
                  <a:pt x="511530" y="-10095"/>
                  <a:pt x="585573" y="14213"/>
                </a:cubicBezTo>
                <a:cubicBezTo>
                  <a:pt x="618676" y="25087"/>
                  <a:pt x="651780" y="37721"/>
                  <a:pt x="667292" y="74183"/>
                </a:cubicBezTo>
                <a:cubicBezTo>
                  <a:pt x="675608" y="93853"/>
                  <a:pt x="674169" y="114802"/>
                  <a:pt x="676087" y="134952"/>
                </a:cubicBezTo>
                <a:cubicBezTo>
                  <a:pt x="685843" y="240819"/>
                  <a:pt x="693998" y="346685"/>
                  <a:pt x="702794" y="452552"/>
                </a:cubicBezTo>
                <a:cubicBezTo>
                  <a:pt x="703913" y="465506"/>
                  <a:pt x="705353" y="478459"/>
                  <a:pt x="706472" y="488694"/>
                </a:cubicBezTo>
                <a:close/>
                <a:moveTo>
                  <a:pt x="372240" y="267525"/>
                </a:moveTo>
                <a:lnTo>
                  <a:pt x="371441" y="267525"/>
                </a:lnTo>
                <a:cubicBezTo>
                  <a:pt x="371441" y="327335"/>
                  <a:pt x="371441" y="386985"/>
                  <a:pt x="371441" y="446795"/>
                </a:cubicBezTo>
                <a:cubicBezTo>
                  <a:pt x="371441" y="460228"/>
                  <a:pt x="373680" y="468064"/>
                  <a:pt x="390311" y="462467"/>
                </a:cubicBezTo>
                <a:cubicBezTo>
                  <a:pt x="467712" y="436240"/>
                  <a:pt x="546872" y="438159"/>
                  <a:pt x="626512" y="448394"/>
                </a:cubicBezTo>
                <a:cubicBezTo>
                  <a:pt x="648741" y="451273"/>
                  <a:pt x="650980" y="449354"/>
                  <a:pt x="649221" y="428085"/>
                </a:cubicBezTo>
                <a:cubicBezTo>
                  <a:pt x="640266" y="315981"/>
                  <a:pt x="631150" y="203718"/>
                  <a:pt x="623154" y="91454"/>
                </a:cubicBezTo>
                <a:cubicBezTo>
                  <a:pt x="622035" y="74982"/>
                  <a:pt x="616917" y="64428"/>
                  <a:pt x="602045" y="57711"/>
                </a:cubicBezTo>
                <a:cubicBezTo>
                  <a:pt x="531360" y="26047"/>
                  <a:pt x="461476" y="25407"/>
                  <a:pt x="391431" y="59950"/>
                </a:cubicBezTo>
                <a:cubicBezTo>
                  <a:pt x="377358" y="66826"/>
                  <a:pt x="371601" y="76422"/>
                  <a:pt x="371921" y="92413"/>
                </a:cubicBezTo>
                <a:cubicBezTo>
                  <a:pt x="372560" y="150784"/>
                  <a:pt x="372240" y="209155"/>
                  <a:pt x="372240" y="267525"/>
                </a:cubicBezTo>
                <a:close/>
                <a:moveTo>
                  <a:pt x="329062" y="169975"/>
                </a:moveTo>
                <a:cubicBezTo>
                  <a:pt x="330661" y="169975"/>
                  <a:pt x="332420" y="169975"/>
                  <a:pt x="334020" y="169975"/>
                </a:cubicBezTo>
                <a:cubicBezTo>
                  <a:pt x="334020" y="145987"/>
                  <a:pt x="332580" y="121839"/>
                  <a:pt x="334499" y="98011"/>
                </a:cubicBezTo>
                <a:cubicBezTo>
                  <a:pt x="336259" y="75622"/>
                  <a:pt x="326024" y="63948"/>
                  <a:pt x="307153" y="55632"/>
                </a:cubicBezTo>
                <a:cubicBezTo>
                  <a:pt x="246224" y="29085"/>
                  <a:pt x="185454" y="28606"/>
                  <a:pt x="122766" y="50195"/>
                </a:cubicBezTo>
                <a:cubicBezTo>
                  <a:pt x="94940" y="59790"/>
                  <a:pt x="85025" y="75622"/>
                  <a:pt x="83746" y="104407"/>
                </a:cubicBezTo>
                <a:cubicBezTo>
                  <a:pt x="80867" y="165977"/>
                  <a:pt x="74150" y="227386"/>
                  <a:pt x="69353" y="288954"/>
                </a:cubicBezTo>
                <a:cubicBezTo>
                  <a:pt x="65675" y="336131"/>
                  <a:pt x="62796" y="383307"/>
                  <a:pt x="59278" y="430483"/>
                </a:cubicBezTo>
                <a:cubicBezTo>
                  <a:pt x="57999" y="446475"/>
                  <a:pt x="64235" y="451273"/>
                  <a:pt x="79748" y="448714"/>
                </a:cubicBezTo>
                <a:cubicBezTo>
                  <a:pt x="96539" y="445836"/>
                  <a:pt x="113811" y="444556"/>
                  <a:pt x="130762" y="443277"/>
                </a:cubicBezTo>
                <a:cubicBezTo>
                  <a:pt x="189932" y="439119"/>
                  <a:pt x="248623" y="441997"/>
                  <a:pt x="306194" y="458309"/>
                </a:cubicBezTo>
                <a:cubicBezTo>
                  <a:pt x="326823" y="464226"/>
                  <a:pt x="328902" y="463107"/>
                  <a:pt x="329062" y="441838"/>
                </a:cubicBezTo>
                <a:cubicBezTo>
                  <a:pt x="329222" y="351323"/>
                  <a:pt x="329062" y="260649"/>
                  <a:pt x="329062" y="17013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90" name="Forma libre: forma 989">
            <a:extLst>
              <a:ext uri="{FF2B5EF4-FFF2-40B4-BE49-F238E27FC236}">
                <a16:creationId xmlns:a16="http://schemas.microsoft.com/office/drawing/2014/main" id="{27F820FB-5003-4583-B640-8A7BB7974687}"/>
              </a:ext>
            </a:extLst>
          </p:cNvPr>
          <p:cNvSpPr/>
          <p:nvPr/>
        </p:nvSpPr>
        <p:spPr>
          <a:xfrm>
            <a:off x="7696769" y="1625580"/>
            <a:ext cx="694472" cy="282704"/>
          </a:xfrm>
          <a:custGeom>
            <a:avLst/>
            <a:gdLst>
              <a:gd name="connsiteX0" fmla="*/ 346008 w 694472"/>
              <a:gd name="connsiteY0" fmla="*/ 0 h 282704"/>
              <a:gd name="connsiteX1" fmla="*/ 543829 w 694472"/>
              <a:gd name="connsiteY1" fmla="*/ 0 h 282704"/>
              <a:gd name="connsiteX2" fmla="*/ 639300 w 694472"/>
              <a:gd name="connsiteY2" fmla="*/ 71484 h 282704"/>
              <a:gd name="connsiteX3" fmla="*/ 655932 w 694472"/>
              <a:gd name="connsiteY3" fmla="*/ 83958 h 282704"/>
              <a:gd name="connsiteX4" fmla="*/ 693993 w 694472"/>
              <a:gd name="connsiteY4" fmla="*/ 123458 h 282704"/>
              <a:gd name="connsiteX5" fmla="*/ 693993 w 694472"/>
              <a:gd name="connsiteY5" fmla="*/ 174952 h 282704"/>
              <a:gd name="connsiteX6" fmla="*/ 655772 w 694472"/>
              <a:gd name="connsiteY6" fmla="*/ 214452 h 282704"/>
              <a:gd name="connsiteX7" fmla="*/ 640420 w 694472"/>
              <a:gd name="connsiteY7" fmla="*/ 231883 h 282704"/>
              <a:gd name="connsiteX8" fmla="*/ 637221 w 694472"/>
              <a:gd name="connsiteY8" fmla="*/ 275861 h 282704"/>
              <a:gd name="connsiteX9" fmla="*/ 596282 w 694472"/>
              <a:gd name="connsiteY9" fmla="*/ 274102 h 282704"/>
              <a:gd name="connsiteX10" fmla="*/ 101811 w 694472"/>
              <a:gd name="connsiteY10" fmla="*/ 274422 h 282704"/>
              <a:gd name="connsiteX11" fmla="*/ 63430 w 694472"/>
              <a:gd name="connsiteY11" fmla="*/ 280979 h 282704"/>
              <a:gd name="connsiteX12" fmla="*/ 48078 w 694472"/>
              <a:gd name="connsiteY12" fmla="*/ 268985 h 282704"/>
              <a:gd name="connsiteX13" fmla="*/ 48398 w 694472"/>
              <a:gd name="connsiteY13" fmla="*/ 246276 h 282704"/>
              <a:gd name="connsiteX14" fmla="*/ 24890 w 694472"/>
              <a:gd name="connsiteY14" fmla="*/ 211733 h 282704"/>
              <a:gd name="connsiteX15" fmla="*/ 742 w 694472"/>
              <a:gd name="connsiteY15" fmla="*/ 177031 h 282704"/>
              <a:gd name="connsiteX16" fmla="*/ 102 w 694472"/>
              <a:gd name="connsiteY16" fmla="*/ 133853 h 282704"/>
              <a:gd name="connsiteX17" fmla="*/ 37044 w 694472"/>
              <a:gd name="connsiteY17" fmla="*/ 83958 h 282704"/>
              <a:gd name="connsiteX18" fmla="*/ 49677 w 694472"/>
              <a:gd name="connsiteY18" fmla="*/ 69885 h 282704"/>
              <a:gd name="connsiteX19" fmla="*/ 147868 w 694472"/>
              <a:gd name="connsiteY19" fmla="*/ 160 h 282704"/>
              <a:gd name="connsiteX20" fmla="*/ 345688 w 694472"/>
              <a:gd name="connsiteY20" fmla="*/ 160 h 282704"/>
              <a:gd name="connsiteX21" fmla="*/ 223510 w 694472"/>
              <a:gd name="connsiteY21" fmla="*/ 92593 h 282704"/>
              <a:gd name="connsiteX22" fmla="*/ 139232 w 694472"/>
              <a:gd name="connsiteY22" fmla="*/ 92593 h 282704"/>
              <a:gd name="connsiteX23" fmla="*/ 121161 w 694472"/>
              <a:gd name="connsiteY23" fmla="*/ 110824 h 282704"/>
              <a:gd name="connsiteX24" fmla="*/ 121161 w 694472"/>
              <a:gd name="connsiteY24" fmla="*/ 213493 h 282704"/>
              <a:gd name="connsiteX25" fmla="*/ 139232 w 694472"/>
              <a:gd name="connsiteY25" fmla="*/ 231883 h 282704"/>
              <a:gd name="connsiteX26" fmla="*/ 305708 w 694472"/>
              <a:gd name="connsiteY26" fmla="*/ 231883 h 282704"/>
              <a:gd name="connsiteX27" fmla="*/ 324739 w 694472"/>
              <a:gd name="connsiteY27" fmla="*/ 212373 h 282704"/>
              <a:gd name="connsiteX28" fmla="*/ 324739 w 694472"/>
              <a:gd name="connsiteY28" fmla="*/ 111624 h 282704"/>
              <a:gd name="connsiteX29" fmla="*/ 305548 w 694472"/>
              <a:gd name="connsiteY29" fmla="*/ 92433 h 282704"/>
              <a:gd name="connsiteX30" fmla="*/ 223350 w 694472"/>
              <a:gd name="connsiteY30" fmla="*/ 92593 h 282704"/>
              <a:gd name="connsiteX31" fmla="*/ 466747 w 694472"/>
              <a:gd name="connsiteY31" fmla="*/ 231723 h 282704"/>
              <a:gd name="connsiteX32" fmla="*/ 545108 w 694472"/>
              <a:gd name="connsiteY32" fmla="*/ 232043 h 282704"/>
              <a:gd name="connsiteX33" fmla="*/ 568136 w 694472"/>
              <a:gd name="connsiteY33" fmla="*/ 209974 h 282704"/>
              <a:gd name="connsiteX34" fmla="*/ 568136 w 694472"/>
              <a:gd name="connsiteY34" fmla="*/ 113223 h 282704"/>
              <a:gd name="connsiteX35" fmla="*/ 548146 w 694472"/>
              <a:gd name="connsiteY35" fmla="*/ 92593 h 282704"/>
              <a:gd name="connsiteX36" fmla="*/ 385348 w 694472"/>
              <a:gd name="connsiteY36" fmla="*/ 92593 h 282704"/>
              <a:gd name="connsiteX37" fmla="*/ 364399 w 694472"/>
              <a:gd name="connsiteY37" fmla="*/ 112423 h 282704"/>
              <a:gd name="connsiteX38" fmla="*/ 364399 w 694472"/>
              <a:gd name="connsiteY38" fmla="*/ 211254 h 282704"/>
              <a:gd name="connsiteX39" fmla="*/ 386628 w 694472"/>
              <a:gd name="connsiteY39" fmla="*/ 232043 h 282704"/>
              <a:gd name="connsiteX40" fmla="*/ 466907 w 694472"/>
              <a:gd name="connsiteY40" fmla="*/ 231723 h 28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94472" h="282704">
                <a:moveTo>
                  <a:pt x="346008" y="0"/>
                </a:moveTo>
                <a:cubicBezTo>
                  <a:pt x="411895" y="0"/>
                  <a:pt x="477782" y="0"/>
                  <a:pt x="543829" y="0"/>
                </a:cubicBezTo>
                <a:cubicBezTo>
                  <a:pt x="593084" y="0"/>
                  <a:pt x="626347" y="24308"/>
                  <a:pt x="639300" y="71484"/>
                </a:cubicBezTo>
                <a:cubicBezTo>
                  <a:pt x="642179" y="82039"/>
                  <a:pt x="646337" y="83318"/>
                  <a:pt x="655932" y="83958"/>
                </a:cubicBezTo>
                <a:cubicBezTo>
                  <a:pt x="680880" y="85397"/>
                  <a:pt x="693193" y="98670"/>
                  <a:pt x="693993" y="123458"/>
                </a:cubicBezTo>
                <a:cubicBezTo>
                  <a:pt x="694633" y="140569"/>
                  <a:pt x="694633" y="157841"/>
                  <a:pt x="693993" y="174952"/>
                </a:cubicBezTo>
                <a:cubicBezTo>
                  <a:pt x="693193" y="199100"/>
                  <a:pt x="680080" y="213972"/>
                  <a:pt x="655772" y="214452"/>
                </a:cubicBezTo>
                <a:cubicBezTo>
                  <a:pt x="641379" y="214772"/>
                  <a:pt x="640580" y="220849"/>
                  <a:pt x="640420" y="231883"/>
                </a:cubicBezTo>
                <a:cubicBezTo>
                  <a:pt x="640100" y="246756"/>
                  <a:pt x="646817" y="265306"/>
                  <a:pt x="637221" y="275861"/>
                </a:cubicBezTo>
                <a:cubicBezTo>
                  <a:pt x="627307" y="286896"/>
                  <a:pt x="610515" y="274102"/>
                  <a:pt x="596282" y="274102"/>
                </a:cubicBezTo>
                <a:cubicBezTo>
                  <a:pt x="431405" y="274742"/>
                  <a:pt x="266688" y="274582"/>
                  <a:pt x="101811" y="274422"/>
                </a:cubicBezTo>
                <a:cubicBezTo>
                  <a:pt x="88538" y="274422"/>
                  <a:pt x="75744" y="276501"/>
                  <a:pt x="63430" y="280979"/>
                </a:cubicBezTo>
                <a:cubicBezTo>
                  <a:pt x="50957" y="285456"/>
                  <a:pt x="47118" y="281138"/>
                  <a:pt x="48078" y="268985"/>
                </a:cubicBezTo>
                <a:cubicBezTo>
                  <a:pt x="48718" y="261468"/>
                  <a:pt x="47598" y="253792"/>
                  <a:pt x="48398" y="246276"/>
                </a:cubicBezTo>
                <a:cubicBezTo>
                  <a:pt x="50317" y="227885"/>
                  <a:pt x="47438" y="215252"/>
                  <a:pt x="24890" y="211733"/>
                </a:cubicBezTo>
                <a:cubicBezTo>
                  <a:pt x="8258" y="209015"/>
                  <a:pt x="2021" y="193023"/>
                  <a:pt x="742" y="177031"/>
                </a:cubicBezTo>
                <a:cubicBezTo>
                  <a:pt x="-378" y="162638"/>
                  <a:pt x="102" y="148245"/>
                  <a:pt x="102" y="133853"/>
                </a:cubicBezTo>
                <a:cubicBezTo>
                  <a:pt x="422" y="101069"/>
                  <a:pt x="5220" y="94033"/>
                  <a:pt x="37044" y="83958"/>
                </a:cubicBezTo>
                <a:cubicBezTo>
                  <a:pt x="44880" y="81399"/>
                  <a:pt x="47278" y="76921"/>
                  <a:pt x="49677" y="69885"/>
                </a:cubicBezTo>
                <a:cubicBezTo>
                  <a:pt x="67268" y="19350"/>
                  <a:pt x="94455" y="160"/>
                  <a:pt x="147868" y="160"/>
                </a:cubicBezTo>
                <a:cubicBezTo>
                  <a:pt x="213755" y="160"/>
                  <a:pt x="279641" y="160"/>
                  <a:pt x="345688" y="160"/>
                </a:cubicBezTo>
                <a:close/>
                <a:moveTo>
                  <a:pt x="223510" y="92593"/>
                </a:moveTo>
                <a:cubicBezTo>
                  <a:pt x="195364" y="92593"/>
                  <a:pt x="167378" y="92913"/>
                  <a:pt x="139232" y="92593"/>
                </a:cubicBezTo>
                <a:cubicBezTo>
                  <a:pt x="125959" y="92274"/>
                  <a:pt x="121001" y="97551"/>
                  <a:pt x="121161" y="110824"/>
                </a:cubicBezTo>
                <a:cubicBezTo>
                  <a:pt x="121801" y="145047"/>
                  <a:pt x="121801" y="179270"/>
                  <a:pt x="121161" y="213493"/>
                </a:cubicBezTo>
                <a:cubicBezTo>
                  <a:pt x="121001" y="226766"/>
                  <a:pt x="126119" y="231883"/>
                  <a:pt x="139232" y="231883"/>
                </a:cubicBezTo>
                <a:cubicBezTo>
                  <a:pt x="194724" y="231563"/>
                  <a:pt x="250216" y="231563"/>
                  <a:pt x="305708" y="231883"/>
                </a:cubicBezTo>
                <a:cubicBezTo>
                  <a:pt x="319941" y="231883"/>
                  <a:pt x="325059" y="226446"/>
                  <a:pt x="324739" y="212373"/>
                </a:cubicBezTo>
                <a:cubicBezTo>
                  <a:pt x="324099" y="178790"/>
                  <a:pt x="324099" y="145207"/>
                  <a:pt x="324739" y="111624"/>
                </a:cubicBezTo>
                <a:cubicBezTo>
                  <a:pt x="325059" y="97391"/>
                  <a:pt x="319621" y="92114"/>
                  <a:pt x="305548" y="92433"/>
                </a:cubicBezTo>
                <a:cubicBezTo>
                  <a:pt x="278202" y="93073"/>
                  <a:pt x="250696" y="92593"/>
                  <a:pt x="223350" y="92593"/>
                </a:cubicBezTo>
                <a:close/>
                <a:moveTo>
                  <a:pt x="466747" y="231723"/>
                </a:moveTo>
                <a:cubicBezTo>
                  <a:pt x="492814" y="231723"/>
                  <a:pt x="519041" y="231084"/>
                  <a:pt x="545108" y="232043"/>
                </a:cubicBezTo>
                <a:cubicBezTo>
                  <a:pt x="561420" y="232683"/>
                  <a:pt x="568776" y="227885"/>
                  <a:pt x="568136" y="209974"/>
                </a:cubicBezTo>
                <a:cubicBezTo>
                  <a:pt x="567017" y="177671"/>
                  <a:pt x="567177" y="145367"/>
                  <a:pt x="568136" y="113223"/>
                </a:cubicBezTo>
                <a:cubicBezTo>
                  <a:pt x="568456" y="98350"/>
                  <a:pt x="563658" y="92274"/>
                  <a:pt x="548146" y="92593"/>
                </a:cubicBezTo>
                <a:cubicBezTo>
                  <a:pt x="493934" y="93233"/>
                  <a:pt x="439561" y="93073"/>
                  <a:pt x="385348" y="92593"/>
                </a:cubicBezTo>
                <a:cubicBezTo>
                  <a:pt x="370955" y="92593"/>
                  <a:pt x="364079" y="96431"/>
                  <a:pt x="364399" y="112423"/>
                </a:cubicBezTo>
                <a:cubicBezTo>
                  <a:pt x="365358" y="145367"/>
                  <a:pt x="365358" y="178310"/>
                  <a:pt x="364399" y="211254"/>
                </a:cubicBezTo>
                <a:cubicBezTo>
                  <a:pt x="363919" y="228205"/>
                  <a:pt x="371435" y="232523"/>
                  <a:pt x="386628" y="232043"/>
                </a:cubicBezTo>
                <a:cubicBezTo>
                  <a:pt x="413334" y="231403"/>
                  <a:pt x="440201" y="231883"/>
                  <a:pt x="466907" y="23172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91" name="Forma libre: forma 990">
            <a:extLst>
              <a:ext uri="{FF2B5EF4-FFF2-40B4-BE49-F238E27FC236}">
                <a16:creationId xmlns:a16="http://schemas.microsoft.com/office/drawing/2014/main" id="{88A10587-A6AF-4F15-BE86-659ECA773441}"/>
              </a:ext>
            </a:extLst>
          </p:cNvPr>
          <p:cNvSpPr/>
          <p:nvPr/>
        </p:nvSpPr>
        <p:spPr>
          <a:xfrm>
            <a:off x="7786583" y="5475807"/>
            <a:ext cx="415544" cy="543378"/>
          </a:xfrm>
          <a:custGeom>
            <a:avLst/>
            <a:gdLst>
              <a:gd name="connsiteX0" fmla="*/ 415474 w 415544"/>
              <a:gd name="connsiteY0" fmla="*/ 192697 h 543378"/>
              <a:gd name="connsiteX1" fmla="*/ 398362 w 415544"/>
              <a:gd name="connsiteY1" fmla="*/ 469678 h 543378"/>
              <a:gd name="connsiteX2" fmla="*/ 363180 w 415544"/>
              <a:gd name="connsiteY2" fmla="*/ 519733 h 543378"/>
              <a:gd name="connsiteX3" fmla="*/ 271386 w 415544"/>
              <a:gd name="connsiteY3" fmla="*/ 543241 h 543378"/>
              <a:gd name="connsiteX4" fmla="*/ 26709 w 415544"/>
              <a:gd name="connsiteY4" fmla="*/ 533006 h 543378"/>
              <a:gd name="connsiteX5" fmla="*/ 323 w 415544"/>
              <a:gd name="connsiteY5" fmla="*/ 505020 h 543378"/>
              <a:gd name="connsiteX6" fmla="*/ 4161 w 415544"/>
              <a:gd name="connsiteY6" fmla="*/ 424900 h 543378"/>
              <a:gd name="connsiteX7" fmla="*/ 21432 w 415544"/>
              <a:gd name="connsiteY7" fmla="*/ 407629 h 543378"/>
              <a:gd name="connsiteX8" fmla="*/ 72766 w 415544"/>
              <a:gd name="connsiteY8" fmla="*/ 409708 h 543378"/>
              <a:gd name="connsiteX9" fmla="*/ 91957 w 415544"/>
              <a:gd name="connsiteY9" fmla="*/ 431936 h 543378"/>
              <a:gd name="connsiteX10" fmla="*/ 107629 w 415544"/>
              <a:gd name="connsiteY10" fmla="*/ 449048 h 543378"/>
              <a:gd name="connsiteX11" fmla="*/ 268188 w 415544"/>
              <a:gd name="connsiteY11" fmla="*/ 454005 h 543378"/>
              <a:gd name="connsiteX12" fmla="*/ 309447 w 415544"/>
              <a:gd name="connsiteY12" fmla="*/ 415305 h 543378"/>
              <a:gd name="connsiteX13" fmla="*/ 321121 w 415544"/>
              <a:gd name="connsiteY13" fmla="*/ 166470 h 543378"/>
              <a:gd name="connsiteX14" fmla="*/ 289137 w 415544"/>
              <a:gd name="connsiteY14" fmla="*/ 125851 h 543378"/>
              <a:gd name="connsiteX15" fmla="*/ 120262 w 415544"/>
              <a:gd name="connsiteY15" fmla="*/ 100743 h 543378"/>
              <a:gd name="connsiteX16" fmla="*/ 96274 w 415544"/>
              <a:gd name="connsiteY16" fmla="*/ 121213 h 543378"/>
              <a:gd name="connsiteX17" fmla="*/ 93236 w 415544"/>
              <a:gd name="connsiteY17" fmla="*/ 195256 h 543378"/>
              <a:gd name="connsiteX18" fmla="*/ 76284 w 415544"/>
              <a:gd name="connsiteY18" fmla="*/ 212047 h 543378"/>
              <a:gd name="connsiteX19" fmla="*/ 18713 w 415544"/>
              <a:gd name="connsiteY19" fmla="*/ 210768 h 543378"/>
              <a:gd name="connsiteX20" fmla="*/ 4640 w 415544"/>
              <a:gd name="connsiteY20" fmla="*/ 195416 h 543378"/>
              <a:gd name="connsiteX21" fmla="*/ 12796 w 415544"/>
              <a:gd name="connsiteY21" fmla="*/ 14547 h 543378"/>
              <a:gd name="connsiteX22" fmla="*/ 30068 w 415544"/>
              <a:gd name="connsiteY22" fmla="*/ 314 h 543378"/>
              <a:gd name="connsiteX23" fmla="*/ 316963 w 415544"/>
              <a:gd name="connsiteY23" fmla="*/ 42053 h 543378"/>
              <a:gd name="connsiteX24" fmla="*/ 415474 w 415544"/>
              <a:gd name="connsiteY24" fmla="*/ 159754 h 543378"/>
              <a:gd name="connsiteX25" fmla="*/ 415474 w 415544"/>
              <a:gd name="connsiteY25" fmla="*/ 192697 h 543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5544" h="543378">
                <a:moveTo>
                  <a:pt x="415474" y="192697"/>
                </a:moveTo>
                <a:cubicBezTo>
                  <a:pt x="408277" y="284970"/>
                  <a:pt x="410836" y="377884"/>
                  <a:pt x="398362" y="469678"/>
                </a:cubicBezTo>
                <a:cubicBezTo>
                  <a:pt x="395644" y="489508"/>
                  <a:pt x="380451" y="506619"/>
                  <a:pt x="363180" y="519733"/>
                </a:cubicBezTo>
                <a:cubicBezTo>
                  <a:pt x="335674" y="540522"/>
                  <a:pt x="303530" y="544200"/>
                  <a:pt x="271386" y="543241"/>
                </a:cubicBezTo>
                <a:cubicBezTo>
                  <a:pt x="189827" y="540842"/>
                  <a:pt x="108268" y="536364"/>
                  <a:pt x="26709" y="533006"/>
                </a:cubicBezTo>
                <a:cubicBezTo>
                  <a:pt x="-477" y="531886"/>
                  <a:pt x="-797" y="532206"/>
                  <a:pt x="323" y="505020"/>
                </a:cubicBezTo>
                <a:cubicBezTo>
                  <a:pt x="1282" y="478313"/>
                  <a:pt x="3201" y="451607"/>
                  <a:pt x="4161" y="424900"/>
                </a:cubicBezTo>
                <a:cubicBezTo>
                  <a:pt x="4481" y="413066"/>
                  <a:pt x="8958" y="406829"/>
                  <a:pt x="21432" y="407629"/>
                </a:cubicBezTo>
                <a:cubicBezTo>
                  <a:pt x="38543" y="408588"/>
                  <a:pt x="55655" y="409388"/>
                  <a:pt x="72766" y="409708"/>
                </a:cubicBezTo>
                <a:cubicBezTo>
                  <a:pt x="87639" y="410028"/>
                  <a:pt x="94195" y="417224"/>
                  <a:pt x="91957" y="431936"/>
                </a:cubicBezTo>
                <a:cubicBezTo>
                  <a:pt x="90038" y="444410"/>
                  <a:pt x="94835" y="448728"/>
                  <a:pt x="107629" y="449048"/>
                </a:cubicBezTo>
                <a:cubicBezTo>
                  <a:pt x="161202" y="450327"/>
                  <a:pt x="214615" y="452726"/>
                  <a:pt x="268188" y="454005"/>
                </a:cubicBezTo>
                <a:cubicBezTo>
                  <a:pt x="297133" y="454805"/>
                  <a:pt x="308008" y="444251"/>
                  <a:pt x="309447" y="415305"/>
                </a:cubicBezTo>
                <a:cubicBezTo>
                  <a:pt x="313445" y="332466"/>
                  <a:pt x="317443" y="249468"/>
                  <a:pt x="321121" y="166470"/>
                </a:cubicBezTo>
                <a:cubicBezTo>
                  <a:pt x="322241" y="143442"/>
                  <a:pt x="311846" y="129529"/>
                  <a:pt x="289137" y="125851"/>
                </a:cubicBezTo>
                <a:cubicBezTo>
                  <a:pt x="232846" y="117055"/>
                  <a:pt x="176554" y="109219"/>
                  <a:pt x="120262" y="100743"/>
                </a:cubicBezTo>
                <a:cubicBezTo>
                  <a:pt x="103791" y="98345"/>
                  <a:pt x="96274" y="103462"/>
                  <a:pt x="96274" y="121213"/>
                </a:cubicBezTo>
                <a:cubicBezTo>
                  <a:pt x="96274" y="145841"/>
                  <a:pt x="93876" y="170468"/>
                  <a:pt x="93236" y="195256"/>
                </a:cubicBezTo>
                <a:cubicBezTo>
                  <a:pt x="92916" y="207250"/>
                  <a:pt x="89078" y="212847"/>
                  <a:pt x="76284" y="212047"/>
                </a:cubicBezTo>
                <a:cubicBezTo>
                  <a:pt x="57094" y="210928"/>
                  <a:pt x="37904" y="210928"/>
                  <a:pt x="18713" y="210768"/>
                </a:cubicBezTo>
                <a:cubicBezTo>
                  <a:pt x="8319" y="210768"/>
                  <a:pt x="4161" y="205970"/>
                  <a:pt x="4640" y="195416"/>
                </a:cubicBezTo>
                <a:cubicBezTo>
                  <a:pt x="7519" y="135126"/>
                  <a:pt x="10238" y="74836"/>
                  <a:pt x="12796" y="14547"/>
                </a:cubicBezTo>
                <a:cubicBezTo>
                  <a:pt x="13276" y="3192"/>
                  <a:pt x="18713" y="-1285"/>
                  <a:pt x="30068" y="314"/>
                </a:cubicBezTo>
                <a:cubicBezTo>
                  <a:pt x="125700" y="14067"/>
                  <a:pt x="221651" y="26221"/>
                  <a:pt x="316963" y="42053"/>
                </a:cubicBezTo>
                <a:cubicBezTo>
                  <a:pt x="386208" y="53407"/>
                  <a:pt x="414034" y="89389"/>
                  <a:pt x="415474" y="159754"/>
                </a:cubicBezTo>
                <a:cubicBezTo>
                  <a:pt x="415634" y="170788"/>
                  <a:pt x="415474" y="181663"/>
                  <a:pt x="415474" y="192697"/>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92" name="Forma libre: forma 991">
            <a:extLst>
              <a:ext uri="{FF2B5EF4-FFF2-40B4-BE49-F238E27FC236}">
                <a16:creationId xmlns:a16="http://schemas.microsoft.com/office/drawing/2014/main" id="{A87B730D-6C42-4DA4-8657-59F3B2C8C7A0}"/>
              </a:ext>
            </a:extLst>
          </p:cNvPr>
          <p:cNvSpPr/>
          <p:nvPr/>
        </p:nvSpPr>
        <p:spPr>
          <a:xfrm>
            <a:off x="10754852" y="6018728"/>
            <a:ext cx="801368" cy="151443"/>
          </a:xfrm>
          <a:custGeom>
            <a:avLst/>
            <a:gdLst>
              <a:gd name="connsiteX0" fmla="*/ 400598 w 801368"/>
              <a:gd name="connsiteY0" fmla="*/ 151124 h 151443"/>
              <a:gd name="connsiteX1" fmla="*/ 27986 w 801368"/>
              <a:gd name="connsiteY1" fmla="*/ 151124 h 151443"/>
              <a:gd name="connsiteX2" fmla="*/ 0 w 801368"/>
              <a:gd name="connsiteY2" fmla="*/ 123778 h 151443"/>
              <a:gd name="connsiteX3" fmla="*/ 11834 w 801368"/>
              <a:gd name="connsiteY3" fmla="*/ 82998 h 151443"/>
              <a:gd name="connsiteX4" fmla="*/ 45577 w 801368"/>
              <a:gd name="connsiteY4" fmla="*/ 28945 h 151443"/>
              <a:gd name="connsiteX5" fmla="*/ 97871 w 801368"/>
              <a:gd name="connsiteY5" fmla="*/ 0 h 151443"/>
              <a:gd name="connsiteX6" fmla="*/ 713401 w 801368"/>
              <a:gd name="connsiteY6" fmla="*/ 0 h 151443"/>
              <a:gd name="connsiteX7" fmla="*/ 750182 w 801368"/>
              <a:gd name="connsiteY7" fmla="*/ 19830 h 151443"/>
              <a:gd name="connsiteX8" fmla="*/ 786324 w 801368"/>
              <a:gd name="connsiteY8" fmla="*/ 77081 h 151443"/>
              <a:gd name="connsiteX9" fmla="*/ 801356 w 801368"/>
              <a:gd name="connsiteY9" fmla="*/ 127456 h 151443"/>
              <a:gd name="connsiteX10" fmla="*/ 777529 w 801368"/>
              <a:gd name="connsiteY10" fmla="*/ 151444 h 151443"/>
              <a:gd name="connsiteX11" fmla="*/ 507904 w 801368"/>
              <a:gd name="connsiteY11" fmla="*/ 151124 h 151443"/>
              <a:gd name="connsiteX12" fmla="*/ 400918 w 801368"/>
              <a:gd name="connsiteY12" fmla="*/ 151124 h 151443"/>
              <a:gd name="connsiteX13" fmla="*/ 15192 w 801368"/>
              <a:gd name="connsiteY13" fmla="*/ 106027 h 151443"/>
              <a:gd name="connsiteX14" fmla="*/ 15192 w 801368"/>
              <a:gd name="connsiteY14" fmla="*/ 107146 h 151443"/>
              <a:gd name="connsiteX15" fmla="*/ 785685 w 801368"/>
              <a:gd name="connsiteY15" fmla="*/ 107146 h 151443"/>
              <a:gd name="connsiteX16" fmla="*/ 785685 w 801368"/>
              <a:gd name="connsiteY16" fmla="*/ 106027 h 151443"/>
              <a:gd name="connsiteX17" fmla="*/ 15192 w 801368"/>
              <a:gd name="connsiteY17" fmla="*/ 106027 h 151443"/>
              <a:gd name="connsiteX18" fmla="*/ 89555 w 801368"/>
              <a:gd name="connsiteY18" fmla="*/ 77401 h 151443"/>
              <a:gd name="connsiteX19" fmla="*/ 89715 w 801368"/>
              <a:gd name="connsiteY19" fmla="*/ 78041 h 151443"/>
              <a:gd name="connsiteX20" fmla="*/ 715160 w 801368"/>
              <a:gd name="connsiteY20" fmla="*/ 78041 h 151443"/>
              <a:gd name="connsiteX21" fmla="*/ 715160 w 801368"/>
              <a:gd name="connsiteY21" fmla="*/ 77401 h 151443"/>
              <a:gd name="connsiteX22" fmla="*/ 89395 w 801368"/>
              <a:gd name="connsiteY22" fmla="*/ 77401 h 151443"/>
              <a:gd name="connsiteX23" fmla="*/ 130494 w 801368"/>
              <a:gd name="connsiteY23" fmla="*/ 19830 h 151443"/>
              <a:gd name="connsiteX24" fmla="*/ 130494 w 801368"/>
              <a:gd name="connsiteY24" fmla="*/ 20630 h 151443"/>
              <a:gd name="connsiteX25" fmla="*/ 670223 w 801368"/>
              <a:gd name="connsiteY25" fmla="*/ 20630 h 151443"/>
              <a:gd name="connsiteX26" fmla="*/ 670223 w 801368"/>
              <a:gd name="connsiteY26" fmla="*/ 19830 h 151443"/>
              <a:gd name="connsiteX27" fmla="*/ 130494 w 801368"/>
              <a:gd name="connsiteY27" fmla="*/ 19830 h 151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1368" h="151443">
                <a:moveTo>
                  <a:pt x="400598" y="151124"/>
                </a:moveTo>
                <a:cubicBezTo>
                  <a:pt x="276341" y="151124"/>
                  <a:pt x="152243" y="151124"/>
                  <a:pt x="27986" y="151124"/>
                </a:cubicBezTo>
                <a:cubicBezTo>
                  <a:pt x="1120" y="151124"/>
                  <a:pt x="0" y="149685"/>
                  <a:pt x="0" y="123778"/>
                </a:cubicBezTo>
                <a:cubicBezTo>
                  <a:pt x="0" y="108905"/>
                  <a:pt x="3518" y="95472"/>
                  <a:pt x="11834" y="82998"/>
                </a:cubicBezTo>
                <a:cubicBezTo>
                  <a:pt x="23668" y="65247"/>
                  <a:pt x="36781" y="48136"/>
                  <a:pt x="45577" y="28945"/>
                </a:cubicBezTo>
                <a:cubicBezTo>
                  <a:pt x="56452" y="5118"/>
                  <a:pt x="73083" y="0"/>
                  <a:pt x="97871" y="0"/>
                </a:cubicBezTo>
                <a:cubicBezTo>
                  <a:pt x="303047" y="800"/>
                  <a:pt x="508224" y="640"/>
                  <a:pt x="713401" y="0"/>
                </a:cubicBezTo>
                <a:cubicBezTo>
                  <a:pt x="730512" y="0"/>
                  <a:pt x="741707" y="4798"/>
                  <a:pt x="750182" y="19830"/>
                </a:cubicBezTo>
                <a:cubicBezTo>
                  <a:pt x="761217" y="39500"/>
                  <a:pt x="773850" y="58211"/>
                  <a:pt x="786324" y="77081"/>
                </a:cubicBezTo>
                <a:cubicBezTo>
                  <a:pt x="796399" y="92433"/>
                  <a:pt x="801037" y="108905"/>
                  <a:pt x="801356" y="127456"/>
                </a:cubicBezTo>
                <a:cubicBezTo>
                  <a:pt x="801677" y="145207"/>
                  <a:pt x="795760" y="151444"/>
                  <a:pt x="777529" y="151444"/>
                </a:cubicBezTo>
                <a:cubicBezTo>
                  <a:pt x="687654" y="150644"/>
                  <a:pt x="597779" y="151124"/>
                  <a:pt x="507904" y="151124"/>
                </a:cubicBezTo>
                <a:cubicBezTo>
                  <a:pt x="472242" y="151124"/>
                  <a:pt x="436580" y="151124"/>
                  <a:pt x="400918" y="151124"/>
                </a:cubicBezTo>
                <a:close/>
                <a:moveTo>
                  <a:pt x="15192" y="106027"/>
                </a:moveTo>
                <a:cubicBezTo>
                  <a:pt x="15192" y="106027"/>
                  <a:pt x="15192" y="106667"/>
                  <a:pt x="15192" y="107146"/>
                </a:cubicBezTo>
                <a:lnTo>
                  <a:pt x="785685" y="107146"/>
                </a:lnTo>
                <a:cubicBezTo>
                  <a:pt x="785685" y="107146"/>
                  <a:pt x="785685" y="106506"/>
                  <a:pt x="785685" y="106027"/>
                </a:cubicBezTo>
                <a:lnTo>
                  <a:pt x="15192" y="106027"/>
                </a:lnTo>
                <a:close/>
                <a:moveTo>
                  <a:pt x="89555" y="77401"/>
                </a:moveTo>
                <a:cubicBezTo>
                  <a:pt x="89555" y="77401"/>
                  <a:pt x="89555" y="77881"/>
                  <a:pt x="89715" y="78041"/>
                </a:cubicBezTo>
                <a:lnTo>
                  <a:pt x="715160" y="78041"/>
                </a:lnTo>
                <a:cubicBezTo>
                  <a:pt x="715160" y="78041"/>
                  <a:pt x="715160" y="77561"/>
                  <a:pt x="715160" y="77401"/>
                </a:cubicBezTo>
                <a:lnTo>
                  <a:pt x="89395" y="77401"/>
                </a:lnTo>
                <a:close/>
                <a:moveTo>
                  <a:pt x="130494" y="19830"/>
                </a:moveTo>
                <a:lnTo>
                  <a:pt x="130494" y="20630"/>
                </a:lnTo>
                <a:lnTo>
                  <a:pt x="670223" y="20630"/>
                </a:lnTo>
                <a:lnTo>
                  <a:pt x="670223" y="19830"/>
                </a:lnTo>
                <a:lnTo>
                  <a:pt x="130494" y="19830"/>
                </a:lnTo>
                <a:close/>
              </a:path>
            </a:pathLst>
          </a:custGeom>
          <a:solidFill>
            <a:schemeClr val="bg1">
              <a:lumMod val="65000"/>
            </a:schemeClr>
          </a:solidFill>
          <a:ln w="15985" cap="flat">
            <a:noFill/>
            <a:prstDash val="solid"/>
            <a:miter/>
          </a:ln>
        </p:spPr>
        <p:txBody>
          <a:bodyPr rtlCol="0" anchor="ctr"/>
          <a:lstStyle/>
          <a:p>
            <a:endParaRPr lang="LID4096"/>
          </a:p>
        </p:txBody>
      </p:sp>
      <p:sp>
        <p:nvSpPr>
          <p:cNvPr id="993" name="Forma libre: forma 992">
            <a:extLst>
              <a:ext uri="{FF2B5EF4-FFF2-40B4-BE49-F238E27FC236}">
                <a16:creationId xmlns:a16="http://schemas.microsoft.com/office/drawing/2014/main" id="{04A6E015-15A9-4F06-A284-8B6C8A0A8684}"/>
              </a:ext>
            </a:extLst>
          </p:cNvPr>
          <p:cNvSpPr/>
          <p:nvPr/>
        </p:nvSpPr>
        <p:spPr>
          <a:xfrm>
            <a:off x="10940429" y="2519369"/>
            <a:ext cx="545735" cy="350327"/>
          </a:xfrm>
          <a:custGeom>
            <a:avLst/>
            <a:gdLst>
              <a:gd name="connsiteX0" fmla="*/ 545575 w 545735"/>
              <a:gd name="connsiteY0" fmla="*/ 331834 h 350327"/>
              <a:gd name="connsiteX1" fmla="*/ 530543 w 545735"/>
              <a:gd name="connsiteY1" fmla="*/ 343987 h 350327"/>
              <a:gd name="connsiteX2" fmla="*/ 386935 w 545735"/>
              <a:gd name="connsiteY2" fmla="*/ 297611 h 350327"/>
              <a:gd name="connsiteX3" fmla="*/ 120669 w 545735"/>
              <a:gd name="connsiteY3" fmla="*/ 303688 h 350327"/>
              <a:gd name="connsiteX4" fmla="*/ 12883 w 545735"/>
              <a:gd name="connsiteY4" fmla="*/ 345906 h 350327"/>
              <a:gd name="connsiteX5" fmla="*/ 2489 w 545735"/>
              <a:gd name="connsiteY5" fmla="*/ 348785 h 350327"/>
              <a:gd name="connsiteX6" fmla="*/ 89 w 545735"/>
              <a:gd name="connsiteY6" fmla="*/ 337271 h 350327"/>
              <a:gd name="connsiteX7" fmla="*/ 48545 w 545735"/>
              <a:gd name="connsiteY7" fmla="*/ 188706 h 350327"/>
              <a:gd name="connsiteX8" fmla="*/ 49664 w 545735"/>
              <a:gd name="connsiteY8" fmla="*/ 128096 h 350327"/>
              <a:gd name="connsiteX9" fmla="*/ 44547 w 545735"/>
              <a:gd name="connsiteY9" fmla="*/ 117222 h 350327"/>
              <a:gd name="connsiteX10" fmla="*/ 79729 w 545735"/>
              <a:gd name="connsiteY10" fmla="*/ 75962 h 350327"/>
              <a:gd name="connsiteX11" fmla="*/ 116031 w 545735"/>
              <a:gd name="connsiteY11" fmla="*/ 85398 h 350327"/>
              <a:gd name="connsiteX12" fmla="*/ 137460 w 545735"/>
              <a:gd name="connsiteY12" fmla="*/ 103309 h 350327"/>
              <a:gd name="connsiteX13" fmla="*/ 163207 w 545735"/>
              <a:gd name="connsiteY13" fmla="*/ 75962 h 350327"/>
              <a:gd name="connsiteX14" fmla="*/ 270513 w 545735"/>
              <a:gd name="connsiteY14" fmla="*/ 1 h 350327"/>
              <a:gd name="connsiteX15" fmla="*/ 377339 w 545735"/>
              <a:gd name="connsiteY15" fmla="*/ 77402 h 350327"/>
              <a:gd name="connsiteX16" fmla="*/ 390773 w 545735"/>
              <a:gd name="connsiteY16" fmla="*/ 97072 h 350327"/>
              <a:gd name="connsiteX17" fmla="*/ 417160 w 545735"/>
              <a:gd name="connsiteY17" fmla="*/ 93074 h 350327"/>
              <a:gd name="connsiteX18" fmla="*/ 489443 w 545735"/>
              <a:gd name="connsiteY18" fmla="*/ 100750 h 350327"/>
              <a:gd name="connsiteX19" fmla="*/ 488004 w 545735"/>
              <a:gd name="connsiteY19" fmla="*/ 127616 h 350327"/>
              <a:gd name="connsiteX20" fmla="*/ 492322 w 545735"/>
              <a:gd name="connsiteY20" fmla="*/ 181349 h 350327"/>
              <a:gd name="connsiteX21" fmla="*/ 545735 w 545735"/>
              <a:gd name="connsiteY21" fmla="*/ 331674 h 350327"/>
              <a:gd name="connsiteX22" fmla="*/ 266515 w 545735"/>
              <a:gd name="connsiteY22" fmla="*/ 240040 h 350327"/>
              <a:gd name="connsiteX23" fmla="*/ 312572 w 545735"/>
              <a:gd name="connsiteY23" fmla="*/ 240040 h 350327"/>
              <a:gd name="connsiteX24" fmla="*/ 334161 w 545735"/>
              <a:gd name="connsiteY24" fmla="*/ 219730 h 350327"/>
              <a:gd name="connsiteX25" fmla="*/ 334161 w 545735"/>
              <a:gd name="connsiteY25" fmla="*/ 164398 h 350327"/>
              <a:gd name="connsiteX26" fmla="*/ 311293 w 545735"/>
              <a:gd name="connsiteY26" fmla="*/ 142969 h 350327"/>
              <a:gd name="connsiteX27" fmla="*/ 239489 w 545735"/>
              <a:gd name="connsiteY27" fmla="*/ 142969 h 350327"/>
              <a:gd name="connsiteX28" fmla="*/ 207345 w 545735"/>
              <a:gd name="connsiteY28" fmla="*/ 176072 h 350327"/>
              <a:gd name="connsiteX29" fmla="*/ 266356 w 545735"/>
              <a:gd name="connsiteY29" fmla="*/ 240040 h 350327"/>
              <a:gd name="connsiteX30" fmla="*/ 214702 w 545735"/>
              <a:gd name="connsiteY30" fmla="*/ 76442 h 350327"/>
              <a:gd name="connsiteX31" fmla="*/ 259639 w 545735"/>
              <a:gd name="connsiteY31" fmla="*/ 72764 h 350327"/>
              <a:gd name="connsiteX32" fmla="*/ 302657 w 545735"/>
              <a:gd name="connsiteY32" fmla="*/ 74203 h 350327"/>
              <a:gd name="connsiteX33" fmla="*/ 317210 w 545735"/>
              <a:gd name="connsiteY33" fmla="*/ 70845 h 350327"/>
              <a:gd name="connsiteX34" fmla="*/ 307775 w 545735"/>
              <a:gd name="connsiteY34" fmla="*/ 59011 h 350327"/>
              <a:gd name="connsiteX35" fmla="*/ 214702 w 545735"/>
              <a:gd name="connsiteY35" fmla="*/ 76282 h 35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45735" h="350327">
                <a:moveTo>
                  <a:pt x="545575" y="331834"/>
                </a:moveTo>
                <a:cubicBezTo>
                  <a:pt x="544616" y="339670"/>
                  <a:pt x="548773" y="355822"/>
                  <a:pt x="530543" y="343987"/>
                </a:cubicBezTo>
                <a:cubicBezTo>
                  <a:pt x="486725" y="315682"/>
                  <a:pt x="437629" y="303528"/>
                  <a:pt x="386935" y="297611"/>
                </a:cubicBezTo>
                <a:cubicBezTo>
                  <a:pt x="298019" y="287216"/>
                  <a:pt x="208944" y="287376"/>
                  <a:pt x="120669" y="303688"/>
                </a:cubicBezTo>
                <a:cubicBezTo>
                  <a:pt x="82288" y="310724"/>
                  <a:pt x="45827" y="324157"/>
                  <a:pt x="12883" y="345906"/>
                </a:cubicBezTo>
                <a:cubicBezTo>
                  <a:pt x="9685" y="347985"/>
                  <a:pt x="6166" y="352783"/>
                  <a:pt x="2489" y="348785"/>
                </a:cubicBezTo>
                <a:cubicBezTo>
                  <a:pt x="249" y="346386"/>
                  <a:pt x="-230" y="341109"/>
                  <a:pt x="89" y="337271"/>
                </a:cubicBezTo>
                <a:cubicBezTo>
                  <a:pt x="3128" y="283538"/>
                  <a:pt x="17520" y="233323"/>
                  <a:pt x="48545" y="188706"/>
                </a:cubicBezTo>
                <a:cubicBezTo>
                  <a:pt x="74452" y="151764"/>
                  <a:pt x="73652" y="161519"/>
                  <a:pt x="49664" y="128096"/>
                </a:cubicBezTo>
                <a:cubicBezTo>
                  <a:pt x="47426" y="124898"/>
                  <a:pt x="45187" y="121060"/>
                  <a:pt x="44547" y="117222"/>
                </a:cubicBezTo>
                <a:cubicBezTo>
                  <a:pt x="42308" y="103469"/>
                  <a:pt x="59100" y="83798"/>
                  <a:pt x="79729" y="75962"/>
                </a:cubicBezTo>
                <a:cubicBezTo>
                  <a:pt x="93802" y="70685"/>
                  <a:pt x="106276" y="71485"/>
                  <a:pt x="116031" y="85398"/>
                </a:cubicBezTo>
                <a:cubicBezTo>
                  <a:pt x="121468" y="93234"/>
                  <a:pt x="125946" y="107786"/>
                  <a:pt x="137460" y="103309"/>
                </a:cubicBezTo>
                <a:cubicBezTo>
                  <a:pt x="148495" y="98991"/>
                  <a:pt x="158890" y="91635"/>
                  <a:pt x="163207" y="75962"/>
                </a:cubicBezTo>
                <a:cubicBezTo>
                  <a:pt x="176481" y="28146"/>
                  <a:pt x="218860" y="-159"/>
                  <a:pt x="270513" y="1"/>
                </a:cubicBezTo>
                <a:cubicBezTo>
                  <a:pt x="321528" y="161"/>
                  <a:pt x="362787" y="30065"/>
                  <a:pt x="377339" y="77402"/>
                </a:cubicBezTo>
                <a:cubicBezTo>
                  <a:pt x="379739" y="85398"/>
                  <a:pt x="382617" y="92274"/>
                  <a:pt x="390773" y="97072"/>
                </a:cubicBezTo>
                <a:cubicBezTo>
                  <a:pt x="401487" y="103469"/>
                  <a:pt x="407724" y="104588"/>
                  <a:pt x="417160" y="93074"/>
                </a:cubicBezTo>
                <a:cubicBezTo>
                  <a:pt x="440668" y="64768"/>
                  <a:pt x="470413" y="68766"/>
                  <a:pt x="489443" y="100750"/>
                </a:cubicBezTo>
                <a:cubicBezTo>
                  <a:pt x="495040" y="110185"/>
                  <a:pt x="495200" y="120420"/>
                  <a:pt x="488004" y="127616"/>
                </a:cubicBezTo>
                <a:cubicBezTo>
                  <a:pt x="467854" y="147926"/>
                  <a:pt x="478089" y="163438"/>
                  <a:pt x="492322" y="181349"/>
                </a:cubicBezTo>
                <a:cubicBezTo>
                  <a:pt x="523666" y="220689"/>
                  <a:pt x="544455" y="281619"/>
                  <a:pt x="545735" y="331674"/>
                </a:cubicBezTo>
                <a:close/>
                <a:moveTo>
                  <a:pt x="266515" y="240040"/>
                </a:moveTo>
                <a:cubicBezTo>
                  <a:pt x="285226" y="240040"/>
                  <a:pt x="298979" y="239720"/>
                  <a:pt x="312572" y="240040"/>
                </a:cubicBezTo>
                <a:cubicBezTo>
                  <a:pt x="326965" y="240520"/>
                  <a:pt x="334481" y="234762"/>
                  <a:pt x="334161" y="219730"/>
                </a:cubicBezTo>
                <a:cubicBezTo>
                  <a:pt x="333842" y="201339"/>
                  <a:pt x="333842" y="182789"/>
                  <a:pt x="334161" y="164398"/>
                </a:cubicBezTo>
                <a:cubicBezTo>
                  <a:pt x="334481" y="148246"/>
                  <a:pt x="326325" y="142649"/>
                  <a:pt x="311293" y="142969"/>
                </a:cubicBezTo>
                <a:cubicBezTo>
                  <a:pt x="287305" y="143289"/>
                  <a:pt x="263477" y="142969"/>
                  <a:pt x="239489" y="142969"/>
                </a:cubicBezTo>
                <a:cubicBezTo>
                  <a:pt x="209264" y="142969"/>
                  <a:pt x="207025" y="145048"/>
                  <a:pt x="207345" y="176072"/>
                </a:cubicBezTo>
                <a:cubicBezTo>
                  <a:pt x="208305" y="249315"/>
                  <a:pt x="196151" y="239240"/>
                  <a:pt x="266356" y="240040"/>
                </a:cubicBezTo>
                <a:close/>
                <a:moveTo>
                  <a:pt x="214702" y="76442"/>
                </a:moveTo>
                <a:cubicBezTo>
                  <a:pt x="231173" y="75163"/>
                  <a:pt x="245406" y="74523"/>
                  <a:pt x="259639" y="72764"/>
                </a:cubicBezTo>
                <a:cubicBezTo>
                  <a:pt x="274192" y="71005"/>
                  <a:pt x="288424" y="72604"/>
                  <a:pt x="302657" y="74203"/>
                </a:cubicBezTo>
                <a:cubicBezTo>
                  <a:pt x="307615" y="74843"/>
                  <a:pt x="315131" y="77562"/>
                  <a:pt x="317210" y="70845"/>
                </a:cubicBezTo>
                <a:cubicBezTo>
                  <a:pt x="319129" y="64608"/>
                  <a:pt x="311932" y="62049"/>
                  <a:pt x="307775" y="59011"/>
                </a:cubicBezTo>
                <a:cubicBezTo>
                  <a:pt x="279309" y="39341"/>
                  <a:pt x="239969" y="46057"/>
                  <a:pt x="214702" y="76282"/>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94" name="Forma libre: forma 993">
            <a:extLst>
              <a:ext uri="{FF2B5EF4-FFF2-40B4-BE49-F238E27FC236}">
                <a16:creationId xmlns:a16="http://schemas.microsoft.com/office/drawing/2014/main" id="{8D299DCA-3847-41CB-A8A7-F2EC70B33CBC}"/>
              </a:ext>
            </a:extLst>
          </p:cNvPr>
          <p:cNvSpPr/>
          <p:nvPr/>
        </p:nvSpPr>
        <p:spPr>
          <a:xfrm>
            <a:off x="8723077" y="5484756"/>
            <a:ext cx="693420" cy="202094"/>
          </a:xfrm>
          <a:custGeom>
            <a:avLst/>
            <a:gdLst>
              <a:gd name="connsiteX0" fmla="*/ 346703 w 693420"/>
              <a:gd name="connsiteY0" fmla="*/ 201979 h 202094"/>
              <a:gd name="connsiteX1" fmla="*/ 27504 w 693420"/>
              <a:gd name="connsiteY1" fmla="*/ 201979 h 202094"/>
              <a:gd name="connsiteX2" fmla="*/ 158 w 693420"/>
              <a:gd name="connsiteY2" fmla="*/ 173994 h 202094"/>
              <a:gd name="connsiteX3" fmla="*/ 53571 w 693420"/>
              <a:gd name="connsiteY3" fmla="*/ 99951 h 202094"/>
              <a:gd name="connsiteX4" fmla="*/ 329272 w 693420"/>
              <a:gd name="connsiteY4" fmla="*/ 3200 h 202094"/>
              <a:gd name="connsiteX5" fmla="*/ 363175 w 693420"/>
              <a:gd name="connsiteY5" fmla="*/ 3040 h 202094"/>
              <a:gd name="connsiteX6" fmla="*/ 672139 w 693420"/>
              <a:gd name="connsiteY6" fmla="*/ 110505 h 202094"/>
              <a:gd name="connsiteX7" fmla="*/ 693409 w 693420"/>
              <a:gd name="connsiteY7" fmla="*/ 140251 h 202094"/>
              <a:gd name="connsiteX8" fmla="*/ 632959 w 693420"/>
              <a:gd name="connsiteY8" fmla="*/ 201820 h 202094"/>
              <a:gd name="connsiteX9" fmla="*/ 346703 w 693420"/>
              <a:gd name="connsiteY9" fmla="*/ 201820 h 20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3420" h="202094">
                <a:moveTo>
                  <a:pt x="346703" y="201979"/>
                </a:moveTo>
                <a:cubicBezTo>
                  <a:pt x="240357" y="201979"/>
                  <a:pt x="133850" y="201979"/>
                  <a:pt x="27504" y="201979"/>
                </a:cubicBezTo>
                <a:cubicBezTo>
                  <a:pt x="637" y="201979"/>
                  <a:pt x="-322" y="201340"/>
                  <a:pt x="158" y="173994"/>
                </a:cubicBezTo>
                <a:cubicBezTo>
                  <a:pt x="1437" y="106507"/>
                  <a:pt x="-10717" y="122659"/>
                  <a:pt x="53571" y="99951"/>
                </a:cubicBezTo>
                <a:cubicBezTo>
                  <a:pt x="145365" y="67487"/>
                  <a:pt x="237478" y="35663"/>
                  <a:pt x="329272" y="3200"/>
                </a:cubicBezTo>
                <a:cubicBezTo>
                  <a:pt x="340946" y="-958"/>
                  <a:pt x="351341" y="-1118"/>
                  <a:pt x="363175" y="3040"/>
                </a:cubicBezTo>
                <a:cubicBezTo>
                  <a:pt x="466003" y="39182"/>
                  <a:pt x="568991" y="75323"/>
                  <a:pt x="672139" y="110505"/>
                </a:cubicBezTo>
                <a:cubicBezTo>
                  <a:pt x="687652" y="115783"/>
                  <a:pt x="693729" y="123939"/>
                  <a:pt x="693409" y="140251"/>
                </a:cubicBezTo>
                <a:cubicBezTo>
                  <a:pt x="691650" y="211095"/>
                  <a:pt x="703803" y="201500"/>
                  <a:pt x="632959" y="201820"/>
                </a:cubicBezTo>
                <a:cubicBezTo>
                  <a:pt x="537487" y="202299"/>
                  <a:pt x="442175" y="201820"/>
                  <a:pt x="346703" y="20182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95" name="Forma libre: forma 994">
            <a:extLst>
              <a:ext uri="{FF2B5EF4-FFF2-40B4-BE49-F238E27FC236}">
                <a16:creationId xmlns:a16="http://schemas.microsoft.com/office/drawing/2014/main" id="{680B138D-5392-4E8D-A46C-22CA900138D8}"/>
              </a:ext>
            </a:extLst>
          </p:cNvPr>
          <p:cNvSpPr/>
          <p:nvPr/>
        </p:nvSpPr>
        <p:spPr>
          <a:xfrm>
            <a:off x="10816098" y="5589984"/>
            <a:ext cx="677581" cy="427304"/>
          </a:xfrm>
          <a:custGeom>
            <a:avLst/>
            <a:gdLst>
              <a:gd name="connsiteX0" fmla="*/ 338872 w 677581"/>
              <a:gd name="connsiteY0" fmla="*/ 426985 h 427304"/>
              <a:gd name="connsiteX1" fmla="*/ 23671 w 677581"/>
              <a:gd name="connsiteY1" fmla="*/ 427305 h 427304"/>
              <a:gd name="connsiteX2" fmla="*/ 3 w 677581"/>
              <a:gd name="connsiteY2" fmla="*/ 404437 h 427304"/>
              <a:gd name="connsiteX3" fmla="*/ 643 w 677581"/>
              <a:gd name="connsiteY3" fmla="*/ 41899 h 427304"/>
              <a:gd name="connsiteX4" fmla="*/ 42542 w 677581"/>
              <a:gd name="connsiteY4" fmla="*/ 0 h 427304"/>
              <a:gd name="connsiteX5" fmla="*/ 641920 w 677581"/>
              <a:gd name="connsiteY5" fmla="*/ 0 h 427304"/>
              <a:gd name="connsiteX6" fmla="*/ 676943 w 677581"/>
              <a:gd name="connsiteY6" fmla="*/ 34063 h 427304"/>
              <a:gd name="connsiteX7" fmla="*/ 677582 w 677581"/>
              <a:gd name="connsiteY7" fmla="*/ 410993 h 427304"/>
              <a:gd name="connsiteX8" fmla="*/ 655993 w 677581"/>
              <a:gd name="connsiteY8" fmla="*/ 427145 h 427304"/>
              <a:gd name="connsiteX9" fmla="*/ 338872 w 677581"/>
              <a:gd name="connsiteY9" fmla="*/ 427145 h 427304"/>
              <a:gd name="connsiteX10" fmla="*/ 339193 w 677581"/>
              <a:gd name="connsiteY10" fmla="*/ 379489 h 427304"/>
              <a:gd name="connsiteX11" fmla="*/ 608977 w 677581"/>
              <a:gd name="connsiteY11" fmla="*/ 379809 h 427304"/>
              <a:gd name="connsiteX12" fmla="*/ 631845 w 677581"/>
              <a:gd name="connsiteY12" fmla="*/ 357580 h 427304"/>
              <a:gd name="connsiteX13" fmla="*/ 631845 w 677581"/>
              <a:gd name="connsiteY13" fmla="*/ 67166 h 427304"/>
              <a:gd name="connsiteX14" fmla="*/ 606578 w 677581"/>
              <a:gd name="connsiteY14" fmla="*/ 42379 h 427304"/>
              <a:gd name="connsiteX15" fmla="*/ 71167 w 677581"/>
              <a:gd name="connsiteY15" fmla="*/ 42379 h 427304"/>
              <a:gd name="connsiteX16" fmla="*/ 47499 w 677581"/>
              <a:gd name="connsiteY16" fmla="*/ 66047 h 427304"/>
              <a:gd name="connsiteX17" fmla="*/ 47499 w 677581"/>
              <a:gd name="connsiteY17" fmla="*/ 354382 h 427304"/>
              <a:gd name="connsiteX18" fmla="*/ 73566 w 677581"/>
              <a:gd name="connsiteY18" fmla="*/ 379809 h 427304"/>
              <a:gd name="connsiteX19" fmla="*/ 339193 w 677581"/>
              <a:gd name="connsiteY19" fmla="*/ 379489 h 42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7581" h="427304">
                <a:moveTo>
                  <a:pt x="338872" y="426985"/>
                </a:moveTo>
                <a:cubicBezTo>
                  <a:pt x="233805" y="426985"/>
                  <a:pt x="128738" y="426665"/>
                  <a:pt x="23671" y="427305"/>
                </a:cubicBezTo>
                <a:cubicBezTo>
                  <a:pt x="6080" y="427305"/>
                  <a:pt x="-157" y="423147"/>
                  <a:pt x="3" y="404437"/>
                </a:cubicBezTo>
                <a:cubicBezTo>
                  <a:pt x="803" y="283537"/>
                  <a:pt x="323" y="162798"/>
                  <a:pt x="643" y="41899"/>
                </a:cubicBezTo>
                <a:cubicBezTo>
                  <a:pt x="643" y="5917"/>
                  <a:pt x="7039" y="0"/>
                  <a:pt x="42542" y="0"/>
                </a:cubicBezTo>
                <a:cubicBezTo>
                  <a:pt x="242281" y="0"/>
                  <a:pt x="442181" y="0"/>
                  <a:pt x="641920" y="0"/>
                </a:cubicBezTo>
                <a:cubicBezTo>
                  <a:pt x="667987" y="0"/>
                  <a:pt x="676943" y="7836"/>
                  <a:pt x="676943" y="34063"/>
                </a:cubicBezTo>
                <a:cubicBezTo>
                  <a:pt x="677422" y="159759"/>
                  <a:pt x="676943" y="285296"/>
                  <a:pt x="677582" y="410993"/>
                </a:cubicBezTo>
                <a:cubicBezTo>
                  <a:pt x="677582" y="428424"/>
                  <a:pt x="667347" y="427145"/>
                  <a:pt x="655993" y="427145"/>
                </a:cubicBezTo>
                <a:cubicBezTo>
                  <a:pt x="550286" y="427145"/>
                  <a:pt x="444579" y="427145"/>
                  <a:pt x="338872" y="427145"/>
                </a:cubicBezTo>
                <a:close/>
                <a:moveTo>
                  <a:pt x="339193" y="379489"/>
                </a:moveTo>
                <a:cubicBezTo>
                  <a:pt x="429067" y="379489"/>
                  <a:pt x="519102" y="379169"/>
                  <a:pt x="608977" y="379809"/>
                </a:cubicBezTo>
                <a:cubicBezTo>
                  <a:pt x="625768" y="379809"/>
                  <a:pt x="631845" y="374691"/>
                  <a:pt x="631845" y="357580"/>
                </a:cubicBezTo>
                <a:cubicBezTo>
                  <a:pt x="631205" y="260829"/>
                  <a:pt x="631205" y="164078"/>
                  <a:pt x="631845" y="67166"/>
                </a:cubicBezTo>
                <a:cubicBezTo>
                  <a:pt x="631845" y="47976"/>
                  <a:pt x="625128" y="42379"/>
                  <a:pt x="606578" y="42379"/>
                </a:cubicBezTo>
                <a:cubicBezTo>
                  <a:pt x="428108" y="42859"/>
                  <a:pt x="249638" y="43018"/>
                  <a:pt x="71167" y="42379"/>
                </a:cubicBezTo>
                <a:cubicBezTo>
                  <a:pt x="53256" y="42379"/>
                  <a:pt x="47340" y="47976"/>
                  <a:pt x="47499" y="66047"/>
                </a:cubicBezTo>
                <a:cubicBezTo>
                  <a:pt x="48139" y="162159"/>
                  <a:pt x="48299" y="258270"/>
                  <a:pt x="47499" y="354382"/>
                </a:cubicBezTo>
                <a:cubicBezTo>
                  <a:pt x="47340" y="374691"/>
                  <a:pt x="54216" y="379969"/>
                  <a:pt x="73566" y="379809"/>
                </a:cubicBezTo>
                <a:cubicBezTo>
                  <a:pt x="162162" y="379009"/>
                  <a:pt x="250597" y="379489"/>
                  <a:pt x="339193" y="37948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96" name="Forma libre: forma 995">
            <a:extLst>
              <a:ext uri="{FF2B5EF4-FFF2-40B4-BE49-F238E27FC236}">
                <a16:creationId xmlns:a16="http://schemas.microsoft.com/office/drawing/2014/main" id="{DB89089C-CFCA-4D5A-BBFC-F7A14223F4B5}"/>
              </a:ext>
            </a:extLst>
          </p:cNvPr>
          <p:cNvSpPr/>
          <p:nvPr/>
        </p:nvSpPr>
        <p:spPr>
          <a:xfrm>
            <a:off x="9904720" y="1671632"/>
            <a:ext cx="621976" cy="623530"/>
          </a:xfrm>
          <a:custGeom>
            <a:avLst/>
            <a:gdLst>
              <a:gd name="connsiteX0" fmla="*/ 0 w 621976"/>
              <a:gd name="connsiteY0" fmla="*/ 311528 h 623530"/>
              <a:gd name="connsiteX1" fmla="*/ 311523 w 621976"/>
              <a:gd name="connsiteY1" fmla="*/ 5 h 623530"/>
              <a:gd name="connsiteX2" fmla="*/ 621927 w 621976"/>
              <a:gd name="connsiteY2" fmla="*/ 317445 h 623530"/>
              <a:gd name="connsiteX3" fmla="*/ 308805 w 621976"/>
              <a:gd name="connsiteY3" fmla="*/ 623531 h 623530"/>
              <a:gd name="connsiteX4" fmla="*/ 160 w 621976"/>
              <a:gd name="connsiteY4" fmla="*/ 311688 h 623530"/>
              <a:gd name="connsiteX5" fmla="*/ 43498 w 621976"/>
              <a:gd name="connsiteY5" fmla="*/ 310409 h 623530"/>
              <a:gd name="connsiteX6" fmla="*/ 311523 w 621976"/>
              <a:gd name="connsiteY6" fmla="*/ 579393 h 623530"/>
              <a:gd name="connsiteX7" fmla="*/ 577629 w 621976"/>
              <a:gd name="connsiteY7" fmla="*/ 310728 h 623530"/>
              <a:gd name="connsiteX8" fmla="*/ 311843 w 621976"/>
              <a:gd name="connsiteY8" fmla="*/ 44303 h 623530"/>
              <a:gd name="connsiteX9" fmla="*/ 43498 w 621976"/>
              <a:gd name="connsiteY9" fmla="*/ 310409 h 623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1976" h="623530">
                <a:moveTo>
                  <a:pt x="0" y="311528"/>
                </a:moveTo>
                <a:cubicBezTo>
                  <a:pt x="320" y="138815"/>
                  <a:pt x="139610" y="-955"/>
                  <a:pt x="311523" y="5"/>
                </a:cubicBezTo>
                <a:cubicBezTo>
                  <a:pt x="488874" y="964"/>
                  <a:pt x="624965" y="149210"/>
                  <a:pt x="621927" y="317445"/>
                </a:cubicBezTo>
                <a:cubicBezTo>
                  <a:pt x="618888" y="485361"/>
                  <a:pt x="479918" y="623531"/>
                  <a:pt x="308805" y="623531"/>
                </a:cubicBezTo>
                <a:cubicBezTo>
                  <a:pt x="138330" y="623531"/>
                  <a:pt x="-160" y="483441"/>
                  <a:pt x="160" y="311688"/>
                </a:cubicBezTo>
                <a:close/>
                <a:moveTo>
                  <a:pt x="43498" y="310409"/>
                </a:moveTo>
                <a:cubicBezTo>
                  <a:pt x="43018" y="454336"/>
                  <a:pt x="156081" y="578594"/>
                  <a:pt x="311523" y="579393"/>
                </a:cubicBezTo>
                <a:cubicBezTo>
                  <a:pt x="458809" y="580193"/>
                  <a:pt x="577789" y="458494"/>
                  <a:pt x="577629" y="310728"/>
                </a:cubicBezTo>
                <a:cubicBezTo>
                  <a:pt x="577629" y="163922"/>
                  <a:pt x="458809" y="44942"/>
                  <a:pt x="311843" y="44303"/>
                </a:cubicBezTo>
                <a:cubicBezTo>
                  <a:pt x="164557" y="43663"/>
                  <a:pt x="43178" y="164082"/>
                  <a:pt x="43498" y="31040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999" name="Forma libre: forma 998">
            <a:extLst>
              <a:ext uri="{FF2B5EF4-FFF2-40B4-BE49-F238E27FC236}">
                <a16:creationId xmlns:a16="http://schemas.microsoft.com/office/drawing/2014/main" id="{10B7BF81-C89E-4027-8F2C-CD448AE9C9E7}"/>
              </a:ext>
            </a:extLst>
          </p:cNvPr>
          <p:cNvSpPr/>
          <p:nvPr/>
        </p:nvSpPr>
        <p:spPr>
          <a:xfrm>
            <a:off x="10342895" y="5491618"/>
            <a:ext cx="111468" cy="695576"/>
          </a:xfrm>
          <a:custGeom>
            <a:avLst/>
            <a:gdLst>
              <a:gd name="connsiteX0" fmla="*/ 324 w 111468"/>
              <a:gd name="connsiteY0" fmla="*/ 348480 h 695576"/>
              <a:gd name="connsiteX1" fmla="*/ 324 w 111468"/>
              <a:gd name="connsiteY1" fmla="*/ 31359 h 695576"/>
              <a:gd name="connsiteX2" fmla="*/ 31189 w 111468"/>
              <a:gd name="connsiteY2" fmla="*/ 15 h 695576"/>
              <a:gd name="connsiteX3" fmla="*/ 92918 w 111468"/>
              <a:gd name="connsiteY3" fmla="*/ 15 h 695576"/>
              <a:gd name="connsiteX4" fmla="*/ 110829 w 111468"/>
              <a:gd name="connsiteY4" fmla="*/ 18246 h 695576"/>
              <a:gd name="connsiteX5" fmla="*/ 111468 w 111468"/>
              <a:gd name="connsiteY5" fmla="*/ 174647 h 695576"/>
              <a:gd name="connsiteX6" fmla="*/ 111468 w 111468"/>
              <a:gd name="connsiteY6" fmla="*/ 609148 h 695576"/>
              <a:gd name="connsiteX7" fmla="*/ 111468 w 111468"/>
              <a:gd name="connsiteY7" fmla="*/ 678873 h 695576"/>
              <a:gd name="connsiteX8" fmla="*/ 94197 w 111468"/>
              <a:gd name="connsiteY8" fmla="*/ 695505 h 695576"/>
              <a:gd name="connsiteX9" fmla="*/ 22074 w 111468"/>
              <a:gd name="connsiteY9" fmla="*/ 695505 h 695576"/>
              <a:gd name="connsiteX10" fmla="*/ 5 w 111468"/>
              <a:gd name="connsiteY10" fmla="*/ 671996 h 695576"/>
              <a:gd name="connsiteX11" fmla="*/ 5 w 111468"/>
              <a:gd name="connsiteY11" fmla="*/ 509359 h 695576"/>
              <a:gd name="connsiteX12" fmla="*/ 5 w 111468"/>
              <a:gd name="connsiteY12" fmla="*/ 348799 h 69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1468" h="695576">
                <a:moveTo>
                  <a:pt x="324" y="348480"/>
                </a:moveTo>
                <a:cubicBezTo>
                  <a:pt x="324" y="242773"/>
                  <a:pt x="324" y="137066"/>
                  <a:pt x="324" y="31359"/>
                </a:cubicBezTo>
                <a:cubicBezTo>
                  <a:pt x="324" y="654"/>
                  <a:pt x="964" y="175"/>
                  <a:pt x="31189" y="15"/>
                </a:cubicBezTo>
                <a:cubicBezTo>
                  <a:pt x="51819" y="15"/>
                  <a:pt x="72448" y="335"/>
                  <a:pt x="92918" y="15"/>
                </a:cubicBezTo>
                <a:cubicBezTo>
                  <a:pt x="106031" y="-305"/>
                  <a:pt x="110989" y="4493"/>
                  <a:pt x="110829" y="18246"/>
                </a:cubicBezTo>
                <a:cubicBezTo>
                  <a:pt x="110349" y="70379"/>
                  <a:pt x="111309" y="122513"/>
                  <a:pt x="111468" y="174647"/>
                </a:cubicBezTo>
                <a:cubicBezTo>
                  <a:pt x="111468" y="319534"/>
                  <a:pt x="111468" y="464261"/>
                  <a:pt x="111468" y="609148"/>
                </a:cubicBezTo>
                <a:cubicBezTo>
                  <a:pt x="111468" y="632337"/>
                  <a:pt x="111309" y="655685"/>
                  <a:pt x="111468" y="678873"/>
                </a:cubicBezTo>
                <a:cubicBezTo>
                  <a:pt x="111468" y="691027"/>
                  <a:pt x="106831" y="695984"/>
                  <a:pt x="94197" y="695505"/>
                </a:cubicBezTo>
                <a:cubicBezTo>
                  <a:pt x="70209" y="694545"/>
                  <a:pt x="46061" y="694225"/>
                  <a:pt x="22074" y="695505"/>
                </a:cubicBezTo>
                <a:cubicBezTo>
                  <a:pt x="3843" y="696464"/>
                  <a:pt x="-155" y="687829"/>
                  <a:pt x="5" y="671996"/>
                </a:cubicBezTo>
                <a:cubicBezTo>
                  <a:pt x="324" y="617784"/>
                  <a:pt x="5" y="563571"/>
                  <a:pt x="5" y="509359"/>
                </a:cubicBezTo>
                <a:cubicBezTo>
                  <a:pt x="5" y="455785"/>
                  <a:pt x="5" y="402212"/>
                  <a:pt x="5" y="34879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01" name="Forma libre: forma 1000">
            <a:extLst>
              <a:ext uri="{FF2B5EF4-FFF2-40B4-BE49-F238E27FC236}">
                <a16:creationId xmlns:a16="http://schemas.microsoft.com/office/drawing/2014/main" id="{752BF268-0E33-4134-8FFF-48B507ECCB61}"/>
              </a:ext>
            </a:extLst>
          </p:cNvPr>
          <p:cNvSpPr/>
          <p:nvPr/>
        </p:nvSpPr>
        <p:spPr>
          <a:xfrm>
            <a:off x="10910990" y="2829661"/>
            <a:ext cx="604311" cy="137486"/>
          </a:xfrm>
          <a:custGeom>
            <a:avLst/>
            <a:gdLst>
              <a:gd name="connsiteX0" fmla="*/ 301871 w 604311"/>
              <a:gd name="connsiteY0" fmla="*/ 137323 h 137486"/>
              <a:gd name="connsiteX1" fmla="*/ 23771 w 604311"/>
              <a:gd name="connsiteY1" fmla="*/ 137323 h 137486"/>
              <a:gd name="connsiteX2" fmla="*/ 6660 w 604311"/>
              <a:gd name="connsiteY2" fmla="*/ 110937 h 137486"/>
              <a:gd name="connsiteX3" fmla="*/ 119723 w 604311"/>
              <a:gd name="connsiteY3" fmla="*/ 22021 h 137486"/>
              <a:gd name="connsiteX4" fmla="*/ 344090 w 604311"/>
              <a:gd name="connsiteY4" fmla="*/ 1392 h 137486"/>
              <a:gd name="connsiteX5" fmla="*/ 464349 w 604311"/>
              <a:gd name="connsiteY5" fmla="*/ 15945 h 137486"/>
              <a:gd name="connsiteX6" fmla="*/ 595004 w 604311"/>
              <a:gd name="connsiteY6" fmla="*/ 104700 h 137486"/>
              <a:gd name="connsiteX7" fmla="*/ 601400 w 604311"/>
              <a:gd name="connsiteY7" fmla="*/ 117493 h 137486"/>
              <a:gd name="connsiteX8" fmla="*/ 587967 w 604311"/>
              <a:gd name="connsiteY8" fmla="*/ 137483 h 137486"/>
              <a:gd name="connsiteX9" fmla="*/ 454115 w 604311"/>
              <a:gd name="connsiteY9" fmla="*/ 137483 h 137486"/>
              <a:gd name="connsiteX10" fmla="*/ 301711 w 604311"/>
              <a:gd name="connsiteY10" fmla="*/ 137483 h 1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4311" h="137486">
                <a:moveTo>
                  <a:pt x="301871" y="137323"/>
                </a:moveTo>
                <a:cubicBezTo>
                  <a:pt x="209118" y="137323"/>
                  <a:pt x="116524" y="137323"/>
                  <a:pt x="23771" y="137323"/>
                </a:cubicBezTo>
                <a:cubicBezTo>
                  <a:pt x="-3095" y="137323"/>
                  <a:pt x="-4694" y="134445"/>
                  <a:pt x="6660" y="110937"/>
                </a:cubicBezTo>
                <a:cubicBezTo>
                  <a:pt x="30008" y="62961"/>
                  <a:pt x="70947" y="36574"/>
                  <a:pt x="119723" y="22021"/>
                </a:cubicBezTo>
                <a:cubicBezTo>
                  <a:pt x="192966" y="272"/>
                  <a:pt x="268448" y="-2286"/>
                  <a:pt x="344090" y="1392"/>
                </a:cubicBezTo>
                <a:cubicBezTo>
                  <a:pt x="384550" y="3311"/>
                  <a:pt x="425009" y="5390"/>
                  <a:pt x="464349" y="15945"/>
                </a:cubicBezTo>
                <a:cubicBezTo>
                  <a:pt x="518082" y="30337"/>
                  <a:pt x="566218" y="53206"/>
                  <a:pt x="595004" y="104700"/>
                </a:cubicBezTo>
                <a:cubicBezTo>
                  <a:pt x="597402" y="108858"/>
                  <a:pt x="599481" y="113175"/>
                  <a:pt x="601400" y="117493"/>
                </a:cubicBezTo>
                <a:cubicBezTo>
                  <a:pt x="607797" y="131406"/>
                  <a:pt x="603799" y="137643"/>
                  <a:pt x="587967" y="137483"/>
                </a:cubicBezTo>
                <a:cubicBezTo>
                  <a:pt x="543350" y="137004"/>
                  <a:pt x="498732" y="137483"/>
                  <a:pt x="454115" y="137483"/>
                </a:cubicBezTo>
                <a:cubicBezTo>
                  <a:pt x="403260" y="137483"/>
                  <a:pt x="352566" y="137483"/>
                  <a:pt x="301711" y="13748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02" name="Forma libre: forma 1001">
            <a:extLst>
              <a:ext uri="{FF2B5EF4-FFF2-40B4-BE49-F238E27FC236}">
                <a16:creationId xmlns:a16="http://schemas.microsoft.com/office/drawing/2014/main" id="{96849259-B755-4064-9A52-53DE7B13337E}"/>
              </a:ext>
            </a:extLst>
          </p:cNvPr>
          <p:cNvSpPr/>
          <p:nvPr/>
        </p:nvSpPr>
        <p:spPr>
          <a:xfrm>
            <a:off x="8700245" y="6101566"/>
            <a:ext cx="738347" cy="92821"/>
          </a:xfrm>
          <a:custGeom>
            <a:avLst/>
            <a:gdLst>
              <a:gd name="connsiteX0" fmla="*/ 368096 w 738347"/>
              <a:gd name="connsiteY0" fmla="*/ 92274 h 92821"/>
              <a:gd name="connsiteX1" fmla="*/ 24429 w 738347"/>
              <a:gd name="connsiteY1" fmla="*/ 92274 h 92821"/>
              <a:gd name="connsiteX2" fmla="*/ 2680 w 738347"/>
              <a:gd name="connsiteY2" fmla="*/ 85717 h 92821"/>
              <a:gd name="connsiteX3" fmla="*/ 3319 w 738347"/>
              <a:gd name="connsiteY3" fmla="*/ 47337 h 92821"/>
              <a:gd name="connsiteX4" fmla="*/ 20111 w 738347"/>
              <a:gd name="connsiteY4" fmla="*/ 42539 h 92821"/>
              <a:gd name="connsiteX5" fmla="*/ 41220 w 738347"/>
              <a:gd name="connsiteY5" fmla="*/ 20310 h 92821"/>
              <a:gd name="connsiteX6" fmla="*/ 60891 w 738347"/>
              <a:gd name="connsiteY6" fmla="*/ 0 h 92821"/>
              <a:gd name="connsiteX7" fmla="*/ 678340 w 738347"/>
              <a:gd name="connsiteY7" fmla="*/ 0 h 92821"/>
              <a:gd name="connsiteX8" fmla="*/ 696730 w 738347"/>
              <a:gd name="connsiteY8" fmla="*/ 18871 h 92821"/>
              <a:gd name="connsiteX9" fmla="*/ 719599 w 738347"/>
              <a:gd name="connsiteY9" fmla="*/ 42539 h 92821"/>
              <a:gd name="connsiteX10" fmla="*/ 737990 w 738347"/>
              <a:gd name="connsiteY10" fmla="*/ 72284 h 92821"/>
              <a:gd name="connsiteX11" fmla="*/ 718160 w 738347"/>
              <a:gd name="connsiteY11" fmla="*/ 92594 h 92821"/>
              <a:gd name="connsiteX12" fmla="*/ 368256 w 738347"/>
              <a:gd name="connsiteY12" fmla="*/ 92433 h 92821"/>
              <a:gd name="connsiteX13" fmla="*/ 368256 w 738347"/>
              <a:gd name="connsiteY13" fmla="*/ 92433 h 92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8347" h="92821">
                <a:moveTo>
                  <a:pt x="368096" y="92274"/>
                </a:moveTo>
                <a:cubicBezTo>
                  <a:pt x="253593" y="92274"/>
                  <a:pt x="138931" y="92274"/>
                  <a:pt x="24429" y="92274"/>
                </a:cubicBezTo>
                <a:cubicBezTo>
                  <a:pt x="16593" y="92274"/>
                  <a:pt x="5399" y="95632"/>
                  <a:pt x="2680" y="85717"/>
                </a:cubicBezTo>
                <a:cubicBezTo>
                  <a:pt x="-838" y="73403"/>
                  <a:pt x="-1158" y="59650"/>
                  <a:pt x="3319" y="47337"/>
                </a:cubicBezTo>
                <a:cubicBezTo>
                  <a:pt x="5558" y="41099"/>
                  <a:pt x="14034" y="42379"/>
                  <a:pt x="20111" y="42539"/>
                </a:cubicBezTo>
                <a:cubicBezTo>
                  <a:pt x="35783" y="43018"/>
                  <a:pt x="43779" y="36462"/>
                  <a:pt x="41220" y="20310"/>
                </a:cubicBezTo>
                <a:cubicBezTo>
                  <a:pt x="38662" y="4318"/>
                  <a:pt x="46178" y="0"/>
                  <a:pt x="60891" y="0"/>
                </a:cubicBezTo>
                <a:cubicBezTo>
                  <a:pt x="266707" y="160"/>
                  <a:pt x="472523" y="320"/>
                  <a:pt x="678340" y="0"/>
                </a:cubicBezTo>
                <a:cubicBezTo>
                  <a:pt x="692413" y="0"/>
                  <a:pt x="699129" y="4158"/>
                  <a:pt x="696730" y="18871"/>
                </a:cubicBezTo>
                <a:cubicBezTo>
                  <a:pt x="693852" y="36782"/>
                  <a:pt x="701208" y="44138"/>
                  <a:pt x="719599" y="42539"/>
                </a:cubicBezTo>
                <a:cubicBezTo>
                  <a:pt x="744386" y="40300"/>
                  <a:pt x="736231" y="59330"/>
                  <a:pt x="737990" y="72284"/>
                </a:cubicBezTo>
                <a:cubicBezTo>
                  <a:pt x="740069" y="87796"/>
                  <a:pt x="733032" y="92594"/>
                  <a:pt x="718160" y="92594"/>
                </a:cubicBezTo>
                <a:cubicBezTo>
                  <a:pt x="601578" y="92274"/>
                  <a:pt x="484837" y="92433"/>
                  <a:pt x="368256" y="92433"/>
                </a:cubicBezTo>
                <a:lnTo>
                  <a:pt x="368256" y="92433"/>
                </a:lnTo>
                <a:close/>
              </a:path>
            </a:pathLst>
          </a:custGeom>
          <a:solidFill>
            <a:schemeClr val="bg1">
              <a:lumMod val="65000"/>
            </a:schemeClr>
          </a:solidFill>
          <a:ln w="15985" cap="flat">
            <a:noFill/>
            <a:prstDash val="solid"/>
            <a:miter/>
          </a:ln>
        </p:spPr>
        <p:txBody>
          <a:bodyPr rtlCol="0" anchor="ctr"/>
          <a:lstStyle/>
          <a:p>
            <a:endParaRPr lang="LID4096"/>
          </a:p>
        </p:txBody>
      </p:sp>
      <p:sp>
        <p:nvSpPr>
          <p:cNvPr id="1003" name="Forma libre: forma 1002">
            <a:extLst>
              <a:ext uri="{FF2B5EF4-FFF2-40B4-BE49-F238E27FC236}">
                <a16:creationId xmlns:a16="http://schemas.microsoft.com/office/drawing/2014/main" id="{C240CDB7-E799-4A3E-A76C-464E3BA1DD35}"/>
              </a:ext>
            </a:extLst>
          </p:cNvPr>
          <p:cNvSpPr/>
          <p:nvPr/>
        </p:nvSpPr>
        <p:spPr>
          <a:xfrm>
            <a:off x="9916213" y="4740319"/>
            <a:ext cx="435520" cy="468359"/>
          </a:xfrm>
          <a:custGeom>
            <a:avLst/>
            <a:gdLst>
              <a:gd name="connsiteX0" fmla="*/ 7058 w 435520"/>
              <a:gd name="connsiteY0" fmla="*/ 339682 h 468359"/>
              <a:gd name="connsiteX1" fmla="*/ 5778 w 435520"/>
              <a:gd name="connsiteY1" fmla="*/ 315854 h 468359"/>
              <a:gd name="connsiteX2" fmla="*/ 170335 w 435520"/>
              <a:gd name="connsiteY2" fmla="*/ 107319 h 468359"/>
              <a:gd name="connsiteX3" fmla="*/ 245658 w 435520"/>
              <a:gd name="connsiteY3" fmla="*/ 12167 h 468359"/>
              <a:gd name="connsiteX4" fmla="*/ 269326 w 435520"/>
              <a:gd name="connsiteY4" fmla="*/ 972 h 468359"/>
              <a:gd name="connsiteX5" fmla="*/ 428446 w 435520"/>
              <a:gd name="connsiteY5" fmla="*/ 127149 h 468359"/>
              <a:gd name="connsiteX6" fmla="*/ 426207 w 435520"/>
              <a:gd name="connsiteY6" fmla="*/ 161531 h 468359"/>
              <a:gd name="connsiteX7" fmla="*/ 201680 w 435520"/>
              <a:gd name="connsiteY7" fmla="*/ 445389 h 468359"/>
              <a:gd name="connsiteX8" fmla="*/ 194164 w 435520"/>
              <a:gd name="connsiteY8" fmla="*/ 455144 h 468359"/>
              <a:gd name="connsiteX9" fmla="*/ 161700 w 435520"/>
              <a:gd name="connsiteY9" fmla="*/ 460421 h 468359"/>
              <a:gd name="connsiteX10" fmla="*/ 117882 w 435520"/>
              <a:gd name="connsiteY10" fmla="*/ 431316 h 468359"/>
              <a:gd name="connsiteX11" fmla="*/ 109086 w 435520"/>
              <a:gd name="connsiteY11" fmla="*/ 417882 h 468359"/>
              <a:gd name="connsiteX12" fmla="*/ 7058 w 435520"/>
              <a:gd name="connsiteY12" fmla="*/ 339522 h 468359"/>
              <a:gd name="connsiteX13" fmla="*/ 113724 w 435520"/>
              <a:gd name="connsiteY13" fmla="*/ 383660 h 468359"/>
              <a:gd name="connsiteX14" fmla="*/ 136433 w 435520"/>
              <a:gd name="connsiteY14" fmla="*/ 368147 h 468359"/>
              <a:gd name="connsiteX15" fmla="*/ 326577 w 435520"/>
              <a:gd name="connsiteY15" fmla="*/ 125710 h 468359"/>
              <a:gd name="connsiteX16" fmla="*/ 336652 w 435520"/>
              <a:gd name="connsiteY16" fmla="*/ 88448 h 468359"/>
              <a:gd name="connsiteX17" fmla="*/ 300830 w 435520"/>
              <a:gd name="connsiteY17" fmla="*/ 105560 h 468359"/>
              <a:gd name="connsiteX18" fmla="*/ 154504 w 435520"/>
              <a:gd name="connsiteY18" fmla="*/ 291066 h 468359"/>
              <a:gd name="connsiteX19" fmla="*/ 104289 w 435520"/>
              <a:gd name="connsiteY19" fmla="*/ 355994 h 468359"/>
              <a:gd name="connsiteX20" fmla="*/ 100611 w 435520"/>
              <a:gd name="connsiteY20" fmla="*/ 374864 h 468359"/>
              <a:gd name="connsiteX21" fmla="*/ 113404 w 435520"/>
              <a:gd name="connsiteY21" fmla="*/ 383660 h 468359"/>
              <a:gd name="connsiteX22" fmla="*/ 167457 w 435520"/>
              <a:gd name="connsiteY22" fmla="*/ 425239 h 468359"/>
              <a:gd name="connsiteX23" fmla="*/ 188886 w 435520"/>
              <a:gd name="connsiteY23" fmla="*/ 410046 h 468359"/>
              <a:gd name="connsiteX24" fmla="*/ 293793 w 435520"/>
              <a:gd name="connsiteY24" fmla="*/ 275394 h 468359"/>
              <a:gd name="connsiteX25" fmla="*/ 387506 w 435520"/>
              <a:gd name="connsiteY25" fmla="*/ 158173 h 468359"/>
              <a:gd name="connsiteX26" fmla="*/ 386707 w 435520"/>
              <a:gd name="connsiteY26" fmla="*/ 128748 h 468359"/>
              <a:gd name="connsiteX27" fmla="*/ 360480 w 435520"/>
              <a:gd name="connsiteY27" fmla="*/ 138503 h 468359"/>
              <a:gd name="connsiteX28" fmla="*/ 161380 w 435520"/>
              <a:gd name="connsiteY28" fmla="*/ 390536 h 468359"/>
              <a:gd name="connsiteX29" fmla="*/ 153544 w 435520"/>
              <a:gd name="connsiteY29" fmla="*/ 409247 h 468359"/>
              <a:gd name="connsiteX30" fmla="*/ 167297 w 435520"/>
              <a:gd name="connsiteY30" fmla="*/ 425239 h 468359"/>
              <a:gd name="connsiteX31" fmla="*/ 288996 w 435520"/>
              <a:gd name="connsiteY31" fmla="*/ 58863 h 468359"/>
              <a:gd name="connsiteX32" fmla="*/ 278121 w 435520"/>
              <a:gd name="connsiteY32" fmla="*/ 42551 h 468359"/>
              <a:gd name="connsiteX33" fmla="*/ 258771 w 435520"/>
              <a:gd name="connsiteY33" fmla="*/ 49748 h 468359"/>
              <a:gd name="connsiteX34" fmla="*/ 198961 w 435520"/>
              <a:gd name="connsiteY34" fmla="*/ 125550 h 468359"/>
              <a:gd name="connsiteX35" fmla="*/ 53114 w 435520"/>
              <a:gd name="connsiteY35" fmla="*/ 311376 h 468359"/>
              <a:gd name="connsiteX36" fmla="*/ 52315 w 435520"/>
              <a:gd name="connsiteY36" fmla="*/ 338083 h 468359"/>
              <a:gd name="connsiteX37" fmla="*/ 77742 w 435520"/>
              <a:gd name="connsiteY37" fmla="*/ 331046 h 468359"/>
              <a:gd name="connsiteX38" fmla="*/ 136752 w 435520"/>
              <a:gd name="connsiteY38" fmla="*/ 257163 h 468359"/>
              <a:gd name="connsiteX39" fmla="*/ 279560 w 435520"/>
              <a:gd name="connsiteY39" fmla="*/ 76614 h 468359"/>
              <a:gd name="connsiteX40" fmla="*/ 288996 w 435520"/>
              <a:gd name="connsiteY40" fmla="*/ 58703 h 468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35520" h="468358">
                <a:moveTo>
                  <a:pt x="7058" y="339682"/>
                </a:moveTo>
                <a:cubicBezTo>
                  <a:pt x="-2537" y="332166"/>
                  <a:pt x="-1738" y="325289"/>
                  <a:pt x="5778" y="315854"/>
                </a:cubicBezTo>
                <a:cubicBezTo>
                  <a:pt x="60951" y="246609"/>
                  <a:pt x="115483" y="176884"/>
                  <a:pt x="170335" y="107319"/>
                </a:cubicBezTo>
                <a:cubicBezTo>
                  <a:pt x="195443" y="75495"/>
                  <a:pt x="220870" y="44151"/>
                  <a:pt x="245658" y="12167"/>
                </a:cubicBezTo>
                <a:cubicBezTo>
                  <a:pt x="252054" y="4011"/>
                  <a:pt x="257972" y="-2546"/>
                  <a:pt x="269326" y="972"/>
                </a:cubicBezTo>
                <a:cubicBezTo>
                  <a:pt x="322419" y="43031"/>
                  <a:pt x="375512" y="85090"/>
                  <a:pt x="428446" y="127149"/>
                </a:cubicBezTo>
                <a:cubicBezTo>
                  <a:pt x="439960" y="139463"/>
                  <a:pt x="436122" y="149218"/>
                  <a:pt x="426207" y="161531"/>
                </a:cubicBezTo>
                <a:cubicBezTo>
                  <a:pt x="350885" y="255884"/>
                  <a:pt x="276362" y="350716"/>
                  <a:pt x="201680" y="445389"/>
                </a:cubicBezTo>
                <a:cubicBezTo>
                  <a:pt x="199121" y="448587"/>
                  <a:pt x="195923" y="451466"/>
                  <a:pt x="194164" y="455144"/>
                </a:cubicBezTo>
                <a:cubicBezTo>
                  <a:pt x="185848" y="473215"/>
                  <a:pt x="175293" y="470496"/>
                  <a:pt x="161700" y="460421"/>
                </a:cubicBezTo>
                <a:cubicBezTo>
                  <a:pt x="147627" y="450026"/>
                  <a:pt x="137232" y="433874"/>
                  <a:pt x="117882" y="431316"/>
                </a:cubicBezTo>
                <a:cubicBezTo>
                  <a:pt x="116763" y="425719"/>
                  <a:pt x="113564" y="421401"/>
                  <a:pt x="109086" y="417882"/>
                </a:cubicBezTo>
                <a:cubicBezTo>
                  <a:pt x="75183" y="391656"/>
                  <a:pt x="41120" y="365589"/>
                  <a:pt x="7058" y="339522"/>
                </a:cubicBezTo>
                <a:close/>
                <a:moveTo>
                  <a:pt x="113724" y="383660"/>
                </a:moveTo>
                <a:cubicBezTo>
                  <a:pt x="124598" y="383340"/>
                  <a:pt x="130356" y="375984"/>
                  <a:pt x="136433" y="368147"/>
                </a:cubicBezTo>
                <a:cubicBezTo>
                  <a:pt x="199761" y="287228"/>
                  <a:pt x="263249" y="206629"/>
                  <a:pt x="326577" y="125710"/>
                </a:cubicBezTo>
                <a:cubicBezTo>
                  <a:pt x="335212" y="114675"/>
                  <a:pt x="354083" y="102361"/>
                  <a:pt x="336652" y="88448"/>
                </a:cubicBezTo>
                <a:cubicBezTo>
                  <a:pt x="320500" y="75495"/>
                  <a:pt x="309785" y="94206"/>
                  <a:pt x="300830" y="105560"/>
                </a:cubicBezTo>
                <a:cubicBezTo>
                  <a:pt x="251735" y="167129"/>
                  <a:pt x="203119" y="229177"/>
                  <a:pt x="154504" y="291066"/>
                </a:cubicBezTo>
                <a:cubicBezTo>
                  <a:pt x="137552" y="312655"/>
                  <a:pt x="121080" y="334404"/>
                  <a:pt x="104289" y="355994"/>
                </a:cubicBezTo>
                <a:cubicBezTo>
                  <a:pt x="99811" y="361751"/>
                  <a:pt x="96932" y="367668"/>
                  <a:pt x="100611" y="374864"/>
                </a:cubicBezTo>
                <a:cubicBezTo>
                  <a:pt x="103329" y="379982"/>
                  <a:pt x="107167" y="383660"/>
                  <a:pt x="113404" y="383660"/>
                </a:cubicBezTo>
                <a:close/>
                <a:moveTo>
                  <a:pt x="167457" y="425239"/>
                </a:moveTo>
                <a:cubicBezTo>
                  <a:pt x="178012" y="424439"/>
                  <a:pt x="183609" y="416923"/>
                  <a:pt x="188886" y="410046"/>
                </a:cubicBezTo>
                <a:cubicBezTo>
                  <a:pt x="223429" y="364789"/>
                  <a:pt x="258931" y="320332"/>
                  <a:pt x="293793" y="275394"/>
                </a:cubicBezTo>
                <a:cubicBezTo>
                  <a:pt x="324338" y="235894"/>
                  <a:pt x="355362" y="196554"/>
                  <a:pt x="387506" y="158173"/>
                </a:cubicBezTo>
                <a:cubicBezTo>
                  <a:pt x="395982" y="148098"/>
                  <a:pt x="400620" y="137064"/>
                  <a:pt x="386707" y="128748"/>
                </a:cubicBezTo>
                <a:cubicBezTo>
                  <a:pt x="375832" y="122351"/>
                  <a:pt x="367356" y="129867"/>
                  <a:pt x="360480" y="138503"/>
                </a:cubicBezTo>
                <a:cubicBezTo>
                  <a:pt x="294113" y="222621"/>
                  <a:pt x="227747" y="306579"/>
                  <a:pt x="161380" y="390536"/>
                </a:cubicBezTo>
                <a:cubicBezTo>
                  <a:pt x="156902" y="396133"/>
                  <a:pt x="154343" y="402370"/>
                  <a:pt x="153544" y="409247"/>
                </a:cubicBezTo>
                <a:cubicBezTo>
                  <a:pt x="152265" y="419961"/>
                  <a:pt x="158502" y="423959"/>
                  <a:pt x="167297" y="425239"/>
                </a:cubicBezTo>
                <a:close/>
                <a:moveTo>
                  <a:pt x="288996" y="58863"/>
                </a:moveTo>
                <a:cubicBezTo>
                  <a:pt x="288996" y="51027"/>
                  <a:pt x="283719" y="45750"/>
                  <a:pt x="278121" y="42551"/>
                </a:cubicBezTo>
                <a:cubicBezTo>
                  <a:pt x="269965" y="37914"/>
                  <a:pt x="263569" y="43831"/>
                  <a:pt x="258771" y="49748"/>
                </a:cubicBezTo>
                <a:cubicBezTo>
                  <a:pt x="238621" y="74855"/>
                  <a:pt x="218791" y="100282"/>
                  <a:pt x="198961" y="125550"/>
                </a:cubicBezTo>
                <a:cubicBezTo>
                  <a:pt x="150346" y="187438"/>
                  <a:pt x="101890" y="249487"/>
                  <a:pt x="53114" y="311376"/>
                </a:cubicBezTo>
                <a:cubicBezTo>
                  <a:pt x="46078" y="320332"/>
                  <a:pt x="41760" y="329287"/>
                  <a:pt x="52315" y="338083"/>
                </a:cubicBezTo>
                <a:cubicBezTo>
                  <a:pt x="63829" y="347678"/>
                  <a:pt x="71185" y="339362"/>
                  <a:pt x="77742" y="331046"/>
                </a:cubicBezTo>
                <a:cubicBezTo>
                  <a:pt x="97572" y="306579"/>
                  <a:pt x="117082" y="281791"/>
                  <a:pt x="136752" y="257163"/>
                </a:cubicBezTo>
                <a:cubicBezTo>
                  <a:pt x="184408" y="197034"/>
                  <a:pt x="231905" y="136904"/>
                  <a:pt x="279560" y="76614"/>
                </a:cubicBezTo>
                <a:cubicBezTo>
                  <a:pt x="283719" y="71337"/>
                  <a:pt x="288356" y="66060"/>
                  <a:pt x="288996" y="5870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04" name="Forma libre: forma 1003">
            <a:extLst>
              <a:ext uri="{FF2B5EF4-FFF2-40B4-BE49-F238E27FC236}">
                <a16:creationId xmlns:a16="http://schemas.microsoft.com/office/drawing/2014/main" id="{7FB4167B-65FF-4362-ACF2-41E0FD19DB2F}"/>
              </a:ext>
            </a:extLst>
          </p:cNvPr>
          <p:cNvSpPr/>
          <p:nvPr/>
        </p:nvSpPr>
        <p:spPr>
          <a:xfrm>
            <a:off x="6628443" y="4555396"/>
            <a:ext cx="502173" cy="503663"/>
          </a:xfrm>
          <a:custGeom>
            <a:avLst/>
            <a:gdLst>
              <a:gd name="connsiteX0" fmla="*/ 502154 w 502173"/>
              <a:gd name="connsiteY0" fmla="*/ 252901 h 503663"/>
              <a:gd name="connsiteX1" fmla="*/ 250760 w 502173"/>
              <a:gd name="connsiteY1" fmla="*/ 503655 h 503663"/>
              <a:gd name="connsiteX2" fmla="*/ 6 w 502173"/>
              <a:gd name="connsiteY2" fmla="*/ 245225 h 503663"/>
              <a:gd name="connsiteX3" fmla="*/ 257317 w 502173"/>
              <a:gd name="connsiteY3" fmla="*/ 68 h 503663"/>
              <a:gd name="connsiteX4" fmla="*/ 502154 w 502173"/>
              <a:gd name="connsiteY4" fmla="*/ 252901 h 503663"/>
              <a:gd name="connsiteX5" fmla="*/ 338556 w 502173"/>
              <a:gd name="connsiteY5" fmla="*/ 67554 h 503663"/>
              <a:gd name="connsiteX6" fmla="*/ 317127 w 502173"/>
              <a:gd name="connsiteY6" fmla="*/ 52522 h 503663"/>
              <a:gd name="connsiteX7" fmla="*/ 163444 w 502173"/>
              <a:gd name="connsiteY7" fmla="*/ 61158 h 503663"/>
              <a:gd name="connsiteX8" fmla="*/ 143134 w 502173"/>
              <a:gd name="connsiteY8" fmla="*/ 78749 h 503663"/>
              <a:gd name="connsiteX9" fmla="*/ 95798 w 502173"/>
              <a:gd name="connsiteY9" fmla="*/ 117609 h 503663"/>
              <a:gd name="connsiteX10" fmla="*/ 83964 w 502173"/>
              <a:gd name="connsiteY10" fmla="*/ 125126 h 503663"/>
              <a:gd name="connsiteX11" fmla="*/ 63175 w 502173"/>
              <a:gd name="connsiteY11" fmla="*/ 340057 h 503663"/>
              <a:gd name="connsiteX12" fmla="*/ 75009 w 502173"/>
              <a:gd name="connsiteY12" fmla="*/ 350292 h 503663"/>
              <a:gd name="connsiteX13" fmla="*/ 166163 w 502173"/>
              <a:gd name="connsiteY13" fmla="*/ 434570 h 503663"/>
              <a:gd name="connsiteX14" fmla="*/ 172400 w 502173"/>
              <a:gd name="connsiteY14" fmla="*/ 445284 h 503663"/>
              <a:gd name="connsiteX15" fmla="*/ 256517 w 502173"/>
              <a:gd name="connsiteY15" fmla="*/ 461596 h 503663"/>
              <a:gd name="connsiteX16" fmla="*/ 439785 w 502173"/>
              <a:gd name="connsiteY16" fmla="*/ 161267 h 503663"/>
              <a:gd name="connsiteX17" fmla="*/ 365262 w 502173"/>
              <a:gd name="connsiteY17" fmla="*/ 80828 h 503663"/>
              <a:gd name="connsiteX18" fmla="*/ 338556 w 502173"/>
              <a:gd name="connsiteY18" fmla="*/ 67554 h 503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172" h="503663">
                <a:moveTo>
                  <a:pt x="502154" y="252901"/>
                </a:moveTo>
                <a:cubicBezTo>
                  <a:pt x="503913" y="392191"/>
                  <a:pt x="387651" y="504774"/>
                  <a:pt x="250760" y="503655"/>
                </a:cubicBezTo>
                <a:cubicBezTo>
                  <a:pt x="106992" y="502376"/>
                  <a:pt x="-953" y="389152"/>
                  <a:pt x="6" y="245225"/>
                </a:cubicBezTo>
                <a:cubicBezTo>
                  <a:pt x="806" y="117609"/>
                  <a:pt x="111630" y="-3290"/>
                  <a:pt x="257317" y="68"/>
                </a:cubicBezTo>
                <a:cubicBezTo>
                  <a:pt x="393888" y="3267"/>
                  <a:pt x="503433" y="114571"/>
                  <a:pt x="502154" y="252901"/>
                </a:cubicBezTo>
                <a:close/>
                <a:moveTo>
                  <a:pt x="338556" y="67554"/>
                </a:moveTo>
                <a:cubicBezTo>
                  <a:pt x="331519" y="62437"/>
                  <a:pt x="326242" y="55081"/>
                  <a:pt x="317127" y="52522"/>
                </a:cubicBezTo>
                <a:cubicBezTo>
                  <a:pt x="264833" y="37809"/>
                  <a:pt x="213499" y="38769"/>
                  <a:pt x="163444" y="61158"/>
                </a:cubicBezTo>
                <a:cubicBezTo>
                  <a:pt x="155448" y="64676"/>
                  <a:pt x="144414" y="66755"/>
                  <a:pt x="143134" y="78749"/>
                </a:cubicBezTo>
                <a:cubicBezTo>
                  <a:pt x="122345" y="85625"/>
                  <a:pt x="109551" y="102257"/>
                  <a:pt x="95798" y="117609"/>
                </a:cubicBezTo>
                <a:cubicBezTo>
                  <a:pt x="90681" y="118409"/>
                  <a:pt x="87162" y="121447"/>
                  <a:pt x="83964" y="125126"/>
                </a:cubicBezTo>
                <a:cubicBezTo>
                  <a:pt x="38227" y="177739"/>
                  <a:pt x="28632" y="277369"/>
                  <a:pt x="63175" y="340057"/>
                </a:cubicBezTo>
                <a:cubicBezTo>
                  <a:pt x="68292" y="342136"/>
                  <a:pt x="72610" y="344215"/>
                  <a:pt x="75009" y="350292"/>
                </a:cubicBezTo>
                <a:cubicBezTo>
                  <a:pt x="91800" y="392991"/>
                  <a:pt x="124744" y="418418"/>
                  <a:pt x="166163" y="434570"/>
                </a:cubicBezTo>
                <a:cubicBezTo>
                  <a:pt x="159606" y="443046"/>
                  <a:pt x="168242" y="443685"/>
                  <a:pt x="172400" y="445284"/>
                </a:cubicBezTo>
                <a:cubicBezTo>
                  <a:pt x="199266" y="456319"/>
                  <a:pt x="227572" y="463035"/>
                  <a:pt x="256517" y="461596"/>
                </a:cubicBezTo>
                <a:cubicBezTo>
                  <a:pt x="410360" y="453760"/>
                  <a:pt x="503913" y="300877"/>
                  <a:pt x="439785" y="161267"/>
                </a:cubicBezTo>
                <a:cubicBezTo>
                  <a:pt x="424113" y="127205"/>
                  <a:pt x="402524" y="96180"/>
                  <a:pt x="365262" y="80828"/>
                </a:cubicBezTo>
                <a:cubicBezTo>
                  <a:pt x="356307" y="76350"/>
                  <a:pt x="347511" y="72032"/>
                  <a:pt x="338556" y="6755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05" name="Forma libre: forma 1004">
            <a:extLst>
              <a:ext uri="{FF2B5EF4-FFF2-40B4-BE49-F238E27FC236}">
                <a16:creationId xmlns:a16="http://schemas.microsoft.com/office/drawing/2014/main" id="{3C574E7B-05D0-409A-8819-DFC591321198}"/>
              </a:ext>
            </a:extLst>
          </p:cNvPr>
          <p:cNvSpPr/>
          <p:nvPr/>
        </p:nvSpPr>
        <p:spPr>
          <a:xfrm>
            <a:off x="7610034" y="6083906"/>
            <a:ext cx="697338" cy="94101"/>
          </a:xfrm>
          <a:custGeom>
            <a:avLst/>
            <a:gdLst>
              <a:gd name="connsiteX0" fmla="*/ 349905 w 697338"/>
              <a:gd name="connsiteY0" fmla="*/ 93942 h 94101"/>
              <a:gd name="connsiteX1" fmla="*/ 20631 w 697338"/>
              <a:gd name="connsiteY1" fmla="*/ 93942 h 94101"/>
              <a:gd name="connsiteX2" fmla="*/ 5118 w 697338"/>
              <a:gd name="connsiteY2" fmla="*/ 69794 h 94101"/>
              <a:gd name="connsiteX3" fmla="*/ 116582 w 697338"/>
              <a:gd name="connsiteY3" fmla="*/ 69 h 94101"/>
              <a:gd name="connsiteX4" fmla="*/ 608495 w 697338"/>
              <a:gd name="connsiteY4" fmla="*/ 868 h 94101"/>
              <a:gd name="connsiteX5" fmla="*/ 683977 w 697338"/>
              <a:gd name="connsiteY5" fmla="*/ 47245 h 94101"/>
              <a:gd name="connsiteX6" fmla="*/ 654551 w 697338"/>
              <a:gd name="connsiteY6" fmla="*/ 94101 h 94101"/>
              <a:gd name="connsiteX7" fmla="*/ 349905 w 697338"/>
              <a:gd name="connsiteY7" fmla="*/ 94101 h 94101"/>
              <a:gd name="connsiteX8" fmla="*/ 349905 w 697338"/>
              <a:gd name="connsiteY8" fmla="*/ 94101 h 9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7338" h="94101">
                <a:moveTo>
                  <a:pt x="349905" y="93942"/>
                </a:moveTo>
                <a:cubicBezTo>
                  <a:pt x="240200" y="93942"/>
                  <a:pt x="130335" y="93942"/>
                  <a:pt x="20631" y="93942"/>
                </a:cubicBezTo>
                <a:cubicBezTo>
                  <a:pt x="-4317" y="93942"/>
                  <a:pt x="-2718" y="92982"/>
                  <a:pt x="5118" y="69794"/>
                </a:cubicBezTo>
                <a:cubicBezTo>
                  <a:pt x="23669" y="15101"/>
                  <a:pt x="59491" y="-1211"/>
                  <a:pt x="116582" y="69"/>
                </a:cubicBezTo>
                <a:cubicBezTo>
                  <a:pt x="280500" y="3747"/>
                  <a:pt x="444577" y="1988"/>
                  <a:pt x="608495" y="868"/>
                </a:cubicBezTo>
                <a:cubicBezTo>
                  <a:pt x="645116" y="549"/>
                  <a:pt x="668944" y="12063"/>
                  <a:pt x="683977" y="47245"/>
                </a:cubicBezTo>
                <a:cubicBezTo>
                  <a:pt x="704446" y="94901"/>
                  <a:pt x="706205" y="94101"/>
                  <a:pt x="654551" y="94101"/>
                </a:cubicBezTo>
                <a:cubicBezTo>
                  <a:pt x="553002" y="94101"/>
                  <a:pt x="451454" y="94101"/>
                  <a:pt x="349905" y="94101"/>
                </a:cubicBezTo>
                <a:lnTo>
                  <a:pt x="349905" y="94101"/>
                </a:lnTo>
                <a:close/>
              </a:path>
            </a:pathLst>
          </a:custGeom>
          <a:solidFill>
            <a:schemeClr val="bg1">
              <a:lumMod val="65000"/>
            </a:schemeClr>
          </a:solidFill>
          <a:ln w="15985" cap="flat">
            <a:noFill/>
            <a:prstDash val="solid"/>
            <a:miter/>
          </a:ln>
        </p:spPr>
        <p:txBody>
          <a:bodyPr rtlCol="0" anchor="ctr"/>
          <a:lstStyle/>
          <a:p>
            <a:endParaRPr lang="LID4096"/>
          </a:p>
        </p:txBody>
      </p:sp>
      <p:sp>
        <p:nvSpPr>
          <p:cNvPr id="1006" name="Forma libre: forma 1005">
            <a:extLst>
              <a:ext uri="{FF2B5EF4-FFF2-40B4-BE49-F238E27FC236}">
                <a16:creationId xmlns:a16="http://schemas.microsoft.com/office/drawing/2014/main" id="{B1975845-25E6-46D3-9DED-8FEC24B86157}"/>
              </a:ext>
            </a:extLst>
          </p:cNvPr>
          <p:cNvSpPr/>
          <p:nvPr/>
        </p:nvSpPr>
        <p:spPr>
          <a:xfrm>
            <a:off x="10317948" y="3817431"/>
            <a:ext cx="150358" cy="418196"/>
          </a:xfrm>
          <a:custGeom>
            <a:avLst/>
            <a:gdLst>
              <a:gd name="connsiteX0" fmla="*/ 131457 w 150358"/>
              <a:gd name="connsiteY0" fmla="*/ 340953 h 418196"/>
              <a:gd name="connsiteX1" fmla="*/ 20633 w 150358"/>
              <a:gd name="connsiteY1" fmla="*/ 340953 h 418196"/>
              <a:gd name="connsiteX2" fmla="*/ 4 w 150358"/>
              <a:gd name="connsiteY2" fmla="*/ 322562 h 418196"/>
              <a:gd name="connsiteX3" fmla="*/ 4 w 150358"/>
              <a:gd name="connsiteY3" fmla="*/ 119145 h 418196"/>
              <a:gd name="connsiteX4" fmla="*/ 4 w 150358"/>
              <a:gd name="connsiteY4" fmla="*/ 16476 h 418196"/>
              <a:gd name="connsiteX5" fmla="*/ 17275 w 150358"/>
              <a:gd name="connsiteY5" fmla="*/ 5 h 418196"/>
              <a:gd name="connsiteX6" fmla="*/ 132577 w 150358"/>
              <a:gd name="connsiteY6" fmla="*/ 5 h 418196"/>
              <a:gd name="connsiteX7" fmla="*/ 149848 w 150358"/>
              <a:gd name="connsiteY7" fmla="*/ 14238 h 418196"/>
              <a:gd name="connsiteX8" fmla="*/ 131777 w 150358"/>
              <a:gd name="connsiteY8" fmla="*/ 30869 h 418196"/>
              <a:gd name="connsiteX9" fmla="*/ 18714 w 150358"/>
              <a:gd name="connsiteY9" fmla="*/ 34387 h 418196"/>
              <a:gd name="connsiteX10" fmla="*/ 123461 w 150358"/>
              <a:gd name="connsiteY10" fmla="*/ 34387 h 418196"/>
              <a:gd name="connsiteX11" fmla="*/ 150008 w 150358"/>
              <a:gd name="connsiteY11" fmla="*/ 61414 h 418196"/>
              <a:gd name="connsiteX12" fmla="*/ 150328 w 150358"/>
              <a:gd name="connsiteY12" fmla="*/ 281783 h 418196"/>
              <a:gd name="connsiteX13" fmla="*/ 125061 w 150358"/>
              <a:gd name="connsiteY13" fmla="*/ 306890 h 418196"/>
              <a:gd name="connsiteX14" fmla="*/ 18394 w 150358"/>
              <a:gd name="connsiteY14" fmla="*/ 309769 h 418196"/>
              <a:gd name="connsiteX15" fmla="*/ 128899 w 150358"/>
              <a:gd name="connsiteY15" fmla="*/ 309609 h 418196"/>
              <a:gd name="connsiteX16" fmla="*/ 150168 w 150358"/>
              <a:gd name="connsiteY16" fmla="*/ 331198 h 418196"/>
              <a:gd name="connsiteX17" fmla="*/ 150328 w 150358"/>
              <a:gd name="connsiteY17" fmla="*/ 396765 h 418196"/>
              <a:gd name="connsiteX18" fmla="*/ 130338 w 150358"/>
              <a:gd name="connsiteY18" fmla="*/ 418194 h 418196"/>
              <a:gd name="connsiteX19" fmla="*/ 19194 w 150358"/>
              <a:gd name="connsiteY19" fmla="*/ 418194 h 418196"/>
              <a:gd name="connsiteX20" fmla="*/ 483 w 150358"/>
              <a:gd name="connsiteY20" fmla="*/ 399484 h 418196"/>
              <a:gd name="connsiteX21" fmla="*/ 52137 w 150358"/>
              <a:gd name="connsiteY21" fmla="*/ 343832 h 418196"/>
              <a:gd name="connsiteX22" fmla="*/ 131777 w 150358"/>
              <a:gd name="connsiteY22" fmla="*/ 343832 h 418196"/>
              <a:gd name="connsiteX23" fmla="*/ 131777 w 150358"/>
              <a:gd name="connsiteY23" fmla="*/ 340793 h 41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0358" h="418196">
                <a:moveTo>
                  <a:pt x="131457" y="340953"/>
                </a:moveTo>
                <a:cubicBezTo>
                  <a:pt x="94516" y="340953"/>
                  <a:pt x="57575" y="340793"/>
                  <a:pt x="20633" y="340953"/>
                </a:cubicBezTo>
                <a:cubicBezTo>
                  <a:pt x="7520" y="340953"/>
                  <a:pt x="4" y="337595"/>
                  <a:pt x="4" y="322562"/>
                </a:cubicBezTo>
                <a:cubicBezTo>
                  <a:pt x="323" y="254756"/>
                  <a:pt x="4" y="186951"/>
                  <a:pt x="4" y="119145"/>
                </a:cubicBezTo>
                <a:cubicBezTo>
                  <a:pt x="4" y="84922"/>
                  <a:pt x="323" y="50699"/>
                  <a:pt x="4" y="16476"/>
                </a:cubicBezTo>
                <a:cubicBezTo>
                  <a:pt x="-156" y="3683"/>
                  <a:pt x="5121" y="-155"/>
                  <a:pt x="17275" y="5"/>
                </a:cubicBezTo>
                <a:cubicBezTo>
                  <a:pt x="55656" y="484"/>
                  <a:pt x="94196" y="325"/>
                  <a:pt x="132577" y="5"/>
                </a:cubicBezTo>
                <a:cubicBezTo>
                  <a:pt x="142812" y="5"/>
                  <a:pt x="149848" y="1604"/>
                  <a:pt x="149848" y="14238"/>
                </a:cubicBezTo>
                <a:cubicBezTo>
                  <a:pt x="149848" y="27351"/>
                  <a:pt x="142972" y="30869"/>
                  <a:pt x="131777" y="30869"/>
                </a:cubicBezTo>
                <a:cubicBezTo>
                  <a:pt x="94036" y="30869"/>
                  <a:pt x="56455" y="30869"/>
                  <a:pt x="18714" y="34387"/>
                </a:cubicBezTo>
                <a:cubicBezTo>
                  <a:pt x="53577" y="34387"/>
                  <a:pt x="88439" y="34387"/>
                  <a:pt x="123461" y="34387"/>
                </a:cubicBezTo>
                <a:cubicBezTo>
                  <a:pt x="148729" y="34387"/>
                  <a:pt x="150008" y="35667"/>
                  <a:pt x="150008" y="61414"/>
                </a:cubicBezTo>
                <a:cubicBezTo>
                  <a:pt x="150008" y="134817"/>
                  <a:pt x="149528" y="208220"/>
                  <a:pt x="150328" y="281783"/>
                </a:cubicBezTo>
                <a:cubicBezTo>
                  <a:pt x="150488" y="300973"/>
                  <a:pt x="143131" y="307210"/>
                  <a:pt x="125061" y="306890"/>
                </a:cubicBezTo>
                <a:cubicBezTo>
                  <a:pt x="89559" y="306091"/>
                  <a:pt x="53897" y="306730"/>
                  <a:pt x="18394" y="309769"/>
                </a:cubicBezTo>
                <a:cubicBezTo>
                  <a:pt x="55176" y="309769"/>
                  <a:pt x="91957" y="310248"/>
                  <a:pt x="128899" y="309609"/>
                </a:cubicBezTo>
                <a:cubicBezTo>
                  <a:pt x="144891" y="309289"/>
                  <a:pt x="150968" y="314726"/>
                  <a:pt x="150168" y="331198"/>
                </a:cubicBezTo>
                <a:cubicBezTo>
                  <a:pt x="149049" y="352947"/>
                  <a:pt x="149528" y="375016"/>
                  <a:pt x="150328" y="396765"/>
                </a:cubicBezTo>
                <a:cubicBezTo>
                  <a:pt x="150808" y="411318"/>
                  <a:pt x="145690" y="418354"/>
                  <a:pt x="130338" y="418194"/>
                </a:cubicBezTo>
                <a:cubicBezTo>
                  <a:pt x="93237" y="417874"/>
                  <a:pt x="56295" y="418194"/>
                  <a:pt x="19194" y="418194"/>
                </a:cubicBezTo>
                <a:cubicBezTo>
                  <a:pt x="6400" y="418194"/>
                  <a:pt x="483" y="412437"/>
                  <a:pt x="483" y="399484"/>
                </a:cubicBezTo>
                <a:cubicBezTo>
                  <a:pt x="483" y="335516"/>
                  <a:pt x="-5913" y="344311"/>
                  <a:pt x="52137" y="343832"/>
                </a:cubicBezTo>
                <a:cubicBezTo>
                  <a:pt x="78684" y="343672"/>
                  <a:pt x="105231" y="343832"/>
                  <a:pt x="131777" y="343832"/>
                </a:cubicBezTo>
                <a:cubicBezTo>
                  <a:pt x="131777" y="342872"/>
                  <a:pt x="131777" y="341753"/>
                  <a:pt x="131777" y="34079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07" name="Forma libre: forma 1006">
            <a:extLst>
              <a:ext uri="{FF2B5EF4-FFF2-40B4-BE49-F238E27FC236}">
                <a16:creationId xmlns:a16="http://schemas.microsoft.com/office/drawing/2014/main" id="{ABA5C928-106C-4948-A689-1E6B5F077252}"/>
              </a:ext>
            </a:extLst>
          </p:cNvPr>
          <p:cNvSpPr/>
          <p:nvPr/>
        </p:nvSpPr>
        <p:spPr>
          <a:xfrm>
            <a:off x="9980522" y="3781122"/>
            <a:ext cx="150017" cy="343235"/>
          </a:xfrm>
          <a:custGeom>
            <a:avLst/>
            <a:gdLst>
              <a:gd name="connsiteX0" fmla="*/ 149685 w 150017"/>
              <a:gd name="connsiteY0" fmla="*/ 171606 h 343235"/>
              <a:gd name="connsiteX1" fmla="*/ 150004 w 150017"/>
              <a:gd name="connsiteY1" fmla="*/ 317612 h 343235"/>
              <a:gd name="connsiteX2" fmla="*/ 125857 w 150017"/>
              <a:gd name="connsiteY2" fmla="*/ 343200 h 343235"/>
              <a:gd name="connsiteX3" fmla="*/ 20949 w 150017"/>
              <a:gd name="connsiteY3" fmla="*/ 343039 h 343235"/>
              <a:gd name="connsiteX4" fmla="*/ 0 w 150017"/>
              <a:gd name="connsiteY4" fmla="*/ 322250 h 343235"/>
              <a:gd name="connsiteX5" fmla="*/ 0 w 150017"/>
              <a:gd name="connsiteY5" fmla="*/ 20002 h 343235"/>
              <a:gd name="connsiteX6" fmla="*/ 21429 w 150017"/>
              <a:gd name="connsiteY6" fmla="*/ 12 h 343235"/>
              <a:gd name="connsiteX7" fmla="*/ 128415 w 150017"/>
              <a:gd name="connsiteY7" fmla="*/ 12 h 343235"/>
              <a:gd name="connsiteX8" fmla="*/ 150004 w 150017"/>
              <a:gd name="connsiteY8" fmla="*/ 21601 h 343235"/>
              <a:gd name="connsiteX9" fmla="*/ 149844 w 150017"/>
              <a:gd name="connsiteY9" fmla="*/ 171766 h 343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017" h="343235">
                <a:moveTo>
                  <a:pt x="149685" y="171606"/>
                </a:moveTo>
                <a:cubicBezTo>
                  <a:pt x="149685" y="220221"/>
                  <a:pt x="149045" y="268997"/>
                  <a:pt x="150004" y="317612"/>
                </a:cubicBezTo>
                <a:cubicBezTo>
                  <a:pt x="150324" y="336003"/>
                  <a:pt x="145047" y="343839"/>
                  <a:pt x="125857" y="343200"/>
                </a:cubicBezTo>
                <a:cubicBezTo>
                  <a:pt x="90994" y="342240"/>
                  <a:pt x="55972" y="342560"/>
                  <a:pt x="20949" y="343039"/>
                </a:cubicBezTo>
                <a:cubicBezTo>
                  <a:pt x="6237" y="343039"/>
                  <a:pt x="0" y="336963"/>
                  <a:pt x="0" y="322250"/>
                </a:cubicBezTo>
                <a:cubicBezTo>
                  <a:pt x="160" y="221501"/>
                  <a:pt x="160" y="120751"/>
                  <a:pt x="0" y="20002"/>
                </a:cubicBezTo>
                <a:cubicBezTo>
                  <a:pt x="0" y="4650"/>
                  <a:pt x="6876" y="-148"/>
                  <a:pt x="21429" y="12"/>
                </a:cubicBezTo>
                <a:cubicBezTo>
                  <a:pt x="57091" y="652"/>
                  <a:pt x="92753" y="652"/>
                  <a:pt x="128415" y="12"/>
                </a:cubicBezTo>
                <a:cubicBezTo>
                  <a:pt x="144407" y="-307"/>
                  <a:pt x="150324" y="5610"/>
                  <a:pt x="150004" y="21601"/>
                </a:cubicBezTo>
                <a:cubicBezTo>
                  <a:pt x="149365" y="71656"/>
                  <a:pt x="149844" y="121711"/>
                  <a:pt x="149844" y="171766"/>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08" name="Forma libre: forma 1007">
            <a:extLst>
              <a:ext uri="{FF2B5EF4-FFF2-40B4-BE49-F238E27FC236}">
                <a16:creationId xmlns:a16="http://schemas.microsoft.com/office/drawing/2014/main" id="{E424109C-FE0C-4ABE-BE08-0082468B8310}"/>
              </a:ext>
            </a:extLst>
          </p:cNvPr>
          <p:cNvSpPr/>
          <p:nvPr/>
        </p:nvSpPr>
        <p:spPr>
          <a:xfrm>
            <a:off x="9811167" y="3781123"/>
            <a:ext cx="150337" cy="343210"/>
          </a:xfrm>
          <a:custGeom>
            <a:avLst/>
            <a:gdLst>
              <a:gd name="connsiteX0" fmla="*/ 150005 w 150337"/>
              <a:gd name="connsiteY0" fmla="*/ 171925 h 343210"/>
              <a:gd name="connsiteX1" fmla="*/ 150324 w 150337"/>
              <a:gd name="connsiteY1" fmla="*/ 320011 h 343210"/>
              <a:gd name="connsiteX2" fmla="*/ 127936 w 150337"/>
              <a:gd name="connsiteY2" fmla="*/ 343199 h 343210"/>
              <a:gd name="connsiteX3" fmla="*/ 23028 w 150337"/>
              <a:gd name="connsiteY3" fmla="*/ 343199 h 343210"/>
              <a:gd name="connsiteX4" fmla="*/ 0 w 150337"/>
              <a:gd name="connsiteY4" fmla="*/ 320171 h 343210"/>
              <a:gd name="connsiteX5" fmla="*/ 0 w 150337"/>
              <a:gd name="connsiteY5" fmla="*/ 21921 h 343210"/>
              <a:gd name="connsiteX6" fmla="*/ 21589 w 150337"/>
              <a:gd name="connsiteY6" fmla="*/ 12 h 343210"/>
              <a:gd name="connsiteX7" fmla="*/ 128575 w 150337"/>
              <a:gd name="connsiteY7" fmla="*/ 12 h 343210"/>
              <a:gd name="connsiteX8" fmla="*/ 150164 w 150337"/>
              <a:gd name="connsiteY8" fmla="*/ 21761 h 343210"/>
              <a:gd name="connsiteX9" fmla="*/ 150005 w 150337"/>
              <a:gd name="connsiteY9" fmla="*/ 171925 h 34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337" h="343210">
                <a:moveTo>
                  <a:pt x="150005" y="171925"/>
                </a:moveTo>
                <a:cubicBezTo>
                  <a:pt x="150005" y="221340"/>
                  <a:pt x="149525" y="270595"/>
                  <a:pt x="150324" y="320011"/>
                </a:cubicBezTo>
                <a:cubicBezTo>
                  <a:pt x="150644" y="336802"/>
                  <a:pt x="145047" y="343519"/>
                  <a:pt x="127936" y="343199"/>
                </a:cubicBezTo>
                <a:cubicBezTo>
                  <a:pt x="92913" y="342399"/>
                  <a:pt x="58051" y="342559"/>
                  <a:pt x="23028" y="343199"/>
                </a:cubicBezTo>
                <a:cubicBezTo>
                  <a:pt x="6397" y="343519"/>
                  <a:pt x="0" y="336962"/>
                  <a:pt x="0" y="320171"/>
                </a:cubicBezTo>
                <a:cubicBezTo>
                  <a:pt x="480" y="220701"/>
                  <a:pt x="480" y="121391"/>
                  <a:pt x="0" y="21921"/>
                </a:cubicBezTo>
                <a:cubicBezTo>
                  <a:pt x="0" y="6089"/>
                  <a:pt x="5597" y="-308"/>
                  <a:pt x="21589" y="12"/>
                </a:cubicBezTo>
                <a:cubicBezTo>
                  <a:pt x="57251" y="651"/>
                  <a:pt x="92913" y="651"/>
                  <a:pt x="128575" y="12"/>
                </a:cubicBezTo>
                <a:cubicBezTo>
                  <a:pt x="144567" y="-308"/>
                  <a:pt x="150324" y="5929"/>
                  <a:pt x="150164" y="21761"/>
                </a:cubicBezTo>
                <a:cubicBezTo>
                  <a:pt x="149525" y="71816"/>
                  <a:pt x="150005" y="121870"/>
                  <a:pt x="150005" y="171925"/>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19" name="Forma libre: forma 1018">
            <a:extLst>
              <a:ext uri="{FF2B5EF4-FFF2-40B4-BE49-F238E27FC236}">
                <a16:creationId xmlns:a16="http://schemas.microsoft.com/office/drawing/2014/main" id="{A67952FD-7CE3-40EA-B224-DD56F4A0513A}"/>
              </a:ext>
            </a:extLst>
          </p:cNvPr>
          <p:cNvSpPr/>
          <p:nvPr/>
        </p:nvSpPr>
        <p:spPr>
          <a:xfrm>
            <a:off x="10149717" y="3901070"/>
            <a:ext cx="150228" cy="334878"/>
          </a:xfrm>
          <a:custGeom>
            <a:avLst/>
            <a:gdLst>
              <a:gd name="connsiteX0" fmla="*/ 16472 w 150228"/>
              <a:gd name="connsiteY0" fmla="*/ 226290 h 334878"/>
              <a:gd name="connsiteX1" fmla="*/ 127296 w 150228"/>
              <a:gd name="connsiteY1" fmla="*/ 226290 h 334878"/>
              <a:gd name="connsiteX2" fmla="*/ 149365 w 150228"/>
              <a:gd name="connsiteY2" fmla="*/ 242762 h 334878"/>
              <a:gd name="connsiteX3" fmla="*/ 127616 w 150228"/>
              <a:gd name="connsiteY3" fmla="*/ 257314 h 334878"/>
              <a:gd name="connsiteX4" fmla="*/ 18550 w 150228"/>
              <a:gd name="connsiteY4" fmla="*/ 260513 h 334878"/>
              <a:gd name="connsiteX5" fmla="*/ 124737 w 150228"/>
              <a:gd name="connsiteY5" fmla="*/ 260193 h 334878"/>
              <a:gd name="connsiteX6" fmla="*/ 150164 w 150228"/>
              <a:gd name="connsiteY6" fmla="*/ 285780 h 334878"/>
              <a:gd name="connsiteX7" fmla="*/ 100110 w 150228"/>
              <a:gd name="connsiteY7" fmla="*/ 334715 h 334878"/>
              <a:gd name="connsiteX8" fmla="*/ 19830 w 150228"/>
              <a:gd name="connsiteY8" fmla="*/ 334875 h 334878"/>
              <a:gd name="connsiteX9" fmla="*/ 0 w 150228"/>
              <a:gd name="connsiteY9" fmla="*/ 315205 h 334878"/>
              <a:gd name="connsiteX10" fmla="*/ 0 w 150228"/>
              <a:gd name="connsiteY10" fmla="*/ 19194 h 334878"/>
              <a:gd name="connsiteX11" fmla="*/ 19990 w 150228"/>
              <a:gd name="connsiteY11" fmla="*/ 4 h 334878"/>
              <a:gd name="connsiteX12" fmla="*/ 131134 w 150228"/>
              <a:gd name="connsiteY12" fmla="*/ 164 h 334878"/>
              <a:gd name="connsiteX13" fmla="*/ 149844 w 150228"/>
              <a:gd name="connsiteY13" fmla="*/ 18395 h 334878"/>
              <a:gd name="connsiteX14" fmla="*/ 149844 w 150228"/>
              <a:gd name="connsiteY14" fmla="*/ 203581 h 334878"/>
              <a:gd name="connsiteX15" fmla="*/ 127616 w 150228"/>
              <a:gd name="connsiteY15" fmla="*/ 222931 h 334878"/>
              <a:gd name="connsiteX16" fmla="*/ 16791 w 150228"/>
              <a:gd name="connsiteY16" fmla="*/ 222931 h 334878"/>
              <a:gd name="connsiteX17" fmla="*/ 16791 w 150228"/>
              <a:gd name="connsiteY17" fmla="*/ 226130 h 33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0228" h="334878">
                <a:moveTo>
                  <a:pt x="16472" y="226290"/>
                </a:moveTo>
                <a:cubicBezTo>
                  <a:pt x="53413" y="226290"/>
                  <a:pt x="90354" y="226290"/>
                  <a:pt x="127296" y="226290"/>
                </a:cubicBezTo>
                <a:cubicBezTo>
                  <a:pt x="138810" y="226290"/>
                  <a:pt x="149844" y="225970"/>
                  <a:pt x="149365" y="242762"/>
                </a:cubicBezTo>
                <a:cubicBezTo>
                  <a:pt x="148885" y="258434"/>
                  <a:pt x="137851" y="257314"/>
                  <a:pt x="127616" y="257314"/>
                </a:cubicBezTo>
                <a:cubicBezTo>
                  <a:pt x="91314" y="257314"/>
                  <a:pt x="55012" y="257314"/>
                  <a:pt x="18550" y="260513"/>
                </a:cubicBezTo>
                <a:cubicBezTo>
                  <a:pt x="53893" y="260513"/>
                  <a:pt x="89395" y="261472"/>
                  <a:pt x="124737" y="260193"/>
                </a:cubicBezTo>
                <a:cubicBezTo>
                  <a:pt x="144407" y="259553"/>
                  <a:pt x="150964" y="265470"/>
                  <a:pt x="150164" y="285780"/>
                </a:cubicBezTo>
                <a:cubicBezTo>
                  <a:pt x="147765" y="339673"/>
                  <a:pt x="158320" y="334555"/>
                  <a:pt x="100110" y="334715"/>
                </a:cubicBezTo>
                <a:cubicBezTo>
                  <a:pt x="73403" y="334715"/>
                  <a:pt x="46536" y="334555"/>
                  <a:pt x="19830" y="334875"/>
                </a:cubicBezTo>
                <a:cubicBezTo>
                  <a:pt x="5917" y="335035"/>
                  <a:pt x="0" y="328958"/>
                  <a:pt x="0" y="315205"/>
                </a:cubicBezTo>
                <a:cubicBezTo>
                  <a:pt x="160" y="216535"/>
                  <a:pt x="160" y="117864"/>
                  <a:pt x="0" y="19194"/>
                </a:cubicBezTo>
                <a:cubicBezTo>
                  <a:pt x="0" y="4961"/>
                  <a:pt x="6237" y="-156"/>
                  <a:pt x="19990" y="4"/>
                </a:cubicBezTo>
                <a:cubicBezTo>
                  <a:pt x="57091" y="483"/>
                  <a:pt x="94033" y="483"/>
                  <a:pt x="131134" y="164"/>
                </a:cubicBezTo>
                <a:cubicBezTo>
                  <a:pt x="143928" y="164"/>
                  <a:pt x="149844" y="5281"/>
                  <a:pt x="149844" y="18395"/>
                </a:cubicBezTo>
                <a:cubicBezTo>
                  <a:pt x="149525" y="80123"/>
                  <a:pt x="149365" y="141852"/>
                  <a:pt x="149844" y="203581"/>
                </a:cubicBezTo>
                <a:cubicBezTo>
                  <a:pt x="149844" y="220213"/>
                  <a:pt x="140729" y="222931"/>
                  <a:pt x="127616" y="222931"/>
                </a:cubicBezTo>
                <a:cubicBezTo>
                  <a:pt x="90674" y="222931"/>
                  <a:pt x="53733" y="222931"/>
                  <a:pt x="16791" y="222931"/>
                </a:cubicBezTo>
                <a:cubicBezTo>
                  <a:pt x="16791" y="224051"/>
                  <a:pt x="16791" y="225010"/>
                  <a:pt x="16791" y="22613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20" name="Forma libre: forma 1019">
            <a:extLst>
              <a:ext uri="{FF2B5EF4-FFF2-40B4-BE49-F238E27FC236}">
                <a16:creationId xmlns:a16="http://schemas.microsoft.com/office/drawing/2014/main" id="{08F64D92-D893-47A9-8C22-6BFAEFC327A5}"/>
              </a:ext>
            </a:extLst>
          </p:cNvPr>
          <p:cNvSpPr/>
          <p:nvPr/>
        </p:nvSpPr>
        <p:spPr>
          <a:xfrm>
            <a:off x="6920778" y="5610263"/>
            <a:ext cx="146969" cy="517057"/>
          </a:xfrm>
          <a:custGeom>
            <a:avLst/>
            <a:gdLst>
              <a:gd name="connsiteX0" fmla="*/ 323 w 146969"/>
              <a:gd name="connsiteY0" fmla="*/ 258780 h 517057"/>
              <a:gd name="connsiteX1" fmla="*/ 4 w 146969"/>
              <a:gd name="connsiteY1" fmla="*/ 21939 h 517057"/>
              <a:gd name="connsiteX2" fmla="*/ 22232 w 146969"/>
              <a:gd name="connsiteY2" fmla="*/ 30 h 517057"/>
              <a:gd name="connsiteX3" fmla="*/ 127299 w 146969"/>
              <a:gd name="connsiteY3" fmla="*/ 30 h 517057"/>
              <a:gd name="connsiteX4" fmla="*/ 146970 w 146969"/>
              <a:gd name="connsiteY4" fmla="*/ 18581 h 517057"/>
              <a:gd name="connsiteX5" fmla="*/ 146970 w 146969"/>
              <a:gd name="connsiteY5" fmla="*/ 496420 h 517057"/>
              <a:gd name="connsiteX6" fmla="*/ 127939 w 146969"/>
              <a:gd name="connsiteY6" fmla="*/ 516730 h 517057"/>
              <a:gd name="connsiteX7" fmla="*/ 16795 w 146969"/>
              <a:gd name="connsiteY7" fmla="*/ 517050 h 517057"/>
              <a:gd name="connsiteX8" fmla="*/ 323 w 146969"/>
              <a:gd name="connsiteY8" fmla="*/ 495461 h 517057"/>
              <a:gd name="connsiteX9" fmla="*/ 323 w 146969"/>
              <a:gd name="connsiteY9" fmla="*/ 258620 h 517057"/>
              <a:gd name="connsiteX10" fmla="*/ 323 w 146969"/>
              <a:gd name="connsiteY10" fmla="*/ 258620 h 517057"/>
              <a:gd name="connsiteX11" fmla="*/ 104591 w 146969"/>
              <a:gd name="connsiteY11" fmla="*/ 260699 h 517057"/>
              <a:gd name="connsiteX12" fmla="*/ 103951 w 146969"/>
              <a:gd name="connsiteY12" fmla="*/ 260699 h 517057"/>
              <a:gd name="connsiteX13" fmla="*/ 103951 w 146969"/>
              <a:gd name="connsiteY13" fmla="*/ 63039 h 517057"/>
              <a:gd name="connsiteX14" fmla="*/ 96115 w 146969"/>
              <a:gd name="connsiteY14" fmla="*/ 40970 h 517057"/>
              <a:gd name="connsiteX15" fmla="*/ 54216 w 146969"/>
              <a:gd name="connsiteY15" fmla="*/ 38731 h 517057"/>
              <a:gd name="connsiteX16" fmla="*/ 39983 w 146969"/>
              <a:gd name="connsiteY16" fmla="*/ 67996 h 517057"/>
              <a:gd name="connsiteX17" fmla="*/ 39983 w 146969"/>
              <a:gd name="connsiteY17" fmla="*/ 451003 h 517057"/>
              <a:gd name="connsiteX18" fmla="*/ 73247 w 146969"/>
              <a:gd name="connsiteY18" fmla="*/ 483307 h 517057"/>
              <a:gd name="connsiteX19" fmla="*/ 104431 w 146969"/>
              <a:gd name="connsiteY19" fmla="*/ 452123 h 517057"/>
              <a:gd name="connsiteX20" fmla="*/ 104431 w 146969"/>
              <a:gd name="connsiteY20" fmla="*/ 260539 h 51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6969" h="517057">
                <a:moveTo>
                  <a:pt x="323" y="258780"/>
                </a:moveTo>
                <a:cubicBezTo>
                  <a:pt x="323" y="179780"/>
                  <a:pt x="803" y="100940"/>
                  <a:pt x="4" y="21939"/>
                </a:cubicBezTo>
                <a:cubicBezTo>
                  <a:pt x="-156" y="4668"/>
                  <a:pt x="5121" y="-449"/>
                  <a:pt x="22232" y="30"/>
                </a:cubicBezTo>
                <a:cubicBezTo>
                  <a:pt x="57255" y="1310"/>
                  <a:pt x="92277" y="990"/>
                  <a:pt x="127299" y="30"/>
                </a:cubicBezTo>
                <a:cubicBezTo>
                  <a:pt x="141372" y="-290"/>
                  <a:pt x="146970" y="3868"/>
                  <a:pt x="146970" y="18581"/>
                </a:cubicBezTo>
                <a:cubicBezTo>
                  <a:pt x="146650" y="177861"/>
                  <a:pt x="146650" y="337141"/>
                  <a:pt x="146970" y="496420"/>
                </a:cubicBezTo>
                <a:cubicBezTo>
                  <a:pt x="146970" y="510174"/>
                  <a:pt x="142012" y="516890"/>
                  <a:pt x="127939" y="516730"/>
                </a:cubicBezTo>
                <a:cubicBezTo>
                  <a:pt x="90838" y="516730"/>
                  <a:pt x="53736" y="516410"/>
                  <a:pt x="16795" y="517050"/>
                </a:cubicBezTo>
                <a:cubicBezTo>
                  <a:pt x="163" y="517370"/>
                  <a:pt x="323" y="507455"/>
                  <a:pt x="323" y="495461"/>
                </a:cubicBezTo>
                <a:cubicBezTo>
                  <a:pt x="483" y="416461"/>
                  <a:pt x="323" y="337620"/>
                  <a:pt x="323" y="258620"/>
                </a:cubicBezTo>
                <a:lnTo>
                  <a:pt x="323" y="258620"/>
                </a:lnTo>
                <a:close/>
                <a:moveTo>
                  <a:pt x="104591" y="260699"/>
                </a:moveTo>
                <a:cubicBezTo>
                  <a:pt x="104591" y="260699"/>
                  <a:pt x="104111" y="260699"/>
                  <a:pt x="103951" y="260699"/>
                </a:cubicBezTo>
                <a:cubicBezTo>
                  <a:pt x="103951" y="194812"/>
                  <a:pt x="103951" y="128926"/>
                  <a:pt x="103951" y="63039"/>
                </a:cubicBezTo>
                <a:cubicBezTo>
                  <a:pt x="103951" y="55043"/>
                  <a:pt x="104911" y="45927"/>
                  <a:pt x="96115" y="40970"/>
                </a:cubicBezTo>
                <a:cubicBezTo>
                  <a:pt x="82682" y="33294"/>
                  <a:pt x="67969" y="34093"/>
                  <a:pt x="54216" y="38731"/>
                </a:cubicBezTo>
                <a:cubicBezTo>
                  <a:pt x="41103" y="43209"/>
                  <a:pt x="39983" y="55842"/>
                  <a:pt x="39983" y="67996"/>
                </a:cubicBezTo>
                <a:cubicBezTo>
                  <a:pt x="39983" y="195612"/>
                  <a:pt x="39983" y="323387"/>
                  <a:pt x="39983" y="451003"/>
                </a:cubicBezTo>
                <a:cubicBezTo>
                  <a:pt x="39983" y="477550"/>
                  <a:pt x="46380" y="483467"/>
                  <a:pt x="73247" y="483307"/>
                </a:cubicBezTo>
                <a:cubicBezTo>
                  <a:pt x="99953" y="483307"/>
                  <a:pt x="104271" y="479469"/>
                  <a:pt x="104431" y="452123"/>
                </a:cubicBezTo>
                <a:cubicBezTo>
                  <a:pt x="104751" y="388315"/>
                  <a:pt x="104431" y="324507"/>
                  <a:pt x="104431" y="26053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22" name="Forma libre: forma 1021">
            <a:extLst>
              <a:ext uri="{FF2B5EF4-FFF2-40B4-BE49-F238E27FC236}">
                <a16:creationId xmlns:a16="http://schemas.microsoft.com/office/drawing/2014/main" id="{E2BA234A-48E4-4D0A-8B11-A4FFDDA42F39}"/>
              </a:ext>
            </a:extLst>
          </p:cNvPr>
          <p:cNvSpPr/>
          <p:nvPr/>
        </p:nvSpPr>
        <p:spPr>
          <a:xfrm>
            <a:off x="6748069" y="5610568"/>
            <a:ext cx="147128" cy="516929"/>
          </a:xfrm>
          <a:custGeom>
            <a:avLst/>
            <a:gdLst>
              <a:gd name="connsiteX0" fmla="*/ 146806 w 147128"/>
              <a:gd name="connsiteY0" fmla="*/ 259114 h 516929"/>
              <a:gd name="connsiteX1" fmla="*/ 147126 w 147128"/>
              <a:gd name="connsiteY1" fmla="*/ 491797 h 516929"/>
              <a:gd name="connsiteX2" fmla="*/ 122338 w 147128"/>
              <a:gd name="connsiteY2" fmla="*/ 516905 h 516929"/>
              <a:gd name="connsiteX3" fmla="*/ 23508 w 147128"/>
              <a:gd name="connsiteY3" fmla="*/ 516905 h 516929"/>
              <a:gd name="connsiteX4" fmla="*/ 0 w 147128"/>
              <a:gd name="connsiteY4" fmla="*/ 494676 h 516929"/>
              <a:gd name="connsiteX5" fmla="*/ 0 w 147128"/>
              <a:gd name="connsiteY5" fmla="*/ 19075 h 516929"/>
              <a:gd name="connsiteX6" fmla="*/ 19030 w 147128"/>
              <a:gd name="connsiteY6" fmla="*/ 45 h 516929"/>
              <a:gd name="connsiteX7" fmla="*/ 122019 w 147128"/>
              <a:gd name="connsiteY7" fmla="*/ 45 h 516929"/>
              <a:gd name="connsiteX8" fmla="*/ 146966 w 147128"/>
              <a:gd name="connsiteY8" fmla="*/ 24673 h 516929"/>
              <a:gd name="connsiteX9" fmla="*/ 146646 w 147128"/>
              <a:gd name="connsiteY9" fmla="*/ 259434 h 516929"/>
              <a:gd name="connsiteX10" fmla="*/ 42539 w 147128"/>
              <a:gd name="connsiteY10" fmla="*/ 261993 h 516929"/>
              <a:gd name="connsiteX11" fmla="*/ 43658 w 147128"/>
              <a:gd name="connsiteY11" fmla="*/ 261993 h 516929"/>
              <a:gd name="connsiteX12" fmla="*/ 43658 w 147128"/>
              <a:gd name="connsiteY12" fmla="*/ 459653 h 516929"/>
              <a:gd name="connsiteX13" fmla="*/ 51174 w 147128"/>
              <a:gd name="connsiteY13" fmla="*/ 479483 h 516929"/>
              <a:gd name="connsiteX14" fmla="*/ 95312 w 147128"/>
              <a:gd name="connsiteY14" fmla="*/ 479643 h 516929"/>
              <a:gd name="connsiteX15" fmla="*/ 107146 w 147128"/>
              <a:gd name="connsiteY15" fmla="*/ 451338 h 516929"/>
              <a:gd name="connsiteX16" fmla="*/ 107146 w 147128"/>
              <a:gd name="connsiteY16" fmla="*/ 70569 h 516929"/>
              <a:gd name="connsiteX17" fmla="*/ 75642 w 147128"/>
              <a:gd name="connsiteY17" fmla="*/ 35547 h 516929"/>
              <a:gd name="connsiteX18" fmla="*/ 42699 w 147128"/>
              <a:gd name="connsiteY18" fmla="*/ 70569 h 516929"/>
              <a:gd name="connsiteX19" fmla="*/ 42699 w 147128"/>
              <a:gd name="connsiteY19" fmla="*/ 261993 h 516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7128" h="516928">
                <a:moveTo>
                  <a:pt x="146806" y="259114"/>
                </a:moveTo>
                <a:cubicBezTo>
                  <a:pt x="146806" y="336675"/>
                  <a:pt x="146326" y="414236"/>
                  <a:pt x="147126" y="491797"/>
                </a:cubicBezTo>
                <a:cubicBezTo>
                  <a:pt x="147286" y="510828"/>
                  <a:pt x="140889" y="517385"/>
                  <a:pt x="122338" y="516905"/>
                </a:cubicBezTo>
                <a:cubicBezTo>
                  <a:pt x="89395" y="515945"/>
                  <a:pt x="56452" y="516265"/>
                  <a:pt x="23508" y="516905"/>
                </a:cubicBezTo>
                <a:cubicBezTo>
                  <a:pt x="7356" y="517225"/>
                  <a:pt x="0" y="512427"/>
                  <a:pt x="0" y="494676"/>
                </a:cubicBezTo>
                <a:cubicBezTo>
                  <a:pt x="480" y="336196"/>
                  <a:pt x="480" y="177556"/>
                  <a:pt x="0" y="19075"/>
                </a:cubicBezTo>
                <a:cubicBezTo>
                  <a:pt x="0" y="4842"/>
                  <a:pt x="4638" y="-275"/>
                  <a:pt x="19030" y="45"/>
                </a:cubicBezTo>
                <a:cubicBezTo>
                  <a:pt x="53253" y="844"/>
                  <a:pt x="87636" y="1164"/>
                  <a:pt x="122019" y="45"/>
                </a:cubicBezTo>
                <a:cubicBezTo>
                  <a:pt x="140569" y="-595"/>
                  <a:pt x="147126" y="5482"/>
                  <a:pt x="146966" y="24673"/>
                </a:cubicBezTo>
                <a:cubicBezTo>
                  <a:pt x="146007" y="102873"/>
                  <a:pt x="146646" y="181234"/>
                  <a:pt x="146646" y="259434"/>
                </a:cubicBezTo>
                <a:close/>
                <a:moveTo>
                  <a:pt x="42539" y="261993"/>
                </a:moveTo>
                <a:lnTo>
                  <a:pt x="43658" y="261993"/>
                </a:lnTo>
                <a:cubicBezTo>
                  <a:pt x="43658" y="327880"/>
                  <a:pt x="43658" y="393767"/>
                  <a:pt x="43658" y="459653"/>
                </a:cubicBezTo>
                <a:cubicBezTo>
                  <a:pt x="43658" y="467170"/>
                  <a:pt x="42858" y="476125"/>
                  <a:pt x="51174" y="479483"/>
                </a:cubicBezTo>
                <a:cubicBezTo>
                  <a:pt x="65567" y="485241"/>
                  <a:pt x="81079" y="485241"/>
                  <a:pt x="95312" y="479643"/>
                </a:cubicBezTo>
                <a:cubicBezTo>
                  <a:pt x="107466" y="474846"/>
                  <a:pt x="107146" y="462532"/>
                  <a:pt x="107146" y="451338"/>
                </a:cubicBezTo>
                <a:cubicBezTo>
                  <a:pt x="107146" y="324362"/>
                  <a:pt x="107146" y="197386"/>
                  <a:pt x="107146" y="70569"/>
                </a:cubicBezTo>
                <a:cubicBezTo>
                  <a:pt x="107146" y="44183"/>
                  <a:pt x="99150" y="35547"/>
                  <a:pt x="75642" y="35547"/>
                </a:cubicBezTo>
                <a:cubicBezTo>
                  <a:pt x="48935" y="35547"/>
                  <a:pt x="42858" y="41784"/>
                  <a:pt x="42699" y="70569"/>
                </a:cubicBezTo>
                <a:cubicBezTo>
                  <a:pt x="42539" y="134377"/>
                  <a:pt x="42699" y="198185"/>
                  <a:pt x="42699" y="26199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23" name="Forma libre: forma 1022">
            <a:extLst>
              <a:ext uri="{FF2B5EF4-FFF2-40B4-BE49-F238E27FC236}">
                <a16:creationId xmlns:a16="http://schemas.microsoft.com/office/drawing/2014/main" id="{981A326E-2B22-4EC4-B2AF-738D6809B625}"/>
              </a:ext>
            </a:extLst>
          </p:cNvPr>
          <p:cNvSpPr/>
          <p:nvPr/>
        </p:nvSpPr>
        <p:spPr>
          <a:xfrm>
            <a:off x="7090936" y="5610215"/>
            <a:ext cx="147125" cy="516626"/>
          </a:xfrm>
          <a:custGeom>
            <a:avLst/>
            <a:gdLst>
              <a:gd name="connsiteX0" fmla="*/ 146806 w 147125"/>
              <a:gd name="connsiteY0" fmla="*/ 257549 h 516626"/>
              <a:gd name="connsiteX1" fmla="*/ 147126 w 147125"/>
              <a:gd name="connsiteY1" fmla="*/ 498387 h 516626"/>
              <a:gd name="connsiteX2" fmla="*/ 130015 w 147125"/>
              <a:gd name="connsiteY2" fmla="*/ 516139 h 516626"/>
              <a:gd name="connsiteX3" fmla="*/ 23028 w 147125"/>
              <a:gd name="connsiteY3" fmla="*/ 516618 h 516626"/>
              <a:gd name="connsiteX4" fmla="*/ 160 w 147125"/>
              <a:gd name="connsiteY4" fmla="*/ 492151 h 516626"/>
              <a:gd name="connsiteX5" fmla="*/ 160 w 147125"/>
              <a:gd name="connsiteY5" fmla="*/ 290492 h 516626"/>
              <a:gd name="connsiteX6" fmla="*/ 0 w 147125"/>
              <a:gd name="connsiteY6" fmla="*/ 24866 h 516626"/>
              <a:gd name="connsiteX7" fmla="*/ 24148 w 147125"/>
              <a:gd name="connsiteY7" fmla="*/ 78 h 516626"/>
              <a:gd name="connsiteX8" fmla="*/ 131134 w 147125"/>
              <a:gd name="connsiteY8" fmla="*/ 78 h 516626"/>
              <a:gd name="connsiteX9" fmla="*/ 147126 w 147125"/>
              <a:gd name="connsiteY9" fmla="*/ 16710 h 516626"/>
              <a:gd name="connsiteX10" fmla="*/ 146806 w 147125"/>
              <a:gd name="connsiteY10" fmla="*/ 257549 h 516626"/>
              <a:gd name="connsiteX11" fmla="*/ 146966 w 147125"/>
              <a:gd name="connsiteY11" fmla="*/ 257549 h 516626"/>
              <a:gd name="connsiteX12" fmla="*/ 106506 w 147125"/>
              <a:gd name="connsiteY12" fmla="*/ 259628 h 516626"/>
              <a:gd name="connsiteX13" fmla="*/ 106506 w 147125"/>
              <a:gd name="connsiteY13" fmla="*/ 68364 h 516626"/>
              <a:gd name="connsiteX14" fmla="*/ 75642 w 147125"/>
              <a:gd name="connsiteY14" fmla="*/ 36060 h 516626"/>
              <a:gd name="connsiteX15" fmla="*/ 42379 w 147125"/>
              <a:gd name="connsiteY15" fmla="*/ 68204 h 516626"/>
              <a:gd name="connsiteX16" fmla="*/ 42379 w 147125"/>
              <a:gd name="connsiteY16" fmla="*/ 257389 h 516626"/>
              <a:gd name="connsiteX17" fmla="*/ 42379 w 147125"/>
              <a:gd name="connsiteY17" fmla="*/ 452811 h 516626"/>
              <a:gd name="connsiteX18" fmla="*/ 51814 w 147125"/>
              <a:gd name="connsiteY18" fmla="*/ 480157 h 516626"/>
              <a:gd name="connsiteX19" fmla="*/ 95792 w 147125"/>
              <a:gd name="connsiteY19" fmla="*/ 479836 h 516626"/>
              <a:gd name="connsiteX20" fmla="*/ 106666 w 147125"/>
              <a:gd name="connsiteY20" fmla="*/ 451051 h 516626"/>
              <a:gd name="connsiteX21" fmla="*/ 106666 w 147125"/>
              <a:gd name="connsiteY21" fmla="*/ 259788 h 516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7125" h="516626">
                <a:moveTo>
                  <a:pt x="146806" y="257549"/>
                </a:moveTo>
                <a:cubicBezTo>
                  <a:pt x="146806" y="337828"/>
                  <a:pt x="146486" y="418108"/>
                  <a:pt x="147126" y="498387"/>
                </a:cubicBezTo>
                <a:cubicBezTo>
                  <a:pt x="147126" y="511501"/>
                  <a:pt x="144407" y="515818"/>
                  <a:pt x="130015" y="516139"/>
                </a:cubicBezTo>
                <a:cubicBezTo>
                  <a:pt x="94353" y="516778"/>
                  <a:pt x="58690" y="516139"/>
                  <a:pt x="23028" y="516618"/>
                </a:cubicBezTo>
                <a:cubicBezTo>
                  <a:pt x="3198" y="516938"/>
                  <a:pt x="0" y="508303"/>
                  <a:pt x="160" y="492151"/>
                </a:cubicBezTo>
                <a:cubicBezTo>
                  <a:pt x="480" y="424984"/>
                  <a:pt x="160" y="357658"/>
                  <a:pt x="160" y="290492"/>
                </a:cubicBezTo>
                <a:cubicBezTo>
                  <a:pt x="160" y="201897"/>
                  <a:pt x="640" y="113461"/>
                  <a:pt x="0" y="24866"/>
                </a:cubicBezTo>
                <a:cubicBezTo>
                  <a:pt x="0" y="6955"/>
                  <a:pt x="3998" y="-881"/>
                  <a:pt x="24148" y="78"/>
                </a:cubicBezTo>
                <a:cubicBezTo>
                  <a:pt x="59810" y="1678"/>
                  <a:pt x="95472" y="878"/>
                  <a:pt x="131134" y="78"/>
                </a:cubicBezTo>
                <a:cubicBezTo>
                  <a:pt x="144088" y="-242"/>
                  <a:pt x="147126" y="3916"/>
                  <a:pt x="147126" y="16710"/>
                </a:cubicBezTo>
                <a:cubicBezTo>
                  <a:pt x="146486" y="96990"/>
                  <a:pt x="146806" y="177269"/>
                  <a:pt x="146806" y="257549"/>
                </a:cubicBezTo>
                <a:lnTo>
                  <a:pt x="146966" y="257549"/>
                </a:lnTo>
                <a:close/>
                <a:moveTo>
                  <a:pt x="106506" y="259628"/>
                </a:moveTo>
                <a:cubicBezTo>
                  <a:pt x="106506" y="195820"/>
                  <a:pt x="106506" y="132012"/>
                  <a:pt x="106506" y="68364"/>
                </a:cubicBezTo>
                <a:cubicBezTo>
                  <a:pt x="106506" y="42137"/>
                  <a:pt x="100589" y="36220"/>
                  <a:pt x="75642" y="36060"/>
                </a:cubicBezTo>
                <a:cubicBezTo>
                  <a:pt x="48775" y="35900"/>
                  <a:pt x="42379" y="41657"/>
                  <a:pt x="42379" y="68204"/>
                </a:cubicBezTo>
                <a:cubicBezTo>
                  <a:pt x="42219" y="131212"/>
                  <a:pt x="42379" y="194381"/>
                  <a:pt x="42379" y="257389"/>
                </a:cubicBezTo>
                <a:cubicBezTo>
                  <a:pt x="42379" y="322476"/>
                  <a:pt x="42379" y="387723"/>
                  <a:pt x="42379" y="452811"/>
                </a:cubicBezTo>
                <a:cubicBezTo>
                  <a:pt x="42379" y="462885"/>
                  <a:pt x="40460" y="475359"/>
                  <a:pt x="51814" y="480157"/>
                </a:cubicBezTo>
                <a:cubicBezTo>
                  <a:pt x="65887" y="486074"/>
                  <a:pt x="81559" y="486074"/>
                  <a:pt x="95792" y="479836"/>
                </a:cubicBezTo>
                <a:cubicBezTo>
                  <a:pt x="107946" y="474559"/>
                  <a:pt x="106666" y="462086"/>
                  <a:pt x="106666" y="451051"/>
                </a:cubicBezTo>
                <a:cubicBezTo>
                  <a:pt x="106666" y="387243"/>
                  <a:pt x="106666" y="323435"/>
                  <a:pt x="106666" y="259788"/>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24" name="Forma libre: forma 1023">
            <a:extLst>
              <a:ext uri="{FF2B5EF4-FFF2-40B4-BE49-F238E27FC236}">
                <a16:creationId xmlns:a16="http://schemas.microsoft.com/office/drawing/2014/main" id="{CFD8FBD0-12AE-4445-909D-89EF2853966D}"/>
              </a:ext>
            </a:extLst>
          </p:cNvPr>
          <p:cNvSpPr/>
          <p:nvPr/>
        </p:nvSpPr>
        <p:spPr>
          <a:xfrm>
            <a:off x="6578063" y="5610184"/>
            <a:ext cx="146885" cy="517302"/>
          </a:xfrm>
          <a:custGeom>
            <a:avLst/>
            <a:gdLst>
              <a:gd name="connsiteX0" fmla="*/ 492 w 146885"/>
              <a:gd name="connsiteY0" fmla="*/ 259819 h 517302"/>
              <a:gd name="connsiteX1" fmla="*/ 12 w 146885"/>
              <a:gd name="connsiteY1" fmla="*/ 26976 h 517302"/>
              <a:gd name="connsiteX2" fmla="*/ 26878 w 146885"/>
              <a:gd name="connsiteY2" fmla="*/ 110 h 517302"/>
              <a:gd name="connsiteX3" fmla="*/ 113395 w 146885"/>
              <a:gd name="connsiteY3" fmla="*/ 589 h 517302"/>
              <a:gd name="connsiteX4" fmla="*/ 146658 w 146885"/>
              <a:gd name="connsiteY4" fmla="*/ 33053 h 517302"/>
              <a:gd name="connsiteX5" fmla="*/ 146658 w 146885"/>
              <a:gd name="connsiteY5" fmla="*/ 445166 h 517302"/>
              <a:gd name="connsiteX6" fmla="*/ 146818 w 146885"/>
              <a:gd name="connsiteY6" fmla="*/ 492502 h 517302"/>
              <a:gd name="connsiteX7" fmla="*/ 123150 w 146885"/>
              <a:gd name="connsiteY7" fmla="*/ 517289 h 517302"/>
              <a:gd name="connsiteX8" fmla="*/ 20162 w 146885"/>
              <a:gd name="connsiteY8" fmla="*/ 517289 h 517302"/>
              <a:gd name="connsiteX9" fmla="*/ 332 w 146885"/>
              <a:gd name="connsiteY9" fmla="*/ 496820 h 517302"/>
              <a:gd name="connsiteX10" fmla="*/ 652 w 146885"/>
              <a:gd name="connsiteY10" fmla="*/ 259978 h 517302"/>
              <a:gd name="connsiteX11" fmla="*/ 332 w 146885"/>
              <a:gd name="connsiteY11" fmla="*/ 259978 h 517302"/>
              <a:gd name="connsiteX12" fmla="*/ 40631 w 146885"/>
              <a:gd name="connsiteY12" fmla="*/ 261738 h 517302"/>
              <a:gd name="connsiteX13" fmla="*/ 40631 w 146885"/>
              <a:gd name="connsiteY13" fmla="*/ 451082 h 517302"/>
              <a:gd name="connsiteX14" fmla="*/ 71336 w 146885"/>
              <a:gd name="connsiteY14" fmla="*/ 483386 h 517302"/>
              <a:gd name="connsiteX15" fmla="*/ 104759 w 146885"/>
              <a:gd name="connsiteY15" fmla="*/ 451402 h 517302"/>
              <a:gd name="connsiteX16" fmla="*/ 104759 w 146885"/>
              <a:gd name="connsiteY16" fmla="*/ 68715 h 517302"/>
              <a:gd name="connsiteX17" fmla="*/ 71816 w 146885"/>
              <a:gd name="connsiteY17" fmla="*/ 36091 h 517302"/>
              <a:gd name="connsiteX18" fmla="*/ 40791 w 146885"/>
              <a:gd name="connsiteY18" fmla="*/ 68395 h 517302"/>
              <a:gd name="connsiteX19" fmla="*/ 40791 w 146885"/>
              <a:gd name="connsiteY19" fmla="*/ 261898 h 51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885" h="517301">
                <a:moveTo>
                  <a:pt x="492" y="259819"/>
                </a:moveTo>
                <a:cubicBezTo>
                  <a:pt x="492" y="182258"/>
                  <a:pt x="1131" y="104537"/>
                  <a:pt x="12" y="26976"/>
                </a:cubicBezTo>
                <a:cubicBezTo>
                  <a:pt x="-308" y="6346"/>
                  <a:pt x="5769" y="-1010"/>
                  <a:pt x="26878" y="110"/>
                </a:cubicBezTo>
                <a:cubicBezTo>
                  <a:pt x="55664" y="1709"/>
                  <a:pt x="84609" y="429"/>
                  <a:pt x="113395" y="589"/>
                </a:cubicBezTo>
                <a:cubicBezTo>
                  <a:pt x="135571" y="589"/>
                  <a:pt x="146658" y="11416"/>
                  <a:pt x="146658" y="33053"/>
                </a:cubicBezTo>
                <a:cubicBezTo>
                  <a:pt x="146658" y="170424"/>
                  <a:pt x="146658" y="307795"/>
                  <a:pt x="146658" y="445166"/>
                </a:cubicBezTo>
                <a:cubicBezTo>
                  <a:pt x="146658" y="460997"/>
                  <a:pt x="146018" y="476830"/>
                  <a:pt x="146818" y="492502"/>
                </a:cubicBezTo>
                <a:cubicBezTo>
                  <a:pt x="147618" y="509773"/>
                  <a:pt x="141381" y="517609"/>
                  <a:pt x="123150" y="517289"/>
                </a:cubicBezTo>
                <a:cubicBezTo>
                  <a:pt x="88767" y="516489"/>
                  <a:pt x="54544" y="516489"/>
                  <a:pt x="20162" y="517289"/>
                </a:cubicBezTo>
                <a:cubicBezTo>
                  <a:pt x="4969" y="517609"/>
                  <a:pt x="172" y="512012"/>
                  <a:pt x="332" y="496820"/>
                </a:cubicBezTo>
                <a:cubicBezTo>
                  <a:pt x="971" y="417819"/>
                  <a:pt x="652" y="338819"/>
                  <a:pt x="652" y="259978"/>
                </a:cubicBezTo>
                <a:lnTo>
                  <a:pt x="332" y="259978"/>
                </a:lnTo>
                <a:close/>
                <a:moveTo>
                  <a:pt x="40631" y="261738"/>
                </a:moveTo>
                <a:cubicBezTo>
                  <a:pt x="40631" y="324906"/>
                  <a:pt x="40631" y="387914"/>
                  <a:pt x="40631" y="451082"/>
                </a:cubicBezTo>
                <a:cubicBezTo>
                  <a:pt x="40631" y="477629"/>
                  <a:pt x="46229" y="483226"/>
                  <a:pt x="71336" y="483386"/>
                </a:cubicBezTo>
                <a:cubicBezTo>
                  <a:pt x="98362" y="483546"/>
                  <a:pt x="104599" y="477789"/>
                  <a:pt x="104759" y="451402"/>
                </a:cubicBezTo>
                <a:cubicBezTo>
                  <a:pt x="104759" y="323787"/>
                  <a:pt x="104759" y="196171"/>
                  <a:pt x="104759" y="68715"/>
                </a:cubicBezTo>
                <a:cubicBezTo>
                  <a:pt x="104759" y="42008"/>
                  <a:pt x="98362" y="35932"/>
                  <a:pt x="71816" y="36091"/>
                </a:cubicBezTo>
                <a:cubicBezTo>
                  <a:pt x="47028" y="36251"/>
                  <a:pt x="40791" y="42488"/>
                  <a:pt x="40791" y="68395"/>
                </a:cubicBezTo>
                <a:cubicBezTo>
                  <a:pt x="40791" y="132843"/>
                  <a:pt x="40791" y="197290"/>
                  <a:pt x="40791" y="261898"/>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25" name="Forma libre: forma 1024">
            <a:extLst>
              <a:ext uri="{FF2B5EF4-FFF2-40B4-BE49-F238E27FC236}">
                <a16:creationId xmlns:a16="http://schemas.microsoft.com/office/drawing/2014/main" id="{F8DA4517-3367-4A7B-BCFD-4D3B09AD199E}"/>
              </a:ext>
            </a:extLst>
          </p:cNvPr>
          <p:cNvSpPr/>
          <p:nvPr/>
        </p:nvSpPr>
        <p:spPr>
          <a:xfrm>
            <a:off x="9769729" y="4246820"/>
            <a:ext cx="738526" cy="59490"/>
          </a:xfrm>
          <a:custGeom>
            <a:avLst/>
            <a:gdLst>
              <a:gd name="connsiteX0" fmla="*/ 369752 w 738526"/>
              <a:gd name="connsiteY0" fmla="*/ 0 h 59490"/>
              <a:gd name="connsiteX1" fmla="*/ 711660 w 738526"/>
              <a:gd name="connsiteY1" fmla="*/ 0 h 59490"/>
              <a:gd name="connsiteX2" fmla="*/ 738527 w 738526"/>
              <a:gd name="connsiteY2" fmla="*/ 28625 h 59490"/>
              <a:gd name="connsiteX3" fmla="*/ 711180 w 738526"/>
              <a:gd name="connsiteY3" fmla="*/ 59490 h 59490"/>
              <a:gd name="connsiteX4" fmla="*/ 25446 w 738526"/>
              <a:gd name="connsiteY4" fmla="*/ 59330 h 59490"/>
              <a:gd name="connsiteX5" fmla="*/ 18 w 738526"/>
              <a:gd name="connsiteY5" fmla="*/ 29585 h 59490"/>
              <a:gd name="connsiteX6" fmla="*/ 25925 w 738526"/>
              <a:gd name="connsiteY6" fmla="*/ 160 h 59490"/>
              <a:gd name="connsiteX7" fmla="*/ 369912 w 738526"/>
              <a:gd name="connsiteY7" fmla="*/ 160 h 5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526" h="59490">
                <a:moveTo>
                  <a:pt x="369752" y="0"/>
                </a:moveTo>
                <a:cubicBezTo>
                  <a:pt x="483775" y="0"/>
                  <a:pt x="597637" y="0"/>
                  <a:pt x="711660" y="0"/>
                </a:cubicBezTo>
                <a:cubicBezTo>
                  <a:pt x="737727" y="0"/>
                  <a:pt x="738527" y="959"/>
                  <a:pt x="738527" y="28625"/>
                </a:cubicBezTo>
                <a:cubicBezTo>
                  <a:pt x="738527" y="57571"/>
                  <a:pt x="737087" y="59490"/>
                  <a:pt x="711180" y="59490"/>
                </a:cubicBezTo>
                <a:cubicBezTo>
                  <a:pt x="482656" y="59490"/>
                  <a:pt x="253971" y="59490"/>
                  <a:pt x="25446" y="59330"/>
                </a:cubicBezTo>
                <a:cubicBezTo>
                  <a:pt x="178" y="59330"/>
                  <a:pt x="-141" y="58690"/>
                  <a:pt x="18" y="29585"/>
                </a:cubicBezTo>
                <a:cubicBezTo>
                  <a:pt x="18" y="959"/>
                  <a:pt x="658" y="160"/>
                  <a:pt x="25925" y="160"/>
                </a:cubicBezTo>
                <a:cubicBezTo>
                  <a:pt x="140588" y="160"/>
                  <a:pt x="255250" y="160"/>
                  <a:pt x="369912" y="16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26" name="Forma libre: forma 1025">
            <a:extLst>
              <a:ext uri="{FF2B5EF4-FFF2-40B4-BE49-F238E27FC236}">
                <a16:creationId xmlns:a16="http://schemas.microsoft.com/office/drawing/2014/main" id="{42C36848-D52C-4D2B-A99F-221996AF8006}"/>
              </a:ext>
            </a:extLst>
          </p:cNvPr>
          <p:cNvSpPr/>
          <p:nvPr/>
        </p:nvSpPr>
        <p:spPr>
          <a:xfrm>
            <a:off x="9006449" y="5743823"/>
            <a:ext cx="129873" cy="298998"/>
          </a:xfrm>
          <a:custGeom>
            <a:avLst/>
            <a:gdLst>
              <a:gd name="connsiteX0" fmla="*/ 129537 w 129873"/>
              <a:gd name="connsiteY0" fmla="*/ 149368 h 298998"/>
              <a:gd name="connsiteX1" fmla="*/ 129857 w 129873"/>
              <a:gd name="connsiteY1" fmla="*/ 275065 h 298998"/>
              <a:gd name="connsiteX2" fmla="*/ 106829 w 129873"/>
              <a:gd name="connsiteY2" fmla="*/ 298893 h 298998"/>
              <a:gd name="connsiteX3" fmla="*/ 24470 w 129873"/>
              <a:gd name="connsiteY3" fmla="*/ 298893 h 298998"/>
              <a:gd name="connsiteX4" fmla="*/ 3 w 129873"/>
              <a:gd name="connsiteY4" fmla="*/ 275865 h 298998"/>
              <a:gd name="connsiteX5" fmla="*/ 3 w 129873"/>
              <a:gd name="connsiteY5" fmla="*/ 18394 h 298998"/>
              <a:gd name="connsiteX6" fmla="*/ 17754 w 129873"/>
              <a:gd name="connsiteY6" fmla="*/ 4 h 298998"/>
              <a:gd name="connsiteX7" fmla="*/ 110507 w 129873"/>
              <a:gd name="connsiteY7" fmla="*/ 4 h 298998"/>
              <a:gd name="connsiteX8" fmla="*/ 129857 w 129873"/>
              <a:gd name="connsiteY8" fmla="*/ 19834 h 298998"/>
              <a:gd name="connsiteX9" fmla="*/ 129857 w 129873"/>
              <a:gd name="connsiteY9" fmla="*/ 149528 h 29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873" h="298998">
                <a:moveTo>
                  <a:pt x="129537" y="149368"/>
                </a:moveTo>
                <a:cubicBezTo>
                  <a:pt x="129537" y="191268"/>
                  <a:pt x="129057" y="233166"/>
                  <a:pt x="129857" y="275065"/>
                </a:cubicBezTo>
                <a:cubicBezTo>
                  <a:pt x="130177" y="292177"/>
                  <a:pt x="125859" y="300013"/>
                  <a:pt x="106829" y="298893"/>
                </a:cubicBezTo>
                <a:cubicBezTo>
                  <a:pt x="79483" y="297294"/>
                  <a:pt x="51976" y="297774"/>
                  <a:pt x="24470" y="298893"/>
                </a:cubicBezTo>
                <a:cubicBezTo>
                  <a:pt x="7199" y="299533"/>
                  <a:pt x="-157" y="294415"/>
                  <a:pt x="3" y="275865"/>
                </a:cubicBezTo>
                <a:cubicBezTo>
                  <a:pt x="642" y="189988"/>
                  <a:pt x="482" y="104271"/>
                  <a:pt x="3" y="18394"/>
                </a:cubicBezTo>
                <a:cubicBezTo>
                  <a:pt x="3" y="4961"/>
                  <a:pt x="4640" y="-156"/>
                  <a:pt x="17754" y="4"/>
                </a:cubicBezTo>
                <a:cubicBezTo>
                  <a:pt x="48618" y="483"/>
                  <a:pt x="79483" y="483"/>
                  <a:pt x="110507" y="4"/>
                </a:cubicBezTo>
                <a:cubicBezTo>
                  <a:pt x="124740" y="-156"/>
                  <a:pt x="129857" y="6081"/>
                  <a:pt x="129857" y="19834"/>
                </a:cubicBezTo>
                <a:cubicBezTo>
                  <a:pt x="129537" y="63012"/>
                  <a:pt x="129857" y="106350"/>
                  <a:pt x="129857" y="149528"/>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29" name="Forma libre: forma 1028">
            <a:extLst>
              <a:ext uri="{FF2B5EF4-FFF2-40B4-BE49-F238E27FC236}">
                <a16:creationId xmlns:a16="http://schemas.microsoft.com/office/drawing/2014/main" id="{73E43DF8-DE14-47B1-8204-12D8B3C64636}"/>
              </a:ext>
            </a:extLst>
          </p:cNvPr>
          <p:cNvSpPr/>
          <p:nvPr/>
        </p:nvSpPr>
        <p:spPr>
          <a:xfrm>
            <a:off x="8788961" y="5743475"/>
            <a:ext cx="130199" cy="299130"/>
          </a:xfrm>
          <a:custGeom>
            <a:avLst/>
            <a:gdLst>
              <a:gd name="connsiteX0" fmla="*/ 129695 w 130199"/>
              <a:gd name="connsiteY0" fmla="*/ 149556 h 299130"/>
              <a:gd name="connsiteX1" fmla="*/ 130015 w 130199"/>
              <a:gd name="connsiteY1" fmla="*/ 279091 h 299130"/>
              <a:gd name="connsiteX2" fmla="*/ 110025 w 130199"/>
              <a:gd name="connsiteY2" fmla="*/ 299081 h 299130"/>
              <a:gd name="connsiteX3" fmla="*/ 21589 w 130199"/>
              <a:gd name="connsiteY3" fmla="*/ 299081 h 299130"/>
              <a:gd name="connsiteX4" fmla="*/ 0 w 130199"/>
              <a:gd name="connsiteY4" fmla="*/ 277331 h 299130"/>
              <a:gd name="connsiteX5" fmla="*/ 0 w 130199"/>
              <a:gd name="connsiteY5" fmla="*/ 22260 h 299130"/>
              <a:gd name="connsiteX6" fmla="*/ 21269 w 130199"/>
              <a:gd name="connsiteY6" fmla="*/ 31 h 299130"/>
              <a:gd name="connsiteX7" fmla="*/ 107626 w 130199"/>
              <a:gd name="connsiteY7" fmla="*/ 31 h 299130"/>
              <a:gd name="connsiteX8" fmla="*/ 130174 w 130199"/>
              <a:gd name="connsiteY8" fmla="*/ 22100 h 299130"/>
              <a:gd name="connsiteX9" fmla="*/ 129695 w 130199"/>
              <a:gd name="connsiteY9" fmla="*/ 149556 h 29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199" h="299130">
                <a:moveTo>
                  <a:pt x="129695" y="149556"/>
                </a:moveTo>
                <a:cubicBezTo>
                  <a:pt x="129695" y="192734"/>
                  <a:pt x="129215" y="235912"/>
                  <a:pt x="130015" y="279091"/>
                </a:cubicBezTo>
                <a:cubicBezTo>
                  <a:pt x="130335" y="294283"/>
                  <a:pt x="125697" y="299720"/>
                  <a:pt x="110025" y="299081"/>
                </a:cubicBezTo>
                <a:cubicBezTo>
                  <a:pt x="80600" y="297961"/>
                  <a:pt x="51014" y="298121"/>
                  <a:pt x="21589" y="299081"/>
                </a:cubicBezTo>
                <a:cubicBezTo>
                  <a:pt x="5277" y="299561"/>
                  <a:pt x="0" y="293004"/>
                  <a:pt x="0" y="277331"/>
                </a:cubicBezTo>
                <a:cubicBezTo>
                  <a:pt x="320" y="192254"/>
                  <a:pt x="480" y="107337"/>
                  <a:pt x="0" y="22260"/>
                </a:cubicBezTo>
                <a:cubicBezTo>
                  <a:pt x="0" y="6747"/>
                  <a:pt x="4798" y="-449"/>
                  <a:pt x="21269" y="31"/>
                </a:cubicBezTo>
                <a:cubicBezTo>
                  <a:pt x="50055" y="831"/>
                  <a:pt x="78840" y="991"/>
                  <a:pt x="107626" y="31"/>
                </a:cubicBezTo>
                <a:cubicBezTo>
                  <a:pt x="124258" y="-449"/>
                  <a:pt x="130654" y="4509"/>
                  <a:pt x="130174" y="22100"/>
                </a:cubicBezTo>
                <a:cubicBezTo>
                  <a:pt x="129055" y="64639"/>
                  <a:pt x="129855" y="107177"/>
                  <a:pt x="129695" y="149556"/>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54" name="Forma libre: forma 1053">
            <a:extLst>
              <a:ext uri="{FF2B5EF4-FFF2-40B4-BE49-F238E27FC236}">
                <a16:creationId xmlns:a16="http://schemas.microsoft.com/office/drawing/2014/main" id="{E9546443-0292-43F0-AF48-8E017527FF10}"/>
              </a:ext>
            </a:extLst>
          </p:cNvPr>
          <p:cNvSpPr/>
          <p:nvPr/>
        </p:nvSpPr>
        <p:spPr>
          <a:xfrm>
            <a:off x="9220424" y="5743657"/>
            <a:ext cx="129712" cy="298956"/>
          </a:xfrm>
          <a:custGeom>
            <a:avLst/>
            <a:gdLst>
              <a:gd name="connsiteX0" fmla="*/ 129375 w 129712"/>
              <a:gd name="connsiteY0" fmla="*/ 150654 h 298956"/>
              <a:gd name="connsiteX1" fmla="*/ 129695 w 129712"/>
              <a:gd name="connsiteY1" fmla="*/ 276031 h 298956"/>
              <a:gd name="connsiteX2" fmla="*/ 107946 w 129712"/>
              <a:gd name="connsiteY2" fmla="*/ 298899 h 298956"/>
              <a:gd name="connsiteX3" fmla="*/ 19510 w 129712"/>
              <a:gd name="connsiteY3" fmla="*/ 298739 h 298956"/>
              <a:gd name="connsiteX4" fmla="*/ 0 w 129712"/>
              <a:gd name="connsiteY4" fmla="*/ 280508 h 298956"/>
              <a:gd name="connsiteX5" fmla="*/ 0 w 129712"/>
              <a:gd name="connsiteY5" fmla="*/ 17281 h 298956"/>
              <a:gd name="connsiteX6" fmla="*/ 16632 w 129712"/>
              <a:gd name="connsiteY6" fmla="*/ 10 h 298956"/>
              <a:gd name="connsiteX7" fmla="*/ 109225 w 129712"/>
              <a:gd name="connsiteY7" fmla="*/ 10 h 298956"/>
              <a:gd name="connsiteX8" fmla="*/ 129535 w 129712"/>
              <a:gd name="connsiteY8" fmla="*/ 21439 h 298956"/>
              <a:gd name="connsiteX9" fmla="*/ 129535 w 129712"/>
              <a:gd name="connsiteY9" fmla="*/ 150974 h 298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711" h="298956">
                <a:moveTo>
                  <a:pt x="129375" y="150654"/>
                </a:moveTo>
                <a:cubicBezTo>
                  <a:pt x="129375" y="192393"/>
                  <a:pt x="128895" y="234292"/>
                  <a:pt x="129695" y="276031"/>
                </a:cubicBezTo>
                <a:cubicBezTo>
                  <a:pt x="130014" y="292183"/>
                  <a:pt x="126176" y="299699"/>
                  <a:pt x="107946" y="298899"/>
                </a:cubicBezTo>
                <a:cubicBezTo>
                  <a:pt x="78520" y="297460"/>
                  <a:pt x="48935" y="297939"/>
                  <a:pt x="19510" y="298739"/>
                </a:cubicBezTo>
                <a:cubicBezTo>
                  <a:pt x="5597" y="299059"/>
                  <a:pt x="0" y="295381"/>
                  <a:pt x="0" y="280508"/>
                </a:cubicBezTo>
                <a:cubicBezTo>
                  <a:pt x="480" y="192713"/>
                  <a:pt x="480" y="104917"/>
                  <a:pt x="0" y="17281"/>
                </a:cubicBezTo>
                <a:cubicBezTo>
                  <a:pt x="0" y="4807"/>
                  <a:pt x="4318" y="-150"/>
                  <a:pt x="16632" y="10"/>
                </a:cubicBezTo>
                <a:cubicBezTo>
                  <a:pt x="47496" y="329"/>
                  <a:pt x="78360" y="490"/>
                  <a:pt x="109225" y="10"/>
                </a:cubicBezTo>
                <a:cubicBezTo>
                  <a:pt x="124737" y="-310"/>
                  <a:pt x="129695" y="7206"/>
                  <a:pt x="129535" y="21439"/>
                </a:cubicBezTo>
                <a:cubicBezTo>
                  <a:pt x="129215" y="64617"/>
                  <a:pt x="129535" y="107795"/>
                  <a:pt x="129535" y="15097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55" name="Forma libre: forma 1054">
            <a:extLst>
              <a:ext uri="{FF2B5EF4-FFF2-40B4-BE49-F238E27FC236}">
                <a16:creationId xmlns:a16="http://schemas.microsoft.com/office/drawing/2014/main" id="{A3618910-592A-4087-B4E9-A223D4D0B39A}"/>
              </a:ext>
            </a:extLst>
          </p:cNvPr>
          <p:cNvSpPr/>
          <p:nvPr/>
        </p:nvSpPr>
        <p:spPr>
          <a:xfrm>
            <a:off x="6726537" y="4138013"/>
            <a:ext cx="295541" cy="126398"/>
          </a:xfrm>
          <a:custGeom>
            <a:avLst/>
            <a:gdLst>
              <a:gd name="connsiteX0" fmla="*/ 148668 w 295541"/>
              <a:gd name="connsiteY0" fmla="*/ 126239 h 126398"/>
              <a:gd name="connsiteX1" fmla="*/ 50158 w 295541"/>
              <a:gd name="connsiteY1" fmla="*/ 126239 h 126398"/>
              <a:gd name="connsiteX2" fmla="*/ 25850 w 295541"/>
              <a:gd name="connsiteY2" fmla="*/ 123680 h 126398"/>
              <a:gd name="connsiteX3" fmla="*/ 583 w 295541"/>
              <a:gd name="connsiteY3" fmla="*/ 88338 h 126398"/>
              <a:gd name="connsiteX4" fmla="*/ 8099 w 295541"/>
              <a:gd name="connsiteY4" fmla="*/ 12856 h 126398"/>
              <a:gd name="connsiteX5" fmla="*/ 24571 w 295541"/>
              <a:gd name="connsiteY5" fmla="*/ 3420 h 126398"/>
              <a:gd name="connsiteX6" fmla="*/ 48079 w 295541"/>
              <a:gd name="connsiteY6" fmla="*/ 9497 h 126398"/>
              <a:gd name="connsiteX7" fmla="*/ 241102 w 295541"/>
              <a:gd name="connsiteY7" fmla="*/ 6619 h 126398"/>
              <a:gd name="connsiteX8" fmla="*/ 253416 w 295541"/>
              <a:gd name="connsiteY8" fmla="*/ 6139 h 126398"/>
              <a:gd name="connsiteX9" fmla="*/ 290357 w 295541"/>
              <a:gd name="connsiteY9" fmla="*/ 35884 h 126398"/>
              <a:gd name="connsiteX10" fmla="*/ 295314 w 295541"/>
              <a:gd name="connsiteY10" fmla="*/ 82900 h 126398"/>
              <a:gd name="connsiteX11" fmla="*/ 257414 w 295541"/>
              <a:gd name="connsiteY11" fmla="*/ 123840 h 126398"/>
              <a:gd name="connsiteX12" fmla="*/ 148508 w 295541"/>
              <a:gd name="connsiteY12" fmla="*/ 123840 h 126398"/>
              <a:gd name="connsiteX13" fmla="*/ 148508 w 295541"/>
              <a:gd name="connsiteY13" fmla="*/ 126398 h 12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541" h="126398">
                <a:moveTo>
                  <a:pt x="148668" y="126239"/>
                </a:moveTo>
                <a:cubicBezTo>
                  <a:pt x="115885" y="126239"/>
                  <a:pt x="82941" y="126398"/>
                  <a:pt x="50158" y="126239"/>
                </a:cubicBezTo>
                <a:cubicBezTo>
                  <a:pt x="42002" y="126239"/>
                  <a:pt x="33526" y="125919"/>
                  <a:pt x="25850" y="123680"/>
                </a:cubicBezTo>
                <a:cubicBezTo>
                  <a:pt x="8739" y="118562"/>
                  <a:pt x="-2775" y="109607"/>
                  <a:pt x="583" y="88338"/>
                </a:cubicBezTo>
                <a:cubicBezTo>
                  <a:pt x="4581" y="63390"/>
                  <a:pt x="6020" y="37963"/>
                  <a:pt x="8099" y="12856"/>
                </a:cubicBezTo>
                <a:cubicBezTo>
                  <a:pt x="9059" y="862"/>
                  <a:pt x="12897" y="-3776"/>
                  <a:pt x="24571" y="3420"/>
                </a:cubicBezTo>
                <a:cubicBezTo>
                  <a:pt x="31607" y="7738"/>
                  <a:pt x="39443" y="10137"/>
                  <a:pt x="48079" y="9497"/>
                </a:cubicBezTo>
                <a:cubicBezTo>
                  <a:pt x="112367" y="5339"/>
                  <a:pt x="176814" y="7898"/>
                  <a:pt x="241102" y="6619"/>
                </a:cubicBezTo>
                <a:cubicBezTo>
                  <a:pt x="245260" y="6619"/>
                  <a:pt x="249258" y="6619"/>
                  <a:pt x="253416" y="6139"/>
                </a:cubicBezTo>
                <a:cubicBezTo>
                  <a:pt x="285559" y="3260"/>
                  <a:pt x="285879" y="3101"/>
                  <a:pt x="290357" y="35884"/>
                </a:cubicBezTo>
                <a:cubicBezTo>
                  <a:pt x="292596" y="51396"/>
                  <a:pt x="294195" y="67228"/>
                  <a:pt x="295314" y="82900"/>
                </a:cubicBezTo>
                <a:cubicBezTo>
                  <a:pt x="297393" y="109767"/>
                  <a:pt x="285240" y="123360"/>
                  <a:pt x="257414" y="123840"/>
                </a:cubicBezTo>
                <a:cubicBezTo>
                  <a:pt x="221112" y="124479"/>
                  <a:pt x="184810" y="123840"/>
                  <a:pt x="148508" y="123840"/>
                </a:cubicBezTo>
                <a:cubicBezTo>
                  <a:pt x="148508" y="124639"/>
                  <a:pt x="148508" y="125599"/>
                  <a:pt x="148508" y="126398"/>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56" name="Forma libre: forma 1055">
            <a:extLst>
              <a:ext uri="{FF2B5EF4-FFF2-40B4-BE49-F238E27FC236}">
                <a16:creationId xmlns:a16="http://schemas.microsoft.com/office/drawing/2014/main" id="{448A4A6C-086C-4914-9129-85ED537182A3}"/>
              </a:ext>
            </a:extLst>
          </p:cNvPr>
          <p:cNvSpPr/>
          <p:nvPr/>
        </p:nvSpPr>
        <p:spPr>
          <a:xfrm>
            <a:off x="6610356" y="5015297"/>
            <a:ext cx="237236" cy="271958"/>
          </a:xfrm>
          <a:custGeom>
            <a:avLst/>
            <a:gdLst>
              <a:gd name="connsiteX0" fmla="*/ 153065 w 237236"/>
              <a:gd name="connsiteY0" fmla="*/ 271159 h 271958"/>
              <a:gd name="connsiteX1" fmla="*/ 126359 w 237236"/>
              <a:gd name="connsiteY1" fmla="*/ 162094 h 271958"/>
              <a:gd name="connsiteX2" fmla="*/ 95334 w 237236"/>
              <a:gd name="connsiteY2" fmla="*/ 150580 h 271958"/>
              <a:gd name="connsiteX3" fmla="*/ 16334 w 237236"/>
              <a:gd name="connsiteY3" fmla="*/ 202873 h 271958"/>
              <a:gd name="connsiteX4" fmla="*/ 182 w 237236"/>
              <a:gd name="connsiteY4" fmla="*/ 209270 h 271958"/>
              <a:gd name="connsiteX5" fmla="*/ 8018 w 237236"/>
              <a:gd name="connsiteY5" fmla="*/ 182884 h 271958"/>
              <a:gd name="connsiteX6" fmla="*/ 75504 w 237236"/>
              <a:gd name="connsiteY6" fmla="*/ 12409 h 271958"/>
              <a:gd name="connsiteX7" fmla="*/ 98533 w 237236"/>
              <a:gd name="connsiteY7" fmla="*/ 6172 h 271958"/>
              <a:gd name="connsiteX8" fmla="*/ 221031 w 237236"/>
              <a:gd name="connsiteY8" fmla="*/ 61665 h 271958"/>
              <a:gd name="connsiteX9" fmla="*/ 235264 w 237236"/>
              <a:gd name="connsiteY9" fmla="*/ 81495 h 271958"/>
              <a:gd name="connsiteX10" fmla="*/ 158822 w 237236"/>
              <a:gd name="connsiteY10" fmla="*/ 271959 h 271958"/>
              <a:gd name="connsiteX11" fmla="*/ 153065 w 237236"/>
              <a:gd name="connsiteY11" fmla="*/ 271319 h 27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7236" h="271958">
                <a:moveTo>
                  <a:pt x="153065" y="271159"/>
                </a:moveTo>
                <a:cubicBezTo>
                  <a:pt x="144110" y="234857"/>
                  <a:pt x="135314" y="198396"/>
                  <a:pt x="126359" y="162094"/>
                </a:cubicBezTo>
                <a:cubicBezTo>
                  <a:pt x="119802" y="135228"/>
                  <a:pt x="119162" y="134908"/>
                  <a:pt x="95334" y="150580"/>
                </a:cubicBezTo>
                <a:cubicBezTo>
                  <a:pt x="68948" y="168011"/>
                  <a:pt x="42721" y="185442"/>
                  <a:pt x="16334" y="202873"/>
                </a:cubicBezTo>
                <a:cubicBezTo>
                  <a:pt x="11856" y="205752"/>
                  <a:pt x="8018" y="210230"/>
                  <a:pt x="182" y="209270"/>
                </a:cubicBezTo>
                <a:cubicBezTo>
                  <a:pt x="-1097" y="199355"/>
                  <a:pt x="4660" y="191199"/>
                  <a:pt x="8018" y="182884"/>
                </a:cubicBezTo>
                <a:cubicBezTo>
                  <a:pt x="30407" y="126112"/>
                  <a:pt x="53595" y="69501"/>
                  <a:pt x="75504" y="12409"/>
                </a:cubicBezTo>
                <a:cubicBezTo>
                  <a:pt x="81261" y="-2623"/>
                  <a:pt x="86699" y="-3103"/>
                  <a:pt x="98533" y="6172"/>
                </a:cubicBezTo>
                <a:cubicBezTo>
                  <a:pt x="134675" y="34638"/>
                  <a:pt x="175294" y="53988"/>
                  <a:pt x="221031" y="61665"/>
                </a:cubicBezTo>
                <a:cubicBezTo>
                  <a:pt x="231906" y="63424"/>
                  <a:pt x="241501" y="66142"/>
                  <a:pt x="235264" y="81495"/>
                </a:cubicBezTo>
                <a:cubicBezTo>
                  <a:pt x="209517" y="144823"/>
                  <a:pt x="184250" y="208471"/>
                  <a:pt x="158822" y="271959"/>
                </a:cubicBezTo>
                <a:cubicBezTo>
                  <a:pt x="156903" y="271799"/>
                  <a:pt x="154984" y="271479"/>
                  <a:pt x="153065" y="27131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57" name="Forma libre: forma 1056">
            <a:extLst>
              <a:ext uri="{FF2B5EF4-FFF2-40B4-BE49-F238E27FC236}">
                <a16:creationId xmlns:a16="http://schemas.microsoft.com/office/drawing/2014/main" id="{F329585B-E035-4121-8CBF-885E1AAAE245}"/>
              </a:ext>
            </a:extLst>
          </p:cNvPr>
          <p:cNvSpPr/>
          <p:nvPr/>
        </p:nvSpPr>
        <p:spPr>
          <a:xfrm>
            <a:off x="9082121" y="2884485"/>
            <a:ext cx="495610" cy="387892"/>
          </a:xfrm>
          <a:custGeom>
            <a:avLst/>
            <a:gdLst>
              <a:gd name="connsiteX0" fmla="*/ 99762 w 495610"/>
              <a:gd name="connsiteY0" fmla="*/ 275042 h 387892"/>
              <a:gd name="connsiteX1" fmla="*/ 121512 w 495610"/>
              <a:gd name="connsiteY1" fmla="*/ 267686 h 387892"/>
              <a:gd name="connsiteX2" fmla="*/ 298702 w 495610"/>
              <a:gd name="connsiteY2" fmla="*/ 126957 h 387892"/>
              <a:gd name="connsiteX3" fmla="*/ 453345 w 495610"/>
              <a:gd name="connsiteY3" fmla="*/ 7657 h 387892"/>
              <a:gd name="connsiteX4" fmla="*/ 489646 w 495610"/>
              <a:gd name="connsiteY4" fmla="*/ 9736 h 387892"/>
              <a:gd name="connsiteX5" fmla="*/ 482450 w 495610"/>
              <a:gd name="connsiteY5" fmla="*/ 48916 h 387892"/>
              <a:gd name="connsiteX6" fmla="*/ 327648 w 495610"/>
              <a:gd name="connsiteY6" fmla="*/ 161659 h 387892"/>
              <a:gd name="connsiteX7" fmla="*/ 143580 w 495610"/>
              <a:gd name="connsiteY7" fmla="*/ 295352 h 387892"/>
              <a:gd name="connsiteX8" fmla="*/ 133186 w 495610"/>
              <a:gd name="connsiteY8" fmla="*/ 309745 h 387892"/>
              <a:gd name="connsiteX9" fmla="*/ 95924 w 495610"/>
              <a:gd name="connsiteY9" fmla="*/ 357721 h 387892"/>
              <a:gd name="connsiteX10" fmla="*/ 14685 w 495610"/>
              <a:gd name="connsiteY10" fmla="*/ 386666 h 387892"/>
              <a:gd name="connsiteX11" fmla="*/ 1092 w 495610"/>
              <a:gd name="connsiteY11" fmla="*/ 377551 h 387892"/>
              <a:gd name="connsiteX12" fmla="*/ 71297 w 495610"/>
              <a:gd name="connsiteY12" fmla="*/ 280320 h 387892"/>
              <a:gd name="connsiteX13" fmla="*/ 99762 w 495610"/>
              <a:gd name="connsiteY13" fmla="*/ 275042 h 38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610" h="387892">
                <a:moveTo>
                  <a:pt x="99762" y="275042"/>
                </a:moveTo>
                <a:cubicBezTo>
                  <a:pt x="108558" y="278401"/>
                  <a:pt x="115115" y="272964"/>
                  <a:pt x="121512" y="267686"/>
                </a:cubicBezTo>
                <a:cubicBezTo>
                  <a:pt x="179722" y="219710"/>
                  <a:pt x="239852" y="174133"/>
                  <a:pt x="298702" y="126957"/>
                </a:cubicBezTo>
                <a:cubicBezTo>
                  <a:pt x="349397" y="86337"/>
                  <a:pt x="401690" y="47317"/>
                  <a:pt x="453345" y="7657"/>
                </a:cubicBezTo>
                <a:cubicBezTo>
                  <a:pt x="465338" y="-1618"/>
                  <a:pt x="478612" y="-4177"/>
                  <a:pt x="489646" y="9736"/>
                </a:cubicBezTo>
                <a:cubicBezTo>
                  <a:pt x="499721" y="22370"/>
                  <a:pt x="496843" y="38522"/>
                  <a:pt x="482450" y="48916"/>
                </a:cubicBezTo>
                <a:cubicBezTo>
                  <a:pt x="430956" y="86657"/>
                  <a:pt x="379302" y="124078"/>
                  <a:pt x="327648" y="161659"/>
                </a:cubicBezTo>
                <a:cubicBezTo>
                  <a:pt x="266399" y="206277"/>
                  <a:pt x="204990" y="250735"/>
                  <a:pt x="143580" y="295352"/>
                </a:cubicBezTo>
                <a:cubicBezTo>
                  <a:pt x="138463" y="299030"/>
                  <a:pt x="133506" y="302549"/>
                  <a:pt x="133186" y="309745"/>
                </a:cubicBezTo>
                <a:cubicBezTo>
                  <a:pt x="131906" y="334213"/>
                  <a:pt x="115275" y="347646"/>
                  <a:pt x="95924" y="357721"/>
                </a:cubicBezTo>
                <a:cubicBezTo>
                  <a:pt x="70337" y="371314"/>
                  <a:pt x="42671" y="379630"/>
                  <a:pt x="14685" y="386666"/>
                </a:cubicBezTo>
                <a:cubicBezTo>
                  <a:pt x="6849" y="388585"/>
                  <a:pt x="-3386" y="389865"/>
                  <a:pt x="1092" y="377551"/>
                </a:cubicBezTo>
                <a:cubicBezTo>
                  <a:pt x="14685" y="338371"/>
                  <a:pt x="30357" y="299990"/>
                  <a:pt x="71297" y="280320"/>
                </a:cubicBezTo>
                <a:cubicBezTo>
                  <a:pt x="81692" y="275362"/>
                  <a:pt x="86169" y="274723"/>
                  <a:pt x="99762" y="275042"/>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58" name="Forma libre: forma 1057">
            <a:extLst>
              <a:ext uri="{FF2B5EF4-FFF2-40B4-BE49-F238E27FC236}">
                <a16:creationId xmlns:a16="http://schemas.microsoft.com/office/drawing/2014/main" id="{F57367B3-4624-47AB-9D61-0056C47C3540}"/>
              </a:ext>
            </a:extLst>
          </p:cNvPr>
          <p:cNvSpPr/>
          <p:nvPr/>
        </p:nvSpPr>
        <p:spPr>
          <a:xfrm>
            <a:off x="6903223" y="5018848"/>
            <a:ext cx="239046" cy="270967"/>
          </a:xfrm>
          <a:custGeom>
            <a:avLst/>
            <a:gdLst>
              <a:gd name="connsiteX0" fmla="*/ 234569 w 239046"/>
              <a:gd name="connsiteY0" fmla="*/ 208279 h 270967"/>
              <a:gd name="connsiteX1" fmla="*/ 150611 w 239046"/>
              <a:gd name="connsiteY1" fmla="*/ 153746 h 270967"/>
              <a:gd name="connsiteX2" fmla="*/ 106634 w 239046"/>
              <a:gd name="connsiteY2" fmla="*/ 172137 h 270967"/>
              <a:gd name="connsiteX3" fmla="*/ 83445 w 239046"/>
              <a:gd name="connsiteY3" fmla="*/ 270967 h 270967"/>
              <a:gd name="connsiteX4" fmla="*/ 55299 w 239046"/>
              <a:gd name="connsiteY4" fmla="*/ 211797 h 270967"/>
              <a:gd name="connsiteX5" fmla="*/ 3486 w 239046"/>
              <a:gd name="connsiteY5" fmla="*/ 83861 h 270967"/>
              <a:gd name="connsiteX6" fmla="*/ 16439 w 239046"/>
              <a:gd name="connsiteY6" fmla="*/ 59234 h 270967"/>
              <a:gd name="connsiteX7" fmla="*/ 143575 w 239046"/>
              <a:gd name="connsiteY7" fmla="*/ 4861 h 270967"/>
              <a:gd name="connsiteX8" fmla="*/ 160526 w 239046"/>
              <a:gd name="connsiteY8" fmla="*/ 7740 h 270967"/>
              <a:gd name="connsiteX9" fmla="*/ 239047 w 239046"/>
              <a:gd name="connsiteY9" fmla="*/ 204121 h 270967"/>
              <a:gd name="connsiteX10" fmla="*/ 234569 w 239046"/>
              <a:gd name="connsiteY10" fmla="*/ 208279 h 27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9046" h="270967">
                <a:moveTo>
                  <a:pt x="234569" y="208279"/>
                </a:moveTo>
                <a:cubicBezTo>
                  <a:pt x="206583" y="190048"/>
                  <a:pt x="178597" y="171977"/>
                  <a:pt x="150611" y="153746"/>
                </a:cubicBezTo>
                <a:cubicBezTo>
                  <a:pt x="127370" y="138826"/>
                  <a:pt x="112711" y="144951"/>
                  <a:pt x="106634" y="172137"/>
                </a:cubicBezTo>
                <a:cubicBezTo>
                  <a:pt x="99277" y="203961"/>
                  <a:pt x="91601" y="235785"/>
                  <a:pt x="83445" y="270967"/>
                </a:cubicBezTo>
                <a:cubicBezTo>
                  <a:pt x="66494" y="252097"/>
                  <a:pt x="63295" y="230668"/>
                  <a:pt x="55299" y="211797"/>
                </a:cubicBezTo>
                <a:cubicBezTo>
                  <a:pt x="37388" y="169418"/>
                  <a:pt x="21077" y="126400"/>
                  <a:pt x="3486" y="83861"/>
                </a:cubicBezTo>
                <a:cubicBezTo>
                  <a:pt x="-2432" y="69469"/>
                  <a:pt x="-2432" y="61952"/>
                  <a:pt x="16439" y="59234"/>
                </a:cubicBezTo>
                <a:cubicBezTo>
                  <a:pt x="63455" y="52677"/>
                  <a:pt x="106474" y="34926"/>
                  <a:pt x="143575" y="4861"/>
                </a:cubicBezTo>
                <a:cubicBezTo>
                  <a:pt x="150771" y="-1056"/>
                  <a:pt x="156209" y="-3135"/>
                  <a:pt x="160526" y="7740"/>
                </a:cubicBezTo>
                <a:cubicBezTo>
                  <a:pt x="186593" y="73307"/>
                  <a:pt x="212820" y="138714"/>
                  <a:pt x="239047" y="204121"/>
                </a:cubicBezTo>
                <a:cubicBezTo>
                  <a:pt x="237608" y="205560"/>
                  <a:pt x="236008" y="206839"/>
                  <a:pt x="234569" y="20827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59" name="Forma libre: forma 1058">
            <a:extLst>
              <a:ext uri="{FF2B5EF4-FFF2-40B4-BE49-F238E27FC236}">
                <a16:creationId xmlns:a16="http://schemas.microsoft.com/office/drawing/2014/main" id="{37C58010-E6BE-48C8-AF31-4D3AA16E86C4}"/>
              </a:ext>
            </a:extLst>
          </p:cNvPr>
          <p:cNvSpPr/>
          <p:nvPr/>
        </p:nvSpPr>
        <p:spPr>
          <a:xfrm>
            <a:off x="9864560" y="5081016"/>
            <a:ext cx="219497" cy="228126"/>
          </a:xfrm>
          <a:custGeom>
            <a:avLst/>
            <a:gdLst>
              <a:gd name="connsiteX0" fmla="*/ 169374 w 219497"/>
              <a:gd name="connsiteY0" fmla="*/ 94936 h 228126"/>
              <a:gd name="connsiteX1" fmla="*/ 211913 w 219497"/>
              <a:gd name="connsiteY1" fmla="*/ 130438 h 228126"/>
              <a:gd name="connsiteX2" fmla="*/ 210794 w 219497"/>
              <a:gd name="connsiteY2" fmla="*/ 149788 h 228126"/>
              <a:gd name="connsiteX3" fmla="*/ 83978 w 219497"/>
              <a:gd name="connsiteY3" fmla="*/ 213596 h 228126"/>
              <a:gd name="connsiteX4" fmla="*/ 47036 w 219497"/>
              <a:gd name="connsiteY4" fmla="*/ 226230 h 228126"/>
              <a:gd name="connsiteX5" fmla="*/ 180 w 219497"/>
              <a:gd name="connsiteY5" fmla="*/ 186250 h 228126"/>
              <a:gd name="connsiteX6" fmla="*/ 14732 w 219497"/>
              <a:gd name="connsiteY6" fmla="*/ 101333 h 228126"/>
              <a:gd name="connsiteX7" fmla="*/ 35682 w 219497"/>
              <a:gd name="connsiteY7" fmla="*/ 11298 h 228126"/>
              <a:gd name="connsiteX8" fmla="*/ 54072 w 219497"/>
              <a:gd name="connsiteY8" fmla="*/ 3782 h 228126"/>
              <a:gd name="connsiteX9" fmla="*/ 169215 w 219497"/>
              <a:gd name="connsiteY9" fmla="*/ 95096 h 22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9497" h="228126">
                <a:moveTo>
                  <a:pt x="169374" y="94936"/>
                </a:moveTo>
                <a:cubicBezTo>
                  <a:pt x="180729" y="110128"/>
                  <a:pt x="198160" y="117964"/>
                  <a:pt x="211913" y="130438"/>
                </a:cubicBezTo>
                <a:cubicBezTo>
                  <a:pt x="219909" y="137634"/>
                  <a:pt x="224387" y="143072"/>
                  <a:pt x="210794" y="149788"/>
                </a:cubicBezTo>
                <a:cubicBezTo>
                  <a:pt x="168415" y="170738"/>
                  <a:pt x="126516" y="192807"/>
                  <a:pt x="83978" y="213596"/>
                </a:cubicBezTo>
                <a:cubicBezTo>
                  <a:pt x="72463" y="219353"/>
                  <a:pt x="59670" y="223351"/>
                  <a:pt x="47036" y="226230"/>
                </a:cubicBezTo>
                <a:cubicBezTo>
                  <a:pt x="14093" y="233426"/>
                  <a:pt x="-1899" y="220153"/>
                  <a:pt x="180" y="186250"/>
                </a:cubicBezTo>
                <a:cubicBezTo>
                  <a:pt x="1939" y="157464"/>
                  <a:pt x="7216" y="129159"/>
                  <a:pt x="14732" y="101333"/>
                </a:cubicBezTo>
                <a:cubicBezTo>
                  <a:pt x="22568" y="71588"/>
                  <a:pt x="29445" y="41523"/>
                  <a:pt x="35682" y="11298"/>
                </a:cubicBezTo>
                <a:cubicBezTo>
                  <a:pt x="38560" y="-2615"/>
                  <a:pt x="44797" y="-1816"/>
                  <a:pt x="54072" y="3782"/>
                </a:cubicBezTo>
                <a:cubicBezTo>
                  <a:pt x="90054" y="37205"/>
                  <a:pt x="128915" y="67110"/>
                  <a:pt x="169215" y="95096"/>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60" name="Forma libre: forma 1059">
            <a:extLst>
              <a:ext uri="{FF2B5EF4-FFF2-40B4-BE49-F238E27FC236}">
                <a16:creationId xmlns:a16="http://schemas.microsoft.com/office/drawing/2014/main" id="{22611B2D-5557-4238-AB8C-BDD2AD5E4F07}"/>
              </a:ext>
            </a:extLst>
          </p:cNvPr>
          <p:cNvSpPr/>
          <p:nvPr/>
        </p:nvSpPr>
        <p:spPr>
          <a:xfrm>
            <a:off x="10211285" y="4634293"/>
            <a:ext cx="216912" cy="197991"/>
          </a:xfrm>
          <a:custGeom>
            <a:avLst/>
            <a:gdLst>
              <a:gd name="connsiteX0" fmla="*/ 0 w 216912"/>
              <a:gd name="connsiteY0" fmla="*/ 67019 h 197991"/>
              <a:gd name="connsiteX1" fmla="*/ 56132 w 216912"/>
              <a:gd name="connsiteY1" fmla="*/ 9288 h 197991"/>
              <a:gd name="connsiteX2" fmla="*/ 191903 w 216912"/>
              <a:gd name="connsiteY2" fmla="*/ 43670 h 197991"/>
              <a:gd name="connsiteX3" fmla="*/ 192863 w 216912"/>
              <a:gd name="connsiteY3" fmla="*/ 189197 h 197991"/>
              <a:gd name="connsiteX4" fmla="*/ 167276 w 216912"/>
              <a:gd name="connsiteY4" fmla="*/ 192875 h 197991"/>
              <a:gd name="connsiteX5" fmla="*/ 131614 w 216912"/>
              <a:gd name="connsiteY5" fmla="*/ 170007 h 197991"/>
              <a:gd name="connsiteX6" fmla="*/ 105707 w 216912"/>
              <a:gd name="connsiteY6" fmla="*/ 150177 h 197991"/>
              <a:gd name="connsiteX7" fmla="*/ 0 w 216912"/>
              <a:gd name="connsiteY7" fmla="*/ 67179 h 19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912" h="197991">
                <a:moveTo>
                  <a:pt x="0" y="67019"/>
                </a:moveTo>
                <a:cubicBezTo>
                  <a:pt x="5757" y="35195"/>
                  <a:pt x="30865" y="20962"/>
                  <a:pt x="56132" y="9288"/>
                </a:cubicBezTo>
                <a:cubicBezTo>
                  <a:pt x="102029" y="-11822"/>
                  <a:pt x="161838" y="4490"/>
                  <a:pt x="191903" y="43670"/>
                </a:cubicBezTo>
                <a:cubicBezTo>
                  <a:pt x="225007" y="86849"/>
                  <a:pt x="225167" y="147458"/>
                  <a:pt x="192863" y="189197"/>
                </a:cubicBezTo>
                <a:cubicBezTo>
                  <a:pt x="184867" y="199592"/>
                  <a:pt x="177990" y="200711"/>
                  <a:pt x="167276" y="192875"/>
                </a:cubicBezTo>
                <a:cubicBezTo>
                  <a:pt x="155922" y="184559"/>
                  <a:pt x="147446" y="171446"/>
                  <a:pt x="131614" y="170007"/>
                </a:cubicBezTo>
                <a:cubicBezTo>
                  <a:pt x="122978" y="163450"/>
                  <a:pt x="114183" y="156893"/>
                  <a:pt x="105707" y="150177"/>
                </a:cubicBezTo>
                <a:cubicBezTo>
                  <a:pt x="70525" y="122511"/>
                  <a:pt x="35182" y="94845"/>
                  <a:pt x="0" y="6717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61" name="Forma libre: forma 1060">
            <a:extLst>
              <a:ext uri="{FF2B5EF4-FFF2-40B4-BE49-F238E27FC236}">
                <a16:creationId xmlns:a16="http://schemas.microsoft.com/office/drawing/2014/main" id="{338A95AA-C841-47E6-9931-198864EE5849}"/>
              </a:ext>
            </a:extLst>
          </p:cNvPr>
          <p:cNvSpPr/>
          <p:nvPr/>
        </p:nvSpPr>
        <p:spPr>
          <a:xfrm>
            <a:off x="9412824" y="1799090"/>
            <a:ext cx="144230" cy="335800"/>
          </a:xfrm>
          <a:custGeom>
            <a:avLst/>
            <a:gdLst>
              <a:gd name="connsiteX0" fmla="*/ 144231 w 144230"/>
              <a:gd name="connsiteY0" fmla="*/ 168558 h 335800"/>
              <a:gd name="connsiteX1" fmla="*/ 102972 w 144230"/>
              <a:gd name="connsiteY1" fmla="*/ 253795 h 335800"/>
              <a:gd name="connsiteX2" fmla="*/ 17575 w 144230"/>
              <a:gd name="connsiteY2" fmla="*/ 330716 h 335800"/>
              <a:gd name="connsiteX3" fmla="*/ 4781 w 144230"/>
              <a:gd name="connsiteY3" fmla="*/ 334394 h 335800"/>
              <a:gd name="connsiteX4" fmla="*/ 4781 w 144230"/>
              <a:gd name="connsiteY4" fmla="*/ 320961 h 335800"/>
              <a:gd name="connsiteX5" fmla="*/ 2222 w 144230"/>
              <a:gd name="connsiteY5" fmla="*/ 14075 h 335800"/>
              <a:gd name="connsiteX6" fmla="*/ 2702 w 144230"/>
              <a:gd name="connsiteY6" fmla="*/ 962 h 335800"/>
              <a:gd name="connsiteX7" fmla="*/ 13737 w 144230"/>
              <a:gd name="connsiteY7" fmla="*/ 4160 h 335800"/>
              <a:gd name="connsiteX8" fmla="*/ 133356 w 144230"/>
              <a:gd name="connsiteY8" fmla="*/ 129217 h 335800"/>
              <a:gd name="connsiteX9" fmla="*/ 143751 w 144230"/>
              <a:gd name="connsiteY9" fmla="*/ 168558 h 33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230" h="335800">
                <a:moveTo>
                  <a:pt x="144231" y="168558"/>
                </a:moveTo>
                <a:cubicBezTo>
                  <a:pt x="142632" y="202780"/>
                  <a:pt x="123921" y="229007"/>
                  <a:pt x="102972" y="253795"/>
                </a:cubicBezTo>
                <a:cubicBezTo>
                  <a:pt x="78184" y="283380"/>
                  <a:pt x="48119" y="307528"/>
                  <a:pt x="17575" y="330716"/>
                </a:cubicBezTo>
                <a:cubicBezTo>
                  <a:pt x="14216" y="333275"/>
                  <a:pt x="9739" y="338232"/>
                  <a:pt x="4781" y="334394"/>
                </a:cubicBezTo>
                <a:cubicBezTo>
                  <a:pt x="303" y="330716"/>
                  <a:pt x="3662" y="325599"/>
                  <a:pt x="4781" y="320961"/>
                </a:cubicBezTo>
                <a:cubicBezTo>
                  <a:pt x="30048" y="218453"/>
                  <a:pt x="30688" y="116264"/>
                  <a:pt x="2222" y="14075"/>
                </a:cubicBezTo>
                <a:cubicBezTo>
                  <a:pt x="1103" y="9758"/>
                  <a:pt x="-2415" y="4480"/>
                  <a:pt x="2702" y="962"/>
                </a:cubicBezTo>
                <a:cubicBezTo>
                  <a:pt x="6700" y="-1757"/>
                  <a:pt x="10698" y="1922"/>
                  <a:pt x="13737" y="4160"/>
                </a:cubicBezTo>
                <a:cubicBezTo>
                  <a:pt x="61393" y="38383"/>
                  <a:pt x="105690" y="75804"/>
                  <a:pt x="133356" y="129217"/>
                </a:cubicBezTo>
                <a:cubicBezTo>
                  <a:pt x="139753" y="141531"/>
                  <a:pt x="143911" y="154485"/>
                  <a:pt x="143751" y="168558"/>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62" name="Forma libre: forma 1061">
            <a:extLst>
              <a:ext uri="{FF2B5EF4-FFF2-40B4-BE49-F238E27FC236}">
                <a16:creationId xmlns:a16="http://schemas.microsoft.com/office/drawing/2014/main" id="{2E12CB80-4FE9-4EFD-83A0-140D485D20F3}"/>
              </a:ext>
            </a:extLst>
          </p:cNvPr>
          <p:cNvSpPr/>
          <p:nvPr/>
        </p:nvSpPr>
        <p:spPr>
          <a:xfrm>
            <a:off x="8716594" y="1800372"/>
            <a:ext cx="144011" cy="338549"/>
          </a:xfrm>
          <a:custGeom>
            <a:avLst/>
            <a:gdLst>
              <a:gd name="connsiteX0" fmla="*/ 142092 w 144011"/>
              <a:gd name="connsiteY0" fmla="*/ 0 h 338549"/>
              <a:gd name="connsiteX1" fmla="*/ 144011 w 144011"/>
              <a:gd name="connsiteY1" fmla="*/ 338550 h 338549"/>
              <a:gd name="connsiteX2" fmla="*/ 38145 w 144011"/>
              <a:gd name="connsiteY2" fmla="*/ 249155 h 338549"/>
              <a:gd name="connsiteX3" fmla="*/ 34466 w 144011"/>
              <a:gd name="connsiteY3" fmla="*/ 91314 h 338549"/>
              <a:gd name="connsiteX4" fmla="*/ 141932 w 144011"/>
              <a:gd name="connsiteY4" fmla="*/ 160 h 338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11" h="338549">
                <a:moveTo>
                  <a:pt x="142092" y="0"/>
                </a:moveTo>
                <a:cubicBezTo>
                  <a:pt x="112187" y="111624"/>
                  <a:pt x="111548" y="222288"/>
                  <a:pt x="144011" y="338550"/>
                </a:cubicBezTo>
                <a:cubicBezTo>
                  <a:pt x="99714" y="312323"/>
                  <a:pt x="66130" y="283857"/>
                  <a:pt x="38145" y="249155"/>
                </a:cubicBezTo>
                <a:cubicBezTo>
                  <a:pt x="-11430" y="187266"/>
                  <a:pt x="-12710" y="154802"/>
                  <a:pt x="34466" y="91314"/>
                </a:cubicBezTo>
                <a:cubicBezTo>
                  <a:pt x="62772" y="53413"/>
                  <a:pt x="98274" y="22389"/>
                  <a:pt x="141932" y="16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63" name="Forma libre: forma 1062">
            <a:extLst>
              <a:ext uri="{FF2B5EF4-FFF2-40B4-BE49-F238E27FC236}">
                <a16:creationId xmlns:a16="http://schemas.microsoft.com/office/drawing/2014/main" id="{2A7F309F-E89A-4259-8C70-2A237EC85CF3}"/>
              </a:ext>
            </a:extLst>
          </p:cNvPr>
          <p:cNvSpPr/>
          <p:nvPr/>
        </p:nvSpPr>
        <p:spPr>
          <a:xfrm>
            <a:off x="7993682" y="4735904"/>
            <a:ext cx="412321" cy="509222"/>
          </a:xfrm>
          <a:custGeom>
            <a:avLst/>
            <a:gdLst>
              <a:gd name="connsiteX0" fmla="*/ 640 w 412321"/>
              <a:gd name="connsiteY0" fmla="*/ 468034 h 509222"/>
              <a:gd name="connsiteX1" fmla="*/ 147606 w 412321"/>
              <a:gd name="connsiteY1" fmla="*/ 434291 h 509222"/>
              <a:gd name="connsiteX2" fmla="*/ 352782 w 412321"/>
              <a:gd name="connsiteY2" fmla="*/ 446605 h 509222"/>
              <a:gd name="connsiteX3" fmla="*/ 373572 w 412321"/>
              <a:gd name="connsiteY3" fmla="*/ 427094 h 509222"/>
              <a:gd name="connsiteX4" fmla="*/ 340948 w 412321"/>
              <a:gd name="connsiteY4" fmla="*/ 76871 h 509222"/>
              <a:gd name="connsiteX5" fmla="*/ 334871 w 412321"/>
              <a:gd name="connsiteY5" fmla="*/ 15462 h 509222"/>
              <a:gd name="connsiteX6" fmla="*/ 345266 w 412321"/>
              <a:gd name="connsiteY6" fmla="*/ 109 h 509222"/>
              <a:gd name="connsiteX7" fmla="*/ 359179 w 412321"/>
              <a:gd name="connsiteY7" fmla="*/ 12903 h 509222"/>
              <a:gd name="connsiteX8" fmla="*/ 388604 w 412321"/>
              <a:gd name="connsiteY8" fmla="*/ 284926 h 509222"/>
              <a:gd name="connsiteX9" fmla="*/ 411793 w 412321"/>
              <a:gd name="connsiteY9" fmla="*/ 491382 h 509222"/>
              <a:gd name="connsiteX10" fmla="*/ 393402 w 412321"/>
              <a:gd name="connsiteY10" fmla="*/ 507534 h 509222"/>
              <a:gd name="connsiteX11" fmla="*/ 154962 w 412321"/>
              <a:gd name="connsiteY11" fmla="*/ 463716 h 509222"/>
              <a:gd name="connsiteX12" fmla="*/ 17911 w 412321"/>
              <a:gd name="connsiteY12" fmla="*/ 469153 h 509222"/>
              <a:gd name="connsiteX13" fmla="*/ 0 w 412321"/>
              <a:gd name="connsiteY13" fmla="*/ 468833 h 509222"/>
              <a:gd name="connsiteX14" fmla="*/ 640 w 412321"/>
              <a:gd name="connsiteY14" fmla="*/ 468194 h 50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2321" h="509222">
                <a:moveTo>
                  <a:pt x="640" y="468034"/>
                </a:moveTo>
                <a:cubicBezTo>
                  <a:pt x="46537" y="443246"/>
                  <a:pt x="96431" y="436050"/>
                  <a:pt x="147606" y="434291"/>
                </a:cubicBezTo>
                <a:cubicBezTo>
                  <a:pt x="216371" y="432052"/>
                  <a:pt x="284817" y="435890"/>
                  <a:pt x="352782" y="446605"/>
                </a:cubicBezTo>
                <a:cubicBezTo>
                  <a:pt x="369574" y="449323"/>
                  <a:pt x="375491" y="446125"/>
                  <a:pt x="373572" y="427094"/>
                </a:cubicBezTo>
                <a:cubicBezTo>
                  <a:pt x="362058" y="310513"/>
                  <a:pt x="351823" y="193612"/>
                  <a:pt x="340948" y="76871"/>
                </a:cubicBezTo>
                <a:cubicBezTo>
                  <a:pt x="339029" y="56401"/>
                  <a:pt x="336950" y="35931"/>
                  <a:pt x="334871" y="15462"/>
                </a:cubicBezTo>
                <a:cubicBezTo>
                  <a:pt x="334072" y="7466"/>
                  <a:pt x="333592" y="1069"/>
                  <a:pt x="345266" y="109"/>
                </a:cubicBezTo>
                <a:cubicBezTo>
                  <a:pt x="356301" y="-850"/>
                  <a:pt x="358220" y="4587"/>
                  <a:pt x="359179" y="12903"/>
                </a:cubicBezTo>
                <a:cubicBezTo>
                  <a:pt x="368934" y="103577"/>
                  <a:pt x="378849" y="194252"/>
                  <a:pt x="388604" y="284926"/>
                </a:cubicBezTo>
                <a:cubicBezTo>
                  <a:pt x="396121" y="353691"/>
                  <a:pt x="403157" y="422617"/>
                  <a:pt x="411793" y="491382"/>
                </a:cubicBezTo>
                <a:cubicBezTo>
                  <a:pt x="414032" y="509293"/>
                  <a:pt x="409394" y="511532"/>
                  <a:pt x="393402" y="507534"/>
                </a:cubicBezTo>
                <a:cubicBezTo>
                  <a:pt x="314882" y="487704"/>
                  <a:pt x="236041" y="469953"/>
                  <a:pt x="154962" y="463716"/>
                </a:cubicBezTo>
                <a:cubicBezTo>
                  <a:pt x="109065" y="460198"/>
                  <a:pt x="63168" y="458119"/>
                  <a:pt x="17911" y="469153"/>
                </a:cubicBezTo>
                <a:cubicBezTo>
                  <a:pt x="11994" y="470593"/>
                  <a:pt x="5917" y="472512"/>
                  <a:pt x="0" y="468833"/>
                </a:cubicBezTo>
                <a:lnTo>
                  <a:pt x="640" y="468194"/>
                </a:lnTo>
                <a:close/>
              </a:path>
            </a:pathLst>
          </a:custGeom>
          <a:solidFill>
            <a:schemeClr val="bg1">
              <a:lumMod val="65000"/>
            </a:schemeClr>
          </a:solidFill>
          <a:ln w="15985" cap="flat">
            <a:noFill/>
            <a:prstDash val="solid"/>
            <a:miter/>
          </a:ln>
        </p:spPr>
        <p:txBody>
          <a:bodyPr rtlCol="0" anchor="ctr"/>
          <a:lstStyle/>
          <a:p>
            <a:endParaRPr lang="LID4096"/>
          </a:p>
        </p:txBody>
      </p:sp>
      <p:sp>
        <p:nvSpPr>
          <p:cNvPr id="1064" name="Forma libre: forma 1063">
            <a:extLst>
              <a:ext uri="{FF2B5EF4-FFF2-40B4-BE49-F238E27FC236}">
                <a16:creationId xmlns:a16="http://schemas.microsoft.com/office/drawing/2014/main" id="{2CF5322B-0B3B-4179-A8E5-A2780C372E5A}"/>
              </a:ext>
            </a:extLst>
          </p:cNvPr>
          <p:cNvSpPr/>
          <p:nvPr/>
        </p:nvSpPr>
        <p:spPr>
          <a:xfrm>
            <a:off x="7596848" y="4736768"/>
            <a:ext cx="397313" cy="508036"/>
          </a:xfrm>
          <a:custGeom>
            <a:avLst/>
            <a:gdLst>
              <a:gd name="connsiteX0" fmla="*/ 396834 w 397313"/>
              <a:gd name="connsiteY0" fmla="*/ 467810 h 508036"/>
              <a:gd name="connsiteX1" fmla="*/ 79073 w 397313"/>
              <a:gd name="connsiteY1" fmla="*/ 491958 h 508036"/>
              <a:gd name="connsiteX2" fmla="*/ 19104 w 397313"/>
              <a:gd name="connsiteY2" fmla="*/ 506190 h 508036"/>
              <a:gd name="connsiteX3" fmla="*/ 393 w 397313"/>
              <a:gd name="connsiteY3" fmla="*/ 489559 h 508036"/>
              <a:gd name="connsiteX4" fmla="*/ 22142 w 397313"/>
              <a:gd name="connsiteY4" fmla="*/ 289180 h 508036"/>
              <a:gd name="connsiteX5" fmla="*/ 49808 w 397313"/>
              <a:gd name="connsiteY5" fmla="*/ 31549 h 508036"/>
              <a:gd name="connsiteX6" fmla="*/ 50768 w 397313"/>
              <a:gd name="connsiteY6" fmla="*/ 19236 h 508036"/>
              <a:gd name="connsiteX7" fmla="*/ 67080 w 397313"/>
              <a:gd name="connsiteY7" fmla="*/ 45 h 508036"/>
              <a:gd name="connsiteX8" fmla="*/ 76195 w 397313"/>
              <a:gd name="connsiteY8" fmla="*/ 20355 h 508036"/>
              <a:gd name="connsiteX9" fmla="*/ 58124 w 397313"/>
              <a:gd name="connsiteY9" fmla="*/ 212898 h 508036"/>
              <a:gd name="connsiteX10" fmla="*/ 39573 w 397313"/>
              <a:gd name="connsiteY10" fmla="*/ 423992 h 508036"/>
              <a:gd name="connsiteX11" fmla="*/ 65001 w 397313"/>
              <a:gd name="connsiteY11" fmla="*/ 445101 h 508036"/>
              <a:gd name="connsiteX12" fmla="*/ 255785 w 397313"/>
              <a:gd name="connsiteY12" fmla="*/ 433427 h 508036"/>
              <a:gd name="connsiteX13" fmla="*/ 380842 w 397313"/>
              <a:gd name="connsiteY13" fmla="*/ 455656 h 508036"/>
              <a:gd name="connsiteX14" fmla="*/ 397313 w 397313"/>
              <a:gd name="connsiteY14" fmla="*/ 467170 h 508036"/>
              <a:gd name="connsiteX15" fmla="*/ 396674 w 397313"/>
              <a:gd name="connsiteY15" fmla="*/ 467810 h 50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7313" h="508035">
                <a:moveTo>
                  <a:pt x="396834" y="467810"/>
                </a:moveTo>
                <a:cubicBezTo>
                  <a:pt x="288888" y="448619"/>
                  <a:pt x="183821" y="468769"/>
                  <a:pt x="79073" y="491958"/>
                </a:cubicBezTo>
                <a:cubicBezTo>
                  <a:pt x="58924" y="496435"/>
                  <a:pt x="38614" y="500113"/>
                  <a:pt x="19104" y="506190"/>
                </a:cubicBezTo>
                <a:cubicBezTo>
                  <a:pt x="1513" y="511628"/>
                  <a:pt x="-1206" y="504751"/>
                  <a:pt x="393" y="489559"/>
                </a:cubicBezTo>
                <a:cubicBezTo>
                  <a:pt x="7909" y="422712"/>
                  <a:pt x="14946" y="356026"/>
                  <a:pt x="22142" y="289180"/>
                </a:cubicBezTo>
                <a:cubicBezTo>
                  <a:pt x="31418" y="203303"/>
                  <a:pt x="40693" y="117426"/>
                  <a:pt x="49808" y="31549"/>
                </a:cubicBezTo>
                <a:cubicBezTo>
                  <a:pt x="50288" y="27391"/>
                  <a:pt x="50288" y="23393"/>
                  <a:pt x="50768" y="19236"/>
                </a:cubicBezTo>
                <a:cubicBezTo>
                  <a:pt x="51887" y="9161"/>
                  <a:pt x="53966" y="-754"/>
                  <a:pt x="67080" y="45"/>
                </a:cubicBezTo>
                <a:cubicBezTo>
                  <a:pt x="82272" y="845"/>
                  <a:pt x="76835" y="13159"/>
                  <a:pt x="76195" y="20355"/>
                </a:cubicBezTo>
                <a:cubicBezTo>
                  <a:pt x="70598" y="84483"/>
                  <a:pt x="64041" y="148610"/>
                  <a:pt x="58124" y="212898"/>
                </a:cubicBezTo>
                <a:cubicBezTo>
                  <a:pt x="51727" y="283263"/>
                  <a:pt x="45330" y="353627"/>
                  <a:pt x="39573" y="423992"/>
                </a:cubicBezTo>
                <a:cubicBezTo>
                  <a:pt x="37654" y="448300"/>
                  <a:pt x="38614" y="449259"/>
                  <a:pt x="65001" y="445101"/>
                </a:cubicBezTo>
                <a:cubicBezTo>
                  <a:pt x="128329" y="434866"/>
                  <a:pt x="191817" y="432308"/>
                  <a:pt x="255785" y="433427"/>
                </a:cubicBezTo>
                <a:cubicBezTo>
                  <a:pt x="298643" y="434227"/>
                  <a:pt x="340382" y="441103"/>
                  <a:pt x="380842" y="455656"/>
                </a:cubicBezTo>
                <a:cubicBezTo>
                  <a:pt x="387238" y="458055"/>
                  <a:pt x="393635" y="460933"/>
                  <a:pt x="397313" y="467170"/>
                </a:cubicBezTo>
                <a:cubicBezTo>
                  <a:pt x="397313" y="467170"/>
                  <a:pt x="396674" y="467810"/>
                  <a:pt x="396674" y="46781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65" name="Forma libre: forma 1064">
            <a:extLst>
              <a:ext uri="{FF2B5EF4-FFF2-40B4-BE49-F238E27FC236}">
                <a16:creationId xmlns:a16="http://schemas.microsoft.com/office/drawing/2014/main" id="{EF15243F-881D-4486-9F08-E07B1B8D8100}"/>
              </a:ext>
            </a:extLst>
          </p:cNvPr>
          <p:cNvSpPr/>
          <p:nvPr/>
        </p:nvSpPr>
        <p:spPr>
          <a:xfrm>
            <a:off x="10149394" y="3760203"/>
            <a:ext cx="150183" cy="137992"/>
          </a:xfrm>
          <a:custGeom>
            <a:avLst/>
            <a:gdLst>
              <a:gd name="connsiteX0" fmla="*/ 14555 w 150183"/>
              <a:gd name="connsiteY0" fmla="*/ 106968 h 137992"/>
              <a:gd name="connsiteX1" fmla="*/ 131136 w 150183"/>
              <a:gd name="connsiteY1" fmla="*/ 106968 h 137992"/>
              <a:gd name="connsiteX2" fmla="*/ 150167 w 150183"/>
              <a:gd name="connsiteY2" fmla="*/ 120562 h 137992"/>
              <a:gd name="connsiteX3" fmla="*/ 130657 w 150183"/>
              <a:gd name="connsiteY3" fmla="*/ 137993 h 137992"/>
              <a:gd name="connsiteX4" fmla="*/ 19673 w 150183"/>
              <a:gd name="connsiteY4" fmla="*/ 137993 h 137992"/>
              <a:gd name="connsiteX5" fmla="*/ 322 w 150183"/>
              <a:gd name="connsiteY5" fmla="*/ 120082 h 137992"/>
              <a:gd name="connsiteX6" fmla="*/ 322 w 150183"/>
              <a:gd name="connsiteY6" fmla="*/ 44280 h 137992"/>
              <a:gd name="connsiteX7" fmla="*/ 45740 w 150183"/>
              <a:gd name="connsiteY7" fmla="*/ 142 h 137992"/>
              <a:gd name="connsiteX8" fmla="*/ 109547 w 150183"/>
              <a:gd name="connsiteY8" fmla="*/ 142 h 137992"/>
              <a:gd name="connsiteX9" fmla="*/ 149687 w 150183"/>
              <a:gd name="connsiteY9" fmla="*/ 38843 h 137992"/>
              <a:gd name="connsiteX10" fmla="*/ 89078 w 150183"/>
              <a:gd name="connsiteY10" fmla="*/ 101531 h 137992"/>
              <a:gd name="connsiteX11" fmla="*/ 15355 w 150183"/>
              <a:gd name="connsiteY11" fmla="*/ 101531 h 137992"/>
              <a:gd name="connsiteX12" fmla="*/ 14715 w 150183"/>
              <a:gd name="connsiteY12" fmla="*/ 106968 h 13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183" h="137992">
                <a:moveTo>
                  <a:pt x="14555" y="106968"/>
                </a:moveTo>
                <a:cubicBezTo>
                  <a:pt x="53416" y="106968"/>
                  <a:pt x="92276" y="106968"/>
                  <a:pt x="131136" y="106968"/>
                </a:cubicBezTo>
                <a:cubicBezTo>
                  <a:pt x="140732" y="106968"/>
                  <a:pt x="150647" y="104889"/>
                  <a:pt x="150167" y="120562"/>
                </a:cubicBezTo>
                <a:cubicBezTo>
                  <a:pt x="149687" y="134475"/>
                  <a:pt x="142811" y="137993"/>
                  <a:pt x="130657" y="137993"/>
                </a:cubicBezTo>
                <a:cubicBezTo>
                  <a:pt x="93715" y="137833"/>
                  <a:pt x="56614" y="137993"/>
                  <a:pt x="19673" y="137993"/>
                </a:cubicBezTo>
                <a:cubicBezTo>
                  <a:pt x="7359" y="137993"/>
                  <a:pt x="322" y="133515"/>
                  <a:pt x="322" y="120082"/>
                </a:cubicBezTo>
                <a:cubicBezTo>
                  <a:pt x="482" y="94815"/>
                  <a:pt x="-477" y="69547"/>
                  <a:pt x="322" y="44280"/>
                </a:cubicBezTo>
                <a:cubicBezTo>
                  <a:pt x="1282" y="11017"/>
                  <a:pt x="12796" y="302"/>
                  <a:pt x="45740" y="142"/>
                </a:cubicBezTo>
                <a:cubicBezTo>
                  <a:pt x="67009" y="142"/>
                  <a:pt x="88278" y="-178"/>
                  <a:pt x="109547" y="142"/>
                </a:cubicBezTo>
                <a:cubicBezTo>
                  <a:pt x="136414" y="622"/>
                  <a:pt x="148568" y="12776"/>
                  <a:pt x="149687" y="38843"/>
                </a:cubicBezTo>
                <a:cubicBezTo>
                  <a:pt x="151494" y="80630"/>
                  <a:pt x="131296" y="101531"/>
                  <a:pt x="89078" y="101531"/>
                </a:cubicBezTo>
                <a:cubicBezTo>
                  <a:pt x="64450" y="101531"/>
                  <a:pt x="39822" y="101531"/>
                  <a:pt x="15355" y="101531"/>
                </a:cubicBezTo>
                <a:cubicBezTo>
                  <a:pt x="15195" y="103290"/>
                  <a:pt x="14875" y="105209"/>
                  <a:pt x="14715" y="106968"/>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66" name="Forma libre: forma 1065">
            <a:extLst>
              <a:ext uri="{FF2B5EF4-FFF2-40B4-BE49-F238E27FC236}">
                <a16:creationId xmlns:a16="http://schemas.microsoft.com/office/drawing/2014/main" id="{4105CABB-2263-447C-9930-E8A4546A3B46}"/>
              </a:ext>
            </a:extLst>
          </p:cNvPr>
          <p:cNvSpPr/>
          <p:nvPr/>
        </p:nvSpPr>
        <p:spPr>
          <a:xfrm>
            <a:off x="9980396" y="3639884"/>
            <a:ext cx="150193" cy="102233"/>
          </a:xfrm>
          <a:custGeom>
            <a:avLst/>
            <a:gdLst>
              <a:gd name="connsiteX0" fmla="*/ 76407 w 150193"/>
              <a:gd name="connsiteY0" fmla="*/ 102230 h 102233"/>
              <a:gd name="connsiteX1" fmla="*/ 16917 w 150193"/>
              <a:gd name="connsiteY1" fmla="*/ 102230 h 102233"/>
              <a:gd name="connsiteX2" fmla="*/ 285 w 150193"/>
              <a:gd name="connsiteY2" fmla="*/ 86238 h 102233"/>
              <a:gd name="connsiteX3" fmla="*/ 925 w 150193"/>
              <a:gd name="connsiteY3" fmla="*/ 34904 h 102233"/>
              <a:gd name="connsiteX4" fmla="*/ 38666 w 150193"/>
              <a:gd name="connsiteY4" fmla="*/ 681 h 102233"/>
              <a:gd name="connsiteX5" fmla="*/ 112549 w 150193"/>
              <a:gd name="connsiteY5" fmla="*/ 42 h 102233"/>
              <a:gd name="connsiteX6" fmla="*/ 149331 w 150193"/>
              <a:gd name="connsiteY6" fmla="*/ 33625 h 102233"/>
              <a:gd name="connsiteX7" fmla="*/ 88561 w 150193"/>
              <a:gd name="connsiteY7" fmla="*/ 102230 h 102233"/>
              <a:gd name="connsiteX8" fmla="*/ 76247 w 150193"/>
              <a:gd name="connsiteY8" fmla="*/ 102230 h 102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193" h="102233">
                <a:moveTo>
                  <a:pt x="76407" y="102230"/>
                </a:moveTo>
                <a:cubicBezTo>
                  <a:pt x="56577" y="102230"/>
                  <a:pt x="36747" y="102070"/>
                  <a:pt x="16917" y="102230"/>
                </a:cubicBezTo>
                <a:cubicBezTo>
                  <a:pt x="5723" y="102390"/>
                  <a:pt x="285" y="97273"/>
                  <a:pt x="285" y="86238"/>
                </a:cubicBezTo>
                <a:cubicBezTo>
                  <a:pt x="285" y="69127"/>
                  <a:pt x="-674" y="51855"/>
                  <a:pt x="925" y="34904"/>
                </a:cubicBezTo>
                <a:cubicBezTo>
                  <a:pt x="3164" y="11076"/>
                  <a:pt x="14838" y="1161"/>
                  <a:pt x="38666" y="681"/>
                </a:cubicBezTo>
                <a:cubicBezTo>
                  <a:pt x="63294" y="202"/>
                  <a:pt x="87921" y="-118"/>
                  <a:pt x="112549" y="42"/>
                </a:cubicBezTo>
                <a:cubicBezTo>
                  <a:pt x="134138" y="42"/>
                  <a:pt x="146772" y="12035"/>
                  <a:pt x="149331" y="33625"/>
                </a:cubicBezTo>
                <a:cubicBezTo>
                  <a:pt x="154768" y="79362"/>
                  <a:pt x="134506" y="102230"/>
                  <a:pt x="88561" y="102230"/>
                </a:cubicBezTo>
                <a:lnTo>
                  <a:pt x="76247" y="102230"/>
                </a:lnTo>
                <a:close/>
              </a:path>
            </a:pathLst>
          </a:custGeom>
          <a:solidFill>
            <a:schemeClr val="bg1">
              <a:lumMod val="65000"/>
            </a:schemeClr>
          </a:solidFill>
          <a:ln w="15985" cap="flat">
            <a:noFill/>
            <a:prstDash val="solid"/>
            <a:miter/>
          </a:ln>
        </p:spPr>
        <p:txBody>
          <a:bodyPr rtlCol="0" anchor="ctr"/>
          <a:lstStyle/>
          <a:p>
            <a:endParaRPr lang="LID4096"/>
          </a:p>
        </p:txBody>
      </p:sp>
      <p:sp>
        <p:nvSpPr>
          <p:cNvPr id="1067" name="Forma libre: forma 1066">
            <a:extLst>
              <a:ext uri="{FF2B5EF4-FFF2-40B4-BE49-F238E27FC236}">
                <a16:creationId xmlns:a16="http://schemas.microsoft.com/office/drawing/2014/main" id="{76386FEB-1814-43EB-9720-BC4C9AF8F5FF}"/>
              </a:ext>
            </a:extLst>
          </p:cNvPr>
          <p:cNvSpPr/>
          <p:nvPr/>
        </p:nvSpPr>
        <p:spPr>
          <a:xfrm>
            <a:off x="9811447" y="3639807"/>
            <a:ext cx="150096" cy="102573"/>
          </a:xfrm>
          <a:custGeom>
            <a:avLst/>
            <a:gdLst>
              <a:gd name="connsiteX0" fmla="*/ 73602 w 150096"/>
              <a:gd name="connsiteY0" fmla="*/ 102468 h 102573"/>
              <a:gd name="connsiteX1" fmla="*/ 20189 w 150096"/>
              <a:gd name="connsiteY1" fmla="*/ 102468 h 102573"/>
              <a:gd name="connsiteX2" fmla="*/ 39 w 150096"/>
              <a:gd name="connsiteY2" fmla="*/ 83757 h 102573"/>
              <a:gd name="connsiteX3" fmla="*/ 1639 w 150096"/>
              <a:gd name="connsiteY3" fmla="*/ 32423 h 102573"/>
              <a:gd name="connsiteX4" fmla="*/ 37460 w 150096"/>
              <a:gd name="connsiteY4" fmla="*/ 599 h 102573"/>
              <a:gd name="connsiteX5" fmla="*/ 111343 w 150096"/>
              <a:gd name="connsiteY5" fmla="*/ 279 h 102573"/>
              <a:gd name="connsiteX6" fmla="*/ 149404 w 150096"/>
              <a:gd name="connsiteY6" fmla="*/ 37061 h 102573"/>
              <a:gd name="connsiteX7" fmla="*/ 90074 w 150096"/>
              <a:gd name="connsiteY7" fmla="*/ 102307 h 102573"/>
              <a:gd name="connsiteX8" fmla="*/ 73602 w 150096"/>
              <a:gd name="connsiteY8" fmla="*/ 102307 h 102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096" h="102573">
                <a:moveTo>
                  <a:pt x="73602" y="102468"/>
                </a:moveTo>
                <a:cubicBezTo>
                  <a:pt x="55851" y="102468"/>
                  <a:pt x="37940" y="101988"/>
                  <a:pt x="20189" y="102468"/>
                </a:cubicBezTo>
                <a:cubicBezTo>
                  <a:pt x="6596" y="102947"/>
                  <a:pt x="-600" y="98150"/>
                  <a:pt x="39" y="83757"/>
                </a:cubicBezTo>
                <a:cubicBezTo>
                  <a:pt x="679" y="66646"/>
                  <a:pt x="-440" y="49374"/>
                  <a:pt x="1639" y="32423"/>
                </a:cubicBezTo>
                <a:cubicBezTo>
                  <a:pt x="4357" y="10514"/>
                  <a:pt x="15392" y="1238"/>
                  <a:pt x="37460" y="599"/>
                </a:cubicBezTo>
                <a:cubicBezTo>
                  <a:pt x="62088" y="-41"/>
                  <a:pt x="86716" y="-201"/>
                  <a:pt x="111343" y="279"/>
                </a:cubicBezTo>
                <a:cubicBezTo>
                  <a:pt x="134691" y="599"/>
                  <a:pt x="149404" y="13552"/>
                  <a:pt x="149404" y="37061"/>
                </a:cubicBezTo>
                <a:cubicBezTo>
                  <a:pt x="149404" y="117180"/>
                  <a:pt x="160918" y="100389"/>
                  <a:pt x="90074" y="102307"/>
                </a:cubicBezTo>
                <a:cubicBezTo>
                  <a:pt x="84637" y="102307"/>
                  <a:pt x="79040" y="102307"/>
                  <a:pt x="73602" y="102307"/>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68" name="Forma libre: forma 1067">
            <a:extLst>
              <a:ext uri="{FF2B5EF4-FFF2-40B4-BE49-F238E27FC236}">
                <a16:creationId xmlns:a16="http://schemas.microsoft.com/office/drawing/2014/main" id="{355A5EFA-FA9D-4F47-A1F3-A1BC95298650}"/>
              </a:ext>
            </a:extLst>
          </p:cNvPr>
          <p:cNvSpPr/>
          <p:nvPr/>
        </p:nvSpPr>
        <p:spPr>
          <a:xfrm>
            <a:off x="10317970" y="3710530"/>
            <a:ext cx="149807" cy="101805"/>
          </a:xfrm>
          <a:custGeom>
            <a:avLst/>
            <a:gdLst>
              <a:gd name="connsiteX0" fmla="*/ 74024 w 149807"/>
              <a:gd name="connsiteY0" fmla="*/ 101789 h 101805"/>
              <a:gd name="connsiteX1" fmla="*/ 16453 w 149807"/>
              <a:gd name="connsiteY1" fmla="*/ 101789 h 101805"/>
              <a:gd name="connsiteX2" fmla="*/ 142 w 149807"/>
              <a:gd name="connsiteY2" fmla="*/ 85797 h 101805"/>
              <a:gd name="connsiteX3" fmla="*/ 941 w 149807"/>
              <a:gd name="connsiteY3" fmla="*/ 34463 h 101805"/>
              <a:gd name="connsiteX4" fmla="*/ 38842 w 149807"/>
              <a:gd name="connsiteY4" fmla="*/ 240 h 101805"/>
              <a:gd name="connsiteX5" fmla="*/ 110646 w 149807"/>
              <a:gd name="connsiteY5" fmla="*/ 240 h 101805"/>
              <a:gd name="connsiteX6" fmla="*/ 149186 w 149807"/>
              <a:gd name="connsiteY6" fmla="*/ 36222 h 101805"/>
              <a:gd name="connsiteX7" fmla="*/ 149506 w 149807"/>
              <a:gd name="connsiteY7" fmla="*/ 85477 h 101805"/>
              <a:gd name="connsiteX8" fmla="*/ 131276 w 149807"/>
              <a:gd name="connsiteY8" fmla="*/ 101789 h 101805"/>
              <a:gd name="connsiteX9" fmla="*/ 73704 w 149807"/>
              <a:gd name="connsiteY9" fmla="*/ 101789 h 101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807" h="101805">
                <a:moveTo>
                  <a:pt x="74024" y="101789"/>
                </a:moveTo>
                <a:cubicBezTo>
                  <a:pt x="54834" y="101789"/>
                  <a:pt x="35644" y="101629"/>
                  <a:pt x="16453" y="101789"/>
                </a:cubicBezTo>
                <a:cubicBezTo>
                  <a:pt x="5259" y="101789"/>
                  <a:pt x="-18" y="96671"/>
                  <a:pt x="142" y="85797"/>
                </a:cubicBezTo>
                <a:cubicBezTo>
                  <a:pt x="301" y="68685"/>
                  <a:pt x="-658" y="51414"/>
                  <a:pt x="941" y="34463"/>
                </a:cubicBezTo>
                <a:cubicBezTo>
                  <a:pt x="3180" y="11114"/>
                  <a:pt x="15654" y="560"/>
                  <a:pt x="38842" y="240"/>
                </a:cubicBezTo>
                <a:cubicBezTo>
                  <a:pt x="62830" y="-80"/>
                  <a:pt x="86818" y="-80"/>
                  <a:pt x="110646" y="240"/>
                </a:cubicBezTo>
                <a:cubicBezTo>
                  <a:pt x="134794" y="560"/>
                  <a:pt x="147267" y="11914"/>
                  <a:pt x="149186" y="36222"/>
                </a:cubicBezTo>
                <a:cubicBezTo>
                  <a:pt x="150466" y="52534"/>
                  <a:pt x="149346" y="69005"/>
                  <a:pt x="149506" y="85477"/>
                </a:cubicBezTo>
                <a:cubicBezTo>
                  <a:pt x="149506" y="97951"/>
                  <a:pt x="142950" y="102109"/>
                  <a:pt x="131276" y="101789"/>
                </a:cubicBezTo>
                <a:cubicBezTo>
                  <a:pt x="112085" y="101469"/>
                  <a:pt x="92895" y="101789"/>
                  <a:pt x="73704" y="10178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69" name="Forma libre: forma 1068">
            <a:extLst>
              <a:ext uri="{FF2B5EF4-FFF2-40B4-BE49-F238E27FC236}">
                <a16:creationId xmlns:a16="http://schemas.microsoft.com/office/drawing/2014/main" id="{D549B245-ECDD-4FDF-AE30-6FFDCEBDC460}"/>
              </a:ext>
            </a:extLst>
          </p:cNvPr>
          <p:cNvSpPr/>
          <p:nvPr/>
        </p:nvSpPr>
        <p:spPr>
          <a:xfrm>
            <a:off x="6918724" y="5460128"/>
            <a:ext cx="148838" cy="145294"/>
          </a:xfrm>
          <a:custGeom>
            <a:avLst/>
            <a:gdLst>
              <a:gd name="connsiteX0" fmla="*/ 73862 w 148838"/>
              <a:gd name="connsiteY0" fmla="*/ 144888 h 145294"/>
              <a:gd name="connsiteX1" fmla="*/ 22368 w 148838"/>
              <a:gd name="connsiteY1" fmla="*/ 144888 h 145294"/>
              <a:gd name="connsiteX2" fmla="*/ 4297 w 148838"/>
              <a:gd name="connsiteY2" fmla="*/ 114983 h 145294"/>
              <a:gd name="connsiteX3" fmla="*/ 42358 w 148838"/>
              <a:gd name="connsiteY3" fmla="*/ 31185 h 145294"/>
              <a:gd name="connsiteX4" fmla="*/ 74502 w 148838"/>
              <a:gd name="connsiteY4" fmla="*/ 1 h 145294"/>
              <a:gd name="connsiteX5" fmla="*/ 108404 w 148838"/>
              <a:gd name="connsiteY5" fmla="*/ 31985 h 145294"/>
              <a:gd name="connsiteX6" fmla="*/ 130313 w 148838"/>
              <a:gd name="connsiteY6" fmla="*/ 87477 h 145294"/>
              <a:gd name="connsiteX7" fmla="*/ 140069 w 148838"/>
              <a:gd name="connsiteY7" fmla="*/ 107467 h 145294"/>
              <a:gd name="connsiteX8" fmla="*/ 146625 w 148838"/>
              <a:gd name="connsiteY8" fmla="*/ 137372 h 145294"/>
              <a:gd name="connsiteX9" fmla="*/ 123277 w 148838"/>
              <a:gd name="connsiteY9" fmla="*/ 144728 h 145294"/>
              <a:gd name="connsiteX10" fmla="*/ 73862 w 148838"/>
              <a:gd name="connsiteY10" fmla="*/ 144888 h 1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8838" h="145294">
                <a:moveTo>
                  <a:pt x="73862" y="144888"/>
                </a:moveTo>
                <a:cubicBezTo>
                  <a:pt x="56750" y="144888"/>
                  <a:pt x="39479" y="145208"/>
                  <a:pt x="22368" y="144888"/>
                </a:cubicBezTo>
                <a:cubicBezTo>
                  <a:pt x="4137" y="144568"/>
                  <a:pt x="-6418" y="129536"/>
                  <a:pt x="4297" y="114983"/>
                </a:cubicBezTo>
                <a:cubicBezTo>
                  <a:pt x="23007" y="89396"/>
                  <a:pt x="25886" y="57412"/>
                  <a:pt x="42358" y="31185"/>
                </a:cubicBezTo>
                <a:cubicBezTo>
                  <a:pt x="50674" y="17912"/>
                  <a:pt x="55951" y="-159"/>
                  <a:pt x="74502" y="1"/>
                </a:cubicBezTo>
                <a:cubicBezTo>
                  <a:pt x="93532" y="1"/>
                  <a:pt x="101688" y="16952"/>
                  <a:pt x="108404" y="31985"/>
                </a:cubicBezTo>
                <a:cubicBezTo>
                  <a:pt x="116560" y="50056"/>
                  <a:pt x="122957" y="68926"/>
                  <a:pt x="130313" y="87477"/>
                </a:cubicBezTo>
                <a:cubicBezTo>
                  <a:pt x="133032" y="94353"/>
                  <a:pt x="134951" y="102989"/>
                  <a:pt x="140069" y="107467"/>
                </a:cubicBezTo>
                <a:cubicBezTo>
                  <a:pt x="150463" y="116422"/>
                  <a:pt x="150143" y="126977"/>
                  <a:pt x="146625" y="137372"/>
                </a:cubicBezTo>
                <a:cubicBezTo>
                  <a:pt x="142787" y="148566"/>
                  <a:pt x="131593" y="144568"/>
                  <a:pt x="123277" y="144728"/>
                </a:cubicBezTo>
                <a:cubicBezTo>
                  <a:pt x="106805" y="145208"/>
                  <a:pt x="90334" y="144728"/>
                  <a:pt x="73862" y="144888"/>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81" name="Forma libre: forma 1080">
            <a:extLst>
              <a:ext uri="{FF2B5EF4-FFF2-40B4-BE49-F238E27FC236}">
                <a16:creationId xmlns:a16="http://schemas.microsoft.com/office/drawing/2014/main" id="{59A16531-1122-48CD-8A16-7A3054E1261A}"/>
              </a:ext>
            </a:extLst>
          </p:cNvPr>
          <p:cNvSpPr/>
          <p:nvPr/>
        </p:nvSpPr>
        <p:spPr>
          <a:xfrm>
            <a:off x="6576239" y="5459840"/>
            <a:ext cx="148564" cy="145318"/>
          </a:xfrm>
          <a:custGeom>
            <a:avLst/>
            <a:gdLst>
              <a:gd name="connsiteX0" fmla="*/ 73799 w 148564"/>
              <a:gd name="connsiteY0" fmla="*/ 145177 h 145318"/>
              <a:gd name="connsiteX1" fmla="*/ 24384 w 148564"/>
              <a:gd name="connsiteY1" fmla="*/ 145177 h 145318"/>
              <a:gd name="connsiteX2" fmla="*/ 4874 w 148564"/>
              <a:gd name="connsiteY2" fmla="*/ 113992 h 145318"/>
              <a:gd name="connsiteX3" fmla="*/ 35898 w 148564"/>
              <a:gd name="connsiteY3" fmla="*/ 42988 h 145318"/>
              <a:gd name="connsiteX4" fmla="*/ 43255 w 148564"/>
              <a:gd name="connsiteY4" fmla="*/ 28435 h 145318"/>
              <a:gd name="connsiteX5" fmla="*/ 106423 w 148564"/>
              <a:gd name="connsiteY5" fmla="*/ 30834 h 145318"/>
              <a:gd name="connsiteX6" fmla="*/ 128332 w 148564"/>
              <a:gd name="connsiteY6" fmla="*/ 83927 h 145318"/>
              <a:gd name="connsiteX7" fmla="*/ 142405 w 148564"/>
              <a:gd name="connsiteY7" fmla="*/ 110794 h 145318"/>
              <a:gd name="connsiteX8" fmla="*/ 146243 w 148564"/>
              <a:gd name="connsiteY8" fmla="*/ 137660 h 145318"/>
              <a:gd name="connsiteX9" fmla="*/ 126893 w 148564"/>
              <a:gd name="connsiteY9" fmla="*/ 145177 h 145318"/>
              <a:gd name="connsiteX10" fmla="*/ 73320 w 148564"/>
              <a:gd name="connsiteY10" fmla="*/ 145177 h 14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8564" h="145318">
                <a:moveTo>
                  <a:pt x="73799" y="145177"/>
                </a:moveTo>
                <a:cubicBezTo>
                  <a:pt x="57328" y="145177"/>
                  <a:pt x="40856" y="145177"/>
                  <a:pt x="24384" y="145177"/>
                </a:cubicBezTo>
                <a:cubicBezTo>
                  <a:pt x="3595" y="145017"/>
                  <a:pt x="-6800" y="130144"/>
                  <a:pt x="4874" y="113992"/>
                </a:cubicBezTo>
                <a:cubicBezTo>
                  <a:pt x="20706" y="92243"/>
                  <a:pt x="23265" y="65537"/>
                  <a:pt x="35898" y="42988"/>
                </a:cubicBezTo>
                <a:cubicBezTo>
                  <a:pt x="38617" y="38190"/>
                  <a:pt x="40376" y="33073"/>
                  <a:pt x="43255" y="28435"/>
                </a:cubicBezTo>
                <a:cubicBezTo>
                  <a:pt x="66603" y="-10105"/>
                  <a:pt x="85154" y="-9625"/>
                  <a:pt x="106423" y="30834"/>
                </a:cubicBezTo>
                <a:cubicBezTo>
                  <a:pt x="115378" y="47786"/>
                  <a:pt x="121295" y="66176"/>
                  <a:pt x="128332" y="83927"/>
                </a:cubicBezTo>
                <a:cubicBezTo>
                  <a:pt x="132170" y="93363"/>
                  <a:pt x="134089" y="103438"/>
                  <a:pt x="142405" y="110794"/>
                </a:cubicBezTo>
                <a:cubicBezTo>
                  <a:pt x="150721" y="118150"/>
                  <a:pt x="149121" y="128385"/>
                  <a:pt x="146243" y="137660"/>
                </a:cubicBezTo>
                <a:cubicBezTo>
                  <a:pt x="143204" y="147256"/>
                  <a:pt x="134089" y="145017"/>
                  <a:pt x="126893" y="145177"/>
                </a:cubicBezTo>
                <a:cubicBezTo>
                  <a:pt x="108982" y="145497"/>
                  <a:pt x="91231" y="145177"/>
                  <a:pt x="73320" y="145177"/>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82" name="Forma libre: forma 1081">
            <a:extLst>
              <a:ext uri="{FF2B5EF4-FFF2-40B4-BE49-F238E27FC236}">
                <a16:creationId xmlns:a16="http://schemas.microsoft.com/office/drawing/2014/main" id="{8E1CA390-90FE-4DE2-B6CD-0DFD3DAEE1BC}"/>
              </a:ext>
            </a:extLst>
          </p:cNvPr>
          <p:cNvSpPr/>
          <p:nvPr/>
        </p:nvSpPr>
        <p:spPr>
          <a:xfrm>
            <a:off x="7089389" y="5459985"/>
            <a:ext cx="149899" cy="145589"/>
          </a:xfrm>
          <a:custGeom>
            <a:avLst/>
            <a:gdLst>
              <a:gd name="connsiteX0" fmla="*/ 74791 w 149899"/>
              <a:gd name="connsiteY0" fmla="*/ 145190 h 145589"/>
              <a:gd name="connsiteX1" fmla="*/ 21378 w 149899"/>
              <a:gd name="connsiteY1" fmla="*/ 145190 h 145589"/>
              <a:gd name="connsiteX2" fmla="*/ 4746 w 149899"/>
              <a:gd name="connsiteY2" fmla="*/ 114646 h 145589"/>
              <a:gd name="connsiteX3" fmla="*/ 34171 w 149899"/>
              <a:gd name="connsiteY3" fmla="*/ 50199 h 145589"/>
              <a:gd name="connsiteX4" fmla="*/ 56720 w 149899"/>
              <a:gd name="connsiteY4" fmla="*/ 11338 h 145589"/>
              <a:gd name="connsiteX5" fmla="*/ 96220 w 149899"/>
              <a:gd name="connsiteY5" fmla="*/ 12297 h 145589"/>
              <a:gd name="connsiteX6" fmla="*/ 127084 w 149899"/>
              <a:gd name="connsiteY6" fmla="*/ 74506 h 145589"/>
              <a:gd name="connsiteX7" fmla="*/ 145475 w 149899"/>
              <a:gd name="connsiteY7" fmla="*/ 112727 h 145589"/>
              <a:gd name="connsiteX8" fmla="*/ 147714 w 149899"/>
              <a:gd name="connsiteY8" fmla="*/ 138314 h 145589"/>
              <a:gd name="connsiteX9" fmla="*/ 128364 w 149899"/>
              <a:gd name="connsiteY9" fmla="*/ 145351 h 145589"/>
              <a:gd name="connsiteX10" fmla="*/ 74951 w 149899"/>
              <a:gd name="connsiteY10" fmla="*/ 145351 h 14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899" h="145589">
                <a:moveTo>
                  <a:pt x="74791" y="145190"/>
                </a:moveTo>
                <a:cubicBezTo>
                  <a:pt x="57040" y="145190"/>
                  <a:pt x="39129" y="145510"/>
                  <a:pt x="21378" y="145190"/>
                </a:cubicBezTo>
                <a:cubicBezTo>
                  <a:pt x="3786" y="144871"/>
                  <a:pt x="-6608" y="127759"/>
                  <a:pt x="4746" y="114646"/>
                </a:cubicBezTo>
                <a:cubicBezTo>
                  <a:pt x="21378" y="95616"/>
                  <a:pt x="23616" y="71308"/>
                  <a:pt x="34171" y="50199"/>
                </a:cubicBezTo>
                <a:cubicBezTo>
                  <a:pt x="40888" y="36765"/>
                  <a:pt x="46165" y="22532"/>
                  <a:pt x="56720" y="11338"/>
                </a:cubicBezTo>
                <a:cubicBezTo>
                  <a:pt x="71113" y="-4014"/>
                  <a:pt x="81827" y="-3854"/>
                  <a:pt x="96220" y="12297"/>
                </a:cubicBezTo>
                <a:cubicBezTo>
                  <a:pt x="112052" y="30209"/>
                  <a:pt x="117969" y="53077"/>
                  <a:pt x="127084" y="74506"/>
                </a:cubicBezTo>
                <a:cubicBezTo>
                  <a:pt x="132522" y="87460"/>
                  <a:pt x="133801" y="102012"/>
                  <a:pt x="145475" y="112727"/>
                </a:cubicBezTo>
                <a:cubicBezTo>
                  <a:pt x="151712" y="118484"/>
                  <a:pt x="150273" y="129838"/>
                  <a:pt x="147714" y="138314"/>
                </a:cubicBezTo>
                <a:cubicBezTo>
                  <a:pt x="144835" y="147909"/>
                  <a:pt x="135400" y="145190"/>
                  <a:pt x="128364" y="145351"/>
                </a:cubicBezTo>
                <a:cubicBezTo>
                  <a:pt x="110613" y="145670"/>
                  <a:pt x="92862" y="145351"/>
                  <a:pt x="74951" y="145351"/>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83" name="Forma libre: forma 1082">
            <a:extLst>
              <a:ext uri="{FF2B5EF4-FFF2-40B4-BE49-F238E27FC236}">
                <a16:creationId xmlns:a16="http://schemas.microsoft.com/office/drawing/2014/main" id="{38040BE0-485D-405A-95F7-DC8D5ADF01B4}"/>
              </a:ext>
            </a:extLst>
          </p:cNvPr>
          <p:cNvSpPr/>
          <p:nvPr/>
        </p:nvSpPr>
        <p:spPr>
          <a:xfrm>
            <a:off x="6746506" y="5460605"/>
            <a:ext cx="150523" cy="144553"/>
          </a:xfrm>
          <a:custGeom>
            <a:avLst/>
            <a:gdLst>
              <a:gd name="connsiteX0" fmla="*/ 74646 w 150523"/>
              <a:gd name="connsiteY0" fmla="*/ 144411 h 144553"/>
              <a:gd name="connsiteX1" fmla="*/ 21073 w 150523"/>
              <a:gd name="connsiteY1" fmla="*/ 144411 h 144553"/>
              <a:gd name="connsiteX2" fmla="*/ 4282 w 150523"/>
              <a:gd name="connsiteY2" fmla="*/ 115306 h 144553"/>
              <a:gd name="connsiteX3" fmla="*/ 40583 w 150523"/>
              <a:gd name="connsiteY3" fmla="*/ 35666 h 144553"/>
              <a:gd name="connsiteX4" fmla="*/ 76086 w 150523"/>
              <a:gd name="connsiteY4" fmla="*/ 4 h 144553"/>
              <a:gd name="connsiteX5" fmla="*/ 111748 w 150523"/>
              <a:gd name="connsiteY5" fmla="*/ 36145 h 144553"/>
              <a:gd name="connsiteX6" fmla="*/ 146130 w 150523"/>
              <a:gd name="connsiteY6" fmla="*/ 114666 h 144553"/>
              <a:gd name="connsiteX7" fmla="*/ 128059 w 150523"/>
              <a:gd name="connsiteY7" fmla="*/ 144411 h 144553"/>
              <a:gd name="connsiteX8" fmla="*/ 74486 w 150523"/>
              <a:gd name="connsiteY8" fmla="*/ 144411 h 14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523" h="144553">
                <a:moveTo>
                  <a:pt x="74646" y="144411"/>
                </a:moveTo>
                <a:cubicBezTo>
                  <a:pt x="56735" y="144411"/>
                  <a:pt x="38984" y="144731"/>
                  <a:pt x="21073" y="144411"/>
                </a:cubicBezTo>
                <a:cubicBezTo>
                  <a:pt x="3962" y="143931"/>
                  <a:pt x="-6273" y="128259"/>
                  <a:pt x="4282" y="115306"/>
                </a:cubicBezTo>
                <a:cubicBezTo>
                  <a:pt x="23632" y="91478"/>
                  <a:pt x="25071" y="60773"/>
                  <a:pt x="40583" y="35666"/>
                </a:cubicBezTo>
                <a:cubicBezTo>
                  <a:pt x="49859" y="20633"/>
                  <a:pt x="54816" y="-316"/>
                  <a:pt x="76086" y="4"/>
                </a:cubicBezTo>
                <a:cubicBezTo>
                  <a:pt x="96875" y="324"/>
                  <a:pt x="103272" y="20793"/>
                  <a:pt x="111748" y="36145"/>
                </a:cubicBezTo>
                <a:cubicBezTo>
                  <a:pt x="125661" y="61093"/>
                  <a:pt x="128379" y="90678"/>
                  <a:pt x="146130" y="114666"/>
                </a:cubicBezTo>
                <a:cubicBezTo>
                  <a:pt x="157005" y="129219"/>
                  <a:pt x="146450" y="144091"/>
                  <a:pt x="128059" y="144411"/>
                </a:cubicBezTo>
                <a:cubicBezTo>
                  <a:pt x="110308" y="144731"/>
                  <a:pt x="92397" y="144411"/>
                  <a:pt x="74486" y="144411"/>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84" name="Forma libre: forma 1083">
            <a:extLst>
              <a:ext uri="{FF2B5EF4-FFF2-40B4-BE49-F238E27FC236}">
                <a16:creationId xmlns:a16="http://schemas.microsoft.com/office/drawing/2014/main" id="{60050B03-51A5-4229-93B3-CDB783A28FED}"/>
              </a:ext>
            </a:extLst>
          </p:cNvPr>
          <p:cNvSpPr/>
          <p:nvPr/>
        </p:nvSpPr>
        <p:spPr>
          <a:xfrm>
            <a:off x="9912860" y="1637377"/>
            <a:ext cx="183976" cy="164049"/>
          </a:xfrm>
          <a:custGeom>
            <a:avLst/>
            <a:gdLst>
              <a:gd name="connsiteX0" fmla="*/ 115318 w 183976"/>
              <a:gd name="connsiteY0" fmla="*/ 197 h 164049"/>
              <a:gd name="connsiteX1" fmla="*/ 174648 w 183976"/>
              <a:gd name="connsiteY1" fmla="*/ 18108 h 164049"/>
              <a:gd name="connsiteX2" fmla="*/ 183923 w 183976"/>
              <a:gd name="connsiteY2" fmla="*/ 30422 h 164049"/>
              <a:gd name="connsiteX3" fmla="*/ 173208 w 183976"/>
              <a:gd name="connsiteY3" fmla="*/ 38898 h 164049"/>
              <a:gd name="connsiteX4" fmla="*/ 29281 w 183976"/>
              <a:gd name="connsiteY4" fmla="*/ 154680 h 164049"/>
              <a:gd name="connsiteX5" fmla="*/ 8172 w 183976"/>
              <a:gd name="connsiteY5" fmla="*/ 150682 h 164049"/>
              <a:gd name="connsiteX6" fmla="*/ 114998 w 183976"/>
              <a:gd name="connsiteY6" fmla="*/ 197 h 16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976" h="164049">
                <a:moveTo>
                  <a:pt x="115318" y="197"/>
                </a:moveTo>
                <a:cubicBezTo>
                  <a:pt x="135308" y="-1402"/>
                  <a:pt x="155457" y="6914"/>
                  <a:pt x="174648" y="18108"/>
                </a:cubicBezTo>
                <a:cubicBezTo>
                  <a:pt x="179285" y="20827"/>
                  <a:pt x="184563" y="24025"/>
                  <a:pt x="183923" y="30422"/>
                </a:cubicBezTo>
                <a:cubicBezTo>
                  <a:pt x="183283" y="36339"/>
                  <a:pt x="177526" y="36979"/>
                  <a:pt x="173208" y="38898"/>
                </a:cubicBezTo>
                <a:cubicBezTo>
                  <a:pt x="114518" y="64165"/>
                  <a:pt x="65263" y="101266"/>
                  <a:pt x="29281" y="154680"/>
                </a:cubicBezTo>
                <a:cubicBezTo>
                  <a:pt x="18087" y="171311"/>
                  <a:pt x="13289" y="163155"/>
                  <a:pt x="8172" y="150682"/>
                </a:cubicBezTo>
                <a:cubicBezTo>
                  <a:pt x="-21414" y="78558"/>
                  <a:pt x="32799" y="-123"/>
                  <a:pt x="114998" y="197"/>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85" name="Forma libre: forma 1084">
            <a:extLst>
              <a:ext uri="{FF2B5EF4-FFF2-40B4-BE49-F238E27FC236}">
                <a16:creationId xmlns:a16="http://schemas.microsoft.com/office/drawing/2014/main" id="{A7D37AA0-8D83-4F14-AE60-598404EF70AF}"/>
              </a:ext>
            </a:extLst>
          </p:cNvPr>
          <p:cNvSpPr/>
          <p:nvPr/>
        </p:nvSpPr>
        <p:spPr>
          <a:xfrm>
            <a:off x="10329943" y="1636419"/>
            <a:ext cx="179585" cy="159123"/>
          </a:xfrm>
          <a:custGeom>
            <a:avLst/>
            <a:gdLst>
              <a:gd name="connsiteX0" fmla="*/ 179432 w 179585"/>
              <a:gd name="connsiteY0" fmla="*/ 111499 h 159123"/>
              <a:gd name="connsiteX1" fmla="*/ 173835 w 179585"/>
              <a:gd name="connsiteY1" fmla="*/ 147961 h 159123"/>
              <a:gd name="connsiteX2" fmla="*/ 155124 w 179585"/>
              <a:gd name="connsiteY2" fmla="*/ 150839 h 159123"/>
              <a:gd name="connsiteX3" fmla="*/ 81241 w 179585"/>
              <a:gd name="connsiteY3" fmla="*/ 77276 h 159123"/>
              <a:gd name="connsiteX4" fmla="*/ 13435 w 179585"/>
              <a:gd name="connsiteY4" fmla="*/ 38736 h 159123"/>
              <a:gd name="connsiteX5" fmla="*/ 2 w 179585"/>
              <a:gd name="connsiteY5" fmla="*/ 28341 h 159123"/>
              <a:gd name="connsiteX6" fmla="*/ 12636 w 179585"/>
              <a:gd name="connsiteY6" fmla="*/ 15867 h 159123"/>
              <a:gd name="connsiteX7" fmla="*/ 130017 w 179585"/>
              <a:gd name="connsiteY7" fmla="*/ 18106 h 159123"/>
              <a:gd name="connsiteX8" fmla="*/ 179272 w 179585"/>
              <a:gd name="connsiteY8" fmla="*/ 111659 h 159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585" h="159123">
                <a:moveTo>
                  <a:pt x="179432" y="111499"/>
                </a:moveTo>
                <a:cubicBezTo>
                  <a:pt x="180232" y="124133"/>
                  <a:pt x="177833" y="136127"/>
                  <a:pt x="173835" y="147961"/>
                </a:cubicBezTo>
                <a:cubicBezTo>
                  <a:pt x="169357" y="161554"/>
                  <a:pt x="163440" y="162993"/>
                  <a:pt x="155124" y="150839"/>
                </a:cubicBezTo>
                <a:cubicBezTo>
                  <a:pt x="135294" y="121414"/>
                  <a:pt x="109067" y="98706"/>
                  <a:pt x="81241" y="77276"/>
                </a:cubicBezTo>
                <a:cubicBezTo>
                  <a:pt x="60292" y="61125"/>
                  <a:pt x="37104" y="49610"/>
                  <a:pt x="13435" y="38736"/>
                </a:cubicBezTo>
                <a:cubicBezTo>
                  <a:pt x="8158" y="36337"/>
                  <a:pt x="-158" y="36177"/>
                  <a:pt x="2" y="28341"/>
                </a:cubicBezTo>
                <a:cubicBezTo>
                  <a:pt x="162" y="21465"/>
                  <a:pt x="7359" y="18746"/>
                  <a:pt x="12636" y="15867"/>
                </a:cubicBezTo>
                <a:cubicBezTo>
                  <a:pt x="52136" y="-5882"/>
                  <a:pt x="92436" y="-5402"/>
                  <a:pt x="130017" y="18106"/>
                </a:cubicBezTo>
                <a:cubicBezTo>
                  <a:pt x="163600" y="39056"/>
                  <a:pt x="180072" y="71519"/>
                  <a:pt x="179272" y="11165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86" name="Forma libre: forma 1085">
            <a:extLst>
              <a:ext uri="{FF2B5EF4-FFF2-40B4-BE49-F238E27FC236}">
                <a16:creationId xmlns:a16="http://schemas.microsoft.com/office/drawing/2014/main" id="{E89DC6AF-ED8D-4292-9670-0104BB7D9A04}"/>
              </a:ext>
            </a:extLst>
          </p:cNvPr>
          <p:cNvSpPr/>
          <p:nvPr/>
        </p:nvSpPr>
        <p:spPr>
          <a:xfrm>
            <a:off x="6711729" y="4256184"/>
            <a:ext cx="325555" cy="53494"/>
          </a:xfrm>
          <a:custGeom>
            <a:avLst/>
            <a:gdLst>
              <a:gd name="connsiteX0" fmla="*/ 163636 w 325555"/>
              <a:gd name="connsiteY0" fmla="*/ 53325 h 53494"/>
              <a:gd name="connsiteX1" fmla="*/ 56650 w 325555"/>
              <a:gd name="connsiteY1" fmla="*/ 53325 h 53494"/>
              <a:gd name="connsiteX2" fmla="*/ 10593 w 325555"/>
              <a:gd name="connsiteY2" fmla="*/ 39092 h 53494"/>
              <a:gd name="connsiteX3" fmla="*/ 3877 w 325555"/>
              <a:gd name="connsiteY3" fmla="*/ 6148 h 53494"/>
              <a:gd name="connsiteX4" fmla="*/ 26745 w 325555"/>
              <a:gd name="connsiteY4" fmla="*/ 8867 h 53494"/>
              <a:gd name="connsiteX5" fmla="*/ 52332 w 325555"/>
              <a:gd name="connsiteY5" fmla="*/ 15264 h 53494"/>
              <a:gd name="connsiteX6" fmla="*/ 276539 w 325555"/>
              <a:gd name="connsiteY6" fmla="*/ 12225 h 53494"/>
              <a:gd name="connsiteX7" fmla="*/ 300367 w 325555"/>
              <a:gd name="connsiteY7" fmla="*/ 6628 h 53494"/>
              <a:gd name="connsiteX8" fmla="*/ 321477 w 325555"/>
              <a:gd name="connsiteY8" fmla="*/ 5029 h 53494"/>
              <a:gd name="connsiteX9" fmla="*/ 317639 w 325555"/>
              <a:gd name="connsiteY9" fmla="*/ 37013 h 53494"/>
              <a:gd name="connsiteX10" fmla="*/ 276859 w 325555"/>
              <a:gd name="connsiteY10" fmla="*/ 53484 h 53494"/>
              <a:gd name="connsiteX11" fmla="*/ 163636 w 325555"/>
              <a:gd name="connsiteY11" fmla="*/ 53164 h 53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55" h="53494">
                <a:moveTo>
                  <a:pt x="163636" y="53325"/>
                </a:moveTo>
                <a:cubicBezTo>
                  <a:pt x="127974" y="53325"/>
                  <a:pt x="92312" y="53325"/>
                  <a:pt x="56650" y="53325"/>
                </a:cubicBezTo>
                <a:cubicBezTo>
                  <a:pt x="39699" y="53325"/>
                  <a:pt x="24346" y="49806"/>
                  <a:pt x="10593" y="39092"/>
                </a:cubicBezTo>
                <a:cubicBezTo>
                  <a:pt x="-1721" y="29656"/>
                  <a:pt x="-2360" y="17023"/>
                  <a:pt x="3877" y="6148"/>
                </a:cubicBezTo>
                <a:cubicBezTo>
                  <a:pt x="10433" y="-5206"/>
                  <a:pt x="19709" y="5349"/>
                  <a:pt x="26745" y="8867"/>
                </a:cubicBezTo>
                <a:cubicBezTo>
                  <a:pt x="35061" y="12865"/>
                  <a:pt x="43057" y="15423"/>
                  <a:pt x="52332" y="15264"/>
                </a:cubicBezTo>
                <a:cubicBezTo>
                  <a:pt x="127015" y="14144"/>
                  <a:pt x="201857" y="13185"/>
                  <a:pt x="276539" y="12225"/>
                </a:cubicBezTo>
                <a:cubicBezTo>
                  <a:pt x="284855" y="12225"/>
                  <a:pt x="292691" y="9986"/>
                  <a:pt x="300367" y="6628"/>
                </a:cubicBezTo>
                <a:cubicBezTo>
                  <a:pt x="307244" y="3590"/>
                  <a:pt x="316519" y="-5686"/>
                  <a:pt x="321477" y="5029"/>
                </a:cubicBezTo>
                <a:cubicBezTo>
                  <a:pt x="325794" y="14624"/>
                  <a:pt x="329313" y="27417"/>
                  <a:pt x="317639" y="37013"/>
                </a:cubicBezTo>
                <a:cubicBezTo>
                  <a:pt x="305645" y="46768"/>
                  <a:pt x="293331" y="53804"/>
                  <a:pt x="276859" y="53484"/>
                </a:cubicBezTo>
                <a:cubicBezTo>
                  <a:pt x="239118" y="52685"/>
                  <a:pt x="201377" y="53325"/>
                  <a:pt x="163636" y="5316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087" name="Forma libre: forma 1086">
            <a:extLst>
              <a:ext uri="{FF2B5EF4-FFF2-40B4-BE49-F238E27FC236}">
                <a16:creationId xmlns:a16="http://schemas.microsoft.com/office/drawing/2014/main" id="{8F2371FD-BC86-4FF9-8DAB-3356223C65DA}"/>
              </a:ext>
            </a:extLst>
          </p:cNvPr>
          <p:cNvSpPr/>
          <p:nvPr/>
        </p:nvSpPr>
        <p:spPr>
          <a:xfrm>
            <a:off x="9980213" y="4161216"/>
            <a:ext cx="150984" cy="74804"/>
          </a:xfrm>
          <a:custGeom>
            <a:avLst/>
            <a:gdLst>
              <a:gd name="connsiteX0" fmla="*/ 78670 w 150984"/>
              <a:gd name="connsiteY0" fmla="*/ 74410 h 74804"/>
              <a:gd name="connsiteX1" fmla="*/ 19020 w 150984"/>
              <a:gd name="connsiteY1" fmla="*/ 74410 h 74804"/>
              <a:gd name="connsiteX2" fmla="*/ 149 w 150984"/>
              <a:gd name="connsiteY2" fmla="*/ 55859 h 74804"/>
              <a:gd name="connsiteX3" fmla="*/ 51963 w 150984"/>
              <a:gd name="connsiteY3" fmla="*/ 367 h 74804"/>
              <a:gd name="connsiteX4" fmla="*/ 125846 w 150984"/>
              <a:gd name="connsiteY4" fmla="*/ 47 h 74804"/>
              <a:gd name="connsiteX5" fmla="*/ 149994 w 150984"/>
              <a:gd name="connsiteY5" fmla="*/ 23555 h 74804"/>
              <a:gd name="connsiteX6" fmla="*/ 150313 w 150984"/>
              <a:gd name="connsiteY6" fmla="*/ 54260 h 74804"/>
              <a:gd name="connsiteX7" fmla="*/ 130004 w 150984"/>
              <a:gd name="connsiteY7" fmla="*/ 74730 h 74804"/>
              <a:gd name="connsiteX8" fmla="*/ 78670 w 150984"/>
              <a:gd name="connsiteY8" fmla="*/ 74570 h 74804"/>
              <a:gd name="connsiteX9" fmla="*/ 78670 w 150984"/>
              <a:gd name="connsiteY9" fmla="*/ 74570 h 74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984" h="74804">
                <a:moveTo>
                  <a:pt x="78670" y="74410"/>
                </a:moveTo>
                <a:cubicBezTo>
                  <a:pt x="58839" y="74410"/>
                  <a:pt x="39010" y="74410"/>
                  <a:pt x="19020" y="74410"/>
                </a:cubicBezTo>
                <a:cubicBezTo>
                  <a:pt x="6386" y="74410"/>
                  <a:pt x="309" y="68813"/>
                  <a:pt x="149" y="55859"/>
                </a:cubicBezTo>
                <a:cubicBezTo>
                  <a:pt x="149" y="-8748"/>
                  <a:pt x="-5448" y="1007"/>
                  <a:pt x="51963" y="367"/>
                </a:cubicBezTo>
                <a:cubicBezTo>
                  <a:pt x="76591" y="47"/>
                  <a:pt x="101378" y="1007"/>
                  <a:pt x="125846" y="47"/>
                </a:cubicBezTo>
                <a:cubicBezTo>
                  <a:pt x="143117" y="-592"/>
                  <a:pt x="151593" y="5165"/>
                  <a:pt x="149994" y="23555"/>
                </a:cubicBezTo>
                <a:cubicBezTo>
                  <a:pt x="149034" y="33790"/>
                  <a:pt x="148394" y="44345"/>
                  <a:pt x="150313" y="54260"/>
                </a:cubicBezTo>
                <a:cubicBezTo>
                  <a:pt x="153512" y="72171"/>
                  <a:pt x="145036" y="75369"/>
                  <a:pt x="130004" y="74730"/>
                </a:cubicBezTo>
                <a:cubicBezTo>
                  <a:pt x="112892" y="73930"/>
                  <a:pt x="95781" y="74570"/>
                  <a:pt x="78670" y="74570"/>
                </a:cubicBezTo>
                <a:lnTo>
                  <a:pt x="78670" y="74570"/>
                </a:lnTo>
                <a:close/>
              </a:path>
            </a:pathLst>
          </a:custGeom>
          <a:solidFill>
            <a:schemeClr val="bg1">
              <a:lumMod val="65000"/>
            </a:schemeClr>
          </a:solidFill>
          <a:ln w="15985" cap="flat">
            <a:noFill/>
            <a:prstDash val="solid"/>
            <a:miter/>
          </a:ln>
        </p:spPr>
        <p:txBody>
          <a:bodyPr rtlCol="0" anchor="ctr"/>
          <a:lstStyle/>
          <a:p>
            <a:endParaRPr lang="LID4096"/>
          </a:p>
        </p:txBody>
      </p:sp>
      <p:sp>
        <p:nvSpPr>
          <p:cNvPr id="128" name="Forma libre: forma 127">
            <a:extLst>
              <a:ext uri="{FF2B5EF4-FFF2-40B4-BE49-F238E27FC236}">
                <a16:creationId xmlns:a16="http://schemas.microsoft.com/office/drawing/2014/main" id="{0D787B5D-675D-4C72-9577-6EDE3472EC48}"/>
              </a:ext>
            </a:extLst>
          </p:cNvPr>
          <p:cNvSpPr/>
          <p:nvPr/>
        </p:nvSpPr>
        <p:spPr>
          <a:xfrm>
            <a:off x="9811341" y="4161290"/>
            <a:ext cx="150174" cy="74655"/>
          </a:xfrm>
          <a:custGeom>
            <a:avLst/>
            <a:gdLst>
              <a:gd name="connsiteX0" fmla="*/ 76587 w 150174"/>
              <a:gd name="connsiteY0" fmla="*/ 74335 h 74655"/>
              <a:gd name="connsiteX1" fmla="*/ 19176 w 150174"/>
              <a:gd name="connsiteY1" fmla="*/ 74335 h 74655"/>
              <a:gd name="connsiteX2" fmla="*/ 305 w 150174"/>
              <a:gd name="connsiteY2" fmla="*/ 55945 h 74655"/>
              <a:gd name="connsiteX3" fmla="*/ 49560 w 150174"/>
              <a:gd name="connsiteY3" fmla="*/ 293 h 74655"/>
              <a:gd name="connsiteX4" fmla="*/ 129680 w 150174"/>
              <a:gd name="connsiteY4" fmla="*/ 293 h 74655"/>
              <a:gd name="connsiteX5" fmla="*/ 150150 w 150174"/>
              <a:gd name="connsiteY5" fmla="*/ 21082 h 74655"/>
              <a:gd name="connsiteX6" fmla="*/ 99135 w 150174"/>
              <a:gd name="connsiteY6" fmla="*/ 74655 h 74655"/>
              <a:gd name="connsiteX7" fmla="*/ 76587 w 150174"/>
              <a:gd name="connsiteY7" fmla="*/ 74655 h 74655"/>
              <a:gd name="connsiteX8" fmla="*/ 76587 w 150174"/>
              <a:gd name="connsiteY8" fmla="*/ 74655 h 74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174" h="74655">
                <a:moveTo>
                  <a:pt x="76587" y="74335"/>
                </a:moveTo>
                <a:cubicBezTo>
                  <a:pt x="57396" y="74335"/>
                  <a:pt x="38206" y="74016"/>
                  <a:pt x="19176" y="74335"/>
                </a:cubicBezTo>
                <a:cubicBezTo>
                  <a:pt x="6222" y="74495"/>
                  <a:pt x="465" y="68578"/>
                  <a:pt x="305" y="55945"/>
                </a:cubicBezTo>
                <a:cubicBezTo>
                  <a:pt x="-335" y="-9782"/>
                  <a:pt x="-4173" y="932"/>
                  <a:pt x="49560" y="293"/>
                </a:cubicBezTo>
                <a:cubicBezTo>
                  <a:pt x="76267" y="-27"/>
                  <a:pt x="102974" y="453"/>
                  <a:pt x="129680" y="293"/>
                </a:cubicBezTo>
                <a:cubicBezTo>
                  <a:pt x="144233" y="133"/>
                  <a:pt x="150630" y="5890"/>
                  <a:pt x="150150" y="21082"/>
                </a:cubicBezTo>
                <a:cubicBezTo>
                  <a:pt x="148391" y="82651"/>
                  <a:pt x="158785" y="73696"/>
                  <a:pt x="99135" y="74655"/>
                </a:cubicBezTo>
                <a:cubicBezTo>
                  <a:pt x="91619" y="74655"/>
                  <a:pt x="84103" y="74655"/>
                  <a:pt x="76587" y="74655"/>
                </a:cubicBezTo>
                <a:lnTo>
                  <a:pt x="76587" y="74655"/>
                </a:lnTo>
                <a:close/>
              </a:path>
            </a:pathLst>
          </a:custGeom>
          <a:solidFill>
            <a:schemeClr val="bg1">
              <a:lumMod val="65000"/>
            </a:schemeClr>
          </a:solidFill>
          <a:ln w="15985" cap="flat">
            <a:noFill/>
            <a:prstDash val="solid"/>
            <a:miter/>
          </a:ln>
        </p:spPr>
        <p:txBody>
          <a:bodyPr rtlCol="0" anchor="ctr"/>
          <a:lstStyle/>
          <a:p>
            <a:endParaRPr lang="LID4096"/>
          </a:p>
        </p:txBody>
      </p:sp>
      <p:sp>
        <p:nvSpPr>
          <p:cNvPr id="129" name="Forma libre: forma 128">
            <a:extLst>
              <a:ext uri="{FF2B5EF4-FFF2-40B4-BE49-F238E27FC236}">
                <a16:creationId xmlns:a16="http://schemas.microsoft.com/office/drawing/2014/main" id="{0C0D8236-4183-4180-A54A-F6DE15B04639}"/>
              </a:ext>
            </a:extLst>
          </p:cNvPr>
          <p:cNvSpPr/>
          <p:nvPr/>
        </p:nvSpPr>
        <p:spPr>
          <a:xfrm>
            <a:off x="10184619" y="4701311"/>
            <a:ext cx="197467" cy="169980"/>
          </a:xfrm>
          <a:custGeom>
            <a:avLst/>
            <a:gdLst>
              <a:gd name="connsiteX0" fmla="*/ 26666 w 197467"/>
              <a:gd name="connsiteY0" fmla="*/ 0 h 169980"/>
              <a:gd name="connsiteX1" fmla="*/ 132373 w 197467"/>
              <a:gd name="connsiteY1" fmla="*/ 82998 h 169980"/>
              <a:gd name="connsiteX2" fmla="*/ 158280 w 197467"/>
              <a:gd name="connsiteY2" fmla="*/ 102828 h 169980"/>
              <a:gd name="connsiteX3" fmla="*/ 186106 w 197467"/>
              <a:gd name="connsiteY3" fmla="*/ 131614 h 169980"/>
              <a:gd name="connsiteX4" fmla="*/ 194422 w 197467"/>
              <a:gd name="connsiteY4" fmla="*/ 153203 h 169980"/>
              <a:gd name="connsiteX5" fmla="*/ 165956 w 197467"/>
              <a:gd name="connsiteY5" fmla="*/ 166476 h 169980"/>
              <a:gd name="connsiteX6" fmla="*/ 159879 w 197467"/>
              <a:gd name="connsiteY6" fmla="*/ 166156 h 169980"/>
              <a:gd name="connsiteX7" fmla="*/ 759 w 197467"/>
              <a:gd name="connsiteY7" fmla="*/ 39980 h 169980"/>
              <a:gd name="connsiteX8" fmla="*/ 26666 w 197467"/>
              <a:gd name="connsiteY8" fmla="*/ 0 h 16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467" h="169980">
                <a:moveTo>
                  <a:pt x="26666" y="0"/>
                </a:moveTo>
                <a:cubicBezTo>
                  <a:pt x="61848" y="27666"/>
                  <a:pt x="97031" y="55332"/>
                  <a:pt x="132373" y="82998"/>
                </a:cubicBezTo>
                <a:cubicBezTo>
                  <a:pt x="141009" y="89715"/>
                  <a:pt x="149644" y="96271"/>
                  <a:pt x="158280" y="102828"/>
                </a:cubicBezTo>
                <a:cubicBezTo>
                  <a:pt x="161958" y="117861"/>
                  <a:pt x="176671" y="122178"/>
                  <a:pt x="186106" y="131614"/>
                </a:cubicBezTo>
                <a:cubicBezTo>
                  <a:pt x="192023" y="137371"/>
                  <a:pt x="202737" y="142008"/>
                  <a:pt x="194422" y="153203"/>
                </a:cubicBezTo>
                <a:cubicBezTo>
                  <a:pt x="187545" y="162638"/>
                  <a:pt x="182268" y="176551"/>
                  <a:pt x="165956" y="166476"/>
                </a:cubicBezTo>
                <a:cubicBezTo>
                  <a:pt x="164517" y="165517"/>
                  <a:pt x="161958" y="166316"/>
                  <a:pt x="159879" y="166156"/>
                </a:cubicBezTo>
                <a:cubicBezTo>
                  <a:pt x="106786" y="124097"/>
                  <a:pt x="53692" y="82039"/>
                  <a:pt x="759" y="39980"/>
                </a:cubicBezTo>
                <a:cubicBezTo>
                  <a:pt x="-3079" y="18550"/>
                  <a:pt x="7955" y="6717"/>
                  <a:pt x="26666" y="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30" name="Forma libre: forma 129">
            <a:extLst>
              <a:ext uri="{FF2B5EF4-FFF2-40B4-BE49-F238E27FC236}">
                <a16:creationId xmlns:a16="http://schemas.microsoft.com/office/drawing/2014/main" id="{FB99F565-5D49-4008-8264-B24A5F712EEB}"/>
              </a:ext>
            </a:extLst>
          </p:cNvPr>
          <p:cNvSpPr/>
          <p:nvPr/>
        </p:nvSpPr>
        <p:spPr>
          <a:xfrm>
            <a:off x="7725744" y="5825832"/>
            <a:ext cx="215762" cy="51633"/>
          </a:xfrm>
          <a:custGeom>
            <a:avLst/>
            <a:gdLst>
              <a:gd name="connsiteX0" fmla="*/ 172946 w 215762"/>
              <a:gd name="connsiteY0" fmla="*/ 50727 h 51633"/>
              <a:gd name="connsiteX1" fmla="*/ 18943 w 215762"/>
              <a:gd name="connsiteY1" fmla="*/ 43691 h 51633"/>
              <a:gd name="connsiteX2" fmla="*/ 73 w 215762"/>
              <a:gd name="connsiteY2" fmla="*/ 21622 h 51633"/>
              <a:gd name="connsiteX3" fmla="*/ 20223 w 215762"/>
              <a:gd name="connsiteY3" fmla="*/ 33 h 51633"/>
              <a:gd name="connsiteX4" fmla="*/ 200932 w 215762"/>
              <a:gd name="connsiteY4" fmla="*/ 8029 h 51633"/>
              <a:gd name="connsiteX5" fmla="*/ 215644 w 215762"/>
              <a:gd name="connsiteY5" fmla="*/ 33776 h 51633"/>
              <a:gd name="connsiteX6" fmla="*/ 199652 w 215762"/>
              <a:gd name="connsiteY6" fmla="*/ 51527 h 51633"/>
              <a:gd name="connsiteX7" fmla="*/ 172946 w 215762"/>
              <a:gd name="connsiteY7" fmla="*/ 51527 h 51633"/>
              <a:gd name="connsiteX8" fmla="*/ 172946 w 215762"/>
              <a:gd name="connsiteY8" fmla="*/ 50887 h 5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762" h="51633">
                <a:moveTo>
                  <a:pt x="172946" y="50727"/>
                </a:moveTo>
                <a:cubicBezTo>
                  <a:pt x="121612" y="48328"/>
                  <a:pt x="70277" y="45450"/>
                  <a:pt x="18943" y="43691"/>
                </a:cubicBezTo>
                <a:cubicBezTo>
                  <a:pt x="2791" y="43211"/>
                  <a:pt x="-567" y="35535"/>
                  <a:pt x="73" y="21622"/>
                </a:cubicBezTo>
                <a:cubicBezTo>
                  <a:pt x="712" y="8189"/>
                  <a:pt x="4071" y="-607"/>
                  <a:pt x="20223" y="33"/>
                </a:cubicBezTo>
                <a:cubicBezTo>
                  <a:pt x="80512" y="2911"/>
                  <a:pt x="140642" y="5470"/>
                  <a:pt x="200932" y="8029"/>
                </a:cubicBezTo>
                <a:cubicBezTo>
                  <a:pt x="219482" y="8829"/>
                  <a:pt x="215164" y="22742"/>
                  <a:pt x="215644" y="33776"/>
                </a:cubicBezTo>
                <a:cubicBezTo>
                  <a:pt x="216124" y="44810"/>
                  <a:pt x="213405" y="52646"/>
                  <a:pt x="199652" y="51527"/>
                </a:cubicBezTo>
                <a:cubicBezTo>
                  <a:pt x="190857" y="50727"/>
                  <a:pt x="181901" y="51527"/>
                  <a:pt x="172946" y="51527"/>
                </a:cubicBezTo>
                <a:cubicBezTo>
                  <a:pt x="172946" y="51367"/>
                  <a:pt x="172946" y="51047"/>
                  <a:pt x="172946" y="50887"/>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31" name="Forma libre: forma 130">
            <a:extLst>
              <a:ext uri="{FF2B5EF4-FFF2-40B4-BE49-F238E27FC236}">
                <a16:creationId xmlns:a16="http://schemas.microsoft.com/office/drawing/2014/main" id="{2459D93E-744E-46F5-B184-CDEE4724FDA8}"/>
              </a:ext>
            </a:extLst>
          </p:cNvPr>
          <p:cNvSpPr/>
          <p:nvPr/>
        </p:nvSpPr>
        <p:spPr>
          <a:xfrm>
            <a:off x="7747707" y="2244275"/>
            <a:ext cx="136725" cy="72329"/>
          </a:xfrm>
          <a:custGeom>
            <a:avLst/>
            <a:gdLst>
              <a:gd name="connsiteX0" fmla="*/ 71183 w 136725"/>
              <a:gd name="connsiteY0" fmla="*/ 33 h 72329"/>
              <a:gd name="connsiteX1" fmla="*/ 116280 w 136725"/>
              <a:gd name="connsiteY1" fmla="*/ 33 h 72329"/>
              <a:gd name="connsiteX2" fmla="*/ 136590 w 136725"/>
              <a:gd name="connsiteY2" fmla="*/ 18744 h 72329"/>
              <a:gd name="connsiteX3" fmla="*/ 85735 w 136725"/>
              <a:gd name="connsiteY3" fmla="*/ 72157 h 72329"/>
              <a:gd name="connsiteX4" fmla="*/ 40638 w 136725"/>
              <a:gd name="connsiteY4" fmla="*/ 71997 h 72329"/>
              <a:gd name="connsiteX5" fmla="*/ 4176 w 136725"/>
              <a:gd name="connsiteY5" fmla="*/ 7390 h 72329"/>
              <a:gd name="connsiteX6" fmla="*/ 19848 w 136725"/>
              <a:gd name="connsiteY6" fmla="*/ 193 h 72329"/>
              <a:gd name="connsiteX7" fmla="*/ 71183 w 136725"/>
              <a:gd name="connsiteY7" fmla="*/ 193 h 7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725" h="72329">
                <a:moveTo>
                  <a:pt x="71183" y="33"/>
                </a:moveTo>
                <a:cubicBezTo>
                  <a:pt x="86215" y="33"/>
                  <a:pt x="101247" y="353"/>
                  <a:pt x="116280" y="33"/>
                </a:cubicBezTo>
                <a:cubicBezTo>
                  <a:pt x="129713" y="-447"/>
                  <a:pt x="135950" y="4191"/>
                  <a:pt x="136590" y="18744"/>
                </a:cubicBezTo>
                <a:cubicBezTo>
                  <a:pt x="138189" y="58564"/>
                  <a:pt x="125875" y="72157"/>
                  <a:pt x="85735" y="72157"/>
                </a:cubicBezTo>
                <a:cubicBezTo>
                  <a:pt x="70703" y="72157"/>
                  <a:pt x="55670" y="72637"/>
                  <a:pt x="40638" y="71997"/>
                </a:cubicBezTo>
                <a:cubicBezTo>
                  <a:pt x="11533" y="70558"/>
                  <a:pt x="-9257" y="33137"/>
                  <a:pt x="4176" y="7390"/>
                </a:cubicBezTo>
                <a:cubicBezTo>
                  <a:pt x="7694" y="673"/>
                  <a:pt x="13612" y="193"/>
                  <a:pt x="19848" y="193"/>
                </a:cubicBezTo>
                <a:cubicBezTo>
                  <a:pt x="36960" y="193"/>
                  <a:pt x="54071" y="193"/>
                  <a:pt x="71183" y="19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32" name="Forma libre: forma 131">
            <a:extLst>
              <a:ext uri="{FF2B5EF4-FFF2-40B4-BE49-F238E27FC236}">
                <a16:creationId xmlns:a16="http://schemas.microsoft.com/office/drawing/2014/main" id="{63B18DCC-A08D-4030-8A76-45D4AE494099}"/>
              </a:ext>
            </a:extLst>
          </p:cNvPr>
          <p:cNvSpPr/>
          <p:nvPr/>
        </p:nvSpPr>
        <p:spPr>
          <a:xfrm>
            <a:off x="8206932" y="2244148"/>
            <a:ext cx="134768" cy="72283"/>
          </a:xfrm>
          <a:custGeom>
            <a:avLst/>
            <a:gdLst>
              <a:gd name="connsiteX0" fmla="*/ 69007 w 134768"/>
              <a:gd name="connsiteY0" fmla="*/ 72284 h 72283"/>
              <a:gd name="connsiteX1" fmla="*/ 48378 w 134768"/>
              <a:gd name="connsiteY1" fmla="*/ 72284 h 72283"/>
              <a:gd name="connsiteX2" fmla="*/ 1201 w 134768"/>
              <a:gd name="connsiteY2" fmla="*/ 14073 h 72283"/>
              <a:gd name="connsiteX3" fmla="*/ 17673 w 134768"/>
              <a:gd name="connsiteY3" fmla="*/ 0 h 72283"/>
              <a:gd name="connsiteX4" fmla="*/ 114264 w 134768"/>
              <a:gd name="connsiteY4" fmla="*/ 0 h 72283"/>
              <a:gd name="connsiteX5" fmla="*/ 134574 w 134768"/>
              <a:gd name="connsiteY5" fmla="*/ 19350 h 72283"/>
              <a:gd name="connsiteX6" fmla="*/ 85479 w 134768"/>
              <a:gd name="connsiteY6" fmla="*/ 71964 h 72283"/>
              <a:gd name="connsiteX7" fmla="*/ 69007 w 134768"/>
              <a:gd name="connsiteY7" fmla="*/ 71964 h 7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768" h="72283">
                <a:moveTo>
                  <a:pt x="69007" y="72284"/>
                </a:moveTo>
                <a:cubicBezTo>
                  <a:pt x="62131" y="72284"/>
                  <a:pt x="55254" y="72284"/>
                  <a:pt x="48378" y="72284"/>
                </a:cubicBezTo>
                <a:cubicBezTo>
                  <a:pt x="13355" y="71964"/>
                  <a:pt x="-5036" y="48935"/>
                  <a:pt x="1201" y="14073"/>
                </a:cubicBezTo>
                <a:cubicBezTo>
                  <a:pt x="2960" y="4318"/>
                  <a:pt x="7438" y="0"/>
                  <a:pt x="17673" y="0"/>
                </a:cubicBezTo>
                <a:cubicBezTo>
                  <a:pt x="49817" y="320"/>
                  <a:pt x="82121" y="160"/>
                  <a:pt x="114264" y="0"/>
                </a:cubicBezTo>
                <a:cubicBezTo>
                  <a:pt x="127378" y="0"/>
                  <a:pt x="133775" y="4958"/>
                  <a:pt x="134574" y="19350"/>
                </a:cubicBezTo>
                <a:cubicBezTo>
                  <a:pt x="136493" y="58371"/>
                  <a:pt x="124499" y="71804"/>
                  <a:pt x="85479" y="71964"/>
                </a:cubicBezTo>
                <a:cubicBezTo>
                  <a:pt x="80042" y="71964"/>
                  <a:pt x="74444" y="71964"/>
                  <a:pt x="69007" y="7196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33" name="Forma libre: forma 132">
            <a:extLst>
              <a:ext uri="{FF2B5EF4-FFF2-40B4-BE49-F238E27FC236}">
                <a16:creationId xmlns:a16="http://schemas.microsoft.com/office/drawing/2014/main" id="{31C4FF6B-5F7A-46EB-B797-D76C1756C190}"/>
              </a:ext>
            </a:extLst>
          </p:cNvPr>
          <p:cNvSpPr/>
          <p:nvPr/>
        </p:nvSpPr>
        <p:spPr>
          <a:xfrm>
            <a:off x="7890855" y="6022808"/>
            <a:ext cx="151855" cy="51740"/>
          </a:xfrm>
          <a:custGeom>
            <a:avLst/>
            <a:gdLst>
              <a:gd name="connsiteX0" fmla="*/ 72762 w 151855"/>
              <a:gd name="connsiteY0" fmla="*/ 51732 h 51740"/>
              <a:gd name="connsiteX1" fmla="*/ 17270 w 151855"/>
              <a:gd name="connsiteY1" fmla="*/ 51732 h 51740"/>
              <a:gd name="connsiteX2" fmla="*/ 478 w 151855"/>
              <a:gd name="connsiteY2" fmla="*/ 22306 h 51740"/>
              <a:gd name="connsiteX3" fmla="*/ 18069 w 151855"/>
              <a:gd name="connsiteY3" fmla="*/ 77 h 51740"/>
              <a:gd name="connsiteX4" fmla="*/ 134970 w 151855"/>
              <a:gd name="connsiteY4" fmla="*/ 4715 h 51740"/>
              <a:gd name="connsiteX5" fmla="*/ 151442 w 151855"/>
              <a:gd name="connsiteY5" fmla="*/ 24705 h 51740"/>
              <a:gd name="connsiteX6" fmla="*/ 134331 w 151855"/>
              <a:gd name="connsiteY6" fmla="*/ 51092 h 51740"/>
              <a:gd name="connsiteX7" fmla="*/ 72762 w 151855"/>
              <a:gd name="connsiteY7" fmla="*/ 51092 h 51740"/>
              <a:gd name="connsiteX8" fmla="*/ 72762 w 151855"/>
              <a:gd name="connsiteY8" fmla="*/ 51572 h 51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855" h="51740">
                <a:moveTo>
                  <a:pt x="72762" y="51732"/>
                </a:moveTo>
                <a:cubicBezTo>
                  <a:pt x="54211" y="51732"/>
                  <a:pt x="35820" y="51411"/>
                  <a:pt x="17270" y="51732"/>
                </a:cubicBezTo>
                <a:cubicBezTo>
                  <a:pt x="-6558" y="52211"/>
                  <a:pt x="1597" y="34140"/>
                  <a:pt x="478" y="22306"/>
                </a:cubicBezTo>
                <a:cubicBezTo>
                  <a:pt x="-641" y="10152"/>
                  <a:pt x="-162" y="-1042"/>
                  <a:pt x="18069" y="77"/>
                </a:cubicBezTo>
                <a:cubicBezTo>
                  <a:pt x="56930" y="2476"/>
                  <a:pt x="95950" y="3596"/>
                  <a:pt x="134970" y="4715"/>
                </a:cubicBezTo>
                <a:cubicBezTo>
                  <a:pt x="148723" y="5195"/>
                  <a:pt x="153361" y="12551"/>
                  <a:pt x="151442" y="24705"/>
                </a:cubicBezTo>
                <a:cubicBezTo>
                  <a:pt x="149683" y="35740"/>
                  <a:pt x="154481" y="51411"/>
                  <a:pt x="134331" y="51092"/>
                </a:cubicBezTo>
                <a:cubicBezTo>
                  <a:pt x="113861" y="50772"/>
                  <a:pt x="93231" y="51092"/>
                  <a:pt x="72762" y="51092"/>
                </a:cubicBezTo>
                <a:cubicBezTo>
                  <a:pt x="72762" y="51251"/>
                  <a:pt x="72762" y="51411"/>
                  <a:pt x="72762" y="51572"/>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34" name="Forma libre: forma 133">
            <a:extLst>
              <a:ext uri="{FF2B5EF4-FFF2-40B4-BE49-F238E27FC236}">
                <a16:creationId xmlns:a16="http://schemas.microsoft.com/office/drawing/2014/main" id="{0A4D452D-119F-494E-806A-99C1D6F802D6}"/>
              </a:ext>
            </a:extLst>
          </p:cNvPr>
          <p:cNvSpPr/>
          <p:nvPr/>
        </p:nvSpPr>
        <p:spPr>
          <a:xfrm>
            <a:off x="9193874" y="5693097"/>
            <a:ext cx="180716" cy="38894"/>
          </a:xfrm>
          <a:custGeom>
            <a:avLst/>
            <a:gdLst>
              <a:gd name="connsiteX0" fmla="*/ 93077 w 180716"/>
              <a:gd name="connsiteY0" fmla="*/ 194 h 38894"/>
              <a:gd name="connsiteX1" fmla="*/ 163122 w 180716"/>
              <a:gd name="connsiteY1" fmla="*/ 34 h 38894"/>
              <a:gd name="connsiteX2" fmla="*/ 180713 w 180716"/>
              <a:gd name="connsiteY2" fmla="*/ 16346 h 38894"/>
              <a:gd name="connsiteX3" fmla="*/ 164081 w 180716"/>
              <a:gd name="connsiteY3" fmla="*/ 38895 h 38894"/>
              <a:gd name="connsiteX4" fmla="*/ 15836 w 180716"/>
              <a:gd name="connsiteY4" fmla="*/ 38895 h 38894"/>
              <a:gd name="connsiteX5" fmla="*/ 4 w 180716"/>
              <a:gd name="connsiteY5" fmla="*/ 17626 h 38894"/>
              <a:gd name="connsiteX6" fmla="*/ 16956 w 180716"/>
              <a:gd name="connsiteY6" fmla="*/ 34 h 38894"/>
              <a:gd name="connsiteX7" fmla="*/ 93077 w 180716"/>
              <a:gd name="connsiteY7" fmla="*/ 34 h 38894"/>
              <a:gd name="connsiteX8" fmla="*/ 93077 w 180716"/>
              <a:gd name="connsiteY8" fmla="*/ 34 h 3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716" h="38894">
                <a:moveTo>
                  <a:pt x="93077" y="194"/>
                </a:moveTo>
                <a:cubicBezTo>
                  <a:pt x="116426" y="194"/>
                  <a:pt x="139774" y="674"/>
                  <a:pt x="163122" y="34"/>
                </a:cubicBezTo>
                <a:cubicBezTo>
                  <a:pt x="175436" y="-445"/>
                  <a:pt x="180873" y="4032"/>
                  <a:pt x="180713" y="16346"/>
                </a:cubicBezTo>
                <a:cubicBezTo>
                  <a:pt x="180713" y="28180"/>
                  <a:pt x="179914" y="38895"/>
                  <a:pt x="164081" y="38895"/>
                </a:cubicBezTo>
                <a:cubicBezTo>
                  <a:pt x="114666" y="38895"/>
                  <a:pt x="65251" y="38895"/>
                  <a:pt x="15836" y="38895"/>
                </a:cubicBezTo>
                <a:cubicBezTo>
                  <a:pt x="1284" y="38895"/>
                  <a:pt x="164" y="28660"/>
                  <a:pt x="4" y="17626"/>
                </a:cubicBezTo>
                <a:cubicBezTo>
                  <a:pt x="-156" y="5951"/>
                  <a:pt x="4322" y="-126"/>
                  <a:pt x="16956" y="34"/>
                </a:cubicBezTo>
                <a:cubicBezTo>
                  <a:pt x="42383" y="514"/>
                  <a:pt x="67650" y="34"/>
                  <a:pt x="93077" y="34"/>
                </a:cubicBezTo>
                <a:lnTo>
                  <a:pt x="93077" y="34"/>
                </a:lnTo>
                <a:close/>
              </a:path>
            </a:pathLst>
          </a:custGeom>
          <a:solidFill>
            <a:schemeClr val="bg1">
              <a:lumMod val="65000"/>
            </a:schemeClr>
          </a:solidFill>
          <a:ln w="15985" cap="flat">
            <a:noFill/>
            <a:prstDash val="solid"/>
            <a:miter/>
          </a:ln>
        </p:spPr>
        <p:txBody>
          <a:bodyPr rtlCol="0" anchor="ctr"/>
          <a:lstStyle/>
          <a:p>
            <a:endParaRPr lang="LID4096"/>
          </a:p>
        </p:txBody>
      </p:sp>
      <p:sp>
        <p:nvSpPr>
          <p:cNvPr id="135" name="Forma libre: forma 134">
            <a:extLst>
              <a:ext uri="{FF2B5EF4-FFF2-40B4-BE49-F238E27FC236}">
                <a16:creationId xmlns:a16="http://schemas.microsoft.com/office/drawing/2014/main" id="{F1E96527-935C-4532-99D6-4C4871FDA353}"/>
              </a:ext>
            </a:extLst>
          </p:cNvPr>
          <p:cNvSpPr/>
          <p:nvPr/>
        </p:nvSpPr>
        <p:spPr>
          <a:xfrm>
            <a:off x="9193823" y="6051990"/>
            <a:ext cx="180446" cy="39184"/>
          </a:xfrm>
          <a:custGeom>
            <a:avLst/>
            <a:gdLst>
              <a:gd name="connsiteX0" fmla="*/ 88810 w 180446"/>
              <a:gd name="connsiteY0" fmla="*/ 39182 h 39184"/>
              <a:gd name="connsiteX1" fmla="*/ 16846 w 180446"/>
              <a:gd name="connsiteY1" fmla="*/ 39182 h 39184"/>
              <a:gd name="connsiteX2" fmla="*/ 54 w 180446"/>
              <a:gd name="connsiteY2" fmla="*/ 21751 h 39184"/>
              <a:gd name="connsiteX3" fmla="*/ 16846 w 180446"/>
              <a:gd name="connsiteY3" fmla="*/ 2 h 39184"/>
              <a:gd name="connsiteX4" fmla="*/ 160774 w 180446"/>
              <a:gd name="connsiteY4" fmla="*/ 2 h 39184"/>
              <a:gd name="connsiteX5" fmla="*/ 180444 w 180446"/>
              <a:gd name="connsiteY5" fmla="*/ 19512 h 39184"/>
              <a:gd name="connsiteX6" fmla="*/ 160614 w 180446"/>
              <a:gd name="connsiteY6" fmla="*/ 39022 h 39184"/>
              <a:gd name="connsiteX7" fmla="*/ 88650 w 180446"/>
              <a:gd name="connsiteY7" fmla="*/ 38862 h 3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446" h="39184">
                <a:moveTo>
                  <a:pt x="88810" y="39182"/>
                </a:moveTo>
                <a:cubicBezTo>
                  <a:pt x="64822" y="39182"/>
                  <a:pt x="40834" y="38862"/>
                  <a:pt x="16846" y="39182"/>
                </a:cubicBezTo>
                <a:cubicBezTo>
                  <a:pt x="4372" y="39342"/>
                  <a:pt x="-585" y="33584"/>
                  <a:pt x="54" y="21751"/>
                </a:cubicBezTo>
                <a:cubicBezTo>
                  <a:pt x="694" y="10716"/>
                  <a:pt x="-265" y="-158"/>
                  <a:pt x="16846" y="2"/>
                </a:cubicBezTo>
                <a:cubicBezTo>
                  <a:pt x="64822" y="641"/>
                  <a:pt x="112798" y="481"/>
                  <a:pt x="160774" y="2"/>
                </a:cubicBezTo>
                <a:cubicBezTo>
                  <a:pt x="174846" y="2"/>
                  <a:pt x="180604" y="5759"/>
                  <a:pt x="180444" y="19512"/>
                </a:cubicBezTo>
                <a:cubicBezTo>
                  <a:pt x="180444" y="33105"/>
                  <a:pt x="174846" y="39502"/>
                  <a:pt x="160614" y="39022"/>
                </a:cubicBezTo>
                <a:cubicBezTo>
                  <a:pt x="136626" y="38382"/>
                  <a:pt x="112638" y="38862"/>
                  <a:pt x="88650" y="38862"/>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36" name="Forma libre: forma 135">
            <a:extLst>
              <a:ext uri="{FF2B5EF4-FFF2-40B4-BE49-F238E27FC236}">
                <a16:creationId xmlns:a16="http://schemas.microsoft.com/office/drawing/2014/main" id="{911B3305-AD8C-4F84-856B-036D46415226}"/>
              </a:ext>
            </a:extLst>
          </p:cNvPr>
          <p:cNvSpPr/>
          <p:nvPr/>
        </p:nvSpPr>
        <p:spPr>
          <a:xfrm>
            <a:off x="6748632" y="6130370"/>
            <a:ext cx="146507" cy="51041"/>
          </a:xfrm>
          <a:custGeom>
            <a:avLst/>
            <a:gdLst>
              <a:gd name="connsiteX0" fmla="*/ 74119 w 146507"/>
              <a:gd name="connsiteY0" fmla="*/ 142 h 51041"/>
              <a:gd name="connsiteX1" fmla="*/ 131690 w 146507"/>
              <a:gd name="connsiteY1" fmla="*/ 142 h 51041"/>
              <a:gd name="connsiteX2" fmla="*/ 146403 w 146507"/>
              <a:gd name="connsiteY2" fmla="*/ 16614 h 51041"/>
              <a:gd name="connsiteX3" fmla="*/ 104984 w 146507"/>
              <a:gd name="connsiteY3" fmla="*/ 50997 h 51041"/>
              <a:gd name="connsiteX4" fmla="*/ 31101 w 146507"/>
              <a:gd name="connsiteY4" fmla="*/ 48757 h 51041"/>
              <a:gd name="connsiteX5" fmla="*/ 2635 w 146507"/>
              <a:gd name="connsiteY5" fmla="*/ 25889 h 51041"/>
              <a:gd name="connsiteX6" fmla="*/ 20706 w 146507"/>
              <a:gd name="connsiteY6" fmla="*/ 142 h 51041"/>
              <a:gd name="connsiteX7" fmla="*/ 74119 w 146507"/>
              <a:gd name="connsiteY7" fmla="*/ 142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07" h="51041">
                <a:moveTo>
                  <a:pt x="74119" y="142"/>
                </a:moveTo>
                <a:cubicBezTo>
                  <a:pt x="93310" y="142"/>
                  <a:pt x="112500" y="462"/>
                  <a:pt x="131690" y="142"/>
                </a:cubicBezTo>
                <a:cubicBezTo>
                  <a:pt x="143524" y="-18"/>
                  <a:pt x="147203" y="5579"/>
                  <a:pt x="146403" y="16614"/>
                </a:cubicBezTo>
                <a:cubicBezTo>
                  <a:pt x="144964" y="36444"/>
                  <a:pt x="129451" y="50676"/>
                  <a:pt x="104984" y="50997"/>
                </a:cubicBezTo>
                <a:cubicBezTo>
                  <a:pt x="80356" y="51316"/>
                  <a:pt x="55729" y="49877"/>
                  <a:pt x="31101" y="48757"/>
                </a:cubicBezTo>
                <a:cubicBezTo>
                  <a:pt x="16228" y="48118"/>
                  <a:pt x="7433" y="39162"/>
                  <a:pt x="2635" y="25889"/>
                </a:cubicBezTo>
                <a:cubicBezTo>
                  <a:pt x="-3761" y="7658"/>
                  <a:pt x="1196" y="462"/>
                  <a:pt x="20706" y="142"/>
                </a:cubicBezTo>
                <a:cubicBezTo>
                  <a:pt x="38457" y="-178"/>
                  <a:pt x="56368" y="142"/>
                  <a:pt x="74119" y="142"/>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37" name="Forma libre: forma 136">
            <a:extLst>
              <a:ext uri="{FF2B5EF4-FFF2-40B4-BE49-F238E27FC236}">
                <a16:creationId xmlns:a16="http://schemas.microsoft.com/office/drawing/2014/main" id="{AD2E8CE9-D9FD-4A09-AF94-E56ACEAC1521}"/>
              </a:ext>
            </a:extLst>
          </p:cNvPr>
          <p:cNvSpPr/>
          <p:nvPr/>
        </p:nvSpPr>
        <p:spPr>
          <a:xfrm>
            <a:off x="8981824" y="5693118"/>
            <a:ext cx="179145" cy="38937"/>
          </a:xfrm>
          <a:custGeom>
            <a:avLst/>
            <a:gdLst>
              <a:gd name="connsiteX0" fmla="*/ 91474 w 179145"/>
              <a:gd name="connsiteY0" fmla="*/ 173 h 38937"/>
              <a:gd name="connsiteX1" fmla="*/ 163438 w 179145"/>
              <a:gd name="connsiteY1" fmla="*/ 14 h 38937"/>
              <a:gd name="connsiteX2" fmla="*/ 179110 w 179145"/>
              <a:gd name="connsiteY2" fmla="*/ 16006 h 38937"/>
              <a:gd name="connsiteX3" fmla="*/ 165517 w 179145"/>
              <a:gd name="connsiteY3" fmla="*/ 38714 h 38937"/>
              <a:gd name="connsiteX4" fmla="*/ 13273 w 179145"/>
              <a:gd name="connsiteY4" fmla="*/ 38554 h 38937"/>
              <a:gd name="connsiteX5" fmla="*/ 0 w 179145"/>
              <a:gd name="connsiteY5" fmla="*/ 17605 h 38937"/>
              <a:gd name="connsiteX6" fmla="*/ 15193 w 179145"/>
              <a:gd name="connsiteY6" fmla="*/ 653 h 38937"/>
              <a:gd name="connsiteX7" fmla="*/ 91314 w 179145"/>
              <a:gd name="connsiteY7" fmla="*/ 653 h 38937"/>
              <a:gd name="connsiteX8" fmla="*/ 91314 w 179145"/>
              <a:gd name="connsiteY8" fmla="*/ 333 h 38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145" h="38937">
                <a:moveTo>
                  <a:pt x="91474" y="173"/>
                </a:moveTo>
                <a:cubicBezTo>
                  <a:pt x="115462" y="173"/>
                  <a:pt x="139450" y="653"/>
                  <a:pt x="163438" y="14"/>
                </a:cubicBezTo>
                <a:cubicBezTo>
                  <a:pt x="175272" y="-306"/>
                  <a:pt x="179590" y="4971"/>
                  <a:pt x="179110" y="16006"/>
                </a:cubicBezTo>
                <a:cubicBezTo>
                  <a:pt x="178630" y="26240"/>
                  <a:pt x="180869" y="38554"/>
                  <a:pt x="165517" y="38714"/>
                </a:cubicBezTo>
                <a:cubicBezTo>
                  <a:pt x="114822" y="39034"/>
                  <a:pt x="63968" y="39034"/>
                  <a:pt x="13273" y="38554"/>
                </a:cubicBezTo>
                <a:cubicBezTo>
                  <a:pt x="-480" y="38554"/>
                  <a:pt x="160" y="27520"/>
                  <a:pt x="0" y="17605"/>
                </a:cubicBezTo>
                <a:cubicBezTo>
                  <a:pt x="0" y="7050"/>
                  <a:pt x="3358" y="493"/>
                  <a:pt x="15193" y="653"/>
                </a:cubicBezTo>
                <a:cubicBezTo>
                  <a:pt x="40620" y="813"/>
                  <a:pt x="65887" y="653"/>
                  <a:pt x="91314" y="653"/>
                </a:cubicBezTo>
                <a:lnTo>
                  <a:pt x="91314" y="333"/>
                </a:lnTo>
                <a:close/>
              </a:path>
            </a:pathLst>
          </a:custGeom>
          <a:solidFill>
            <a:schemeClr val="bg1">
              <a:lumMod val="65000"/>
            </a:schemeClr>
          </a:solidFill>
          <a:ln w="15985" cap="flat">
            <a:noFill/>
            <a:prstDash val="solid"/>
            <a:miter/>
          </a:ln>
        </p:spPr>
        <p:txBody>
          <a:bodyPr rtlCol="0" anchor="ctr"/>
          <a:lstStyle/>
          <a:p>
            <a:endParaRPr lang="LID4096"/>
          </a:p>
        </p:txBody>
      </p:sp>
      <p:sp>
        <p:nvSpPr>
          <p:cNvPr id="138" name="Forma libre: forma 137">
            <a:extLst>
              <a:ext uri="{FF2B5EF4-FFF2-40B4-BE49-F238E27FC236}">
                <a16:creationId xmlns:a16="http://schemas.microsoft.com/office/drawing/2014/main" id="{38D75357-CD08-470B-895A-682767F2404A}"/>
              </a:ext>
            </a:extLst>
          </p:cNvPr>
          <p:cNvSpPr/>
          <p:nvPr/>
        </p:nvSpPr>
        <p:spPr>
          <a:xfrm>
            <a:off x="8764814" y="5692968"/>
            <a:ext cx="179434" cy="39186"/>
          </a:xfrm>
          <a:custGeom>
            <a:avLst/>
            <a:gdLst>
              <a:gd name="connsiteX0" fmla="*/ 91474 w 179434"/>
              <a:gd name="connsiteY0" fmla="*/ 39184 h 39186"/>
              <a:gd name="connsiteX1" fmla="*/ 19510 w 179434"/>
              <a:gd name="connsiteY1" fmla="*/ 39184 h 39186"/>
              <a:gd name="connsiteX2" fmla="*/ 0 w 179434"/>
              <a:gd name="connsiteY2" fmla="*/ 19194 h 39186"/>
              <a:gd name="connsiteX3" fmla="*/ 19830 w 179434"/>
              <a:gd name="connsiteY3" fmla="*/ 4 h 39186"/>
              <a:gd name="connsiteX4" fmla="*/ 161838 w 179434"/>
              <a:gd name="connsiteY4" fmla="*/ 4 h 39186"/>
              <a:gd name="connsiteX5" fmla="*/ 179430 w 179434"/>
              <a:gd name="connsiteY5" fmla="*/ 18554 h 39186"/>
              <a:gd name="connsiteX6" fmla="*/ 161679 w 179434"/>
              <a:gd name="connsiteY6" fmla="*/ 39024 h 39186"/>
              <a:gd name="connsiteX7" fmla="*/ 91794 w 179434"/>
              <a:gd name="connsiteY7" fmla="*/ 38864 h 39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434" h="39186">
                <a:moveTo>
                  <a:pt x="91474" y="39184"/>
                </a:moveTo>
                <a:cubicBezTo>
                  <a:pt x="67486" y="39184"/>
                  <a:pt x="43498" y="38864"/>
                  <a:pt x="19510" y="39184"/>
                </a:cubicBezTo>
                <a:cubicBezTo>
                  <a:pt x="5437" y="39344"/>
                  <a:pt x="0" y="32787"/>
                  <a:pt x="0" y="19194"/>
                </a:cubicBezTo>
                <a:cubicBezTo>
                  <a:pt x="0" y="5121"/>
                  <a:pt x="5757" y="-157"/>
                  <a:pt x="19830" y="4"/>
                </a:cubicBezTo>
                <a:cubicBezTo>
                  <a:pt x="67166" y="483"/>
                  <a:pt x="114502" y="483"/>
                  <a:pt x="161838" y="4"/>
                </a:cubicBezTo>
                <a:cubicBezTo>
                  <a:pt x="175592" y="4"/>
                  <a:pt x="179590" y="5761"/>
                  <a:pt x="179430" y="18554"/>
                </a:cubicBezTo>
                <a:cubicBezTo>
                  <a:pt x="179430" y="31348"/>
                  <a:pt x="177191" y="39664"/>
                  <a:pt x="161679" y="39024"/>
                </a:cubicBezTo>
                <a:cubicBezTo>
                  <a:pt x="138330" y="38225"/>
                  <a:pt x="114982" y="38864"/>
                  <a:pt x="91794" y="3886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39" name="Forma libre: forma 138">
            <a:extLst>
              <a:ext uri="{FF2B5EF4-FFF2-40B4-BE49-F238E27FC236}">
                <a16:creationId xmlns:a16="http://schemas.microsoft.com/office/drawing/2014/main" id="{78ECB080-51E0-4302-B97A-2AD6845994AD}"/>
              </a:ext>
            </a:extLst>
          </p:cNvPr>
          <p:cNvSpPr/>
          <p:nvPr/>
        </p:nvSpPr>
        <p:spPr>
          <a:xfrm>
            <a:off x="8981824" y="6052151"/>
            <a:ext cx="179433" cy="39044"/>
          </a:xfrm>
          <a:custGeom>
            <a:avLst/>
            <a:gdLst>
              <a:gd name="connsiteX0" fmla="*/ 88436 w 179433"/>
              <a:gd name="connsiteY0" fmla="*/ 39020 h 39044"/>
              <a:gd name="connsiteX1" fmla="*/ 18711 w 179433"/>
              <a:gd name="connsiteY1" fmla="*/ 39020 h 39044"/>
              <a:gd name="connsiteX2" fmla="*/ 0 w 179433"/>
              <a:gd name="connsiteY2" fmla="*/ 18711 h 39044"/>
              <a:gd name="connsiteX3" fmla="*/ 18231 w 179433"/>
              <a:gd name="connsiteY3" fmla="*/ 0 h 39044"/>
              <a:gd name="connsiteX4" fmla="*/ 161839 w 179433"/>
              <a:gd name="connsiteY4" fmla="*/ 0 h 39044"/>
              <a:gd name="connsiteX5" fmla="*/ 179430 w 179433"/>
              <a:gd name="connsiteY5" fmla="*/ 19191 h 39044"/>
              <a:gd name="connsiteX6" fmla="*/ 160399 w 179433"/>
              <a:gd name="connsiteY6" fmla="*/ 39020 h 39044"/>
              <a:gd name="connsiteX7" fmla="*/ 88596 w 179433"/>
              <a:gd name="connsiteY7" fmla="*/ 39020 h 39044"/>
              <a:gd name="connsiteX8" fmla="*/ 88596 w 179433"/>
              <a:gd name="connsiteY8" fmla="*/ 39020 h 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433" h="39044">
                <a:moveTo>
                  <a:pt x="88436" y="39020"/>
                </a:moveTo>
                <a:cubicBezTo>
                  <a:pt x="65247" y="39020"/>
                  <a:pt x="41899" y="38701"/>
                  <a:pt x="18711" y="39020"/>
                </a:cubicBezTo>
                <a:cubicBezTo>
                  <a:pt x="4158" y="39341"/>
                  <a:pt x="0" y="32144"/>
                  <a:pt x="0" y="18711"/>
                </a:cubicBezTo>
                <a:cubicBezTo>
                  <a:pt x="0" y="5757"/>
                  <a:pt x="4958" y="0"/>
                  <a:pt x="18231" y="0"/>
                </a:cubicBezTo>
                <a:cubicBezTo>
                  <a:pt x="66047" y="160"/>
                  <a:pt x="114023" y="320"/>
                  <a:pt x="161839" y="0"/>
                </a:cubicBezTo>
                <a:cubicBezTo>
                  <a:pt x="175592" y="0"/>
                  <a:pt x="179270" y="6877"/>
                  <a:pt x="179430" y="19191"/>
                </a:cubicBezTo>
                <a:cubicBezTo>
                  <a:pt x="179590" y="32784"/>
                  <a:pt x="174792" y="39500"/>
                  <a:pt x="160399" y="39020"/>
                </a:cubicBezTo>
                <a:cubicBezTo>
                  <a:pt x="136412" y="38381"/>
                  <a:pt x="112583" y="39020"/>
                  <a:pt x="88596" y="39020"/>
                </a:cubicBezTo>
                <a:lnTo>
                  <a:pt x="88596" y="39020"/>
                </a:lnTo>
                <a:close/>
              </a:path>
            </a:pathLst>
          </a:custGeom>
          <a:solidFill>
            <a:schemeClr val="bg1">
              <a:lumMod val="65000"/>
            </a:schemeClr>
          </a:solidFill>
          <a:ln w="15985" cap="flat">
            <a:noFill/>
            <a:prstDash val="solid"/>
            <a:miter/>
          </a:ln>
        </p:spPr>
        <p:txBody>
          <a:bodyPr rtlCol="0" anchor="ctr"/>
          <a:lstStyle/>
          <a:p>
            <a:endParaRPr lang="LID4096"/>
          </a:p>
        </p:txBody>
      </p:sp>
      <p:sp>
        <p:nvSpPr>
          <p:cNvPr id="140" name="Forma libre: forma 139">
            <a:extLst>
              <a:ext uri="{FF2B5EF4-FFF2-40B4-BE49-F238E27FC236}">
                <a16:creationId xmlns:a16="http://schemas.microsoft.com/office/drawing/2014/main" id="{3C5A2CE0-8B7E-4CBD-A051-C74E61E290F1}"/>
              </a:ext>
            </a:extLst>
          </p:cNvPr>
          <p:cNvSpPr/>
          <p:nvPr/>
        </p:nvSpPr>
        <p:spPr>
          <a:xfrm>
            <a:off x="6920552" y="6130107"/>
            <a:ext cx="146158" cy="51258"/>
          </a:xfrm>
          <a:custGeom>
            <a:avLst/>
            <a:gdLst>
              <a:gd name="connsiteX0" fmla="*/ 64358 w 146158"/>
              <a:gd name="connsiteY0" fmla="*/ 51259 h 51258"/>
              <a:gd name="connsiteX1" fmla="*/ 29655 w 146158"/>
              <a:gd name="connsiteY1" fmla="*/ 49180 h 51258"/>
              <a:gd name="connsiteX2" fmla="*/ 2949 w 146158"/>
              <a:gd name="connsiteY2" fmla="*/ 28070 h 51258"/>
              <a:gd name="connsiteX3" fmla="*/ 21340 w 146158"/>
              <a:gd name="connsiteY3" fmla="*/ 564 h 51258"/>
              <a:gd name="connsiteX4" fmla="*/ 119690 w 146158"/>
              <a:gd name="connsiteY4" fmla="*/ 564 h 51258"/>
              <a:gd name="connsiteX5" fmla="*/ 146077 w 146158"/>
              <a:gd name="connsiteY5" fmla="*/ 14157 h 51258"/>
              <a:gd name="connsiteX6" fmla="*/ 123368 w 146158"/>
              <a:gd name="connsiteY6" fmla="*/ 46301 h 51258"/>
              <a:gd name="connsiteX7" fmla="*/ 64198 w 146158"/>
              <a:gd name="connsiteY7" fmla="*/ 51099 h 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158" h="51258">
                <a:moveTo>
                  <a:pt x="64358" y="51259"/>
                </a:moveTo>
                <a:cubicBezTo>
                  <a:pt x="52844" y="50459"/>
                  <a:pt x="41170" y="49019"/>
                  <a:pt x="29655" y="49180"/>
                </a:cubicBezTo>
                <a:cubicBezTo>
                  <a:pt x="14623" y="49180"/>
                  <a:pt x="7587" y="39904"/>
                  <a:pt x="2949" y="28070"/>
                </a:cubicBezTo>
                <a:cubicBezTo>
                  <a:pt x="-4248" y="9519"/>
                  <a:pt x="1669" y="724"/>
                  <a:pt x="21340" y="564"/>
                </a:cubicBezTo>
                <a:cubicBezTo>
                  <a:pt x="54123" y="244"/>
                  <a:pt x="86907" y="244"/>
                  <a:pt x="119690" y="564"/>
                </a:cubicBezTo>
                <a:cubicBezTo>
                  <a:pt x="130245" y="564"/>
                  <a:pt x="145117" y="-4233"/>
                  <a:pt x="146077" y="14157"/>
                </a:cubicBezTo>
                <a:cubicBezTo>
                  <a:pt x="147036" y="30469"/>
                  <a:pt x="139520" y="42783"/>
                  <a:pt x="123368" y="46301"/>
                </a:cubicBezTo>
                <a:cubicBezTo>
                  <a:pt x="104018" y="50459"/>
                  <a:pt x="84028" y="50938"/>
                  <a:pt x="64198" y="5109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41" name="Forma libre: forma 140">
            <a:extLst>
              <a:ext uri="{FF2B5EF4-FFF2-40B4-BE49-F238E27FC236}">
                <a16:creationId xmlns:a16="http://schemas.microsoft.com/office/drawing/2014/main" id="{43798C2A-43F5-440D-AFAE-B5130259EA11}"/>
              </a:ext>
            </a:extLst>
          </p:cNvPr>
          <p:cNvSpPr/>
          <p:nvPr/>
        </p:nvSpPr>
        <p:spPr>
          <a:xfrm>
            <a:off x="8764814" y="6052149"/>
            <a:ext cx="178954" cy="39195"/>
          </a:xfrm>
          <a:custGeom>
            <a:avLst/>
            <a:gdLst>
              <a:gd name="connsiteX0" fmla="*/ 88595 w 178954"/>
              <a:gd name="connsiteY0" fmla="*/ 39023 h 39195"/>
              <a:gd name="connsiteX1" fmla="*/ 18551 w 178954"/>
              <a:gd name="connsiteY1" fmla="*/ 39183 h 39195"/>
              <a:gd name="connsiteX2" fmla="*/ 0 w 178954"/>
              <a:gd name="connsiteY2" fmla="*/ 20792 h 39195"/>
              <a:gd name="connsiteX3" fmla="*/ 18231 w 178954"/>
              <a:gd name="connsiteY3" fmla="*/ 2 h 39195"/>
              <a:gd name="connsiteX4" fmla="*/ 160399 w 178954"/>
              <a:gd name="connsiteY4" fmla="*/ 2 h 39195"/>
              <a:gd name="connsiteX5" fmla="*/ 178950 w 178954"/>
              <a:gd name="connsiteY5" fmla="*/ 20312 h 39195"/>
              <a:gd name="connsiteX6" fmla="*/ 160719 w 178954"/>
              <a:gd name="connsiteY6" fmla="*/ 38863 h 39195"/>
              <a:gd name="connsiteX7" fmla="*/ 88595 w 178954"/>
              <a:gd name="connsiteY7" fmla="*/ 38863 h 3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954" h="39195">
                <a:moveTo>
                  <a:pt x="88595" y="39023"/>
                </a:moveTo>
                <a:cubicBezTo>
                  <a:pt x="65247" y="39023"/>
                  <a:pt x="41899" y="38703"/>
                  <a:pt x="18551" y="39183"/>
                </a:cubicBezTo>
                <a:cubicBezTo>
                  <a:pt x="5277" y="39502"/>
                  <a:pt x="0" y="33905"/>
                  <a:pt x="0" y="20792"/>
                </a:cubicBezTo>
                <a:cubicBezTo>
                  <a:pt x="0" y="8158"/>
                  <a:pt x="2719" y="-157"/>
                  <a:pt x="18231" y="2"/>
                </a:cubicBezTo>
                <a:cubicBezTo>
                  <a:pt x="65567" y="482"/>
                  <a:pt x="112903" y="482"/>
                  <a:pt x="160399" y="2"/>
                </a:cubicBezTo>
                <a:cubicBezTo>
                  <a:pt x="175112" y="2"/>
                  <a:pt x="179110" y="6879"/>
                  <a:pt x="178950" y="20312"/>
                </a:cubicBezTo>
                <a:cubicBezTo>
                  <a:pt x="178950" y="33425"/>
                  <a:pt x="173832" y="39023"/>
                  <a:pt x="160719" y="38863"/>
                </a:cubicBezTo>
                <a:cubicBezTo>
                  <a:pt x="136731" y="38543"/>
                  <a:pt x="112743" y="38863"/>
                  <a:pt x="88595" y="3886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42" name="Forma libre: forma 141">
            <a:extLst>
              <a:ext uri="{FF2B5EF4-FFF2-40B4-BE49-F238E27FC236}">
                <a16:creationId xmlns:a16="http://schemas.microsoft.com/office/drawing/2014/main" id="{91A61207-F6BF-4CEE-A657-826B09C1B3AC}"/>
              </a:ext>
            </a:extLst>
          </p:cNvPr>
          <p:cNvSpPr/>
          <p:nvPr/>
        </p:nvSpPr>
        <p:spPr>
          <a:xfrm>
            <a:off x="7091700" y="6129908"/>
            <a:ext cx="146034" cy="50907"/>
          </a:xfrm>
          <a:custGeom>
            <a:avLst/>
            <a:gdLst>
              <a:gd name="connsiteX0" fmla="*/ 74078 w 146034"/>
              <a:gd name="connsiteY0" fmla="*/ 603 h 50907"/>
              <a:gd name="connsiteX1" fmla="*/ 123493 w 146034"/>
              <a:gd name="connsiteY1" fmla="*/ 603 h 50907"/>
              <a:gd name="connsiteX2" fmla="*/ 143803 w 146034"/>
              <a:gd name="connsiteY2" fmla="*/ 6041 h 50907"/>
              <a:gd name="connsiteX3" fmla="*/ 141244 w 146034"/>
              <a:gd name="connsiteY3" fmla="*/ 33706 h 50907"/>
              <a:gd name="connsiteX4" fmla="*/ 117576 w 146034"/>
              <a:gd name="connsiteY4" fmla="*/ 48259 h 50907"/>
              <a:gd name="connsiteX5" fmla="*/ 31220 w 146034"/>
              <a:gd name="connsiteY5" fmla="*/ 48899 h 50907"/>
              <a:gd name="connsiteX6" fmla="*/ 9311 w 146034"/>
              <a:gd name="connsiteY6" fmla="*/ 38664 h 50907"/>
              <a:gd name="connsiteX7" fmla="*/ 1315 w 146034"/>
              <a:gd name="connsiteY7" fmla="*/ 8119 h 50907"/>
              <a:gd name="connsiteX8" fmla="*/ 24503 w 146034"/>
              <a:gd name="connsiteY8" fmla="*/ 603 h 50907"/>
              <a:gd name="connsiteX9" fmla="*/ 73918 w 146034"/>
              <a:gd name="connsiteY9" fmla="*/ 443 h 5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034" h="50907">
                <a:moveTo>
                  <a:pt x="74078" y="603"/>
                </a:moveTo>
                <a:cubicBezTo>
                  <a:pt x="90550" y="603"/>
                  <a:pt x="107022" y="283"/>
                  <a:pt x="123493" y="603"/>
                </a:cubicBezTo>
                <a:cubicBezTo>
                  <a:pt x="130690" y="603"/>
                  <a:pt x="140125" y="-2595"/>
                  <a:pt x="143803" y="6041"/>
                </a:cubicBezTo>
                <a:cubicBezTo>
                  <a:pt x="147641" y="14996"/>
                  <a:pt x="146362" y="25071"/>
                  <a:pt x="141244" y="33706"/>
                </a:cubicBezTo>
                <a:cubicBezTo>
                  <a:pt x="135967" y="42662"/>
                  <a:pt x="127331" y="47619"/>
                  <a:pt x="117576" y="48259"/>
                </a:cubicBezTo>
                <a:cubicBezTo>
                  <a:pt x="88791" y="50498"/>
                  <a:pt x="60005" y="52577"/>
                  <a:pt x="31220" y="48899"/>
                </a:cubicBezTo>
                <a:cubicBezTo>
                  <a:pt x="22744" y="47779"/>
                  <a:pt x="15068" y="45220"/>
                  <a:pt x="9311" y="38664"/>
                </a:cubicBezTo>
                <a:cubicBezTo>
                  <a:pt x="1635" y="29868"/>
                  <a:pt x="-2203" y="19154"/>
                  <a:pt x="1315" y="8119"/>
                </a:cubicBezTo>
                <a:cubicBezTo>
                  <a:pt x="4993" y="-3395"/>
                  <a:pt x="16187" y="763"/>
                  <a:pt x="24503" y="603"/>
                </a:cubicBezTo>
                <a:cubicBezTo>
                  <a:pt x="40975" y="123"/>
                  <a:pt x="57446" y="603"/>
                  <a:pt x="73918" y="44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43" name="Forma libre: forma 142">
            <a:extLst>
              <a:ext uri="{FF2B5EF4-FFF2-40B4-BE49-F238E27FC236}">
                <a16:creationId xmlns:a16="http://schemas.microsoft.com/office/drawing/2014/main" id="{8EC239D3-0C29-44FB-A49D-A1151425DB63}"/>
              </a:ext>
            </a:extLst>
          </p:cNvPr>
          <p:cNvSpPr/>
          <p:nvPr/>
        </p:nvSpPr>
        <p:spPr>
          <a:xfrm>
            <a:off x="6578169" y="6130196"/>
            <a:ext cx="146593" cy="50412"/>
          </a:xfrm>
          <a:custGeom>
            <a:avLst/>
            <a:gdLst>
              <a:gd name="connsiteX0" fmla="*/ 73309 w 146593"/>
              <a:gd name="connsiteY0" fmla="*/ 316 h 50412"/>
              <a:gd name="connsiteX1" fmla="*/ 124803 w 146593"/>
              <a:gd name="connsiteY1" fmla="*/ 316 h 50412"/>
              <a:gd name="connsiteX2" fmla="*/ 142714 w 146593"/>
              <a:gd name="connsiteY2" fmla="*/ 29261 h 50412"/>
              <a:gd name="connsiteX3" fmla="*/ 115048 w 146593"/>
              <a:gd name="connsiteY3" fmla="*/ 48132 h 50412"/>
              <a:gd name="connsiteX4" fmla="*/ 29011 w 146593"/>
              <a:gd name="connsiteY4" fmla="*/ 48611 h 50412"/>
              <a:gd name="connsiteX5" fmla="*/ 5183 w 146593"/>
              <a:gd name="connsiteY5" fmla="*/ 34059 h 50412"/>
              <a:gd name="connsiteX6" fmla="*/ 1985 w 146593"/>
              <a:gd name="connsiteY6" fmla="*/ 6392 h 50412"/>
              <a:gd name="connsiteX7" fmla="*/ 21974 w 146593"/>
              <a:gd name="connsiteY7" fmla="*/ 476 h 50412"/>
              <a:gd name="connsiteX8" fmla="*/ 73469 w 146593"/>
              <a:gd name="connsiteY8" fmla="*/ 476 h 50412"/>
              <a:gd name="connsiteX9" fmla="*/ 73469 w 146593"/>
              <a:gd name="connsiteY9" fmla="*/ 476 h 5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593" h="50412">
                <a:moveTo>
                  <a:pt x="73309" y="316"/>
                </a:moveTo>
                <a:cubicBezTo>
                  <a:pt x="90420" y="316"/>
                  <a:pt x="107531" y="156"/>
                  <a:pt x="124803" y="316"/>
                </a:cubicBezTo>
                <a:cubicBezTo>
                  <a:pt x="145272" y="636"/>
                  <a:pt x="151509" y="10870"/>
                  <a:pt x="142714" y="29261"/>
                </a:cubicBezTo>
                <a:cubicBezTo>
                  <a:pt x="137276" y="40776"/>
                  <a:pt x="127361" y="46693"/>
                  <a:pt x="115048" y="48132"/>
                </a:cubicBezTo>
                <a:cubicBezTo>
                  <a:pt x="86422" y="51490"/>
                  <a:pt x="57637" y="50690"/>
                  <a:pt x="29011" y="48611"/>
                </a:cubicBezTo>
                <a:cubicBezTo>
                  <a:pt x="19096" y="47972"/>
                  <a:pt x="10780" y="42374"/>
                  <a:pt x="5183" y="34059"/>
                </a:cubicBezTo>
                <a:cubicBezTo>
                  <a:pt x="-574" y="25583"/>
                  <a:pt x="-1374" y="15508"/>
                  <a:pt x="1985" y="6392"/>
                </a:cubicBezTo>
                <a:cubicBezTo>
                  <a:pt x="5343" y="-2723"/>
                  <a:pt x="14938" y="636"/>
                  <a:pt x="21974" y="476"/>
                </a:cubicBezTo>
                <a:cubicBezTo>
                  <a:pt x="39086" y="156"/>
                  <a:pt x="56197" y="476"/>
                  <a:pt x="73469" y="476"/>
                </a:cubicBezTo>
                <a:cubicBezTo>
                  <a:pt x="73469" y="476"/>
                  <a:pt x="73469" y="476"/>
                  <a:pt x="73469" y="476"/>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44" name="Forma libre: forma 143">
            <a:extLst>
              <a:ext uri="{FF2B5EF4-FFF2-40B4-BE49-F238E27FC236}">
                <a16:creationId xmlns:a16="http://schemas.microsoft.com/office/drawing/2014/main" id="{7F0677EE-BEFC-4212-BB55-DAE85BBB64CE}"/>
              </a:ext>
            </a:extLst>
          </p:cNvPr>
          <p:cNvSpPr/>
          <p:nvPr/>
        </p:nvSpPr>
        <p:spPr>
          <a:xfrm>
            <a:off x="7790389" y="5698838"/>
            <a:ext cx="87863" cy="65024"/>
          </a:xfrm>
          <a:custGeom>
            <a:avLst/>
            <a:gdLst>
              <a:gd name="connsiteX0" fmla="*/ 46571 w 87863"/>
              <a:gd name="connsiteY0" fmla="*/ 63059 h 65024"/>
              <a:gd name="connsiteX1" fmla="*/ 41134 w 87863"/>
              <a:gd name="connsiteY1" fmla="*/ 63059 h 65024"/>
              <a:gd name="connsiteX2" fmla="*/ 355 w 87863"/>
              <a:gd name="connsiteY2" fmla="*/ 17002 h 65024"/>
              <a:gd name="connsiteX3" fmla="*/ 17786 w 87863"/>
              <a:gd name="connsiteY3" fmla="*/ 50 h 65024"/>
              <a:gd name="connsiteX4" fmla="*/ 73118 w 87863"/>
              <a:gd name="connsiteY4" fmla="*/ 2929 h 65024"/>
              <a:gd name="connsiteX5" fmla="*/ 87831 w 87863"/>
              <a:gd name="connsiteY5" fmla="*/ 18281 h 65024"/>
              <a:gd name="connsiteX6" fmla="*/ 84952 w 87863"/>
              <a:gd name="connsiteY6" fmla="*/ 55063 h 65024"/>
              <a:gd name="connsiteX7" fmla="*/ 69760 w 87863"/>
              <a:gd name="connsiteY7" fmla="*/ 64978 h 65024"/>
              <a:gd name="connsiteX8" fmla="*/ 46571 w 87863"/>
              <a:gd name="connsiteY8" fmla="*/ 63059 h 65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63" h="65024">
                <a:moveTo>
                  <a:pt x="46571" y="63059"/>
                </a:moveTo>
                <a:cubicBezTo>
                  <a:pt x="42573" y="63059"/>
                  <a:pt x="41934" y="63059"/>
                  <a:pt x="41134" y="63059"/>
                </a:cubicBezTo>
                <a:cubicBezTo>
                  <a:pt x="-6042" y="61620"/>
                  <a:pt x="195" y="71055"/>
                  <a:pt x="355" y="17002"/>
                </a:cubicBezTo>
                <a:cubicBezTo>
                  <a:pt x="355" y="4848"/>
                  <a:pt x="5792" y="-589"/>
                  <a:pt x="17786" y="50"/>
                </a:cubicBezTo>
                <a:cubicBezTo>
                  <a:pt x="36177" y="1010"/>
                  <a:pt x="54567" y="2290"/>
                  <a:pt x="73118" y="2929"/>
                </a:cubicBezTo>
                <a:cubicBezTo>
                  <a:pt x="83513" y="3249"/>
                  <a:pt x="88310" y="8526"/>
                  <a:pt x="87831" y="18281"/>
                </a:cubicBezTo>
                <a:cubicBezTo>
                  <a:pt x="87351" y="30595"/>
                  <a:pt x="86231" y="42909"/>
                  <a:pt x="84952" y="55063"/>
                </a:cubicBezTo>
                <a:cubicBezTo>
                  <a:pt x="83993" y="64178"/>
                  <a:pt x="76956" y="65298"/>
                  <a:pt x="69760" y="64978"/>
                </a:cubicBezTo>
                <a:cubicBezTo>
                  <a:pt x="60964" y="64658"/>
                  <a:pt x="52009" y="63538"/>
                  <a:pt x="46571" y="6305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45" name="Forma libre: forma 144">
            <a:extLst>
              <a:ext uri="{FF2B5EF4-FFF2-40B4-BE49-F238E27FC236}">
                <a16:creationId xmlns:a16="http://schemas.microsoft.com/office/drawing/2014/main" id="{5C70E6EB-7AE1-4BD9-8E8D-198939D4ADBF}"/>
              </a:ext>
            </a:extLst>
          </p:cNvPr>
          <p:cNvSpPr/>
          <p:nvPr/>
        </p:nvSpPr>
        <p:spPr>
          <a:xfrm>
            <a:off x="9980838" y="3745632"/>
            <a:ext cx="149371" cy="32463"/>
          </a:xfrm>
          <a:custGeom>
            <a:avLst/>
            <a:gdLst>
              <a:gd name="connsiteX0" fmla="*/ 75965 w 149371"/>
              <a:gd name="connsiteY0" fmla="*/ 0 h 32463"/>
              <a:gd name="connsiteX1" fmla="*/ 133376 w 149371"/>
              <a:gd name="connsiteY1" fmla="*/ 0 h 32463"/>
              <a:gd name="connsiteX2" fmla="*/ 149368 w 149371"/>
              <a:gd name="connsiteY2" fmla="*/ 16312 h 32463"/>
              <a:gd name="connsiteX3" fmla="*/ 133056 w 149371"/>
              <a:gd name="connsiteY3" fmla="*/ 32464 h 32463"/>
              <a:gd name="connsiteX4" fmla="*/ 16315 w 149371"/>
              <a:gd name="connsiteY4" fmla="*/ 32464 h 32463"/>
              <a:gd name="connsiteX5" fmla="*/ 3 w 149371"/>
              <a:gd name="connsiteY5" fmla="*/ 16152 h 32463"/>
              <a:gd name="connsiteX6" fmla="*/ 16635 w 149371"/>
              <a:gd name="connsiteY6" fmla="*/ 160 h 32463"/>
              <a:gd name="connsiteX7" fmla="*/ 75965 w 149371"/>
              <a:gd name="connsiteY7" fmla="*/ 160 h 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371" h="32463">
                <a:moveTo>
                  <a:pt x="75965" y="0"/>
                </a:moveTo>
                <a:cubicBezTo>
                  <a:pt x="95155" y="0"/>
                  <a:pt x="114186" y="0"/>
                  <a:pt x="133376" y="0"/>
                </a:cubicBezTo>
                <a:cubicBezTo>
                  <a:pt x="144091" y="0"/>
                  <a:pt x="149528" y="4958"/>
                  <a:pt x="149368" y="16312"/>
                </a:cubicBezTo>
                <a:cubicBezTo>
                  <a:pt x="149368" y="27666"/>
                  <a:pt x="143931" y="32464"/>
                  <a:pt x="133056" y="32464"/>
                </a:cubicBezTo>
                <a:cubicBezTo>
                  <a:pt x="94196" y="32464"/>
                  <a:pt x="55176" y="32464"/>
                  <a:pt x="16315" y="32464"/>
                </a:cubicBezTo>
                <a:cubicBezTo>
                  <a:pt x="5760" y="32464"/>
                  <a:pt x="-157" y="27506"/>
                  <a:pt x="3" y="16152"/>
                </a:cubicBezTo>
                <a:cubicBezTo>
                  <a:pt x="3" y="4798"/>
                  <a:pt x="6080" y="160"/>
                  <a:pt x="16635" y="160"/>
                </a:cubicBezTo>
                <a:cubicBezTo>
                  <a:pt x="36465" y="160"/>
                  <a:pt x="56295" y="160"/>
                  <a:pt x="75965" y="16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46" name="Forma libre: forma 145">
            <a:extLst>
              <a:ext uri="{FF2B5EF4-FFF2-40B4-BE49-F238E27FC236}">
                <a16:creationId xmlns:a16="http://schemas.microsoft.com/office/drawing/2014/main" id="{5F74672A-7F84-4CB3-B43B-6B6D2D1FEE65}"/>
              </a:ext>
            </a:extLst>
          </p:cNvPr>
          <p:cNvSpPr/>
          <p:nvPr/>
        </p:nvSpPr>
        <p:spPr>
          <a:xfrm>
            <a:off x="9811794" y="3745632"/>
            <a:ext cx="149377" cy="32463"/>
          </a:xfrm>
          <a:custGeom>
            <a:avLst/>
            <a:gdLst>
              <a:gd name="connsiteX0" fmla="*/ 74695 w 149377"/>
              <a:gd name="connsiteY0" fmla="*/ 32464 h 32463"/>
              <a:gd name="connsiteX1" fmla="*/ 17284 w 149377"/>
              <a:gd name="connsiteY1" fmla="*/ 32464 h 32463"/>
              <a:gd name="connsiteX2" fmla="*/ 12 w 149377"/>
              <a:gd name="connsiteY2" fmla="*/ 14873 h 32463"/>
              <a:gd name="connsiteX3" fmla="*/ 17603 w 149377"/>
              <a:gd name="connsiteY3" fmla="*/ 0 h 32463"/>
              <a:gd name="connsiteX4" fmla="*/ 132426 w 149377"/>
              <a:gd name="connsiteY4" fmla="*/ 0 h 32463"/>
              <a:gd name="connsiteX5" fmla="*/ 149377 w 149377"/>
              <a:gd name="connsiteY5" fmla="*/ 15352 h 32463"/>
              <a:gd name="connsiteX6" fmla="*/ 131946 w 149377"/>
              <a:gd name="connsiteY6" fmla="*/ 32464 h 32463"/>
              <a:gd name="connsiteX7" fmla="*/ 74535 w 149377"/>
              <a:gd name="connsiteY7" fmla="*/ 32464 h 3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377" h="32463">
                <a:moveTo>
                  <a:pt x="74695" y="32464"/>
                </a:moveTo>
                <a:cubicBezTo>
                  <a:pt x="55504" y="32464"/>
                  <a:pt x="36474" y="32464"/>
                  <a:pt x="17284" y="32464"/>
                </a:cubicBezTo>
                <a:cubicBezTo>
                  <a:pt x="5609" y="32464"/>
                  <a:pt x="-308" y="27026"/>
                  <a:pt x="12" y="14873"/>
                </a:cubicBezTo>
                <a:cubicBezTo>
                  <a:pt x="332" y="2879"/>
                  <a:pt x="7688" y="0"/>
                  <a:pt x="17603" y="0"/>
                </a:cubicBezTo>
                <a:cubicBezTo>
                  <a:pt x="55824" y="0"/>
                  <a:pt x="94205" y="0"/>
                  <a:pt x="132426" y="0"/>
                </a:cubicBezTo>
                <a:cubicBezTo>
                  <a:pt x="142501" y="0"/>
                  <a:pt x="149217" y="3199"/>
                  <a:pt x="149377" y="15352"/>
                </a:cubicBezTo>
                <a:cubicBezTo>
                  <a:pt x="149377" y="27826"/>
                  <a:pt x="143620" y="32464"/>
                  <a:pt x="131946" y="32464"/>
                </a:cubicBezTo>
                <a:cubicBezTo>
                  <a:pt x="112756" y="32464"/>
                  <a:pt x="93725" y="32464"/>
                  <a:pt x="74535" y="3246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47" name="Forma libre: forma 146">
            <a:extLst>
              <a:ext uri="{FF2B5EF4-FFF2-40B4-BE49-F238E27FC236}">
                <a16:creationId xmlns:a16="http://schemas.microsoft.com/office/drawing/2014/main" id="{2E2CF815-3CAD-4E16-ADB2-904F063F1819}"/>
              </a:ext>
            </a:extLst>
          </p:cNvPr>
          <p:cNvSpPr/>
          <p:nvPr/>
        </p:nvSpPr>
        <p:spPr>
          <a:xfrm>
            <a:off x="9980837" y="4127360"/>
            <a:ext cx="149213" cy="30864"/>
          </a:xfrm>
          <a:custGeom>
            <a:avLst/>
            <a:gdLst>
              <a:gd name="connsiteX0" fmla="*/ 74047 w 149213"/>
              <a:gd name="connsiteY0" fmla="*/ 0 h 30864"/>
              <a:gd name="connsiteX1" fmla="*/ 133537 w 149213"/>
              <a:gd name="connsiteY1" fmla="*/ 0 h 30864"/>
              <a:gd name="connsiteX2" fmla="*/ 149209 w 149213"/>
              <a:gd name="connsiteY2" fmla="*/ 16472 h 30864"/>
              <a:gd name="connsiteX3" fmla="*/ 133537 w 149213"/>
              <a:gd name="connsiteY3" fmla="*/ 30864 h 30864"/>
              <a:gd name="connsiteX4" fmla="*/ 14717 w 149213"/>
              <a:gd name="connsiteY4" fmla="*/ 30864 h 30864"/>
              <a:gd name="connsiteX5" fmla="*/ 4 w 149213"/>
              <a:gd name="connsiteY5" fmla="*/ 15512 h 30864"/>
              <a:gd name="connsiteX6" fmla="*/ 14717 w 149213"/>
              <a:gd name="connsiteY6" fmla="*/ 0 h 30864"/>
              <a:gd name="connsiteX7" fmla="*/ 74207 w 149213"/>
              <a:gd name="connsiteY7" fmla="*/ 0 h 30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213" h="30864">
                <a:moveTo>
                  <a:pt x="74047" y="0"/>
                </a:moveTo>
                <a:cubicBezTo>
                  <a:pt x="93877" y="0"/>
                  <a:pt x="113707" y="0"/>
                  <a:pt x="133537" y="0"/>
                </a:cubicBezTo>
                <a:cubicBezTo>
                  <a:pt x="144731" y="0"/>
                  <a:pt x="149369" y="5437"/>
                  <a:pt x="149209" y="16472"/>
                </a:cubicBezTo>
                <a:cubicBezTo>
                  <a:pt x="149049" y="27186"/>
                  <a:pt x="143292" y="30864"/>
                  <a:pt x="133537" y="30864"/>
                </a:cubicBezTo>
                <a:cubicBezTo>
                  <a:pt x="93877" y="30864"/>
                  <a:pt x="54377" y="30864"/>
                  <a:pt x="14717" y="30864"/>
                </a:cubicBezTo>
                <a:cubicBezTo>
                  <a:pt x="4322" y="30864"/>
                  <a:pt x="-156" y="25267"/>
                  <a:pt x="4" y="15512"/>
                </a:cubicBezTo>
                <a:cubicBezTo>
                  <a:pt x="4" y="5917"/>
                  <a:pt x="4002" y="0"/>
                  <a:pt x="14717" y="0"/>
                </a:cubicBezTo>
                <a:cubicBezTo>
                  <a:pt x="34547" y="160"/>
                  <a:pt x="54377" y="0"/>
                  <a:pt x="74207" y="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48" name="Forma libre: forma 147">
            <a:extLst>
              <a:ext uri="{FF2B5EF4-FFF2-40B4-BE49-F238E27FC236}">
                <a16:creationId xmlns:a16="http://schemas.microsoft.com/office/drawing/2014/main" id="{441C0458-9550-4628-A622-6938EC6C0C8A}"/>
              </a:ext>
            </a:extLst>
          </p:cNvPr>
          <p:cNvSpPr/>
          <p:nvPr/>
        </p:nvSpPr>
        <p:spPr>
          <a:xfrm>
            <a:off x="9811646" y="4127196"/>
            <a:ext cx="149209" cy="31028"/>
          </a:xfrm>
          <a:custGeom>
            <a:avLst/>
            <a:gdLst>
              <a:gd name="connsiteX0" fmla="*/ 74203 w 149209"/>
              <a:gd name="connsiteY0" fmla="*/ 31029 h 31028"/>
              <a:gd name="connsiteX1" fmla="*/ 16792 w 149209"/>
              <a:gd name="connsiteY1" fmla="*/ 31029 h 31028"/>
              <a:gd name="connsiteX2" fmla="*/ 0 w 149209"/>
              <a:gd name="connsiteY2" fmla="*/ 15516 h 31028"/>
              <a:gd name="connsiteX3" fmla="*/ 16792 w 149209"/>
              <a:gd name="connsiteY3" fmla="*/ 4 h 31028"/>
              <a:gd name="connsiteX4" fmla="*/ 133693 w 149209"/>
              <a:gd name="connsiteY4" fmla="*/ 4 h 31028"/>
              <a:gd name="connsiteX5" fmla="*/ 149205 w 149209"/>
              <a:gd name="connsiteY5" fmla="*/ 16476 h 31028"/>
              <a:gd name="connsiteX6" fmla="*/ 133693 w 149209"/>
              <a:gd name="connsiteY6" fmla="*/ 30709 h 31028"/>
              <a:gd name="connsiteX7" fmla="*/ 74203 w 149209"/>
              <a:gd name="connsiteY7" fmla="*/ 30709 h 31028"/>
              <a:gd name="connsiteX8" fmla="*/ 74203 w 149209"/>
              <a:gd name="connsiteY8" fmla="*/ 30709 h 3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209" h="31028">
                <a:moveTo>
                  <a:pt x="74203" y="31029"/>
                </a:moveTo>
                <a:cubicBezTo>
                  <a:pt x="55012" y="31029"/>
                  <a:pt x="35982" y="30869"/>
                  <a:pt x="16792" y="31029"/>
                </a:cubicBezTo>
                <a:cubicBezTo>
                  <a:pt x="5917" y="31029"/>
                  <a:pt x="0" y="27031"/>
                  <a:pt x="0" y="15516"/>
                </a:cubicBezTo>
                <a:cubicBezTo>
                  <a:pt x="0" y="4322"/>
                  <a:pt x="5757" y="-156"/>
                  <a:pt x="16792" y="4"/>
                </a:cubicBezTo>
                <a:cubicBezTo>
                  <a:pt x="55812" y="324"/>
                  <a:pt x="94673" y="164"/>
                  <a:pt x="133693" y="4"/>
                </a:cubicBezTo>
                <a:cubicBezTo>
                  <a:pt x="145207" y="4"/>
                  <a:pt x="149365" y="5601"/>
                  <a:pt x="149205" y="16476"/>
                </a:cubicBezTo>
                <a:cubicBezTo>
                  <a:pt x="149205" y="27191"/>
                  <a:pt x="143448" y="30869"/>
                  <a:pt x="133693" y="30709"/>
                </a:cubicBezTo>
                <a:cubicBezTo>
                  <a:pt x="113863" y="30709"/>
                  <a:pt x="94033" y="30709"/>
                  <a:pt x="74203" y="30709"/>
                </a:cubicBezTo>
                <a:lnTo>
                  <a:pt x="74203" y="30709"/>
                </a:lnTo>
                <a:close/>
              </a:path>
            </a:pathLst>
          </a:custGeom>
          <a:solidFill>
            <a:schemeClr val="bg1">
              <a:lumMod val="65000"/>
            </a:schemeClr>
          </a:solidFill>
          <a:ln w="15985" cap="flat">
            <a:noFill/>
            <a:prstDash val="solid"/>
            <a:miter/>
          </a:ln>
        </p:spPr>
        <p:txBody>
          <a:bodyPr rtlCol="0" anchor="ctr"/>
          <a:lstStyle/>
          <a:p>
            <a:endParaRPr lang="LID4096"/>
          </a:p>
        </p:txBody>
      </p:sp>
      <p:sp>
        <p:nvSpPr>
          <p:cNvPr id="149" name="Forma libre: forma 148">
            <a:extLst>
              <a:ext uri="{FF2B5EF4-FFF2-40B4-BE49-F238E27FC236}">
                <a16:creationId xmlns:a16="http://schemas.microsoft.com/office/drawing/2014/main" id="{2086A54B-49E8-4187-9579-D0D72DBB3970}"/>
              </a:ext>
            </a:extLst>
          </p:cNvPr>
          <p:cNvSpPr/>
          <p:nvPr/>
        </p:nvSpPr>
        <p:spPr>
          <a:xfrm>
            <a:off x="9970313" y="2236325"/>
            <a:ext cx="77479" cy="77548"/>
          </a:xfrm>
          <a:custGeom>
            <a:avLst/>
            <a:gdLst>
              <a:gd name="connsiteX0" fmla="*/ 36595 w 77479"/>
              <a:gd name="connsiteY0" fmla="*/ 77548 h 77548"/>
              <a:gd name="connsiteX1" fmla="*/ 933 w 77479"/>
              <a:gd name="connsiteY1" fmla="*/ 50842 h 77548"/>
              <a:gd name="connsiteX2" fmla="*/ 19164 w 77479"/>
              <a:gd name="connsiteY2" fmla="*/ 1267 h 77548"/>
              <a:gd name="connsiteX3" fmla="*/ 32117 w 77479"/>
              <a:gd name="connsiteY3" fmla="*/ 3985 h 77548"/>
              <a:gd name="connsiteX4" fmla="*/ 56745 w 77479"/>
              <a:gd name="connsiteY4" fmla="*/ 22216 h 77548"/>
              <a:gd name="connsiteX5" fmla="*/ 76895 w 77479"/>
              <a:gd name="connsiteY5" fmla="*/ 45884 h 77548"/>
              <a:gd name="connsiteX6" fmla="*/ 36595 w 77479"/>
              <a:gd name="connsiteY6" fmla="*/ 77548 h 7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479" h="77548">
                <a:moveTo>
                  <a:pt x="36595" y="77548"/>
                </a:moveTo>
                <a:cubicBezTo>
                  <a:pt x="19803" y="76269"/>
                  <a:pt x="5731" y="69712"/>
                  <a:pt x="933" y="50842"/>
                </a:cubicBezTo>
                <a:cubicBezTo>
                  <a:pt x="-3225" y="35010"/>
                  <a:pt x="7170" y="7823"/>
                  <a:pt x="19164" y="1267"/>
                </a:cubicBezTo>
                <a:cubicBezTo>
                  <a:pt x="24601" y="-1772"/>
                  <a:pt x="28279" y="1267"/>
                  <a:pt x="32117" y="3985"/>
                </a:cubicBezTo>
                <a:cubicBezTo>
                  <a:pt x="40433" y="9902"/>
                  <a:pt x="48909" y="15660"/>
                  <a:pt x="56745" y="22216"/>
                </a:cubicBezTo>
                <a:cubicBezTo>
                  <a:pt x="64741" y="28933"/>
                  <a:pt x="80733" y="30532"/>
                  <a:pt x="76895" y="45884"/>
                </a:cubicBezTo>
                <a:cubicBezTo>
                  <a:pt x="72737" y="62516"/>
                  <a:pt x="52907" y="77228"/>
                  <a:pt x="36595" y="77548"/>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50" name="Forma libre: forma 149">
            <a:extLst>
              <a:ext uri="{FF2B5EF4-FFF2-40B4-BE49-F238E27FC236}">
                <a16:creationId xmlns:a16="http://schemas.microsoft.com/office/drawing/2014/main" id="{8141612B-49DE-4588-B4CD-CA5D60E89A0B}"/>
              </a:ext>
            </a:extLst>
          </p:cNvPr>
          <p:cNvSpPr/>
          <p:nvPr/>
        </p:nvSpPr>
        <p:spPr>
          <a:xfrm>
            <a:off x="10373747" y="2244484"/>
            <a:ext cx="74858" cy="69464"/>
          </a:xfrm>
          <a:custGeom>
            <a:avLst/>
            <a:gdLst>
              <a:gd name="connsiteX0" fmla="*/ 74859 w 74858"/>
              <a:gd name="connsiteY0" fmla="*/ 31489 h 69464"/>
              <a:gd name="connsiteX1" fmla="*/ 44794 w 74858"/>
              <a:gd name="connsiteY1" fmla="*/ 69070 h 69464"/>
              <a:gd name="connsiteX2" fmla="*/ 656 w 74858"/>
              <a:gd name="connsiteY2" fmla="*/ 42203 h 69464"/>
              <a:gd name="connsiteX3" fmla="*/ 6893 w 74858"/>
              <a:gd name="connsiteY3" fmla="*/ 28930 h 69464"/>
              <a:gd name="connsiteX4" fmla="*/ 37598 w 74858"/>
              <a:gd name="connsiteY4" fmla="*/ 8301 h 69464"/>
              <a:gd name="connsiteX5" fmla="*/ 73740 w 74858"/>
              <a:gd name="connsiteY5" fmla="*/ 22853 h 69464"/>
              <a:gd name="connsiteX6" fmla="*/ 74859 w 74858"/>
              <a:gd name="connsiteY6" fmla="*/ 31649 h 69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58" h="69464">
                <a:moveTo>
                  <a:pt x="74859" y="31489"/>
                </a:moveTo>
                <a:cubicBezTo>
                  <a:pt x="74699" y="51959"/>
                  <a:pt x="63025" y="66032"/>
                  <a:pt x="44794" y="69070"/>
                </a:cubicBezTo>
                <a:cubicBezTo>
                  <a:pt x="27203" y="71949"/>
                  <a:pt x="6094" y="58675"/>
                  <a:pt x="656" y="42203"/>
                </a:cubicBezTo>
                <a:cubicBezTo>
                  <a:pt x="-1583" y="35167"/>
                  <a:pt x="2256" y="32129"/>
                  <a:pt x="6893" y="28930"/>
                </a:cubicBezTo>
                <a:cubicBezTo>
                  <a:pt x="17128" y="22054"/>
                  <a:pt x="27523" y="15497"/>
                  <a:pt x="37598" y="8301"/>
                </a:cubicBezTo>
                <a:cubicBezTo>
                  <a:pt x="58068" y="-6092"/>
                  <a:pt x="68462" y="-2094"/>
                  <a:pt x="73740" y="22853"/>
                </a:cubicBezTo>
                <a:cubicBezTo>
                  <a:pt x="74379" y="26212"/>
                  <a:pt x="74539" y="29570"/>
                  <a:pt x="74859" y="3164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51" name="Forma libre: forma 150">
            <a:extLst>
              <a:ext uri="{FF2B5EF4-FFF2-40B4-BE49-F238E27FC236}">
                <a16:creationId xmlns:a16="http://schemas.microsoft.com/office/drawing/2014/main" id="{12E6538A-1BFF-4E9C-9918-1C39320A068F}"/>
              </a:ext>
            </a:extLst>
          </p:cNvPr>
          <p:cNvSpPr/>
          <p:nvPr/>
        </p:nvSpPr>
        <p:spPr>
          <a:xfrm>
            <a:off x="10177912" y="1598617"/>
            <a:ext cx="75150" cy="52243"/>
          </a:xfrm>
          <a:custGeom>
            <a:avLst/>
            <a:gdLst>
              <a:gd name="connsiteX0" fmla="*/ 24258 w 75150"/>
              <a:gd name="connsiteY0" fmla="*/ 49192 h 52243"/>
              <a:gd name="connsiteX1" fmla="*/ 750 w 75150"/>
              <a:gd name="connsiteY1" fmla="*/ 42155 h 52243"/>
              <a:gd name="connsiteX2" fmla="*/ 20420 w 75150"/>
              <a:gd name="connsiteY2" fmla="*/ 4894 h 52243"/>
              <a:gd name="connsiteX3" fmla="*/ 65358 w 75150"/>
              <a:gd name="connsiteY3" fmla="*/ 12570 h 52243"/>
              <a:gd name="connsiteX4" fmla="*/ 74953 w 75150"/>
              <a:gd name="connsiteY4" fmla="*/ 37038 h 52243"/>
              <a:gd name="connsiteX5" fmla="*/ 60720 w 75150"/>
              <a:gd name="connsiteY5" fmla="*/ 51751 h 52243"/>
              <a:gd name="connsiteX6" fmla="*/ 24258 w 75150"/>
              <a:gd name="connsiteY6" fmla="*/ 49032 h 52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150" h="52243">
                <a:moveTo>
                  <a:pt x="24258" y="49192"/>
                </a:moveTo>
                <a:cubicBezTo>
                  <a:pt x="19941" y="47912"/>
                  <a:pt x="4428" y="60546"/>
                  <a:pt x="750" y="42155"/>
                </a:cubicBezTo>
                <a:cubicBezTo>
                  <a:pt x="-2608" y="26003"/>
                  <a:pt x="5548" y="12730"/>
                  <a:pt x="20420" y="4894"/>
                </a:cubicBezTo>
                <a:cubicBezTo>
                  <a:pt x="37212" y="-3901"/>
                  <a:pt x="52564" y="-543"/>
                  <a:pt x="65358" y="12570"/>
                </a:cubicBezTo>
                <a:cubicBezTo>
                  <a:pt x="71755" y="19127"/>
                  <a:pt x="73833" y="28082"/>
                  <a:pt x="74953" y="37038"/>
                </a:cubicBezTo>
                <a:cubicBezTo>
                  <a:pt x="76232" y="47433"/>
                  <a:pt x="71275" y="52550"/>
                  <a:pt x="60720" y="51751"/>
                </a:cubicBezTo>
                <a:cubicBezTo>
                  <a:pt x="50485" y="50951"/>
                  <a:pt x="40250" y="50151"/>
                  <a:pt x="24258" y="49032"/>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52" name="Forma libre: forma 151">
            <a:extLst>
              <a:ext uri="{FF2B5EF4-FFF2-40B4-BE49-F238E27FC236}">
                <a16:creationId xmlns:a16="http://schemas.microsoft.com/office/drawing/2014/main" id="{ADB4AC63-2EA2-46C2-81C2-713C5C00D5F1}"/>
              </a:ext>
            </a:extLst>
          </p:cNvPr>
          <p:cNvSpPr/>
          <p:nvPr/>
        </p:nvSpPr>
        <p:spPr>
          <a:xfrm>
            <a:off x="6678936" y="4605801"/>
            <a:ext cx="401172" cy="401919"/>
          </a:xfrm>
          <a:custGeom>
            <a:avLst/>
            <a:gdLst>
              <a:gd name="connsiteX0" fmla="*/ 115670 w 401172"/>
              <a:gd name="connsiteY0" fmla="*/ 384164 h 401919"/>
              <a:gd name="connsiteX1" fmla="*/ 24515 w 401172"/>
              <a:gd name="connsiteY1" fmla="*/ 299887 h 401919"/>
              <a:gd name="connsiteX2" fmla="*/ 12681 w 401172"/>
              <a:gd name="connsiteY2" fmla="*/ 289652 h 401919"/>
              <a:gd name="connsiteX3" fmla="*/ 10443 w 401172"/>
              <a:gd name="connsiteY3" fmla="*/ 263745 h 401919"/>
              <a:gd name="connsiteX4" fmla="*/ 36989 w 401172"/>
              <a:gd name="connsiteY4" fmla="*/ 85595 h 401919"/>
              <a:gd name="connsiteX5" fmla="*/ 45305 w 401172"/>
              <a:gd name="connsiteY5" fmla="*/ 67204 h 401919"/>
              <a:gd name="connsiteX6" fmla="*/ 92641 w 401172"/>
              <a:gd name="connsiteY6" fmla="*/ 28344 h 401919"/>
              <a:gd name="connsiteX7" fmla="*/ 111672 w 401172"/>
              <a:gd name="connsiteY7" fmla="*/ 21147 h 401919"/>
              <a:gd name="connsiteX8" fmla="*/ 239127 w 401172"/>
              <a:gd name="connsiteY8" fmla="*/ 3236 h 401919"/>
              <a:gd name="connsiteX9" fmla="*/ 288063 w 401172"/>
              <a:gd name="connsiteY9" fmla="*/ 16989 h 401919"/>
              <a:gd name="connsiteX10" fmla="*/ 314769 w 401172"/>
              <a:gd name="connsiteY10" fmla="*/ 30263 h 401919"/>
              <a:gd name="connsiteX11" fmla="*/ 338437 w 401172"/>
              <a:gd name="connsiteY11" fmla="*/ 54890 h 401919"/>
              <a:gd name="connsiteX12" fmla="*/ 317648 w 401172"/>
              <a:gd name="connsiteY12" fmla="*/ 364334 h 401919"/>
              <a:gd name="connsiteX13" fmla="*/ 115829 w 401172"/>
              <a:gd name="connsiteY13" fmla="*/ 384004 h 401919"/>
              <a:gd name="connsiteX14" fmla="*/ 277028 w 401172"/>
              <a:gd name="connsiteY14" fmla="*/ 309162 h 401919"/>
              <a:gd name="connsiteX15" fmla="*/ 274310 w 401172"/>
              <a:gd name="connsiteY15" fmla="*/ 281816 h 401919"/>
              <a:gd name="connsiteX16" fmla="*/ 309332 w 401172"/>
              <a:gd name="connsiteY16" fmla="*/ 178828 h 401919"/>
              <a:gd name="connsiteX17" fmla="*/ 319727 w 401172"/>
              <a:gd name="connsiteY17" fmla="*/ 164915 h 401919"/>
              <a:gd name="connsiteX18" fmla="*/ 303575 w 401172"/>
              <a:gd name="connsiteY18" fmla="*/ 158838 h 401919"/>
              <a:gd name="connsiteX19" fmla="*/ 211781 w 401172"/>
              <a:gd name="connsiteY19" fmla="*/ 92631 h 401919"/>
              <a:gd name="connsiteX20" fmla="*/ 200907 w 401172"/>
              <a:gd name="connsiteY20" fmla="*/ 76639 h 401919"/>
              <a:gd name="connsiteX21" fmla="*/ 190192 w 401172"/>
              <a:gd name="connsiteY21" fmla="*/ 92311 h 401919"/>
              <a:gd name="connsiteX22" fmla="*/ 98718 w 401172"/>
              <a:gd name="connsiteY22" fmla="*/ 158678 h 401919"/>
              <a:gd name="connsiteX23" fmla="*/ 92641 w 401172"/>
              <a:gd name="connsiteY23" fmla="*/ 159158 h 401919"/>
              <a:gd name="connsiteX24" fmla="*/ 86084 w 401172"/>
              <a:gd name="connsiteY24" fmla="*/ 175150 h 401919"/>
              <a:gd name="connsiteX25" fmla="*/ 121587 w 401172"/>
              <a:gd name="connsiteY25" fmla="*/ 212251 h 401919"/>
              <a:gd name="connsiteX26" fmla="*/ 133101 w 401172"/>
              <a:gd name="connsiteY26" fmla="*/ 254789 h 401919"/>
              <a:gd name="connsiteX27" fmla="*/ 125265 w 401172"/>
              <a:gd name="connsiteY27" fmla="*/ 308842 h 401919"/>
              <a:gd name="connsiteX28" fmla="*/ 185554 w 401172"/>
              <a:gd name="connsiteY28" fmla="*/ 277338 h 401919"/>
              <a:gd name="connsiteX29" fmla="*/ 216419 w 401172"/>
              <a:gd name="connsiteY29" fmla="*/ 277498 h 401919"/>
              <a:gd name="connsiteX30" fmla="*/ 277028 w 401172"/>
              <a:gd name="connsiteY30" fmla="*/ 309322 h 40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01172" h="401919">
                <a:moveTo>
                  <a:pt x="115670" y="384164"/>
                </a:moveTo>
                <a:cubicBezTo>
                  <a:pt x="74250" y="368012"/>
                  <a:pt x="41307" y="342585"/>
                  <a:pt x="24515" y="299887"/>
                </a:cubicBezTo>
                <a:cubicBezTo>
                  <a:pt x="22117" y="293810"/>
                  <a:pt x="17799" y="291731"/>
                  <a:pt x="12681" y="289652"/>
                </a:cubicBezTo>
                <a:cubicBezTo>
                  <a:pt x="15880" y="280697"/>
                  <a:pt x="13161" y="272381"/>
                  <a:pt x="10443" y="263745"/>
                </a:cubicBezTo>
                <a:cubicBezTo>
                  <a:pt x="-9547" y="200097"/>
                  <a:pt x="-912" y="140607"/>
                  <a:pt x="36989" y="85595"/>
                </a:cubicBezTo>
                <a:cubicBezTo>
                  <a:pt x="40827" y="79998"/>
                  <a:pt x="45305" y="74560"/>
                  <a:pt x="45305" y="67204"/>
                </a:cubicBezTo>
                <a:cubicBezTo>
                  <a:pt x="59058" y="51692"/>
                  <a:pt x="71852" y="35220"/>
                  <a:pt x="92641" y="28344"/>
                </a:cubicBezTo>
                <a:cubicBezTo>
                  <a:pt x="99038" y="25945"/>
                  <a:pt x="105435" y="24026"/>
                  <a:pt x="111672" y="21147"/>
                </a:cubicBezTo>
                <a:cubicBezTo>
                  <a:pt x="152291" y="1957"/>
                  <a:pt x="194670" y="-4600"/>
                  <a:pt x="239127" y="3236"/>
                </a:cubicBezTo>
                <a:cubicBezTo>
                  <a:pt x="255919" y="6275"/>
                  <a:pt x="270472" y="16829"/>
                  <a:pt x="288063" y="16989"/>
                </a:cubicBezTo>
                <a:cubicBezTo>
                  <a:pt x="297018" y="21467"/>
                  <a:pt x="305814" y="25785"/>
                  <a:pt x="314769" y="30263"/>
                </a:cubicBezTo>
                <a:cubicBezTo>
                  <a:pt x="317968" y="42896"/>
                  <a:pt x="330122" y="47214"/>
                  <a:pt x="338437" y="54890"/>
                </a:cubicBezTo>
                <a:cubicBezTo>
                  <a:pt x="429751" y="141247"/>
                  <a:pt x="420156" y="292530"/>
                  <a:pt x="317648" y="364334"/>
                </a:cubicBezTo>
                <a:cubicBezTo>
                  <a:pt x="254640" y="408472"/>
                  <a:pt x="186514" y="411990"/>
                  <a:pt x="115829" y="384004"/>
                </a:cubicBezTo>
                <a:close/>
                <a:moveTo>
                  <a:pt x="277028" y="309162"/>
                </a:moveTo>
                <a:cubicBezTo>
                  <a:pt x="276069" y="297648"/>
                  <a:pt x="277028" y="289012"/>
                  <a:pt x="274310" y="281816"/>
                </a:cubicBezTo>
                <a:cubicBezTo>
                  <a:pt x="257198" y="237358"/>
                  <a:pt x="270791" y="204255"/>
                  <a:pt x="309332" y="178828"/>
                </a:cubicBezTo>
                <a:cubicBezTo>
                  <a:pt x="313970" y="175789"/>
                  <a:pt x="321486" y="171311"/>
                  <a:pt x="319727" y="164915"/>
                </a:cubicBezTo>
                <a:cubicBezTo>
                  <a:pt x="317808" y="158358"/>
                  <a:pt x="309492" y="158678"/>
                  <a:pt x="303575" y="158838"/>
                </a:cubicBezTo>
                <a:cubicBezTo>
                  <a:pt x="255599" y="160597"/>
                  <a:pt x="225214" y="138688"/>
                  <a:pt x="211781" y="92631"/>
                </a:cubicBezTo>
                <a:cubicBezTo>
                  <a:pt x="210022" y="86554"/>
                  <a:pt x="208263" y="76959"/>
                  <a:pt x="200907" y="76639"/>
                </a:cubicBezTo>
                <a:cubicBezTo>
                  <a:pt x="192911" y="76319"/>
                  <a:pt x="192911" y="86554"/>
                  <a:pt x="190192" y="92311"/>
                </a:cubicBezTo>
                <a:cubicBezTo>
                  <a:pt x="171322" y="131012"/>
                  <a:pt x="140830" y="153129"/>
                  <a:pt x="98718" y="158678"/>
                </a:cubicBezTo>
                <a:cubicBezTo>
                  <a:pt x="96639" y="158998"/>
                  <a:pt x="94560" y="158998"/>
                  <a:pt x="92641" y="159158"/>
                </a:cubicBezTo>
                <a:cubicBezTo>
                  <a:pt x="80487" y="160437"/>
                  <a:pt x="75690" y="164595"/>
                  <a:pt x="86084" y="175150"/>
                </a:cubicBezTo>
                <a:cubicBezTo>
                  <a:pt x="98078" y="187463"/>
                  <a:pt x="109273" y="200417"/>
                  <a:pt x="121587" y="212251"/>
                </a:cubicBezTo>
                <a:cubicBezTo>
                  <a:pt x="134220" y="224405"/>
                  <a:pt x="138058" y="237198"/>
                  <a:pt x="133101" y="254789"/>
                </a:cubicBezTo>
                <a:cubicBezTo>
                  <a:pt x="128463" y="271421"/>
                  <a:pt x="124465" y="288532"/>
                  <a:pt x="125265" y="308842"/>
                </a:cubicBezTo>
                <a:cubicBezTo>
                  <a:pt x="146854" y="297648"/>
                  <a:pt x="166524" y="288213"/>
                  <a:pt x="185554" y="277338"/>
                </a:cubicBezTo>
                <a:cubicBezTo>
                  <a:pt x="196429" y="271101"/>
                  <a:pt x="205704" y="271581"/>
                  <a:pt x="216419" y="277498"/>
                </a:cubicBezTo>
                <a:cubicBezTo>
                  <a:pt x="235449" y="288053"/>
                  <a:pt x="254959" y="297808"/>
                  <a:pt x="277028" y="309322"/>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53" name="Forma libre: forma 152">
            <a:extLst>
              <a:ext uri="{FF2B5EF4-FFF2-40B4-BE49-F238E27FC236}">
                <a16:creationId xmlns:a16="http://schemas.microsoft.com/office/drawing/2014/main" id="{373DD0CA-D783-40B6-86B3-3C7F3FDB2E54}"/>
              </a:ext>
            </a:extLst>
          </p:cNvPr>
          <p:cNvSpPr/>
          <p:nvPr/>
        </p:nvSpPr>
        <p:spPr>
          <a:xfrm>
            <a:off x="6726136" y="2862646"/>
            <a:ext cx="396496" cy="21251"/>
          </a:xfrm>
          <a:custGeom>
            <a:avLst/>
            <a:gdLst>
              <a:gd name="connsiteX0" fmla="*/ 199124 w 396496"/>
              <a:gd name="connsiteY0" fmla="*/ 71 h 21251"/>
              <a:gd name="connsiteX1" fmla="*/ 367839 w 396496"/>
              <a:gd name="connsiteY1" fmla="*/ 71 h 21251"/>
              <a:gd name="connsiteX2" fmla="*/ 386230 w 396496"/>
              <a:gd name="connsiteY2" fmla="*/ 1031 h 21251"/>
              <a:gd name="connsiteX3" fmla="*/ 396464 w 396496"/>
              <a:gd name="connsiteY3" fmla="*/ 11585 h 21251"/>
              <a:gd name="connsiteX4" fmla="*/ 386549 w 396496"/>
              <a:gd name="connsiteY4" fmla="*/ 20221 h 21251"/>
              <a:gd name="connsiteX5" fmla="*/ 367999 w 396496"/>
              <a:gd name="connsiteY5" fmla="*/ 21180 h 21251"/>
              <a:gd name="connsiteX6" fmla="*/ 26251 w 396496"/>
              <a:gd name="connsiteY6" fmla="*/ 21180 h 21251"/>
              <a:gd name="connsiteX7" fmla="*/ 20014 w 396496"/>
              <a:gd name="connsiteY7" fmla="*/ 21180 h 21251"/>
              <a:gd name="connsiteX8" fmla="*/ 24 w 396496"/>
              <a:gd name="connsiteY8" fmla="*/ 9826 h 21251"/>
              <a:gd name="connsiteX9" fmla="*/ 19694 w 396496"/>
              <a:gd name="connsiteY9" fmla="*/ 71 h 21251"/>
              <a:gd name="connsiteX10" fmla="*/ 198804 w 396496"/>
              <a:gd name="connsiteY10" fmla="*/ 71 h 21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496" h="21251">
                <a:moveTo>
                  <a:pt x="199124" y="71"/>
                </a:moveTo>
                <a:cubicBezTo>
                  <a:pt x="255415" y="71"/>
                  <a:pt x="311707" y="71"/>
                  <a:pt x="367839" y="71"/>
                </a:cubicBezTo>
                <a:cubicBezTo>
                  <a:pt x="374076" y="71"/>
                  <a:pt x="380153" y="71"/>
                  <a:pt x="386230" y="1031"/>
                </a:cubicBezTo>
                <a:cubicBezTo>
                  <a:pt x="391987" y="1830"/>
                  <a:pt x="396944" y="4549"/>
                  <a:pt x="396464" y="11585"/>
                </a:cubicBezTo>
                <a:cubicBezTo>
                  <a:pt x="395985" y="17342"/>
                  <a:pt x="391667" y="19741"/>
                  <a:pt x="386549" y="20221"/>
                </a:cubicBezTo>
                <a:cubicBezTo>
                  <a:pt x="380472" y="20861"/>
                  <a:pt x="374236" y="21180"/>
                  <a:pt x="367999" y="21180"/>
                </a:cubicBezTo>
                <a:cubicBezTo>
                  <a:pt x="254136" y="21180"/>
                  <a:pt x="140273" y="21180"/>
                  <a:pt x="26251" y="21180"/>
                </a:cubicBezTo>
                <a:cubicBezTo>
                  <a:pt x="24172" y="21180"/>
                  <a:pt x="22093" y="21340"/>
                  <a:pt x="20014" y="21180"/>
                </a:cubicBezTo>
                <a:cubicBezTo>
                  <a:pt x="11698" y="20061"/>
                  <a:pt x="-616" y="22940"/>
                  <a:pt x="24" y="9826"/>
                </a:cubicBezTo>
                <a:cubicBezTo>
                  <a:pt x="504" y="-1048"/>
                  <a:pt x="11858" y="71"/>
                  <a:pt x="19694" y="71"/>
                </a:cubicBezTo>
                <a:cubicBezTo>
                  <a:pt x="79344" y="-89"/>
                  <a:pt x="139154" y="71"/>
                  <a:pt x="198804" y="71"/>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54" name="Forma libre: forma 153">
            <a:extLst>
              <a:ext uri="{FF2B5EF4-FFF2-40B4-BE49-F238E27FC236}">
                <a16:creationId xmlns:a16="http://schemas.microsoft.com/office/drawing/2014/main" id="{33806A73-3700-47DB-9724-E8920A52A29F}"/>
              </a:ext>
            </a:extLst>
          </p:cNvPr>
          <p:cNvSpPr/>
          <p:nvPr/>
        </p:nvSpPr>
        <p:spPr>
          <a:xfrm>
            <a:off x="6726471" y="3069422"/>
            <a:ext cx="395975" cy="21340"/>
          </a:xfrm>
          <a:custGeom>
            <a:avLst/>
            <a:gdLst>
              <a:gd name="connsiteX0" fmla="*/ 195911 w 395975"/>
              <a:gd name="connsiteY0" fmla="*/ 21340 h 21340"/>
              <a:gd name="connsiteX1" fmla="*/ 31353 w 395975"/>
              <a:gd name="connsiteY1" fmla="*/ 21340 h 21340"/>
              <a:gd name="connsiteX2" fmla="*/ 14882 w 395975"/>
              <a:gd name="connsiteY2" fmla="*/ 21021 h 21340"/>
              <a:gd name="connsiteX3" fmla="*/ 9 w 395975"/>
              <a:gd name="connsiteY3" fmla="*/ 10786 h 21340"/>
              <a:gd name="connsiteX4" fmla="*/ 15361 w 395975"/>
              <a:gd name="connsiteY4" fmla="*/ 551 h 21340"/>
              <a:gd name="connsiteX5" fmla="*/ 29754 w 395975"/>
              <a:gd name="connsiteY5" fmla="*/ 71 h 21340"/>
              <a:gd name="connsiteX6" fmla="*/ 369103 w 395975"/>
              <a:gd name="connsiteY6" fmla="*/ 71 h 21340"/>
              <a:gd name="connsiteX7" fmla="*/ 375340 w 395975"/>
              <a:gd name="connsiteY7" fmla="*/ 71 h 21340"/>
              <a:gd name="connsiteX8" fmla="*/ 395970 w 395975"/>
              <a:gd name="connsiteY8" fmla="*/ 10786 h 21340"/>
              <a:gd name="connsiteX9" fmla="*/ 374860 w 395975"/>
              <a:gd name="connsiteY9" fmla="*/ 21180 h 21340"/>
              <a:gd name="connsiteX10" fmla="*/ 195911 w 395975"/>
              <a:gd name="connsiteY10" fmla="*/ 21180 h 21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5975" h="21340">
                <a:moveTo>
                  <a:pt x="195911" y="21340"/>
                </a:moveTo>
                <a:cubicBezTo>
                  <a:pt x="141058" y="21340"/>
                  <a:pt x="86206" y="21340"/>
                  <a:pt x="31353" y="21340"/>
                </a:cubicBezTo>
                <a:cubicBezTo>
                  <a:pt x="25916" y="21340"/>
                  <a:pt x="20319" y="21340"/>
                  <a:pt x="14882" y="21021"/>
                </a:cubicBezTo>
                <a:cubicBezTo>
                  <a:pt x="7845" y="20541"/>
                  <a:pt x="-311" y="19901"/>
                  <a:pt x="9" y="10786"/>
                </a:cubicBezTo>
                <a:cubicBezTo>
                  <a:pt x="169" y="1830"/>
                  <a:pt x="8645" y="1350"/>
                  <a:pt x="15361" y="551"/>
                </a:cubicBezTo>
                <a:cubicBezTo>
                  <a:pt x="20159" y="-89"/>
                  <a:pt x="24957" y="71"/>
                  <a:pt x="29754" y="71"/>
                </a:cubicBezTo>
                <a:cubicBezTo>
                  <a:pt x="142817" y="71"/>
                  <a:pt x="256040" y="71"/>
                  <a:pt x="369103" y="71"/>
                </a:cubicBezTo>
                <a:cubicBezTo>
                  <a:pt x="371182" y="71"/>
                  <a:pt x="373261" y="-89"/>
                  <a:pt x="375340" y="71"/>
                </a:cubicBezTo>
                <a:cubicBezTo>
                  <a:pt x="383656" y="1191"/>
                  <a:pt x="396290" y="-2008"/>
                  <a:pt x="395970" y="10786"/>
                </a:cubicBezTo>
                <a:cubicBezTo>
                  <a:pt x="395650" y="23099"/>
                  <a:pt x="383496" y="21180"/>
                  <a:pt x="374860" y="21180"/>
                </a:cubicBezTo>
                <a:cubicBezTo>
                  <a:pt x="315210" y="21340"/>
                  <a:pt x="255560" y="21180"/>
                  <a:pt x="195911" y="2118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55" name="Forma libre: forma 154">
            <a:extLst>
              <a:ext uri="{FF2B5EF4-FFF2-40B4-BE49-F238E27FC236}">
                <a16:creationId xmlns:a16="http://schemas.microsoft.com/office/drawing/2014/main" id="{B231076F-5A40-4DF5-BFA9-41638BD385F6}"/>
              </a:ext>
            </a:extLst>
          </p:cNvPr>
          <p:cNvSpPr/>
          <p:nvPr/>
        </p:nvSpPr>
        <p:spPr>
          <a:xfrm>
            <a:off x="6725508" y="2795160"/>
            <a:ext cx="397454" cy="19580"/>
          </a:xfrm>
          <a:custGeom>
            <a:avLst/>
            <a:gdLst>
              <a:gd name="connsiteX0" fmla="*/ 198313 w 397454"/>
              <a:gd name="connsiteY0" fmla="*/ 390 h 19580"/>
              <a:gd name="connsiteX1" fmla="*/ 379342 w 397454"/>
              <a:gd name="connsiteY1" fmla="*/ 390 h 19580"/>
              <a:gd name="connsiteX2" fmla="*/ 397413 w 397454"/>
              <a:gd name="connsiteY2" fmla="*/ 8226 h 19580"/>
              <a:gd name="connsiteX3" fmla="*/ 379502 w 397454"/>
              <a:gd name="connsiteY3" fmla="*/ 19261 h 19580"/>
              <a:gd name="connsiteX4" fmla="*/ 21602 w 397454"/>
              <a:gd name="connsiteY4" fmla="*/ 19581 h 19580"/>
              <a:gd name="connsiteX5" fmla="*/ 9288 w 397454"/>
              <a:gd name="connsiteY5" fmla="*/ 18301 h 19580"/>
              <a:gd name="connsiteX6" fmla="*/ 173 w 397454"/>
              <a:gd name="connsiteY6" fmla="*/ 6947 h 19580"/>
              <a:gd name="connsiteX7" fmla="*/ 11207 w 397454"/>
              <a:gd name="connsiteY7" fmla="*/ 71 h 19580"/>
              <a:gd name="connsiteX8" fmla="*/ 54385 w 397454"/>
              <a:gd name="connsiteY8" fmla="*/ 231 h 19580"/>
              <a:gd name="connsiteX9" fmla="*/ 198313 w 397454"/>
              <a:gd name="connsiteY9" fmla="*/ 231 h 1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7454" h="19580">
                <a:moveTo>
                  <a:pt x="198313" y="390"/>
                </a:moveTo>
                <a:cubicBezTo>
                  <a:pt x="258602" y="390"/>
                  <a:pt x="319052" y="390"/>
                  <a:pt x="379342" y="390"/>
                </a:cubicBezTo>
                <a:cubicBezTo>
                  <a:pt x="386378" y="390"/>
                  <a:pt x="396613" y="-2648"/>
                  <a:pt x="397413" y="8226"/>
                </a:cubicBezTo>
                <a:cubicBezTo>
                  <a:pt x="398212" y="20380"/>
                  <a:pt x="387338" y="19261"/>
                  <a:pt x="379502" y="19261"/>
                </a:cubicBezTo>
                <a:cubicBezTo>
                  <a:pt x="260202" y="19581"/>
                  <a:pt x="140902" y="19581"/>
                  <a:pt x="21602" y="19581"/>
                </a:cubicBezTo>
                <a:cubicBezTo>
                  <a:pt x="17444" y="19581"/>
                  <a:pt x="13286" y="19261"/>
                  <a:pt x="9288" y="18301"/>
                </a:cubicBezTo>
                <a:cubicBezTo>
                  <a:pt x="3531" y="17022"/>
                  <a:pt x="-947" y="13824"/>
                  <a:pt x="173" y="6947"/>
                </a:cubicBezTo>
                <a:cubicBezTo>
                  <a:pt x="1132" y="870"/>
                  <a:pt x="6090" y="71"/>
                  <a:pt x="11207" y="71"/>
                </a:cubicBezTo>
                <a:cubicBezTo>
                  <a:pt x="25600" y="71"/>
                  <a:pt x="39992" y="231"/>
                  <a:pt x="54385" y="231"/>
                </a:cubicBezTo>
                <a:cubicBezTo>
                  <a:pt x="102361" y="231"/>
                  <a:pt x="150337" y="231"/>
                  <a:pt x="198313" y="231"/>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56" name="Forma libre: forma 155">
            <a:extLst>
              <a:ext uri="{FF2B5EF4-FFF2-40B4-BE49-F238E27FC236}">
                <a16:creationId xmlns:a16="http://schemas.microsoft.com/office/drawing/2014/main" id="{9F39D1F7-517D-4744-B4AC-5E08C35CAC21}"/>
              </a:ext>
            </a:extLst>
          </p:cNvPr>
          <p:cNvSpPr/>
          <p:nvPr/>
        </p:nvSpPr>
        <p:spPr>
          <a:xfrm>
            <a:off x="6724520" y="2725393"/>
            <a:ext cx="399075" cy="19896"/>
          </a:xfrm>
          <a:custGeom>
            <a:avLst/>
            <a:gdLst>
              <a:gd name="connsiteX0" fmla="*/ 202019 w 399075"/>
              <a:gd name="connsiteY0" fmla="*/ 433 h 19896"/>
              <a:gd name="connsiteX1" fmla="*/ 379210 w 399075"/>
              <a:gd name="connsiteY1" fmla="*/ 433 h 19896"/>
              <a:gd name="connsiteX2" fmla="*/ 399040 w 399075"/>
              <a:gd name="connsiteY2" fmla="*/ 9068 h 19896"/>
              <a:gd name="connsiteX3" fmla="*/ 379050 w 399075"/>
              <a:gd name="connsiteY3" fmla="*/ 19463 h 19896"/>
              <a:gd name="connsiteX4" fmla="*/ 22749 w 399075"/>
              <a:gd name="connsiteY4" fmla="*/ 19463 h 19896"/>
              <a:gd name="connsiteX5" fmla="*/ 8356 w 399075"/>
              <a:gd name="connsiteY5" fmla="*/ 18664 h 19896"/>
              <a:gd name="connsiteX6" fmla="*/ 40 w 399075"/>
              <a:gd name="connsiteY6" fmla="*/ 10988 h 19896"/>
              <a:gd name="connsiteX7" fmla="*/ 8676 w 399075"/>
              <a:gd name="connsiteY7" fmla="*/ 1232 h 19896"/>
              <a:gd name="connsiteX8" fmla="*/ 27067 w 399075"/>
              <a:gd name="connsiteY8" fmla="*/ 273 h 19896"/>
              <a:gd name="connsiteX9" fmla="*/ 202179 w 399075"/>
              <a:gd name="connsiteY9" fmla="*/ 273 h 1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075" h="19896">
                <a:moveTo>
                  <a:pt x="202019" y="433"/>
                </a:moveTo>
                <a:cubicBezTo>
                  <a:pt x="261029" y="433"/>
                  <a:pt x="320039" y="433"/>
                  <a:pt x="379210" y="433"/>
                </a:cubicBezTo>
                <a:cubicBezTo>
                  <a:pt x="386886" y="433"/>
                  <a:pt x="398400" y="-2926"/>
                  <a:pt x="399040" y="9068"/>
                </a:cubicBezTo>
                <a:cubicBezTo>
                  <a:pt x="399839" y="23141"/>
                  <a:pt x="387206" y="19463"/>
                  <a:pt x="379050" y="19463"/>
                </a:cubicBezTo>
                <a:cubicBezTo>
                  <a:pt x="260230" y="19463"/>
                  <a:pt x="141409" y="19463"/>
                  <a:pt x="22749" y="19463"/>
                </a:cubicBezTo>
                <a:cubicBezTo>
                  <a:pt x="17951" y="19463"/>
                  <a:pt x="13154" y="19463"/>
                  <a:pt x="8356" y="18664"/>
                </a:cubicBezTo>
                <a:cubicBezTo>
                  <a:pt x="4038" y="18024"/>
                  <a:pt x="360" y="15785"/>
                  <a:pt x="40" y="10988"/>
                </a:cubicBezTo>
                <a:cubicBezTo>
                  <a:pt x="-439" y="5230"/>
                  <a:pt x="3399" y="2032"/>
                  <a:pt x="8676" y="1232"/>
                </a:cubicBezTo>
                <a:cubicBezTo>
                  <a:pt x="14753" y="433"/>
                  <a:pt x="20990" y="273"/>
                  <a:pt x="27067" y="273"/>
                </a:cubicBezTo>
                <a:cubicBezTo>
                  <a:pt x="85437" y="273"/>
                  <a:pt x="143808" y="273"/>
                  <a:pt x="202179" y="27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57" name="Forma libre: forma 156">
            <a:extLst>
              <a:ext uri="{FF2B5EF4-FFF2-40B4-BE49-F238E27FC236}">
                <a16:creationId xmlns:a16="http://schemas.microsoft.com/office/drawing/2014/main" id="{D4119FF6-B30E-40D1-BC6B-5D3EAF4A71F9}"/>
              </a:ext>
            </a:extLst>
          </p:cNvPr>
          <p:cNvSpPr/>
          <p:nvPr/>
        </p:nvSpPr>
        <p:spPr>
          <a:xfrm>
            <a:off x="6724703" y="3001989"/>
            <a:ext cx="397744" cy="19048"/>
          </a:xfrm>
          <a:custGeom>
            <a:avLst/>
            <a:gdLst>
              <a:gd name="connsiteX0" fmla="*/ 198158 w 397744"/>
              <a:gd name="connsiteY0" fmla="*/ 19048 h 19048"/>
              <a:gd name="connsiteX1" fmla="*/ 25445 w 397744"/>
              <a:gd name="connsiteY1" fmla="*/ 19048 h 19048"/>
              <a:gd name="connsiteX2" fmla="*/ 8973 w 397744"/>
              <a:gd name="connsiteY2" fmla="*/ 18409 h 19048"/>
              <a:gd name="connsiteX3" fmla="*/ 17 w 397744"/>
              <a:gd name="connsiteY3" fmla="*/ 8973 h 19048"/>
              <a:gd name="connsiteX4" fmla="*/ 9932 w 397744"/>
              <a:gd name="connsiteY4" fmla="*/ 498 h 19048"/>
              <a:gd name="connsiteX5" fmla="*/ 24325 w 397744"/>
              <a:gd name="connsiteY5" fmla="*/ 18 h 19048"/>
              <a:gd name="connsiteX6" fmla="*/ 373749 w 397744"/>
              <a:gd name="connsiteY6" fmla="*/ 18 h 19048"/>
              <a:gd name="connsiteX7" fmla="*/ 381905 w 397744"/>
              <a:gd name="connsiteY7" fmla="*/ 18 h 19048"/>
              <a:gd name="connsiteX8" fmla="*/ 397737 w 397744"/>
              <a:gd name="connsiteY8" fmla="*/ 8813 h 19048"/>
              <a:gd name="connsiteX9" fmla="*/ 380946 w 397744"/>
              <a:gd name="connsiteY9" fmla="*/ 18728 h 19048"/>
              <a:gd name="connsiteX10" fmla="*/ 197998 w 397744"/>
              <a:gd name="connsiteY10" fmla="*/ 18728 h 1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7744" h="19048">
                <a:moveTo>
                  <a:pt x="198158" y="19048"/>
                </a:moveTo>
                <a:cubicBezTo>
                  <a:pt x="140587" y="19048"/>
                  <a:pt x="83016" y="19048"/>
                  <a:pt x="25445" y="19048"/>
                </a:cubicBezTo>
                <a:cubicBezTo>
                  <a:pt x="20007" y="19048"/>
                  <a:pt x="14410" y="19048"/>
                  <a:pt x="8973" y="18409"/>
                </a:cubicBezTo>
                <a:cubicBezTo>
                  <a:pt x="3855" y="17769"/>
                  <a:pt x="-303" y="14730"/>
                  <a:pt x="17" y="8973"/>
                </a:cubicBezTo>
                <a:cubicBezTo>
                  <a:pt x="177" y="3056"/>
                  <a:pt x="4975" y="1137"/>
                  <a:pt x="9932" y="498"/>
                </a:cubicBezTo>
                <a:cubicBezTo>
                  <a:pt x="14730" y="-142"/>
                  <a:pt x="19527" y="18"/>
                  <a:pt x="24325" y="18"/>
                </a:cubicBezTo>
                <a:cubicBezTo>
                  <a:pt x="140746" y="18"/>
                  <a:pt x="257328" y="18"/>
                  <a:pt x="373749" y="18"/>
                </a:cubicBezTo>
                <a:cubicBezTo>
                  <a:pt x="376468" y="18"/>
                  <a:pt x="379186" y="18"/>
                  <a:pt x="381905" y="18"/>
                </a:cubicBezTo>
                <a:cubicBezTo>
                  <a:pt x="388622" y="498"/>
                  <a:pt x="397417" y="-302"/>
                  <a:pt x="397737" y="8813"/>
                </a:cubicBezTo>
                <a:cubicBezTo>
                  <a:pt x="398057" y="19848"/>
                  <a:pt x="388302" y="18728"/>
                  <a:pt x="380946" y="18728"/>
                </a:cubicBezTo>
                <a:cubicBezTo>
                  <a:pt x="320016" y="18888"/>
                  <a:pt x="258927" y="18728"/>
                  <a:pt x="197998" y="18728"/>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58" name="Forma libre: forma 157">
            <a:extLst>
              <a:ext uri="{FF2B5EF4-FFF2-40B4-BE49-F238E27FC236}">
                <a16:creationId xmlns:a16="http://schemas.microsoft.com/office/drawing/2014/main" id="{1D5E8801-8AC9-4B94-BEF5-8A3061AC7A7E}"/>
              </a:ext>
            </a:extLst>
          </p:cNvPr>
          <p:cNvSpPr/>
          <p:nvPr/>
        </p:nvSpPr>
        <p:spPr>
          <a:xfrm>
            <a:off x="6727262" y="2931493"/>
            <a:ext cx="395991" cy="20681"/>
          </a:xfrm>
          <a:custGeom>
            <a:avLst/>
            <a:gdLst>
              <a:gd name="connsiteX0" fmla="*/ 197038 w 395991"/>
              <a:gd name="connsiteY0" fmla="*/ 629 h 20681"/>
              <a:gd name="connsiteX1" fmla="*/ 366073 w 395991"/>
              <a:gd name="connsiteY1" fmla="*/ 629 h 20681"/>
              <a:gd name="connsiteX2" fmla="*/ 384624 w 395991"/>
              <a:gd name="connsiteY2" fmla="*/ 1109 h 20681"/>
              <a:gd name="connsiteX3" fmla="*/ 395978 w 395991"/>
              <a:gd name="connsiteY3" fmla="*/ 10864 h 20681"/>
              <a:gd name="connsiteX4" fmla="*/ 384624 w 395991"/>
              <a:gd name="connsiteY4" fmla="*/ 19659 h 20681"/>
              <a:gd name="connsiteX5" fmla="*/ 374389 w 395991"/>
              <a:gd name="connsiteY5" fmla="*/ 19659 h 20681"/>
              <a:gd name="connsiteX6" fmla="*/ 26084 w 395991"/>
              <a:gd name="connsiteY6" fmla="*/ 19659 h 20681"/>
              <a:gd name="connsiteX7" fmla="*/ 18 w 395991"/>
              <a:gd name="connsiteY7" fmla="*/ 11504 h 20681"/>
              <a:gd name="connsiteX8" fmla="*/ 26084 w 395991"/>
              <a:gd name="connsiteY8" fmla="*/ 789 h 20681"/>
              <a:gd name="connsiteX9" fmla="*/ 197198 w 395991"/>
              <a:gd name="connsiteY9" fmla="*/ 469 h 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5991" h="20681">
                <a:moveTo>
                  <a:pt x="197038" y="629"/>
                </a:moveTo>
                <a:cubicBezTo>
                  <a:pt x="253330" y="629"/>
                  <a:pt x="309622" y="629"/>
                  <a:pt x="366073" y="629"/>
                </a:cubicBezTo>
                <a:cubicBezTo>
                  <a:pt x="372310" y="629"/>
                  <a:pt x="378387" y="629"/>
                  <a:pt x="384624" y="1109"/>
                </a:cubicBezTo>
                <a:cubicBezTo>
                  <a:pt x="390541" y="1588"/>
                  <a:pt x="395658" y="4307"/>
                  <a:pt x="395978" y="10864"/>
                </a:cubicBezTo>
                <a:cubicBezTo>
                  <a:pt x="396298" y="18220"/>
                  <a:pt x="390701" y="19499"/>
                  <a:pt x="384624" y="19659"/>
                </a:cubicBezTo>
                <a:cubicBezTo>
                  <a:pt x="381266" y="19659"/>
                  <a:pt x="377747" y="19659"/>
                  <a:pt x="374389" y="19659"/>
                </a:cubicBezTo>
                <a:cubicBezTo>
                  <a:pt x="258288" y="19659"/>
                  <a:pt x="142186" y="19979"/>
                  <a:pt x="26084" y="19659"/>
                </a:cubicBezTo>
                <a:cubicBezTo>
                  <a:pt x="16809" y="19659"/>
                  <a:pt x="497" y="24937"/>
                  <a:pt x="18" y="11504"/>
                </a:cubicBezTo>
                <a:cubicBezTo>
                  <a:pt x="-622" y="-4328"/>
                  <a:pt x="16329" y="789"/>
                  <a:pt x="26084" y="789"/>
                </a:cubicBezTo>
                <a:cubicBezTo>
                  <a:pt x="83016" y="309"/>
                  <a:pt x="140107" y="469"/>
                  <a:pt x="197198" y="46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59" name="Forma libre: forma 158">
            <a:extLst>
              <a:ext uri="{FF2B5EF4-FFF2-40B4-BE49-F238E27FC236}">
                <a16:creationId xmlns:a16="http://schemas.microsoft.com/office/drawing/2014/main" id="{108F5987-16CD-4D6E-8F81-ACA8162DDA62}"/>
              </a:ext>
            </a:extLst>
          </p:cNvPr>
          <p:cNvSpPr/>
          <p:nvPr/>
        </p:nvSpPr>
        <p:spPr>
          <a:xfrm>
            <a:off x="10883104" y="3693975"/>
            <a:ext cx="603542" cy="386368"/>
          </a:xfrm>
          <a:custGeom>
            <a:avLst/>
            <a:gdLst>
              <a:gd name="connsiteX0" fmla="*/ 300971 w 603542"/>
              <a:gd name="connsiteY0" fmla="*/ 483 h 386368"/>
              <a:gd name="connsiteX1" fmla="*/ 576832 w 603542"/>
              <a:gd name="connsiteY1" fmla="*/ 3 h 386368"/>
              <a:gd name="connsiteX2" fmla="*/ 603539 w 603542"/>
              <a:gd name="connsiteY2" fmla="*/ 27189 h 386368"/>
              <a:gd name="connsiteX3" fmla="*/ 603539 w 603542"/>
              <a:gd name="connsiteY3" fmla="*/ 358703 h 386368"/>
              <a:gd name="connsiteX4" fmla="*/ 577152 w 603542"/>
              <a:gd name="connsiteY4" fmla="*/ 386369 h 386368"/>
              <a:gd name="connsiteX5" fmla="*/ 25430 w 603542"/>
              <a:gd name="connsiteY5" fmla="*/ 386369 h 386368"/>
              <a:gd name="connsiteX6" fmla="*/ 3 w 603542"/>
              <a:gd name="connsiteY6" fmla="*/ 361901 h 386368"/>
              <a:gd name="connsiteX7" fmla="*/ 3 w 603542"/>
              <a:gd name="connsiteY7" fmla="*/ 24311 h 386368"/>
              <a:gd name="connsiteX8" fmla="*/ 25110 w 603542"/>
              <a:gd name="connsiteY8" fmla="*/ 3 h 386368"/>
              <a:gd name="connsiteX9" fmla="*/ 300971 w 603542"/>
              <a:gd name="connsiteY9" fmla="*/ 483 h 386368"/>
              <a:gd name="connsiteX10" fmla="*/ 300971 w 603542"/>
              <a:gd name="connsiteY10" fmla="*/ 483 h 386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3542" h="386368">
                <a:moveTo>
                  <a:pt x="300971" y="483"/>
                </a:moveTo>
                <a:cubicBezTo>
                  <a:pt x="392925" y="483"/>
                  <a:pt x="484879" y="1123"/>
                  <a:pt x="576832" y="3"/>
                </a:cubicBezTo>
                <a:cubicBezTo>
                  <a:pt x="597942" y="-157"/>
                  <a:pt x="603699" y="6560"/>
                  <a:pt x="603539" y="27189"/>
                </a:cubicBezTo>
                <a:cubicBezTo>
                  <a:pt x="602739" y="137694"/>
                  <a:pt x="602739" y="248198"/>
                  <a:pt x="603539" y="358703"/>
                </a:cubicBezTo>
                <a:cubicBezTo>
                  <a:pt x="603539" y="378853"/>
                  <a:pt x="598741" y="386369"/>
                  <a:pt x="577152" y="386369"/>
                </a:cubicBezTo>
                <a:cubicBezTo>
                  <a:pt x="393245" y="385729"/>
                  <a:pt x="209337" y="385729"/>
                  <a:pt x="25430" y="386369"/>
                </a:cubicBezTo>
                <a:cubicBezTo>
                  <a:pt x="7039" y="386369"/>
                  <a:pt x="-157" y="381251"/>
                  <a:pt x="3" y="361901"/>
                </a:cubicBezTo>
                <a:cubicBezTo>
                  <a:pt x="642" y="249318"/>
                  <a:pt x="642" y="136734"/>
                  <a:pt x="3" y="24311"/>
                </a:cubicBezTo>
                <a:cubicBezTo>
                  <a:pt x="3" y="5601"/>
                  <a:pt x="6240" y="-157"/>
                  <a:pt x="25110" y="3"/>
                </a:cubicBezTo>
                <a:cubicBezTo>
                  <a:pt x="117064" y="963"/>
                  <a:pt x="209017" y="483"/>
                  <a:pt x="300971" y="483"/>
                </a:cubicBezTo>
                <a:lnTo>
                  <a:pt x="300971" y="483"/>
                </a:lnTo>
                <a:close/>
              </a:path>
            </a:pathLst>
          </a:custGeom>
          <a:solidFill>
            <a:schemeClr val="bg1">
              <a:lumMod val="65000"/>
            </a:schemeClr>
          </a:solidFill>
          <a:ln w="15985" cap="flat">
            <a:noFill/>
            <a:prstDash val="solid"/>
            <a:miter/>
          </a:ln>
        </p:spPr>
        <p:txBody>
          <a:bodyPr rtlCol="0" anchor="ctr"/>
          <a:lstStyle/>
          <a:p>
            <a:endParaRPr lang="LID4096"/>
          </a:p>
        </p:txBody>
      </p:sp>
      <p:sp>
        <p:nvSpPr>
          <p:cNvPr id="160" name="Forma libre: forma 159">
            <a:extLst>
              <a:ext uri="{FF2B5EF4-FFF2-40B4-BE49-F238E27FC236}">
                <a16:creationId xmlns:a16="http://schemas.microsoft.com/office/drawing/2014/main" id="{65CF2B5C-89C8-4C67-ACB9-51C9060C2F2E}"/>
              </a:ext>
            </a:extLst>
          </p:cNvPr>
          <p:cNvSpPr/>
          <p:nvPr/>
        </p:nvSpPr>
        <p:spPr>
          <a:xfrm>
            <a:off x="7754630" y="2803671"/>
            <a:ext cx="521404" cy="365771"/>
          </a:xfrm>
          <a:custGeom>
            <a:avLst/>
            <a:gdLst>
              <a:gd name="connsiteX0" fmla="*/ 257762 w 521404"/>
              <a:gd name="connsiteY0" fmla="*/ 365771 h 365771"/>
              <a:gd name="connsiteX1" fmla="*/ 49867 w 521404"/>
              <a:gd name="connsiteY1" fmla="*/ 365771 h 365771"/>
              <a:gd name="connsiteX2" fmla="*/ 6209 w 521404"/>
              <a:gd name="connsiteY2" fmla="*/ 345462 h 365771"/>
              <a:gd name="connsiteX3" fmla="*/ 11646 w 521404"/>
              <a:gd name="connsiteY3" fmla="*/ 289969 h 365771"/>
              <a:gd name="connsiteX4" fmla="*/ 169647 w 521404"/>
              <a:gd name="connsiteY4" fmla="*/ 134688 h 365771"/>
              <a:gd name="connsiteX5" fmla="*/ 177483 w 521404"/>
              <a:gd name="connsiteY5" fmla="*/ 127971 h 365771"/>
              <a:gd name="connsiteX6" fmla="*/ 226578 w 521404"/>
              <a:gd name="connsiteY6" fmla="*/ 25143 h 365771"/>
              <a:gd name="connsiteX7" fmla="*/ 250726 w 521404"/>
              <a:gd name="connsiteY7" fmla="*/ 35 h 365771"/>
              <a:gd name="connsiteX8" fmla="*/ 299981 w 521404"/>
              <a:gd name="connsiteY8" fmla="*/ 50730 h 365771"/>
              <a:gd name="connsiteX9" fmla="*/ 339641 w 521404"/>
              <a:gd name="connsiteY9" fmla="*/ 125093 h 365771"/>
              <a:gd name="connsiteX10" fmla="*/ 511235 w 521404"/>
              <a:gd name="connsiteY10" fmla="*/ 292688 h 365771"/>
              <a:gd name="connsiteX11" fmla="*/ 515393 w 521404"/>
              <a:gd name="connsiteY11" fmla="*/ 344982 h 365771"/>
              <a:gd name="connsiteX12" fmla="*/ 473814 w 521404"/>
              <a:gd name="connsiteY12" fmla="*/ 365771 h 365771"/>
              <a:gd name="connsiteX13" fmla="*/ 257762 w 521404"/>
              <a:gd name="connsiteY13" fmla="*/ 365771 h 365771"/>
              <a:gd name="connsiteX14" fmla="*/ 317892 w 521404"/>
              <a:gd name="connsiteY14" fmla="*/ 180904 h 365771"/>
              <a:gd name="connsiteX15" fmla="*/ 306378 w 521404"/>
              <a:gd name="connsiteY15" fmla="*/ 186821 h 365771"/>
              <a:gd name="connsiteX16" fmla="*/ 310376 w 521404"/>
              <a:gd name="connsiteY16" fmla="*/ 198975 h 365771"/>
              <a:gd name="connsiteX17" fmla="*/ 363469 w 521404"/>
              <a:gd name="connsiteY17" fmla="*/ 249670 h 365771"/>
              <a:gd name="connsiteX18" fmla="*/ 423599 w 521404"/>
              <a:gd name="connsiteY18" fmla="*/ 305482 h 365771"/>
              <a:gd name="connsiteX19" fmla="*/ 441190 w 521404"/>
              <a:gd name="connsiteY19" fmla="*/ 309320 h 365771"/>
              <a:gd name="connsiteX20" fmla="*/ 437832 w 521404"/>
              <a:gd name="connsiteY20" fmla="*/ 289810 h 365771"/>
              <a:gd name="connsiteX21" fmla="*/ 433514 w 521404"/>
              <a:gd name="connsiteY21" fmla="*/ 285492 h 365771"/>
              <a:gd name="connsiteX22" fmla="*/ 328607 w 521404"/>
              <a:gd name="connsiteY22" fmla="*/ 188421 h 365771"/>
              <a:gd name="connsiteX23" fmla="*/ 318212 w 521404"/>
              <a:gd name="connsiteY23" fmla="*/ 181064 h 365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1404" h="365771">
                <a:moveTo>
                  <a:pt x="257762" y="365771"/>
                </a:moveTo>
                <a:cubicBezTo>
                  <a:pt x="188517" y="365771"/>
                  <a:pt x="119272" y="365771"/>
                  <a:pt x="49867" y="365771"/>
                </a:cubicBezTo>
                <a:cubicBezTo>
                  <a:pt x="31956" y="365771"/>
                  <a:pt x="14845" y="363852"/>
                  <a:pt x="6209" y="345462"/>
                </a:cubicBezTo>
                <a:cubicBezTo>
                  <a:pt x="-2746" y="326271"/>
                  <a:pt x="-2906" y="308360"/>
                  <a:pt x="11646" y="289969"/>
                </a:cubicBezTo>
                <a:cubicBezTo>
                  <a:pt x="57863" y="231439"/>
                  <a:pt x="115434" y="184902"/>
                  <a:pt x="169647" y="134688"/>
                </a:cubicBezTo>
                <a:cubicBezTo>
                  <a:pt x="172206" y="132289"/>
                  <a:pt x="174604" y="129890"/>
                  <a:pt x="177483" y="127971"/>
                </a:cubicBezTo>
                <a:cubicBezTo>
                  <a:pt x="215224" y="103823"/>
                  <a:pt x="235374" y="71839"/>
                  <a:pt x="226578" y="25143"/>
                </a:cubicBezTo>
                <a:cubicBezTo>
                  <a:pt x="223220" y="7392"/>
                  <a:pt x="231056" y="-604"/>
                  <a:pt x="250726" y="35"/>
                </a:cubicBezTo>
                <a:cubicBezTo>
                  <a:pt x="306858" y="2114"/>
                  <a:pt x="302860" y="-8280"/>
                  <a:pt x="299981" y="50730"/>
                </a:cubicBezTo>
                <a:cubicBezTo>
                  <a:pt x="298222" y="86072"/>
                  <a:pt x="316133" y="104303"/>
                  <a:pt x="339641" y="125093"/>
                </a:cubicBezTo>
                <a:cubicBezTo>
                  <a:pt x="399291" y="178346"/>
                  <a:pt x="461180" y="229520"/>
                  <a:pt x="511235" y="292688"/>
                </a:cubicBezTo>
                <a:cubicBezTo>
                  <a:pt x="524348" y="309160"/>
                  <a:pt x="523709" y="327231"/>
                  <a:pt x="515393" y="344982"/>
                </a:cubicBezTo>
                <a:cubicBezTo>
                  <a:pt x="507237" y="362253"/>
                  <a:pt x="491085" y="365771"/>
                  <a:pt x="473814" y="365771"/>
                </a:cubicBezTo>
                <a:cubicBezTo>
                  <a:pt x="401850" y="365771"/>
                  <a:pt x="329726" y="365771"/>
                  <a:pt x="257762" y="365771"/>
                </a:cubicBezTo>
                <a:close/>
                <a:moveTo>
                  <a:pt x="317892" y="180904"/>
                </a:moveTo>
                <a:cubicBezTo>
                  <a:pt x="311815" y="180904"/>
                  <a:pt x="308457" y="182823"/>
                  <a:pt x="306378" y="186821"/>
                </a:cubicBezTo>
                <a:cubicBezTo>
                  <a:pt x="303659" y="192259"/>
                  <a:pt x="306378" y="195297"/>
                  <a:pt x="310376" y="198975"/>
                </a:cubicBezTo>
                <a:cubicBezTo>
                  <a:pt x="328287" y="215767"/>
                  <a:pt x="345558" y="232878"/>
                  <a:pt x="363469" y="249670"/>
                </a:cubicBezTo>
                <a:cubicBezTo>
                  <a:pt x="383299" y="268380"/>
                  <a:pt x="403289" y="287091"/>
                  <a:pt x="423599" y="305482"/>
                </a:cubicBezTo>
                <a:cubicBezTo>
                  <a:pt x="428396" y="309959"/>
                  <a:pt x="434314" y="316356"/>
                  <a:pt x="441190" y="309320"/>
                </a:cubicBezTo>
                <a:cubicBezTo>
                  <a:pt x="448227" y="302123"/>
                  <a:pt x="443269" y="295567"/>
                  <a:pt x="437832" y="289810"/>
                </a:cubicBezTo>
                <a:cubicBezTo>
                  <a:pt x="436392" y="288370"/>
                  <a:pt x="434953" y="286931"/>
                  <a:pt x="433514" y="285492"/>
                </a:cubicBezTo>
                <a:cubicBezTo>
                  <a:pt x="398492" y="253028"/>
                  <a:pt x="363629" y="220724"/>
                  <a:pt x="328607" y="188421"/>
                </a:cubicBezTo>
                <a:cubicBezTo>
                  <a:pt x="325248" y="185222"/>
                  <a:pt x="320931" y="182983"/>
                  <a:pt x="318212" y="18106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61" name="Forma libre: forma 160">
            <a:extLst>
              <a:ext uri="{FF2B5EF4-FFF2-40B4-BE49-F238E27FC236}">
                <a16:creationId xmlns:a16="http://schemas.microsoft.com/office/drawing/2014/main" id="{7138A6CE-8B7C-4D5D-867E-068575EDD3C9}"/>
              </a:ext>
            </a:extLst>
          </p:cNvPr>
          <p:cNvSpPr/>
          <p:nvPr/>
        </p:nvSpPr>
        <p:spPr>
          <a:xfrm>
            <a:off x="11154970" y="2671469"/>
            <a:ext cx="112426" cy="79041"/>
          </a:xfrm>
          <a:custGeom>
            <a:avLst/>
            <a:gdLst>
              <a:gd name="connsiteX0" fmla="*/ 54373 w 112426"/>
              <a:gd name="connsiteY0" fmla="*/ 78824 h 79041"/>
              <a:gd name="connsiteX1" fmla="*/ 0 w 112426"/>
              <a:gd name="connsiteY1" fmla="*/ 23492 h 79041"/>
              <a:gd name="connsiteX2" fmla="*/ 23189 w 112426"/>
              <a:gd name="connsiteY2" fmla="*/ 144 h 79041"/>
              <a:gd name="connsiteX3" fmla="*/ 94992 w 112426"/>
              <a:gd name="connsiteY3" fmla="*/ 624 h 79041"/>
              <a:gd name="connsiteX4" fmla="*/ 112423 w 112426"/>
              <a:gd name="connsiteY4" fmla="*/ 17735 h 79041"/>
              <a:gd name="connsiteX5" fmla="*/ 112423 w 112426"/>
              <a:gd name="connsiteY5" fmla="*/ 52598 h 79041"/>
              <a:gd name="connsiteX6" fmla="*/ 85077 w 112426"/>
              <a:gd name="connsiteY6" fmla="*/ 78824 h 79041"/>
              <a:gd name="connsiteX7" fmla="*/ 54373 w 112426"/>
              <a:gd name="connsiteY7" fmla="*/ 78824 h 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426" h="79041">
                <a:moveTo>
                  <a:pt x="54373" y="78824"/>
                </a:moveTo>
                <a:cubicBezTo>
                  <a:pt x="-480" y="77865"/>
                  <a:pt x="160" y="77865"/>
                  <a:pt x="0" y="23492"/>
                </a:cubicBezTo>
                <a:cubicBezTo>
                  <a:pt x="0" y="6061"/>
                  <a:pt x="4478" y="-1135"/>
                  <a:pt x="23189" y="144"/>
                </a:cubicBezTo>
                <a:cubicBezTo>
                  <a:pt x="47016" y="1743"/>
                  <a:pt x="71164" y="944"/>
                  <a:pt x="94992" y="624"/>
                </a:cubicBezTo>
                <a:cubicBezTo>
                  <a:pt x="107146" y="624"/>
                  <a:pt x="112583" y="5741"/>
                  <a:pt x="112423" y="17735"/>
                </a:cubicBezTo>
                <a:cubicBezTo>
                  <a:pt x="112264" y="29409"/>
                  <a:pt x="112423" y="41084"/>
                  <a:pt x="112423" y="52598"/>
                </a:cubicBezTo>
                <a:cubicBezTo>
                  <a:pt x="112423" y="79624"/>
                  <a:pt x="112423" y="79624"/>
                  <a:pt x="85077" y="78824"/>
                </a:cubicBezTo>
                <a:cubicBezTo>
                  <a:pt x="74842" y="78505"/>
                  <a:pt x="64608" y="78824"/>
                  <a:pt x="54373" y="7882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62" name="Forma libre: forma 161">
            <a:extLst>
              <a:ext uri="{FF2B5EF4-FFF2-40B4-BE49-F238E27FC236}">
                <a16:creationId xmlns:a16="http://schemas.microsoft.com/office/drawing/2014/main" id="{95101860-2FF6-47AB-88EF-143DC64408A6}"/>
              </a:ext>
            </a:extLst>
          </p:cNvPr>
          <p:cNvSpPr/>
          <p:nvPr/>
        </p:nvSpPr>
        <p:spPr>
          <a:xfrm>
            <a:off x="10169625" y="1901998"/>
            <a:ext cx="223596" cy="126563"/>
          </a:xfrm>
          <a:custGeom>
            <a:avLst/>
            <a:gdLst>
              <a:gd name="connsiteX0" fmla="*/ 49977 w 223596"/>
              <a:gd name="connsiteY0" fmla="*/ 126100 h 126563"/>
              <a:gd name="connsiteX1" fmla="*/ 3120 w 223596"/>
              <a:gd name="connsiteY1" fmla="*/ 95875 h 126563"/>
              <a:gd name="connsiteX2" fmla="*/ 13035 w 223596"/>
              <a:gd name="connsiteY2" fmla="*/ 50458 h 126563"/>
              <a:gd name="connsiteX3" fmla="*/ 67728 w 223596"/>
              <a:gd name="connsiteY3" fmla="*/ 42781 h 126563"/>
              <a:gd name="connsiteX4" fmla="*/ 96673 w 223596"/>
              <a:gd name="connsiteY4" fmla="*/ 42462 h 126563"/>
              <a:gd name="connsiteX5" fmla="*/ 182070 w 223596"/>
              <a:gd name="connsiteY5" fmla="*/ 7279 h 126563"/>
              <a:gd name="connsiteX6" fmla="*/ 201420 w 223596"/>
              <a:gd name="connsiteY6" fmla="*/ 723 h 126563"/>
              <a:gd name="connsiteX7" fmla="*/ 222850 w 223596"/>
              <a:gd name="connsiteY7" fmla="*/ 11277 h 126563"/>
              <a:gd name="connsiteX8" fmla="*/ 212135 w 223596"/>
              <a:gd name="connsiteY8" fmla="*/ 30947 h 126563"/>
              <a:gd name="connsiteX9" fmla="*/ 166558 w 223596"/>
              <a:gd name="connsiteY9" fmla="*/ 49978 h 126563"/>
              <a:gd name="connsiteX10" fmla="*/ 124659 w 223596"/>
              <a:gd name="connsiteY10" fmla="*/ 66929 h 126563"/>
              <a:gd name="connsiteX11" fmla="*/ 84519 w 223596"/>
              <a:gd name="connsiteY11" fmla="*/ 102751 h 126563"/>
              <a:gd name="connsiteX12" fmla="*/ 49817 w 223596"/>
              <a:gd name="connsiteY12" fmla="*/ 126259 h 12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3596" h="126563">
                <a:moveTo>
                  <a:pt x="49977" y="126100"/>
                </a:moveTo>
                <a:cubicBezTo>
                  <a:pt x="26468" y="125300"/>
                  <a:pt x="10796" y="115865"/>
                  <a:pt x="3120" y="95875"/>
                </a:cubicBezTo>
                <a:cubicBezTo>
                  <a:pt x="-3436" y="78923"/>
                  <a:pt x="562" y="63251"/>
                  <a:pt x="13035" y="50458"/>
                </a:cubicBezTo>
                <a:cubicBezTo>
                  <a:pt x="27748" y="35105"/>
                  <a:pt x="47578" y="31747"/>
                  <a:pt x="67728" y="42781"/>
                </a:cubicBezTo>
                <a:cubicBezTo>
                  <a:pt x="78602" y="48698"/>
                  <a:pt x="86918" y="46460"/>
                  <a:pt x="96673" y="42462"/>
                </a:cubicBezTo>
                <a:cubicBezTo>
                  <a:pt x="125139" y="30628"/>
                  <a:pt x="153604" y="18953"/>
                  <a:pt x="182070" y="7279"/>
                </a:cubicBezTo>
                <a:cubicBezTo>
                  <a:pt x="188467" y="4721"/>
                  <a:pt x="194864" y="2162"/>
                  <a:pt x="201420" y="723"/>
                </a:cubicBezTo>
                <a:cubicBezTo>
                  <a:pt x="211015" y="-1356"/>
                  <a:pt x="219811" y="723"/>
                  <a:pt x="222850" y="11277"/>
                </a:cubicBezTo>
                <a:cubicBezTo>
                  <a:pt x="225568" y="20713"/>
                  <a:pt x="220611" y="27269"/>
                  <a:pt x="212135" y="30947"/>
                </a:cubicBezTo>
                <a:cubicBezTo>
                  <a:pt x="197102" y="37504"/>
                  <a:pt x="181750" y="43581"/>
                  <a:pt x="166558" y="49978"/>
                </a:cubicBezTo>
                <a:cubicBezTo>
                  <a:pt x="152645" y="55735"/>
                  <a:pt x="138892" y="62292"/>
                  <a:pt x="124659" y="66929"/>
                </a:cubicBezTo>
                <a:cubicBezTo>
                  <a:pt x="105788" y="73166"/>
                  <a:pt x="91396" y="81002"/>
                  <a:pt x="84519" y="102751"/>
                </a:cubicBezTo>
                <a:cubicBezTo>
                  <a:pt x="80201" y="116504"/>
                  <a:pt x="66448" y="128658"/>
                  <a:pt x="49817" y="12625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63" name="Forma libre: forma 162">
            <a:extLst>
              <a:ext uri="{FF2B5EF4-FFF2-40B4-BE49-F238E27FC236}">
                <a16:creationId xmlns:a16="http://schemas.microsoft.com/office/drawing/2014/main" id="{10926911-FF94-4DC3-A78F-5CCAB29E2210}"/>
              </a:ext>
            </a:extLst>
          </p:cNvPr>
          <p:cNvSpPr/>
          <p:nvPr/>
        </p:nvSpPr>
        <p:spPr>
          <a:xfrm>
            <a:off x="10198492" y="2149944"/>
            <a:ext cx="31906" cy="89733"/>
          </a:xfrm>
          <a:custGeom>
            <a:avLst/>
            <a:gdLst>
              <a:gd name="connsiteX0" fmla="*/ 0 w 31906"/>
              <a:gd name="connsiteY0" fmla="*/ 45429 h 89733"/>
              <a:gd name="connsiteX1" fmla="*/ 1759 w 31906"/>
              <a:gd name="connsiteY1" fmla="*/ 13925 h 89733"/>
              <a:gd name="connsiteX2" fmla="*/ 16792 w 31906"/>
              <a:gd name="connsiteY2" fmla="*/ 12 h 89733"/>
              <a:gd name="connsiteX3" fmla="*/ 31824 w 31906"/>
              <a:gd name="connsiteY3" fmla="*/ 14085 h 89733"/>
              <a:gd name="connsiteX4" fmla="*/ 30385 w 31906"/>
              <a:gd name="connsiteY4" fmla="*/ 79812 h 89733"/>
              <a:gd name="connsiteX5" fmla="*/ 16792 w 31906"/>
              <a:gd name="connsiteY5" fmla="*/ 89727 h 89733"/>
              <a:gd name="connsiteX6" fmla="*/ 2559 w 31906"/>
              <a:gd name="connsiteY6" fmla="*/ 77413 h 89733"/>
              <a:gd name="connsiteX7" fmla="*/ 0 w 31906"/>
              <a:gd name="connsiteY7" fmla="*/ 45269 h 8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905" h="89733">
                <a:moveTo>
                  <a:pt x="0" y="45429"/>
                </a:moveTo>
                <a:cubicBezTo>
                  <a:pt x="640" y="32955"/>
                  <a:pt x="480" y="23360"/>
                  <a:pt x="1759" y="13925"/>
                </a:cubicBezTo>
                <a:cubicBezTo>
                  <a:pt x="2879" y="5769"/>
                  <a:pt x="7516" y="-308"/>
                  <a:pt x="16792" y="12"/>
                </a:cubicBezTo>
                <a:cubicBezTo>
                  <a:pt x="25587" y="332"/>
                  <a:pt x="31664" y="5769"/>
                  <a:pt x="31824" y="14085"/>
                </a:cubicBezTo>
                <a:cubicBezTo>
                  <a:pt x="32144" y="35994"/>
                  <a:pt x="31504" y="57903"/>
                  <a:pt x="30385" y="79812"/>
                </a:cubicBezTo>
                <a:cubicBezTo>
                  <a:pt x="30065" y="87008"/>
                  <a:pt x="23668" y="89887"/>
                  <a:pt x="16792" y="89727"/>
                </a:cubicBezTo>
                <a:cubicBezTo>
                  <a:pt x="8796" y="89727"/>
                  <a:pt x="3518" y="85249"/>
                  <a:pt x="2559" y="77413"/>
                </a:cubicBezTo>
                <a:cubicBezTo>
                  <a:pt x="1120" y="65899"/>
                  <a:pt x="640" y="54225"/>
                  <a:pt x="0" y="4526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64" name="Forma libre: forma 163">
            <a:extLst>
              <a:ext uri="{FF2B5EF4-FFF2-40B4-BE49-F238E27FC236}">
                <a16:creationId xmlns:a16="http://schemas.microsoft.com/office/drawing/2014/main" id="{2A7EA6D0-0227-4E70-937B-B57364D3CF97}"/>
              </a:ext>
            </a:extLst>
          </p:cNvPr>
          <p:cNvSpPr/>
          <p:nvPr/>
        </p:nvSpPr>
        <p:spPr>
          <a:xfrm>
            <a:off x="10198770" y="1726155"/>
            <a:ext cx="30799" cy="91079"/>
          </a:xfrm>
          <a:custGeom>
            <a:avLst/>
            <a:gdLst>
              <a:gd name="connsiteX0" fmla="*/ 30426 w 30799"/>
              <a:gd name="connsiteY0" fmla="*/ 43833 h 91079"/>
              <a:gd name="connsiteX1" fmla="*/ 30426 w 30799"/>
              <a:gd name="connsiteY1" fmla="*/ 76776 h 91079"/>
              <a:gd name="connsiteX2" fmla="*/ 17952 w 30799"/>
              <a:gd name="connsiteY2" fmla="*/ 91009 h 91079"/>
              <a:gd name="connsiteX3" fmla="*/ 2280 w 30799"/>
              <a:gd name="connsiteY3" fmla="*/ 77735 h 91079"/>
              <a:gd name="connsiteX4" fmla="*/ 2760 w 30799"/>
              <a:gd name="connsiteY4" fmla="*/ 12168 h 91079"/>
              <a:gd name="connsiteX5" fmla="*/ 16993 w 30799"/>
              <a:gd name="connsiteY5" fmla="*/ 15 h 91079"/>
              <a:gd name="connsiteX6" fmla="*/ 30586 w 30799"/>
              <a:gd name="connsiteY6" fmla="*/ 15047 h 91079"/>
              <a:gd name="connsiteX7" fmla="*/ 30586 w 30799"/>
              <a:gd name="connsiteY7" fmla="*/ 43833 h 91079"/>
              <a:gd name="connsiteX8" fmla="*/ 30586 w 30799"/>
              <a:gd name="connsiteY8" fmla="*/ 43833 h 91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99" h="91079">
                <a:moveTo>
                  <a:pt x="30426" y="43833"/>
                </a:moveTo>
                <a:cubicBezTo>
                  <a:pt x="30426" y="54867"/>
                  <a:pt x="30906" y="65742"/>
                  <a:pt x="30426" y="76776"/>
                </a:cubicBezTo>
                <a:cubicBezTo>
                  <a:pt x="29946" y="84292"/>
                  <a:pt x="25788" y="90369"/>
                  <a:pt x="17952" y="91009"/>
                </a:cubicBezTo>
                <a:cubicBezTo>
                  <a:pt x="9157" y="91808"/>
                  <a:pt x="3400" y="85731"/>
                  <a:pt x="2280" y="77735"/>
                </a:cubicBezTo>
                <a:cubicBezTo>
                  <a:pt x="-758" y="55986"/>
                  <a:pt x="-918" y="33918"/>
                  <a:pt x="2760" y="12168"/>
                </a:cubicBezTo>
                <a:cubicBezTo>
                  <a:pt x="4039" y="4652"/>
                  <a:pt x="9157" y="-305"/>
                  <a:pt x="16993" y="15"/>
                </a:cubicBezTo>
                <a:cubicBezTo>
                  <a:pt x="26268" y="334"/>
                  <a:pt x="30106" y="6731"/>
                  <a:pt x="30586" y="15047"/>
                </a:cubicBezTo>
                <a:cubicBezTo>
                  <a:pt x="31066" y="24642"/>
                  <a:pt x="30586" y="34237"/>
                  <a:pt x="30586" y="43833"/>
                </a:cubicBezTo>
                <a:cubicBezTo>
                  <a:pt x="30586" y="43833"/>
                  <a:pt x="30586" y="43833"/>
                  <a:pt x="30586" y="4383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65" name="Forma libre: forma 164">
            <a:extLst>
              <a:ext uri="{FF2B5EF4-FFF2-40B4-BE49-F238E27FC236}">
                <a16:creationId xmlns:a16="http://schemas.microsoft.com/office/drawing/2014/main" id="{532C6B12-2C4B-4EA5-89A3-BE8EAB4C9D11}"/>
              </a:ext>
            </a:extLst>
          </p:cNvPr>
          <p:cNvSpPr/>
          <p:nvPr/>
        </p:nvSpPr>
        <p:spPr>
          <a:xfrm>
            <a:off x="10329465" y="1797648"/>
            <a:ext cx="71804" cy="72414"/>
          </a:xfrm>
          <a:custGeom>
            <a:avLst/>
            <a:gdLst>
              <a:gd name="connsiteX0" fmla="*/ 71805 w 71804"/>
              <a:gd name="connsiteY0" fmla="*/ 12639 h 72414"/>
              <a:gd name="connsiteX1" fmla="*/ 64768 w 71804"/>
              <a:gd name="connsiteY1" fmla="*/ 27991 h 72414"/>
              <a:gd name="connsiteX2" fmla="*/ 27187 w 71804"/>
              <a:gd name="connsiteY2" fmla="*/ 65572 h 72414"/>
              <a:gd name="connsiteX3" fmla="*/ 5598 w 71804"/>
              <a:gd name="connsiteY3" fmla="*/ 68611 h 72414"/>
              <a:gd name="connsiteX4" fmla="*/ 5438 w 71804"/>
              <a:gd name="connsiteY4" fmla="*/ 44943 h 72414"/>
              <a:gd name="connsiteX5" fmla="*/ 45897 w 71804"/>
              <a:gd name="connsiteY5" fmla="*/ 4643 h 72414"/>
              <a:gd name="connsiteX6" fmla="*/ 64928 w 71804"/>
              <a:gd name="connsiteY6" fmla="*/ 1924 h 72414"/>
              <a:gd name="connsiteX7" fmla="*/ 71644 w 71804"/>
              <a:gd name="connsiteY7" fmla="*/ 12799 h 7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804" h="72414">
                <a:moveTo>
                  <a:pt x="71805" y="12639"/>
                </a:moveTo>
                <a:cubicBezTo>
                  <a:pt x="71485" y="19355"/>
                  <a:pt x="68766" y="23993"/>
                  <a:pt x="64768" y="27991"/>
                </a:cubicBezTo>
                <a:cubicBezTo>
                  <a:pt x="52294" y="40625"/>
                  <a:pt x="39821" y="53098"/>
                  <a:pt x="27187" y="65572"/>
                </a:cubicBezTo>
                <a:cubicBezTo>
                  <a:pt x="20950" y="71649"/>
                  <a:pt x="13434" y="75807"/>
                  <a:pt x="5598" y="68611"/>
                </a:cubicBezTo>
                <a:cubicBezTo>
                  <a:pt x="-2078" y="61414"/>
                  <a:pt x="-1598" y="52459"/>
                  <a:pt x="5438" y="44943"/>
                </a:cubicBezTo>
                <a:cubicBezTo>
                  <a:pt x="18551" y="31189"/>
                  <a:pt x="32145" y="17756"/>
                  <a:pt x="45897" y="4643"/>
                </a:cubicBezTo>
                <a:cubicBezTo>
                  <a:pt x="51175" y="-315"/>
                  <a:pt x="58051" y="-1434"/>
                  <a:pt x="64928" y="1924"/>
                </a:cubicBezTo>
                <a:cubicBezTo>
                  <a:pt x="69726" y="4323"/>
                  <a:pt x="71005" y="8961"/>
                  <a:pt x="71644" y="12799"/>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67" name="Forma libre: forma 166">
            <a:extLst>
              <a:ext uri="{FF2B5EF4-FFF2-40B4-BE49-F238E27FC236}">
                <a16:creationId xmlns:a16="http://schemas.microsoft.com/office/drawing/2014/main" id="{3D4F0277-A08A-426D-8E48-91B378F4787B}"/>
              </a:ext>
            </a:extLst>
          </p:cNvPr>
          <p:cNvSpPr/>
          <p:nvPr/>
        </p:nvSpPr>
        <p:spPr>
          <a:xfrm>
            <a:off x="10028648" y="1797653"/>
            <a:ext cx="72522" cy="72308"/>
          </a:xfrm>
          <a:custGeom>
            <a:avLst/>
            <a:gdLst>
              <a:gd name="connsiteX0" fmla="*/ 14722 w 72522"/>
              <a:gd name="connsiteY0" fmla="*/ 0 h 72308"/>
              <a:gd name="connsiteX1" fmla="*/ 29274 w 72522"/>
              <a:gd name="connsiteY1" fmla="*/ 6397 h 72308"/>
              <a:gd name="connsiteX2" fmla="*/ 65416 w 72522"/>
              <a:gd name="connsiteY2" fmla="*/ 42699 h 72308"/>
              <a:gd name="connsiteX3" fmla="*/ 67335 w 72522"/>
              <a:gd name="connsiteY3" fmla="*/ 67966 h 72308"/>
              <a:gd name="connsiteX4" fmla="*/ 44307 w 72522"/>
              <a:gd name="connsiteY4" fmla="*/ 64448 h 72308"/>
              <a:gd name="connsiteX5" fmla="*/ 5286 w 72522"/>
              <a:gd name="connsiteY5" fmla="*/ 25267 h 72308"/>
              <a:gd name="connsiteX6" fmla="*/ 1608 w 72522"/>
              <a:gd name="connsiteY6" fmla="*/ 8476 h 72308"/>
              <a:gd name="connsiteX7" fmla="*/ 14562 w 72522"/>
              <a:gd name="connsiteY7" fmla="*/ 0 h 72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522" h="72308">
                <a:moveTo>
                  <a:pt x="14722" y="0"/>
                </a:moveTo>
                <a:cubicBezTo>
                  <a:pt x="20479" y="0"/>
                  <a:pt x="25276" y="2399"/>
                  <a:pt x="29274" y="6397"/>
                </a:cubicBezTo>
                <a:cubicBezTo>
                  <a:pt x="41428" y="18391"/>
                  <a:pt x="53582" y="30385"/>
                  <a:pt x="65416" y="42699"/>
                </a:cubicBezTo>
                <a:cubicBezTo>
                  <a:pt x="72772" y="50375"/>
                  <a:pt x="75971" y="59490"/>
                  <a:pt x="67335" y="67966"/>
                </a:cubicBezTo>
                <a:cubicBezTo>
                  <a:pt x="58859" y="76442"/>
                  <a:pt x="51023" y="71004"/>
                  <a:pt x="44307" y="64448"/>
                </a:cubicBezTo>
                <a:cubicBezTo>
                  <a:pt x="31193" y="51494"/>
                  <a:pt x="18080" y="38541"/>
                  <a:pt x="5286" y="25267"/>
                </a:cubicBezTo>
                <a:cubicBezTo>
                  <a:pt x="809" y="20630"/>
                  <a:pt x="-1910" y="15192"/>
                  <a:pt x="1608" y="8476"/>
                </a:cubicBezTo>
                <a:cubicBezTo>
                  <a:pt x="4327" y="3198"/>
                  <a:pt x="8485" y="0"/>
                  <a:pt x="14562" y="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68" name="Forma libre: forma 167">
            <a:extLst>
              <a:ext uri="{FF2B5EF4-FFF2-40B4-BE49-F238E27FC236}">
                <a16:creationId xmlns:a16="http://schemas.microsoft.com/office/drawing/2014/main" id="{98CB3948-4EB3-4D0C-AA21-41144AFED321}"/>
              </a:ext>
            </a:extLst>
          </p:cNvPr>
          <p:cNvSpPr/>
          <p:nvPr/>
        </p:nvSpPr>
        <p:spPr>
          <a:xfrm>
            <a:off x="10382507" y="1967754"/>
            <a:ext cx="88970" cy="31018"/>
          </a:xfrm>
          <a:custGeom>
            <a:avLst/>
            <a:gdLst>
              <a:gd name="connsiteX0" fmla="*/ 46269 w 88970"/>
              <a:gd name="connsiteY0" fmla="*/ 693 h 31018"/>
              <a:gd name="connsiteX1" fmla="*/ 74895 w 88970"/>
              <a:gd name="connsiteY1" fmla="*/ 853 h 31018"/>
              <a:gd name="connsiteX2" fmla="*/ 88968 w 88970"/>
              <a:gd name="connsiteY2" fmla="*/ 15406 h 31018"/>
              <a:gd name="connsiteX3" fmla="*/ 76014 w 88970"/>
              <a:gd name="connsiteY3" fmla="*/ 29159 h 31018"/>
              <a:gd name="connsiteX4" fmla="*/ 12846 w 88970"/>
              <a:gd name="connsiteY4" fmla="*/ 29159 h 31018"/>
              <a:gd name="connsiteX5" fmla="*/ 52 w 88970"/>
              <a:gd name="connsiteY5" fmla="*/ 13327 h 31018"/>
              <a:gd name="connsiteX6" fmla="*/ 15565 w 88970"/>
              <a:gd name="connsiteY6" fmla="*/ 213 h 31018"/>
              <a:gd name="connsiteX7" fmla="*/ 46269 w 88970"/>
              <a:gd name="connsiteY7" fmla="*/ 213 h 31018"/>
              <a:gd name="connsiteX8" fmla="*/ 46269 w 88970"/>
              <a:gd name="connsiteY8" fmla="*/ 533 h 31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970" h="31018">
                <a:moveTo>
                  <a:pt x="46269" y="693"/>
                </a:moveTo>
                <a:cubicBezTo>
                  <a:pt x="55864" y="693"/>
                  <a:pt x="65459" y="53"/>
                  <a:pt x="74895" y="853"/>
                </a:cubicBezTo>
                <a:cubicBezTo>
                  <a:pt x="83051" y="1653"/>
                  <a:pt x="89127" y="6450"/>
                  <a:pt x="88968" y="15406"/>
                </a:cubicBezTo>
                <a:cubicBezTo>
                  <a:pt x="88808" y="23242"/>
                  <a:pt x="83370" y="28359"/>
                  <a:pt x="76014" y="29159"/>
                </a:cubicBezTo>
                <a:cubicBezTo>
                  <a:pt x="55065" y="31557"/>
                  <a:pt x="33795" y="31717"/>
                  <a:pt x="12846" y="29159"/>
                </a:cubicBezTo>
                <a:cubicBezTo>
                  <a:pt x="4690" y="28199"/>
                  <a:pt x="-587" y="22442"/>
                  <a:pt x="52" y="13327"/>
                </a:cubicBezTo>
                <a:cubicBezTo>
                  <a:pt x="692" y="4051"/>
                  <a:pt x="7409" y="693"/>
                  <a:pt x="15565" y="213"/>
                </a:cubicBezTo>
                <a:cubicBezTo>
                  <a:pt x="25799" y="-267"/>
                  <a:pt x="36034" y="213"/>
                  <a:pt x="46269" y="213"/>
                </a:cubicBezTo>
                <a:cubicBezTo>
                  <a:pt x="46269" y="213"/>
                  <a:pt x="46269" y="533"/>
                  <a:pt x="46269" y="533"/>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69" name="Forma libre: forma 168">
            <a:extLst>
              <a:ext uri="{FF2B5EF4-FFF2-40B4-BE49-F238E27FC236}">
                <a16:creationId xmlns:a16="http://schemas.microsoft.com/office/drawing/2014/main" id="{522906F5-E47A-4D55-9F35-1BB6ED694841}"/>
              </a:ext>
            </a:extLst>
          </p:cNvPr>
          <p:cNvSpPr/>
          <p:nvPr/>
        </p:nvSpPr>
        <p:spPr>
          <a:xfrm>
            <a:off x="10029598" y="2096522"/>
            <a:ext cx="71960" cy="71984"/>
          </a:xfrm>
          <a:custGeom>
            <a:avLst/>
            <a:gdLst>
              <a:gd name="connsiteX0" fmla="*/ 15211 w 71960"/>
              <a:gd name="connsiteY0" fmla="*/ 71984 h 71984"/>
              <a:gd name="connsiteX1" fmla="*/ 2577 w 71960"/>
              <a:gd name="connsiteY1" fmla="*/ 65427 h 71984"/>
              <a:gd name="connsiteX2" fmla="*/ 3697 w 71960"/>
              <a:gd name="connsiteY2" fmla="*/ 48316 h 71984"/>
              <a:gd name="connsiteX3" fmla="*/ 48794 w 71960"/>
              <a:gd name="connsiteY3" fmla="*/ 3379 h 71984"/>
              <a:gd name="connsiteX4" fmla="*/ 65905 w 71960"/>
              <a:gd name="connsiteY4" fmla="*/ 3219 h 71984"/>
              <a:gd name="connsiteX5" fmla="*/ 70383 w 71960"/>
              <a:gd name="connsiteY5" fmla="*/ 19690 h 71984"/>
              <a:gd name="connsiteX6" fmla="*/ 20648 w 71960"/>
              <a:gd name="connsiteY6" fmla="*/ 70705 h 71984"/>
              <a:gd name="connsiteX7" fmla="*/ 15371 w 71960"/>
              <a:gd name="connsiteY7" fmla="*/ 71984 h 71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60" h="71984">
                <a:moveTo>
                  <a:pt x="15211" y="71984"/>
                </a:moveTo>
                <a:cubicBezTo>
                  <a:pt x="9294" y="71984"/>
                  <a:pt x="5456" y="70065"/>
                  <a:pt x="2577" y="65427"/>
                </a:cubicBezTo>
                <a:cubicBezTo>
                  <a:pt x="-1101" y="59350"/>
                  <a:pt x="-941" y="53114"/>
                  <a:pt x="3697" y="48316"/>
                </a:cubicBezTo>
                <a:cubicBezTo>
                  <a:pt x="18409" y="33124"/>
                  <a:pt x="33282" y="17931"/>
                  <a:pt x="48794" y="3379"/>
                </a:cubicBezTo>
                <a:cubicBezTo>
                  <a:pt x="53592" y="-1099"/>
                  <a:pt x="60308" y="-1099"/>
                  <a:pt x="65905" y="3219"/>
                </a:cubicBezTo>
                <a:cubicBezTo>
                  <a:pt x="71502" y="7536"/>
                  <a:pt x="73741" y="14413"/>
                  <a:pt x="70383" y="19690"/>
                </a:cubicBezTo>
                <a:cubicBezTo>
                  <a:pt x="57110" y="39680"/>
                  <a:pt x="39519" y="55992"/>
                  <a:pt x="20648" y="70705"/>
                </a:cubicBezTo>
                <a:cubicBezTo>
                  <a:pt x="19209" y="71824"/>
                  <a:pt x="16650" y="71664"/>
                  <a:pt x="15371" y="71984"/>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70" name="Forma libre: forma 169">
            <a:extLst>
              <a:ext uri="{FF2B5EF4-FFF2-40B4-BE49-F238E27FC236}">
                <a16:creationId xmlns:a16="http://schemas.microsoft.com/office/drawing/2014/main" id="{FDD08CE4-D1C0-4BFD-87AB-DBDC974316BD}"/>
              </a:ext>
            </a:extLst>
          </p:cNvPr>
          <p:cNvSpPr/>
          <p:nvPr/>
        </p:nvSpPr>
        <p:spPr>
          <a:xfrm>
            <a:off x="10329646" y="2096863"/>
            <a:ext cx="71603" cy="71819"/>
          </a:xfrm>
          <a:custGeom>
            <a:avLst/>
            <a:gdLst>
              <a:gd name="connsiteX0" fmla="*/ 14053 w 71603"/>
              <a:gd name="connsiteY0" fmla="*/ 0 h 71819"/>
              <a:gd name="connsiteX1" fmla="*/ 30205 w 71603"/>
              <a:gd name="connsiteY1" fmla="*/ 8156 h 71819"/>
              <a:gd name="connsiteX2" fmla="*/ 64428 w 71603"/>
              <a:gd name="connsiteY2" fmla="*/ 43498 h 71819"/>
              <a:gd name="connsiteX3" fmla="*/ 67146 w 71603"/>
              <a:gd name="connsiteY3" fmla="*/ 67006 h 71819"/>
              <a:gd name="connsiteX4" fmla="*/ 43638 w 71603"/>
              <a:gd name="connsiteY4" fmla="*/ 65247 h 71819"/>
              <a:gd name="connsiteX5" fmla="*/ 4618 w 71603"/>
              <a:gd name="connsiteY5" fmla="*/ 25907 h 71819"/>
              <a:gd name="connsiteX6" fmla="*/ 2219 w 71603"/>
              <a:gd name="connsiteY6" fmla="*/ 6877 h 71819"/>
              <a:gd name="connsiteX7" fmla="*/ 14053 w 71603"/>
              <a:gd name="connsiteY7" fmla="*/ 0 h 7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03" h="71819">
                <a:moveTo>
                  <a:pt x="14053" y="0"/>
                </a:moveTo>
                <a:cubicBezTo>
                  <a:pt x="20610" y="480"/>
                  <a:pt x="25887" y="3838"/>
                  <a:pt x="30205" y="8156"/>
                </a:cubicBezTo>
                <a:cubicBezTo>
                  <a:pt x="41879" y="19830"/>
                  <a:pt x="53233" y="31504"/>
                  <a:pt x="64428" y="43498"/>
                </a:cubicBezTo>
                <a:cubicBezTo>
                  <a:pt x="70984" y="50535"/>
                  <a:pt x="75302" y="58850"/>
                  <a:pt x="67146" y="67006"/>
                </a:cubicBezTo>
                <a:cubicBezTo>
                  <a:pt x="59310" y="74842"/>
                  <a:pt x="50674" y="72284"/>
                  <a:pt x="43638" y="65247"/>
                </a:cubicBezTo>
                <a:cubicBezTo>
                  <a:pt x="30524" y="52294"/>
                  <a:pt x="17411" y="39180"/>
                  <a:pt x="4618" y="25907"/>
                </a:cubicBezTo>
                <a:cubicBezTo>
                  <a:pt x="-500" y="20470"/>
                  <a:pt x="-1459" y="13593"/>
                  <a:pt x="2219" y="6877"/>
                </a:cubicBezTo>
                <a:cubicBezTo>
                  <a:pt x="4618" y="2399"/>
                  <a:pt x="8775" y="0"/>
                  <a:pt x="14053" y="0"/>
                </a:cubicBezTo>
                <a:close/>
              </a:path>
            </a:pathLst>
          </a:custGeom>
          <a:solidFill>
            <a:schemeClr val="bg1">
              <a:lumMod val="65000"/>
            </a:schemeClr>
          </a:solidFill>
          <a:ln w="15985" cap="flat">
            <a:noFill/>
            <a:prstDash val="solid"/>
            <a:miter/>
          </a:ln>
        </p:spPr>
        <p:txBody>
          <a:bodyPr rtlCol="0" anchor="ctr"/>
          <a:lstStyle/>
          <a:p>
            <a:endParaRPr lang="LID4096"/>
          </a:p>
        </p:txBody>
      </p:sp>
      <p:sp>
        <p:nvSpPr>
          <p:cNvPr id="171" name="Forma libre: forma 170">
            <a:extLst>
              <a:ext uri="{FF2B5EF4-FFF2-40B4-BE49-F238E27FC236}">
                <a16:creationId xmlns:a16="http://schemas.microsoft.com/office/drawing/2014/main" id="{3F991F79-0883-49D6-90A5-804763308D0C}"/>
              </a:ext>
            </a:extLst>
          </p:cNvPr>
          <p:cNvSpPr/>
          <p:nvPr/>
        </p:nvSpPr>
        <p:spPr>
          <a:xfrm>
            <a:off x="9959412" y="1968105"/>
            <a:ext cx="87799" cy="29849"/>
          </a:xfrm>
          <a:custGeom>
            <a:avLst/>
            <a:gdLst>
              <a:gd name="connsiteX0" fmla="*/ 43178 w 87799"/>
              <a:gd name="connsiteY0" fmla="*/ 29287 h 29849"/>
              <a:gd name="connsiteX1" fmla="*/ 14553 w 87799"/>
              <a:gd name="connsiteY1" fmla="*/ 29127 h 29849"/>
              <a:gd name="connsiteX2" fmla="*/ 0 w 87799"/>
              <a:gd name="connsiteY2" fmla="*/ 14735 h 29849"/>
              <a:gd name="connsiteX3" fmla="*/ 14393 w 87799"/>
              <a:gd name="connsiteY3" fmla="*/ 502 h 29849"/>
              <a:gd name="connsiteX4" fmla="*/ 73723 w 87799"/>
              <a:gd name="connsiteY4" fmla="*/ 342 h 29849"/>
              <a:gd name="connsiteX5" fmla="*/ 87796 w 87799"/>
              <a:gd name="connsiteY5" fmla="*/ 14575 h 29849"/>
              <a:gd name="connsiteX6" fmla="*/ 73883 w 87799"/>
              <a:gd name="connsiteY6" fmla="*/ 29447 h 29849"/>
              <a:gd name="connsiteX7" fmla="*/ 43178 w 87799"/>
              <a:gd name="connsiteY7" fmla="*/ 29607 h 29849"/>
              <a:gd name="connsiteX8" fmla="*/ 43178 w 87799"/>
              <a:gd name="connsiteY8" fmla="*/ 29447 h 29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799" h="29849">
                <a:moveTo>
                  <a:pt x="43178" y="29287"/>
                </a:moveTo>
                <a:cubicBezTo>
                  <a:pt x="33583" y="29287"/>
                  <a:pt x="23988" y="29927"/>
                  <a:pt x="14553" y="29127"/>
                </a:cubicBezTo>
                <a:cubicBezTo>
                  <a:pt x="6397" y="28328"/>
                  <a:pt x="160" y="23690"/>
                  <a:pt x="0" y="14735"/>
                </a:cubicBezTo>
                <a:cubicBezTo>
                  <a:pt x="0" y="5619"/>
                  <a:pt x="6077" y="662"/>
                  <a:pt x="14393" y="502"/>
                </a:cubicBezTo>
                <a:cubicBezTo>
                  <a:pt x="34063" y="-138"/>
                  <a:pt x="53893" y="-138"/>
                  <a:pt x="73723" y="342"/>
                </a:cubicBezTo>
                <a:cubicBezTo>
                  <a:pt x="82199" y="502"/>
                  <a:pt x="87956" y="5459"/>
                  <a:pt x="87796" y="14575"/>
                </a:cubicBezTo>
                <a:cubicBezTo>
                  <a:pt x="87796" y="23530"/>
                  <a:pt x="82199" y="28648"/>
                  <a:pt x="73883" y="29447"/>
                </a:cubicBezTo>
                <a:cubicBezTo>
                  <a:pt x="63808" y="30247"/>
                  <a:pt x="53413" y="29607"/>
                  <a:pt x="43178" y="29607"/>
                </a:cubicBezTo>
                <a:cubicBezTo>
                  <a:pt x="43178" y="29607"/>
                  <a:pt x="43178" y="29607"/>
                  <a:pt x="43178" y="29447"/>
                </a:cubicBezTo>
                <a:close/>
              </a:path>
            </a:pathLst>
          </a:custGeom>
          <a:solidFill>
            <a:schemeClr val="bg1">
              <a:lumMod val="65000"/>
            </a:schemeClr>
          </a:solidFill>
          <a:ln w="15985" cap="flat">
            <a:noFill/>
            <a:prstDash val="solid"/>
            <a:miter/>
          </a:ln>
        </p:spPr>
        <p:txBody>
          <a:bodyPr rtlCol="0" anchor="ctr"/>
          <a:lstStyle/>
          <a:p>
            <a:endParaRPr lang="LID4096"/>
          </a:p>
        </p:txBody>
      </p:sp>
    </p:spTree>
    <p:extLst>
      <p:ext uri="{BB962C8B-B14F-4D97-AF65-F5344CB8AC3E}">
        <p14:creationId xmlns:p14="http://schemas.microsoft.com/office/powerpoint/2010/main" val="260971597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8EDEB0C5-9FA7-4085-80E4-76C87421EE1B}"/>
              </a:ext>
            </a:extLst>
          </p:cNvPr>
          <p:cNvSpPr/>
          <p:nvPr/>
        </p:nvSpPr>
        <p:spPr>
          <a:xfrm>
            <a:off x="0" y="3181350"/>
            <a:ext cx="540112"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9248140" y="-34290"/>
            <a:ext cx="2165985" cy="692658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869677" y="3429001"/>
            <a:ext cx="1520825" cy="24495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765175" y="3760198"/>
            <a:ext cx="3914775" cy="706755"/>
          </a:xfrm>
          <a:prstGeom prst="rect">
            <a:avLst/>
          </a:prstGeom>
          <a:noFill/>
        </p:spPr>
        <p:txBody>
          <a:bodyPr wrap="square" rtlCol="0">
            <a:spAutoFit/>
          </a:bodyPr>
          <a:lstStyle/>
          <a:p>
            <a:r>
              <a:rPr lang="en-US" altLang="zh-CN" sz="4000">
                <a:solidFill>
                  <a:schemeClr val="tx1">
                    <a:lumMod val="75000"/>
                    <a:lumOff val="25000"/>
                  </a:schemeClr>
                </a:solidFill>
                <a:latin typeface="Poppins SemiBold" panose="02000000000000000000" charset="0"/>
                <a:ea typeface="华文细黑" panose="02010600040101010101" charset="-122"/>
              </a:rPr>
              <a:t>PART ONE</a:t>
            </a:r>
          </a:p>
        </p:txBody>
      </p:sp>
      <p:sp>
        <p:nvSpPr>
          <p:cNvPr id="15" name="文本框 14"/>
          <p:cNvSpPr txBox="1"/>
          <p:nvPr/>
        </p:nvSpPr>
        <p:spPr>
          <a:xfrm>
            <a:off x="765174" y="4466409"/>
            <a:ext cx="5330825" cy="1587229"/>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rPr>
              <a:t>I love you more than I've ever loved any woman. And I've waited longer for you than I've waited for any woman.</a:t>
            </a: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p:txBody>
      </p:sp>
      <p:sp>
        <p:nvSpPr>
          <p:cNvPr id="8" name="文本框 7"/>
          <p:cNvSpPr txBox="1"/>
          <p:nvPr/>
        </p:nvSpPr>
        <p:spPr>
          <a:xfrm>
            <a:off x="562791" y="1274288"/>
            <a:ext cx="3379470" cy="2399665"/>
          </a:xfrm>
          <a:prstGeom prst="rect">
            <a:avLst/>
          </a:prstGeom>
          <a:noFill/>
        </p:spPr>
        <p:txBody>
          <a:bodyPr wrap="square" rtlCol="0">
            <a:spAutoFit/>
          </a:bodyPr>
          <a:lstStyle/>
          <a:p>
            <a:r>
              <a:rPr lang="en-US" altLang="zh-CN" sz="15000">
                <a:latin typeface="Poppins SemiBold" panose="02000000000000000000" charset="0"/>
              </a:rPr>
              <a:t>01</a:t>
            </a:r>
          </a:p>
        </p:txBody>
      </p:sp>
      <p:pic>
        <p:nvPicPr>
          <p:cNvPr id="3" name="Imagen 2">
            <a:extLst>
              <a:ext uri="{FF2B5EF4-FFF2-40B4-BE49-F238E27FC236}">
                <a16:creationId xmlns:a16="http://schemas.microsoft.com/office/drawing/2014/main" id="{650F0472-9557-4084-BB25-F6E591C64EC9}"/>
              </a:ext>
            </a:extLst>
          </p:cNvPr>
          <p:cNvPicPr>
            <a:picLocks noChangeAspect="1"/>
          </p:cNvPicPr>
          <p:nvPr/>
        </p:nvPicPr>
        <p:blipFill>
          <a:blip r:embed="rId3">
            <a:extLst>
              <a:ext uri="{28A0092B-C50C-407E-A947-70E740481C1C}">
                <a14:useLocalDpi xmlns:a14="http://schemas.microsoft.com/office/drawing/2010/main" val="0"/>
              </a:ext>
            </a:extLst>
          </a:blip>
          <a:srcRect l="19793" r="40628"/>
          <a:stretch>
            <a:fillRect/>
          </a:stretch>
        </p:blipFill>
        <p:spPr>
          <a:xfrm>
            <a:off x="6584042" y="139557"/>
            <a:ext cx="3905795" cy="6578885"/>
          </a:xfrm>
          <a:prstGeom prst="rect">
            <a:avLst/>
          </a:prstGeom>
        </p:spPr>
      </p:pic>
      <p:sp>
        <p:nvSpPr>
          <p:cNvPr id="11" name="Rectángulo 10">
            <a:extLst>
              <a:ext uri="{FF2B5EF4-FFF2-40B4-BE49-F238E27FC236}">
                <a16:creationId xmlns:a16="http://schemas.microsoft.com/office/drawing/2014/main" id="{CEB2A3FD-2956-48AB-9902-906AC8C4025E}"/>
              </a:ext>
            </a:extLst>
          </p:cNvPr>
          <p:cNvSpPr/>
          <p:nvPr/>
        </p:nvSpPr>
        <p:spPr>
          <a:xfrm>
            <a:off x="523237" y="705394"/>
            <a:ext cx="5572761" cy="5669280"/>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2" name="Gráfico 11">
            <a:extLst>
              <a:ext uri="{FF2B5EF4-FFF2-40B4-BE49-F238E27FC236}">
                <a16:creationId xmlns:a16="http://schemas.microsoft.com/office/drawing/2014/main" id="{E2B09D56-56A4-49F2-BCD2-4E6C6F47190C}"/>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175681" y="1274288"/>
            <a:ext cx="2457448" cy="2501330"/>
          </a:xfrm>
          <a:prstGeom prst="rect">
            <a:avLst/>
          </a:prstGeom>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nodeType="afterGroup">
                            <p:stCondLst>
                              <p:cond delay="500"/>
                            </p:stCondLst>
                            <p:childTnLst>
                              <p:par>
                                <p:cTn id="9" presetID="53"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par>
                          <p:cTn id="14" fill="hold" nodeType="afterGroup">
                            <p:stCondLst>
                              <p:cond delay="1000"/>
                            </p:stCondLst>
                            <p:childTnLst>
                              <p:par>
                                <p:cTn id="15" presetID="29"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ppt_x</p:attrName>
                                        </p:attrNameLst>
                                      </p:cBhvr>
                                      <p:tavLst>
                                        <p:tav tm="0">
                                          <p:val>
                                            <p:strVal val="#ppt_x-.2"/>
                                          </p:val>
                                        </p:tav>
                                        <p:tav tm="100000">
                                          <p:val>
                                            <p:strVal val="#ppt_x"/>
                                          </p:val>
                                        </p:tav>
                                      </p:tavLst>
                                    </p:anim>
                                    <p:anim calcmode="lin" valueType="num">
                                      <p:cBhvr>
                                        <p:cTn id="18"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9" dur="500"/>
                                        <p:tgtEl>
                                          <p:spTgt spid="6"/>
                                        </p:tgtEl>
                                      </p:cBhvr>
                                    </p:animEffect>
                                  </p:childTnLst>
                                </p:cTn>
                              </p:par>
                            </p:childTnLst>
                          </p:cTn>
                        </p:par>
                        <p:par>
                          <p:cTn id="20" fill="hold" nodeType="afterGroup">
                            <p:stCondLst>
                              <p:cond delay="1500"/>
                            </p:stCondLst>
                            <p:childTnLst>
                              <p:par>
                                <p:cTn id="21" presetID="53"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par>
                          <p:cTn id="26" fill="hold" nodeType="afterGroup">
                            <p:stCondLst>
                              <p:cond delay="2000"/>
                            </p:stCondLst>
                            <p:childTnLst>
                              <p:par>
                                <p:cTn id="27" presetID="12" presetClass="entr" presetSubtype="4"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p:tgtEl>
                                          <p:spTgt spid="15"/>
                                        </p:tgtEl>
                                        <p:attrNameLst>
                                          <p:attrName>ppt_y</p:attrName>
                                        </p:attrNameLst>
                                      </p:cBhvr>
                                      <p:tavLst>
                                        <p:tav tm="0">
                                          <p:val>
                                            <p:strVal val="#ppt_y+#ppt_h*1.125000"/>
                                          </p:val>
                                        </p:tav>
                                        <p:tav tm="100000">
                                          <p:val>
                                            <p:strVal val="#ppt_y"/>
                                          </p:val>
                                        </p:tav>
                                      </p:tavLst>
                                    </p:anim>
                                    <p:animEffect transition="in" filter="wipe(up)">
                                      <p:cBhvr>
                                        <p:cTn id="30" dur="500"/>
                                        <p:tgtEl>
                                          <p:spTgt spid="15"/>
                                        </p:tgtEl>
                                      </p:cBhvr>
                                    </p:animEffect>
                                  </p:childTnLst>
                                </p:cTn>
                              </p:par>
                            </p:childTnLst>
                          </p:cTn>
                        </p:par>
                        <p:par>
                          <p:cTn id="31" fill="hold" nodeType="afterGroup">
                            <p:stCondLst>
                              <p:cond delay="2500"/>
                            </p:stCondLst>
                            <p:childTnLst>
                              <p:par>
                                <p:cTn id="32" presetID="22" presetClass="entr" presetSubtype="1"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up)">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1"/>
      <p:bldP spid="6" grpId="2"/>
      <p:bldP spid="7" grpId="3"/>
      <p:bldP spid="15" grpId="4"/>
      <p:bldP spid="8" grpId="5"/>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20000"/>
          </a:bodyPr>
          <a:lstStyle/>
          <a:p>
            <a:r>
              <a:rPr lang="en-US" sz="640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0" y="1492153"/>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6" y="1562685"/>
            <a:ext cx="523147" cy="38362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5"/>
            <a:ext cx="313133" cy="707899"/>
          </a:xfrm>
          <a:custGeom>
            <a:avLst/>
            <a:gdLst>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9"/>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6"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9" name="Freeform 19">
            <a:extLst>
              <a:ext uri="{FF2B5EF4-FFF2-40B4-BE49-F238E27FC236}">
                <a16:creationId xmlns:a16="http://schemas.microsoft.com/office/drawing/2014/main" id="{DD59881D-26FD-493B-8AE1-06C59DF34840}"/>
              </a:ext>
            </a:extLst>
          </p:cNvPr>
          <p:cNvSpPr/>
          <p:nvPr/>
        </p:nvSpPr>
        <p:spPr>
          <a:xfrm>
            <a:off x="7745409" y="3642506"/>
            <a:ext cx="460779"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0" name="Rectangle 30">
            <a:extLst>
              <a:ext uri="{FF2B5EF4-FFF2-40B4-BE49-F238E27FC236}">
                <a16:creationId xmlns:a16="http://schemas.microsoft.com/office/drawing/2014/main" id="{3BFEE74E-183A-4C32-9BDF-AC2573B061E0}"/>
              </a:ext>
            </a:extLst>
          </p:cNvPr>
          <p:cNvSpPr/>
          <p:nvPr/>
        </p:nvSpPr>
        <p:spPr>
          <a:xfrm>
            <a:off x="11063700" y="3600566"/>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1" name="Rectangle 7">
            <a:extLst>
              <a:ext uri="{FF2B5EF4-FFF2-40B4-BE49-F238E27FC236}">
                <a16:creationId xmlns:a16="http://schemas.microsoft.com/office/drawing/2014/main" id="{A2454068-D6A0-42C7-BCE1-D03833DCF2E4}"/>
              </a:ext>
            </a:extLst>
          </p:cNvPr>
          <p:cNvSpPr/>
          <p:nvPr/>
        </p:nvSpPr>
        <p:spPr>
          <a:xfrm>
            <a:off x="6950825" y="1518717"/>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4"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3" name="Pie 24">
            <a:extLst>
              <a:ext uri="{FF2B5EF4-FFF2-40B4-BE49-F238E27FC236}">
                <a16:creationId xmlns:a16="http://schemas.microsoft.com/office/drawing/2014/main" id="{DB38F196-AF37-4B00-AA3E-183F9372FBAD}"/>
              </a:ext>
            </a:extLst>
          </p:cNvPr>
          <p:cNvSpPr/>
          <p:nvPr/>
        </p:nvSpPr>
        <p:spPr>
          <a:xfrm>
            <a:off x="6809927" y="4618983"/>
            <a:ext cx="513183" cy="51034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9" y="1470613"/>
            <a:ext cx="567400" cy="5677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1" y="1424301"/>
            <a:ext cx="473301" cy="660395"/>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6" y="4600959"/>
            <a:ext cx="385791"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7"/>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89" name="Rectangle 9">
            <a:extLst>
              <a:ext uri="{FF2B5EF4-FFF2-40B4-BE49-F238E27FC236}">
                <a16:creationId xmlns:a16="http://schemas.microsoft.com/office/drawing/2014/main" id="{444E6227-4972-4DE6-BEB0-C3FC42991182}"/>
              </a:ext>
            </a:extLst>
          </p:cNvPr>
          <p:cNvSpPr/>
          <p:nvPr/>
        </p:nvSpPr>
        <p:spPr>
          <a:xfrm>
            <a:off x="4401174" y="3545248"/>
            <a:ext cx="527335" cy="493633"/>
          </a:xfrm>
          <a:custGeom>
            <a:avLst/>
            <a:gdLst>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34" fmla="*/ 1668046 w 3239999"/>
              <a:gd name="connsiteY34" fmla="*/ 2869642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1" name="Frame 17">
            <a:extLst>
              <a:ext uri="{FF2B5EF4-FFF2-40B4-BE49-F238E27FC236}">
                <a16:creationId xmlns:a16="http://schemas.microsoft.com/office/drawing/2014/main" id="{1278BF84-DDF3-43F8-88E4-A0F28E4079EF}"/>
              </a:ext>
            </a:extLst>
          </p:cNvPr>
          <p:cNvSpPr/>
          <p:nvPr/>
        </p:nvSpPr>
        <p:spPr>
          <a:xfrm>
            <a:off x="4376236" y="4613417"/>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2">
            <a:off x="10126692" y="1539347"/>
            <a:ext cx="551843" cy="546087"/>
          </a:xfrm>
          <a:custGeom>
            <a:avLst/>
            <a:gdLst/>
            <a:ahLst/>
            <a:cxnLst/>
            <a:rect l="l" t="t" r="r" b="b"/>
            <a:pathLst>
              <a:path w="1807240"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1" y="1539414"/>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4" y="4578027"/>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7"/>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7"/>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7" y="4578027"/>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122" name="Google Shape;6000;p67"/>
          <p:cNvSpPr/>
          <p:nvPr/>
        </p:nvSpPr>
        <p:spPr>
          <a:xfrm>
            <a:off x="4351195" y="1478770"/>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tx1"/>
          </a:solidFill>
          <a:ln>
            <a:noFill/>
          </a:ln>
        </p:spPr>
        <p:txBody>
          <a:bodyPr spcFirstLastPara="1" wrap="square" lIns="91425" tIns="91425" rIns="91425" bIns="91425" anchor="ctr" anchorCtr="0">
            <a:noAutofit/>
          </a:bodyPr>
          <a:lstStyle/>
          <a:p>
            <a:endParaRPr sz="1400"/>
          </a:p>
        </p:txBody>
      </p:sp>
      <p:grpSp>
        <p:nvGrpSpPr>
          <p:cNvPr id="151" name="Google Shape;6029;p67"/>
          <p:cNvGrpSpPr/>
          <p:nvPr/>
        </p:nvGrpSpPr>
        <p:grpSpPr>
          <a:xfrm>
            <a:off x="9367813" y="5419900"/>
            <a:ext cx="404147" cy="560241"/>
            <a:chOff x="-38860326" y="3221750"/>
            <a:chExt cx="228425" cy="316650"/>
          </a:xfrm>
          <a:solidFill>
            <a:schemeClr val="tx1"/>
          </a:solidFill>
        </p:grpSpPr>
        <p:sp>
          <p:nvSpPr>
            <p:cNvPr id="152" name="Google Shape;6030;p67"/>
            <p:cNvSpPr/>
            <p:nvPr/>
          </p:nvSpPr>
          <p:spPr>
            <a:xfrm>
              <a:off x="-38735874"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endParaRPr sz="1400"/>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endParaRPr sz="1400"/>
            </a:p>
          </p:txBody>
        </p:sp>
        <p:sp>
          <p:nvSpPr>
            <p:cNvPr id="154" name="Google Shape;6032;p67"/>
            <p:cNvSpPr/>
            <p:nvPr/>
          </p:nvSpPr>
          <p:spPr>
            <a:xfrm>
              <a:off x="-38859551"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endParaRPr sz="1400"/>
            </a:p>
          </p:txBody>
        </p:sp>
        <p:sp>
          <p:nvSpPr>
            <p:cNvPr id="155" name="Google Shape;6033;p67"/>
            <p:cNvSpPr/>
            <p:nvPr/>
          </p:nvSpPr>
          <p:spPr>
            <a:xfrm>
              <a:off x="-38860326"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88" name="Google Shape;6066;p67"/>
          <p:cNvGrpSpPr/>
          <p:nvPr/>
        </p:nvGrpSpPr>
        <p:grpSpPr>
          <a:xfrm>
            <a:off x="4313800" y="2400894"/>
            <a:ext cx="644203" cy="641015"/>
            <a:chOff x="-38538975" y="3954250"/>
            <a:chExt cx="318225" cy="316650"/>
          </a:xfrm>
          <a:solidFill>
            <a:schemeClr val="tx1"/>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190" name="Google Shape;6068;p67"/>
            <p:cNvSpPr/>
            <p:nvPr/>
          </p:nvSpPr>
          <p:spPr>
            <a:xfrm>
              <a:off x="-38496450" y="4081725"/>
              <a:ext cx="275700" cy="189175"/>
            </a:xfrm>
            <a:custGeom>
              <a:avLst/>
              <a:gdLst/>
              <a:ahLst/>
              <a:cxnLst/>
              <a:rect l="l" t="t" r="r" b="b"/>
              <a:pathLst>
                <a:path w="11028" h="7566"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3" name="Google Shape;5976;p67"/>
          <p:cNvGrpSpPr/>
          <p:nvPr/>
        </p:nvGrpSpPr>
        <p:grpSpPr>
          <a:xfrm>
            <a:off x="4399885" y="5618923"/>
            <a:ext cx="495395" cy="442067"/>
            <a:chOff x="-42996151" y="3612600"/>
            <a:chExt cx="323750" cy="288900"/>
          </a:xfrm>
          <a:solidFill>
            <a:schemeClr val="tx1"/>
          </a:solidFill>
        </p:grpSpPr>
        <p:sp>
          <p:nvSpPr>
            <p:cNvPr id="99" name="Google Shape;5977;p67"/>
            <p:cNvSpPr/>
            <p:nvPr/>
          </p:nvSpPr>
          <p:spPr>
            <a:xfrm>
              <a:off x="-42914224"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endParaRPr sz="1400"/>
            </a:p>
          </p:txBody>
        </p:sp>
        <p:sp>
          <p:nvSpPr>
            <p:cNvPr id="100" name="Google Shape;5978;p67"/>
            <p:cNvSpPr/>
            <p:nvPr/>
          </p:nvSpPr>
          <p:spPr>
            <a:xfrm>
              <a:off x="-42946526"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endParaRPr sz="1400"/>
            </a:p>
          </p:txBody>
        </p:sp>
        <p:sp>
          <p:nvSpPr>
            <p:cNvPr id="101" name="Google Shape;5979;p67"/>
            <p:cNvSpPr/>
            <p:nvPr/>
          </p:nvSpPr>
          <p:spPr>
            <a:xfrm>
              <a:off x="-42996151"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11" name="Google Shape;5989;p67"/>
          <p:cNvGrpSpPr/>
          <p:nvPr/>
        </p:nvGrpSpPr>
        <p:grpSpPr>
          <a:xfrm>
            <a:off x="8432704" y="5501959"/>
            <a:ext cx="496541" cy="485831"/>
            <a:chOff x="-41117651" y="3605525"/>
            <a:chExt cx="324500" cy="317500"/>
          </a:xfrm>
          <a:solidFill>
            <a:schemeClr val="tx1"/>
          </a:solidFill>
        </p:grpSpPr>
        <p:sp>
          <p:nvSpPr>
            <p:cNvPr id="112" name="Google Shape;5990;p67"/>
            <p:cNvSpPr/>
            <p:nvPr/>
          </p:nvSpPr>
          <p:spPr>
            <a:xfrm>
              <a:off x="-41016851"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endParaRPr sz="1400"/>
            </a:p>
          </p:txBody>
        </p:sp>
        <p:sp>
          <p:nvSpPr>
            <p:cNvPr id="113" name="Google Shape;5991;p67"/>
            <p:cNvSpPr/>
            <p:nvPr/>
          </p:nvSpPr>
          <p:spPr>
            <a:xfrm>
              <a:off x="-40900276"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endParaRPr sz="1400"/>
            </a:p>
          </p:txBody>
        </p:sp>
        <p:sp>
          <p:nvSpPr>
            <p:cNvPr id="114" name="Google Shape;5992;p67"/>
            <p:cNvSpPr/>
            <p:nvPr/>
          </p:nvSpPr>
          <p:spPr>
            <a:xfrm>
              <a:off x="-41117651"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29" name="Google Shape;6007;p67"/>
          <p:cNvGrpSpPr/>
          <p:nvPr/>
        </p:nvGrpSpPr>
        <p:grpSpPr>
          <a:xfrm>
            <a:off x="5285550" y="5542721"/>
            <a:ext cx="469687" cy="475692"/>
            <a:chOff x="-42617299" y="3587775"/>
            <a:chExt cx="306950" cy="310875"/>
          </a:xfrm>
          <a:solidFill>
            <a:schemeClr val="tx1"/>
          </a:solidFill>
        </p:grpSpPr>
        <p:sp>
          <p:nvSpPr>
            <p:cNvPr id="130" name="Google Shape;6008;p67"/>
            <p:cNvSpPr/>
            <p:nvPr/>
          </p:nvSpPr>
          <p:spPr>
            <a:xfrm>
              <a:off x="-42617299"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endParaRPr sz="1400"/>
            </a:p>
          </p:txBody>
        </p:sp>
        <p:sp>
          <p:nvSpPr>
            <p:cNvPr id="131" name="Google Shape;6009;p67"/>
            <p:cNvSpPr/>
            <p:nvPr/>
          </p:nvSpPr>
          <p:spPr>
            <a:xfrm>
              <a:off x="-42500724"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40" name="Google Shape;6018;p67"/>
          <p:cNvGrpSpPr/>
          <p:nvPr/>
        </p:nvGrpSpPr>
        <p:grpSpPr>
          <a:xfrm>
            <a:off x="10221236" y="5564679"/>
            <a:ext cx="486939" cy="443559"/>
            <a:chOff x="-40745125" y="3632900"/>
            <a:chExt cx="318225" cy="289875"/>
          </a:xfrm>
          <a:solidFill>
            <a:schemeClr val="tx1"/>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endParaRPr sz="1400"/>
            </a:p>
          </p:txBody>
        </p:sp>
        <p:sp>
          <p:nvSpPr>
            <p:cNvPr id="142" name="Google Shape;6020;p67"/>
            <p:cNvSpPr/>
            <p:nvPr/>
          </p:nvSpPr>
          <p:spPr>
            <a:xfrm>
              <a:off x="-40508051"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endParaRPr sz="1400"/>
            </a:p>
          </p:txBody>
        </p:sp>
        <p:sp>
          <p:nvSpPr>
            <p:cNvPr id="143" name="Google Shape;6021;p67"/>
            <p:cNvSpPr/>
            <p:nvPr/>
          </p:nvSpPr>
          <p:spPr>
            <a:xfrm>
              <a:off x="-40466299"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endParaRPr sz="1400"/>
            </a:p>
          </p:txBody>
        </p:sp>
        <p:sp>
          <p:nvSpPr>
            <p:cNvPr id="144" name="Google Shape;6022;p67"/>
            <p:cNvSpPr/>
            <p:nvPr/>
          </p:nvSpPr>
          <p:spPr>
            <a:xfrm>
              <a:off x="-40723049"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endParaRPr sz="1400"/>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endParaRPr sz="1400"/>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endParaRPr sz="1400"/>
            </a:p>
          </p:txBody>
        </p:sp>
        <p:sp>
          <p:nvSpPr>
            <p:cNvPr id="147" name="Google Shape;6025;p67"/>
            <p:cNvSpPr/>
            <p:nvPr/>
          </p:nvSpPr>
          <p:spPr>
            <a:xfrm>
              <a:off x="-40745125" y="3840050"/>
              <a:ext cx="43350" cy="82725"/>
            </a:xfrm>
            <a:custGeom>
              <a:avLst/>
              <a:gdLst/>
              <a:ahLst/>
              <a:cxnLst/>
              <a:rect l="l" t="t" r="r" b="b"/>
              <a:pathLst>
                <a:path w="1733"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endParaRPr sz="1400"/>
            </a:p>
          </p:txBody>
        </p:sp>
      </p:grpSp>
      <p:sp>
        <p:nvSpPr>
          <p:cNvPr id="165" name="Google Shape;6043;p67"/>
          <p:cNvSpPr/>
          <p:nvPr/>
        </p:nvSpPr>
        <p:spPr>
          <a:xfrm>
            <a:off x="6077466"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tx1"/>
          </a:solidFill>
          <a:ln>
            <a:noFill/>
          </a:ln>
        </p:spPr>
        <p:txBody>
          <a:bodyPr spcFirstLastPara="1" wrap="square" lIns="91425" tIns="91425" rIns="91425" bIns="91425" anchor="ctr" anchorCtr="0">
            <a:noAutofit/>
          </a:bodyPr>
          <a:lstStyle/>
          <a:p>
            <a:endParaRPr sz="1400"/>
          </a:p>
        </p:txBody>
      </p:sp>
      <p:grpSp>
        <p:nvGrpSpPr>
          <p:cNvPr id="174" name="Google Shape;6052;p67"/>
          <p:cNvGrpSpPr/>
          <p:nvPr/>
        </p:nvGrpSpPr>
        <p:grpSpPr>
          <a:xfrm>
            <a:off x="11105260" y="5521085"/>
            <a:ext cx="476115" cy="484531"/>
            <a:chOff x="-40372574" y="3604550"/>
            <a:chExt cx="311150" cy="316650"/>
          </a:xfrm>
          <a:solidFill>
            <a:schemeClr val="tx1"/>
          </a:solidFill>
        </p:grpSpPr>
        <p:sp>
          <p:nvSpPr>
            <p:cNvPr id="175" name="Google Shape;6053;p67"/>
            <p:cNvSpPr/>
            <p:nvPr/>
          </p:nvSpPr>
          <p:spPr>
            <a:xfrm>
              <a:off x="-40372574"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endParaRPr sz="1400"/>
            </a:p>
          </p:txBody>
        </p:sp>
        <p:sp>
          <p:nvSpPr>
            <p:cNvPr id="176" name="Google Shape;6054;p67"/>
            <p:cNvSpPr/>
            <p:nvPr/>
          </p:nvSpPr>
          <p:spPr>
            <a:xfrm>
              <a:off x="-40312699"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endParaRPr sz="1400"/>
            </a:p>
          </p:txBody>
        </p:sp>
        <p:sp>
          <p:nvSpPr>
            <p:cNvPr id="177" name="Google Shape;6055;p67"/>
            <p:cNvSpPr/>
            <p:nvPr/>
          </p:nvSpPr>
          <p:spPr>
            <a:xfrm>
              <a:off x="-40250476"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endParaRPr sz="1400"/>
            </a:p>
          </p:txBody>
        </p:sp>
      </p:grpSp>
      <p:grpSp>
        <p:nvGrpSpPr>
          <p:cNvPr id="200" name="Google Shape;6078;p67"/>
          <p:cNvGrpSpPr/>
          <p:nvPr/>
        </p:nvGrpSpPr>
        <p:grpSpPr>
          <a:xfrm>
            <a:off x="6835000" y="5544804"/>
            <a:ext cx="486939" cy="484531"/>
            <a:chOff x="-41893474" y="3584850"/>
            <a:chExt cx="318225" cy="316650"/>
          </a:xfrm>
          <a:solidFill>
            <a:schemeClr val="tx1"/>
          </a:solidFill>
        </p:grpSpPr>
        <p:sp>
          <p:nvSpPr>
            <p:cNvPr id="201" name="Google Shape;6079;p67"/>
            <p:cNvSpPr/>
            <p:nvPr/>
          </p:nvSpPr>
          <p:spPr>
            <a:xfrm>
              <a:off x="-41827301" y="3715600"/>
              <a:ext cx="186675" cy="185900"/>
            </a:xfrm>
            <a:custGeom>
              <a:avLst/>
              <a:gdLst/>
              <a:ahLst/>
              <a:cxnLst/>
              <a:rect l="l" t="t" r="r" b="b"/>
              <a:pathLst>
                <a:path w="7466"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endParaRPr sz="1400"/>
            </a:p>
          </p:txBody>
        </p:sp>
        <p:sp>
          <p:nvSpPr>
            <p:cNvPr id="202" name="Google Shape;6080;p67"/>
            <p:cNvSpPr/>
            <p:nvPr/>
          </p:nvSpPr>
          <p:spPr>
            <a:xfrm>
              <a:off x="-41726501"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endParaRPr sz="1400"/>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endParaRPr sz="1400"/>
            </a:p>
          </p:txBody>
        </p:sp>
        <p:sp>
          <p:nvSpPr>
            <p:cNvPr id="204" name="Google Shape;6082;p67"/>
            <p:cNvSpPr/>
            <p:nvPr/>
          </p:nvSpPr>
          <p:spPr>
            <a:xfrm>
              <a:off x="-41893474"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31" name="Google Shape;6110;p67"/>
          <p:cNvGrpSpPr/>
          <p:nvPr/>
        </p:nvGrpSpPr>
        <p:grpSpPr>
          <a:xfrm>
            <a:off x="7644050" y="5591322"/>
            <a:ext cx="483343" cy="378489"/>
            <a:chOff x="-41526451" y="3653375"/>
            <a:chExt cx="315875" cy="247350"/>
          </a:xfrm>
          <a:solidFill>
            <a:schemeClr val="tx1"/>
          </a:solidFill>
        </p:grpSpPr>
        <p:sp>
          <p:nvSpPr>
            <p:cNvPr id="232" name="Google Shape;6111;p67"/>
            <p:cNvSpPr/>
            <p:nvPr/>
          </p:nvSpPr>
          <p:spPr>
            <a:xfrm>
              <a:off x="-41526451"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endParaRPr sz="1400"/>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56" name="Google Shape;5972;p67"/>
          <p:cNvGrpSpPr/>
          <p:nvPr/>
        </p:nvGrpSpPr>
        <p:grpSpPr>
          <a:xfrm>
            <a:off x="5231489" y="2522326"/>
            <a:ext cx="480672" cy="552945"/>
            <a:chOff x="-42971724" y="3217825"/>
            <a:chExt cx="275675" cy="317125"/>
          </a:xfrm>
          <a:solidFill>
            <a:schemeClr val="tx1"/>
          </a:solidFill>
        </p:grpSpPr>
        <p:sp>
          <p:nvSpPr>
            <p:cNvPr id="257" name="Google Shape;5973;p67"/>
            <p:cNvSpPr/>
            <p:nvPr/>
          </p:nvSpPr>
          <p:spPr>
            <a:xfrm>
              <a:off x="-42951251"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endParaRPr sz="1400"/>
            </a:p>
          </p:txBody>
        </p:sp>
        <p:sp>
          <p:nvSpPr>
            <p:cNvPr id="258" name="Google Shape;5974;p67"/>
            <p:cNvSpPr/>
            <p:nvPr/>
          </p:nvSpPr>
          <p:spPr>
            <a:xfrm>
              <a:off x="-42971724"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endParaRPr sz="1400"/>
            </a:p>
          </p:txBody>
        </p:sp>
        <p:sp>
          <p:nvSpPr>
            <p:cNvPr id="259" name="Google Shape;5975;p67"/>
            <p:cNvSpPr/>
            <p:nvPr/>
          </p:nvSpPr>
          <p:spPr>
            <a:xfrm>
              <a:off x="-42866974"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60" name="Google Shape;5984;p67"/>
          <p:cNvGrpSpPr/>
          <p:nvPr/>
        </p:nvGrpSpPr>
        <p:grpSpPr>
          <a:xfrm>
            <a:off x="9324640" y="2518240"/>
            <a:ext cx="554819" cy="553467"/>
            <a:chOff x="-41111351" y="3239100"/>
            <a:chExt cx="318200" cy="317425"/>
          </a:xfrm>
          <a:solidFill>
            <a:schemeClr val="tx1"/>
          </a:solidFill>
        </p:grpSpPr>
        <p:sp>
          <p:nvSpPr>
            <p:cNvPr id="261" name="Google Shape;5985;p67"/>
            <p:cNvSpPr/>
            <p:nvPr/>
          </p:nvSpPr>
          <p:spPr>
            <a:xfrm>
              <a:off x="-41111351"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endParaRPr sz="1400"/>
            </a:p>
          </p:txBody>
        </p:sp>
        <p:sp>
          <p:nvSpPr>
            <p:cNvPr id="262" name="Google Shape;5986;p67"/>
            <p:cNvSpPr/>
            <p:nvPr/>
          </p:nvSpPr>
          <p:spPr>
            <a:xfrm>
              <a:off x="-41110576"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endParaRPr sz="1400"/>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endParaRPr sz="1400"/>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65" name="Google Shape;6002;p67"/>
          <p:cNvGrpSpPr/>
          <p:nvPr/>
        </p:nvGrpSpPr>
        <p:grpSpPr>
          <a:xfrm>
            <a:off x="6093083" y="2522325"/>
            <a:ext cx="640955" cy="553467"/>
            <a:chOff x="-42651700" y="3217825"/>
            <a:chExt cx="367600" cy="317425"/>
          </a:xfrm>
          <a:solidFill>
            <a:schemeClr val="tx1"/>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endParaRPr sz="1400"/>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endParaRPr sz="1400"/>
            </a:p>
          </p:txBody>
        </p:sp>
        <p:sp>
          <p:nvSpPr>
            <p:cNvPr id="269" name="Google Shape;6006;p67"/>
            <p:cNvSpPr/>
            <p:nvPr/>
          </p:nvSpPr>
          <p:spPr>
            <a:xfrm>
              <a:off x="-42561374"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70" name="Google Shape;6011;p67"/>
          <p:cNvGrpSpPr/>
          <p:nvPr/>
        </p:nvGrpSpPr>
        <p:grpSpPr>
          <a:xfrm>
            <a:off x="10113537" y="2490018"/>
            <a:ext cx="562491" cy="552639"/>
            <a:chOff x="-40748276" y="3238700"/>
            <a:chExt cx="322600" cy="316950"/>
          </a:xfrm>
          <a:solidFill>
            <a:schemeClr val="tx1"/>
          </a:solidFill>
        </p:grpSpPr>
        <p:sp>
          <p:nvSpPr>
            <p:cNvPr id="271" name="Google Shape;6012;p67"/>
            <p:cNvSpPr/>
            <p:nvPr/>
          </p:nvSpPr>
          <p:spPr>
            <a:xfrm>
              <a:off x="-40709676"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endParaRPr sz="1400"/>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endParaRPr sz="1400"/>
            </a:p>
          </p:txBody>
        </p:sp>
        <p:sp>
          <p:nvSpPr>
            <p:cNvPr id="273" name="Google Shape;6014;p67"/>
            <p:cNvSpPr/>
            <p:nvPr/>
          </p:nvSpPr>
          <p:spPr>
            <a:xfrm>
              <a:off x="-40678174"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endParaRPr sz="1400"/>
            </a:p>
          </p:txBody>
        </p:sp>
        <p:sp>
          <p:nvSpPr>
            <p:cNvPr id="274" name="Google Shape;6015;p67"/>
            <p:cNvSpPr/>
            <p:nvPr/>
          </p:nvSpPr>
          <p:spPr>
            <a:xfrm>
              <a:off x="-40513549"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endParaRPr sz="1400"/>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endParaRPr sz="1400"/>
            </a:p>
          </p:txBody>
        </p:sp>
        <p:sp>
          <p:nvSpPr>
            <p:cNvPr id="276" name="Google Shape;6017;p67"/>
            <p:cNvSpPr/>
            <p:nvPr/>
          </p:nvSpPr>
          <p:spPr>
            <a:xfrm>
              <a:off x="-40748276" y="3238700"/>
              <a:ext cx="92175" cy="87850"/>
            </a:xfrm>
            <a:custGeom>
              <a:avLst/>
              <a:gdLst/>
              <a:ahLst/>
              <a:cxnLst/>
              <a:rect l="l" t="t" r="r" b="b"/>
              <a:pathLst>
                <a:path w="3686" h="3513"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endParaRPr sz="1400"/>
            </a:p>
          </p:txBody>
        </p:sp>
      </p:grpSp>
      <p:sp>
        <p:nvSpPr>
          <p:cNvPr id="277" name="Google Shape;6042;p67"/>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tx1"/>
          </a:solidFill>
          <a:ln>
            <a:noFill/>
          </a:ln>
        </p:spPr>
        <p:txBody>
          <a:bodyPr spcFirstLastPara="1" wrap="square" lIns="91425" tIns="91425" rIns="91425" bIns="91425" anchor="ctr" anchorCtr="0">
            <a:noAutofit/>
          </a:bodyPr>
          <a:lstStyle/>
          <a:p>
            <a:endParaRPr sz="1400"/>
          </a:p>
        </p:txBody>
      </p:sp>
      <p:grpSp>
        <p:nvGrpSpPr>
          <p:cNvPr id="278" name="Google Shape;6047;p67"/>
          <p:cNvGrpSpPr/>
          <p:nvPr/>
        </p:nvGrpSpPr>
        <p:grpSpPr>
          <a:xfrm>
            <a:off x="10973889" y="2490314"/>
            <a:ext cx="553467" cy="504036"/>
            <a:chOff x="-40378075" y="3267450"/>
            <a:chExt cx="317425" cy="289075"/>
          </a:xfrm>
          <a:solidFill>
            <a:schemeClr val="tx1"/>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endParaRPr sz="1400"/>
            </a:p>
          </p:txBody>
        </p:sp>
        <p:sp>
          <p:nvSpPr>
            <p:cNvPr id="280" name="Google Shape;6049;p67"/>
            <p:cNvSpPr/>
            <p:nvPr/>
          </p:nvSpPr>
          <p:spPr>
            <a:xfrm>
              <a:off x="-40316649"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281" name="Google Shape;6050;p67"/>
            <p:cNvSpPr/>
            <p:nvPr/>
          </p:nvSpPr>
          <p:spPr>
            <a:xfrm>
              <a:off x="-40209524"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endParaRPr sz="1400"/>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endParaRPr sz="1400"/>
            </a:p>
          </p:txBody>
        </p:sp>
      </p:grpSp>
      <p:grpSp>
        <p:nvGrpSpPr>
          <p:cNvPr id="283" name="Google Shape;6072;p67"/>
          <p:cNvGrpSpPr/>
          <p:nvPr/>
        </p:nvGrpSpPr>
        <p:grpSpPr>
          <a:xfrm>
            <a:off x="7701993" y="2496465"/>
            <a:ext cx="553512" cy="553163"/>
            <a:chOff x="-41895049" y="3217225"/>
            <a:chExt cx="317450" cy="317250"/>
          </a:xfrm>
          <a:solidFill>
            <a:schemeClr val="tx1"/>
          </a:solidFill>
        </p:grpSpPr>
        <p:sp>
          <p:nvSpPr>
            <p:cNvPr id="284" name="Google Shape;6073;p67"/>
            <p:cNvSpPr/>
            <p:nvPr/>
          </p:nvSpPr>
          <p:spPr>
            <a:xfrm>
              <a:off x="-41895049" y="3273750"/>
              <a:ext cx="41775" cy="245750"/>
            </a:xfrm>
            <a:custGeom>
              <a:avLst/>
              <a:gdLst/>
              <a:ahLst/>
              <a:cxnLst/>
              <a:rect l="l" t="t" r="r" b="b"/>
              <a:pathLst>
                <a:path w="1670"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endParaRPr sz="1400"/>
            </a:p>
          </p:txBody>
        </p:sp>
        <p:sp>
          <p:nvSpPr>
            <p:cNvPr id="285" name="Google Shape;6074;p67"/>
            <p:cNvSpPr/>
            <p:nvPr/>
          </p:nvSpPr>
          <p:spPr>
            <a:xfrm>
              <a:off x="-41619376" y="3273750"/>
              <a:ext cx="41775" cy="245750"/>
            </a:xfrm>
            <a:custGeom>
              <a:avLst/>
              <a:gdLst/>
              <a:ahLst/>
              <a:cxnLst/>
              <a:rect l="l" t="t" r="r" b="b"/>
              <a:pathLst>
                <a:path w="1670"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endParaRPr sz="1400"/>
            </a:p>
          </p:txBody>
        </p:sp>
        <p:sp>
          <p:nvSpPr>
            <p:cNvPr id="286" name="Google Shape;6075;p67"/>
            <p:cNvSpPr/>
            <p:nvPr/>
          </p:nvSpPr>
          <p:spPr>
            <a:xfrm>
              <a:off x="-41832826" y="3321000"/>
              <a:ext cx="193000" cy="151250"/>
            </a:xfrm>
            <a:custGeom>
              <a:avLst/>
              <a:gdLst/>
              <a:ahLst/>
              <a:cxnLst/>
              <a:rect l="l" t="t" r="r" b="b"/>
              <a:pathLst>
                <a:path w="7719"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endParaRPr sz="1400"/>
            </a:p>
          </p:txBody>
        </p:sp>
        <p:sp>
          <p:nvSpPr>
            <p:cNvPr id="287" name="Google Shape;6076;p67"/>
            <p:cNvSpPr/>
            <p:nvPr/>
          </p:nvSpPr>
          <p:spPr>
            <a:xfrm>
              <a:off x="-41880076"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endParaRPr sz="1400"/>
            </a:p>
          </p:txBody>
        </p:sp>
        <p:sp>
          <p:nvSpPr>
            <p:cNvPr id="288" name="Google Shape;6077;p67"/>
            <p:cNvSpPr/>
            <p:nvPr/>
          </p:nvSpPr>
          <p:spPr>
            <a:xfrm>
              <a:off x="-41880876" y="3217225"/>
              <a:ext cx="288300" cy="83325"/>
            </a:xfrm>
            <a:custGeom>
              <a:avLst/>
              <a:gdLst/>
              <a:ahLst/>
              <a:cxnLst/>
              <a:rect l="l" t="t" r="r" b="b"/>
              <a:pathLst>
                <a:path w="11532" h="3332"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9" name="Google Shape;6107;p67"/>
          <p:cNvGrpSpPr/>
          <p:nvPr/>
        </p:nvGrpSpPr>
        <p:grpSpPr>
          <a:xfrm>
            <a:off x="8529347" y="2475150"/>
            <a:ext cx="557608" cy="550765"/>
            <a:chOff x="-41530374" y="3218800"/>
            <a:chExt cx="319800" cy="315875"/>
          </a:xfrm>
          <a:solidFill>
            <a:schemeClr val="tx1"/>
          </a:solidFill>
        </p:grpSpPr>
        <p:sp>
          <p:nvSpPr>
            <p:cNvPr id="290" name="Google Shape;6108;p67"/>
            <p:cNvSpPr/>
            <p:nvPr/>
          </p:nvSpPr>
          <p:spPr>
            <a:xfrm>
              <a:off x="-41530374" y="3337550"/>
              <a:ext cx="199300" cy="197125"/>
            </a:xfrm>
            <a:custGeom>
              <a:avLst/>
              <a:gdLst/>
              <a:ahLst/>
              <a:cxnLst/>
              <a:rect l="l" t="t" r="r" b="b"/>
              <a:pathLst>
                <a:path w="7971"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endParaRPr sz="1400"/>
            </a:p>
          </p:txBody>
        </p:sp>
        <p:sp>
          <p:nvSpPr>
            <p:cNvPr id="291" name="Google Shape;6109;p67"/>
            <p:cNvSpPr/>
            <p:nvPr/>
          </p:nvSpPr>
          <p:spPr>
            <a:xfrm>
              <a:off x="-41435074"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27" name="Google Shape;5593;p66"/>
          <p:cNvGrpSpPr/>
          <p:nvPr/>
        </p:nvGrpSpPr>
        <p:grpSpPr>
          <a:xfrm>
            <a:off x="5180728" y="3466335"/>
            <a:ext cx="669093" cy="669093"/>
            <a:chOff x="5049725" y="249400"/>
            <a:chExt cx="481825" cy="481825"/>
          </a:xfrm>
          <a:solidFill>
            <a:schemeClr val="tx1"/>
          </a:solidFill>
        </p:grpSpPr>
        <p:sp>
          <p:nvSpPr>
            <p:cNvPr id="328" name="Google Shape;5594;p66"/>
            <p:cNvSpPr/>
            <p:nvPr/>
          </p:nvSpPr>
          <p:spPr>
            <a:xfrm>
              <a:off x="5191775" y="560925"/>
              <a:ext cx="197625" cy="170300"/>
            </a:xfrm>
            <a:custGeom>
              <a:avLst/>
              <a:gdLst/>
              <a:ahLst/>
              <a:cxnLst/>
              <a:rect l="l" t="t" r="r" b="b"/>
              <a:pathLst>
                <a:path w="7904"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30" name="Google Shape;5596;p66"/>
          <p:cNvGrpSpPr/>
          <p:nvPr/>
        </p:nvGrpSpPr>
        <p:grpSpPr>
          <a:xfrm>
            <a:off x="6907677" y="3560867"/>
            <a:ext cx="526700" cy="526700"/>
            <a:chOff x="5660400" y="238125"/>
            <a:chExt cx="481825" cy="481825"/>
          </a:xfrm>
          <a:solidFill>
            <a:schemeClr val="tx1"/>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85" name="Google Shape;5651;p66"/>
          <p:cNvGrpSpPr/>
          <p:nvPr/>
        </p:nvGrpSpPr>
        <p:grpSpPr>
          <a:xfrm>
            <a:off x="10124371" y="3635895"/>
            <a:ext cx="588395" cy="379268"/>
            <a:chOff x="1492675" y="1520750"/>
            <a:chExt cx="481825" cy="310575"/>
          </a:xfrm>
          <a:solidFill>
            <a:schemeClr val="tx1"/>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509" name="Google Shape;5775;p66"/>
          <p:cNvGrpSpPr/>
          <p:nvPr/>
        </p:nvGrpSpPr>
        <p:grpSpPr>
          <a:xfrm>
            <a:off x="8576543" y="3664413"/>
            <a:ext cx="451911" cy="423656"/>
            <a:chOff x="4456875" y="2635825"/>
            <a:chExt cx="481825" cy="451700"/>
          </a:xfrm>
          <a:solidFill>
            <a:schemeClr val="tx1"/>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512" name="Google Shape;5778;p66"/>
            <p:cNvSpPr/>
            <p:nvPr/>
          </p:nvSpPr>
          <p:spPr>
            <a:xfrm>
              <a:off x="4741225" y="2861675"/>
              <a:ext cx="169400" cy="141175"/>
            </a:xfrm>
            <a:custGeom>
              <a:avLst/>
              <a:gdLst/>
              <a:ahLst/>
              <a:cxnLst/>
              <a:rect l="l" t="t" r="r" b="b"/>
              <a:pathLst>
                <a:path w="6775"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513" name="Google Shape;5779;p66"/>
            <p:cNvSpPr/>
            <p:nvPr/>
          </p:nvSpPr>
          <p:spPr>
            <a:xfrm>
              <a:off x="4741225" y="3031050"/>
              <a:ext cx="169400" cy="42400"/>
            </a:xfrm>
            <a:custGeom>
              <a:avLst/>
              <a:gdLst/>
              <a:ahLst/>
              <a:cxnLst/>
              <a:rect l="l" t="t" r="r" b="b"/>
              <a:pathLst>
                <a:path w="6775" h="1695"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515" name="Google Shape;5781;p66"/>
            <p:cNvSpPr/>
            <p:nvPr/>
          </p:nvSpPr>
          <p:spPr>
            <a:xfrm>
              <a:off x="4741225" y="2791125"/>
              <a:ext cx="169400" cy="42325"/>
            </a:xfrm>
            <a:custGeom>
              <a:avLst/>
              <a:gdLst/>
              <a:ahLst/>
              <a:cxnLst/>
              <a:rect l="l" t="t" r="r" b="b"/>
              <a:pathLst>
                <a:path w="6775"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sp>
        <p:nvSpPr>
          <p:cNvPr id="118" name="Text Placeholder 1">
            <a:extLst>
              <a:ext uri="{FF2B5EF4-FFF2-40B4-BE49-F238E27FC236}">
                <a16:creationId xmlns:a16="http://schemas.microsoft.com/office/drawing/2014/main" id="{00BC1062-59A1-4391-9BB9-5C6F1AB6A81F}"/>
              </a:ext>
            </a:extLst>
          </p:cNvPr>
          <p:cNvSpPr txBox="1"/>
          <p:nvPr/>
        </p:nvSpPr>
        <p:spPr>
          <a:xfrm>
            <a:off x="381363" y="268637"/>
            <a:ext cx="11521035" cy="72098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779"/>
              <a:t>Fully Editable Icon Sets: A</a:t>
            </a:r>
          </a:p>
        </p:txBody>
      </p:sp>
    </p:spTree>
    <p:extLst>
      <p:ext uri="{BB962C8B-B14F-4D97-AF65-F5344CB8AC3E}">
        <p14:creationId xmlns:p14="http://schemas.microsoft.com/office/powerpoint/2010/main" val="345955579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20000"/>
          </a:bodyPr>
          <a:lstStyle/>
          <a:p>
            <a:r>
              <a:rPr lang="en-US" sz="6400"/>
              <a:t>Fully Editable Icon Sets: B</a:t>
            </a:r>
          </a:p>
        </p:txBody>
      </p:sp>
      <p:grpSp>
        <p:nvGrpSpPr>
          <p:cNvPr id="4" name="Grupo 3"/>
          <p:cNvGrpSpPr/>
          <p:nvPr/>
        </p:nvGrpSpPr>
        <p:grpSpPr>
          <a:xfrm>
            <a:off x="4171827" y="1572827"/>
            <a:ext cx="7724899" cy="4479755"/>
            <a:chOff x="4171826" y="1572826"/>
            <a:chExt cx="8233076" cy="4479755"/>
          </a:xfrm>
          <a:solidFill>
            <a:schemeClr val="tx1"/>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8">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27" fmla="*/ 436907 w 3960440"/>
                <a:gd name="connsiteY27"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31" fmla="*/ 333511 w 3888432"/>
                <a:gd name="connsiteY31"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30" fmla="*/ 308009 w 3960000"/>
                <a:gd name="connsiteY30" fmla="*/ 0 h 3960000"/>
                <a:gd name="connsiteX31" fmla="*/ 308009 w 3960000"/>
                <a:gd name="connsiteY31"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 name="connsiteX36" fmla="*/ 1651152 w 3221102"/>
                <a:gd name="connsiteY36" fmla="*/ 501 h 3221116"/>
                <a:gd name="connsiteX37" fmla="*/ 1651152 w 3221102"/>
                <a:gd name="connsiteY37"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grpSp>
          <p:nvGrpSpPr>
            <p:cNvPr id="106" name="Google Shape;10001;p74"/>
            <p:cNvGrpSpPr/>
            <p:nvPr/>
          </p:nvGrpSpPr>
          <p:grpSpPr>
            <a:xfrm>
              <a:off x="10882933" y="5417608"/>
              <a:ext cx="583830" cy="583829"/>
              <a:chOff x="-65145698" y="3727425"/>
              <a:chExt cx="317425" cy="317425"/>
            </a:xfrm>
            <a:grpFill/>
          </p:grpSpPr>
          <p:sp>
            <p:nvSpPr>
              <p:cNvPr id="107" name="Google Shape;10002;p74"/>
              <p:cNvSpPr/>
              <p:nvPr/>
            </p:nvSpPr>
            <p:spPr>
              <a:xfrm>
                <a:off x="-65145698"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p>
                <a:endParaRPr sz="140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2" name="Google Shape;10027;p74"/>
            <p:cNvGrpSpPr/>
            <p:nvPr/>
          </p:nvGrpSpPr>
          <p:grpSpPr>
            <a:xfrm>
              <a:off x="5386424" y="3702820"/>
              <a:ext cx="558124" cy="508110"/>
              <a:chOff x="-61354872" y="3751050"/>
              <a:chExt cx="316650" cy="288275"/>
            </a:xfrm>
            <a:grpFill/>
          </p:grpSpPr>
          <p:sp>
            <p:nvSpPr>
              <p:cNvPr id="133" name="Google Shape;10028;p74"/>
              <p:cNvSpPr/>
              <p:nvPr/>
            </p:nvSpPr>
            <p:spPr>
              <a:xfrm>
                <a:off x="-61200500" y="3875475"/>
                <a:ext cx="41775" cy="41000"/>
              </a:xfrm>
              <a:custGeom>
                <a:avLst/>
                <a:gdLst/>
                <a:ahLst/>
                <a:cxnLst/>
                <a:rect l="l" t="t" r="r" b="b"/>
                <a:pathLst>
                  <a:path w="1670"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p>
                <a:endParaRPr sz="1400"/>
              </a:p>
            </p:txBody>
          </p:sp>
          <p:sp>
            <p:nvSpPr>
              <p:cNvPr id="134" name="Google Shape;10029;p74"/>
              <p:cNvSpPr/>
              <p:nvPr/>
            </p:nvSpPr>
            <p:spPr>
              <a:xfrm>
                <a:off x="-61293425" y="3813275"/>
                <a:ext cx="192975" cy="165425"/>
              </a:xfrm>
              <a:custGeom>
                <a:avLst/>
                <a:gdLst/>
                <a:ahLst/>
                <a:cxnLst/>
                <a:rect l="l" t="t" r="r" b="b"/>
                <a:pathLst>
                  <a:path w="7718"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p>
                <a:endParaRPr sz="1400"/>
              </a:p>
            </p:txBody>
          </p:sp>
          <p:sp>
            <p:nvSpPr>
              <p:cNvPr id="135" name="Google Shape;10030;p74"/>
              <p:cNvSpPr/>
              <p:nvPr/>
            </p:nvSpPr>
            <p:spPr>
              <a:xfrm>
                <a:off x="-61354872"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p>
                <a:endParaRPr sz="1400"/>
              </a:p>
            </p:txBody>
          </p:sp>
          <p:sp>
            <p:nvSpPr>
              <p:cNvPr id="181" name="Google Shape;10076;p74"/>
              <p:cNvSpPr/>
              <p:nvPr/>
            </p:nvSpPr>
            <p:spPr>
              <a:xfrm>
                <a:off x="-60742097"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p>
                <a:endParaRPr sz="1400"/>
              </a:p>
            </p:txBody>
          </p:sp>
          <p:sp>
            <p:nvSpPr>
              <p:cNvPr id="182" name="Google Shape;10077;p74"/>
              <p:cNvSpPr/>
              <p:nvPr/>
            </p:nvSpPr>
            <p:spPr>
              <a:xfrm>
                <a:off x="-60740522"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89" name="Google Shape;10084;p74"/>
            <p:cNvGrpSpPr/>
            <p:nvPr/>
          </p:nvGrpSpPr>
          <p:grpSpPr>
            <a:xfrm>
              <a:off x="9857793" y="3681088"/>
              <a:ext cx="511097" cy="494716"/>
              <a:chOff x="-59447249" y="3706150"/>
              <a:chExt cx="319000" cy="308775"/>
            </a:xfrm>
            <a:grpFill/>
          </p:grpSpPr>
          <p:sp>
            <p:nvSpPr>
              <p:cNvPr id="190" name="Google Shape;10085;p74"/>
              <p:cNvSpPr/>
              <p:nvPr/>
            </p:nvSpPr>
            <p:spPr>
              <a:xfrm>
                <a:off x="-59381876"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p>
                <a:endParaRPr sz="1400"/>
              </a:p>
            </p:txBody>
          </p:sp>
          <p:sp>
            <p:nvSpPr>
              <p:cNvPr id="191" name="Google Shape;10086;p74"/>
              <p:cNvSpPr/>
              <p:nvPr/>
            </p:nvSpPr>
            <p:spPr>
              <a:xfrm>
                <a:off x="-59364550" y="3861525"/>
                <a:ext cx="43350" cy="40900"/>
              </a:xfrm>
              <a:custGeom>
                <a:avLst/>
                <a:gdLst/>
                <a:ahLst/>
                <a:cxnLst/>
                <a:rect l="l" t="t" r="r" b="b"/>
                <a:pathLst>
                  <a:path w="1733"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p>
                <a:endParaRPr sz="1400"/>
              </a:p>
            </p:txBody>
          </p:sp>
          <p:sp>
            <p:nvSpPr>
              <p:cNvPr id="192" name="Google Shape;10087;p74"/>
              <p:cNvSpPr/>
              <p:nvPr/>
            </p:nvSpPr>
            <p:spPr>
              <a:xfrm>
                <a:off x="-59447249" y="3706150"/>
                <a:ext cx="319000" cy="308775"/>
              </a:xfrm>
              <a:custGeom>
                <a:avLst/>
                <a:gdLst/>
                <a:ahLst/>
                <a:cxnLst/>
                <a:rect l="l" t="t" r="r" b="b"/>
                <a:pathLst>
                  <a:path w="12759"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p>
                <a:endParaRPr sz="1400"/>
              </a:p>
            </p:txBody>
          </p:sp>
          <p:sp>
            <p:nvSpPr>
              <p:cNvPr id="193" name="Google Shape;10088;p74"/>
              <p:cNvSpPr/>
              <p:nvPr/>
            </p:nvSpPr>
            <p:spPr>
              <a:xfrm>
                <a:off x="-59293652"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4" name="Google Shape;10089;p74"/>
            <p:cNvGrpSpPr/>
            <p:nvPr/>
          </p:nvGrpSpPr>
          <p:grpSpPr>
            <a:xfrm>
              <a:off x="8825251" y="1572826"/>
              <a:ext cx="732560" cy="724676"/>
              <a:chOff x="-64406128" y="3362225"/>
              <a:chExt cx="318225" cy="314800"/>
            </a:xfrm>
            <a:grpFill/>
          </p:grpSpPr>
          <p:sp>
            <p:nvSpPr>
              <p:cNvPr id="195" name="Google Shape;10090;p74"/>
              <p:cNvSpPr/>
              <p:nvPr/>
            </p:nvSpPr>
            <p:spPr>
              <a:xfrm>
                <a:off x="-64332098"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p>
                <a:endParaRPr sz="1400"/>
              </a:p>
            </p:txBody>
          </p:sp>
          <p:sp>
            <p:nvSpPr>
              <p:cNvPr id="196" name="Google Shape;10091;p74"/>
              <p:cNvSpPr/>
              <p:nvPr/>
            </p:nvSpPr>
            <p:spPr>
              <a:xfrm>
                <a:off x="-64406128"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p>
                <a:endParaRPr sz="1400"/>
              </a:p>
            </p:txBody>
          </p:sp>
        </p:grpSp>
        <p:sp>
          <p:nvSpPr>
            <p:cNvPr id="218" name="Google Shape;10113;p74"/>
            <p:cNvSpPr/>
            <p:nvPr/>
          </p:nvSpPr>
          <p:spPr>
            <a:xfrm>
              <a:off x="7156894" y="3640883"/>
              <a:ext cx="562265" cy="556052"/>
            </a:xfrm>
            <a:custGeom>
              <a:avLst/>
              <a:gdLst/>
              <a:ahLst/>
              <a:cxnLst/>
              <a:rect l="l" t="t" r="r" b="b"/>
              <a:pathLst>
                <a:path w="12759"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91425" tIns="91425" rIns="91425" bIns="91425" anchor="ctr" anchorCtr="0">
              <a:noAutofit/>
            </a:bodyPr>
            <a:lstStyle/>
            <a:p>
              <a:endParaRPr sz="1400"/>
            </a:p>
          </p:txBody>
        </p:sp>
        <p:grpSp>
          <p:nvGrpSpPr>
            <p:cNvPr id="223" name="Google Shape;10118;p74"/>
            <p:cNvGrpSpPr/>
            <p:nvPr/>
          </p:nvGrpSpPr>
          <p:grpSpPr>
            <a:xfrm>
              <a:off x="11767951" y="2764178"/>
              <a:ext cx="498284" cy="505891"/>
              <a:chOff x="-59400777" y="4084200"/>
              <a:chExt cx="311125" cy="315875"/>
            </a:xfrm>
            <a:grpFill/>
          </p:grpSpPr>
          <p:sp>
            <p:nvSpPr>
              <p:cNvPr id="224" name="Google Shape;10119;p74"/>
              <p:cNvSpPr/>
              <p:nvPr/>
            </p:nvSpPr>
            <p:spPr>
              <a:xfrm>
                <a:off x="-59400777"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5" name="Google Shape;10120;p74"/>
              <p:cNvSpPr/>
              <p:nvPr/>
            </p:nvSpPr>
            <p:spPr>
              <a:xfrm>
                <a:off x="-59400002"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p>
                <a:endParaRPr sz="1400"/>
              </a:p>
            </p:txBody>
          </p:sp>
          <p:sp>
            <p:nvSpPr>
              <p:cNvPr id="226" name="Google Shape;10121;p74"/>
              <p:cNvSpPr/>
              <p:nvPr/>
            </p:nvSpPr>
            <p:spPr>
              <a:xfrm>
                <a:off x="-59290502"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7" name="Google Shape;10122;p74"/>
              <p:cNvSpPr/>
              <p:nvPr/>
            </p:nvSpPr>
            <p:spPr>
              <a:xfrm>
                <a:off x="-59290502"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p>
                <a:endParaRPr sz="1400"/>
              </a:p>
            </p:txBody>
          </p:sp>
          <p:sp>
            <p:nvSpPr>
              <p:cNvPr id="228" name="Google Shape;10123;p74"/>
              <p:cNvSpPr/>
              <p:nvPr/>
            </p:nvSpPr>
            <p:spPr>
              <a:xfrm>
                <a:off x="-59181026"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9" name="Google Shape;10124;p74"/>
              <p:cNvSpPr/>
              <p:nvPr/>
            </p:nvSpPr>
            <p:spPr>
              <a:xfrm>
                <a:off x="-59179451"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34" name="Google Shape;10129;p74"/>
            <p:cNvGrpSpPr/>
            <p:nvPr/>
          </p:nvGrpSpPr>
          <p:grpSpPr>
            <a:xfrm>
              <a:off x="8061811" y="1613794"/>
              <a:ext cx="607772" cy="714064"/>
              <a:chOff x="-64022548" y="3727425"/>
              <a:chExt cx="270175" cy="317425"/>
            </a:xfrm>
            <a:grpFill/>
          </p:grpSpPr>
          <p:sp>
            <p:nvSpPr>
              <p:cNvPr id="235" name="Google Shape;10130;p74"/>
              <p:cNvSpPr/>
              <p:nvPr/>
            </p:nvSpPr>
            <p:spPr>
              <a:xfrm>
                <a:off x="-64022548" y="3912500"/>
                <a:ext cx="270175" cy="90600"/>
              </a:xfrm>
              <a:custGeom>
                <a:avLst/>
                <a:gdLst/>
                <a:ahLst/>
                <a:cxnLst/>
                <a:rect l="l" t="t" r="r" b="b"/>
                <a:pathLst>
                  <a:path w="10807" h="3623"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p>
                <a:endParaRPr sz="1400"/>
              </a:p>
            </p:txBody>
          </p:sp>
          <p:sp>
            <p:nvSpPr>
              <p:cNvPr id="236" name="Google Shape;10131;p74"/>
              <p:cNvSpPr/>
              <p:nvPr/>
            </p:nvSpPr>
            <p:spPr>
              <a:xfrm>
                <a:off x="-64000503"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p>
                <a:endParaRPr sz="140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59" name="Google Shape;10154;p74"/>
            <p:cNvGrpSpPr/>
            <p:nvPr/>
          </p:nvGrpSpPr>
          <p:grpSpPr>
            <a:xfrm>
              <a:off x="8171512" y="3640450"/>
              <a:ext cx="558124" cy="557947"/>
              <a:chOff x="-60255348" y="3733825"/>
              <a:chExt cx="316650" cy="316550"/>
            </a:xfrm>
            <a:grpFill/>
          </p:grpSpPr>
          <p:sp>
            <p:nvSpPr>
              <p:cNvPr id="260" name="Google Shape;10155;p74"/>
              <p:cNvSpPr/>
              <p:nvPr/>
            </p:nvSpPr>
            <p:spPr>
              <a:xfrm>
                <a:off x="-60218327"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10156;p74"/>
              <p:cNvSpPr/>
              <p:nvPr/>
            </p:nvSpPr>
            <p:spPr>
              <a:xfrm>
                <a:off x="-60255348"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p>
                <a:endParaRPr sz="140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p>
                <a:endParaRPr sz="1400"/>
              </a:p>
            </p:txBody>
          </p:sp>
          <p:sp>
            <p:nvSpPr>
              <p:cNvPr id="263" name="Google Shape;10158;p74"/>
              <p:cNvSpPr/>
              <p:nvPr/>
            </p:nvSpPr>
            <p:spPr>
              <a:xfrm>
                <a:off x="-60212827"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p>
                <a:endParaRPr sz="1400"/>
              </a:p>
            </p:txBody>
          </p:sp>
          <p:sp>
            <p:nvSpPr>
              <p:cNvPr id="264" name="Google Shape;10159;p74"/>
              <p:cNvSpPr/>
              <p:nvPr/>
            </p:nvSpPr>
            <p:spPr>
              <a:xfrm>
                <a:off x="-60012752"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p>
                <a:endParaRPr sz="1400"/>
              </a:p>
            </p:txBody>
          </p:sp>
          <p:sp>
            <p:nvSpPr>
              <p:cNvPr id="265" name="Google Shape;10160;p74"/>
              <p:cNvSpPr/>
              <p:nvPr/>
            </p:nvSpPr>
            <p:spPr>
              <a:xfrm>
                <a:off x="-60012752"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p>
                <a:endParaRPr sz="1400"/>
              </a:p>
            </p:txBody>
          </p:sp>
          <p:sp>
            <p:nvSpPr>
              <p:cNvPr id="266" name="Google Shape;10161;p74"/>
              <p:cNvSpPr/>
              <p:nvPr/>
            </p:nvSpPr>
            <p:spPr>
              <a:xfrm>
                <a:off x="-60212827"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77" name="Google Shape;10172;p74"/>
            <p:cNvGrpSpPr/>
            <p:nvPr/>
          </p:nvGrpSpPr>
          <p:grpSpPr>
            <a:xfrm>
              <a:off x="9770540" y="1631794"/>
              <a:ext cx="728986" cy="722278"/>
              <a:chOff x="-63679952" y="4093450"/>
              <a:chExt cx="320600" cy="317650"/>
            </a:xfrm>
            <a:grpFill/>
          </p:grpSpPr>
          <p:sp>
            <p:nvSpPr>
              <p:cNvPr id="278" name="Google Shape;10173;p74"/>
              <p:cNvSpPr/>
              <p:nvPr/>
            </p:nvSpPr>
            <p:spPr>
              <a:xfrm>
                <a:off x="-63595653"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p>
                <a:endParaRPr sz="1400"/>
              </a:p>
            </p:txBody>
          </p:sp>
          <p:sp>
            <p:nvSpPr>
              <p:cNvPr id="279" name="Google Shape;10174;p74"/>
              <p:cNvSpPr/>
              <p:nvPr/>
            </p:nvSpPr>
            <p:spPr>
              <a:xfrm>
                <a:off x="-63679952"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p>
                <a:endParaRPr sz="140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9" name="Google Shape;10184;p74"/>
            <p:cNvGrpSpPr/>
            <p:nvPr/>
          </p:nvGrpSpPr>
          <p:grpSpPr>
            <a:xfrm>
              <a:off x="4282682" y="3638745"/>
              <a:ext cx="558124" cy="559534"/>
              <a:chOff x="-61783348" y="3743950"/>
              <a:chExt cx="316650" cy="317450"/>
            </a:xfrm>
            <a:grpFill/>
          </p:grpSpPr>
          <p:sp>
            <p:nvSpPr>
              <p:cNvPr id="290" name="Google Shape;10185;p74"/>
              <p:cNvSpPr/>
              <p:nvPr/>
            </p:nvSpPr>
            <p:spPr>
              <a:xfrm>
                <a:off x="-61783348"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p>
                <a:endParaRPr sz="1400"/>
              </a:p>
            </p:txBody>
          </p:sp>
          <p:sp>
            <p:nvSpPr>
              <p:cNvPr id="291" name="Google Shape;10186;p74"/>
              <p:cNvSpPr/>
              <p:nvPr/>
            </p:nvSpPr>
            <p:spPr>
              <a:xfrm>
                <a:off x="-61739227"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p>
                <a:endParaRPr sz="140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91425" tIns="91425" rIns="91425" bIns="91425" anchor="ctr" anchorCtr="0">
              <a:noAutofit/>
            </a:bodyPr>
            <a:lstStyle/>
            <a:p>
              <a:endParaRPr sz="140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p>
                <a:endParaRPr sz="1400"/>
              </a:p>
            </p:txBody>
          </p:sp>
          <p:sp>
            <p:nvSpPr>
              <p:cNvPr id="297" name="Google Shape;10192;p74"/>
              <p:cNvSpPr/>
              <p:nvPr/>
            </p:nvSpPr>
            <p:spPr>
              <a:xfrm>
                <a:off x="-59811127" y="4322075"/>
                <a:ext cx="201650" cy="95325"/>
              </a:xfrm>
              <a:custGeom>
                <a:avLst/>
                <a:gdLst/>
                <a:ahLst/>
                <a:cxnLst/>
                <a:rect l="l" t="t" r="r" b="b"/>
                <a:pathLst>
                  <a:path w="8066" h="3812"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10193;p74"/>
              <p:cNvSpPr/>
              <p:nvPr/>
            </p:nvSpPr>
            <p:spPr>
              <a:xfrm>
                <a:off x="-59700077"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99" name="Google Shape;10194;p74"/>
              <p:cNvSpPr/>
              <p:nvPr/>
            </p:nvSpPr>
            <p:spPr>
              <a:xfrm>
                <a:off x="-59742598"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endParaRPr sz="140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p>
                <a:endParaRPr sz="140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p>
                <a:endParaRPr sz="140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p>
                <a:endParaRPr sz="140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p>
                <a:endParaRPr sz="140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p>
                <a:endParaRPr sz="140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p>
                <a:endParaRPr sz="140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p>
                <a:endParaRPr sz="140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p>
                <a:endParaRPr sz="140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p>
                <a:endParaRPr sz="140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p>
                <a:endParaRPr sz="140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p>
                <a:endParaRPr sz="140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p>
                <a:endParaRPr sz="140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p>
                <a:endParaRPr sz="140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p>
                <a:endParaRPr sz="140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p>
                <a:endParaRPr sz="140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p>
                <a:endParaRPr sz="140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p>
                <a:endParaRPr sz="140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p>
                <a:endParaRPr sz="140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p>
                <a:endParaRPr sz="140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p>
                <a:endParaRPr sz="140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p>
                <a:endParaRPr sz="140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p>
                <a:endParaRPr sz="140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p>
                <a:endParaRPr sz="140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p>
                <a:endParaRPr sz="140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p>
                <a:endParaRPr sz="140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p>
                <a:endParaRPr sz="140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p>
                <a:endParaRPr sz="140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3"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p>
                <a:endParaRPr sz="140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p>
                <a:endParaRPr sz="140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p>
                <a:endParaRPr sz="140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p>
                <a:endParaRPr sz="140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p>
                <a:endParaRPr sz="1400"/>
              </a:p>
            </p:txBody>
          </p:sp>
          <p:sp>
            <p:nvSpPr>
              <p:cNvPr id="532" name="Google Shape;10447;p74"/>
              <p:cNvSpPr/>
              <p:nvPr/>
            </p:nvSpPr>
            <p:spPr>
              <a:xfrm>
                <a:off x="2219775" y="3375350"/>
                <a:ext cx="89025" cy="85875"/>
              </a:xfrm>
              <a:custGeom>
                <a:avLst/>
                <a:gdLst/>
                <a:ahLst/>
                <a:cxnLst/>
                <a:rect l="l" t="t" r="r" b="b"/>
                <a:pathLst>
                  <a:path w="3560"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p>
                <a:endParaRPr sz="140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p>
                <a:endParaRPr sz="140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p>
                <a:endParaRPr sz="140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p>
                <a:endParaRPr sz="140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p>
                <a:endParaRPr sz="140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p>
                <a:endParaRPr sz="140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p>
                <a:endParaRPr sz="140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p>
                <a:endParaRPr sz="140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p>
                <a:endParaRPr sz="140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p>
                <a:endParaRPr sz="140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p>
                <a:endParaRPr sz="140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p>
                <a:endParaRPr sz="140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p>
                <a:endParaRPr sz="140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p>
                <a:endParaRPr sz="140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p>
                <a:endParaRPr sz="140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p>
                <a:endParaRPr sz="140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p>
                <a:endParaRPr sz="140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p>
                <a:endParaRPr sz="140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p>
                <a:endParaRPr sz="140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p>
                <a:endParaRPr sz="140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p>
                <a:endParaRPr sz="140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614" name="Google Shape;10357;p74"/>
              <p:cNvSpPr/>
              <p:nvPr/>
            </p:nvSpPr>
            <p:spPr>
              <a:xfrm>
                <a:off x="5192275" y="3443075"/>
                <a:ext cx="95325" cy="86975"/>
              </a:xfrm>
              <a:custGeom>
                <a:avLst/>
                <a:gdLst/>
                <a:ahLst/>
                <a:cxnLst/>
                <a:rect l="l" t="t" r="r" b="b"/>
                <a:pathLst>
                  <a:path w="3812"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p>
                <a:endParaRPr sz="1400"/>
              </a:p>
            </p:txBody>
          </p:sp>
          <p:sp>
            <p:nvSpPr>
              <p:cNvPr id="615" name="Google Shape;10358;p74"/>
              <p:cNvSpPr/>
              <p:nvPr/>
            </p:nvSpPr>
            <p:spPr>
              <a:xfrm>
                <a:off x="4991425" y="3444650"/>
                <a:ext cx="95325" cy="87325"/>
              </a:xfrm>
              <a:custGeom>
                <a:avLst/>
                <a:gdLst/>
                <a:ahLst/>
                <a:cxnLst/>
                <a:rect l="l" t="t" r="r" b="b"/>
                <a:pathLst>
                  <a:path w="3812" h="3492"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20" name="Google Shape;10394;p74"/>
              <p:cNvSpPr/>
              <p:nvPr/>
            </p:nvSpPr>
            <p:spPr>
              <a:xfrm>
                <a:off x="3622525" y="3421825"/>
                <a:ext cx="41775" cy="25225"/>
              </a:xfrm>
              <a:custGeom>
                <a:avLst/>
                <a:gdLst/>
                <a:ahLst/>
                <a:cxnLst/>
                <a:rect l="l" t="t" r="r" b="b"/>
                <a:pathLst>
                  <a:path w="1670"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endParaRPr sz="140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endParaRPr sz="140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endParaRPr sz="140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p>
                <a:endParaRPr sz="140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p>
                <a:endParaRPr sz="140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p>
                <a:endParaRPr sz="140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p>
                <a:endParaRPr sz="140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p>
                <a:endParaRPr sz="140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p>
                <a:endParaRPr sz="140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47" name="Google Shape;10101;p74"/>
            <p:cNvGrpSpPr/>
            <p:nvPr/>
          </p:nvGrpSpPr>
          <p:grpSpPr>
            <a:xfrm>
              <a:off x="11859078" y="5555346"/>
              <a:ext cx="466003" cy="432208"/>
              <a:chOff x="-62511899" y="4129100"/>
              <a:chExt cx="304050" cy="282000"/>
            </a:xfrm>
            <a:grpFill/>
          </p:grpSpPr>
          <p:sp>
            <p:nvSpPr>
              <p:cNvPr id="648" name="Google Shape;10102;p74"/>
              <p:cNvSpPr/>
              <p:nvPr/>
            </p:nvSpPr>
            <p:spPr>
              <a:xfrm>
                <a:off x="-62414224"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p>
                <a:endParaRPr sz="1400"/>
              </a:p>
            </p:txBody>
          </p:sp>
          <p:sp>
            <p:nvSpPr>
              <p:cNvPr id="649" name="Google Shape;10103;p74"/>
              <p:cNvSpPr/>
              <p:nvPr/>
            </p:nvSpPr>
            <p:spPr>
              <a:xfrm>
                <a:off x="-62511099"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p>
                <a:endParaRPr sz="1400"/>
              </a:p>
            </p:txBody>
          </p:sp>
          <p:sp>
            <p:nvSpPr>
              <p:cNvPr id="650" name="Google Shape;10104;p74"/>
              <p:cNvSpPr/>
              <p:nvPr/>
            </p:nvSpPr>
            <p:spPr>
              <a:xfrm>
                <a:off x="-62511099"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1" name="Google Shape;10105;p74"/>
              <p:cNvSpPr/>
              <p:nvPr/>
            </p:nvSpPr>
            <p:spPr>
              <a:xfrm>
                <a:off x="-62511099"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2" name="Google Shape;10106;p74"/>
              <p:cNvSpPr/>
              <p:nvPr/>
            </p:nvSpPr>
            <p:spPr>
              <a:xfrm>
                <a:off x="-62511899"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57" name="Google Shape;10125;p74"/>
            <p:cNvGrpSpPr/>
            <p:nvPr/>
          </p:nvGrpSpPr>
          <p:grpSpPr>
            <a:xfrm>
              <a:off x="10823979" y="1752179"/>
              <a:ext cx="633089" cy="634693"/>
              <a:chOff x="-64044599" y="3360375"/>
              <a:chExt cx="315850" cy="316650"/>
            </a:xfrm>
            <a:grpFill/>
          </p:grpSpPr>
          <p:sp>
            <p:nvSpPr>
              <p:cNvPr id="658" name="Google Shape;10126;p74"/>
              <p:cNvSpPr/>
              <p:nvPr/>
            </p:nvSpPr>
            <p:spPr>
              <a:xfrm>
                <a:off x="-63980027"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p>
                <a:endParaRPr sz="1400"/>
              </a:p>
            </p:txBody>
          </p:sp>
          <p:sp>
            <p:nvSpPr>
              <p:cNvPr id="659" name="Google Shape;10127;p74"/>
              <p:cNvSpPr/>
              <p:nvPr/>
            </p:nvSpPr>
            <p:spPr>
              <a:xfrm>
                <a:off x="-64044599"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p>
                <a:endParaRPr sz="1400"/>
              </a:p>
            </p:txBody>
          </p:sp>
          <p:sp>
            <p:nvSpPr>
              <p:cNvPr id="660" name="Google Shape;10128;p74"/>
              <p:cNvSpPr/>
              <p:nvPr/>
            </p:nvSpPr>
            <p:spPr>
              <a:xfrm>
                <a:off x="-63945374"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p>
                <a:endParaRPr sz="1400"/>
              </a:p>
            </p:txBody>
          </p:sp>
        </p:grpSp>
      </p:grpSp>
      <p:sp>
        <p:nvSpPr>
          <p:cNvPr id="213" name="Text Placeholder 1">
            <a:extLst>
              <a:ext uri="{FF2B5EF4-FFF2-40B4-BE49-F238E27FC236}">
                <a16:creationId xmlns:a16="http://schemas.microsoft.com/office/drawing/2014/main" id="{5AD0B50E-3486-4B28-B08B-96B261BABA72}"/>
              </a:ext>
            </a:extLst>
          </p:cNvPr>
          <p:cNvSpPr txBox="1"/>
          <p:nvPr/>
        </p:nvSpPr>
        <p:spPr>
          <a:xfrm>
            <a:off x="381363" y="268637"/>
            <a:ext cx="11521035" cy="72098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779"/>
              <a:t>Fully Editable Icon Sets: B</a:t>
            </a:r>
          </a:p>
        </p:txBody>
      </p:sp>
    </p:spTree>
    <p:extLst>
      <p:ext uri="{BB962C8B-B14F-4D97-AF65-F5344CB8AC3E}">
        <p14:creationId xmlns:p14="http://schemas.microsoft.com/office/powerpoint/2010/main" val="403282557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7182" y="166270"/>
            <a:ext cx="11573197" cy="724247"/>
          </a:xfrm>
        </p:spPr>
        <p:txBody>
          <a:bodyPr>
            <a:normAutofit fontScale="85000" lnSpcReduction="20000"/>
          </a:bodyPr>
          <a:lstStyle/>
          <a:p>
            <a:r>
              <a:rPr lang="en-US" sz="640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8394012" y="4492691"/>
            <a:ext cx="249709" cy="77763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5" name="Rectangle 9">
            <a:extLst>
              <a:ext uri="{FF2B5EF4-FFF2-40B4-BE49-F238E27FC236}">
                <a16:creationId xmlns:a16="http://schemas.microsoft.com/office/drawing/2014/main" id="{F4DF7C3C-D955-465B-A7ED-DA6CEFF74209}"/>
              </a:ext>
            </a:extLst>
          </p:cNvPr>
          <p:cNvSpPr/>
          <p:nvPr/>
        </p:nvSpPr>
        <p:spPr>
          <a:xfrm>
            <a:off x="9031691" y="4582472"/>
            <a:ext cx="599051" cy="59807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8" name="Freeform 18">
            <a:extLst>
              <a:ext uri="{FF2B5EF4-FFF2-40B4-BE49-F238E27FC236}">
                <a16:creationId xmlns:a16="http://schemas.microsoft.com/office/drawing/2014/main" id="{F57ADD61-A5C9-4BA6-A485-F46349246C4A}"/>
              </a:ext>
            </a:extLst>
          </p:cNvPr>
          <p:cNvSpPr/>
          <p:nvPr/>
        </p:nvSpPr>
        <p:spPr>
          <a:xfrm>
            <a:off x="10920490" y="4648057"/>
            <a:ext cx="578527" cy="46691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9052" y="5849480"/>
            <a:ext cx="664123" cy="486699"/>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4" name="Donut 39">
            <a:extLst>
              <a:ext uri="{FF2B5EF4-FFF2-40B4-BE49-F238E27FC236}">
                <a16:creationId xmlns:a16="http://schemas.microsoft.com/office/drawing/2014/main" id="{439297A1-2150-467C-8B3E-08A8C9E0E56F}"/>
              </a:ext>
            </a:extLst>
          </p:cNvPr>
          <p:cNvSpPr/>
          <p:nvPr/>
        </p:nvSpPr>
        <p:spPr>
          <a:xfrm>
            <a:off x="4185302" y="4555922"/>
            <a:ext cx="651175" cy="651175"/>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671205" y="5636470"/>
            <a:ext cx="548659" cy="70554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0" name="Oval 6">
            <a:extLst>
              <a:ext uri="{FF2B5EF4-FFF2-40B4-BE49-F238E27FC236}">
                <a16:creationId xmlns:a16="http://schemas.microsoft.com/office/drawing/2014/main" id="{319E467E-1F19-4CBB-A070-3B6CE4078D17}"/>
              </a:ext>
            </a:extLst>
          </p:cNvPr>
          <p:cNvSpPr/>
          <p:nvPr/>
        </p:nvSpPr>
        <p:spPr>
          <a:xfrm>
            <a:off x="7508642" y="5806836"/>
            <a:ext cx="574719" cy="56869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1" name="Block Arc 25">
            <a:extLst>
              <a:ext uri="{FF2B5EF4-FFF2-40B4-BE49-F238E27FC236}">
                <a16:creationId xmlns:a16="http://schemas.microsoft.com/office/drawing/2014/main" id="{5F7FD4D6-1C06-4ABB-98F4-AC79D3C6A6D8}"/>
              </a:ext>
            </a:extLst>
          </p:cNvPr>
          <p:cNvSpPr/>
          <p:nvPr/>
        </p:nvSpPr>
        <p:spPr>
          <a:xfrm>
            <a:off x="5130207" y="5700914"/>
            <a:ext cx="395403" cy="57123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354661" y="5743182"/>
            <a:ext cx="515883" cy="57123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081530" y="5778281"/>
            <a:ext cx="565332" cy="579639"/>
          </a:xfrm>
          <a:custGeom>
            <a:avLst/>
            <a:gdLst>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18" fmla="*/ 11167 w 2305244"/>
              <a:gd name="connsiteY18" fmla="*/ 5505 h 23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4" name="Block Arc 10">
            <a:extLst>
              <a:ext uri="{FF2B5EF4-FFF2-40B4-BE49-F238E27FC236}">
                <a16:creationId xmlns:a16="http://schemas.microsoft.com/office/drawing/2014/main" id="{75C14C12-5F78-4BDD-B8A3-69BB465A2216}"/>
              </a:ext>
            </a:extLst>
          </p:cNvPr>
          <p:cNvSpPr/>
          <p:nvPr/>
        </p:nvSpPr>
        <p:spPr>
          <a:xfrm>
            <a:off x="4995575" y="4686443"/>
            <a:ext cx="695288" cy="4709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385169" y="5548272"/>
            <a:ext cx="357713" cy="87652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093901" y="5778279"/>
            <a:ext cx="655441" cy="5182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5899117" y="5752365"/>
            <a:ext cx="539611" cy="5441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8" name="Oval 32">
            <a:extLst>
              <a:ext uri="{FF2B5EF4-FFF2-40B4-BE49-F238E27FC236}">
                <a16:creationId xmlns:a16="http://schemas.microsoft.com/office/drawing/2014/main" id="{06C7F06B-394E-4FE3-88AA-93210AFF9C00}"/>
              </a:ext>
            </a:extLst>
          </p:cNvPr>
          <p:cNvSpPr/>
          <p:nvPr/>
        </p:nvSpPr>
        <p:spPr>
          <a:xfrm>
            <a:off x="10018709" y="4572449"/>
            <a:ext cx="513811" cy="6181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grpSp>
        <p:nvGrpSpPr>
          <p:cNvPr id="116" name="Google Shape;6783;p88"/>
          <p:cNvGrpSpPr/>
          <p:nvPr/>
        </p:nvGrpSpPr>
        <p:grpSpPr>
          <a:xfrm>
            <a:off x="10948066" y="1235311"/>
            <a:ext cx="566855" cy="566467"/>
            <a:chOff x="-34004625" y="3585850"/>
            <a:chExt cx="292225" cy="292025"/>
          </a:xfrm>
          <a:solidFill>
            <a:schemeClr val="tx1"/>
          </a:solidFill>
        </p:grpSpPr>
        <p:sp>
          <p:nvSpPr>
            <p:cNvPr id="117" name="Google Shape;6784;p88"/>
            <p:cNvSpPr/>
            <p:nvPr/>
          </p:nvSpPr>
          <p:spPr>
            <a:xfrm>
              <a:off x="-33832149"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25" tIns="91425" rIns="91425" bIns="91425" anchor="ctr" anchorCtr="0">
              <a:noAutofit/>
            </a:bodyPr>
            <a:lstStyle/>
            <a:p>
              <a:endParaRPr sz="1400"/>
            </a:p>
          </p:txBody>
        </p:sp>
        <p:sp>
          <p:nvSpPr>
            <p:cNvPr id="119" name="Google Shape;6786;p88"/>
            <p:cNvSpPr/>
            <p:nvPr/>
          </p:nvSpPr>
          <p:spPr>
            <a:xfrm>
              <a:off x="-33936099"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25" tIns="91425" rIns="91425" bIns="91425" anchor="ctr" anchorCtr="0">
              <a:noAutofit/>
            </a:bodyPr>
            <a:lstStyle/>
            <a:p>
              <a:endParaRPr sz="140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3" name="Google Shape;6800;p88"/>
          <p:cNvGrpSpPr/>
          <p:nvPr/>
        </p:nvGrpSpPr>
        <p:grpSpPr>
          <a:xfrm>
            <a:off x="9993553" y="2304727"/>
            <a:ext cx="552087" cy="550621"/>
            <a:chOff x="-30345326" y="3184750"/>
            <a:chExt cx="292225" cy="291450"/>
          </a:xfrm>
          <a:solidFill>
            <a:schemeClr val="tx1"/>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25" tIns="91425" rIns="91425" bIns="91425" anchor="ctr" anchorCtr="0">
              <a:noAutofit/>
            </a:bodyPr>
            <a:lstStyle/>
            <a:p>
              <a:endParaRPr sz="1400"/>
            </a:p>
          </p:txBody>
        </p:sp>
        <p:sp>
          <p:nvSpPr>
            <p:cNvPr id="135" name="Google Shape;6802;p88"/>
            <p:cNvSpPr/>
            <p:nvPr/>
          </p:nvSpPr>
          <p:spPr>
            <a:xfrm>
              <a:off x="-30310674"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6" name="Google Shape;6803;p88"/>
            <p:cNvSpPr/>
            <p:nvPr/>
          </p:nvSpPr>
          <p:spPr>
            <a:xfrm>
              <a:off x="-30345326"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25" tIns="91425" rIns="91425" bIns="91425" anchor="ctr" anchorCtr="0">
              <a:noAutofit/>
            </a:bodyPr>
            <a:lstStyle/>
            <a:p>
              <a:endParaRPr sz="1400"/>
            </a:p>
          </p:txBody>
        </p:sp>
        <p:sp>
          <p:nvSpPr>
            <p:cNvPr id="137" name="Google Shape;6804;p88"/>
            <p:cNvSpPr/>
            <p:nvPr/>
          </p:nvSpPr>
          <p:spPr>
            <a:xfrm>
              <a:off x="-30156299"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8" name="Google Shape;6805;p88"/>
            <p:cNvSpPr/>
            <p:nvPr/>
          </p:nvSpPr>
          <p:spPr>
            <a:xfrm>
              <a:off x="-30190951"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9" name="Google Shape;6866;p88"/>
          <p:cNvGrpSpPr/>
          <p:nvPr/>
        </p:nvGrpSpPr>
        <p:grpSpPr>
          <a:xfrm>
            <a:off x="5913578" y="4644031"/>
            <a:ext cx="508855" cy="563067"/>
            <a:chOff x="-30354001" y="3569100"/>
            <a:chExt cx="292250" cy="292225"/>
          </a:xfrm>
          <a:solidFill>
            <a:schemeClr val="tx1"/>
          </a:solidFill>
        </p:grpSpPr>
        <p:sp>
          <p:nvSpPr>
            <p:cNvPr id="200" name="Google Shape;6867;p88"/>
            <p:cNvSpPr/>
            <p:nvPr/>
          </p:nvSpPr>
          <p:spPr>
            <a:xfrm>
              <a:off x="-30354001"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01" name="Google Shape;6868;p88"/>
            <p:cNvSpPr/>
            <p:nvPr/>
          </p:nvSpPr>
          <p:spPr>
            <a:xfrm>
              <a:off x="-30198826"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25" tIns="91425" rIns="91425" bIns="91425" anchor="ctr" anchorCtr="0">
              <a:noAutofit/>
            </a:bodyPr>
            <a:lstStyle/>
            <a:p>
              <a:endParaRPr sz="1400"/>
            </a:p>
          </p:txBody>
        </p:sp>
        <p:sp>
          <p:nvSpPr>
            <p:cNvPr id="202" name="Google Shape;6869;p88"/>
            <p:cNvSpPr/>
            <p:nvPr/>
          </p:nvSpPr>
          <p:spPr>
            <a:xfrm>
              <a:off x="-30139751"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25" tIns="91425" rIns="91425" bIns="91425" anchor="ctr" anchorCtr="0">
              <a:noAutofit/>
            </a:bodyPr>
            <a:lstStyle/>
            <a:p>
              <a:endParaRPr sz="1400"/>
            </a:p>
          </p:txBody>
        </p:sp>
        <p:sp>
          <p:nvSpPr>
            <p:cNvPr id="203" name="Google Shape;6870;p88"/>
            <p:cNvSpPr/>
            <p:nvPr/>
          </p:nvSpPr>
          <p:spPr>
            <a:xfrm>
              <a:off x="-30302802"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04" name="Google Shape;6871;p88"/>
            <p:cNvSpPr/>
            <p:nvPr/>
          </p:nvSpPr>
          <p:spPr>
            <a:xfrm>
              <a:off x="-30242926"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25" tIns="91425" rIns="91425" bIns="91425" anchor="ctr" anchorCtr="0">
              <a:noAutofit/>
            </a:bodyPr>
            <a:lstStyle/>
            <a:p>
              <a:endParaRPr sz="1400"/>
            </a:p>
          </p:txBody>
        </p:sp>
        <p:sp>
          <p:nvSpPr>
            <p:cNvPr id="205" name="Google Shape;6872;p88"/>
            <p:cNvSpPr/>
            <p:nvPr/>
          </p:nvSpPr>
          <p:spPr>
            <a:xfrm>
              <a:off x="-30262624"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90" name="Google Shape;6957;p88"/>
          <p:cNvGrpSpPr/>
          <p:nvPr/>
        </p:nvGrpSpPr>
        <p:grpSpPr>
          <a:xfrm>
            <a:off x="4974595" y="1314740"/>
            <a:ext cx="498088" cy="497107"/>
            <a:chOff x="-31094350" y="3194000"/>
            <a:chExt cx="292225" cy="291650"/>
          </a:xfrm>
          <a:solidFill>
            <a:schemeClr val="tx1"/>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25" tIns="91425" rIns="91425" bIns="91425" anchor="ctr" anchorCtr="0">
              <a:noAutofit/>
            </a:bodyPr>
            <a:lstStyle/>
            <a:p>
              <a:endParaRPr sz="140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25" tIns="91425" rIns="91425" bIns="91425" anchor="ctr" anchorCtr="0">
              <a:noAutofit/>
            </a:bodyPr>
            <a:lstStyle/>
            <a:p>
              <a:endParaRPr sz="140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25" tIns="91425" rIns="91425" bIns="91425" anchor="ctr" anchorCtr="0">
              <a:noAutofit/>
            </a:bodyPr>
            <a:lstStyle/>
            <a:p>
              <a:endParaRPr sz="1400"/>
            </a:p>
          </p:txBody>
        </p:sp>
        <p:sp>
          <p:nvSpPr>
            <p:cNvPr id="296" name="Google Shape;6963;p88"/>
            <p:cNvSpPr/>
            <p:nvPr/>
          </p:nvSpPr>
          <p:spPr>
            <a:xfrm>
              <a:off x="-30853351"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25" tIns="91425" rIns="91425" bIns="91425" anchor="ctr" anchorCtr="0">
              <a:noAutofit/>
            </a:bodyPr>
            <a:lstStyle/>
            <a:p>
              <a:endParaRPr sz="1400"/>
            </a:p>
          </p:txBody>
        </p:sp>
        <p:sp>
          <p:nvSpPr>
            <p:cNvPr id="297" name="Google Shape;6964;p88"/>
            <p:cNvSpPr/>
            <p:nvPr/>
          </p:nvSpPr>
          <p:spPr>
            <a:xfrm>
              <a:off x="-30853351"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6965;p88"/>
            <p:cNvSpPr/>
            <p:nvPr/>
          </p:nvSpPr>
          <p:spPr>
            <a:xfrm>
              <a:off x="-30851776"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25" tIns="91425" rIns="91425" bIns="91425" anchor="ctr" anchorCtr="0">
              <a:noAutofit/>
            </a:bodyPr>
            <a:lstStyle/>
            <a:p>
              <a:endParaRPr sz="1400"/>
            </a:p>
          </p:txBody>
        </p:sp>
      </p:grpSp>
      <p:grpSp>
        <p:nvGrpSpPr>
          <p:cNvPr id="299" name="Google Shape;6966;p88"/>
          <p:cNvGrpSpPr/>
          <p:nvPr/>
        </p:nvGrpSpPr>
        <p:grpSpPr>
          <a:xfrm>
            <a:off x="10919514" y="3411171"/>
            <a:ext cx="604881" cy="605815"/>
            <a:chOff x="-31093575" y="3552550"/>
            <a:chExt cx="291450" cy="291900"/>
          </a:xfrm>
          <a:solidFill>
            <a:schemeClr val="tx1"/>
          </a:solidFill>
        </p:grpSpPr>
        <p:sp>
          <p:nvSpPr>
            <p:cNvPr id="300" name="Google Shape;6967;p88"/>
            <p:cNvSpPr/>
            <p:nvPr/>
          </p:nvSpPr>
          <p:spPr>
            <a:xfrm>
              <a:off x="-31011651"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25" tIns="91425" rIns="91425" bIns="91425" anchor="ctr" anchorCtr="0">
              <a:noAutofit/>
            </a:bodyPr>
            <a:lstStyle/>
            <a:p>
              <a:endParaRPr sz="1400"/>
            </a:p>
          </p:txBody>
        </p:sp>
        <p:sp>
          <p:nvSpPr>
            <p:cNvPr id="301" name="Google Shape;6968;p88"/>
            <p:cNvSpPr/>
            <p:nvPr/>
          </p:nvSpPr>
          <p:spPr>
            <a:xfrm>
              <a:off x="-31093575" y="3671500"/>
              <a:ext cx="171725" cy="172950"/>
            </a:xfrm>
            <a:custGeom>
              <a:avLst/>
              <a:gdLst/>
              <a:ahLst/>
              <a:cxnLst/>
              <a:rect l="l" t="t" r="r" b="b"/>
              <a:pathLst>
                <a:path w="6868"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25" tIns="91425" rIns="91425" bIns="91425" anchor="ctr" anchorCtr="0">
              <a:noAutofit/>
            </a:bodyPr>
            <a:lstStyle/>
            <a:p>
              <a:endParaRPr sz="140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25" tIns="91425" rIns="91425" bIns="91425" anchor="ctr" anchorCtr="0">
              <a:noAutofit/>
            </a:bodyPr>
            <a:lstStyle/>
            <a:p>
              <a:endParaRPr sz="1400"/>
            </a:p>
          </p:txBody>
        </p:sp>
        <p:sp>
          <p:nvSpPr>
            <p:cNvPr id="303" name="Google Shape;6970;p88"/>
            <p:cNvSpPr/>
            <p:nvPr/>
          </p:nvSpPr>
          <p:spPr>
            <a:xfrm>
              <a:off x="-30974649"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 name="Google Shape;6760;p88"/>
          <p:cNvGrpSpPr/>
          <p:nvPr/>
        </p:nvGrpSpPr>
        <p:grpSpPr>
          <a:xfrm>
            <a:off x="4202881" y="1247009"/>
            <a:ext cx="499953" cy="600563"/>
            <a:chOff x="-35814602" y="3202075"/>
            <a:chExt cx="242625" cy="291450"/>
          </a:xfrm>
          <a:solidFill>
            <a:schemeClr val="tx1"/>
          </a:solidFill>
        </p:grpSpPr>
        <p:sp>
          <p:nvSpPr>
            <p:cNvPr id="49" name="Google Shape;6761;p88"/>
            <p:cNvSpPr/>
            <p:nvPr/>
          </p:nvSpPr>
          <p:spPr>
            <a:xfrm>
              <a:off x="-35814602" y="3202075"/>
              <a:ext cx="51225" cy="202450"/>
            </a:xfrm>
            <a:custGeom>
              <a:avLst/>
              <a:gdLst/>
              <a:ahLst/>
              <a:cxnLst/>
              <a:rect l="l" t="t" r="r" b="b"/>
              <a:pathLst>
                <a:path w="2049" h="8097"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50" name="Google Shape;6762;p88"/>
            <p:cNvSpPr/>
            <p:nvPr/>
          </p:nvSpPr>
          <p:spPr>
            <a:xfrm>
              <a:off x="-35814602"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25" tIns="91425" rIns="91425" bIns="91425" anchor="ctr" anchorCtr="0">
              <a:noAutofit/>
            </a:bodyPr>
            <a:lstStyle/>
            <a:p>
              <a:endParaRPr sz="140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2" name="Google Shape;6764;p88"/>
            <p:cNvSpPr/>
            <p:nvPr/>
          </p:nvSpPr>
          <p:spPr>
            <a:xfrm>
              <a:off x="-35703526"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25" tIns="91425" rIns="91425" bIns="91425" anchor="ctr" anchorCtr="0">
              <a:noAutofit/>
            </a:bodyPr>
            <a:lstStyle/>
            <a:p>
              <a:endParaRPr sz="1400"/>
            </a:p>
          </p:txBody>
        </p:sp>
        <p:sp>
          <p:nvSpPr>
            <p:cNvPr id="53" name="Google Shape;6765;p88"/>
            <p:cNvSpPr/>
            <p:nvPr/>
          </p:nvSpPr>
          <p:spPr>
            <a:xfrm>
              <a:off x="-35677549"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99" name="Google Shape;6766;p88"/>
            <p:cNvSpPr/>
            <p:nvPr/>
          </p:nvSpPr>
          <p:spPr>
            <a:xfrm>
              <a:off x="-35746851" y="3202075"/>
              <a:ext cx="171725" cy="189050"/>
            </a:xfrm>
            <a:custGeom>
              <a:avLst/>
              <a:gdLst/>
              <a:ahLst/>
              <a:cxnLst/>
              <a:rect l="l" t="t" r="r" b="b"/>
              <a:pathLst>
                <a:path w="6868"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100" name="Google Shape;6767;p88"/>
            <p:cNvSpPr/>
            <p:nvPr/>
          </p:nvSpPr>
          <p:spPr>
            <a:xfrm>
              <a:off x="-35677549"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25" tIns="91425" rIns="91425" bIns="91425" anchor="ctr" anchorCtr="0">
              <a:noAutofit/>
            </a:bodyPr>
            <a:lstStyle/>
            <a:p>
              <a:endParaRPr sz="1400"/>
            </a:p>
          </p:txBody>
        </p:sp>
      </p:grpSp>
      <p:grpSp>
        <p:nvGrpSpPr>
          <p:cNvPr id="110" name="Google Shape;6777;p88"/>
          <p:cNvGrpSpPr/>
          <p:nvPr/>
        </p:nvGrpSpPr>
        <p:grpSpPr>
          <a:xfrm>
            <a:off x="8170298" y="1211284"/>
            <a:ext cx="600561" cy="600563"/>
            <a:chOff x="-34003850" y="3227275"/>
            <a:chExt cx="291450" cy="291450"/>
          </a:xfrm>
          <a:solidFill>
            <a:schemeClr val="tx1"/>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25" tIns="91425" rIns="91425" bIns="91425" anchor="ctr" anchorCtr="0">
              <a:noAutofit/>
            </a:bodyPr>
            <a:lstStyle/>
            <a:p>
              <a:endParaRPr sz="1400"/>
            </a:p>
          </p:txBody>
        </p:sp>
        <p:sp>
          <p:nvSpPr>
            <p:cNvPr id="112" name="Google Shape;6779;p88"/>
            <p:cNvSpPr/>
            <p:nvPr/>
          </p:nvSpPr>
          <p:spPr>
            <a:xfrm>
              <a:off x="-33866001"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25" tIns="91425" rIns="91425" bIns="91425" anchor="ctr" anchorCtr="0">
              <a:noAutofit/>
            </a:bodyPr>
            <a:lstStyle/>
            <a:p>
              <a:endParaRPr sz="140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25" tIns="91425" rIns="91425" bIns="91425" anchor="ctr" anchorCtr="0">
              <a:noAutofit/>
            </a:bodyPr>
            <a:lstStyle/>
            <a:p>
              <a:endParaRPr sz="140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25" tIns="91425" rIns="91425" bIns="91425" anchor="ctr" anchorCtr="0">
              <a:noAutofit/>
            </a:bodyPr>
            <a:lstStyle/>
            <a:p>
              <a:endParaRPr sz="140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60" name="Google Shape;6827;p88"/>
          <p:cNvGrpSpPr/>
          <p:nvPr/>
        </p:nvGrpSpPr>
        <p:grpSpPr>
          <a:xfrm>
            <a:off x="8926587" y="1221807"/>
            <a:ext cx="607053" cy="598915"/>
            <a:chOff x="-33645475" y="3228075"/>
            <a:chExt cx="294600" cy="290650"/>
          </a:xfrm>
          <a:solidFill>
            <a:schemeClr val="tx1"/>
          </a:solidFill>
        </p:grpSpPr>
        <p:sp>
          <p:nvSpPr>
            <p:cNvPr id="161" name="Google Shape;6828;p88"/>
            <p:cNvSpPr/>
            <p:nvPr/>
          </p:nvSpPr>
          <p:spPr>
            <a:xfrm>
              <a:off x="-33456451"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162" name="Google Shape;6829;p88"/>
            <p:cNvSpPr/>
            <p:nvPr/>
          </p:nvSpPr>
          <p:spPr>
            <a:xfrm>
              <a:off x="-33575374"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p>
              <a:endParaRPr sz="140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p>
              <a:endParaRPr sz="140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6" name="Google Shape;6833;p88"/>
            <p:cNvSpPr/>
            <p:nvPr/>
          </p:nvSpPr>
          <p:spPr>
            <a:xfrm>
              <a:off x="-33455651"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p>
              <a:endParaRPr sz="1400"/>
            </a:p>
          </p:txBody>
        </p:sp>
        <p:sp>
          <p:nvSpPr>
            <p:cNvPr id="167" name="Google Shape;6834;p88"/>
            <p:cNvSpPr/>
            <p:nvPr/>
          </p:nvSpPr>
          <p:spPr>
            <a:xfrm>
              <a:off x="-33456451"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06" name="Google Shape;6873;p88"/>
          <p:cNvGrpSpPr/>
          <p:nvPr/>
        </p:nvGrpSpPr>
        <p:grpSpPr>
          <a:xfrm>
            <a:off x="5860160" y="1222521"/>
            <a:ext cx="581037" cy="600563"/>
            <a:chOff x="-35118325" y="3202075"/>
            <a:chExt cx="281975" cy="291450"/>
          </a:xfrm>
          <a:solidFill>
            <a:schemeClr val="tx1"/>
          </a:solidFill>
        </p:grpSpPr>
        <p:sp>
          <p:nvSpPr>
            <p:cNvPr id="207" name="Google Shape;6874;p88"/>
            <p:cNvSpPr/>
            <p:nvPr/>
          </p:nvSpPr>
          <p:spPr>
            <a:xfrm>
              <a:off x="-35008049" y="3202075"/>
              <a:ext cx="171700" cy="171250"/>
            </a:xfrm>
            <a:custGeom>
              <a:avLst/>
              <a:gdLst/>
              <a:ahLst/>
              <a:cxnLst/>
              <a:rect l="l" t="t" r="r" b="b"/>
              <a:pathLst>
                <a:path w="6867"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25" tIns="91425" rIns="91425" bIns="91425" anchor="ctr" anchorCtr="0">
              <a:noAutofit/>
            </a:bodyPr>
            <a:lstStyle/>
            <a:p>
              <a:endParaRPr sz="1400"/>
            </a:p>
          </p:txBody>
        </p:sp>
        <p:sp>
          <p:nvSpPr>
            <p:cNvPr id="208" name="Google Shape;6875;p88"/>
            <p:cNvSpPr/>
            <p:nvPr/>
          </p:nvSpPr>
          <p:spPr>
            <a:xfrm>
              <a:off x="-34937976"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25" tIns="91425" rIns="91425" bIns="91425" anchor="ctr" anchorCtr="0">
              <a:noAutofit/>
            </a:bodyPr>
            <a:lstStyle/>
            <a:p>
              <a:endParaRPr sz="1400"/>
            </a:p>
          </p:txBody>
        </p:sp>
        <p:sp>
          <p:nvSpPr>
            <p:cNvPr id="209" name="Google Shape;6876;p88"/>
            <p:cNvSpPr/>
            <p:nvPr/>
          </p:nvSpPr>
          <p:spPr>
            <a:xfrm>
              <a:off x="-35085251"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17" name="Google Shape;6884;p88"/>
          <p:cNvGrpSpPr/>
          <p:nvPr/>
        </p:nvGrpSpPr>
        <p:grpSpPr>
          <a:xfrm>
            <a:off x="9993552" y="1221807"/>
            <a:ext cx="571352" cy="601387"/>
            <a:chOff x="-33277649" y="3226875"/>
            <a:chExt cx="277275" cy="291850"/>
          </a:xfrm>
          <a:solidFill>
            <a:schemeClr val="tx1"/>
          </a:solidFill>
        </p:grpSpPr>
        <p:sp>
          <p:nvSpPr>
            <p:cNvPr id="218" name="Google Shape;6885;p88"/>
            <p:cNvSpPr/>
            <p:nvPr/>
          </p:nvSpPr>
          <p:spPr>
            <a:xfrm>
              <a:off x="-33071299"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19" name="Google Shape;6886;p88"/>
            <p:cNvSpPr/>
            <p:nvPr/>
          </p:nvSpPr>
          <p:spPr>
            <a:xfrm>
              <a:off x="-33157926"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220" name="Google Shape;6887;p88"/>
            <p:cNvSpPr/>
            <p:nvPr/>
          </p:nvSpPr>
          <p:spPr>
            <a:xfrm>
              <a:off x="-33175249"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25" tIns="91425" rIns="91425" bIns="91425" anchor="ctr" anchorCtr="0">
              <a:noAutofit/>
            </a:bodyPr>
            <a:lstStyle/>
            <a:p>
              <a:endParaRPr sz="1400"/>
            </a:p>
          </p:txBody>
        </p:sp>
        <p:sp>
          <p:nvSpPr>
            <p:cNvPr id="221" name="Google Shape;6888;p88"/>
            <p:cNvSpPr/>
            <p:nvPr/>
          </p:nvSpPr>
          <p:spPr>
            <a:xfrm>
              <a:off x="-33224874"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25" tIns="91425" rIns="91425" bIns="91425" anchor="ctr" anchorCtr="0">
              <a:noAutofit/>
            </a:bodyPr>
            <a:lstStyle/>
            <a:p>
              <a:endParaRPr sz="140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25" tIns="91425" rIns="91425" bIns="91425" anchor="ctr" anchorCtr="0">
              <a:noAutofit/>
            </a:bodyPr>
            <a:lstStyle/>
            <a:p>
              <a:endParaRPr sz="1400"/>
            </a:p>
          </p:txBody>
        </p:sp>
        <p:sp>
          <p:nvSpPr>
            <p:cNvPr id="223" name="Google Shape;6890;p88"/>
            <p:cNvSpPr/>
            <p:nvPr/>
          </p:nvSpPr>
          <p:spPr>
            <a:xfrm>
              <a:off x="-33122499"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25" tIns="91425" rIns="91425" bIns="91425" anchor="ctr" anchorCtr="0">
              <a:noAutofit/>
            </a:bodyPr>
            <a:lstStyle/>
            <a:p>
              <a:endParaRPr sz="1400"/>
            </a:p>
          </p:txBody>
        </p:sp>
        <p:sp>
          <p:nvSpPr>
            <p:cNvPr id="224" name="Google Shape;6891;p88"/>
            <p:cNvSpPr/>
            <p:nvPr/>
          </p:nvSpPr>
          <p:spPr>
            <a:xfrm>
              <a:off x="-33277649"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25" tIns="91425" rIns="91425" bIns="91425" anchor="ctr" anchorCtr="0">
              <a:noAutofit/>
            </a:bodyPr>
            <a:lstStyle/>
            <a:p>
              <a:endParaRPr sz="1400"/>
            </a:p>
          </p:txBody>
        </p:sp>
      </p:grpSp>
      <p:grpSp>
        <p:nvGrpSpPr>
          <p:cNvPr id="255" name="Google Shape;6922;p88"/>
          <p:cNvGrpSpPr/>
          <p:nvPr/>
        </p:nvGrpSpPr>
        <p:grpSpPr>
          <a:xfrm>
            <a:off x="6627577" y="1222521"/>
            <a:ext cx="564811" cy="600563"/>
            <a:chOff x="-34755224" y="3202075"/>
            <a:chExt cx="274100" cy="291450"/>
          </a:xfrm>
          <a:solidFill>
            <a:schemeClr val="tx1"/>
          </a:solidFill>
        </p:grpSpPr>
        <p:sp>
          <p:nvSpPr>
            <p:cNvPr id="256" name="Google Shape;6923;p88"/>
            <p:cNvSpPr/>
            <p:nvPr/>
          </p:nvSpPr>
          <p:spPr>
            <a:xfrm>
              <a:off x="-34703249"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257" name="Google Shape;6924;p88"/>
            <p:cNvSpPr/>
            <p:nvPr/>
          </p:nvSpPr>
          <p:spPr>
            <a:xfrm>
              <a:off x="-34636301"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25" tIns="91425" rIns="91425" bIns="91425" anchor="ctr" anchorCtr="0">
              <a:noAutofit/>
            </a:bodyPr>
            <a:lstStyle/>
            <a:p>
              <a:endParaRPr sz="1400"/>
            </a:p>
          </p:txBody>
        </p:sp>
        <p:sp>
          <p:nvSpPr>
            <p:cNvPr id="258" name="Google Shape;6925;p88"/>
            <p:cNvSpPr/>
            <p:nvPr/>
          </p:nvSpPr>
          <p:spPr>
            <a:xfrm>
              <a:off x="-34752874"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25" tIns="91425" rIns="91425" bIns="91425" anchor="ctr" anchorCtr="0">
              <a:noAutofit/>
            </a:bodyPr>
            <a:lstStyle/>
            <a:p>
              <a:endParaRPr sz="1400"/>
            </a:p>
          </p:txBody>
        </p:sp>
        <p:sp>
          <p:nvSpPr>
            <p:cNvPr id="259" name="Google Shape;6926;p88"/>
            <p:cNvSpPr/>
            <p:nvPr/>
          </p:nvSpPr>
          <p:spPr>
            <a:xfrm>
              <a:off x="-34677251"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6928;p88"/>
            <p:cNvSpPr/>
            <p:nvPr/>
          </p:nvSpPr>
          <p:spPr>
            <a:xfrm>
              <a:off x="-34755224"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25" tIns="91425" rIns="91425" bIns="91425" anchor="ctr" anchorCtr="0">
              <a:noAutofit/>
            </a:bodyPr>
            <a:lstStyle/>
            <a:p>
              <a:endParaRPr sz="1400"/>
            </a:p>
          </p:txBody>
        </p:sp>
        <p:sp>
          <p:nvSpPr>
            <p:cNvPr id="262" name="Google Shape;6929;p88"/>
            <p:cNvSpPr/>
            <p:nvPr/>
          </p:nvSpPr>
          <p:spPr>
            <a:xfrm>
              <a:off x="-34754449"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14" name="Google Shape;6981;p88"/>
          <p:cNvGrpSpPr/>
          <p:nvPr/>
        </p:nvGrpSpPr>
        <p:grpSpPr>
          <a:xfrm>
            <a:off x="7353717" y="1222086"/>
            <a:ext cx="608651" cy="601439"/>
            <a:chOff x="-34408675" y="3202075"/>
            <a:chExt cx="295375" cy="291875"/>
          </a:xfrm>
          <a:solidFill>
            <a:schemeClr val="tx1"/>
          </a:solidFill>
        </p:grpSpPr>
        <p:sp>
          <p:nvSpPr>
            <p:cNvPr id="315" name="Google Shape;6982;p88"/>
            <p:cNvSpPr/>
            <p:nvPr/>
          </p:nvSpPr>
          <p:spPr>
            <a:xfrm>
              <a:off x="-34274776"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25" tIns="91425" rIns="91425" bIns="91425" anchor="ctr" anchorCtr="0">
              <a:noAutofit/>
            </a:bodyPr>
            <a:lstStyle/>
            <a:p>
              <a:endParaRPr sz="1400"/>
            </a:p>
          </p:txBody>
        </p:sp>
        <p:sp>
          <p:nvSpPr>
            <p:cNvPr id="316" name="Google Shape;6983;p88"/>
            <p:cNvSpPr/>
            <p:nvPr/>
          </p:nvSpPr>
          <p:spPr>
            <a:xfrm>
              <a:off x="-34378751"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25" tIns="91425" rIns="91425" bIns="91425" anchor="ctr" anchorCtr="0">
              <a:noAutofit/>
            </a:bodyPr>
            <a:lstStyle/>
            <a:p>
              <a:endParaRPr sz="140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25" tIns="91425" rIns="91425" bIns="91425" anchor="ctr" anchorCtr="0">
              <a:noAutofit/>
            </a:bodyPr>
            <a:lstStyle/>
            <a:p>
              <a:endParaRPr sz="140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48" name="Google Shape;7015;p88"/>
          <p:cNvGrpSpPr/>
          <p:nvPr/>
        </p:nvGrpSpPr>
        <p:grpSpPr>
          <a:xfrm>
            <a:off x="10894400" y="2239460"/>
            <a:ext cx="664811" cy="661853"/>
            <a:chOff x="-30735200" y="3552550"/>
            <a:chExt cx="292225" cy="290925"/>
          </a:xfrm>
          <a:solidFill>
            <a:schemeClr val="tx1"/>
          </a:solidFill>
        </p:grpSpPr>
        <p:sp>
          <p:nvSpPr>
            <p:cNvPr id="349" name="Google Shape;7016;p88"/>
            <p:cNvSpPr/>
            <p:nvPr/>
          </p:nvSpPr>
          <p:spPr>
            <a:xfrm>
              <a:off x="-30613899" y="3655750"/>
              <a:ext cx="170925" cy="187725"/>
            </a:xfrm>
            <a:custGeom>
              <a:avLst/>
              <a:gdLst/>
              <a:ahLst/>
              <a:cxnLst/>
              <a:rect l="l" t="t" r="r" b="b"/>
              <a:pathLst>
                <a:path w="6837" h="7508"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132" name="Google Shape;6799;p88"/>
          <p:cNvSpPr/>
          <p:nvPr/>
        </p:nvSpPr>
        <p:spPr>
          <a:xfrm>
            <a:off x="5795467" y="2277202"/>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chemeClr val="tx1"/>
          </a:solidFill>
          <a:ln>
            <a:noFill/>
          </a:ln>
        </p:spPr>
        <p:txBody>
          <a:bodyPr spcFirstLastPara="1" wrap="square" lIns="91425" tIns="91425" rIns="91425" bIns="91425" anchor="ctr" anchorCtr="0">
            <a:noAutofit/>
          </a:bodyPr>
          <a:lstStyle/>
          <a:p>
            <a:endParaRPr sz="1400"/>
          </a:p>
        </p:txBody>
      </p:sp>
      <p:grpSp>
        <p:nvGrpSpPr>
          <p:cNvPr id="195" name="Google Shape;6862;p88"/>
          <p:cNvGrpSpPr/>
          <p:nvPr/>
        </p:nvGrpSpPr>
        <p:grpSpPr>
          <a:xfrm>
            <a:off x="6543578" y="2275185"/>
            <a:ext cx="614444" cy="598967"/>
            <a:chOff x="-31817401" y="3910025"/>
            <a:chExt cx="301675" cy="294075"/>
          </a:xfrm>
          <a:solidFill>
            <a:schemeClr val="tx1"/>
          </a:solidFill>
        </p:grpSpPr>
        <p:sp>
          <p:nvSpPr>
            <p:cNvPr id="196" name="Google Shape;6863;p88"/>
            <p:cNvSpPr/>
            <p:nvPr/>
          </p:nvSpPr>
          <p:spPr>
            <a:xfrm>
              <a:off x="-31817401"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p>
              <a:endParaRPr sz="1400"/>
            </a:p>
          </p:txBody>
        </p:sp>
        <p:sp>
          <p:nvSpPr>
            <p:cNvPr id="197" name="Google Shape;6864;p88"/>
            <p:cNvSpPr/>
            <p:nvPr/>
          </p:nvSpPr>
          <p:spPr>
            <a:xfrm>
              <a:off x="-31816601"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p>
              <a:endParaRPr sz="140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46" name="Google Shape;6913;p88"/>
          <p:cNvGrpSpPr/>
          <p:nvPr/>
        </p:nvGrpSpPr>
        <p:grpSpPr>
          <a:xfrm>
            <a:off x="7300491" y="2275464"/>
            <a:ext cx="600035" cy="598405"/>
            <a:chOff x="-31455100" y="3909350"/>
            <a:chExt cx="294600" cy="293800"/>
          </a:xfrm>
          <a:solidFill>
            <a:schemeClr val="tx1"/>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25" tIns="91425" rIns="91425" bIns="91425" anchor="ctr" anchorCtr="0">
              <a:noAutofit/>
            </a:bodyPr>
            <a:lstStyle/>
            <a:p>
              <a:endParaRPr sz="140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0" name="Google Shape;6947;p88"/>
          <p:cNvGrpSpPr/>
          <p:nvPr/>
        </p:nvGrpSpPr>
        <p:grpSpPr>
          <a:xfrm>
            <a:off x="4197134" y="2301045"/>
            <a:ext cx="595197" cy="596827"/>
            <a:chOff x="-32927950" y="3944800"/>
            <a:chExt cx="292225" cy="293025"/>
          </a:xfrm>
          <a:solidFill>
            <a:schemeClr val="tx1"/>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25" tIns="91425" rIns="91425" bIns="91425" anchor="ctr" anchorCtr="0">
              <a:noAutofit/>
            </a:bodyPr>
            <a:lstStyle/>
            <a:p>
              <a:endParaRPr sz="140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25" tIns="91425" rIns="91425" bIns="91425" anchor="ctr" anchorCtr="0">
              <a:noAutofit/>
            </a:bodyPr>
            <a:lstStyle/>
            <a:p>
              <a:endParaRPr sz="1400"/>
            </a:p>
          </p:txBody>
        </p:sp>
        <p:sp>
          <p:nvSpPr>
            <p:cNvPr id="285" name="Google Shape;6952;p88"/>
            <p:cNvSpPr/>
            <p:nvPr/>
          </p:nvSpPr>
          <p:spPr>
            <a:xfrm>
              <a:off x="-32754674"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286" name="Google Shape;6953;p88"/>
            <p:cNvSpPr/>
            <p:nvPr/>
          </p:nvSpPr>
          <p:spPr>
            <a:xfrm>
              <a:off x="-32687726"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287" name="Google Shape;6954;p88"/>
            <p:cNvSpPr/>
            <p:nvPr/>
          </p:nvSpPr>
          <p:spPr>
            <a:xfrm>
              <a:off x="-32860199"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25" tIns="91425" rIns="91425" bIns="91425" anchor="ctr" anchorCtr="0">
              <a:noAutofit/>
            </a:bodyPr>
            <a:lstStyle/>
            <a:p>
              <a:endParaRPr sz="1400"/>
            </a:p>
          </p:txBody>
        </p:sp>
        <p:sp>
          <p:nvSpPr>
            <p:cNvPr id="288" name="Google Shape;6955;p88"/>
            <p:cNvSpPr/>
            <p:nvPr/>
          </p:nvSpPr>
          <p:spPr>
            <a:xfrm>
              <a:off x="-32755449" y="4055850"/>
              <a:ext cx="51200" cy="181175"/>
            </a:xfrm>
            <a:custGeom>
              <a:avLst/>
              <a:gdLst/>
              <a:ahLst/>
              <a:cxnLst/>
              <a:rect l="l" t="t" r="r" b="b"/>
              <a:pathLst>
                <a:path w="2048" h="7246"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25" tIns="91425" rIns="91425" bIns="91425" anchor="ctr" anchorCtr="0">
              <a:noAutofit/>
            </a:bodyPr>
            <a:lstStyle/>
            <a:p>
              <a:endParaRPr sz="1400"/>
            </a:p>
          </p:txBody>
        </p:sp>
        <p:sp>
          <p:nvSpPr>
            <p:cNvPr id="289" name="Google Shape;6956;p88"/>
            <p:cNvSpPr/>
            <p:nvPr/>
          </p:nvSpPr>
          <p:spPr>
            <a:xfrm>
              <a:off x="-32686926"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04" name="Google Shape;6971;p88"/>
          <p:cNvGrpSpPr/>
          <p:nvPr/>
        </p:nvGrpSpPr>
        <p:grpSpPr>
          <a:xfrm>
            <a:off x="8143664" y="2266959"/>
            <a:ext cx="593619" cy="593568"/>
            <a:chOff x="-31093575" y="3911725"/>
            <a:chExt cx="291450" cy="291425"/>
          </a:xfrm>
          <a:solidFill>
            <a:schemeClr val="tx1"/>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306" name="Google Shape;6973;p88"/>
            <p:cNvSpPr/>
            <p:nvPr/>
          </p:nvSpPr>
          <p:spPr>
            <a:xfrm>
              <a:off x="-31025824"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37" name="Google Shape;7004;p88"/>
          <p:cNvGrpSpPr/>
          <p:nvPr/>
        </p:nvGrpSpPr>
        <p:grpSpPr>
          <a:xfrm>
            <a:off x="5042041" y="2277270"/>
            <a:ext cx="625697" cy="594791"/>
            <a:chOff x="-32576675" y="3944600"/>
            <a:chExt cx="307200" cy="292025"/>
          </a:xfrm>
          <a:solidFill>
            <a:schemeClr val="tx1"/>
          </a:solidFill>
        </p:grpSpPr>
        <p:sp>
          <p:nvSpPr>
            <p:cNvPr id="338" name="Google Shape;7005;p88"/>
            <p:cNvSpPr/>
            <p:nvPr/>
          </p:nvSpPr>
          <p:spPr>
            <a:xfrm>
              <a:off x="-32482951"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25" tIns="91425" rIns="91425" bIns="91425" anchor="ctr" anchorCtr="0">
              <a:noAutofit/>
            </a:bodyPr>
            <a:lstStyle/>
            <a:p>
              <a:endParaRPr sz="140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51" name="Google Shape;7018;p88"/>
          <p:cNvGrpSpPr/>
          <p:nvPr/>
        </p:nvGrpSpPr>
        <p:grpSpPr>
          <a:xfrm>
            <a:off x="8973796" y="2276316"/>
            <a:ext cx="595197" cy="593619"/>
            <a:chOff x="-30735200" y="3910925"/>
            <a:chExt cx="292225" cy="291450"/>
          </a:xfrm>
          <a:solidFill>
            <a:schemeClr val="tx1"/>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25" tIns="91425" rIns="91425" bIns="91425" anchor="ctr" anchorCtr="0">
              <a:noAutofit/>
            </a:bodyPr>
            <a:lstStyle/>
            <a:p>
              <a:endParaRPr sz="140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355" name="Google Shape;5917;p86"/>
          <p:cNvSpPr/>
          <p:nvPr/>
        </p:nvSpPr>
        <p:spPr>
          <a:xfrm>
            <a:off x="5786364" y="3436129"/>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tx1"/>
          </a:solidFill>
          <a:ln>
            <a:noFill/>
          </a:ln>
        </p:spPr>
        <p:txBody>
          <a:bodyPr spcFirstLastPara="1" wrap="square" lIns="91425" tIns="91425" rIns="91425" bIns="91425" anchor="ctr" anchorCtr="0">
            <a:noAutofit/>
          </a:bodyPr>
          <a:lstStyle/>
          <a:p>
            <a:endParaRPr sz="1400"/>
          </a:p>
        </p:txBody>
      </p:sp>
      <p:sp>
        <p:nvSpPr>
          <p:cNvPr id="356" name="Google Shape;5955;p86"/>
          <p:cNvSpPr/>
          <p:nvPr/>
        </p:nvSpPr>
        <p:spPr>
          <a:xfrm>
            <a:off x="6505831"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chemeClr val="tx1"/>
          </a:solidFill>
          <a:ln>
            <a:noFill/>
          </a:ln>
        </p:spPr>
        <p:txBody>
          <a:bodyPr spcFirstLastPara="1" wrap="square" lIns="91425" tIns="91425" rIns="91425" bIns="91425" anchor="ctr" anchorCtr="0">
            <a:noAutofit/>
          </a:bodyPr>
          <a:lstStyle/>
          <a:p>
            <a:endParaRPr sz="1400"/>
          </a:p>
        </p:txBody>
      </p:sp>
      <p:grpSp>
        <p:nvGrpSpPr>
          <p:cNvPr id="357" name="Google Shape;5983;p86"/>
          <p:cNvGrpSpPr/>
          <p:nvPr/>
        </p:nvGrpSpPr>
        <p:grpSpPr>
          <a:xfrm>
            <a:off x="7369111" y="3452311"/>
            <a:ext cx="615051" cy="616007"/>
            <a:chOff x="-38538975" y="3954250"/>
            <a:chExt cx="318225" cy="316650"/>
          </a:xfrm>
          <a:solidFill>
            <a:schemeClr val="tx1"/>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9" name="Google Shape;5985;p86"/>
            <p:cNvSpPr/>
            <p:nvPr/>
          </p:nvSpPr>
          <p:spPr>
            <a:xfrm>
              <a:off x="-38496450" y="4081725"/>
              <a:ext cx="275700" cy="189175"/>
            </a:xfrm>
            <a:custGeom>
              <a:avLst/>
              <a:gdLst/>
              <a:ahLst/>
              <a:cxnLst/>
              <a:rect l="l" t="t" r="r" b="b"/>
              <a:pathLst>
                <a:path w="11028" h="7566"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0" name="Google Shape;5986;p86"/>
          <p:cNvGrpSpPr/>
          <p:nvPr/>
        </p:nvGrpSpPr>
        <p:grpSpPr>
          <a:xfrm>
            <a:off x="9805137" y="3428806"/>
            <a:ext cx="621091" cy="619071"/>
            <a:chOff x="-37385101" y="3949908"/>
            <a:chExt cx="321350" cy="318225"/>
          </a:xfrm>
          <a:solidFill>
            <a:schemeClr val="tx1"/>
          </a:solidFill>
        </p:grpSpPr>
        <p:sp>
          <p:nvSpPr>
            <p:cNvPr id="361" name="Google Shape;5987;p86"/>
            <p:cNvSpPr/>
            <p:nvPr/>
          </p:nvSpPr>
          <p:spPr>
            <a:xfrm>
              <a:off x="-37190576"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endParaRPr sz="1400"/>
            </a:p>
          </p:txBody>
        </p:sp>
        <p:sp>
          <p:nvSpPr>
            <p:cNvPr id="362" name="Google Shape;5988;p86"/>
            <p:cNvSpPr/>
            <p:nvPr/>
          </p:nvSpPr>
          <p:spPr>
            <a:xfrm>
              <a:off x="-37385101"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3" name="Google Shape;6005;p86"/>
          <p:cNvGrpSpPr/>
          <p:nvPr/>
        </p:nvGrpSpPr>
        <p:grpSpPr>
          <a:xfrm>
            <a:off x="6535130" y="4660387"/>
            <a:ext cx="541719" cy="545216"/>
            <a:chOff x="-40011049" y="3972375"/>
            <a:chExt cx="316650" cy="316625"/>
          </a:xfrm>
          <a:solidFill>
            <a:schemeClr val="tx1"/>
          </a:solidFill>
        </p:grpSpPr>
        <p:sp>
          <p:nvSpPr>
            <p:cNvPr id="364" name="Google Shape;6006;p86"/>
            <p:cNvSpPr/>
            <p:nvPr/>
          </p:nvSpPr>
          <p:spPr>
            <a:xfrm>
              <a:off x="-40011049"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endParaRPr sz="1400"/>
            </a:p>
          </p:txBody>
        </p:sp>
        <p:sp>
          <p:nvSpPr>
            <p:cNvPr id="365" name="Google Shape;6007;p86"/>
            <p:cNvSpPr/>
            <p:nvPr/>
          </p:nvSpPr>
          <p:spPr>
            <a:xfrm>
              <a:off x="-39950399"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66" name="Google Shape;6020;p86"/>
          <p:cNvGrpSpPr/>
          <p:nvPr/>
        </p:nvGrpSpPr>
        <p:grpSpPr>
          <a:xfrm>
            <a:off x="8197748" y="3444011"/>
            <a:ext cx="363891" cy="616007"/>
            <a:chOff x="-38109727" y="3955025"/>
            <a:chExt cx="188275" cy="316650"/>
          </a:xfrm>
          <a:solidFill>
            <a:schemeClr val="tx1"/>
          </a:solidFill>
        </p:grpSpPr>
        <p:sp>
          <p:nvSpPr>
            <p:cNvPr id="367" name="Google Shape;6021;p86"/>
            <p:cNvSpPr/>
            <p:nvPr/>
          </p:nvSpPr>
          <p:spPr>
            <a:xfrm>
              <a:off x="-38109727"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endParaRPr sz="1400"/>
            </a:p>
          </p:txBody>
        </p:sp>
        <p:sp>
          <p:nvSpPr>
            <p:cNvPr id="368" name="Google Shape;6022;p86"/>
            <p:cNvSpPr/>
            <p:nvPr/>
          </p:nvSpPr>
          <p:spPr>
            <a:xfrm>
              <a:off x="-38067199"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69" name="Google Shape;6038;p86"/>
          <p:cNvGrpSpPr/>
          <p:nvPr/>
        </p:nvGrpSpPr>
        <p:grpSpPr>
          <a:xfrm>
            <a:off x="5061406" y="3472661"/>
            <a:ext cx="605919" cy="616785"/>
            <a:chOff x="-39647174" y="3972000"/>
            <a:chExt cx="313500" cy="317050"/>
          </a:xfrm>
          <a:solidFill>
            <a:schemeClr val="tx1"/>
          </a:solidFill>
        </p:grpSpPr>
        <p:sp>
          <p:nvSpPr>
            <p:cNvPr id="370" name="Google Shape;6039;p86"/>
            <p:cNvSpPr/>
            <p:nvPr/>
          </p:nvSpPr>
          <p:spPr>
            <a:xfrm>
              <a:off x="-39647174" y="3972000"/>
              <a:ext cx="95325" cy="153975"/>
            </a:xfrm>
            <a:custGeom>
              <a:avLst/>
              <a:gdLst/>
              <a:ahLst/>
              <a:cxnLst/>
              <a:rect l="l" t="t" r="r" b="b"/>
              <a:pathLst>
                <a:path w="3812"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endParaRPr sz="1400"/>
            </a:p>
          </p:txBody>
        </p:sp>
        <p:sp>
          <p:nvSpPr>
            <p:cNvPr id="371" name="Google Shape;6040;p86"/>
            <p:cNvSpPr/>
            <p:nvPr/>
          </p:nvSpPr>
          <p:spPr>
            <a:xfrm>
              <a:off x="-39588873"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endParaRPr sz="1400"/>
            </a:p>
          </p:txBody>
        </p:sp>
        <p:sp>
          <p:nvSpPr>
            <p:cNvPr id="372" name="Google Shape;6041;p86"/>
            <p:cNvSpPr/>
            <p:nvPr/>
          </p:nvSpPr>
          <p:spPr>
            <a:xfrm>
              <a:off x="-39398274"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73" name="Google Shape;6048;p86"/>
          <p:cNvGrpSpPr/>
          <p:nvPr/>
        </p:nvGrpSpPr>
        <p:grpSpPr>
          <a:xfrm>
            <a:off x="8940376" y="3435034"/>
            <a:ext cx="608963" cy="619071"/>
            <a:chOff x="-37804927" y="3953450"/>
            <a:chExt cx="315075" cy="318225"/>
          </a:xfrm>
          <a:solidFill>
            <a:schemeClr val="tx1"/>
          </a:solidFill>
        </p:grpSpPr>
        <p:sp>
          <p:nvSpPr>
            <p:cNvPr id="374" name="Google Shape;6049;p86"/>
            <p:cNvSpPr/>
            <p:nvPr/>
          </p:nvSpPr>
          <p:spPr>
            <a:xfrm>
              <a:off x="-37614299"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endParaRPr sz="1400"/>
            </a:p>
          </p:txBody>
        </p:sp>
        <p:sp>
          <p:nvSpPr>
            <p:cNvPr id="375" name="Google Shape;6050;p86"/>
            <p:cNvSpPr/>
            <p:nvPr/>
          </p:nvSpPr>
          <p:spPr>
            <a:xfrm>
              <a:off x="-37761599"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endParaRPr sz="1400"/>
            </a:p>
          </p:txBody>
        </p:sp>
        <p:sp>
          <p:nvSpPr>
            <p:cNvPr id="376" name="Google Shape;6051;p86"/>
            <p:cNvSpPr/>
            <p:nvPr/>
          </p:nvSpPr>
          <p:spPr>
            <a:xfrm>
              <a:off x="-37804927"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77" name="Google Shape;5717;p85"/>
          <p:cNvGrpSpPr/>
          <p:nvPr/>
        </p:nvGrpSpPr>
        <p:grpSpPr>
          <a:xfrm>
            <a:off x="7423788" y="4698062"/>
            <a:ext cx="656485" cy="517252"/>
            <a:chOff x="5629975" y="3255775"/>
            <a:chExt cx="504500" cy="397500"/>
          </a:xfrm>
          <a:solidFill>
            <a:schemeClr val="tx1"/>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83" name="Google Shape;5723;p85"/>
          <p:cNvGrpSpPr/>
          <p:nvPr/>
        </p:nvGrpSpPr>
        <p:grpSpPr>
          <a:xfrm>
            <a:off x="4103926" y="3461123"/>
            <a:ext cx="741943" cy="609831"/>
            <a:chOff x="6234950" y="3255925"/>
            <a:chExt cx="483250" cy="397200"/>
          </a:xfrm>
          <a:solidFill>
            <a:schemeClr val="tx1"/>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sp>
        <p:nvSpPr>
          <p:cNvPr id="168" name="Text Placeholder 1">
            <a:extLst>
              <a:ext uri="{FF2B5EF4-FFF2-40B4-BE49-F238E27FC236}">
                <a16:creationId xmlns:a16="http://schemas.microsoft.com/office/drawing/2014/main" id="{7E6B4FA9-C95C-478A-A350-AF28B8932096}"/>
              </a:ext>
            </a:extLst>
          </p:cNvPr>
          <p:cNvSpPr txBox="1"/>
          <p:nvPr/>
        </p:nvSpPr>
        <p:spPr>
          <a:xfrm>
            <a:off x="381363" y="268637"/>
            <a:ext cx="11521035" cy="72098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779"/>
              <a:t>Fully Editable Icon Sets: C</a:t>
            </a:r>
          </a:p>
        </p:txBody>
      </p:sp>
    </p:spTree>
    <p:extLst>
      <p:ext uri="{BB962C8B-B14F-4D97-AF65-F5344CB8AC3E}">
        <p14:creationId xmlns:p14="http://schemas.microsoft.com/office/powerpoint/2010/main" val="381339188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54F21F7-9295-43D0-AC8F-F44A9B53C3D6}"/>
              </a:ext>
            </a:extLst>
          </p:cNvPr>
          <p:cNvPicPr>
            <a:picLocks noChangeAspect="1"/>
          </p:cNvPicPr>
          <p:nvPr/>
        </p:nvPicPr>
        <p:blipFill>
          <a:blip r:embed="rId3">
            <a:extLst>
              <a:ext uri="{28A0092B-C50C-407E-A947-70E740481C1C}">
                <a14:useLocalDpi xmlns:a14="http://schemas.microsoft.com/office/drawing/2010/main" val="0"/>
              </a:ext>
            </a:extLst>
          </a:blip>
          <a:srcRect l="10680" r="20184"/>
          <a:stretch>
            <a:fillRect/>
          </a:stretch>
        </p:blipFill>
        <p:spPr>
          <a:xfrm>
            <a:off x="0" y="910861"/>
            <a:ext cx="5276798" cy="5055326"/>
          </a:xfrm>
          <a:prstGeom prst="rect">
            <a:avLst/>
          </a:prstGeom>
        </p:spPr>
      </p:pic>
      <p:sp>
        <p:nvSpPr>
          <p:cNvPr id="9" name="Rectángulo 8">
            <a:extLst>
              <a:ext uri="{FF2B5EF4-FFF2-40B4-BE49-F238E27FC236}">
                <a16:creationId xmlns:a16="http://schemas.microsoft.com/office/drawing/2014/main" id="{8889B759-1D7D-42BE-AE14-A2B695D3FAE8}"/>
              </a:ext>
            </a:extLst>
          </p:cNvPr>
          <p:cNvSpPr/>
          <p:nvPr/>
        </p:nvSpPr>
        <p:spPr>
          <a:xfrm>
            <a:off x="653143" y="535577"/>
            <a:ext cx="5251829" cy="5852160"/>
          </a:xfrm>
          <a:prstGeom prst="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7" name="Diamond 6"/>
          <p:cNvSpPr/>
          <p:nvPr/>
        </p:nvSpPr>
        <p:spPr>
          <a:xfrm>
            <a:off x="4006720" y="1539745"/>
            <a:ext cx="3797559" cy="3797559"/>
          </a:xfrm>
          <a:prstGeom prst="diamond">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软雅黑" panose="020B0503020204020204" charset="-122"/>
              <a:ea typeface="微软雅黑" panose="020B0503020204020204" charset="-122"/>
            </a:endParaRPr>
          </a:p>
        </p:txBody>
      </p:sp>
      <p:sp>
        <p:nvSpPr>
          <p:cNvPr id="28" name="TextBox 27"/>
          <p:cNvSpPr txBox="1"/>
          <p:nvPr/>
        </p:nvSpPr>
        <p:spPr>
          <a:xfrm>
            <a:off x="7177725" y="632769"/>
            <a:ext cx="4395755" cy="1200329"/>
          </a:xfrm>
          <a:prstGeom prst="rect">
            <a:avLst/>
          </a:prstGeom>
          <a:noFill/>
        </p:spPr>
        <p:txBody>
          <a:bodyPr wrap="none" rtlCol="0">
            <a:spAutoFit/>
          </a:bodyPr>
          <a:lstStyle/>
          <a:p>
            <a:pPr algn="r"/>
            <a:r>
              <a:rPr lang="en-US" sz="7200" b="1">
                <a:solidFill>
                  <a:schemeClr val="tx1">
                    <a:lumMod val="75000"/>
                    <a:lumOff val="25000"/>
                  </a:schemeClr>
                </a:solidFill>
                <a:latin typeface="微软雅黑" panose="020B0503020204020204" charset="-122"/>
                <a:ea typeface="微软雅黑" panose="020B0503020204020204" charset="-122"/>
                <a:cs typeface="Montserrat"/>
              </a:rPr>
              <a:t>Sunshine</a:t>
            </a:r>
          </a:p>
        </p:txBody>
      </p:sp>
      <p:sp>
        <p:nvSpPr>
          <p:cNvPr id="34" name="Diamond 33"/>
          <p:cNvSpPr/>
          <p:nvPr/>
        </p:nvSpPr>
        <p:spPr>
          <a:xfrm>
            <a:off x="5368754" y="3935821"/>
            <a:ext cx="1092542" cy="1092542"/>
          </a:xfrm>
          <a:prstGeom prst="diamond">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软雅黑" panose="020B0503020204020204" charset="-122"/>
              <a:ea typeface="微软雅黑" panose="020B0503020204020204" charset="-122"/>
            </a:endParaRPr>
          </a:p>
        </p:txBody>
      </p:sp>
      <p:sp>
        <p:nvSpPr>
          <p:cNvPr id="8" name="文本框 7"/>
          <p:cNvSpPr txBox="1"/>
          <p:nvPr/>
        </p:nvSpPr>
        <p:spPr>
          <a:xfrm>
            <a:off x="4565650" y="2482850"/>
            <a:ext cx="2680335" cy="14198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ct val="0"/>
              </a:spcBef>
              <a:spcAft>
                <a:spcPct val="0"/>
              </a:spcAft>
              <a:buClrTx/>
              <a:buSzTx/>
              <a:buFontTx/>
              <a:buNone/>
              <a:defRPr/>
            </a:pPr>
            <a:r>
              <a:rPr kumimoji="0" lang="zh-CN" altLang="en-US" sz="3600" b="1" i="0" u="none" strike="noStrike" kern="1200" cap="none" spc="0" normalizeH="0" baseline="0" noProof="0">
                <a:ln>
                  <a:noFill/>
                </a:ln>
                <a:solidFill>
                  <a:schemeClr val="bg1"/>
                </a:solidFill>
                <a:effectLst/>
                <a:uLnTx/>
                <a:uFillTx/>
                <a:latin typeface="Poppins SemiBold" panose="02000000000000000000" charset="0"/>
                <a:ea typeface="华文细黑" panose="02010600040101010101" charset="-122"/>
                <a:cs typeface="+mn-cs"/>
                <a:sym typeface="+mn-ea"/>
              </a:rPr>
              <a:t>DESTINY </a:t>
            </a:r>
          </a:p>
          <a:p>
            <a:pPr marL="0" marR="0" lvl="0" indent="0" algn="ctr" defTabSz="914400" rtl="0" eaLnBrk="1" fontAlgn="auto" latinLnBrk="0" hangingPunct="1">
              <a:lnSpc>
                <a:spcPct val="120000"/>
              </a:lnSpc>
              <a:spcBef>
                <a:spcPct val="0"/>
              </a:spcBef>
              <a:spcAft>
                <a:spcPct val="0"/>
              </a:spcAft>
              <a:buClrTx/>
              <a:buSzTx/>
              <a:buFontTx/>
              <a:buNone/>
              <a:defRPr/>
            </a:pPr>
            <a:r>
              <a:rPr kumimoji="0" lang="zh-CN" altLang="en-US" sz="3600" b="1" i="0" u="none" strike="noStrike" kern="1200" cap="none" spc="0" normalizeH="0" baseline="0" noProof="0">
                <a:ln>
                  <a:noFill/>
                </a:ln>
                <a:solidFill>
                  <a:schemeClr val="bg1"/>
                </a:solidFill>
                <a:effectLst/>
                <a:uLnTx/>
                <a:uFillTx/>
                <a:latin typeface="Poppins SemiBold" panose="02000000000000000000" charset="0"/>
                <a:ea typeface="华文细黑" panose="02010600040101010101" charset="-122"/>
                <a:cs typeface="+mn-cs"/>
                <a:sym typeface="+mn-ea"/>
              </a:rPr>
              <a:t>FREEDOM</a:t>
            </a:r>
          </a:p>
        </p:txBody>
      </p:sp>
      <p:sp>
        <p:nvSpPr>
          <p:cNvPr id="16" name="文本框 15"/>
          <p:cNvSpPr txBox="1"/>
          <p:nvPr/>
        </p:nvSpPr>
        <p:spPr>
          <a:xfrm>
            <a:off x="7176105" y="4279674"/>
            <a:ext cx="4397375" cy="10147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50000"/>
              </a:lnSpc>
              <a:spcBef>
                <a:spcPct val="0"/>
              </a:spcBef>
              <a:spcAft>
                <a:spcPct val="0"/>
              </a:spcAft>
              <a:buClrTx/>
              <a:buSzTx/>
              <a:buFontTx/>
              <a:buNone/>
              <a:defRPr/>
            </a:pPr>
            <a:r>
              <a:rPr kumimoji="0" lang="zh-CN" altLang="en-US" sz="1000" b="0" i="0" u="none" strike="noStrike" kern="1200" cap="none" spc="0" normalizeH="0" baseline="0" noProof="0">
                <a:ln>
                  <a:noFill/>
                </a:ln>
                <a:solidFill>
                  <a:schemeClr val="tx1">
                    <a:lumMod val="75000"/>
                    <a:lumOff val="25000"/>
                  </a:schemeClr>
                </a:solidFill>
                <a:effectLst/>
                <a:uLnTx/>
                <a:uFillTx/>
                <a:latin typeface="Lora" panose="02000503000000020004" pitchFamily="2" charset="0"/>
                <a:ea typeface="华文细黑" panose="02010600040101010101" charset="-122"/>
                <a:cs typeface="+mn-cs"/>
                <a:sym typeface="+mn-ea"/>
              </a:rPr>
              <a:t>I love you more than I've ever loved any woman. And I've waited longer for you than I've waited for any woman.</a:t>
            </a:r>
          </a:p>
          <a:p>
            <a:pPr marL="0" marR="0" lvl="0" indent="0" algn="r" defTabSz="914400" rtl="0" eaLnBrk="1" fontAlgn="auto" latinLnBrk="0" hangingPunct="1">
              <a:lnSpc>
                <a:spcPct val="150000"/>
              </a:lnSpc>
              <a:spcBef>
                <a:spcPct val="0"/>
              </a:spcBef>
              <a:spcAft>
                <a:spcPct val="0"/>
              </a:spcAft>
              <a:buClrTx/>
              <a:buSzTx/>
              <a:buFontTx/>
              <a:buNone/>
              <a:defRPr/>
            </a:pPr>
            <a:r>
              <a:rPr kumimoji="0" lang="zh-CN" altLang="en-US" sz="1000" b="0" i="0" u="none" strike="noStrike" kern="1200" cap="none" spc="0" normalizeH="0" baseline="0" noProof="0">
                <a:ln>
                  <a:noFill/>
                </a:ln>
                <a:solidFill>
                  <a:schemeClr val="tx1">
                    <a:lumMod val="75000"/>
                    <a:lumOff val="25000"/>
                  </a:schemeClr>
                </a:solidFill>
                <a:effectLst/>
                <a:uLnTx/>
                <a:uFillTx/>
                <a:latin typeface="Lora" panose="02000503000000020004" pitchFamily="2" charset="0"/>
                <a:ea typeface="华文细黑" panose="02010600040101010101" charset="-122"/>
                <a:cs typeface="+mn-cs"/>
                <a:sym typeface="+mn-ea"/>
              </a:rPr>
              <a:t>I love you more than I've ever loved any woman. And I've waited longer for you than I've waited for any woman.</a:t>
            </a:r>
          </a:p>
        </p:txBody>
      </p:sp>
      <p:sp>
        <p:nvSpPr>
          <p:cNvPr id="4" name="文本框 3"/>
          <p:cNvSpPr txBox="1"/>
          <p:nvPr/>
        </p:nvSpPr>
        <p:spPr>
          <a:xfrm>
            <a:off x="6868795" y="1906981"/>
            <a:ext cx="4704715" cy="1296670"/>
          </a:xfrm>
          <a:prstGeom prst="rect">
            <a:avLst/>
          </a:prstGeom>
          <a:noFill/>
        </p:spPr>
        <p:txBody>
          <a:bodyPr wrap="square" rtlCol="0">
            <a:spAutoFit/>
          </a:bodyPr>
          <a:lstStyle/>
          <a:p>
            <a:pPr marL="0" marR="0" lvl="0" indent="0" algn="r" defTabSz="914400" rtl="0" eaLnBrk="1" fontAlgn="auto" latinLnBrk="0" hangingPunct="1">
              <a:lnSpc>
                <a:spcPct val="140000"/>
              </a:lnSpc>
              <a:spcBef>
                <a:spcPct val="0"/>
              </a:spcBef>
              <a:spcAft>
                <a:spcPct val="0"/>
              </a:spcAft>
              <a:buClrTx/>
              <a:buSzTx/>
              <a:buFontTx/>
              <a:buNone/>
              <a:defRPr/>
            </a:pPr>
            <a:r>
              <a:rPr kumimoji="0" lang="en-US" altLang="zh-CN" sz="2800" b="0" i="0" u="none" strike="noStrike" kern="1200" cap="none" spc="0" normalizeH="0" baseline="0" noProof="0">
                <a:ln>
                  <a:noFill/>
                </a:ln>
                <a:solidFill>
                  <a:schemeClr val="tx1">
                    <a:lumMod val="75000"/>
                    <a:lumOff val="25000"/>
                  </a:schemeClr>
                </a:solidFill>
                <a:effectLst/>
                <a:uLnTx/>
                <a:uFillTx/>
                <a:latin typeface="Poppins SemiBold" panose="02000000000000000000" charset="0"/>
                <a:ea typeface="华文细黑" panose="02010600040101010101" charset="-122"/>
                <a:cs typeface="+mn-cs"/>
              </a:rPr>
              <a:t>ALL OR NOTHING</a:t>
            </a:r>
          </a:p>
          <a:p>
            <a:pPr marL="0" marR="0" lvl="0" indent="0" algn="r" defTabSz="914400" rtl="0" eaLnBrk="1" fontAlgn="auto" latinLnBrk="0" hangingPunct="1">
              <a:lnSpc>
                <a:spcPct val="140000"/>
              </a:lnSpc>
              <a:spcBef>
                <a:spcPct val="0"/>
              </a:spcBef>
              <a:spcAft>
                <a:spcPct val="0"/>
              </a:spcAft>
              <a:buClrTx/>
              <a:buSzTx/>
              <a:buFontTx/>
              <a:buNone/>
              <a:defRPr/>
            </a:pPr>
            <a:r>
              <a:rPr kumimoji="0" lang="en-US" altLang="zh-CN" sz="2800" b="0" i="0" u="none" strike="noStrike" kern="1200" cap="none" spc="0" normalizeH="0" baseline="0" noProof="0">
                <a:ln>
                  <a:noFill/>
                </a:ln>
                <a:solidFill>
                  <a:schemeClr val="tx1">
                    <a:lumMod val="75000"/>
                    <a:lumOff val="25000"/>
                  </a:schemeClr>
                </a:solidFill>
                <a:effectLst/>
                <a:uLnTx/>
                <a:uFillTx/>
                <a:latin typeface="Poppins SemiBold" panose="02000000000000000000" charset="0"/>
                <a:ea typeface="华文细黑" panose="02010600040101010101" charset="-122"/>
                <a:cs typeface="+mn-cs"/>
              </a:rPr>
              <a:t>NOW OR NEVER</a:t>
            </a:r>
          </a:p>
        </p:txBody>
      </p:sp>
      <p:sp>
        <p:nvSpPr>
          <p:cNvPr id="6" name="文本框 5"/>
          <p:cNvSpPr txBox="1"/>
          <p:nvPr/>
        </p:nvSpPr>
        <p:spPr>
          <a:xfrm>
            <a:off x="6261070" y="5250451"/>
            <a:ext cx="5312410" cy="10147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50000"/>
              </a:lnSpc>
              <a:spcBef>
                <a:spcPct val="0"/>
              </a:spcBef>
              <a:spcAft>
                <a:spcPct val="0"/>
              </a:spcAft>
              <a:buClrTx/>
              <a:buSzTx/>
              <a:buFontTx/>
              <a:buNone/>
              <a:defRPr/>
            </a:pPr>
            <a:r>
              <a:rPr kumimoji="0" lang="zh-CN" altLang="en-US" sz="1000" b="0" i="0" u="none" strike="noStrike" kern="1200" cap="none" spc="0" normalizeH="0" baseline="0" noProof="0">
                <a:ln>
                  <a:noFill/>
                </a:ln>
                <a:solidFill>
                  <a:schemeClr val="tx1">
                    <a:lumMod val="75000"/>
                    <a:lumOff val="25000"/>
                  </a:schemeClr>
                </a:solidFill>
                <a:effectLst/>
                <a:uLnTx/>
                <a:uFillTx/>
                <a:latin typeface="Lora" panose="02000503000000020004" pitchFamily="2" charset="0"/>
                <a:ea typeface="华文细黑" panose="02010600040101010101" charset="-122"/>
                <a:cs typeface="+mn-cs"/>
                <a:sym typeface="+mn-ea"/>
              </a:rPr>
              <a:t>I love you more than I've ever loved any woman. And I've waited longer for you than I've waited for any woman.</a:t>
            </a:r>
          </a:p>
          <a:p>
            <a:pPr marL="0" marR="0" lvl="0" indent="0" algn="r" defTabSz="914400" rtl="0" eaLnBrk="1" fontAlgn="auto" latinLnBrk="0" hangingPunct="1">
              <a:lnSpc>
                <a:spcPct val="150000"/>
              </a:lnSpc>
              <a:spcBef>
                <a:spcPct val="0"/>
              </a:spcBef>
              <a:spcAft>
                <a:spcPct val="0"/>
              </a:spcAft>
              <a:buClrTx/>
              <a:buSzTx/>
              <a:buFontTx/>
              <a:buNone/>
              <a:defRPr/>
            </a:pPr>
            <a:r>
              <a:rPr kumimoji="0" lang="zh-CN" altLang="en-US" sz="1000" b="0" i="0" u="none" strike="noStrike" kern="1200" cap="none" spc="0" normalizeH="0" baseline="0" noProof="0">
                <a:ln>
                  <a:noFill/>
                </a:ln>
                <a:solidFill>
                  <a:schemeClr val="tx1">
                    <a:lumMod val="75000"/>
                    <a:lumOff val="25000"/>
                  </a:schemeClr>
                </a:solidFill>
                <a:effectLst/>
                <a:uLnTx/>
                <a:uFillTx/>
                <a:latin typeface="Lora" panose="02000503000000020004" pitchFamily="2" charset="0"/>
                <a:ea typeface="华文细黑" panose="02010600040101010101" charset="-122"/>
                <a:cs typeface="+mn-cs"/>
                <a:sym typeface="+mn-ea"/>
              </a:rPr>
              <a:t>I love you more than I've ever loved any woman. And I've waited longer for you than I've waited for any woman.</a:t>
            </a:r>
          </a:p>
        </p:txBody>
      </p:sp>
      <p:sp>
        <p:nvSpPr>
          <p:cNvPr id="10" name="文本框 5">
            <a:extLst>
              <a:ext uri="{FF2B5EF4-FFF2-40B4-BE49-F238E27FC236}">
                <a16:creationId xmlns:a16="http://schemas.microsoft.com/office/drawing/2014/main" id="{D0040AEE-4E92-42EA-AFA5-DE67370B38EB}"/>
              </a:ext>
            </a:extLst>
          </p:cNvPr>
          <p:cNvSpPr txBox="1"/>
          <p:nvPr/>
        </p:nvSpPr>
        <p:spPr>
          <a:xfrm>
            <a:off x="7804279" y="3305805"/>
            <a:ext cx="3740768" cy="10147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50000"/>
              </a:lnSpc>
              <a:spcBef>
                <a:spcPct val="0"/>
              </a:spcBef>
              <a:spcAft>
                <a:spcPct val="0"/>
              </a:spcAft>
              <a:buClrTx/>
              <a:buSzTx/>
              <a:buFontTx/>
              <a:buNone/>
              <a:defRPr/>
            </a:pPr>
            <a:r>
              <a:rPr kumimoji="0" lang="zh-CN" altLang="en-US" sz="1000" b="0" i="0" u="none" strike="noStrike" kern="1200" cap="none" spc="0" normalizeH="0" baseline="0" noProof="0">
                <a:ln>
                  <a:noFill/>
                </a:ln>
                <a:solidFill>
                  <a:schemeClr val="tx1">
                    <a:lumMod val="75000"/>
                    <a:lumOff val="25000"/>
                  </a:schemeClr>
                </a:solidFill>
                <a:effectLst/>
                <a:uLnTx/>
                <a:uFillTx/>
                <a:latin typeface="Lora" panose="02000503000000020004" pitchFamily="2" charset="0"/>
                <a:ea typeface="华文细黑" panose="02010600040101010101" charset="-122"/>
                <a:cs typeface="+mn-cs"/>
                <a:sym typeface="+mn-ea"/>
              </a:rPr>
              <a:t>I love you more than I've ever loved any woman. And I've waited longer for you than I've waited for any woman.</a:t>
            </a:r>
          </a:p>
          <a:p>
            <a:pPr marL="0" marR="0" lvl="0" indent="0" algn="r" defTabSz="914400" rtl="0" eaLnBrk="1" fontAlgn="auto" latinLnBrk="0" hangingPunct="1">
              <a:lnSpc>
                <a:spcPct val="150000"/>
              </a:lnSpc>
              <a:spcBef>
                <a:spcPct val="0"/>
              </a:spcBef>
              <a:spcAft>
                <a:spcPct val="0"/>
              </a:spcAft>
              <a:buClrTx/>
              <a:buSzTx/>
              <a:buFontTx/>
              <a:buNone/>
              <a:defRPr/>
            </a:pPr>
            <a:r>
              <a:rPr kumimoji="0" lang="zh-CN" altLang="en-US" sz="1000" b="0" i="0" u="none" strike="noStrike" kern="1200" cap="none" spc="0" normalizeH="0" baseline="0" noProof="0">
                <a:ln>
                  <a:noFill/>
                </a:ln>
                <a:solidFill>
                  <a:schemeClr val="tx1">
                    <a:lumMod val="75000"/>
                    <a:lumOff val="25000"/>
                  </a:schemeClr>
                </a:solidFill>
                <a:effectLst/>
                <a:uLnTx/>
                <a:uFillTx/>
                <a:latin typeface="Lora" panose="02000503000000020004" pitchFamily="2" charset="0"/>
                <a:ea typeface="华文细黑" panose="02010600040101010101" charset="-122"/>
                <a:cs typeface="+mn-cs"/>
                <a:sym typeface="+mn-ea"/>
              </a:rPr>
              <a:t>I love you more than I've ever loved any woman. And I've waited longer for you than I've waited for any woman.</a:t>
            </a:r>
          </a:p>
        </p:txBody>
      </p:sp>
      <p:sp>
        <p:nvSpPr>
          <p:cNvPr id="14" name="Diamond 33">
            <a:extLst>
              <a:ext uri="{FF2B5EF4-FFF2-40B4-BE49-F238E27FC236}">
                <a16:creationId xmlns:a16="http://schemas.microsoft.com/office/drawing/2014/main" id="{5F18AAC8-17A0-4908-87D9-09ABA24A4DFF}"/>
              </a:ext>
            </a:extLst>
          </p:cNvPr>
          <p:cNvSpPr/>
          <p:nvPr/>
        </p:nvSpPr>
        <p:spPr>
          <a:xfrm>
            <a:off x="5366093" y="4090292"/>
            <a:ext cx="1092542" cy="1092542"/>
          </a:xfrm>
          <a:prstGeom prst="diamond">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软雅黑" panose="020B0503020204020204" charset="-122"/>
              <a:ea typeface="微软雅黑" panose="020B0503020204020204" charset="-122"/>
            </a:endParaRPr>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500"/>
                                        <p:tgtEl>
                                          <p:spTgt spid="7"/>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nodeType="afterGroup">
                            <p:stCondLst>
                              <p:cond delay="1000"/>
                            </p:stCondLst>
                            <p:childTnLst>
                              <p:par>
                                <p:cTn id="13" presetID="53" presetClass="entr" presetSubtype="0"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p:cTn id="15" dur="500" fill="hold"/>
                                        <p:tgtEl>
                                          <p:spTgt spid="34"/>
                                        </p:tgtEl>
                                        <p:attrNameLst>
                                          <p:attrName>ppt_w</p:attrName>
                                        </p:attrNameLst>
                                      </p:cBhvr>
                                      <p:tavLst>
                                        <p:tav tm="0">
                                          <p:val>
                                            <p:fltVal val="0"/>
                                          </p:val>
                                        </p:tav>
                                        <p:tav tm="100000">
                                          <p:val>
                                            <p:strVal val="#ppt_w"/>
                                          </p:val>
                                        </p:tav>
                                      </p:tavLst>
                                    </p:anim>
                                    <p:anim calcmode="lin" valueType="num">
                                      <p:cBhvr>
                                        <p:cTn id="16" dur="500" fill="hold"/>
                                        <p:tgtEl>
                                          <p:spTgt spid="34"/>
                                        </p:tgtEl>
                                        <p:attrNameLst>
                                          <p:attrName>ppt_h</p:attrName>
                                        </p:attrNameLst>
                                      </p:cBhvr>
                                      <p:tavLst>
                                        <p:tav tm="0">
                                          <p:val>
                                            <p:fltVal val="0"/>
                                          </p:val>
                                        </p:tav>
                                        <p:tav tm="100000">
                                          <p:val>
                                            <p:strVal val="#ppt_h"/>
                                          </p:val>
                                        </p:tav>
                                      </p:tavLst>
                                    </p:anim>
                                    <p:animEffect transition="in" filter="fade">
                                      <p:cBhvr>
                                        <p:cTn id="17" dur="500"/>
                                        <p:tgtEl>
                                          <p:spTgt spid="34"/>
                                        </p:tgtEl>
                                      </p:cBhvr>
                                    </p:animEffect>
                                  </p:childTnLst>
                                </p:cTn>
                              </p:par>
                            </p:childTnLst>
                          </p:cTn>
                        </p:par>
                        <p:par>
                          <p:cTn id="18" fill="hold" nodeType="afterGroup">
                            <p:stCondLst>
                              <p:cond delay="1500"/>
                            </p:stCondLst>
                            <p:childTnLst>
                              <p:par>
                                <p:cTn id="19" presetID="29" presetClass="entr" presetSubtype="0" fill="hold" nodeType="after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500" fill="hold"/>
                                        <p:tgtEl>
                                          <p:spTgt spid="28"/>
                                        </p:tgtEl>
                                        <p:attrNameLst>
                                          <p:attrName>ppt_x</p:attrName>
                                        </p:attrNameLst>
                                      </p:cBhvr>
                                      <p:tavLst>
                                        <p:tav tm="0">
                                          <p:val>
                                            <p:strVal val="#ppt_x-.2"/>
                                          </p:val>
                                        </p:tav>
                                        <p:tav tm="100000">
                                          <p:val>
                                            <p:strVal val="#ppt_x"/>
                                          </p:val>
                                        </p:tav>
                                      </p:tavLst>
                                    </p:anim>
                                    <p:anim calcmode="lin" valueType="num">
                                      <p:cBhvr>
                                        <p:cTn id="22" dur="5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23" dur="500"/>
                                        <p:tgtEl>
                                          <p:spTgt spid="28"/>
                                        </p:tgtEl>
                                      </p:cBhvr>
                                    </p:animEffect>
                                  </p:childTnLst>
                                </p:cTn>
                              </p:par>
                            </p:childTnLst>
                          </p:cTn>
                        </p:par>
                        <p:par>
                          <p:cTn id="24" fill="hold" nodeType="afterGroup">
                            <p:stCondLst>
                              <p:cond delay="2000"/>
                            </p:stCondLst>
                            <p:childTnLst>
                              <p:par>
                                <p:cTn id="25" presetID="18" presetClass="entr" presetSubtype="6"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strips(downRight)">
                                      <p:cBhvr>
                                        <p:cTn id="27" dur="500"/>
                                        <p:tgtEl>
                                          <p:spTgt spid="4"/>
                                        </p:tgtEl>
                                      </p:cBhvr>
                                    </p:animEffect>
                                  </p:childTnLst>
                                </p:cTn>
                              </p:par>
                            </p:childTnLst>
                          </p:cTn>
                        </p:par>
                        <p:par>
                          <p:cTn id="28" fill="hold" nodeType="afterGroup">
                            <p:stCondLst>
                              <p:cond delay="2500"/>
                            </p:stCondLst>
                            <p:childTnLst>
                              <p:par>
                                <p:cTn id="29" presetID="14" presetClass="entr" presetSubtype="5"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randombar(vertical)">
                                      <p:cBhvr>
                                        <p:cTn id="31" dur="500"/>
                                        <p:tgtEl>
                                          <p:spTgt spid="16"/>
                                        </p:tgtEl>
                                      </p:cBhvr>
                                    </p:animEffect>
                                  </p:childTnLst>
                                </p:cTn>
                              </p:par>
                            </p:childTnLst>
                          </p:cTn>
                        </p:par>
                        <p:par>
                          <p:cTn id="32" fill="hold" nodeType="afterGroup">
                            <p:stCondLst>
                              <p:cond delay="3000"/>
                            </p:stCondLst>
                            <p:childTnLst>
                              <p:par>
                                <p:cTn id="33" presetID="14" presetClass="entr" presetSubtype="5"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randombar(vertical)">
                                      <p:cBhvr>
                                        <p:cTn id="35" dur="500"/>
                                        <p:tgtEl>
                                          <p:spTgt spid="6"/>
                                        </p:tgtEl>
                                      </p:cBhvr>
                                    </p:animEffect>
                                  </p:childTnLst>
                                </p:cTn>
                              </p:par>
                            </p:childTnLst>
                          </p:cTn>
                        </p:par>
                        <p:par>
                          <p:cTn id="36" fill="hold" nodeType="afterGroup">
                            <p:stCondLst>
                              <p:cond delay="3500"/>
                            </p:stCondLst>
                            <p:childTnLst>
                              <p:par>
                                <p:cTn id="37" presetID="14" presetClass="entr" presetSubtype="5"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randombar(vertical)">
                                      <p:cBhvr>
                                        <p:cTn id="39" dur="500"/>
                                        <p:tgtEl>
                                          <p:spTgt spid="10"/>
                                        </p:tgtEl>
                                      </p:cBhvr>
                                    </p:animEffect>
                                  </p:childTnLst>
                                </p:cTn>
                              </p:par>
                            </p:childTnLst>
                          </p:cTn>
                        </p:par>
                        <p:par>
                          <p:cTn id="40" fill="hold" nodeType="afterGroup">
                            <p:stCondLst>
                              <p:cond delay="4000"/>
                            </p:stCondLst>
                            <p:childTnLst>
                              <p:par>
                                <p:cTn id="41" presetID="53"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ppt_w</p:attrName>
                                        </p:attrNameLst>
                                      </p:cBhvr>
                                      <p:tavLst>
                                        <p:tav tm="0">
                                          <p:val>
                                            <p:fltVal val="0"/>
                                          </p:val>
                                        </p:tav>
                                        <p:tav tm="100000">
                                          <p:val>
                                            <p:strVal val="#ppt_w"/>
                                          </p:val>
                                        </p:tav>
                                      </p:tavLst>
                                    </p:anim>
                                    <p:anim calcmode="lin" valueType="num">
                                      <p:cBhvr>
                                        <p:cTn id="44" dur="500" fill="hold"/>
                                        <p:tgtEl>
                                          <p:spTgt spid="14"/>
                                        </p:tgtEl>
                                        <p:attrNameLst>
                                          <p:attrName>ppt_h</p:attrName>
                                        </p:attrNameLst>
                                      </p:cBhvr>
                                      <p:tavLst>
                                        <p:tav tm="0">
                                          <p:val>
                                            <p:fltVal val="0"/>
                                          </p:val>
                                        </p:tav>
                                        <p:tav tm="100000">
                                          <p:val>
                                            <p:strVal val="#ppt_h"/>
                                          </p:val>
                                        </p:tav>
                                      </p:tavLst>
                                    </p:anim>
                                    <p:animEffect transition="in" filter="fade">
                                      <p:cBhvr>
                                        <p:cTn id="4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8" grpId="1"/>
      <p:bldP spid="34" grpId="2"/>
      <p:bldP spid="8" grpId="3"/>
      <p:bldP spid="16" grpId="4"/>
      <p:bldP spid="16" grpId="5"/>
      <p:bldP spid="4" grpId="6"/>
      <p:bldP spid="4" grpId="7"/>
      <p:bldP spid="4" grpId="8"/>
      <p:bldP spid="6" grpId="9"/>
      <p:bldP spid="6" grpId="10"/>
      <p:bldP spid="10" grpId="11"/>
      <p:bldP spid="10" grpId="12"/>
      <p:bldP spid="14" grpId="13"/>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3E4967BA-1501-4143-811F-195B820CA86B}"/>
              </a:ext>
            </a:extLst>
          </p:cNvPr>
          <p:cNvSpPr/>
          <p:nvPr/>
        </p:nvSpPr>
        <p:spPr>
          <a:xfrm>
            <a:off x="8830490" y="274320"/>
            <a:ext cx="3082835" cy="6270171"/>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 name="Rombo 1">
            <a:extLst>
              <a:ext uri="{FF2B5EF4-FFF2-40B4-BE49-F238E27FC236}">
                <a16:creationId xmlns:a16="http://schemas.microsoft.com/office/drawing/2014/main" id="{290FB586-36F8-49B3-9E2D-426D8ADE2858}"/>
              </a:ext>
            </a:extLst>
          </p:cNvPr>
          <p:cNvSpPr/>
          <p:nvPr/>
        </p:nvSpPr>
        <p:spPr>
          <a:xfrm>
            <a:off x="6082394" y="767622"/>
            <a:ext cx="5528856" cy="5528856"/>
          </a:xfrm>
          <a:prstGeom prst="diamond">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 name="文本框 7"/>
          <p:cNvSpPr txBox="1"/>
          <p:nvPr/>
        </p:nvSpPr>
        <p:spPr>
          <a:xfrm>
            <a:off x="482600" y="1235572"/>
            <a:ext cx="3852545" cy="1754326"/>
          </a:xfrm>
          <a:prstGeom prst="rect">
            <a:avLst/>
          </a:prstGeom>
          <a:noFill/>
        </p:spPr>
        <p:txBody>
          <a:bodyPr wrap="square" rtlCol="0">
            <a:spAutoFit/>
          </a:bodyPr>
          <a:lstStyle/>
          <a:p>
            <a:pPr marL="0" marR="0" lvl="0" indent="0" algn="l" defTabSz="914400" rtl="0" eaLnBrk="1" fontAlgn="auto" latinLnBrk="0" hangingPunct="1">
              <a:spcBef>
                <a:spcPct val="0"/>
              </a:spcBef>
              <a:spcAft>
                <a:spcPct val="0"/>
              </a:spcAft>
              <a:buClrTx/>
              <a:buSzTx/>
              <a:buFontTx/>
              <a:buNone/>
              <a:defRPr/>
            </a:pPr>
            <a:r>
              <a:rPr kumimoji="0" lang="en-US" altLang="zh-CN" sz="3600" b="0" i="0" u="none" strike="noStrike" kern="1200" cap="none" spc="0" normalizeH="0" baseline="0" noProof="0">
                <a:ln>
                  <a:noFill/>
                </a:ln>
                <a:solidFill>
                  <a:schemeClr val="bg1">
                    <a:lumMod val="50000"/>
                  </a:schemeClr>
                </a:solidFill>
                <a:effectLst/>
                <a:uLnTx/>
                <a:uFillTx/>
                <a:latin typeface="Poppins SemiBold" panose="02000000000000000000" charset="0"/>
                <a:ea typeface="华文细黑" panose="02010600040101010101" charset="-122"/>
                <a:cs typeface="+mn-cs"/>
              </a:rPr>
              <a:t>ALL OR NOTHING</a:t>
            </a:r>
          </a:p>
          <a:p>
            <a:pPr marL="0" marR="0" lvl="0" indent="0" algn="l" defTabSz="914400" rtl="0" eaLnBrk="1" fontAlgn="auto" latinLnBrk="0" hangingPunct="1">
              <a:spcBef>
                <a:spcPct val="0"/>
              </a:spcBef>
              <a:spcAft>
                <a:spcPct val="0"/>
              </a:spcAft>
              <a:buClrTx/>
              <a:buSzTx/>
              <a:buFontTx/>
              <a:buNone/>
              <a:defRPr/>
            </a:pPr>
            <a:r>
              <a:rPr kumimoji="0" lang="en-US" altLang="zh-CN" sz="3600" b="0" i="0" u="none" strike="noStrike" kern="1200" cap="none" spc="0" normalizeH="0" baseline="0" noProof="0">
                <a:ln>
                  <a:noFill/>
                </a:ln>
                <a:solidFill>
                  <a:schemeClr val="bg1">
                    <a:lumMod val="50000"/>
                  </a:schemeClr>
                </a:solidFill>
                <a:effectLst/>
                <a:uLnTx/>
                <a:uFillTx/>
                <a:latin typeface="Poppins SemiBold" panose="02000000000000000000" charset="0"/>
                <a:ea typeface="华文细黑" panose="02010600040101010101" charset="-122"/>
                <a:cs typeface="+mn-cs"/>
              </a:rPr>
              <a:t>NOW OR NEVER</a:t>
            </a:r>
          </a:p>
        </p:txBody>
      </p:sp>
      <p:sp>
        <p:nvSpPr>
          <p:cNvPr id="10" name="文本框 9"/>
          <p:cNvSpPr txBox="1"/>
          <p:nvPr/>
        </p:nvSpPr>
        <p:spPr>
          <a:xfrm>
            <a:off x="453073" y="3570376"/>
            <a:ext cx="3677305" cy="400110"/>
          </a:xfrm>
          <a:prstGeom prst="rect">
            <a:avLst/>
          </a:prstGeom>
          <a:noFill/>
        </p:spPr>
        <p:txBody>
          <a:bodyPr wrap="square" rtlCol="0">
            <a:spAutoFit/>
          </a:bodyPr>
          <a:lstStyle/>
          <a:p>
            <a:pPr algn="l" fontAlgn="auto"/>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p:txBody>
      </p:sp>
      <p:sp>
        <p:nvSpPr>
          <p:cNvPr id="20" name="TextBox 11"/>
          <p:cNvSpPr txBox="1"/>
          <p:nvPr/>
        </p:nvSpPr>
        <p:spPr>
          <a:xfrm>
            <a:off x="482600" y="3125470"/>
            <a:ext cx="2862580" cy="337185"/>
          </a:xfrm>
          <a:prstGeom prst="rect">
            <a:avLst/>
          </a:prstGeom>
          <a:noFill/>
        </p:spPr>
        <p:txBody>
          <a:bodyPr wrap="square" rtlCol="0">
            <a:spAutoFit/>
          </a:bodyPr>
          <a:lstStyle/>
          <a:p>
            <a:pPr algn="l"/>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sp>
        <p:nvSpPr>
          <p:cNvPr id="9" name="文本框 8"/>
          <p:cNvSpPr txBox="1"/>
          <p:nvPr/>
        </p:nvSpPr>
        <p:spPr>
          <a:xfrm>
            <a:off x="453074" y="4090989"/>
            <a:ext cx="4937330" cy="1042493"/>
          </a:xfrm>
          <a:prstGeom prst="rect">
            <a:avLst/>
          </a:prstGeom>
          <a:noFill/>
        </p:spPr>
        <p:txBody>
          <a:bodyPr wrap="square" rtlCol="0">
            <a:spAutoFit/>
          </a:bodyPr>
          <a:lstStyle/>
          <a:p>
            <a:pPr algn="l" fontAlgn="auto"/>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11" name="文本框 8">
            <a:extLst>
              <a:ext uri="{FF2B5EF4-FFF2-40B4-BE49-F238E27FC236}">
                <a16:creationId xmlns:a16="http://schemas.microsoft.com/office/drawing/2014/main" id="{C14C6289-45E7-4960-8E5A-9C56DD2BDC6D}"/>
              </a:ext>
            </a:extLst>
          </p:cNvPr>
          <p:cNvSpPr txBox="1"/>
          <p:nvPr/>
        </p:nvSpPr>
        <p:spPr>
          <a:xfrm>
            <a:off x="482600" y="5253985"/>
            <a:ext cx="4937330" cy="1042493"/>
          </a:xfrm>
          <a:prstGeom prst="rect">
            <a:avLst/>
          </a:prstGeom>
          <a:noFill/>
        </p:spPr>
        <p:txBody>
          <a:bodyPr wrap="square" rtlCol="0">
            <a:spAutoFit/>
          </a:bodyPr>
          <a:lstStyle/>
          <a:p>
            <a:pPr algn="l" fontAlgn="auto"/>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pic>
        <p:nvPicPr>
          <p:cNvPr id="7" name="Imagen 6">
            <a:extLst>
              <a:ext uri="{FF2B5EF4-FFF2-40B4-BE49-F238E27FC236}">
                <a16:creationId xmlns:a16="http://schemas.microsoft.com/office/drawing/2014/main" id="{778A30BD-A7CA-4523-929E-EB216A37C4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5078" y="0"/>
            <a:ext cx="4346257" cy="6858000"/>
          </a:xfrm>
          <a:prstGeom prst="rect">
            <a:avLst/>
          </a:prstGeom>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2"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Right)">
                                      <p:cBhvr>
                                        <p:cTn id="7" dur="500"/>
                                        <p:tgtEl>
                                          <p:spTgt spid="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vertical)">
                                      <p:cBhvr>
                                        <p:cTn id="15" dur="500"/>
                                        <p:tgtEl>
                                          <p:spTgt spid="10"/>
                                        </p:tgtEl>
                                      </p:cBhvr>
                                    </p:animEffect>
                                  </p:childTnLst>
                                </p:cTn>
                              </p:par>
                            </p:childTnLst>
                          </p:cTn>
                        </p:par>
                        <p:par>
                          <p:cTn id="16" fill="hold" nodeType="afterGroup">
                            <p:stCondLst>
                              <p:cond delay="1500"/>
                            </p:stCondLst>
                            <p:childTnLst>
                              <p:par>
                                <p:cTn id="17" presetID="14" presetClass="entr" presetSubtype="5"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vertical)">
                                      <p:cBhvr>
                                        <p:cTn id="19" dur="500"/>
                                        <p:tgtEl>
                                          <p:spTgt spid="9"/>
                                        </p:tgtEl>
                                      </p:cBhvr>
                                    </p:animEffect>
                                  </p:childTnLst>
                                </p:cTn>
                              </p:par>
                            </p:childTnLst>
                          </p:cTn>
                        </p:par>
                        <p:par>
                          <p:cTn id="20" fill="hold" nodeType="afterGroup">
                            <p:stCondLst>
                              <p:cond delay="2000"/>
                            </p:stCondLst>
                            <p:childTnLst>
                              <p:par>
                                <p:cTn id="21" presetID="14" presetClass="entr" presetSubtype="5"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vertical)">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10" grpId="3"/>
      <p:bldP spid="10" grpId="4"/>
      <p:bldP spid="20" grpId="5"/>
      <p:bldP spid="9" grpId="6"/>
      <p:bldP spid="9" grpId="7"/>
      <p:bldP spid="11" grpId="8"/>
      <p:bldP spid="11" grpId="9"/>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cto 8">
            <a:extLst>
              <a:ext uri="{FF2B5EF4-FFF2-40B4-BE49-F238E27FC236}">
                <a16:creationId xmlns:a16="http://schemas.microsoft.com/office/drawing/2014/main" id="{EFC2A1A0-AD75-4C8E-A48D-387F1F89C155}"/>
              </a:ext>
            </a:extLst>
          </p:cNvPr>
          <p:cNvCxnSpPr/>
          <p:nvPr/>
        </p:nvCxnSpPr>
        <p:spPr>
          <a:xfrm>
            <a:off x="883577" y="1530623"/>
            <a:ext cx="1058561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7" name="Marcador de posición de imagen 6">
            <a:extLst>
              <a:ext uri="{FF2B5EF4-FFF2-40B4-BE49-F238E27FC236}">
                <a16:creationId xmlns:a16="http://schemas.microsoft.com/office/drawing/2014/main" id="{92F39C5C-6F1C-470B-953F-FCE5E89C7D93}"/>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7834" b="7834"/>
          <a:stretch>
            <a:fillRect/>
          </a:stretch>
        </p:blipFill>
        <p:spPr/>
      </p:pic>
      <p:sp>
        <p:nvSpPr>
          <p:cNvPr id="17" name="Right Triangle 16">
            <a:extLst>
              <a:ext uri="{FF2B5EF4-FFF2-40B4-BE49-F238E27FC236}">
                <a16:creationId xmlns:a16="http://schemas.microsoft.com/office/drawing/2014/main" id="{D06CF03F-AC6D-4ABF-A14F-6646CC936CBA}"/>
              </a:ext>
            </a:extLst>
          </p:cNvPr>
          <p:cNvSpPr/>
          <p:nvPr/>
        </p:nvSpPr>
        <p:spPr>
          <a:xfrm flipH="1">
            <a:off x="5939246" y="0"/>
            <a:ext cx="6252754" cy="6858001"/>
          </a:xfrm>
          <a:prstGeom prst="rtTriangl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A0754AF-BEEB-45CD-AB18-D2048EC899F0}"/>
              </a:ext>
            </a:extLst>
          </p:cNvPr>
          <p:cNvSpPr txBox="1"/>
          <p:nvPr/>
        </p:nvSpPr>
        <p:spPr>
          <a:xfrm>
            <a:off x="748777" y="607293"/>
            <a:ext cx="3816419" cy="923330"/>
          </a:xfrm>
          <a:prstGeom prst="rect">
            <a:avLst/>
          </a:prstGeom>
          <a:noFill/>
        </p:spPr>
        <p:txBody>
          <a:bodyPr wrap="square" rtlCol="0" anchor="ctr">
            <a:spAutoFit/>
          </a:bodyPr>
          <a:lstStyle/>
          <a:p>
            <a:r>
              <a:rPr lang="en-US" altLang="ko-KR" sz="5400">
                <a:solidFill>
                  <a:schemeClr val="bg1">
                    <a:lumMod val="50000"/>
                  </a:schemeClr>
                </a:solidFill>
                <a:cs typeface="Arial" panose="020B0604020202020204" pitchFamily="34" charset="0"/>
              </a:rPr>
              <a:t>Infographic</a:t>
            </a:r>
            <a:endParaRPr lang="ko-KR" altLang="en-US" sz="5400">
              <a:solidFill>
                <a:schemeClr val="bg1">
                  <a:lumMod val="50000"/>
                </a:schemeClr>
              </a:solidFill>
              <a:cs typeface="Arial" pitchFamily="34" charset="0"/>
            </a:endParaRPr>
          </a:p>
        </p:txBody>
      </p:sp>
      <p:sp>
        <p:nvSpPr>
          <p:cNvPr id="16" name="TextBox 15">
            <a:extLst>
              <a:ext uri="{FF2B5EF4-FFF2-40B4-BE49-F238E27FC236}">
                <a16:creationId xmlns:a16="http://schemas.microsoft.com/office/drawing/2014/main" id="{335B91C1-18AF-45CD-B694-CC8401F6FD4E}"/>
              </a:ext>
            </a:extLst>
          </p:cNvPr>
          <p:cNvSpPr txBox="1"/>
          <p:nvPr/>
        </p:nvSpPr>
        <p:spPr>
          <a:xfrm>
            <a:off x="883577" y="1652573"/>
            <a:ext cx="2634761" cy="923330"/>
          </a:xfrm>
          <a:prstGeom prst="rect">
            <a:avLst/>
          </a:prstGeom>
          <a:noFill/>
        </p:spPr>
        <p:txBody>
          <a:bodyPr wrap="square" lIns="36000" tIns="0" rIns="36000" bIns="0" rtlCol="0" anchor="ctr">
            <a:spAutoFit/>
          </a:bodyPr>
          <a:lstStyle/>
          <a:p>
            <a:r>
              <a:rPr lang="en-US" altLang="ko-KR" sz="2000">
                <a:solidFill>
                  <a:schemeClr val="tx1">
                    <a:lumMod val="65000"/>
                    <a:lumOff val="35000"/>
                  </a:schemeClr>
                </a:solidFill>
              </a:rPr>
              <a:t>We Create Quality </a:t>
            </a:r>
          </a:p>
          <a:p>
            <a:r>
              <a:rPr lang="en-US" altLang="ko-KR" sz="2000">
                <a:solidFill>
                  <a:schemeClr val="tx1">
                    <a:lumMod val="65000"/>
                    <a:lumOff val="35000"/>
                  </a:schemeClr>
                </a:solidFill>
              </a:rPr>
              <a:t>Professional PPT Presentation</a:t>
            </a:r>
            <a:endParaRPr lang="ko-KR" altLang="en-US" sz="2000">
              <a:solidFill>
                <a:schemeClr val="tx1">
                  <a:lumMod val="65000"/>
                  <a:lumOff val="35000"/>
                </a:schemeClr>
              </a:solidFill>
            </a:endParaRPr>
          </a:p>
        </p:txBody>
      </p:sp>
      <p:grpSp>
        <p:nvGrpSpPr>
          <p:cNvPr id="24" name="Group 23">
            <a:extLst>
              <a:ext uri="{FF2B5EF4-FFF2-40B4-BE49-F238E27FC236}">
                <a16:creationId xmlns:a16="http://schemas.microsoft.com/office/drawing/2014/main" id="{94FD2462-AEB6-49BD-ADBC-74D51430127A}"/>
              </a:ext>
            </a:extLst>
          </p:cNvPr>
          <p:cNvGrpSpPr/>
          <p:nvPr/>
        </p:nvGrpSpPr>
        <p:grpSpPr>
          <a:xfrm>
            <a:off x="8634549" y="4697059"/>
            <a:ext cx="3141677" cy="1745035"/>
            <a:chOff x="4822352" y="1916832"/>
            <a:chExt cx="3422056" cy="1745035"/>
          </a:xfrm>
        </p:grpSpPr>
        <p:sp>
          <p:nvSpPr>
            <p:cNvPr id="25" name="Text Placeholder 10">
              <a:extLst>
                <a:ext uri="{FF2B5EF4-FFF2-40B4-BE49-F238E27FC236}">
                  <a16:creationId xmlns:a16="http://schemas.microsoft.com/office/drawing/2014/main" id="{0E413BD5-398C-4BC7-91CA-8402C6A02F81}"/>
                </a:ext>
              </a:extLst>
            </p:cNvPr>
            <p:cNvSpPr txBox="1"/>
            <p:nvPr/>
          </p:nvSpPr>
          <p:spPr>
            <a:xfrm>
              <a:off x="4822352" y="1916832"/>
              <a:ext cx="3422056" cy="360040"/>
            </a:xfrm>
            <a:prstGeom prst="rect">
              <a:avLst/>
            </a:prstGeom>
            <a:noFill/>
          </p:spPr>
          <p:txBody>
            <a:bodyPr anchor="ctr"/>
            <a:lstStyle>
              <a:lvl1pPr marL="342900" indent="-342900" algn="l" defTabSz="914400" rtl="0" eaLnBrk="1" latinLnBrk="1"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lnSpc>
                  <a:spcPct val="110000"/>
                </a:lnSpc>
                <a:buNone/>
              </a:pPr>
              <a:r>
                <a:rPr lang="en-US" altLang="ko-KR" sz="2800" b="1">
                  <a:solidFill>
                    <a:schemeClr val="tx1">
                      <a:lumMod val="85000"/>
                      <a:lumOff val="15000"/>
                    </a:schemeClr>
                  </a:solidFill>
                  <a:cs typeface="Arial" panose="020B0604020202020204" pitchFamily="34" charset="0"/>
                </a:rPr>
                <a:t>Portfolio  Designed</a:t>
              </a:r>
            </a:p>
          </p:txBody>
        </p:sp>
        <p:sp>
          <p:nvSpPr>
            <p:cNvPr id="26" name="TextBox 25">
              <a:extLst>
                <a:ext uri="{FF2B5EF4-FFF2-40B4-BE49-F238E27FC236}">
                  <a16:creationId xmlns:a16="http://schemas.microsoft.com/office/drawing/2014/main" id="{7F67C6EE-FD87-44F7-A00D-0B6AF5748426}"/>
                </a:ext>
              </a:extLst>
            </p:cNvPr>
            <p:cNvSpPr txBox="1"/>
            <p:nvPr/>
          </p:nvSpPr>
          <p:spPr>
            <a:xfrm>
              <a:off x="4822352" y="2276872"/>
              <a:ext cx="3422056" cy="1384995"/>
            </a:xfrm>
            <a:prstGeom prst="rect">
              <a:avLst/>
            </a:prstGeom>
            <a:noFill/>
          </p:spPr>
          <p:txBody>
            <a:bodyPr wrap="square" rtlCol="0">
              <a:spAutoFit/>
            </a:bodyPr>
            <a:lstStyle/>
            <a:p>
              <a:pPr algn="r"/>
              <a:r>
                <a:rPr lang="en-US" altLang="ko-KR" sz="1200">
                  <a:solidFill>
                    <a:schemeClr val="tx1">
                      <a:lumMod val="85000"/>
                      <a:lumOff val="15000"/>
                    </a:schemeClr>
                  </a:solidFill>
                  <a:cs typeface="Arial" panose="020B0604020202020204" pitchFamily="34" charset="0"/>
                </a:rPr>
                <a:t>You can simply impress your audience and add a unique zing and appeal to your Presentations. I hope and I believe that this Template will your Time, Money and Reputation. </a:t>
              </a:r>
            </a:p>
            <a:p>
              <a:pPr algn="r"/>
              <a:r>
                <a:rPr lang="en-US" altLang="ko-KR" sz="1200">
                  <a:solidFill>
                    <a:schemeClr val="tx1">
                      <a:lumMod val="85000"/>
                      <a:lumOff val="15000"/>
                    </a:schemeClr>
                  </a:solidFill>
                  <a:cs typeface="Arial" panose="020B0604020202020204" pitchFamily="34" charset="0"/>
                </a:rPr>
                <a:t>Get a modern PowerPoint  Presentation that is beautifully designed.</a:t>
              </a:r>
              <a:r>
                <a:rPr lang="ko-KR" altLang="en-US" sz="1200">
                  <a:solidFill>
                    <a:schemeClr val="tx1">
                      <a:lumMod val="85000"/>
                      <a:lumOff val="15000"/>
                    </a:schemeClr>
                  </a:solidFill>
                  <a:cs typeface="Arial" panose="020B0604020202020204" pitchFamily="34" charset="0"/>
                </a:rPr>
                <a:t>      </a:t>
              </a:r>
            </a:p>
          </p:txBody>
        </p:sp>
      </p:grpSp>
      <p:sp>
        <p:nvSpPr>
          <p:cNvPr id="27" name="TextBox 26">
            <a:extLst>
              <a:ext uri="{FF2B5EF4-FFF2-40B4-BE49-F238E27FC236}">
                <a16:creationId xmlns:a16="http://schemas.microsoft.com/office/drawing/2014/main" id="{B558105C-6FFA-43AB-94EC-09D376C7E0DF}"/>
              </a:ext>
            </a:extLst>
          </p:cNvPr>
          <p:cNvSpPr txBox="1"/>
          <p:nvPr/>
        </p:nvSpPr>
        <p:spPr>
          <a:xfrm>
            <a:off x="8206842" y="4179938"/>
            <a:ext cx="3471352" cy="584775"/>
          </a:xfrm>
          <a:prstGeom prst="rect">
            <a:avLst/>
          </a:prstGeom>
          <a:noFill/>
        </p:spPr>
        <p:txBody>
          <a:bodyPr wrap="square" rtlCol="0">
            <a:spAutoFit/>
          </a:bodyPr>
          <a:lstStyle/>
          <a:p>
            <a:pPr algn="r"/>
            <a:r>
              <a:rPr lang="en-US" altLang="ko-KR" sz="3200" spc="-150">
                <a:solidFill>
                  <a:schemeClr val="tx1">
                    <a:lumMod val="85000"/>
                    <a:lumOff val="15000"/>
                  </a:schemeClr>
                </a:solidFill>
                <a:latin typeface="Brush Script Std" panose="03060802040607070404" pitchFamily="66" charset="0"/>
                <a:cs typeface="Arial" panose="020B0604020202020204" pitchFamily="34" charset="0"/>
              </a:rPr>
              <a:t>PowerPoint  Presentation</a:t>
            </a:r>
            <a:endParaRPr lang="ko-KR" altLang="en-US" sz="3200" spc="-150">
              <a:solidFill>
                <a:schemeClr val="tx1">
                  <a:lumMod val="85000"/>
                  <a:lumOff val="15000"/>
                </a:schemeClr>
              </a:solidFill>
              <a:latin typeface="Brush Script Std" panose="03060802040607070404" pitchFamily="66" charset="0"/>
              <a:cs typeface="Arial" pitchFamily="34" charset="0"/>
            </a:endParaRPr>
          </a:p>
        </p:txBody>
      </p:sp>
      <p:sp>
        <p:nvSpPr>
          <p:cNvPr id="10" name="Flecha: pentágono 9">
            <a:extLst>
              <a:ext uri="{FF2B5EF4-FFF2-40B4-BE49-F238E27FC236}">
                <a16:creationId xmlns:a16="http://schemas.microsoft.com/office/drawing/2014/main" id="{8A6385BE-379A-4D90-98C4-8ACDE96789FF}"/>
              </a:ext>
            </a:extLst>
          </p:cNvPr>
          <p:cNvSpPr/>
          <p:nvPr/>
        </p:nvSpPr>
        <p:spPr>
          <a:xfrm rot="10800000">
            <a:off x="1097431" y="6703603"/>
            <a:ext cx="10784249" cy="165153"/>
          </a:xfrm>
          <a:prstGeom prst="homePlat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8" name="文本框 8">
            <a:extLst>
              <a:ext uri="{FF2B5EF4-FFF2-40B4-BE49-F238E27FC236}">
                <a16:creationId xmlns:a16="http://schemas.microsoft.com/office/drawing/2014/main" id="{92FE92C9-A556-44DC-8A09-6DBE3C85F963}"/>
              </a:ext>
            </a:extLst>
          </p:cNvPr>
          <p:cNvSpPr txBox="1"/>
          <p:nvPr/>
        </p:nvSpPr>
        <p:spPr>
          <a:xfrm>
            <a:off x="883577" y="2825670"/>
            <a:ext cx="1676743" cy="1477328"/>
          </a:xfrm>
          <a:prstGeom prst="rect">
            <a:avLst/>
          </a:prstGeom>
          <a:noFill/>
        </p:spPr>
        <p:txBody>
          <a:bodyPr wrap="square" rtlCol="0">
            <a:spAutoFit/>
          </a:bodyPr>
          <a:lstStyle/>
          <a:p>
            <a:pPr algn="l" fontAlgn="auto"/>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woman.</a:t>
            </a:r>
          </a:p>
        </p:txBody>
      </p:sp>
    </p:spTree>
    <p:extLst>
      <p:ext uri="{BB962C8B-B14F-4D97-AF65-F5344CB8AC3E}">
        <p14:creationId xmlns:p14="http://schemas.microsoft.com/office/powerpoint/2010/main" val="343175039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4" presetClass="entr" presetSubtype="5" fill="hold" grpId="1"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agrama de flujo: retraso 12">
            <a:extLst>
              <a:ext uri="{FF2B5EF4-FFF2-40B4-BE49-F238E27FC236}">
                <a16:creationId xmlns:a16="http://schemas.microsoft.com/office/drawing/2014/main" id="{084DC913-1F6F-4236-8076-4707F313F4C3}"/>
              </a:ext>
            </a:extLst>
          </p:cNvPr>
          <p:cNvSpPr/>
          <p:nvPr/>
        </p:nvSpPr>
        <p:spPr>
          <a:xfrm>
            <a:off x="-1" y="0"/>
            <a:ext cx="6897189" cy="6858000"/>
          </a:xfrm>
          <a:prstGeom prst="flowChartDelay">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7" name="矩形 6"/>
          <p:cNvSpPr/>
          <p:nvPr/>
        </p:nvSpPr>
        <p:spPr>
          <a:xfrm>
            <a:off x="0" y="0"/>
            <a:ext cx="1015002" cy="359228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7996283" y="3452476"/>
            <a:ext cx="3180715" cy="3860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algn="l" defTabSz="914400" rtl="0" eaLnBrk="1" latinLnBrk="0" hangingPunct="1">
              <a:lnSpc>
                <a:spcPct val="120000"/>
              </a:lnSpc>
            </a:pPr>
            <a:r>
              <a:rPr lang="zh-CN" altLang="en-US"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endParaRPr kumimoji="0" lang="zh-CN" altLang="en-US" sz="1600" b="1" i="0" u="none" strike="noStrike" kern="1200" cap="none" spc="0" normalizeH="0" baseline="0" noProof="0">
              <a:ln>
                <a:noFill/>
              </a:ln>
              <a:solidFill>
                <a:schemeClr val="tx1">
                  <a:lumMod val="75000"/>
                  <a:lumOff val="25000"/>
                </a:schemeClr>
              </a:solidFill>
              <a:effectLst/>
              <a:uLnTx/>
              <a:uFillTx/>
              <a:latin typeface="Lora" panose="02000503000000020004" pitchFamily="2" charset="0"/>
              <a:ea typeface="华文细黑" panose="02010600040101010101" charset="-122"/>
              <a:cs typeface="+mn-cs"/>
              <a:sym typeface="+mn-ea"/>
            </a:endParaRPr>
          </a:p>
        </p:txBody>
      </p:sp>
      <p:sp>
        <p:nvSpPr>
          <p:cNvPr id="16" name="文本框 15"/>
          <p:cNvSpPr txBox="1"/>
          <p:nvPr/>
        </p:nvSpPr>
        <p:spPr>
          <a:xfrm>
            <a:off x="7996283" y="4015721"/>
            <a:ext cx="3832860" cy="16834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0"/>
              </a:spcBef>
              <a:spcAft>
                <a:spcPct val="0"/>
              </a:spcAft>
              <a:buClrTx/>
              <a:buSzTx/>
              <a:buFontTx/>
              <a:buNone/>
              <a:defRPr/>
            </a:pPr>
            <a:r>
              <a:rPr kumimoji="0" lang="zh-CN" altLang="en-US" sz="1000" b="0" i="0" u="none" strike="noStrike" kern="1200" cap="none" spc="0" normalizeH="0" baseline="0" noProof="0">
                <a:ln>
                  <a:noFill/>
                </a:ln>
                <a:solidFill>
                  <a:schemeClr val="tx1">
                    <a:lumMod val="75000"/>
                    <a:lumOff val="25000"/>
                  </a:schemeClr>
                </a:solidFill>
                <a:effectLst/>
                <a:uLnTx/>
                <a:uFillTx/>
                <a:latin typeface="Lora" panose="02000503000000020004" pitchFamily="2" charset="0"/>
                <a:ea typeface="华文细黑" panose="02010600040101010101" charset="-122"/>
                <a:cs typeface="+mn-cs"/>
                <a:sym typeface="+mn-ea"/>
              </a:rPr>
              <a:t>I love you more than I've ever loved any woman. And I've waited longer for you than I've waited for any woman.</a:t>
            </a:r>
          </a:p>
          <a:p>
            <a:pPr marL="0" marR="0" lvl="0" indent="0" algn="l" defTabSz="914400" rtl="0" eaLnBrk="1" fontAlgn="auto" latinLnBrk="0" hangingPunct="1">
              <a:lnSpc>
                <a:spcPct val="150000"/>
              </a:lnSpc>
              <a:spcBef>
                <a:spcPct val="0"/>
              </a:spcBef>
              <a:spcAft>
                <a:spcPct val="0"/>
              </a:spcAft>
              <a:buClrTx/>
              <a:buSzTx/>
              <a:buFontTx/>
              <a:buNone/>
              <a:defRPr/>
            </a:pPr>
            <a:endParaRPr kumimoji="0" lang="zh-CN" altLang="en-US" sz="1000" b="0" i="0" u="none" strike="noStrike" kern="1200" cap="none" spc="0" normalizeH="0" baseline="0" noProof="0">
              <a:ln>
                <a:noFill/>
              </a:ln>
              <a:solidFill>
                <a:schemeClr val="tx1">
                  <a:lumMod val="75000"/>
                  <a:lumOff val="25000"/>
                </a:schemeClr>
              </a:solidFill>
              <a:effectLst/>
              <a:uLnTx/>
              <a:uFillTx/>
              <a:latin typeface="Lora" panose="02000503000000020004" pitchFamily="2" charset="0"/>
              <a:ea typeface="华文细黑" panose="02010600040101010101" charset="-122"/>
              <a:cs typeface="+mn-cs"/>
              <a:sym typeface="+mn-ea"/>
            </a:endParaRPr>
          </a:p>
          <a:p>
            <a:pPr marL="0" marR="0" lvl="0" indent="0" algn="l" defTabSz="914400" rtl="0" eaLnBrk="1" fontAlgn="auto" latinLnBrk="0" hangingPunct="1">
              <a:lnSpc>
                <a:spcPct val="150000"/>
              </a:lnSpc>
              <a:spcBef>
                <a:spcPct val="0"/>
              </a:spcBef>
              <a:spcAft>
                <a:spcPct val="0"/>
              </a:spcAft>
              <a:buClrTx/>
              <a:buSzTx/>
              <a:buFontTx/>
              <a:buNone/>
              <a:defRPr/>
            </a:pPr>
            <a:r>
              <a:rPr kumimoji="0" lang="zh-CN" altLang="en-US" sz="1000" b="0" i="0" u="none" strike="noStrike" kern="1200" cap="none" spc="0" normalizeH="0" baseline="0" noProof="0">
                <a:ln>
                  <a:noFill/>
                </a:ln>
                <a:solidFill>
                  <a:schemeClr val="tx1">
                    <a:lumMod val="75000"/>
                    <a:lumOff val="25000"/>
                  </a:schemeClr>
                </a:solidFill>
                <a:effectLst/>
                <a:uLnTx/>
                <a:uFillTx/>
                <a:latin typeface="Lora" panose="02000503000000020004" pitchFamily="2" charset="0"/>
                <a:ea typeface="华文细黑" panose="02010600040101010101" charset="-122"/>
                <a:cs typeface="+mn-cs"/>
                <a:sym typeface="+mn-ea"/>
              </a:rPr>
              <a:t>I love you more than I've ever loved any woman. And I've waited longer for you than I've waited for any woman.I love you more than I've ever loved any woman. And I've waited longer for you than I've waited for any woman.</a:t>
            </a:r>
          </a:p>
        </p:txBody>
      </p:sp>
      <p:grpSp>
        <p:nvGrpSpPr>
          <p:cNvPr id="2" name="Grupo 1">
            <a:extLst>
              <a:ext uri="{FF2B5EF4-FFF2-40B4-BE49-F238E27FC236}">
                <a16:creationId xmlns:a16="http://schemas.microsoft.com/office/drawing/2014/main" id="{06A78C73-541F-A3D2-88BF-7D91271ECA3F}"/>
              </a:ext>
            </a:extLst>
          </p:cNvPr>
          <p:cNvGrpSpPr/>
          <p:nvPr/>
        </p:nvGrpSpPr>
        <p:grpSpPr>
          <a:xfrm>
            <a:off x="8409217" y="1305328"/>
            <a:ext cx="1893959" cy="1999721"/>
            <a:chOff x="8409217" y="1305328"/>
            <a:chExt cx="1893959" cy="1999721"/>
          </a:xfrm>
        </p:grpSpPr>
        <p:sp>
          <p:nvSpPr>
            <p:cNvPr id="6" name="Forma libre: forma 5">
              <a:extLst>
                <a:ext uri="{FF2B5EF4-FFF2-40B4-BE49-F238E27FC236}">
                  <a16:creationId xmlns:a16="http://schemas.microsoft.com/office/drawing/2014/main" id="{D328E447-F110-41E7-B9D7-D01B96AFE536}"/>
                </a:ext>
              </a:extLst>
            </p:cNvPr>
            <p:cNvSpPr/>
            <p:nvPr/>
          </p:nvSpPr>
          <p:spPr>
            <a:xfrm>
              <a:off x="8409217" y="1774933"/>
              <a:ext cx="1568350" cy="1530116"/>
            </a:xfrm>
            <a:custGeom>
              <a:avLst/>
              <a:gdLst>
                <a:gd name="connsiteX0" fmla="*/ 1273430 w 1568350"/>
                <a:gd name="connsiteY0" fmla="*/ 319269 h 1530116"/>
                <a:gd name="connsiteX1" fmla="*/ 966748 w 1568350"/>
                <a:gd name="connsiteY1" fmla="*/ 392793 h 1530116"/>
                <a:gd name="connsiteX2" fmla="*/ 690168 w 1568350"/>
                <a:gd name="connsiteY2" fmla="*/ 329851 h 1530116"/>
                <a:gd name="connsiteX3" fmla="*/ 631605 w 1568350"/>
                <a:gd name="connsiteY3" fmla="*/ 218562 h 1530116"/>
                <a:gd name="connsiteX4" fmla="*/ 751651 w 1568350"/>
                <a:gd name="connsiteY4" fmla="*/ 163101 h 1530116"/>
                <a:gd name="connsiteX5" fmla="*/ 925516 w 1568350"/>
                <a:gd name="connsiteY5" fmla="*/ 209440 h 1530116"/>
                <a:gd name="connsiteX6" fmla="*/ 1057603 w 1568350"/>
                <a:gd name="connsiteY6" fmla="*/ 211630 h 1530116"/>
                <a:gd name="connsiteX7" fmla="*/ 1212677 w 1568350"/>
                <a:gd name="connsiteY7" fmla="*/ 113112 h 1530116"/>
                <a:gd name="connsiteX8" fmla="*/ 1144627 w 1568350"/>
                <a:gd name="connsiteY8" fmla="*/ 173500 h 1530116"/>
                <a:gd name="connsiteX9" fmla="*/ 1111788 w 1568350"/>
                <a:gd name="connsiteY9" fmla="*/ 181527 h 1530116"/>
                <a:gd name="connsiteX10" fmla="*/ 1108139 w 1568350"/>
                <a:gd name="connsiteY10" fmla="*/ 147593 h 1530116"/>
                <a:gd name="connsiteX11" fmla="*/ 1358082 w 1568350"/>
                <a:gd name="connsiteY11" fmla="*/ 25176 h 1530116"/>
                <a:gd name="connsiteX12" fmla="*/ 1489074 w 1568350"/>
                <a:gd name="connsiteY12" fmla="*/ 176236 h 1530116"/>
                <a:gd name="connsiteX13" fmla="*/ 1553841 w 1568350"/>
                <a:gd name="connsiteY13" fmla="*/ 771539 h 1530116"/>
                <a:gd name="connsiteX14" fmla="*/ 1500751 w 1568350"/>
                <a:gd name="connsiteY14" fmla="*/ 891220 h 1530116"/>
                <a:gd name="connsiteX15" fmla="*/ 1364468 w 1568350"/>
                <a:gd name="connsiteY15" fmla="*/ 956898 h 1530116"/>
                <a:gd name="connsiteX16" fmla="*/ 1093544 w 1568350"/>
                <a:gd name="connsiteY16" fmla="*/ 986271 h 1530116"/>
                <a:gd name="connsiteX17" fmla="*/ 1053954 w 1568350"/>
                <a:gd name="connsiteY17" fmla="*/ 1031699 h 1530116"/>
                <a:gd name="connsiteX18" fmla="*/ 1055049 w 1568350"/>
                <a:gd name="connsiteY18" fmla="*/ 1469373 h 1530116"/>
                <a:gd name="connsiteX19" fmla="*/ 1005243 w 1568350"/>
                <a:gd name="connsiteY19" fmla="*/ 1519727 h 1530116"/>
                <a:gd name="connsiteX20" fmla="*/ 949051 w 1568350"/>
                <a:gd name="connsiteY20" fmla="*/ 1519362 h 1530116"/>
                <a:gd name="connsiteX21" fmla="*/ 886839 w 1568350"/>
                <a:gd name="connsiteY21" fmla="*/ 1459704 h 1530116"/>
                <a:gd name="connsiteX22" fmla="*/ 798720 w 1568350"/>
                <a:gd name="connsiteY22" fmla="*/ 1525929 h 1530116"/>
                <a:gd name="connsiteX23" fmla="*/ 633065 w 1568350"/>
                <a:gd name="connsiteY23" fmla="*/ 1357537 h 1530116"/>
                <a:gd name="connsiteX24" fmla="*/ 771172 w 1568350"/>
                <a:gd name="connsiteY24" fmla="*/ 830832 h 1530116"/>
                <a:gd name="connsiteX25" fmla="*/ 859473 w 1568350"/>
                <a:gd name="connsiteY25" fmla="*/ 739247 h 1530116"/>
                <a:gd name="connsiteX26" fmla="*/ 885744 w 1568350"/>
                <a:gd name="connsiteY26" fmla="*/ 720638 h 1530116"/>
                <a:gd name="connsiteX27" fmla="*/ 856371 w 1568350"/>
                <a:gd name="connsiteY27" fmla="*/ 708232 h 1530116"/>
                <a:gd name="connsiteX28" fmla="*/ 278218 w 1568350"/>
                <a:gd name="connsiteY28" fmla="*/ 707502 h 1530116"/>
                <a:gd name="connsiteX29" fmla="*/ 241183 w 1568350"/>
                <a:gd name="connsiteY29" fmla="*/ 754025 h 1530116"/>
                <a:gd name="connsiteX30" fmla="*/ 241548 w 1568350"/>
                <a:gd name="connsiteY30" fmla="*/ 1456602 h 1530116"/>
                <a:gd name="connsiteX31" fmla="*/ 180430 w 1568350"/>
                <a:gd name="connsiteY31" fmla="*/ 1519179 h 1530116"/>
                <a:gd name="connsiteX32" fmla="*/ 72608 w 1568350"/>
                <a:gd name="connsiteY32" fmla="*/ 1411174 h 1530116"/>
                <a:gd name="connsiteX33" fmla="*/ 72973 w 1568350"/>
                <a:gd name="connsiteY33" fmla="*/ 616100 h 1530116"/>
                <a:gd name="connsiteX34" fmla="*/ 26451 w 1568350"/>
                <a:gd name="connsiteY34" fmla="*/ 562645 h 1530116"/>
                <a:gd name="connsiteX35" fmla="*/ 1274 w 1568350"/>
                <a:gd name="connsiteY35" fmla="*/ 542941 h 1530116"/>
                <a:gd name="connsiteX36" fmla="*/ 1639 w 1568350"/>
                <a:gd name="connsiteY36" fmla="*/ 458836 h 1530116"/>
                <a:gd name="connsiteX37" fmla="*/ 42870 w 1568350"/>
                <a:gd name="connsiteY37" fmla="*/ 438220 h 1530116"/>
                <a:gd name="connsiteX38" fmla="*/ 420339 w 1568350"/>
                <a:gd name="connsiteY38" fmla="*/ 437856 h 1530116"/>
                <a:gd name="connsiteX39" fmla="*/ 477625 w 1568350"/>
                <a:gd name="connsiteY39" fmla="*/ 414321 h 1530116"/>
                <a:gd name="connsiteX40" fmla="*/ 510647 w 1568350"/>
                <a:gd name="connsiteY40" fmla="*/ 405564 h 1530116"/>
                <a:gd name="connsiteX41" fmla="*/ 815870 w 1568350"/>
                <a:gd name="connsiteY41" fmla="*/ 405564 h 1530116"/>
                <a:gd name="connsiteX42" fmla="*/ 845790 w 1568350"/>
                <a:gd name="connsiteY42" fmla="*/ 412314 h 1530116"/>
                <a:gd name="connsiteX43" fmla="*/ 914570 w 1568350"/>
                <a:gd name="connsiteY43" fmla="*/ 437856 h 1530116"/>
                <a:gd name="connsiteX44" fmla="*/ 1083145 w 1568350"/>
                <a:gd name="connsiteY44" fmla="*/ 437491 h 1530116"/>
                <a:gd name="connsiteX45" fmla="*/ 1127843 w 1568350"/>
                <a:gd name="connsiteY45" fmla="*/ 480729 h 1530116"/>
                <a:gd name="connsiteX46" fmla="*/ 1127843 w 1568350"/>
                <a:gd name="connsiteY46" fmla="*/ 512839 h 1530116"/>
                <a:gd name="connsiteX47" fmla="*/ 1083510 w 1568350"/>
                <a:gd name="connsiteY47" fmla="*/ 563739 h 1530116"/>
                <a:gd name="connsiteX48" fmla="*/ 1054867 w 1568350"/>
                <a:gd name="connsiteY48" fmla="*/ 592565 h 1530116"/>
                <a:gd name="connsiteX49" fmla="*/ 1054867 w 1568350"/>
                <a:gd name="connsiteY49" fmla="*/ 688893 h 1530116"/>
                <a:gd name="connsiteX50" fmla="*/ 1061070 w 1568350"/>
                <a:gd name="connsiteY50" fmla="*/ 710604 h 1530116"/>
                <a:gd name="connsiteX51" fmla="*/ 1163419 w 1568350"/>
                <a:gd name="connsiteY51" fmla="*/ 701299 h 1530116"/>
                <a:gd name="connsiteX52" fmla="*/ 1176919 w 1568350"/>
                <a:gd name="connsiteY52" fmla="*/ 652588 h 1530116"/>
                <a:gd name="connsiteX53" fmla="*/ 1146634 w 1568350"/>
                <a:gd name="connsiteY53" fmla="*/ 434207 h 1530116"/>
                <a:gd name="connsiteX54" fmla="*/ 1180750 w 1568350"/>
                <a:gd name="connsiteY54" fmla="*/ 372177 h 1530116"/>
                <a:gd name="connsiteX55" fmla="*/ 1273612 w 1568350"/>
                <a:gd name="connsiteY55" fmla="*/ 318722 h 153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68350" h="1530116">
                  <a:moveTo>
                    <a:pt x="1273430" y="319269"/>
                  </a:moveTo>
                  <a:cubicBezTo>
                    <a:pt x="1179473" y="378927"/>
                    <a:pt x="1075847" y="400455"/>
                    <a:pt x="966748" y="392793"/>
                  </a:cubicBezTo>
                  <a:cubicBezTo>
                    <a:pt x="871696" y="386225"/>
                    <a:pt x="778834" y="366157"/>
                    <a:pt x="690168" y="329851"/>
                  </a:cubicBezTo>
                  <a:cubicBezTo>
                    <a:pt x="639085" y="308870"/>
                    <a:pt x="614821" y="263078"/>
                    <a:pt x="631605" y="218562"/>
                  </a:cubicBezTo>
                  <a:cubicBezTo>
                    <a:pt x="651309" y="166567"/>
                    <a:pt x="697831" y="143215"/>
                    <a:pt x="751651" y="163101"/>
                  </a:cubicBezTo>
                  <a:cubicBezTo>
                    <a:pt x="808390" y="184081"/>
                    <a:pt x="865129" y="202325"/>
                    <a:pt x="925516" y="209440"/>
                  </a:cubicBezTo>
                  <a:cubicBezTo>
                    <a:pt x="969667" y="214731"/>
                    <a:pt x="1013817" y="216191"/>
                    <a:pt x="1057603" y="211630"/>
                  </a:cubicBezTo>
                  <a:cubicBezTo>
                    <a:pt x="1133316" y="203785"/>
                    <a:pt x="1169257" y="180432"/>
                    <a:pt x="1212677" y="113112"/>
                  </a:cubicBezTo>
                  <a:cubicBezTo>
                    <a:pt x="1188230" y="131174"/>
                    <a:pt x="1174365" y="161641"/>
                    <a:pt x="1144627" y="173500"/>
                  </a:cubicBezTo>
                  <a:cubicBezTo>
                    <a:pt x="1133863" y="177878"/>
                    <a:pt x="1123099" y="189919"/>
                    <a:pt x="1111788" y="181527"/>
                  </a:cubicBezTo>
                  <a:cubicBezTo>
                    <a:pt x="1101024" y="173500"/>
                    <a:pt x="1106315" y="159087"/>
                    <a:pt x="1108139" y="147593"/>
                  </a:cubicBezTo>
                  <a:cubicBezTo>
                    <a:pt x="1129850" y="17331"/>
                    <a:pt x="1240956" y="-35759"/>
                    <a:pt x="1358082" y="25176"/>
                  </a:cubicBezTo>
                  <a:cubicBezTo>
                    <a:pt x="1422484" y="58745"/>
                    <a:pt x="1465175" y="110923"/>
                    <a:pt x="1489074" y="176236"/>
                  </a:cubicBezTo>
                  <a:cubicBezTo>
                    <a:pt x="1559679" y="368893"/>
                    <a:pt x="1588140" y="567023"/>
                    <a:pt x="1553841" y="771539"/>
                  </a:cubicBezTo>
                  <a:cubicBezTo>
                    <a:pt x="1546361" y="816237"/>
                    <a:pt x="1528117" y="855644"/>
                    <a:pt x="1500751" y="891220"/>
                  </a:cubicBezTo>
                  <a:cubicBezTo>
                    <a:pt x="1466452" y="936100"/>
                    <a:pt x="1418653" y="951607"/>
                    <a:pt x="1364468" y="956898"/>
                  </a:cubicBezTo>
                  <a:cubicBezTo>
                    <a:pt x="1273977" y="965473"/>
                    <a:pt x="1184034" y="978244"/>
                    <a:pt x="1093544" y="986271"/>
                  </a:cubicBezTo>
                  <a:cubicBezTo>
                    <a:pt x="1061617" y="989008"/>
                    <a:pt x="1053772" y="1002326"/>
                    <a:pt x="1053954" y="1031699"/>
                  </a:cubicBezTo>
                  <a:cubicBezTo>
                    <a:pt x="1055049" y="1177651"/>
                    <a:pt x="1053407" y="1323421"/>
                    <a:pt x="1055049" y="1469373"/>
                  </a:cubicBezTo>
                  <a:cubicBezTo>
                    <a:pt x="1055414" y="1507138"/>
                    <a:pt x="1044650" y="1524470"/>
                    <a:pt x="1005243" y="1519727"/>
                  </a:cubicBezTo>
                  <a:cubicBezTo>
                    <a:pt x="986816" y="1517537"/>
                    <a:pt x="967842" y="1519362"/>
                    <a:pt x="949051" y="1519362"/>
                  </a:cubicBezTo>
                  <a:cubicBezTo>
                    <a:pt x="910374" y="1519362"/>
                    <a:pt x="889636" y="1499476"/>
                    <a:pt x="886839" y="1459704"/>
                  </a:cubicBezTo>
                  <a:cubicBezTo>
                    <a:pt x="862939" y="1490718"/>
                    <a:pt x="837398" y="1516807"/>
                    <a:pt x="798720" y="1525929"/>
                  </a:cubicBezTo>
                  <a:cubicBezTo>
                    <a:pt x="693635" y="1550741"/>
                    <a:pt x="605699" y="1461528"/>
                    <a:pt x="633065" y="1357537"/>
                  </a:cubicBezTo>
                  <a:cubicBezTo>
                    <a:pt x="679040" y="1182030"/>
                    <a:pt x="724650" y="1006340"/>
                    <a:pt x="771172" y="830832"/>
                  </a:cubicBezTo>
                  <a:cubicBezTo>
                    <a:pt x="783395" y="784675"/>
                    <a:pt x="816052" y="756579"/>
                    <a:pt x="859473" y="739247"/>
                  </a:cubicBezTo>
                  <a:cubicBezTo>
                    <a:pt x="869507" y="735233"/>
                    <a:pt x="887751" y="737787"/>
                    <a:pt x="885744" y="720638"/>
                  </a:cubicBezTo>
                  <a:cubicBezTo>
                    <a:pt x="883920" y="703671"/>
                    <a:pt x="867318" y="708232"/>
                    <a:pt x="856371" y="708232"/>
                  </a:cubicBezTo>
                  <a:cubicBezTo>
                    <a:pt x="663715" y="707867"/>
                    <a:pt x="470875" y="708597"/>
                    <a:pt x="278218" y="707502"/>
                  </a:cubicBezTo>
                  <a:cubicBezTo>
                    <a:pt x="241548" y="707320"/>
                    <a:pt x="241183" y="727936"/>
                    <a:pt x="241183" y="754025"/>
                  </a:cubicBezTo>
                  <a:cubicBezTo>
                    <a:pt x="241548" y="988278"/>
                    <a:pt x="241548" y="1222531"/>
                    <a:pt x="241548" y="1456602"/>
                  </a:cubicBezTo>
                  <a:cubicBezTo>
                    <a:pt x="241548" y="1498326"/>
                    <a:pt x="221175" y="1519179"/>
                    <a:pt x="180430" y="1519179"/>
                  </a:cubicBezTo>
                  <a:cubicBezTo>
                    <a:pt x="108549" y="1519179"/>
                    <a:pt x="72608" y="1483184"/>
                    <a:pt x="72608" y="1411174"/>
                  </a:cubicBezTo>
                  <a:cubicBezTo>
                    <a:pt x="72608" y="1146089"/>
                    <a:pt x="72243" y="881186"/>
                    <a:pt x="72973" y="616100"/>
                  </a:cubicBezTo>
                  <a:cubicBezTo>
                    <a:pt x="72973" y="581983"/>
                    <a:pt x="69871" y="556807"/>
                    <a:pt x="26451" y="562645"/>
                  </a:cubicBezTo>
                  <a:cubicBezTo>
                    <a:pt x="12950" y="564469"/>
                    <a:pt x="1821" y="557536"/>
                    <a:pt x="1274" y="542941"/>
                  </a:cubicBezTo>
                  <a:cubicBezTo>
                    <a:pt x="179" y="514845"/>
                    <a:pt x="-1098" y="486567"/>
                    <a:pt x="1639" y="458836"/>
                  </a:cubicBezTo>
                  <a:cubicBezTo>
                    <a:pt x="4010" y="434572"/>
                    <a:pt x="25903" y="438220"/>
                    <a:pt x="42870" y="438220"/>
                  </a:cubicBezTo>
                  <a:cubicBezTo>
                    <a:pt x="168754" y="437856"/>
                    <a:pt x="294455" y="438220"/>
                    <a:pt x="420339" y="437856"/>
                  </a:cubicBezTo>
                  <a:cubicBezTo>
                    <a:pt x="442232" y="437856"/>
                    <a:pt x="465949" y="443511"/>
                    <a:pt x="477625" y="414321"/>
                  </a:cubicBezTo>
                  <a:cubicBezTo>
                    <a:pt x="482551" y="402097"/>
                    <a:pt x="498789" y="405564"/>
                    <a:pt x="510647" y="405564"/>
                  </a:cubicBezTo>
                  <a:cubicBezTo>
                    <a:pt x="612449" y="405381"/>
                    <a:pt x="714068" y="405381"/>
                    <a:pt x="815870" y="405564"/>
                  </a:cubicBezTo>
                  <a:cubicBezTo>
                    <a:pt x="826451" y="405564"/>
                    <a:pt x="841411" y="402645"/>
                    <a:pt x="845790" y="412314"/>
                  </a:cubicBezTo>
                  <a:cubicBezTo>
                    <a:pt x="860568" y="445518"/>
                    <a:pt x="889028" y="437673"/>
                    <a:pt x="914570" y="437856"/>
                  </a:cubicBezTo>
                  <a:cubicBezTo>
                    <a:pt x="970762" y="438403"/>
                    <a:pt x="1026953" y="439133"/>
                    <a:pt x="1083145" y="437491"/>
                  </a:cubicBezTo>
                  <a:cubicBezTo>
                    <a:pt x="1115072" y="436579"/>
                    <a:pt x="1131674" y="446430"/>
                    <a:pt x="1127843" y="480729"/>
                  </a:cubicBezTo>
                  <a:cubicBezTo>
                    <a:pt x="1126566" y="491311"/>
                    <a:pt x="1126930" y="502257"/>
                    <a:pt x="1127843" y="512839"/>
                  </a:cubicBezTo>
                  <a:cubicBezTo>
                    <a:pt x="1130579" y="545313"/>
                    <a:pt x="1124924" y="569213"/>
                    <a:pt x="1083510" y="563739"/>
                  </a:cubicBezTo>
                  <a:cubicBezTo>
                    <a:pt x="1063076" y="561003"/>
                    <a:pt x="1054684" y="572679"/>
                    <a:pt x="1054867" y="592565"/>
                  </a:cubicBezTo>
                  <a:cubicBezTo>
                    <a:pt x="1055231" y="624674"/>
                    <a:pt x="1054867" y="656784"/>
                    <a:pt x="1054867" y="688893"/>
                  </a:cubicBezTo>
                  <a:cubicBezTo>
                    <a:pt x="1054867" y="696738"/>
                    <a:pt x="1053589" y="709327"/>
                    <a:pt x="1061070" y="710604"/>
                  </a:cubicBezTo>
                  <a:cubicBezTo>
                    <a:pt x="1095733" y="716807"/>
                    <a:pt x="1130397" y="711151"/>
                    <a:pt x="1163419" y="701299"/>
                  </a:cubicBezTo>
                  <a:cubicBezTo>
                    <a:pt x="1188413" y="693819"/>
                    <a:pt x="1178379" y="669190"/>
                    <a:pt x="1176919" y="652588"/>
                  </a:cubicBezTo>
                  <a:cubicBezTo>
                    <a:pt x="1170351" y="579429"/>
                    <a:pt x="1163783" y="505906"/>
                    <a:pt x="1146634" y="434207"/>
                  </a:cubicBezTo>
                  <a:cubicBezTo>
                    <a:pt x="1138789" y="401003"/>
                    <a:pt x="1144627" y="382394"/>
                    <a:pt x="1180750" y="372177"/>
                  </a:cubicBezTo>
                  <a:cubicBezTo>
                    <a:pt x="1214867" y="362508"/>
                    <a:pt x="1249348" y="349555"/>
                    <a:pt x="1273612" y="318722"/>
                  </a:cubicBezTo>
                  <a:close/>
                </a:path>
              </a:pathLst>
            </a:custGeom>
            <a:solidFill>
              <a:schemeClr val="bg1">
                <a:lumMod val="75000"/>
              </a:schemeClr>
            </a:solidFill>
            <a:ln w="18226" cap="flat">
              <a:noFill/>
              <a:prstDash val="solid"/>
              <a:miter/>
            </a:ln>
          </p:spPr>
          <p:txBody>
            <a:bodyPr rtlCol="0" anchor="ctr"/>
            <a:lstStyle/>
            <a:p>
              <a:endParaRPr lang="LID4096"/>
            </a:p>
          </p:txBody>
        </p:sp>
        <p:sp>
          <p:nvSpPr>
            <p:cNvPr id="9" name="Forma libre: forma 8">
              <a:extLst>
                <a:ext uri="{FF2B5EF4-FFF2-40B4-BE49-F238E27FC236}">
                  <a16:creationId xmlns:a16="http://schemas.microsoft.com/office/drawing/2014/main" id="{AF3ED826-5A60-4330-BD5F-0D27F020985E}"/>
                </a:ext>
              </a:extLst>
            </p:cNvPr>
            <p:cNvSpPr/>
            <p:nvPr/>
          </p:nvSpPr>
          <p:spPr>
            <a:xfrm>
              <a:off x="9585115" y="1875511"/>
              <a:ext cx="718061" cy="1419265"/>
            </a:xfrm>
            <a:custGeom>
              <a:avLst/>
              <a:gdLst>
                <a:gd name="connsiteX0" fmla="*/ 269573 w 718061"/>
                <a:gd name="connsiteY0" fmla="*/ 891714 h 1419265"/>
                <a:gd name="connsiteX1" fmla="*/ 494340 w 718061"/>
                <a:gd name="connsiteY1" fmla="*/ 892261 h 1419265"/>
                <a:gd name="connsiteX2" fmla="*/ 533564 w 718061"/>
                <a:gd name="connsiteY2" fmla="*/ 852306 h 1419265"/>
                <a:gd name="connsiteX3" fmla="*/ 540679 w 718061"/>
                <a:gd name="connsiteY3" fmla="*/ 443275 h 1419265"/>
                <a:gd name="connsiteX4" fmla="*/ 593587 w 718061"/>
                <a:gd name="connsiteY4" fmla="*/ 34244 h 1419265"/>
                <a:gd name="connsiteX5" fmla="*/ 636643 w 718061"/>
                <a:gd name="connsiteY5" fmla="*/ 1223 h 1419265"/>
                <a:gd name="connsiteX6" fmla="*/ 652515 w 718061"/>
                <a:gd name="connsiteY6" fmla="*/ 3229 h 1419265"/>
                <a:gd name="connsiteX7" fmla="*/ 712173 w 718061"/>
                <a:gd name="connsiteY7" fmla="*/ 84963 h 1419265"/>
                <a:gd name="connsiteX8" fmla="*/ 659448 w 718061"/>
                <a:gd name="connsiteY8" fmla="*/ 939695 h 1419265"/>
                <a:gd name="connsiteX9" fmla="*/ 709072 w 718061"/>
                <a:gd name="connsiteY9" fmla="*/ 1381566 h 1419265"/>
                <a:gd name="connsiteX10" fmla="*/ 676050 w 718061"/>
                <a:gd name="connsiteY10" fmla="*/ 1419148 h 1419265"/>
                <a:gd name="connsiteX11" fmla="*/ 577897 w 718061"/>
                <a:gd name="connsiteY11" fmla="*/ 1341064 h 1419265"/>
                <a:gd name="connsiteX12" fmla="*/ 572606 w 718061"/>
                <a:gd name="connsiteY12" fmla="*/ 1305306 h 1419265"/>
                <a:gd name="connsiteX13" fmla="*/ 539220 w 718061"/>
                <a:gd name="connsiteY13" fmla="*/ 1274291 h 1419265"/>
                <a:gd name="connsiteX14" fmla="*/ 182184 w 718061"/>
                <a:gd name="connsiteY14" fmla="*/ 1274291 h 1419265"/>
                <a:gd name="connsiteX15" fmla="*/ 151169 w 718061"/>
                <a:gd name="connsiteY15" fmla="*/ 1305671 h 1419265"/>
                <a:gd name="connsiteX16" fmla="*/ 150804 w 718061"/>
                <a:gd name="connsiteY16" fmla="*/ 1385944 h 1419265"/>
                <a:gd name="connsiteX17" fmla="*/ 116506 w 718061"/>
                <a:gd name="connsiteY17" fmla="*/ 1419148 h 1419265"/>
                <a:gd name="connsiteX18" fmla="*/ 22002 w 718061"/>
                <a:gd name="connsiteY18" fmla="*/ 1331942 h 1419265"/>
                <a:gd name="connsiteX19" fmla="*/ 23279 w 718061"/>
                <a:gd name="connsiteY19" fmla="*/ 1087290 h 1419265"/>
                <a:gd name="connsiteX20" fmla="*/ 838 w 718061"/>
                <a:gd name="connsiteY20" fmla="*/ 936959 h 1419265"/>
                <a:gd name="connsiteX21" fmla="*/ 49003 w 718061"/>
                <a:gd name="connsiteY21" fmla="*/ 891531 h 1419265"/>
                <a:gd name="connsiteX22" fmla="*/ 269755 w 718061"/>
                <a:gd name="connsiteY22" fmla="*/ 892078 h 1419265"/>
                <a:gd name="connsiteX23" fmla="*/ 353678 w 718061"/>
                <a:gd name="connsiteY23" fmla="*/ 1203869 h 1419265"/>
                <a:gd name="connsiteX24" fmla="*/ 521888 w 718061"/>
                <a:gd name="connsiteY24" fmla="*/ 1204234 h 1419265"/>
                <a:gd name="connsiteX25" fmla="*/ 554180 w 718061"/>
                <a:gd name="connsiteY25" fmla="*/ 1165192 h 1419265"/>
                <a:gd name="connsiteX26" fmla="*/ 541409 w 718061"/>
                <a:gd name="connsiteY26" fmla="*/ 1049889 h 1419265"/>
                <a:gd name="connsiteX27" fmla="*/ 507658 w 718061"/>
                <a:gd name="connsiteY27" fmla="*/ 1016685 h 1419265"/>
                <a:gd name="connsiteX28" fmla="*/ 183096 w 718061"/>
                <a:gd name="connsiteY28" fmla="*/ 1016685 h 1419265"/>
                <a:gd name="connsiteX29" fmla="*/ 150439 w 718061"/>
                <a:gd name="connsiteY29" fmla="*/ 1050619 h 1419265"/>
                <a:gd name="connsiteX30" fmla="*/ 150439 w 718061"/>
                <a:gd name="connsiteY30" fmla="*/ 1166834 h 1419265"/>
                <a:gd name="connsiteX31" fmla="*/ 189117 w 718061"/>
                <a:gd name="connsiteY31" fmla="*/ 1204051 h 1419265"/>
                <a:gd name="connsiteX32" fmla="*/ 353313 w 718061"/>
                <a:gd name="connsiteY32" fmla="*/ 1203687 h 1419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18061" h="1419265">
                  <a:moveTo>
                    <a:pt x="269573" y="891714"/>
                  </a:moveTo>
                  <a:cubicBezTo>
                    <a:pt x="344556" y="891714"/>
                    <a:pt x="419357" y="890801"/>
                    <a:pt x="494340" y="892261"/>
                  </a:cubicBezTo>
                  <a:cubicBezTo>
                    <a:pt x="524442" y="892808"/>
                    <a:pt x="533564" y="881497"/>
                    <a:pt x="533564" y="852306"/>
                  </a:cubicBezTo>
                  <a:cubicBezTo>
                    <a:pt x="533382" y="716024"/>
                    <a:pt x="529733" y="579558"/>
                    <a:pt x="540679" y="443275"/>
                  </a:cubicBezTo>
                  <a:cubicBezTo>
                    <a:pt x="551626" y="305898"/>
                    <a:pt x="575161" y="170527"/>
                    <a:pt x="593587" y="34244"/>
                  </a:cubicBezTo>
                  <a:cubicBezTo>
                    <a:pt x="597053" y="7973"/>
                    <a:pt x="609642" y="-4068"/>
                    <a:pt x="636643" y="1223"/>
                  </a:cubicBezTo>
                  <a:cubicBezTo>
                    <a:pt x="641934" y="2317"/>
                    <a:pt x="647224" y="2317"/>
                    <a:pt x="652515" y="3229"/>
                  </a:cubicBezTo>
                  <a:cubicBezTo>
                    <a:pt x="724579" y="14358"/>
                    <a:pt x="723849" y="14358"/>
                    <a:pt x="712173" y="84963"/>
                  </a:cubicBezTo>
                  <a:cubicBezTo>
                    <a:pt x="664921" y="368110"/>
                    <a:pt x="645765" y="652899"/>
                    <a:pt x="659448" y="939695"/>
                  </a:cubicBezTo>
                  <a:cubicBezTo>
                    <a:pt x="666563" y="1087837"/>
                    <a:pt x="688821" y="1234701"/>
                    <a:pt x="709072" y="1381566"/>
                  </a:cubicBezTo>
                  <a:cubicBezTo>
                    <a:pt x="713268" y="1411851"/>
                    <a:pt x="703781" y="1419696"/>
                    <a:pt x="676050" y="1419148"/>
                  </a:cubicBezTo>
                  <a:cubicBezTo>
                    <a:pt x="578627" y="1416959"/>
                    <a:pt x="594317" y="1431737"/>
                    <a:pt x="577897" y="1341064"/>
                  </a:cubicBezTo>
                  <a:cubicBezTo>
                    <a:pt x="575708" y="1329205"/>
                    <a:pt x="573519" y="1317347"/>
                    <a:pt x="572606" y="1305306"/>
                  </a:cubicBezTo>
                  <a:cubicBezTo>
                    <a:pt x="570964" y="1284325"/>
                    <a:pt x="560748" y="1274291"/>
                    <a:pt x="539220" y="1274291"/>
                  </a:cubicBezTo>
                  <a:cubicBezTo>
                    <a:pt x="420269" y="1274473"/>
                    <a:pt x="301135" y="1274656"/>
                    <a:pt x="182184" y="1274291"/>
                  </a:cubicBezTo>
                  <a:cubicBezTo>
                    <a:pt x="159744" y="1274291"/>
                    <a:pt x="150804" y="1283960"/>
                    <a:pt x="151169" y="1305671"/>
                  </a:cubicBezTo>
                  <a:cubicBezTo>
                    <a:pt x="151534" y="1332489"/>
                    <a:pt x="150804" y="1359126"/>
                    <a:pt x="150804" y="1385944"/>
                  </a:cubicBezTo>
                  <a:cubicBezTo>
                    <a:pt x="150804" y="1409297"/>
                    <a:pt x="140405" y="1419513"/>
                    <a:pt x="116506" y="1419148"/>
                  </a:cubicBezTo>
                  <a:cubicBezTo>
                    <a:pt x="7041" y="1416959"/>
                    <a:pt x="23279" y="1436115"/>
                    <a:pt x="22002" y="1331942"/>
                  </a:cubicBezTo>
                  <a:cubicBezTo>
                    <a:pt x="20907" y="1250391"/>
                    <a:pt x="17805" y="1168476"/>
                    <a:pt x="23279" y="1087290"/>
                  </a:cubicBezTo>
                  <a:cubicBezTo>
                    <a:pt x="26745" y="1034564"/>
                    <a:pt x="-5547" y="990231"/>
                    <a:pt x="838" y="936959"/>
                  </a:cubicBezTo>
                  <a:cubicBezTo>
                    <a:pt x="5035" y="902113"/>
                    <a:pt x="15069" y="890801"/>
                    <a:pt x="49003" y="891531"/>
                  </a:cubicBezTo>
                  <a:cubicBezTo>
                    <a:pt x="122526" y="893173"/>
                    <a:pt x="196050" y="892078"/>
                    <a:pt x="269755" y="892078"/>
                  </a:cubicBezTo>
                  <a:close/>
                  <a:moveTo>
                    <a:pt x="353678" y="1203869"/>
                  </a:moveTo>
                  <a:cubicBezTo>
                    <a:pt x="409687" y="1203869"/>
                    <a:pt x="465879" y="1202957"/>
                    <a:pt x="521888" y="1204234"/>
                  </a:cubicBezTo>
                  <a:cubicBezTo>
                    <a:pt x="551626" y="1204964"/>
                    <a:pt x="558741" y="1193105"/>
                    <a:pt x="554180" y="1165192"/>
                  </a:cubicBezTo>
                  <a:cubicBezTo>
                    <a:pt x="547977" y="1127062"/>
                    <a:pt x="543781" y="1088384"/>
                    <a:pt x="541409" y="1049889"/>
                  </a:cubicBezTo>
                  <a:cubicBezTo>
                    <a:pt x="539950" y="1026355"/>
                    <a:pt x="531922" y="1016503"/>
                    <a:pt x="507658" y="1016685"/>
                  </a:cubicBezTo>
                  <a:cubicBezTo>
                    <a:pt x="399470" y="1017415"/>
                    <a:pt x="291283" y="1017415"/>
                    <a:pt x="183096" y="1016685"/>
                  </a:cubicBezTo>
                  <a:cubicBezTo>
                    <a:pt x="158284" y="1016685"/>
                    <a:pt x="150075" y="1027449"/>
                    <a:pt x="150439" y="1050619"/>
                  </a:cubicBezTo>
                  <a:cubicBezTo>
                    <a:pt x="151169" y="1089296"/>
                    <a:pt x="151352" y="1128156"/>
                    <a:pt x="150439" y="1166834"/>
                  </a:cubicBezTo>
                  <a:cubicBezTo>
                    <a:pt x="149892" y="1194382"/>
                    <a:pt x="161751" y="1204781"/>
                    <a:pt x="189117" y="1204051"/>
                  </a:cubicBezTo>
                  <a:cubicBezTo>
                    <a:pt x="243849" y="1202774"/>
                    <a:pt x="298581" y="1203687"/>
                    <a:pt x="353313" y="1203687"/>
                  </a:cubicBezTo>
                  <a:close/>
                </a:path>
              </a:pathLst>
            </a:custGeom>
            <a:solidFill>
              <a:schemeClr val="bg1">
                <a:lumMod val="75000"/>
              </a:schemeClr>
            </a:solidFill>
            <a:ln w="18226" cap="flat">
              <a:noFill/>
              <a:prstDash val="solid"/>
              <a:miter/>
            </a:ln>
          </p:spPr>
          <p:txBody>
            <a:bodyPr rtlCol="0" anchor="ctr"/>
            <a:lstStyle/>
            <a:p>
              <a:endParaRPr lang="LID4096"/>
            </a:p>
          </p:txBody>
        </p:sp>
        <p:sp>
          <p:nvSpPr>
            <p:cNvPr id="10" name="Forma libre: forma 9">
              <a:extLst>
                <a:ext uri="{FF2B5EF4-FFF2-40B4-BE49-F238E27FC236}">
                  <a16:creationId xmlns:a16="http://schemas.microsoft.com/office/drawing/2014/main" id="{5ABF5F4B-99FF-4DB8-8D13-12A45DBF209E}"/>
                </a:ext>
              </a:extLst>
            </p:cNvPr>
            <p:cNvSpPr/>
            <p:nvPr/>
          </p:nvSpPr>
          <p:spPr>
            <a:xfrm>
              <a:off x="9229277" y="1305328"/>
              <a:ext cx="481162" cy="479520"/>
            </a:xfrm>
            <a:custGeom>
              <a:avLst/>
              <a:gdLst>
                <a:gd name="connsiteX0" fmla="*/ 235536 w 481162"/>
                <a:gd name="connsiteY0" fmla="*/ 479090 h 479520"/>
                <a:gd name="connsiteX1" fmla="*/ 6 w 481162"/>
                <a:gd name="connsiteY1" fmla="*/ 242283 h 479520"/>
                <a:gd name="connsiteX2" fmla="*/ 241739 w 481162"/>
                <a:gd name="connsiteY2" fmla="*/ 2 h 479520"/>
                <a:gd name="connsiteX3" fmla="*/ 481101 w 481162"/>
                <a:gd name="connsiteY3" fmla="*/ 242465 h 479520"/>
                <a:gd name="connsiteX4" fmla="*/ 235536 w 481162"/>
                <a:gd name="connsiteY4" fmla="*/ 478908 h 479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162" h="479520">
                  <a:moveTo>
                    <a:pt x="235536" y="479090"/>
                  </a:moveTo>
                  <a:cubicBezTo>
                    <a:pt x="102902" y="478360"/>
                    <a:pt x="-906" y="373822"/>
                    <a:pt x="6" y="242283"/>
                  </a:cubicBezTo>
                  <a:cubicBezTo>
                    <a:pt x="918" y="107459"/>
                    <a:pt x="108558" y="-545"/>
                    <a:pt x="241739" y="2"/>
                  </a:cubicBezTo>
                  <a:cubicBezTo>
                    <a:pt x="369265" y="549"/>
                    <a:pt x="484202" y="116034"/>
                    <a:pt x="481101" y="242465"/>
                  </a:cubicBezTo>
                  <a:cubicBezTo>
                    <a:pt x="478000" y="374187"/>
                    <a:pt x="369083" y="488942"/>
                    <a:pt x="235536" y="478908"/>
                  </a:cubicBezTo>
                  <a:close/>
                </a:path>
              </a:pathLst>
            </a:custGeom>
            <a:solidFill>
              <a:schemeClr val="bg1">
                <a:lumMod val="75000"/>
              </a:schemeClr>
            </a:solidFill>
            <a:ln w="18226" cap="flat">
              <a:noFill/>
              <a:prstDash val="solid"/>
              <a:miter/>
            </a:ln>
          </p:spPr>
          <p:txBody>
            <a:bodyPr rtlCol="0" anchor="ctr"/>
            <a:lstStyle/>
            <a:p>
              <a:endParaRPr lang="LID4096"/>
            </a:p>
          </p:txBody>
        </p:sp>
      </p:grpSp>
      <p:pic>
        <p:nvPicPr>
          <p:cNvPr id="12" name="Imagen 11">
            <a:extLst>
              <a:ext uri="{FF2B5EF4-FFF2-40B4-BE49-F238E27FC236}">
                <a16:creationId xmlns:a16="http://schemas.microsoft.com/office/drawing/2014/main" id="{05A6A9B2-6B26-4422-A6AD-4B01B4042C74}"/>
              </a:ext>
            </a:extLst>
          </p:cNvPr>
          <p:cNvPicPr>
            <a:picLocks noChangeAspect="1"/>
          </p:cNvPicPr>
          <p:nvPr/>
        </p:nvPicPr>
        <p:blipFill>
          <a:blip r:embed="rId3">
            <a:extLst>
              <a:ext uri="{28A0092B-C50C-407E-A947-70E740481C1C}">
                <a14:useLocalDpi xmlns:a14="http://schemas.microsoft.com/office/drawing/2010/main" val="0"/>
              </a:ext>
            </a:extLst>
          </a:blip>
          <a:srcRect l="680" t="-2544" r="-680" b="42300"/>
          <a:stretch>
            <a:fillRect/>
          </a:stretch>
        </p:blipFill>
        <p:spPr>
          <a:xfrm>
            <a:off x="305963" y="535577"/>
            <a:ext cx="7690320" cy="6322423"/>
          </a:xfrm>
          <a:prstGeom prst="rect">
            <a:avLst/>
          </a:prstGeom>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8" fill="hold" grpId="1"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9"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2"/>
                                          </p:val>
                                        </p:tav>
                                        <p:tav tm="100000">
                                          <p:val>
                                            <p:strVal val="#ppt_x"/>
                                          </p:val>
                                        </p:tav>
                                      </p:tavLst>
                                    </p:anim>
                                    <p:anim calcmode="lin" valueType="num">
                                      <p:cBhvr>
                                        <p:cTn id="13" dur="5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4" dur="500"/>
                                        <p:tgtEl>
                                          <p:spTgt spid="8"/>
                                        </p:tgtEl>
                                      </p:cBhvr>
                                    </p:animEffect>
                                  </p:childTnLst>
                                </p:cTn>
                              </p:par>
                            </p:childTnLst>
                          </p:cTn>
                        </p:par>
                        <p:par>
                          <p:cTn id="15" fill="hold" nodeType="afterGroup">
                            <p:stCondLst>
                              <p:cond delay="1000"/>
                            </p:stCondLst>
                            <p:childTnLst>
                              <p:par>
                                <p:cTn id="16" presetID="14" presetClass="entr" presetSubtype="5"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vertical)">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animBg="1"/>
      <p:bldP spid="8" grpId="2"/>
      <p:bldP spid="16" grpId="3"/>
      <p:bldP spid="16" grpId="4"/>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lipse 15">
            <a:extLst>
              <a:ext uri="{FF2B5EF4-FFF2-40B4-BE49-F238E27FC236}">
                <a16:creationId xmlns:a16="http://schemas.microsoft.com/office/drawing/2014/main" id="{BDA79EDA-F886-4DE3-85E3-802E4C253653}"/>
              </a:ext>
            </a:extLst>
          </p:cNvPr>
          <p:cNvSpPr/>
          <p:nvPr/>
        </p:nvSpPr>
        <p:spPr>
          <a:xfrm>
            <a:off x="5625511" y="697320"/>
            <a:ext cx="5799909" cy="5799909"/>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 name="文本框 3"/>
          <p:cNvSpPr txBox="1"/>
          <p:nvPr/>
        </p:nvSpPr>
        <p:spPr>
          <a:xfrm>
            <a:off x="497840" y="1021715"/>
            <a:ext cx="4704715" cy="1641475"/>
          </a:xfrm>
          <a:prstGeom prst="rect">
            <a:avLst/>
          </a:prstGeom>
          <a:noFill/>
        </p:spPr>
        <p:txBody>
          <a:bodyPr wrap="square" rtlCol="0">
            <a:spAutoFit/>
          </a:bodyPr>
          <a:lstStyle/>
          <a:p>
            <a:pPr marL="0" marR="0" lvl="0" indent="0" algn="l" defTabSz="914400" rtl="0" eaLnBrk="1" fontAlgn="auto" latinLnBrk="0" hangingPunct="1">
              <a:lnSpc>
                <a:spcPct val="140000"/>
              </a:lnSpc>
              <a:spcBef>
                <a:spcPct val="0"/>
              </a:spcBef>
              <a:spcAft>
                <a:spcPct val="0"/>
              </a:spcAft>
              <a:buClrTx/>
              <a:buSzTx/>
              <a:buFontTx/>
              <a:buNone/>
              <a:defRPr/>
            </a:pPr>
            <a:r>
              <a:rPr kumimoji="0" lang="en-US" altLang="zh-CN" sz="3600" b="0" i="0" u="none" strike="noStrike" kern="1200" cap="none" spc="0" normalizeH="0" baseline="0" noProof="0">
                <a:ln>
                  <a:noFill/>
                </a:ln>
                <a:solidFill>
                  <a:schemeClr val="tx1">
                    <a:lumMod val="75000"/>
                    <a:lumOff val="25000"/>
                  </a:schemeClr>
                </a:solidFill>
                <a:effectLst/>
                <a:uLnTx/>
                <a:uFillTx/>
                <a:latin typeface="Poppins SemiBold" panose="02000000000000000000" charset="0"/>
                <a:ea typeface="华文细黑" panose="02010600040101010101" charset="-122"/>
                <a:cs typeface="+mn-cs"/>
              </a:rPr>
              <a:t>ALL OR NOTHING</a:t>
            </a:r>
          </a:p>
          <a:p>
            <a:pPr marL="0" marR="0" lvl="0" indent="0" algn="l" defTabSz="914400" rtl="0" eaLnBrk="1" fontAlgn="auto" latinLnBrk="0" hangingPunct="1">
              <a:lnSpc>
                <a:spcPct val="140000"/>
              </a:lnSpc>
              <a:spcBef>
                <a:spcPct val="0"/>
              </a:spcBef>
              <a:spcAft>
                <a:spcPct val="0"/>
              </a:spcAft>
              <a:buClrTx/>
              <a:buSzTx/>
              <a:buFontTx/>
              <a:buNone/>
              <a:defRPr/>
            </a:pPr>
            <a:r>
              <a:rPr kumimoji="0" lang="en-US" altLang="zh-CN" sz="3600" b="0" i="0" u="none" strike="noStrike" kern="1200" cap="none" spc="0" normalizeH="0" baseline="0" noProof="0">
                <a:ln>
                  <a:noFill/>
                </a:ln>
                <a:solidFill>
                  <a:schemeClr val="tx1">
                    <a:lumMod val="75000"/>
                    <a:lumOff val="25000"/>
                  </a:schemeClr>
                </a:solidFill>
                <a:effectLst/>
                <a:uLnTx/>
                <a:uFillTx/>
                <a:latin typeface="Poppins SemiBold" panose="02000000000000000000" charset="0"/>
                <a:ea typeface="华文细黑" panose="02010600040101010101" charset="-122"/>
                <a:cs typeface="+mn-cs"/>
              </a:rPr>
              <a:t>NOW OR NEVER</a:t>
            </a:r>
          </a:p>
        </p:txBody>
      </p:sp>
      <p:sp>
        <p:nvSpPr>
          <p:cNvPr id="10" name="文本框 9"/>
          <p:cNvSpPr txBox="1"/>
          <p:nvPr/>
        </p:nvSpPr>
        <p:spPr>
          <a:xfrm>
            <a:off x="497840" y="3795395"/>
            <a:ext cx="5109845" cy="1938020"/>
          </a:xfrm>
          <a:prstGeom prst="rect">
            <a:avLst/>
          </a:prstGeom>
          <a:noFill/>
        </p:spPr>
        <p:txBody>
          <a:bodyPr wrap="square" rtlCol="0">
            <a:spAutoFit/>
          </a:bodyPr>
          <a:lstStyle/>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lnSpc>
                <a:spcPct val="200000"/>
              </a:lnSpc>
            </a:pPr>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lnSpc>
                <a:spcPct val="200000"/>
              </a:lnSpc>
            </a:pP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woman.I love you more than I've ever loved any woman. And I've waited longer for you than I've waited for any woman.</a:t>
            </a:r>
          </a:p>
        </p:txBody>
      </p:sp>
      <p:sp>
        <p:nvSpPr>
          <p:cNvPr id="20" name="TextBox 11"/>
          <p:cNvSpPr txBox="1"/>
          <p:nvPr/>
        </p:nvSpPr>
        <p:spPr>
          <a:xfrm>
            <a:off x="497840" y="3260090"/>
            <a:ext cx="2862580" cy="337185"/>
          </a:xfrm>
          <a:prstGeom prst="rect">
            <a:avLst/>
          </a:prstGeom>
          <a:noFill/>
        </p:spPr>
        <p:txBody>
          <a:bodyPr wrap="square" rtlCol="0">
            <a:spAutoFit/>
          </a:bodyPr>
          <a:lstStyle/>
          <a:p>
            <a:pPr algn="l"/>
            <a:r>
              <a:rPr sz="1600" b="1">
                <a:solidFill>
                  <a:schemeClr val="tx1">
                    <a:lumMod val="75000"/>
                    <a:lumOff val="25000"/>
                  </a:schemeClr>
                </a:solidFill>
                <a:latin typeface="Lora" panose="02000503000000020004" pitchFamily="2" charset="0"/>
                <a:ea typeface="华文细黑" panose="02010600040101010101" charset="-122"/>
                <a:sym typeface="+mn-ea"/>
              </a:rPr>
              <a:t>Click here to add your title</a:t>
            </a:r>
          </a:p>
        </p:txBody>
      </p:sp>
      <p:pic>
        <p:nvPicPr>
          <p:cNvPr id="5" name="Imagen 4">
            <a:extLst>
              <a:ext uri="{FF2B5EF4-FFF2-40B4-BE49-F238E27FC236}">
                <a16:creationId xmlns:a16="http://schemas.microsoft.com/office/drawing/2014/main" id="{71CB0D90-E9F0-4F77-A8A6-BFA6F38AA603}"/>
              </a:ext>
            </a:extLst>
          </p:cNvPr>
          <p:cNvPicPr>
            <a:picLocks noChangeAspect="1"/>
          </p:cNvPicPr>
          <p:nvPr/>
        </p:nvPicPr>
        <p:blipFill>
          <a:blip r:embed="rId3">
            <a:extLst>
              <a:ext uri="{28A0092B-C50C-407E-A947-70E740481C1C}">
                <a14:useLocalDpi xmlns:a14="http://schemas.microsoft.com/office/drawing/2010/main" val="0"/>
              </a:ext>
            </a:extLst>
          </a:blip>
          <a:srcRect l="20705" r="5760"/>
          <a:stretch>
            <a:fillRect/>
          </a:stretch>
        </p:blipFill>
        <p:spPr>
          <a:xfrm>
            <a:off x="7294064" y="0"/>
            <a:ext cx="5461565" cy="4951463"/>
          </a:xfrm>
          <a:prstGeom prst="rect">
            <a:avLst/>
          </a:prstGeom>
        </p:spPr>
      </p:pic>
      <p:sp>
        <p:nvSpPr>
          <p:cNvPr id="11" name="Rombo 10">
            <a:extLst>
              <a:ext uri="{FF2B5EF4-FFF2-40B4-BE49-F238E27FC236}">
                <a16:creationId xmlns:a16="http://schemas.microsoft.com/office/drawing/2014/main" id="{D9CBF3DB-4D9A-4307-BC7B-FDBF6504F4B0}"/>
              </a:ext>
            </a:extLst>
          </p:cNvPr>
          <p:cNvSpPr/>
          <p:nvPr/>
        </p:nvSpPr>
        <p:spPr>
          <a:xfrm>
            <a:off x="5809122" y="3475758"/>
            <a:ext cx="2998761" cy="2998761"/>
          </a:xfrm>
          <a:prstGeom prst="diamond">
            <a:avLst/>
          </a:prstGeom>
          <a:solidFill>
            <a:schemeClr val="bg1">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4" name="Forma libre: forma 13">
            <a:extLst>
              <a:ext uri="{FF2B5EF4-FFF2-40B4-BE49-F238E27FC236}">
                <a16:creationId xmlns:a16="http://schemas.microsoft.com/office/drawing/2014/main" id="{ACA9C410-4182-4BAC-88CE-03621AFE764C}"/>
              </a:ext>
            </a:extLst>
          </p:cNvPr>
          <p:cNvSpPr/>
          <p:nvPr/>
        </p:nvSpPr>
        <p:spPr>
          <a:xfrm>
            <a:off x="6570793" y="4259666"/>
            <a:ext cx="1480643" cy="1074332"/>
          </a:xfrm>
          <a:custGeom>
            <a:avLst/>
            <a:gdLst>
              <a:gd name="connsiteX0" fmla="*/ 741697 w 1480643"/>
              <a:gd name="connsiteY0" fmla="*/ 1073985 h 1074332"/>
              <a:gd name="connsiteX1" fmla="*/ 43102 w 1480643"/>
              <a:gd name="connsiteY1" fmla="*/ 1073985 h 1074332"/>
              <a:gd name="connsiteX2" fmla="*/ 185 w 1480643"/>
              <a:gd name="connsiteY2" fmla="*/ 1043540 h 1074332"/>
              <a:gd name="connsiteX3" fmla="*/ 42919 w 1480643"/>
              <a:gd name="connsiteY3" fmla="*/ 1009793 h 1074332"/>
              <a:gd name="connsiteX4" fmla="*/ 48604 w 1480643"/>
              <a:gd name="connsiteY4" fmla="*/ 1009793 h 1074332"/>
              <a:gd name="connsiteX5" fmla="*/ 99225 w 1480643"/>
              <a:gd name="connsiteY5" fmla="*/ 957706 h 1074332"/>
              <a:gd name="connsiteX6" fmla="*/ 98674 w 1480643"/>
              <a:gd name="connsiteY6" fmla="*/ 580255 h 1074332"/>
              <a:gd name="connsiteX7" fmla="*/ 118849 w 1480643"/>
              <a:gd name="connsiteY7" fmla="*/ 536971 h 1074332"/>
              <a:gd name="connsiteX8" fmla="*/ 198448 w 1480643"/>
              <a:gd name="connsiteY8" fmla="*/ 469844 h 1074332"/>
              <a:gd name="connsiteX9" fmla="*/ 229993 w 1480643"/>
              <a:gd name="connsiteY9" fmla="*/ 469844 h 1074332"/>
              <a:gd name="connsiteX10" fmla="*/ 311793 w 1480643"/>
              <a:gd name="connsiteY10" fmla="*/ 538805 h 1074332"/>
              <a:gd name="connsiteX11" fmla="*/ 352509 w 1480643"/>
              <a:gd name="connsiteY11" fmla="*/ 553845 h 1074332"/>
              <a:gd name="connsiteX12" fmla="*/ 490614 w 1480643"/>
              <a:gd name="connsiteY12" fmla="*/ 553478 h 1074332"/>
              <a:gd name="connsiteX13" fmla="*/ 526562 w 1480643"/>
              <a:gd name="connsiteY13" fmla="*/ 588692 h 1074332"/>
              <a:gd name="connsiteX14" fmla="*/ 526011 w 1480643"/>
              <a:gd name="connsiteY14" fmla="*/ 969077 h 1074332"/>
              <a:gd name="connsiteX15" fmla="*/ 526011 w 1480643"/>
              <a:gd name="connsiteY15" fmla="*/ 991636 h 1074332"/>
              <a:gd name="connsiteX16" fmla="*/ 542335 w 1480643"/>
              <a:gd name="connsiteY16" fmla="*/ 1009793 h 1074332"/>
              <a:gd name="connsiteX17" fmla="*/ 561959 w 1480643"/>
              <a:gd name="connsiteY17" fmla="*/ 991819 h 1074332"/>
              <a:gd name="connsiteX18" fmla="*/ 562326 w 1480643"/>
              <a:gd name="connsiteY18" fmla="*/ 884710 h 1074332"/>
              <a:gd name="connsiteX19" fmla="*/ 561776 w 1480643"/>
              <a:gd name="connsiteY19" fmla="*/ 439582 h 1074332"/>
              <a:gd name="connsiteX20" fmla="*/ 590754 w 1480643"/>
              <a:gd name="connsiteY20" fmla="*/ 384561 h 1074332"/>
              <a:gd name="connsiteX21" fmla="*/ 693095 w 1480643"/>
              <a:gd name="connsiteY21" fmla="*/ 314866 h 1074332"/>
              <a:gd name="connsiteX22" fmla="*/ 714553 w 1480643"/>
              <a:gd name="connsiteY22" fmla="*/ 272683 h 1074332"/>
              <a:gd name="connsiteX23" fmla="*/ 714186 w 1480643"/>
              <a:gd name="connsiteY23" fmla="*/ 58647 h 1074332"/>
              <a:gd name="connsiteX24" fmla="*/ 764807 w 1480643"/>
              <a:gd name="connsiteY24" fmla="*/ 27101 h 1074332"/>
              <a:gd name="connsiteX25" fmla="*/ 817994 w 1480643"/>
              <a:gd name="connsiteY25" fmla="*/ 23800 h 1074332"/>
              <a:gd name="connsiteX26" fmla="*/ 889523 w 1480643"/>
              <a:gd name="connsiteY26" fmla="*/ 141 h 1074332"/>
              <a:gd name="connsiteX27" fmla="*/ 963436 w 1480643"/>
              <a:gd name="connsiteY27" fmla="*/ 69652 h 1074332"/>
              <a:gd name="connsiteX28" fmla="*/ 963069 w 1480643"/>
              <a:gd name="connsiteY28" fmla="*/ 176761 h 1074332"/>
              <a:gd name="connsiteX29" fmla="*/ 919785 w 1480643"/>
              <a:gd name="connsiteY29" fmla="*/ 204822 h 1074332"/>
              <a:gd name="connsiteX30" fmla="*/ 855409 w 1480643"/>
              <a:gd name="connsiteY30" fmla="*/ 207390 h 1074332"/>
              <a:gd name="connsiteX31" fmla="*/ 786449 w 1480643"/>
              <a:gd name="connsiteY31" fmla="*/ 229765 h 1074332"/>
              <a:gd name="connsiteX32" fmla="*/ 767191 w 1480643"/>
              <a:gd name="connsiteY32" fmla="*/ 251407 h 1074332"/>
              <a:gd name="connsiteX33" fmla="*/ 803322 w 1480643"/>
              <a:gd name="connsiteY33" fmla="*/ 325320 h 1074332"/>
              <a:gd name="connsiteX34" fmla="*/ 893925 w 1480643"/>
              <a:gd name="connsiteY34" fmla="*/ 387128 h 1074332"/>
              <a:gd name="connsiteX35" fmla="*/ 919418 w 1480643"/>
              <a:gd name="connsiteY35" fmla="*/ 435914 h 1074332"/>
              <a:gd name="connsiteX36" fmla="*/ 919051 w 1480643"/>
              <a:gd name="connsiteY36" fmla="*/ 957155 h 1074332"/>
              <a:gd name="connsiteX37" fmla="*/ 919051 w 1480643"/>
              <a:gd name="connsiteY37" fmla="*/ 982465 h 1074332"/>
              <a:gd name="connsiteX38" fmla="*/ 937942 w 1480643"/>
              <a:gd name="connsiteY38" fmla="*/ 1009976 h 1074332"/>
              <a:gd name="connsiteX39" fmla="*/ 955916 w 1480643"/>
              <a:gd name="connsiteY39" fmla="*/ 981915 h 1074332"/>
              <a:gd name="connsiteX40" fmla="*/ 955916 w 1480643"/>
              <a:gd name="connsiteY40" fmla="*/ 590343 h 1074332"/>
              <a:gd name="connsiteX41" fmla="*/ 992414 w 1480643"/>
              <a:gd name="connsiteY41" fmla="*/ 554028 h 1074332"/>
              <a:gd name="connsiteX42" fmla="*/ 1113462 w 1480643"/>
              <a:gd name="connsiteY42" fmla="*/ 554578 h 1074332"/>
              <a:gd name="connsiteX43" fmla="*/ 1184074 w 1480643"/>
              <a:gd name="connsiteY43" fmla="*/ 527251 h 1074332"/>
              <a:gd name="connsiteX44" fmla="*/ 1250283 w 1480643"/>
              <a:gd name="connsiteY44" fmla="*/ 470395 h 1074332"/>
              <a:gd name="connsiteX45" fmla="*/ 1284397 w 1480643"/>
              <a:gd name="connsiteY45" fmla="*/ 471679 h 1074332"/>
              <a:gd name="connsiteX46" fmla="*/ 1361611 w 1480643"/>
              <a:gd name="connsiteY46" fmla="*/ 537338 h 1074332"/>
              <a:gd name="connsiteX47" fmla="*/ 1385637 w 1480643"/>
              <a:gd name="connsiteY47" fmla="*/ 590709 h 1074332"/>
              <a:gd name="connsiteX48" fmla="*/ 1384537 w 1480643"/>
              <a:gd name="connsiteY48" fmla="*/ 979531 h 1074332"/>
              <a:gd name="connsiteX49" fmla="*/ 1416450 w 1480643"/>
              <a:gd name="connsiteY49" fmla="*/ 1010343 h 1074332"/>
              <a:gd name="connsiteX50" fmla="*/ 1447445 w 1480643"/>
              <a:gd name="connsiteY50" fmla="*/ 1010343 h 1074332"/>
              <a:gd name="connsiteX51" fmla="*/ 1480642 w 1480643"/>
              <a:gd name="connsiteY51" fmla="*/ 1041889 h 1074332"/>
              <a:gd name="connsiteX52" fmla="*/ 1448179 w 1480643"/>
              <a:gd name="connsiteY52" fmla="*/ 1073802 h 1074332"/>
              <a:gd name="connsiteX53" fmla="*/ 1419934 w 1480643"/>
              <a:gd name="connsiteY53" fmla="*/ 1074169 h 1074332"/>
              <a:gd name="connsiteX54" fmla="*/ 740964 w 1480643"/>
              <a:gd name="connsiteY54" fmla="*/ 1074169 h 1074332"/>
              <a:gd name="connsiteX55" fmla="*/ 673103 w 1480643"/>
              <a:gd name="connsiteY55" fmla="*/ 889662 h 1074332"/>
              <a:gd name="connsiteX56" fmla="*/ 670903 w 1480643"/>
              <a:gd name="connsiteY56" fmla="*/ 889662 h 1074332"/>
              <a:gd name="connsiteX57" fmla="*/ 670903 w 1480643"/>
              <a:gd name="connsiteY57" fmla="*/ 985400 h 1074332"/>
              <a:gd name="connsiteX58" fmla="*/ 690344 w 1480643"/>
              <a:gd name="connsiteY58" fmla="*/ 1009426 h 1074332"/>
              <a:gd name="connsiteX59" fmla="*/ 788833 w 1480643"/>
              <a:gd name="connsiteY59" fmla="*/ 1009426 h 1074332"/>
              <a:gd name="connsiteX60" fmla="*/ 809925 w 1480643"/>
              <a:gd name="connsiteY60" fmla="*/ 992920 h 1074332"/>
              <a:gd name="connsiteX61" fmla="*/ 807907 w 1480643"/>
              <a:gd name="connsiteY61" fmla="*/ 790439 h 1074332"/>
              <a:gd name="connsiteX62" fmla="*/ 734911 w 1480643"/>
              <a:gd name="connsiteY62" fmla="*/ 735967 h 1074332"/>
              <a:gd name="connsiteX63" fmla="*/ 673103 w 1480643"/>
              <a:gd name="connsiteY63" fmla="*/ 799609 h 1074332"/>
              <a:gd name="connsiteX64" fmla="*/ 673103 w 1480643"/>
              <a:gd name="connsiteY64" fmla="*/ 889478 h 1074332"/>
              <a:gd name="connsiteX65" fmla="*/ 741514 w 1480643"/>
              <a:gd name="connsiteY65" fmla="*/ 609967 h 1074332"/>
              <a:gd name="connsiteX66" fmla="*/ 859994 w 1480643"/>
              <a:gd name="connsiteY66" fmla="*/ 489286 h 1074332"/>
              <a:gd name="connsiteX67" fmla="*/ 740230 w 1480643"/>
              <a:gd name="connsiteY67" fmla="*/ 370805 h 1074332"/>
              <a:gd name="connsiteX68" fmla="*/ 621566 w 1480643"/>
              <a:gd name="connsiteY68" fmla="*/ 493504 h 1074332"/>
              <a:gd name="connsiteX69" fmla="*/ 741514 w 1480643"/>
              <a:gd name="connsiteY69" fmla="*/ 609967 h 1074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480643" h="1074332">
                <a:moveTo>
                  <a:pt x="741697" y="1073985"/>
                </a:moveTo>
                <a:cubicBezTo>
                  <a:pt x="508771" y="1073985"/>
                  <a:pt x="276028" y="1073985"/>
                  <a:pt x="43102" y="1073985"/>
                </a:cubicBezTo>
                <a:cubicBezTo>
                  <a:pt x="21277" y="1073985"/>
                  <a:pt x="3120" y="1068667"/>
                  <a:pt x="185" y="1043540"/>
                </a:cubicBezTo>
                <a:cubicBezTo>
                  <a:pt x="-2016" y="1023915"/>
                  <a:pt x="15591" y="1010710"/>
                  <a:pt x="42919" y="1009793"/>
                </a:cubicBezTo>
                <a:cubicBezTo>
                  <a:pt x="44753" y="1009793"/>
                  <a:pt x="46587" y="1009793"/>
                  <a:pt x="48604" y="1009793"/>
                </a:cubicBezTo>
                <a:cubicBezTo>
                  <a:pt x="104360" y="1009426"/>
                  <a:pt x="99225" y="1016029"/>
                  <a:pt x="99225" y="957706"/>
                </a:cubicBezTo>
                <a:cubicBezTo>
                  <a:pt x="99225" y="831889"/>
                  <a:pt x="99591" y="706072"/>
                  <a:pt x="98674" y="580255"/>
                </a:cubicBezTo>
                <a:cubicBezTo>
                  <a:pt x="98674" y="561364"/>
                  <a:pt x="104360" y="548526"/>
                  <a:pt x="118849" y="536971"/>
                </a:cubicBezTo>
                <a:cubicBezTo>
                  <a:pt x="145993" y="515329"/>
                  <a:pt x="172404" y="492954"/>
                  <a:pt x="198448" y="469844"/>
                </a:cubicBezTo>
                <a:cubicBezTo>
                  <a:pt x="209819" y="459757"/>
                  <a:pt x="218622" y="459757"/>
                  <a:pt x="229993" y="469844"/>
                </a:cubicBezTo>
                <a:cubicBezTo>
                  <a:pt x="256954" y="493137"/>
                  <a:pt x="285382" y="514779"/>
                  <a:pt x="311793" y="538805"/>
                </a:cubicBezTo>
                <a:cubicBezTo>
                  <a:pt x="324081" y="549993"/>
                  <a:pt x="336736" y="554028"/>
                  <a:pt x="352509" y="553845"/>
                </a:cubicBezTo>
                <a:cubicBezTo>
                  <a:pt x="398544" y="553478"/>
                  <a:pt x="444579" y="554945"/>
                  <a:pt x="490614" y="553478"/>
                </a:cubicBezTo>
                <a:cubicBezTo>
                  <a:pt x="517208" y="552561"/>
                  <a:pt x="526745" y="560998"/>
                  <a:pt x="526562" y="588692"/>
                </a:cubicBezTo>
                <a:cubicBezTo>
                  <a:pt x="525278" y="715426"/>
                  <a:pt x="526011" y="842160"/>
                  <a:pt x="526011" y="969077"/>
                </a:cubicBezTo>
                <a:cubicBezTo>
                  <a:pt x="526011" y="976596"/>
                  <a:pt x="526011" y="984116"/>
                  <a:pt x="526011" y="991636"/>
                </a:cubicBezTo>
                <a:cubicBezTo>
                  <a:pt x="526011" y="1002640"/>
                  <a:pt x="530413" y="1009426"/>
                  <a:pt x="542335" y="1009793"/>
                </a:cubicBezTo>
                <a:cubicBezTo>
                  <a:pt x="554990" y="1010160"/>
                  <a:pt x="561959" y="1004841"/>
                  <a:pt x="561959" y="991819"/>
                </a:cubicBezTo>
                <a:cubicBezTo>
                  <a:pt x="561959" y="956055"/>
                  <a:pt x="562326" y="920474"/>
                  <a:pt x="562326" y="884710"/>
                </a:cubicBezTo>
                <a:cubicBezTo>
                  <a:pt x="562326" y="736334"/>
                  <a:pt x="562693" y="587958"/>
                  <a:pt x="561776" y="439582"/>
                </a:cubicBezTo>
                <a:cubicBezTo>
                  <a:pt x="561776" y="414639"/>
                  <a:pt x="567828" y="398133"/>
                  <a:pt x="590754" y="384561"/>
                </a:cubicBezTo>
                <a:cubicBezTo>
                  <a:pt x="626151" y="363652"/>
                  <a:pt x="658798" y="337792"/>
                  <a:pt x="693095" y="314866"/>
                </a:cubicBezTo>
                <a:cubicBezTo>
                  <a:pt x="708868" y="304412"/>
                  <a:pt x="714737" y="291573"/>
                  <a:pt x="714553" y="272683"/>
                </a:cubicBezTo>
                <a:cubicBezTo>
                  <a:pt x="713636" y="201337"/>
                  <a:pt x="714003" y="129992"/>
                  <a:pt x="714186" y="58647"/>
                </a:cubicBezTo>
                <a:cubicBezTo>
                  <a:pt x="714186" y="15730"/>
                  <a:pt x="728492" y="6376"/>
                  <a:pt x="764807" y="27101"/>
                </a:cubicBezTo>
                <a:cubicBezTo>
                  <a:pt x="784248" y="38106"/>
                  <a:pt x="800938" y="32420"/>
                  <a:pt x="817994" y="23800"/>
                </a:cubicBezTo>
                <a:cubicBezTo>
                  <a:pt x="840737" y="12429"/>
                  <a:pt x="863296" y="1241"/>
                  <a:pt x="889523" y="141"/>
                </a:cubicBezTo>
                <a:cubicBezTo>
                  <a:pt x="937759" y="-2060"/>
                  <a:pt x="963069" y="21599"/>
                  <a:pt x="963436" y="69652"/>
                </a:cubicBezTo>
                <a:cubicBezTo>
                  <a:pt x="963436" y="105416"/>
                  <a:pt x="964169" y="140997"/>
                  <a:pt x="963069" y="176761"/>
                </a:cubicBezTo>
                <a:cubicBezTo>
                  <a:pt x="961968" y="208674"/>
                  <a:pt x="948213" y="217477"/>
                  <a:pt x="919785" y="204822"/>
                </a:cubicBezTo>
                <a:cubicBezTo>
                  <a:pt x="897409" y="194918"/>
                  <a:pt x="877418" y="195285"/>
                  <a:pt x="855409" y="207390"/>
                </a:cubicBezTo>
                <a:cubicBezTo>
                  <a:pt x="834318" y="219128"/>
                  <a:pt x="811759" y="229949"/>
                  <a:pt x="786449" y="229765"/>
                </a:cubicBezTo>
                <a:cubicBezTo>
                  <a:pt x="771409" y="229765"/>
                  <a:pt x="768475" y="238386"/>
                  <a:pt x="767191" y="251407"/>
                </a:cubicBezTo>
                <a:cubicBezTo>
                  <a:pt x="764073" y="283870"/>
                  <a:pt x="771042" y="308080"/>
                  <a:pt x="803322" y="325320"/>
                </a:cubicBezTo>
                <a:cubicBezTo>
                  <a:pt x="835418" y="342377"/>
                  <a:pt x="863112" y="367504"/>
                  <a:pt x="893925" y="387128"/>
                </a:cubicBezTo>
                <a:cubicBezTo>
                  <a:pt x="912999" y="399233"/>
                  <a:pt x="919418" y="413906"/>
                  <a:pt x="919418" y="435914"/>
                </a:cubicBezTo>
                <a:cubicBezTo>
                  <a:pt x="918685" y="609600"/>
                  <a:pt x="919051" y="783286"/>
                  <a:pt x="919051" y="957155"/>
                </a:cubicBezTo>
                <a:cubicBezTo>
                  <a:pt x="919051" y="965592"/>
                  <a:pt x="919051" y="974029"/>
                  <a:pt x="919051" y="982465"/>
                </a:cubicBezTo>
                <a:cubicBezTo>
                  <a:pt x="919235" y="995671"/>
                  <a:pt x="917951" y="1010160"/>
                  <a:pt x="937942" y="1009976"/>
                </a:cubicBezTo>
                <a:cubicBezTo>
                  <a:pt x="958484" y="1009976"/>
                  <a:pt x="955916" y="994754"/>
                  <a:pt x="955916" y="981915"/>
                </a:cubicBezTo>
                <a:cubicBezTo>
                  <a:pt x="955916" y="851330"/>
                  <a:pt x="955916" y="720928"/>
                  <a:pt x="955916" y="590343"/>
                </a:cubicBezTo>
                <a:cubicBezTo>
                  <a:pt x="955916" y="555312"/>
                  <a:pt x="957017" y="554211"/>
                  <a:pt x="992414" y="554028"/>
                </a:cubicBezTo>
                <a:cubicBezTo>
                  <a:pt x="1032763" y="554028"/>
                  <a:pt x="1073296" y="552377"/>
                  <a:pt x="1113462" y="554578"/>
                </a:cubicBezTo>
                <a:cubicBezTo>
                  <a:pt x="1142257" y="556229"/>
                  <a:pt x="1163899" y="545958"/>
                  <a:pt x="1184074" y="527251"/>
                </a:cubicBezTo>
                <a:cubicBezTo>
                  <a:pt x="1205532" y="507626"/>
                  <a:pt x="1228641" y="489836"/>
                  <a:pt x="1250283" y="470395"/>
                </a:cubicBezTo>
                <a:cubicBezTo>
                  <a:pt x="1262938" y="459024"/>
                  <a:pt x="1272659" y="461224"/>
                  <a:pt x="1284397" y="471679"/>
                </a:cubicBezTo>
                <a:cubicBezTo>
                  <a:pt x="1309524" y="494238"/>
                  <a:pt x="1334834" y="516797"/>
                  <a:pt x="1361611" y="537338"/>
                </a:cubicBezTo>
                <a:cubicBezTo>
                  <a:pt x="1380319" y="551460"/>
                  <a:pt x="1385821" y="568517"/>
                  <a:pt x="1385637" y="590709"/>
                </a:cubicBezTo>
                <a:cubicBezTo>
                  <a:pt x="1385087" y="720378"/>
                  <a:pt x="1386188" y="849863"/>
                  <a:pt x="1384537" y="979531"/>
                </a:cubicBezTo>
                <a:cubicBezTo>
                  <a:pt x="1384170" y="1005575"/>
                  <a:pt x="1392607" y="1013094"/>
                  <a:pt x="1416450" y="1010343"/>
                </a:cubicBezTo>
                <a:cubicBezTo>
                  <a:pt x="1426720" y="1009243"/>
                  <a:pt x="1437175" y="1009610"/>
                  <a:pt x="1447445" y="1010343"/>
                </a:cubicBezTo>
                <a:cubicBezTo>
                  <a:pt x="1466703" y="1011994"/>
                  <a:pt x="1480275" y="1021898"/>
                  <a:pt x="1480642" y="1041889"/>
                </a:cubicBezTo>
                <a:cubicBezTo>
                  <a:pt x="1480825" y="1061881"/>
                  <a:pt x="1467620" y="1072151"/>
                  <a:pt x="1448179" y="1073802"/>
                </a:cubicBezTo>
                <a:cubicBezTo>
                  <a:pt x="1438825" y="1074719"/>
                  <a:pt x="1429472" y="1074169"/>
                  <a:pt x="1419934" y="1074169"/>
                </a:cubicBezTo>
                <a:cubicBezTo>
                  <a:pt x="1193611" y="1074169"/>
                  <a:pt x="967287" y="1074169"/>
                  <a:pt x="740964" y="1074169"/>
                </a:cubicBezTo>
                <a:close/>
                <a:moveTo>
                  <a:pt x="673103" y="889662"/>
                </a:moveTo>
                <a:cubicBezTo>
                  <a:pt x="673103" y="889662"/>
                  <a:pt x="671636" y="889662"/>
                  <a:pt x="670903" y="889662"/>
                </a:cubicBezTo>
                <a:cubicBezTo>
                  <a:pt x="670903" y="921575"/>
                  <a:pt x="670903" y="953487"/>
                  <a:pt x="670903" y="985400"/>
                </a:cubicBezTo>
                <a:cubicBezTo>
                  <a:pt x="670903" y="998789"/>
                  <a:pt x="672737" y="1009793"/>
                  <a:pt x="690344" y="1009426"/>
                </a:cubicBezTo>
                <a:cubicBezTo>
                  <a:pt x="723173" y="1009059"/>
                  <a:pt x="756003" y="1009426"/>
                  <a:pt x="788833" y="1009426"/>
                </a:cubicBezTo>
                <a:cubicBezTo>
                  <a:pt x="800387" y="1009426"/>
                  <a:pt x="810108" y="1006675"/>
                  <a:pt x="809925" y="992920"/>
                </a:cubicBezTo>
                <a:cubicBezTo>
                  <a:pt x="809741" y="925426"/>
                  <a:pt x="811392" y="857749"/>
                  <a:pt x="807907" y="790439"/>
                </a:cubicBezTo>
                <a:cubicBezTo>
                  <a:pt x="806073" y="754491"/>
                  <a:pt x="772326" y="733033"/>
                  <a:pt x="734911" y="735967"/>
                </a:cubicBezTo>
                <a:cubicBezTo>
                  <a:pt x="699330" y="738718"/>
                  <a:pt x="674020" y="764212"/>
                  <a:pt x="673103" y="799609"/>
                </a:cubicBezTo>
                <a:cubicBezTo>
                  <a:pt x="672370" y="829505"/>
                  <a:pt x="673103" y="859583"/>
                  <a:pt x="673103" y="889478"/>
                </a:cubicBezTo>
                <a:close/>
                <a:moveTo>
                  <a:pt x="741514" y="609967"/>
                </a:moveTo>
                <a:cubicBezTo>
                  <a:pt x="807724" y="609967"/>
                  <a:pt x="860912" y="555862"/>
                  <a:pt x="859994" y="489286"/>
                </a:cubicBezTo>
                <a:cubicBezTo>
                  <a:pt x="859261" y="427111"/>
                  <a:pt x="801121" y="369705"/>
                  <a:pt x="740230" y="370805"/>
                </a:cubicBezTo>
                <a:cubicBezTo>
                  <a:pt x="675854" y="371905"/>
                  <a:pt x="620833" y="428945"/>
                  <a:pt x="621566" y="493504"/>
                </a:cubicBezTo>
                <a:cubicBezTo>
                  <a:pt x="622300" y="558613"/>
                  <a:pt x="675304" y="609967"/>
                  <a:pt x="741514" y="609967"/>
                </a:cubicBezTo>
                <a:close/>
              </a:path>
            </a:pathLst>
          </a:custGeom>
          <a:solidFill>
            <a:schemeClr val="bg1"/>
          </a:solidFill>
          <a:ln w="18227" cap="flat">
            <a:noFill/>
            <a:prstDash val="solid"/>
            <a:miter/>
          </a:ln>
        </p:spPr>
        <p:txBody>
          <a:bodyPr rtlCol="0" anchor="ctr"/>
          <a:lstStyle/>
          <a:p>
            <a:endParaRPr lang="LID4096"/>
          </a:p>
        </p:txBody>
      </p:sp>
      <p:sp>
        <p:nvSpPr>
          <p:cNvPr id="15" name="Forma libre: forma 14">
            <a:extLst>
              <a:ext uri="{FF2B5EF4-FFF2-40B4-BE49-F238E27FC236}">
                <a16:creationId xmlns:a16="http://schemas.microsoft.com/office/drawing/2014/main" id="{CDA7C290-6AFF-4C13-9A2A-399395CBD057}"/>
              </a:ext>
            </a:extLst>
          </p:cNvPr>
          <p:cNvSpPr/>
          <p:nvPr/>
        </p:nvSpPr>
        <p:spPr>
          <a:xfrm>
            <a:off x="6928702" y="4796832"/>
            <a:ext cx="163925" cy="157452"/>
          </a:xfrm>
          <a:custGeom>
            <a:avLst/>
            <a:gdLst>
              <a:gd name="connsiteX0" fmla="*/ 82471 w 163925"/>
              <a:gd name="connsiteY0" fmla="*/ 157269 h 157452"/>
              <a:gd name="connsiteX1" fmla="*/ 2872 w 163925"/>
              <a:gd name="connsiteY1" fmla="*/ 95828 h 157452"/>
              <a:gd name="connsiteX2" fmla="*/ 37903 w 163925"/>
              <a:gd name="connsiteY2" fmla="*/ 5592 h 157452"/>
              <a:gd name="connsiteX3" fmla="*/ 63213 w 163925"/>
              <a:gd name="connsiteY3" fmla="*/ 17880 h 157452"/>
              <a:gd name="connsiteX4" fmla="*/ 64313 w 163925"/>
              <a:gd name="connsiteY4" fmla="*/ 71252 h 157452"/>
              <a:gd name="connsiteX5" fmla="*/ 83571 w 163925"/>
              <a:gd name="connsiteY5" fmla="*/ 90693 h 157452"/>
              <a:gd name="connsiteX6" fmla="*/ 99894 w 163925"/>
              <a:gd name="connsiteY6" fmla="*/ 71252 h 157452"/>
              <a:gd name="connsiteX7" fmla="*/ 100628 w 163925"/>
              <a:gd name="connsiteY7" fmla="*/ 20815 h 157452"/>
              <a:gd name="connsiteX8" fmla="*/ 126855 w 163925"/>
              <a:gd name="connsiteY8" fmla="*/ 6693 h 157452"/>
              <a:gd name="connsiteX9" fmla="*/ 161519 w 163925"/>
              <a:gd name="connsiteY9" fmla="*/ 94361 h 157452"/>
              <a:gd name="connsiteX10" fmla="*/ 82654 w 163925"/>
              <a:gd name="connsiteY10" fmla="*/ 157453 h 15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925" h="157452">
                <a:moveTo>
                  <a:pt x="82471" y="157269"/>
                </a:moveTo>
                <a:cubicBezTo>
                  <a:pt x="41754" y="157820"/>
                  <a:pt x="14427" y="136728"/>
                  <a:pt x="2872" y="95828"/>
                </a:cubicBezTo>
                <a:cubicBezTo>
                  <a:pt x="-6665" y="61898"/>
                  <a:pt x="8191" y="23933"/>
                  <a:pt x="37903" y="5592"/>
                </a:cubicBezTo>
                <a:cubicBezTo>
                  <a:pt x="52942" y="-3761"/>
                  <a:pt x="62663" y="-2478"/>
                  <a:pt x="63213" y="17880"/>
                </a:cubicBezTo>
                <a:cubicBezTo>
                  <a:pt x="63580" y="35671"/>
                  <a:pt x="63213" y="53461"/>
                  <a:pt x="64313" y="71252"/>
                </a:cubicBezTo>
                <a:cubicBezTo>
                  <a:pt x="64864" y="82623"/>
                  <a:pt x="70549" y="91610"/>
                  <a:pt x="83571" y="90693"/>
                </a:cubicBezTo>
                <a:cubicBezTo>
                  <a:pt x="94759" y="89959"/>
                  <a:pt x="99527" y="81339"/>
                  <a:pt x="99894" y="71252"/>
                </a:cubicBezTo>
                <a:cubicBezTo>
                  <a:pt x="100628" y="54378"/>
                  <a:pt x="100628" y="37505"/>
                  <a:pt x="100628" y="20815"/>
                </a:cubicBezTo>
                <a:cubicBezTo>
                  <a:pt x="100445" y="-827"/>
                  <a:pt x="109798" y="-3028"/>
                  <a:pt x="126855" y="6693"/>
                </a:cubicBezTo>
                <a:cubicBezTo>
                  <a:pt x="154916" y="22649"/>
                  <a:pt x="170139" y="60614"/>
                  <a:pt x="161519" y="94361"/>
                </a:cubicBezTo>
                <a:cubicBezTo>
                  <a:pt x="151615" y="133427"/>
                  <a:pt x="122270" y="156903"/>
                  <a:pt x="82654" y="157453"/>
                </a:cubicBezTo>
                <a:close/>
              </a:path>
            </a:pathLst>
          </a:custGeom>
          <a:solidFill>
            <a:schemeClr val="bg1"/>
          </a:solidFill>
          <a:ln w="18227" cap="flat">
            <a:noFill/>
            <a:prstDash val="solid"/>
            <a:miter/>
          </a:ln>
        </p:spPr>
        <p:txBody>
          <a:bodyPr rtlCol="0" anchor="ctr"/>
          <a:lstStyle/>
          <a:p>
            <a:endParaRPr lang="LID4096"/>
          </a:p>
        </p:txBody>
      </p:sp>
      <p:sp>
        <p:nvSpPr>
          <p:cNvPr id="12" name="Title 1">
            <a:extLst>
              <a:ext uri="{FF2B5EF4-FFF2-40B4-BE49-F238E27FC236}">
                <a16:creationId xmlns:a16="http://schemas.microsoft.com/office/drawing/2014/main" id="{820B9C72-81CE-4B1A-A0E5-6C2AA2F23E51}"/>
              </a:ext>
            </a:extLst>
          </p:cNvPr>
          <p:cNvSpPr txBox="1"/>
          <p:nvPr/>
        </p:nvSpPr>
        <p:spPr>
          <a:xfrm>
            <a:off x="577415" y="491435"/>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a:solidFill>
                  <a:schemeClr val="tx1"/>
                </a:solidFill>
                <a:latin typeface="微软雅黑" panose="020B0503020204020204" pitchFamily="34" charset="-122"/>
                <a:ea typeface="微软雅黑" panose="020B0503020204020204" pitchFamily="34" charset="-122"/>
              </a:rPr>
              <a:t>Click to enter the title content</a:t>
            </a:r>
            <a:endParaRPr lang="en-GB" altLang="zh-CN" sz="2000">
              <a:solidFill>
                <a:schemeClr val="tx1"/>
              </a:solidFill>
              <a:latin typeface="微软雅黑" panose="020B0503020204020204" pitchFamily="34" charset="-122"/>
              <a:ea typeface="微软雅黑" panose="020B0503020204020204" pitchFamily="34" charset="-122"/>
            </a:endParaRPr>
          </a:p>
        </p:txBody>
      </p:sp>
      <p:cxnSp>
        <p:nvCxnSpPr>
          <p:cNvPr id="13" name="Conector recto de flecha 12">
            <a:extLst>
              <a:ext uri="{FF2B5EF4-FFF2-40B4-BE49-F238E27FC236}">
                <a16:creationId xmlns:a16="http://schemas.microsoft.com/office/drawing/2014/main" id="{DAC1FB07-967F-4D00-8722-8E194529EA4B}"/>
              </a:ext>
            </a:extLst>
          </p:cNvPr>
          <p:cNvCxnSpPr>
            <a:stCxn id="12" idx="1"/>
          </p:cNvCxnSpPr>
          <p:nvPr/>
        </p:nvCxnSpPr>
        <p:spPr>
          <a:xfrm flipV="1">
            <a:off x="577415" y="675200"/>
            <a:ext cx="2476654" cy="5974"/>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2"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500"/>
                                        <p:tgtEl>
                                          <p:spTgt spid="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par>
                          <p:cTn id="12" fill="hold" nodeType="afterGroup">
                            <p:stCondLst>
                              <p:cond delay="1000"/>
                            </p:stCondLst>
                            <p:childTnLst>
                              <p:par>
                                <p:cTn id="13" presetID="14" presetClass="entr" presetSubtype="5"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10" grpId="3"/>
      <p:bldP spid="10" grpId="4"/>
      <p:bldP spid="20" grpId="5"/>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50AEFAFC-AE14-47E4-A8AC-791AA8A9522F}"/>
              </a:ext>
            </a:extLst>
          </p:cNvPr>
          <p:cNvSpPr/>
          <p:nvPr/>
        </p:nvSpPr>
        <p:spPr>
          <a:xfrm>
            <a:off x="0" y="3181350"/>
            <a:ext cx="540112" cy="367665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Rectángulo 10">
            <a:extLst>
              <a:ext uri="{FF2B5EF4-FFF2-40B4-BE49-F238E27FC236}">
                <a16:creationId xmlns:a16="http://schemas.microsoft.com/office/drawing/2014/main" id="{12CC8B16-2632-4C91-8A2A-5108660B75E1}"/>
              </a:ext>
            </a:extLst>
          </p:cNvPr>
          <p:cNvSpPr/>
          <p:nvPr/>
        </p:nvSpPr>
        <p:spPr>
          <a:xfrm>
            <a:off x="523237" y="705394"/>
            <a:ext cx="5572761" cy="5669280"/>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 name="矩形 3"/>
          <p:cNvSpPr/>
          <p:nvPr/>
        </p:nvSpPr>
        <p:spPr>
          <a:xfrm>
            <a:off x="9248140" y="0"/>
            <a:ext cx="2165985"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765175" y="3415665"/>
            <a:ext cx="791845" cy="7556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633095" y="3838575"/>
            <a:ext cx="3914775" cy="706755"/>
          </a:xfrm>
          <a:prstGeom prst="rect">
            <a:avLst/>
          </a:prstGeom>
          <a:noFill/>
        </p:spPr>
        <p:txBody>
          <a:bodyPr wrap="square" rtlCol="0">
            <a:spAutoFit/>
          </a:bodyPr>
          <a:lstStyle/>
          <a:p>
            <a:r>
              <a:rPr lang="en-US" altLang="zh-CN" sz="4000">
                <a:solidFill>
                  <a:schemeClr val="tx1">
                    <a:lumMod val="75000"/>
                    <a:lumOff val="25000"/>
                  </a:schemeClr>
                </a:solidFill>
                <a:latin typeface="Poppins SemiBold" panose="02000000000000000000" charset="0"/>
                <a:ea typeface="华文细黑" panose="02010600040101010101" charset="-122"/>
              </a:rPr>
              <a:t>PART ONE</a:t>
            </a:r>
          </a:p>
        </p:txBody>
      </p:sp>
      <p:sp>
        <p:nvSpPr>
          <p:cNvPr id="15" name="文本框 14"/>
          <p:cNvSpPr txBox="1"/>
          <p:nvPr/>
        </p:nvSpPr>
        <p:spPr>
          <a:xfrm>
            <a:off x="633095" y="4680087"/>
            <a:ext cx="4147911" cy="1169551"/>
          </a:xfrm>
          <a:prstGeom prst="rect">
            <a:avLst/>
          </a:prstGeom>
          <a:noFill/>
        </p:spPr>
        <p:txBody>
          <a:bodyPr wrap="square" rtlCol="0">
            <a:spAutoFit/>
          </a:bodyPr>
          <a:lstStyle/>
          <a:p>
            <a:pPr algn="l" fontAlgn="auto"/>
            <a:r>
              <a:rPr lang="zh-CN" altLang="en-US" sz="1000">
                <a:solidFill>
                  <a:schemeClr val="tx1">
                    <a:lumMod val="75000"/>
                    <a:lumOff val="25000"/>
                  </a:schemeClr>
                </a:solidFill>
                <a:latin typeface="Lora" panose="02000503000000020004" pitchFamily="2" charset="0"/>
                <a:ea typeface="华文细黑" panose="02010600040101010101" charset="-122"/>
              </a:rPr>
              <a:t>I love you more than I've ever loved any woman. And I've waited longer for you than I've waited for any woman.</a:t>
            </a:r>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a:p>
            <a:pPr algn="l" fontAlgn="auto"/>
            <a:endParaRPr lang="zh-CN" altLang="en-US" sz="1000">
              <a:solidFill>
                <a:schemeClr val="tx1">
                  <a:lumMod val="75000"/>
                  <a:lumOff val="25000"/>
                </a:schemeClr>
              </a:solidFill>
              <a:latin typeface="Lora" panose="02000503000000020004" pitchFamily="2" charset="0"/>
              <a:ea typeface="华文细黑" panose="02010600040101010101" charset="-122"/>
              <a:sym typeface="+mn-ea"/>
            </a:endParaRPr>
          </a:p>
          <a:p>
            <a:pPr algn="l" fontAlgn="auto"/>
            <a:r>
              <a:rPr lang="zh-CN" altLang="en-US" sz="1000">
                <a:solidFill>
                  <a:schemeClr val="tx1">
                    <a:lumMod val="75000"/>
                    <a:lumOff val="25000"/>
                  </a:schemeClr>
                </a:solidFill>
                <a:latin typeface="Lora" panose="02000503000000020004" pitchFamily="2" charset="0"/>
                <a:ea typeface="华文细黑" panose="02010600040101010101" charset="-122"/>
                <a:sym typeface="+mn-ea"/>
              </a:rPr>
              <a:t>I love you more than I've ever loved any woman. And I've waited longer for you than I've waited for any woman.</a:t>
            </a:r>
          </a:p>
        </p:txBody>
      </p:sp>
      <p:sp>
        <p:nvSpPr>
          <p:cNvPr id="8" name="文本框 7"/>
          <p:cNvSpPr txBox="1"/>
          <p:nvPr/>
        </p:nvSpPr>
        <p:spPr>
          <a:xfrm>
            <a:off x="484777" y="1316672"/>
            <a:ext cx="3379470" cy="2399665"/>
          </a:xfrm>
          <a:prstGeom prst="rect">
            <a:avLst/>
          </a:prstGeom>
          <a:noFill/>
        </p:spPr>
        <p:txBody>
          <a:bodyPr wrap="square" rtlCol="0">
            <a:spAutoFit/>
          </a:bodyPr>
          <a:lstStyle/>
          <a:p>
            <a:r>
              <a:rPr lang="en-US" altLang="zh-CN" sz="15000">
                <a:solidFill>
                  <a:schemeClr val="bg1">
                    <a:lumMod val="65000"/>
                  </a:schemeClr>
                </a:solidFill>
                <a:latin typeface="Poppins SemiBold" panose="02000000000000000000" charset="0"/>
              </a:rPr>
              <a:t>02</a:t>
            </a:r>
          </a:p>
        </p:txBody>
      </p:sp>
      <p:pic>
        <p:nvPicPr>
          <p:cNvPr id="3" name="Imagen 2">
            <a:extLst>
              <a:ext uri="{FF2B5EF4-FFF2-40B4-BE49-F238E27FC236}">
                <a16:creationId xmlns:a16="http://schemas.microsoft.com/office/drawing/2014/main" id="{D8F50AF8-0043-41BC-8BEC-5C2EDB8F4CC8}"/>
              </a:ext>
            </a:extLst>
          </p:cNvPr>
          <p:cNvPicPr>
            <a:picLocks noChangeAspect="1"/>
          </p:cNvPicPr>
          <p:nvPr/>
        </p:nvPicPr>
        <p:blipFill>
          <a:blip r:embed="rId3">
            <a:extLst>
              <a:ext uri="{28A0092B-C50C-407E-A947-70E740481C1C}">
                <a14:useLocalDpi xmlns:a14="http://schemas.microsoft.com/office/drawing/2010/main" val="0"/>
              </a:ext>
            </a:extLst>
          </a:blip>
          <a:srcRect r="20497" b="9404"/>
          <a:stretch>
            <a:fillRect/>
          </a:stretch>
        </p:blipFill>
        <p:spPr>
          <a:xfrm>
            <a:off x="6087815" y="2220686"/>
            <a:ext cx="6104185" cy="4637314"/>
          </a:xfrm>
          <a:prstGeom prst="rect">
            <a:avLst/>
          </a:prstGeom>
        </p:spPr>
      </p:pic>
      <p:pic>
        <p:nvPicPr>
          <p:cNvPr id="12" name="Gráfico 11">
            <a:extLst>
              <a:ext uri="{FF2B5EF4-FFF2-40B4-BE49-F238E27FC236}">
                <a16:creationId xmlns:a16="http://schemas.microsoft.com/office/drawing/2014/main" id="{F9EBA72D-DDAD-4A40-AC89-A244823A2C2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709258" y="1617645"/>
            <a:ext cx="1788478" cy="2803560"/>
          </a:xfrm>
          <a:prstGeom prst="rect">
            <a:avLst/>
          </a:prstGeom>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nodeType="afterGroup">
                            <p:stCondLst>
                              <p:cond delay="500"/>
                            </p:stCondLst>
                            <p:childTnLst>
                              <p:par>
                                <p:cTn id="9" presetID="53"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par>
                          <p:cTn id="14" fill="hold" nodeType="afterGroup">
                            <p:stCondLst>
                              <p:cond delay="1000"/>
                            </p:stCondLst>
                            <p:childTnLst>
                              <p:par>
                                <p:cTn id="15" presetID="29"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ppt_x</p:attrName>
                                        </p:attrNameLst>
                                      </p:cBhvr>
                                      <p:tavLst>
                                        <p:tav tm="0">
                                          <p:val>
                                            <p:strVal val="#ppt_x-.2"/>
                                          </p:val>
                                        </p:tav>
                                        <p:tav tm="100000">
                                          <p:val>
                                            <p:strVal val="#ppt_x"/>
                                          </p:val>
                                        </p:tav>
                                      </p:tavLst>
                                    </p:anim>
                                    <p:anim calcmode="lin" valueType="num">
                                      <p:cBhvr>
                                        <p:cTn id="18"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9" dur="500"/>
                                        <p:tgtEl>
                                          <p:spTgt spid="6"/>
                                        </p:tgtEl>
                                      </p:cBhvr>
                                    </p:animEffect>
                                  </p:childTnLst>
                                </p:cTn>
                              </p:par>
                            </p:childTnLst>
                          </p:cTn>
                        </p:par>
                        <p:par>
                          <p:cTn id="20" fill="hold" nodeType="afterGroup">
                            <p:stCondLst>
                              <p:cond delay="1500"/>
                            </p:stCondLst>
                            <p:childTnLst>
                              <p:par>
                                <p:cTn id="21" presetID="53"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par>
                          <p:cTn id="26" fill="hold" nodeType="afterGroup">
                            <p:stCondLst>
                              <p:cond delay="2000"/>
                            </p:stCondLst>
                            <p:childTnLst>
                              <p:par>
                                <p:cTn id="27" presetID="12" presetClass="entr" presetSubtype="4"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p:tgtEl>
                                          <p:spTgt spid="15"/>
                                        </p:tgtEl>
                                        <p:attrNameLst>
                                          <p:attrName>ppt_y</p:attrName>
                                        </p:attrNameLst>
                                      </p:cBhvr>
                                      <p:tavLst>
                                        <p:tav tm="0">
                                          <p:val>
                                            <p:strVal val="#ppt_y+#ppt_h*1.125000"/>
                                          </p:val>
                                        </p:tav>
                                        <p:tav tm="100000">
                                          <p:val>
                                            <p:strVal val="#ppt_y"/>
                                          </p:val>
                                        </p:tav>
                                      </p:tavLst>
                                    </p:anim>
                                    <p:animEffect transition="in" filter="wipe(up)">
                                      <p:cBhvr>
                                        <p:cTn id="30" dur="500"/>
                                        <p:tgtEl>
                                          <p:spTgt spid="15"/>
                                        </p:tgtEl>
                                      </p:cBhvr>
                                    </p:animEffect>
                                  </p:childTnLst>
                                </p:cTn>
                              </p:par>
                            </p:childTnLst>
                          </p:cTn>
                        </p:par>
                        <p:par>
                          <p:cTn id="31" fill="hold" nodeType="afterGroup">
                            <p:stCondLst>
                              <p:cond delay="2500"/>
                            </p:stCondLst>
                            <p:childTnLst>
                              <p:par>
                                <p:cTn id="32" presetID="22" presetClass="entr" presetSubtype="1"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up)">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1"/>
      <p:bldP spid="6" grpId="2"/>
      <p:bldP spid="7" grpId="3"/>
      <p:bldP spid="15" grpId="4"/>
      <p:bldP spid="8" grpId="5"/>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TotalTime>
  <Words>9387</Words>
  <Application>Microsoft Office PowerPoint</Application>
  <PresentationFormat>Panorámica</PresentationFormat>
  <Paragraphs>253</Paragraphs>
  <Slides>32</Slides>
  <Notes>30</Notes>
  <HiddenSlides>0</HiddenSlides>
  <MMClips>0</MMClips>
  <ScaleCrop>false</ScaleCrop>
  <HeadingPairs>
    <vt:vector size="6" baseType="variant">
      <vt:variant>
        <vt:lpstr>Fuentes usadas</vt:lpstr>
      </vt:variant>
      <vt:variant>
        <vt:i4>21</vt:i4>
      </vt:variant>
      <vt:variant>
        <vt:lpstr>Tema</vt:lpstr>
      </vt:variant>
      <vt:variant>
        <vt:i4>1</vt:i4>
      </vt:variant>
      <vt:variant>
        <vt:lpstr>Títulos de diapositiva</vt:lpstr>
      </vt:variant>
      <vt:variant>
        <vt:i4>32</vt:i4>
      </vt:variant>
    </vt:vector>
  </HeadingPairs>
  <TitlesOfParts>
    <vt:vector size="54" baseType="lpstr">
      <vt:lpstr>맑은 고딕</vt:lpstr>
      <vt:lpstr>微软雅黑</vt:lpstr>
      <vt:lpstr>宋体</vt:lpstr>
      <vt:lpstr>Arial</vt:lpstr>
      <vt:lpstr>Bevan</vt:lpstr>
      <vt:lpstr>Brush Script Std</vt:lpstr>
      <vt:lpstr>Calibri</vt:lpstr>
      <vt:lpstr>Calibri Light</vt:lpstr>
      <vt:lpstr>等线</vt:lpstr>
      <vt:lpstr>DM Sans</vt:lpstr>
      <vt:lpstr>FZShuTi</vt:lpstr>
      <vt:lpstr>Gill Sans</vt:lpstr>
      <vt:lpstr>KyoMadoka</vt:lpstr>
      <vt:lpstr>Lora</vt:lpstr>
      <vt:lpstr>Montserrat</vt:lpstr>
      <vt:lpstr>Montserrat Light</vt:lpstr>
      <vt:lpstr>Open Sans Light</vt:lpstr>
      <vt:lpstr>Poppins Medium</vt:lpstr>
      <vt:lpstr>Poppins SemiBold</vt:lpstr>
      <vt:lpstr>Rubik</vt:lpstr>
      <vt:lpstr>华文细黑</vt:lpstr>
      <vt:lpstr>Office 主题</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THANKS</vt:lpstr>
      <vt:lpstr>Presentación de PowerPoint</vt:lpstr>
      <vt:lpstr>RESOURCES</vt:lpstr>
      <vt:lpstr>Presentación de PowerPoint</vt:lpstr>
      <vt:lpstr>Presentación de PowerPoint</vt:lpstr>
      <vt:lpstr>Presentación de PowerPoint</vt:lpstr>
    </vt:vector>
  </TitlesOfParts>
  <Manager>slidesppt.net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regreso a clases</dc:title>
  <dc:creator>Grym</dc:creator>
  <cp:lastModifiedBy>eduardo</cp:lastModifiedBy>
  <cp:revision>47</cp:revision>
  <dcterms:created xsi:type="dcterms:W3CDTF">2018-01-13T07:03:00Z</dcterms:created>
  <dcterms:modified xsi:type="dcterms:W3CDTF">2023-11-07T08:58:27Z</dcterms:modified>
  <cp:category>slidesppt.net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2052-10.1.0.7022</vt:lpwstr>
  </property>
</Properties>
</file>