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1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41" autoAdjust="0"/>
    <p:restoredTop sz="96292" autoAdjust="0"/>
  </p:normalViewPr>
  <p:slideViewPr>
    <p:cSldViewPr snapToGrid="0" showGuides="1">
      <p:cViewPr varScale="1">
        <p:scale>
          <a:sx n="106" d="100"/>
          <a:sy n="106" d="100"/>
        </p:scale>
        <p:origin x="648" y="114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bleed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8A8111-0C76-C8A6-B394-4E5DDEC299E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AB61A5E4-5E1F-07A8-DC66-AE254C6CC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50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  <p:sldLayoutId id="2147483706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city with dots and lines&#10;&#10;AI-generated content may be incorrect.">
            <a:extLst>
              <a:ext uri="{FF2B5EF4-FFF2-40B4-BE49-F238E27FC236}">
                <a16:creationId xmlns:a16="http://schemas.microsoft.com/office/drawing/2014/main" id="{ADF66038-9761-9CCB-1C35-4840612179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8F90C5-20F9-28F2-D658-398136C9B6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pPr lvl="0"/>
            <a:fld id="{E494F7E3-3625-40F1-897C-DFFB67D50095}" type="slidenum">
              <a:rPr lang="en-US" noProof="0" smtClean="0"/>
              <a:pPr lvl="0"/>
              <a:t>1</a:t>
            </a:fld>
            <a:endParaRPr lang="en-US" noProof="0"/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6716EE27-38FA-B3DD-19BB-23A5435E9056}"/>
              </a:ext>
            </a:extLst>
          </p:cNvPr>
          <p:cNvGrpSpPr/>
          <p:nvPr/>
        </p:nvGrpSpPr>
        <p:grpSpPr>
          <a:xfrm>
            <a:off x="609601" y="952500"/>
            <a:ext cx="908692" cy="830001"/>
            <a:chOff x="609600" y="868704"/>
            <a:chExt cx="2018818" cy="1843992"/>
          </a:xfrm>
          <a:solidFill>
            <a:schemeClr val="accent4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AF96108-3799-5489-F16C-34894DAF99D1}"/>
                </a:ext>
              </a:extLst>
            </p:cNvPr>
            <p:cNvSpPr/>
            <p:nvPr/>
          </p:nvSpPr>
          <p:spPr>
            <a:xfrm>
              <a:off x="609600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748C521-A5C7-4A96-09C7-847B2D00D90A}"/>
                </a:ext>
              </a:extLst>
            </p:cNvPr>
            <p:cNvSpPr/>
            <p:nvPr/>
          </p:nvSpPr>
          <p:spPr>
            <a:xfrm>
              <a:off x="1706422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grpSp>
        <p:nvGrpSpPr>
          <p:cNvPr id="6" name="Graphic 3">
            <a:extLst>
              <a:ext uri="{FF2B5EF4-FFF2-40B4-BE49-F238E27FC236}">
                <a16:creationId xmlns:a16="http://schemas.microsoft.com/office/drawing/2014/main" id="{8FC42FE5-EF1A-9942-9D09-0758DA112716}"/>
              </a:ext>
            </a:extLst>
          </p:cNvPr>
          <p:cNvGrpSpPr>
            <a:grpSpLocks/>
          </p:cNvGrpSpPr>
          <p:nvPr/>
        </p:nvGrpSpPr>
        <p:grpSpPr>
          <a:xfrm>
            <a:off x="10673708" y="3692068"/>
            <a:ext cx="908692" cy="830001"/>
            <a:chOff x="609600" y="868704"/>
            <a:chExt cx="2018818" cy="1843992"/>
          </a:xfrm>
          <a:solidFill>
            <a:schemeClr val="accent4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581A177-88B5-86C8-7EA1-8605A37F8243}"/>
                </a:ext>
              </a:extLst>
            </p:cNvPr>
            <p:cNvSpPr/>
            <p:nvPr/>
          </p:nvSpPr>
          <p:spPr>
            <a:xfrm>
              <a:off x="609600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B18298-00B0-DC44-775E-39375616193D}"/>
                </a:ext>
              </a:extLst>
            </p:cNvPr>
            <p:cNvSpPr/>
            <p:nvPr/>
          </p:nvSpPr>
          <p:spPr>
            <a:xfrm>
              <a:off x="1706422" y="868704"/>
              <a:ext cx="921996" cy="1843992"/>
            </a:xfrm>
            <a:custGeom>
              <a:avLst/>
              <a:gdLst>
                <a:gd name="connsiteX0" fmla="*/ 0 w 921996"/>
                <a:gd name="connsiteY0" fmla="*/ 0 h 1843992"/>
                <a:gd name="connsiteX1" fmla="*/ 0 w 921996"/>
                <a:gd name="connsiteY1" fmla="*/ 1843992 h 1843992"/>
                <a:gd name="connsiteX2" fmla="*/ 921996 w 921996"/>
                <a:gd name="connsiteY2" fmla="*/ 921996 h 1843992"/>
                <a:gd name="connsiteX3" fmla="*/ 921996 w 921996"/>
                <a:gd name="connsiteY3" fmla="*/ 0 h 1843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1996" h="1843992">
                  <a:moveTo>
                    <a:pt x="0" y="0"/>
                  </a:moveTo>
                  <a:lnTo>
                    <a:pt x="0" y="1843992"/>
                  </a:lnTo>
                  <a:lnTo>
                    <a:pt x="921996" y="921996"/>
                  </a:lnTo>
                  <a:lnTo>
                    <a:pt x="921996" y="0"/>
                  </a:lnTo>
                  <a:close/>
                </a:path>
              </a:pathLst>
            </a:custGeom>
            <a:grpFill/>
            <a:ln w="7679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BD805D5-C88C-56E0-53A0-072B26FC7F4E}"/>
              </a:ext>
            </a:extLst>
          </p:cNvPr>
          <p:cNvSpPr txBox="1"/>
          <p:nvPr/>
        </p:nvSpPr>
        <p:spPr>
          <a:xfrm>
            <a:off x="609600" y="2230313"/>
            <a:ext cx="10972800" cy="12338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  <a:ea typeface="+mn-ea"/>
                <a:cs typeface="+mn-cs"/>
              </a:rPr>
              <a:t>Digital transformation isn’t a project -it’s a mindset. The companies that embrace it will define the future; the ones that don’t will be left behind.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85E644-DB13-3671-B846-621E4FA2FF82}"/>
              </a:ext>
            </a:extLst>
          </p:cNvPr>
          <p:cNvCxnSpPr/>
          <p:nvPr/>
        </p:nvCxnSpPr>
        <p:spPr>
          <a:xfrm>
            <a:off x="609600" y="2002421"/>
            <a:ext cx="6471292" cy="0"/>
          </a:xfrm>
          <a:prstGeom prst="line">
            <a:avLst/>
          </a:prstGeom>
          <a:ln>
            <a:gradFill flip="none" rotWithShape="1">
              <a:gsLst>
                <a:gs pos="67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6DCEF8-EB1D-1CFC-AA10-4E7BA639DD95}"/>
              </a:ext>
            </a:extLst>
          </p:cNvPr>
          <p:cNvCxnSpPr/>
          <p:nvPr/>
        </p:nvCxnSpPr>
        <p:spPr>
          <a:xfrm>
            <a:off x="609600" y="3692068"/>
            <a:ext cx="6471292" cy="0"/>
          </a:xfrm>
          <a:prstGeom prst="line">
            <a:avLst/>
          </a:prstGeom>
          <a:ln>
            <a:gradFill flip="none" rotWithShape="1">
              <a:gsLst>
                <a:gs pos="67000">
                  <a:schemeClr val="accent4">
                    <a:lumMod val="40000"/>
                    <a:lumOff val="60000"/>
                    <a:alpha val="0"/>
                  </a:schemeClr>
                </a:gs>
                <a:gs pos="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02449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8720</TotalTime>
  <Words>30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71</cp:revision>
  <dcterms:created xsi:type="dcterms:W3CDTF">2025-04-10T11:11:23Z</dcterms:created>
  <dcterms:modified xsi:type="dcterms:W3CDTF">2025-10-16T06:27:30Z</dcterms:modified>
  <cp:category/>
</cp:coreProperties>
</file>