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5.xml" ContentType="application/vnd.openxmlformats-officedocument.theme+xml"/>
  <Override PartName="/ppt/slideLayouts/slideLayout30.xml" ContentType="application/vnd.openxmlformats-officedocument.presentationml.slideLayout+xml"/>
  <Override PartName="/ppt/theme/theme6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2" r:id="rId4"/>
    <p:sldMasterId id="2147483744" r:id="rId5"/>
    <p:sldMasterId id="2147483753" r:id="rId6"/>
    <p:sldMasterId id="2147483781" r:id="rId7"/>
    <p:sldMasterId id="2147483798" r:id="rId8"/>
    <p:sldMasterId id="2147483850" r:id="rId9"/>
    <p:sldMasterId id="2147483855" r:id="rId10"/>
    <p:sldMasterId id="2147483863" r:id="rId11"/>
  </p:sldMasterIdLst>
  <p:notesMasterIdLst>
    <p:notesMasterId r:id="rId80"/>
  </p:notesMasterIdLst>
  <p:handoutMasterIdLst>
    <p:handoutMasterId r:id="rId81"/>
  </p:handoutMasterIdLst>
  <p:sldIdLst>
    <p:sldId id="256" r:id="rId12"/>
    <p:sldId id="1029" r:id="rId13"/>
    <p:sldId id="882" r:id="rId14"/>
    <p:sldId id="705" r:id="rId15"/>
    <p:sldId id="848" r:id="rId16"/>
    <p:sldId id="883" r:id="rId17"/>
    <p:sldId id="884" r:id="rId18"/>
    <p:sldId id="707" r:id="rId19"/>
    <p:sldId id="1030" r:id="rId20"/>
    <p:sldId id="560" r:id="rId21"/>
    <p:sldId id="570" r:id="rId22"/>
    <p:sldId id="701" r:id="rId23"/>
    <p:sldId id="703" r:id="rId24"/>
    <p:sldId id="709" r:id="rId25"/>
    <p:sldId id="711" r:id="rId26"/>
    <p:sldId id="850" r:id="rId27"/>
    <p:sldId id="852" r:id="rId28"/>
    <p:sldId id="712" r:id="rId29"/>
    <p:sldId id="714" r:id="rId30"/>
    <p:sldId id="856" r:id="rId31"/>
    <p:sldId id="858" r:id="rId32"/>
    <p:sldId id="865" r:id="rId33"/>
    <p:sldId id="866" r:id="rId34"/>
    <p:sldId id="877" r:id="rId35"/>
    <p:sldId id="862" r:id="rId36"/>
    <p:sldId id="864" r:id="rId37"/>
    <p:sldId id="867" r:id="rId38"/>
    <p:sldId id="869" r:id="rId39"/>
    <p:sldId id="870" r:id="rId40"/>
    <p:sldId id="872" r:id="rId41"/>
    <p:sldId id="859" r:id="rId42"/>
    <p:sldId id="861" r:id="rId43"/>
    <p:sldId id="853" r:id="rId44"/>
    <p:sldId id="855" r:id="rId45"/>
    <p:sldId id="873" r:id="rId46"/>
    <p:sldId id="875" r:id="rId47"/>
    <p:sldId id="730" r:id="rId48"/>
    <p:sldId id="878" r:id="rId49"/>
    <p:sldId id="717" r:id="rId50"/>
    <p:sldId id="718" r:id="rId51"/>
    <p:sldId id="879" r:id="rId52"/>
    <p:sldId id="892" r:id="rId53"/>
    <p:sldId id="893" r:id="rId54"/>
    <p:sldId id="721" r:id="rId55"/>
    <p:sldId id="1038" r:id="rId56"/>
    <p:sldId id="1039" r:id="rId57"/>
    <p:sldId id="1040" r:id="rId58"/>
    <p:sldId id="1032" r:id="rId59"/>
    <p:sldId id="1033" r:id="rId60"/>
    <p:sldId id="1034" r:id="rId61"/>
    <p:sldId id="1035" r:id="rId62"/>
    <p:sldId id="739" r:id="rId63"/>
    <p:sldId id="549" r:id="rId64"/>
    <p:sldId id="669" r:id="rId65"/>
    <p:sldId id="723" r:id="rId66"/>
    <p:sldId id="899" r:id="rId67"/>
    <p:sldId id="846" r:id="rId68"/>
    <p:sldId id="900" r:id="rId69"/>
    <p:sldId id="898" r:id="rId70"/>
    <p:sldId id="1041" r:id="rId71"/>
    <p:sldId id="1044" r:id="rId72"/>
    <p:sldId id="1042" r:id="rId73"/>
    <p:sldId id="1043" r:id="rId74"/>
    <p:sldId id="651" r:id="rId75"/>
    <p:sldId id="886" r:id="rId76"/>
    <p:sldId id="645" r:id="rId77"/>
    <p:sldId id="887" r:id="rId78"/>
    <p:sldId id="888" r:id="rId79"/>
  </p:sldIdLst>
  <p:sldSz cx="9144000" cy="6858000" type="screen4x3"/>
  <p:notesSz cx="6735763" cy="9866313"/>
  <p:embeddedFontLst>
    <p:embeddedFont>
      <p:font typeface="Dosis" pitchFamily="2" charset="0"/>
      <p:regular r:id="rId82"/>
      <p:bold r:id="rId83"/>
    </p:embeddedFont>
    <p:embeddedFont>
      <p:font typeface="Dosis ExtraBold" pitchFamily="2" charset="0"/>
      <p:bold r:id="rId84"/>
    </p:embeddedFont>
    <p:embeddedFont>
      <p:font typeface="Dosis Medium" pitchFamily="2" charset="0"/>
      <p:regular r:id="rId85"/>
    </p:embeddedFont>
    <p:embeddedFont>
      <p:font typeface="Dosis SemiBold" pitchFamily="2" charset="0"/>
      <p:bold r:id="rId86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66"/>
    <a:srgbClr val="FF00FF"/>
    <a:srgbClr val="00ACA4"/>
    <a:srgbClr val="424D7B"/>
    <a:srgbClr val="5B9BD5"/>
    <a:srgbClr val="E2E9F6"/>
    <a:srgbClr val="565F88"/>
    <a:srgbClr val="EAF8FE"/>
    <a:srgbClr val="CEE2E8"/>
    <a:srgbClr val="94C0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89" autoAdjust="0"/>
    <p:restoredTop sz="97382" autoAdjust="0"/>
  </p:normalViewPr>
  <p:slideViewPr>
    <p:cSldViewPr snapToGrid="0">
      <p:cViewPr varScale="1">
        <p:scale>
          <a:sx n="61" d="100"/>
          <a:sy n="61" d="100"/>
        </p:scale>
        <p:origin x="1614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06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63" Type="http://schemas.openxmlformats.org/officeDocument/2006/relationships/slide" Target="slides/slide52.xml"/><Relationship Id="rId68" Type="http://schemas.openxmlformats.org/officeDocument/2006/relationships/slide" Target="slides/slide57.xml"/><Relationship Id="rId84" Type="http://schemas.openxmlformats.org/officeDocument/2006/relationships/font" Target="fonts/font3.fntdata"/><Relationship Id="rId89" Type="http://schemas.openxmlformats.org/officeDocument/2006/relationships/theme" Target="theme/theme1.xml"/><Relationship Id="rId16" Type="http://schemas.openxmlformats.org/officeDocument/2006/relationships/slide" Target="slides/slide5.xml"/><Relationship Id="rId11" Type="http://schemas.openxmlformats.org/officeDocument/2006/relationships/slideMaster" Target="slideMasters/slideMaster8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74" Type="http://schemas.openxmlformats.org/officeDocument/2006/relationships/slide" Target="slides/slide63.xml"/><Relationship Id="rId79" Type="http://schemas.openxmlformats.org/officeDocument/2006/relationships/slide" Target="slides/slide68.xml"/><Relationship Id="rId5" Type="http://schemas.openxmlformats.org/officeDocument/2006/relationships/slideMaster" Target="slideMasters/slideMaster2.xml"/><Relationship Id="rId90" Type="http://schemas.openxmlformats.org/officeDocument/2006/relationships/tableStyles" Target="tableStyles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slide" Target="slides/slide53.xml"/><Relationship Id="rId69" Type="http://schemas.openxmlformats.org/officeDocument/2006/relationships/slide" Target="slides/slide58.xml"/><Relationship Id="rId77" Type="http://schemas.openxmlformats.org/officeDocument/2006/relationships/slide" Target="slides/slide66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0.xml"/><Relationship Id="rId72" Type="http://schemas.openxmlformats.org/officeDocument/2006/relationships/slide" Target="slides/slide61.xml"/><Relationship Id="rId80" Type="http://schemas.openxmlformats.org/officeDocument/2006/relationships/notesMaster" Target="notesMasters/notesMaster1.xml"/><Relationship Id="rId85" Type="http://schemas.openxmlformats.org/officeDocument/2006/relationships/font" Target="fonts/font4.fntdata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67" Type="http://schemas.openxmlformats.org/officeDocument/2006/relationships/slide" Target="slides/slide56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slide" Target="slides/slide51.xml"/><Relationship Id="rId70" Type="http://schemas.openxmlformats.org/officeDocument/2006/relationships/slide" Target="slides/slide59.xml"/><Relationship Id="rId75" Type="http://schemas.openxmlformats.org/officeDocument/2006/relationships/slide" Target="slides/slide64.xml"/><Relationship Id="rId83" Type="http://schemas.openxmlformats.org/officeDocument/2006/relationships/font" Target="fonts/font2.fntdata"/><Relationship Id="rId88" Type="http://schemas.openxmlformats.org/officeDocument/2006/relationships/viewProps" Target="viewProps.xml"/><Relationship Id="rId9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slide" Target="slides/slide54.xml"/><Relationship Id="rId73" Type="http://schemas.openxmlformats.org/officeDocument/2006/relationships/slide" Target="slides/slide62.xml"/><Relationship Id="rId78" Type="http://schemas.openxmlformats.org/officeDocument/2006/relationships/slide" Target="slides/slide67.xml"/><Relationship Id="rId81" Type="http://schemas.openxmlformats.org/officeDocument/2006/relationships/handoutMaster" Target="handoutMasters/handoutMaster1.xml"/><Relationship Id="rId86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9" Type="http://schemas.openxmlformats.org/officeDocument/2006/relationships/slide" Target="slides/slide28.xml"/><Relationship Id="rId34" Type="http://schemas.openxmlformats.org/officeDocument/2006/relationships/slide" Target="slides/slide23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76" Type="http://schemas.openxmlformats.org/officeDocument/2006/relationships/slide" Target="slides/slide65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0.xml"/><Relationship Id="rId92" Type="http://schemas.microsoft.com/office/2018/10/relationships/authors" Target="authors.xml"/><Relationship Id="rId2" Type="http://schemas.openxmlformats.org/officeDocument/2006/relationships/customXml" Target="../customXml/item2.xml"/><Relationship Id="rId29" Type="http://schemas.openxmlformats.org/officeDocument/2006/relationships/slide" Target="slides/slide18.xml"/><Relationship Id="rId24" Type="http://schemas.openxmlformats.org/officeDocument/2006/relationships/slide" Target="slides/slide13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66" Type="http://schemas.openxmlformats.org/officeDocument/2006/relationships/slide" Target="slides/slide55.xml"/><Relationship Id="rId87" Type="http://schemas.openxmlformats.org/officeDocument/2006/relationships/presProps" Target="presProps.xml"/><Relationship Id="rId61" Type="http://schemas.openxmlformats.org/officeDocument/2006/relationships/slide" Target="slides/slide50.xml"/><Relationship Id="rId82" Type="http://schemas.openxmlformats.org/officeDocument/2006/relationships/font" Target="fonts/font1.fntdata"/><Relationship Id="rId1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DB69AD2C-4ECE-483F-BAA2-182A05237BBD}"/>
    <pc:docChg chg="undo custSel addSld modSld">
      <pc:chgData name="LAMIAE BEZZAZ" userId="f9bc3cc0-8e1c-4944-afa8-b4b36bbf20e1" providerId="ADAL" clId="{DB69AD2C-4ECE-483F-BAA2-182A05237BBD}" dt="2025-12-07T10:39:10.608" v="2982" actId="166"/>
      <pc:docMkLst>
        <pc:docMk/>
      </pc:docMkLst>
      <pc:sldChg chg="addSp modSp">
        <pc:chgData name="LAMIAE BEZZAZ" userId="f9bc3cc0-8e1c-4944-afa8-b4b36bbf20e1" providerId="ADAL" clId="{DB69AD2C-4ECE-483F-BAA2-182A05237BBD}" dt="2025-12-06T15:57:35.614" v="3" actId="14100"/>
        <pc:sldMkLst>
          <pc:docMk/>
          <pc:sldMk cId="2851840032" sldId="256"/>
        </pc:sldMkLst>
        <pc:picChg chg="add mod">
          <ac:chgData name="LAMIAE BEZZAZ" userId="f9bc3cc0-8e1c-4944-afa8-b4b36bbf20e1" providerId="ADAL" clId="{DB69AD2C-4ECE-483F-BAA2-182A05237BBD}" dt="2025-12-06T15:57:35.614" v="3" actId="14100"/>
          <ac:picMkLst>
            <pc:docMk/>
            <pc:sldMk cId="2851840032" sldId="256"/>
            <ac:picMk id="3" creationId="{D25E0F63-F399-4BE0-B472-AEDEEFD52947}"/>
          </ac:picMkLst>
        </pc:picChg>
      </pc:sldChg>
      <pc:sldChg chg="addSp modSp">
        <pc:chgData name="LAMIAE BEZZAZ" userId="f9bc3cc0-8e1c-4944-afa8-b4b36bbf20e1" providerId="ADAL" clId="{DB69AD2C-4ECE-483F-BAA2-182A05237BBD}" dt="2025-12-06T16:55:31.561" v="1801" actId="1076"/>
        <pc:sldMkLst>
          <pc:docMk/>
          <pc:sldMk cId="4118530945" sldId="549"/>
        </pc:sldMkLst>
        <pc:picChg chg="add mod modCrop">
          <ac:chgData name="LAMIAE BEZZAZ" userId="f9bc3cc0-8e1c-4944-afa8-b4b36bbf20e1" providerId="ADAL" clId="{DB69AD2C-4ECE-483F-BAA2-182A05237BBD}" dt="2025-12-06T16:55:31.561" v="1801" actId="1076"/>
          <ac:picMkLst>
            <pc:docMk/>
            <pc:sldMk cId="4118530945" sldId="549"/>
            <ac:picMk id="4" creationId="{DCB0B69F-33DB-468C-B2BC-36A00DA12776}"/>
          </ac:picMkLst>
        </pc:picChg>
      </pc:sldChg>
      <pc:sldChg chg="addSp delSp modSp modAnim">
        <pc:chgData name="LAMIAE BEZZAZ" userId="f9bc3cc0-8e1c-4944-afa8-b4b36bbf20e1" providerId="ADAL" clId="{DB69AD2C-4ECE-483F-BAA2-182A05237BBD}" dt="2025-12-06T18:55:03.995" v="2703"/>
        <pc:sldMkLst>
          <pc:docMk/>
          <pc:sldMk cId="1595920699" sldId="560"/>
        </pc:sldMkLst>
        <pc:spChg chg="del">
          <ac:chgData name="LAMIAE BEZZAZ" userId="f9bc3cc0-8e1c-4944-afa8-b4b36bbf20e1" providerId="ADAL" clId="{DB69AD2C-4ECE-483F-BAA2-182A05237BBD}" dt="2025-12-06T16:01:17.059" v="97"/>
          <ac:spMkLst>
            <pc:docMk/>
            <pc:sldMk cId="1595920699" sldId="560"/>
            <ac:spMk id="6" creationId="{1C51A784-7898-426A-9CEC-195E6FE3221B}"/>
          </ac:spMkLst>
        </pc:spChg>
        <pc:picChg chg="add mod">
          <ac:chgData name="LAMIAE BEZZAZ" userId="f9bc3cc0-8e1c-4944-afa8-b4b36bbf20e1" providerId="ADAL" clId="{DB69AD2C-4ECE-483F-BAA2-182A05237BBD}" dt="2025-12-06T16:01:17.059" v="97"/>
          <ac:picMkLst>
            <pc:docMk/>
            <pc:sldMk cId="1595920699" sldId="560"/>
            <ac:picMk id="3" creationId="{E752DA6F-F582-4A01-A65D-4F1908A699AA}"/>
          </ac:picMkLst>
        </pc:picChg>
      </pc:sldChg>
      <pc:sldChg chg="addSp modSp">
        <pc:chgData name="LAMIAE BEZZAZ" userId="f9bc3cc0-8e1c-4944-afa8-b4b36bbf20e1" providerId="ADAL" clId="{DB69AD2C-4ECE-483F-BAA2-182A05237BBD}" dt="2025-12-06T16:02:26.339" v="99" actId="1076"/>
        <pc:sldMkLst>
          <pc:docMk/>
          <pc:sldMk cId="3867969833" sldId="570"/>
        </pc:sldMkLst>
        <pc:picChg chg="add mod">
          <ac:chgData name="LAMIAE BEZZAZ" userId="f9bc3cc0-8e1c-4944-afa8-b4b36bbf20e1" providerId="ADAL" clId="{DB69AD2C-4ECE-483F-BAA2-182A05237BBD}" dt="2025-12-06T16:02:26.339" v="99" actId="1076"/>
          <ac:picMkLst>
            <pc:docMk/>
            <pc:sldMk cId="3867969833" sldId="570"/>
            <ac:picMk id="6" creationId="{93ED77CD-9B2B-40CC-A6CB-39649424F64E}"/>
          </ac:picMkLst>
        </pc:picChg>
      </pc:sldChg>
      <pc:sldChg chg="addSp modSp">
        <pc:chgData name="LAMIAE BEZZAZ" userId="f9bc3cc0-8e1c-4944-afa8-b4b36bbf20e1" providerId="ADAL" clId="{DB69AD2C-4ECE-483F-BAA2-182A05237BBD}" dt="2025-12-06T17:07:02.404" v="2361" actId="14100"/>
        <pc:sldMkLst>
          <pc:docMk/>
          <pc:sldMk cId="613695729" sldId="645"/>
        </pc:sldMkLst>
        <pc:picChg chg="add mod ord">
          <ac:chgData name="LAMIAE BEZZAZ" userId="f9bc3cc0-8e1c-4944-afa8-b4b36bbf20e1" providerId="ADAL" clId="{DB69AD2C-4ECE-483F-BAA2-182A05237BBD}" dt="2025-12-06T17:07:02.404" v="2361" actId="14100"/>
          <ac:picMkLst>
            <pc:docMk/>
            <pc:sldMk cId="613695729" sldId="645"/>
            <ac:picMk id="3" creationId="{7E991CD7-D093-4699-A1AD-49BD30A2B4A5}"/>
          </ac:picMkLst>
        </pc:picChg>
      </pc:sldChg>
      <pc:sldChg chg="addSp">
        <pc:chgData name="LAMIAE BEZZAZ" userId="f9bc3cc0-8e1c-4944-afa8-b4b36bbf20e1" providerId="ADAL" clId="{DB69AD2C-4ECE-483F-BAA2-182A05237BBD}" dt="2025-12-06T16:56:30.025" v="1808"/>
        <pc:sldMkLst>
          <pc:docMk/>
          <pc:sldMk cId="2460937176" sldId="651"/>
        </pc:sldMkLst>
        <pc:picChg chg="add">
          <ac:chgData name="LAMIAE BEZZAZ" userId="f9bc3cc0-8e1c-4944-afa8-b4b36bbf20e1" providerId="ADAL" clId="{DB69AD2C-4ECE-483F-BAA2-182A05237BBD}" dt="2025-12-06T16:56:30.025" v="1808"/>
          <ac:picMkLst>
            <pc:docMk/>
            <pc:sldMk cId="2460937176" sldId="651"/>
            <ac:picMk id="4" creationId="{8955CA00-13B4-4A13-BB04-7A4B890D49DF}"/>
          </ac:picMkLst>
        </pc:picChg>
      </pc:sldChg>
      <pc:sldChg chg="addSp modSp">
        <pc:chgData name="LAMIAE BEZZAZ" userId="f9bc3cc0-8e1c-4944-afa8-b4b36bbf20e1" providerId="ADAL" clId="{DB69AD2C-4ECE-483F-BAA2-182A05237BBD}" dt="2025-12-06T16:55:44.601" v="1805" actId="14100"/>
        <pc:sldMkLst>
          <pc:docMk/>
          <pc:sldMk cId="2296663396" sldId="669"/>
        </pc:sldMkLst>
        <pc:picChg chg="add mod">
          <ac:chgData name="LAMIAE BEZZAZ" userId="f9bc3cc0-8e1c-4944-afa8-b4b36bbf20e1" providerId="ADAL" clId="{DB69AD2C-4ECE-483F-BAA2-182A05237BBD}" dt="2025-12-06T16:55:44.601" v="1805" actId="14100"/>
          <ac:picMkLst>
            <pc:docMk/>
            <pc:sldMk cId="2296663396" sldId="669"/>
            <ac:picMk id="7" creationId="{518E31A6-878F-4B83-9456-116C1AF2196E}"/>
          </ac:picMkLst>
        </pc:picChg>
      </pc:sldChg>
      <pc:sldChg chg="addSp delSp modSp modAnim">
        <pc:chgData name="LAMIAE BEZZAZ" userId="f9bc3cc0-8e1c-4944-afa8-b4b36bbf20e1" providerId="ADAL" clId="{DB69AD2C-4ECE-483F-BAA2-182A05237BBD}" dt="2025-12-06T18:55:11.322" v="2705"/>
        <pc:sldMkLst>
          <pc:docMk/>
          <pc:sldMk cId="3233533154" sldId="701"/>
        </pc:sldMkLst>
        <pc:spChg chg="del">
          <ac:chgData name="LAMIAE BEZZAZ" userId="f9bc3cc0-8e1c-4944-afa8-b4b36bbf20e1" providerId="ADAL" clId="{DB69AD2C-4ECE-483F-BAA2-182A05237BBD}" dt="2025-12-06T16:02:43.007" v="100"/>
          <ac:spMkLst>
            <pc:docMk/>
            <pc:sldMk cId="3233533154" sldId="701"/>
            <ac:spMk id="5" creationId="{29A58738-DBEE-40C1-8E11-F5D5C078C7EF}"/>
          </ac:spMkLst>
        </pc:spChg>
        <pc:picChg chg="add mod">
          <ac:chgData name="LAMIAE BEZZAZ" userId="f9bc3cc0-8e1c-4944-afa8-b4b36bbf20e1" providerId="ADAL" clId="{DB69AD2C-4ECE-483F-BAA2-182A05237BBD}" dt="2025-12-06T16:02:43.007" v="100"/>
          <ac:picMkLst>
            <pc:docMk/>
            <pc:sldMk cId="3233533154" sldId="701"/>
            <ac:picMk id="3" creationId="{50B761D9-5D67-45BB-935F-BF7DE803F63E}"/>
          </ac:picMkLst>
        </pc:picChg>
      </pc:sldChg>
      <pc:sldChg chg="addSp modSp">
        <pc:chgData name="LAMIAE BEZZAZ" userId="f9bc3cc0-8e1c-4944-afa8-b4b36bbf20e1" providerId="ADAL" clId="{DB69AD2C-4ECE-483F-BAA2-182A05237BBD}" dt="2025-12-06T16:02:54.746" v="102" actId="1076"/>
        <pc:sldMkLst>
          <pc:docMk/>
          <pc:sldMk cId="3360372015" sldId="703"/>
        </pc:sldMkLst>
        <pc:picChg chg="add mod">
          <ac:chgData name="LAMIAE BEZZAZ" userId="f9bc3cc0-8e1c-4944-afa8-b4b36bbf20e1" providerId="ADAL" clId="{DB69AD2C-4ECE-483F-BAA2-182A05237BBD}" dt="2025-12-06T16:02:54.746" v="102" actId="1076"/>
          <ac:picMkLst>
            <pc:docMk/>
            <pc:sldMk cId="3360372015" sldId="703"/>
            <ac:picMk id="5" creationId="{657B2565-AE37-472B-A69D-804F1D5E6B88}"/>
          </ac:picMkLst>
        </pc:picChg>
      </pc:sldChg>
      <pc:sldChg chg="addSp modSp">
        <pc:chgData name="LAMIAE BEZZAZ" userId="f9bc3cc0-8e1c-4944-afa8-b4b36bbf20e1" providerId="ADAL" clId="{DB69AD2C-4ECE-483F-BAA2-182A05237BBD}" dt="2025-12-07T10:22:13.054" v="2893" actId="1076"/>
        <pc:sldMkLst>
          <pc:docMk/>
          <pc:sldMk cId="569277105" sldId="705"/>
        </pc:sldMkLst>
        <pc:picChg chg="add mod">
          <ac:chgData name="LAMIAE BEZZAZ" userId="f9bc3cc0-8e1c-4944-afa8-b4b36bbf20e1" providerId="ADAL" clId="{DB69AD2C-4ECE-483F-BAA2-182A05237BBD}" dt="2025-12-07T10:22:13.054" v="2893" actId="1076"/>
          <ac:picMkLst>
            <pc:docMk/>
            <pc:sldMk cId="569277105" sldId="705"/>
            <ac:picMk id="4" creationId="{30ABA818-9A54-42A0-B821-162D319204DA}"/>
          </ac:picMkLst>
        </pc:picChg>
        <pc:picChg chg="add mod">
          <ac:chgData name="LAMIAE BEZZAZ" userId="f9bc3cc0-8e1c-4944-afa8-b4b36bbf20e1" providerId="ADAL" clId="{DB69AD2C-4ECE-483F-BAA2-182A05237BBD}" dt="2025-12-07T10:22:13.054" v="2893" actId="1076"/>
          <ac:picMkLst>
            <pc:docMk/>
            <pc:sldMk cId="569277105" sldId="705"/>
            <ac:picMk id="5" creationId="{615E3E63-8744-48BF-8CF5-3F71F6B31895}"/>
          </ac:picMkLst>
        </pc:picChg>
        <pc:picChg chg="add mod">
          <ac:chgData name="LAMIAE BEZZAZ" userId="f9bc3cc0-8e1c-4944-afa8-b4b36bbf20e1" providerId="ADAL" clId="{DB69AD2C-4ECE-483F-BAA2-182A05237BBD}" dt="2025-12-07T10:22:13.054" v="2893" actId="1076"/>
          <ac:picMkLst>
            <pc:docMk/>
            <pc:sldMk cId="569277105" sldId="705"/>
            <ac:picMk id="6" creationId="{D2CDF4F9-3EC9-4FDB-9340-36E3765F6FFD}"/>
          </ac:picMkLst>
        </pc:picChg>
        <pc:picChg chg="add mod">
          <ac:chgData name="LAMIAE BEZZAZ" userId="f9bc3cc0-8e1c-4944-afa8-b4b36bbf20e1" providerId="ADAL" clId="{DB69AD2C-4ECE-483F-BAA2-182A05237BBD}" dt="2025-12-07T10:22:13.054" v="2893" actId="1076"/>
          <ac:picMkLst>
            <pc:docMk/>
            <pc:sldMk cId="569277105" sldId="705"/>
            <ac:picMk id="13" creationId="{9D0E51DA-097F-49C1-A9EF-BA3C504A10D9}"/>
          </ac:picMkLst>
        </pc:picChg>
        <pc:picChg chg="add mod">
          <ac:chgData name="LAMIAE BEZZAZ" userId="f9bc3cc0-8e1c-4944-afa8-b4b36bbf20e1" providerId="ADAL" clId="{DB69AD2C-4ECE-483F-BAA2-182A05237BBD}" dt="2025-12-07T10:22:13.054" v="2893" actId="1076"/>
          <ac:picMkLst>
            <pc:docMk/>
            <pc:sldMk cId="569277105" sldId="705"/>
            <ac:picMk id="14" creationId="{CE73B4AD-A0E9-4E84-9566-5D6E13EC5D50}"/>
          </ac:picMkLst>
        </pc:picChg>
      </pc:sldChg>
      <pc:sldChg chg="addSp delSp modSp">
        <pc:chgData name="LAMIAE BEZZAZ" userId="f9bc3cc0-8e1c-4944-afa8-b4b36bbf20e1" providerId="ADAL" clId="{DB69AD2C-4ECE-483F-BAA2-182A05237BBD}" dt="2025-12-06T16:38:30.569" v="824" actId="14100"/>
        <pc:sldMkLst>
          <pc:docMk/>
          <pc:sldMk cId="351141602" sldId="707"/>
        </pc:sldMkLst>
        <pc:grpChg chg="add mod">
          <ac:chgData name="LAMIAE BEZZAZ" userId="f9bc3cc0-8e1c-4944-afa8-b4b36bbf20e1" providerId="ADAL" clId="{DB69AD2C-4ECE-483F-BAA2-182A05237BBD}" dt="2025-12-06T16:38:30.569" v="824" actId="14100"/>
          <ac:grpSpMkLst>
            <pc:docMk/>
            <pc:sldMk cId="351141602" sldId="707"/>
            <ac:grpSpMk id="3" creationId="{EDBEE1C9-828A-4B27-B29E-C999E185FB59}"/>
          </ac:grpSpMkLst>
        </pc:grpChg>
        <pc:picChg chg="del">
          <ac:chgData name="LAMIAE BEZZAZ" userId="f9bc3cc0-8e1c-4944-afa8-b4b36bbf20e1" providerId="ADAL" clId="{DB69AD2C-4ECE-483F-BAA2-182A05237BBD}" dt="2025-12-06T16:14:36.203" v="739" actId="478"/>
          <ac:picMkLst>
            <pc:docMk/>
            <pc:sldMk cId="351141602" sldId="707"/>
            <ac:picMk id="18" creationId="{5490B01D-61DA-4F67-A20A-5EC66ABC8789}"/>
          </ac:picMkLst>
        </pc:picChg>
        <pc:picChg chg="del">
          <ac:chgData name="LAMIAE BEZZAZ" userId="f9bc3cc0-8e1c-4944-afa8-b4b36bbf20e1" providerId="ADAL" clId="{DB69AD2C-4ECE-483F-BAA2-182A05237BBD}" dt="2025-12-06T16:14:32.255" v="738" actId="478"/>
          <ac:picMkLst>
            <pc:docMk/>
            <pc:sldMk cId="351141602" sldId="707"/>
            <ac:picMk id="19" creationId="{E8E0E5FD-793F-44E5-8C0E-6A033849EBE2}"/>
          </ac:picMkLst>
        </pc:picChg>
        <pc:picChg chg="del">
          <ac:chgData name="LAMIAE BEZZAZ" userId="f9bc3cc0-8e1c-4944-afa8-b4b36bbf20e1" providerId="ADAL" clId="{DB69AD2C-4ECE-483F-BAA2-182A05237BBD}" dt="2025-12-06T16:14:32.255" v="738" actId="478"/>
          <ac:picMkLst>
            <pc:docMk/>
            <pc:sldMk cId="351141602" sldId="707"/>
            <ac:picMk id="20" creationId="{61D8746A-1D44-416C-B2A6-57AE170BE3CF}"/>
          </ac:picMkLst>
        </pc:picChg>
        <pc:picChg chg="add del mod">
          <ac:chgData name="LAMIAE BEZZAZ" userId="f9bc3cc0-8e1c-4944-afa8-b4b36bbf20e1" providerId="ADAL" clId="{DB69AD2C-4ECE-483F-BAA2-182A05237BBD}" dt="2025-12-06T16:14:26.257" v="736" actId="478"/>
          <ac:picMkLst>
            <pc:docMk/>
            <pc:sldMk cId="351141602" sldId="707"/>
            <ac:picMk id="21" creationId="{E9B0D8D4-8BC2-458D-865D-BD372538C930}"/>
          </ac:picMkLst>
        </pc:picChg>
        <pc:picChg chg="del">
          <ac:chgData name="LAMIAE BEZZAZ" userId="f9bc3cc0-8e1c-4944-afa8-b4b36bbf20e1" providerId="ADAL" clId="{DB69AD2C-4ECE-483F-BAA2-182A05237BBD}" dt="2025-12-06T16:14:32.255" v="738" actId="478"/>
          <ac:picMkLst>
            <pc:docMk/>
            <pc:sldMk cId="351141602" sldId="707"/>
            <ac:picMk id="22" creationId="{9D2DD5D3-00BE-46CA-8BEC-7AD23D111A2C}"/>
          </ac:picMkLst>
        </pc:picChg>
        <pc:picChg chg="add del mod">
          <ac:chgData name="LAMIAE BEZZAZ" userId="f9bc3cc0-8e1c-4944-afa8-b4b36bbf20e1" providerId="ADAL" clId="{DB69AD2C-4ECE-483F-BAA2-182A05237BBD}" dt="2025-12-06T16:14:26.257" v="736" actId="478"/>
          <ac:picMkLst>
            <pc:docMk/>
            <pc:sldMk cId="351141602" sldId="707"/>
            <ac:picMk id="23" creationId="{446BE2CD-24D0-49B0-BB6B-4CA432147C37}"/>
          </ac:picMkLst>
        </pc:picChg>
        <pc:picChg chg="del">
          <ac:chgData name="LAMIAE BEZZAZ" userId="f9bc3cc0-8e1c-4944-afa8-b4b36bbf20e1" providerId="ADAL" clId="{DB69AD2C-4ECE-483F-BAA2-182A05237BBD}" dt="2025-12-06T16:14:36.203" v="739" actId="478"/>
          <ac:picMkLst>
            <pc:docMk/>
            <pc:sldMk cId="351141602" sldId="707"/>
            <ac:picMk id="24" creationId="{3EE345CA-873E-4660-8307-D6D9DFDF4174}"/>
          </ac:picMkLst>
        </pc:picChg>
        <pc:picChg chg="add del mod">
          <ac:chgData name="LAMIAE BEZZAZ" userId="f9bc3cc0-8e1c-4944-afa8-b4b36bbf20e1" providerId="ADAL" clId="{DB69AD2C-4ECE-483F-BAA2-182A05237BBD}" dt="2025-12-06T16:14:26.257" v="736" actId="478"/>
          <ac:picMkLst>
            <pc:docMk/>
            <pc:sldMk cId="351141602" sldId="707"/>
            <ac:picMk id="25" creationId="{47DE16AB-2F97-4388-93BA-2EBA6FAE7AF2}"/>
          </ac:picMkLst>
        </pc:picChg>
        <pc:picChg chg="del">
          <ac:chgData name="LAMIAE BEZZAZ" userId="f9bc3cc0-8e1c-4944-afa8-b4b36bbf20e1" providerId="ADAL" clId="{DB69AD2C-4ECE-483F-BAA2-182A05237BBD}" dt="2025-12-06T16:14:36.203" v="739" actId="478"/>
          <ac:picMkLst>
            <pc:docMk/>
            <pc:sldMk cId="351141602" sldId="707"/>
            <ac:picMk id="26" creationId="{58CBFF39-0AE8-4E15-8352-719BFA99F952}"/>
          </ac:picMkLst>
        </pc:picChg>
        <pc:picChg chg="add del mod">
          <ac:chgData name="LAMIAE BEZZAZ" userId="f9bc3cc0-8e1c-4944-afa8-b4b36bbf20e1" providerId="ADAL" clId="{DB69AD2C-4ECE-483F-BAA2-182A05237BBD}" dt="2025-12-06T16:14:26.257" v="736" actId="478"/>
          <ac:picMkLst>
            <pc:docMk/>
            <pc:sldMk cId="351141602" sldId="707"/>
            <ac:picMk id="27" creationId="{D51044A0-9B38-4052-A142-90C25310FAED}"/>
          </ac:picMkLst>
        </pc:picChg>
        <pc:picChg chg="del">
          <ac:chgData name="LAMIAE BEZZAZ" userId="f9bc3cc0-8e1c-4944-afa8-b4b36bbf20e1" providerId="ADAL" clId="{DB69AD2C-4ECE-483F-BAA2-182A05237BBD}" dt="2025-12-06T16:14:32.255" v="738" actId="478"/>
          <ac:picMkLst>
            <pc:docMk/>
            <pc:sldMk cId="351141602" sldId="707"/>
            <ac:picMk id="28" creationId="{A8E0BC5B-5C41-4125-BA95-DB8FDFAFC1F1}"/>
          </ac:picMkLst>
        </pc:picChg>
        <pc:picChg chg="add del mod">
          <ac:chgData name="LAMIAE BEZZAZ" userId="f9bc3cc0-8e1c-4944-afa8-b4b36bbf20e1" providerId="ADAL" clId="{DB69AD2C-4ECE-483F-BAA2-182A05237BBD}" dt="2025-12-06T16:14:26.257" v="736" actId="478"/>
          <ac:picMkLst>
            <pc:docMk/>
            <pc:sldMk cId="351141602" sldId="707"/>
            <ac:picMk id="30" creationId="{4A034674-8DE7-4036-9C9C-05AB3867614A}"/>
          </ac:picMkLst>
        </pc:picChg>
        <pc:picChg chg="del">
          <ac:chgData name="LAMIAE BEZZAZ" userId="f9bc3cc0-8e1c-4944-afa8-b4b36bbf20e1" providerId="ADAL" clId="{DB69AD2C-4ECE-483F-BAA2-182A05237BBD}" dt="2025-12-06T16:14:26.257" v="736" actId="478"/>
          <ac:picMkLst>
            <pc:docMk/>
            <pc:sldMk cId="351141602" sldId="707"/>
            <ac:picMk id="31" creationId="{66D0F102-606D-4111-B96E-2A91A690B738}"/>
          </ac:picMkLst>
        </pc:picChg>
        <pc:picChg chg="add del mod">
          <ac:chgData name="LAMIAE BEZZAZ" userId="f9bc3cc0-8e1c-4944-afa8-b4b36bbf20e1" providerId="ADAL" clId="{DB69AD2C-4ECE-483F-BAA2-182A05237BBD}" dt="2025-12-06T16:14:26.257" v="736" actId="478"/>
          <ac:picMkLst>
            <pc:docMk/>
            <pc:sldMk cId="351141602" sldId="707"/>
            <ac:picMk id="32" creationId="{0E0A63AD-0643-4EFF-A6E0-71278FA43C89}"/>
          </ac:picMkLst>
        </pc:picChg>
        <pc:picChg chg="add del mod">
          <ac:chgData name="LAMIAE BEZZAZ" userId="f9bc3cc0-8e1c-4944-afa8-b4b36bbf20e1" providerId="ADAL" clId="{DB69AD2C-4ECE-483F-BAA2-182A05237BBD}" dt="2025-12-06T16:14:26.257" v="736" actId="478"/>
          <ac:picMkLst>
            <pc:docMk/>
            <pc:sldMk cId="351141602" sldId="707"/>
            <ac:picMk id="33" creationId="{880DB8F8-B6CF-480D-881E-3934F7A3A5F0}"/>
          </ac:picMkLst>
        </pc:picChg>
        <pc:picChg chg="add del mod">
          <ac:chgData name="LAMIAE BEZZAZ" userId="f9bc3cc0-8e1c-4944-afa8-b4b36bbf20e1" providerId="ADAL" clId="{DB69AD2C-4ECE-483F-BAA2-182A05237BBD}" dt="2025-12-06T16:14:32.255" v="738" actId="478"/>
          <ac:picMkLst>
            <pc:docMk/>
            <pc:sldMk cId="351141602" sldId="707"/>
            <ac:picMk id="34" creationId="{E58E0EE9-8B21-48BB-808E-352EDBF3C572}"/>
          </ac:picMkLst>
        </pc:picChg>
        <pc:picChg chg="add del mod">
          <ac:chgData name="LAMIAE BEZZAZ" userId="f9bc3cc0-8e1c-4944-afa8-b4b36bbf20e1" providerId="ADAL" clId="{DB69AD2C-4ECE-483F-BAA2-182A05237BBD}" dt="2025-12-06T16:14:32.255" v="738" actId="478"/>
          <ac:picMkLst>
            <pc:docMk/>
            <pc:sldMk cId="351141602" sldId="707"/>
            <ac:picMk id="35" creationId="{E84396DF-E18B-4A4B-BCA0-2FBC90046A6F}"/>
          </ac:picMkLst>
        </pc:picChg>
        <pc:picChg chg="add del mod">
          <ac:chgData name="LAMIAE BEZZAZ" userId="f9bc3cc0-8e1c-4944-afa8-b4b36bbf20e1" providerId="ADAL" clId="{DB69AD2C-4ECE-483F-BAA2-182A05237BBD}" dt="2025-12-06T16:14:32.255" v="738" actId="478"/>
          <ac:picMkLst>
            <pc:docMk/>
            <pc:sldMk cId="351141602" sldId="707"/>
            <ac:picMk id="36" creationId="{D6643654-98B6-4424-877E-B6A19C3DAE49}"/>
          </ac:picMkLst>
        </pc:picChg>
        <pc:picChg chg="add mod">
          <ac:chgData name="LAMIAE BEZZAZ" userId="f9bc3cc0-8e1c-4944-afa8-b4b36bbf20e1" providerId="ADAL" clId="{DB69AD2C-4ECE-483F-BAA2-182A05237BBD}" dt="2025-12-06T16:38:16.879" v="820" actId="164"/>
          <ac:picMkLst>
            <pc:docMk/>
            <pc:sldMk cId="351141602" sldId="707"/>
            <ac:picMk id="37" creationId="{2E8F0DF1-7038-43C5-8DA8-913DC8FB240C}"/>
          </ac:picMkLst>
        </pc:picChg>
        <pc:picChg chg="add mod">
          <ac:chgData name="LAMIAE BEZZAZ" userId="f9bc3cc0-8e1c-4944-afa8-b4b36bbf20e1" providerId="ADAL" clId="{DB69AD2C-4ECE-483F-BAA2-182A05237BBD}" dt="2025-12-06T16:38:16.879" v="820" actId="164"/>
          <ac:picMkLst>
            <pc:docMk/>
            <pc:sldMk cId="351141602" sldId="707"/>
            <ac:picMk id="38" creationId="{7DA35319-F10F-4ED0-BEAE-51BC957ADD23}"/>
          </ac:picMkLst>
        </pc:picChg>
        <pc:picChg chg="del">
          <ac:chgData name="LAMIAE BEZZAZ" userId="f9bc3cc0-8e1c-4944-afa8-b4b36bbf20e1" providerId="ADAL" clId="{DB69AD2C-4ECE-483F-BAA2-182A05237BBD}" dt="2025-12-06T16:14:26.257" v="736" actId="478"/>
          <ac:picMkLst>
            <pc:docMk/>
            <pc:sldMk cId="351141602" sldId="707"/>
            <ac:picMk id="39" creationId="{7D480BE2-AA55-4374-A362-2E0A37A6F48C}"/>
          </ac:picMkLst>
        </pc:picChg>
        <pc:picChg chg="del">
          <ac:chgData name="LAMIAE BEZZAZ" userId="f9bc3cc0-8e1c-4944-afa8-b4b36bbf20e1" providerId="ADAL" clId="{DB69AD2C-4ECE-483F-BAA2-182A05237BBD}" dt="2025-12-06T16:14:26.257" v="736" actId="478"/>
          <ac:picMkLst>
            <pc:docMk/>
            <pc:sldMk cId="351141602" sldId="707"/>
            <ac:picMk id="40" creationId="{DAEF629A-C153-4E73-9275-48ECDABB30B1}"/>
          </ac:picMkLst>
        </pc:picChg>
        <pc:picChg chg="del">
          <ac:chgData name="LAMIAE BEZZAZ" userId="f9bc3cc0-8e1c-4944-afa8-b4b36bbf20e1" providerId="ADAL" clId="{DB69AD2C-4ECE-483F-BAA2-182A05237BBD}" dt="2025-12-06T16:14:26.257" v="736" actId="478"/>
          <ac:picMkLst>
            <pc:docMk/>
            <pc:sldMk cId="351141602" sldId="707"/>
            <ac:picMk id="41" creationId="{F7716926-4DCC-40F4-BB3B-927F23877467}"/>
          </ac:picMkLst>
        </pc:picChg>
        <pc:picChg chg="del">
          <ac:chgData name="LAMIAE BEZZAZ" userId="f9bc3cc0-8e1c-4944-afa8-b4b36bbf20e1" providerId="ADAL" clId="{DB69AD2C-4ECE-483F-BAA2-182A05237BBD}" dt="2025-12-06T16:14:26.257" v="736" actId="478"/>
          <ac:picMkLst>
            <pc:docMk/>
            <pc:sldMk cId="351141602" sldId="707"/>
            <ac:picMk id="42" creationId="{6F8CAADB-8D19-479E-91EA-948EC06B9A5C}"/>
          </ac:picMkLst>
        </pc:picChg>
        <pc:picChg chg="add mod">
          <ac:chgData name="LAMIAE BEZZAZ" userId="f9bc3cc0-8e1c-4944-afa8-b4b36bbf20e1" providerId="ADAL" clId="{DB69AD2C-4ECE-483F-BAA2-182A05237BBD}" dt="2025-12-06T16:38:16.879" v="820" actId="164"/>
          <ac:picMkLst>
            <pc:docMk/>
            <pc:sldMk cId="351141602" sldId="707"/>
            <ac:picMk id="43" creationId="{DC18D725-B155-44E6-8766-FF716EC84839}"/>
          </ac:picMkLst>
        </pc:picChg>
        <pc:picChg chg="add mod">
          <ac:chgData name="LAMIAE BEZZAZ" userId="f9bc3cc0-8e1c-4944-afa8-b4b36bbf20e1" providerId="ADAL" clId="{DB69AD2C-4ECE-483F-BAA2-182A05237BBD}" dt="2025-12-06T16:38:16.879" v="820" actId="164"/>
          <ac:picMkLst>
            <pc:docMk/>
            <pc:sldMk cId="351141602" sldId="707"/>
            <ac:picMk id="44" creationId="{88C94B99-2106-4817-A19A-EC0678ABB611}"/>
          </ac:picMkLst>
        </pc:picChg>
        <pc:picChg chg="add del mod">
          <ac:chgData name="LAMIAE BEZZAZ" userId="f9bc3cc0-8e1c-4944-afa8-b4b36bbf20e1" providerId="ADAL" clId="{DB69AD2C-4ECE-483F-BAA2-182A05237BBD}" dt="2025-12-06T16:16:38.683" v="818" actId="478"/>
          <ac:picMkLst>
            <pc:docMk/>
            <pc:sldMk cId="351141602" sldId="707"/>
            <ac:picMk id="45" creationId="{5C8A3564-8C9A-4EBF-A2F4-039E40C2D04D}"/>
          </ac:picMkLst>
        </pc:picChg>
        <pc:picChg chg="add mod">
          <ac:chgData name="LAMIAE BEZZAZ" userId="f9bc3cc0-8e1c-4944-afa8-b4b36bbf20e1" providerId="ADAL" clId="{DB69AD2C-4ECE-483F-BAA2-182A05237BBD}" dt="2025-12-06T16:38:16.879" v="820" actId="164"/>
          <ac:picMkLst>
            <pc:docMk/>
            <pc:sldMk cId="351141602" sldId="707"/>
            <ac:picMk id="46" creationId="{F8FAE3F8-00D0-4897-8F5A-68F357E7DE9B}"/>
          </ac:picMkLst>
        </pc:picChg>
        <pc:picChg chg="add mod">
          <ac:chgData name="LAMIAE BEZZAZ" userId="f9bc3cc0-8e1c-4944-afa8-b4b36bbf20e1" providerId="ADAL" clId="{DB69AD2C-4ECE-483F-BAA2-182A05237BBD}" dt="2025-12-06T16:38:16.879" v="820" actId="164"/>
          <ac:picMkLst>
            <pc:docMk/>
            <pc:sldMk cId="351141602" sldId="707"/>
            <ac:picMk id="47" creationId="{7FB5E962-5CB0-4534-BA2B-F7DFE1AE8D8D}"/>
          </ac:picMkLst>
        </pc:picChg>
      </pc:sldChg>
      <pc:sldChg chg="addSp delSp modSp modAnim">
        <pc:chgData name="LAMIAE BEZZAZ" userId="f9bc3cc0-8e1c-4944-afa8-b4b36bbf20e1" providerId="ADAL" clId="{DB69AD2C-4ECE-483F-BAA2-182A05237BBD}" dt="2025-12-06T18:55:20.255" v="2707"/>
        <pc:sldMkLst>
          <pc:docMk/>
          <pc:sldMk cId="603299671" sldId="709"/>
        </pc:sldMkLst>
        <pc:spChg chg="del">
          <ac:chgData name="LAMIAE BEZZAZ" userId="f9bc3cc0-8e1c-4944-afa8-b4b36bbf20e1" providerId="ADAL" clId="{DB69AD2C-4ECE-483F-BAA2-182A05237BBD}" dt="2025-12-06T16:03:07.092" v="103"/>
          <ac:spMkLst>
            <pc:docMk/>
            <pc:sldMk cId="603299671" sldId="709"/>
            <ac:spMk id="5" creationId="{1E7A8203-E46C-4164-90DF-79D46DFCE51D}"/>
          </ac:spMkLst>
        </pc:spChg>
        <pc:picChg chg="add mod">
          <ac:chgData name="LAMIAE BEZZAZ" userId="f9bc3cc0-8e1c-4944-afa8-b4b36bbf20e1" providerId="ADAL" clId="{DB69AD2C-4ECE-483F-BAA2-182A05237BBD}" dt="2025-12-06T16:03:07.092" v="103"/>
          <ac:picMkLst>
            <pc:docMk/>
            <pc:sldMk cId="603299671" sldId="709"/>
            <ac:picMk id="3" creationId="{F302DCE4-D2E5-4D66-86A3-8A2FBE073396}"/>
          </ac:picMkLst>
        </pc:picChg>
      </pc:sldChg>
      <pc:sldChg chg="addSp modSp">
        <pc:chgData name="LAMIAE BEZZAZ" userId="f9bc3cc0-8e1c-4944-afa8-b4b36bbf20e1" providerId="ADAL" clId="{DB69AD2C-4ECE-483F-BAA2-182A05237BBD}" dt="2025-12-06T16:04:18.492" v="187" actId="1076"/>
        <pc:sldMkLst>
          <pc:docMk/>
          <pc:sldMk cId="9168914" sldId="711"/>
        </pc:sldMkLst>
        <pc:picChg chg="add mod">
          <ac:chgData name="LAMIAE BEZZAZ" userId="f9bc3cc0-8e1c-4944-afa8-b4b36bbf20e1" providerId="ADAL" clId="{DB69AD2C-4ECE-483F-BAA2-182A05237BBD}" dt="2025-12-06T16:04:18.492" v="187" actId="1076"/>
          <ac:picMkLst>
            <pc:docMk/>
            <pc:sldMk cId="9168914" sldId="711"/>
            <ac:picMk id="3" creationId="{16060C76-6068-4B6F-9974-1B5DAFCA007A}"/>
          </ac:picMkLst>
        </pc:picChg>
      </pc:sldChg>
      <pc:sldChg chg="addSp delSp modSp modAnim">
        <pc:chgData name="LAMIAE BEZZAZ" userId="f9bc3cc0-8e1c-4944-afa8-b4b36bbf20e1" providerId="ADAL" clId="{DB69AD2C-4ECE-483F-BAA2-182A05237BBD}" dt="2025-12-06T18:55:36.478" v="2711"/>
        <pc:sldMkLst>
          <pc:docMk/>
          <pc:sldMk cId="2369942784" sldId="712"/>
        </pc:sldMkLst>
        <pc:spChg chg="del">
          <ac:chgData name="LAMIAE BEZZAZ" userId="f9bc3cc0-8e1c-4944-afa8-b4b36bbf20e1" providerId="ADAL" clId="{DB69AD2C-4ECE-483F-BAA2-182A05237BBD}" dt="2025-12-06T16:06:25.216" v="357"/>
          <ac:spMkLst>
            <pc:docMk/>
            <pc:sldMk cId="2369942784" sldId="712"/>
            <ac:spMk id="5" creationId="{62415292-7B74-4223-90C2-B05E31A8E756}"/>
          </ac:spMkLst>
        </pc:spChg>
        <pc:picChg chg="add mod">
          <ac:chgData name="LAMIAE BEZZAZ" userId="f9bc3cc0-8e1c-4944-afa8-b4b36bbf20e1" providerId="ADAL" clId="{DB69AD2C-4ECE-483F-BAA2-182A05237BBD}" dt="2025-12-06T16:06:25.216" v="357"/>
          <ac:picMkLst>
            <pc:docMk/>
            <pc:sldMk cId="2369942784" sldId="712"/>
            <ac:picMk id="3" creationId="{85E680E0-DE88-4713-B3E9-F00654B8EE53}"/>
          </ac:picMkLst>
        </pc:picChg>
      </pc:sldChg>
      <pc:sldChg chg="addSp modSp">
        <pc:chgData name="LAMIAE BEZZAZ" userId="f9bc3cc0-8e1c-4944-afa8-b4b36bbf20e1" providerId="ADAL" clId="{DB69AD2C-4ECE-483F-BAA2-182A05237BBD}" dt="2025-12-06T16:06:10.933" v="356" actId="1076"/>
        <pc:sldMkLst>
          <pc:docMk/>
          <pc:sldMk cId="830564680" sldId="714"/>
        </pc:sldMkLst>
        <pc:picChg chg="add mod">
          <ac:chgData name="LAMIAE BEZZAZ" userId="f9bc3cc0-8e1c-4944-afa8-b4b36bbf20e1" providerId="ADAL" clId="{DB69AD2C-4ECE-483F-BAA2-182A05237BBD}" dt="2025-12-06T16:06:10.933" v="356" actId="1076"/>
          <ac:picMkLst>
            <pc:docMk/>
            <pc:sldMk cId="830564680" sldId="714"/>
            <ac:picMk id="3" creationId="{BC3A6514-1C0D-44F1-867A-8C9C7FF1A043}"/>
          </ac:picMkLst>
        </pc:picChg>
      </pc:sldChg>
      <pc:sldChg chg="addSp modSp">
        <pc:chgData name="LAMIAE BEZZAZ" userId="f9bc3cc0-8e1c-4944-afa8-b4b36bbf20e1" providerId="ADAL" clId="{DB69AD2C-4ECE-483F-BAA2-182A05237BBD}" dt="2025-12-06T16:50:50.383" v="1756" actId="20577"/>
        <pc:sldMkLst>
          <pc:docMk/>
          <pc:sldMk cId="3127686804" sldId="718"/>
        </pc:sldMkLst>
        <pc:spChg chg="mod">
          <ac:chgData name="LAMIAE BEZZAZ" userId="f9bc3cc0-8e1c-4944-afa8-b4b36bbf20e1" providerId="ADAL" clId="{DB69AD2C-4ECE-483F-BAA2-182A05237BBD}" dt="2025-12-06T16:50:50.383" v="1756" actId="20577"/>
          <ac:spMkLst>
            <pc:docMk/>
            <pc:sldMk cId="3127686804" sldId="718"/>
            <ac:spMk id="5" creationId="{BFA2B842-7EA7-6B0C-D227-090B2B970DD2}"/>
          </ac:spMkLst>
        </pc:spChg>
        <pc:picChg chg="add mod">
          <ac:chgData name="LAMIAE BEZZAZ" userId="f9bc3cc0-8e1c-4944-afa8-b4b36bbf20e1" providerId="ADAL" clId="{DB69AD2C-4ECE-483F-BAA2-182A05237BBD}" dt="2025-12-06T16:50:40.435" v="1732" actId="1076"/>
          <ac:picMkLst>
            <pc:docMk/>
            <pc:sldMk cId="3127686804" sldId="718"/>
            <ac:picMk id="7" creationId="{12E1B43D-03B3-4E16-A174-7823F4605964}"/>
          </ac:picMkLst>
        </pc:picChg>
        <pc:picChg chg="add mod">
          <ac:chgData name="LAMIAE BEZZAZ" userId="f9bc3cc0-8e1c-4944-afa8-b4b36bbf20e1" providerId="ADAL" clId="{DB69AD2C-4ECE-483F-BAA2-182A05237BBD}" dt="2025-12-06T16:50:40.435" v="1732" actId="1076"/>
          <ac:picMkLst>
            <pc:docMk/>
            <pc:sldMk cId="3127686804" sldId="718"/>
            <ac:picMk id="8" creationId="{23463BC6-4D7C-469D-AA4F-27CC988E96E4}"/>
          </ac:picMkLst>
        </pc:picChg>
        <pc:picChg chg="add mod">
          <ac:chgData name="LAMIAE BEZZAZ" userId="f9bc3cc0-8e1c-4944-afa8-b4b36bbf20e1" providerId="ADAL" clId="{DB69AD2C-4ECE-483F-BAA2-182A05237BBD}" dt="2025-12-06T16:50:40.435" v="1732" actId="1076"/>
          <ac:picMkLst>
            <pc:docMk/>
            <pc:sldMk cId="3127686804" sldId="718"/>
            <ac:picMk id="9" creationId="{4F1AA664-B420-48B9-91C0-43568CDD7913}"/>
          </ac:picMkLst>
        </pc:picChg>
      </pc:sldChg>
      <pc:sldChg chg="addSp">
        <pc:chgData name="LAMIAE BEZZAZ" userId="f9bc3cc0-8e1c-4944-afa8-b4b36bbf20e1" providerId="ADAL" clId="{DB69AD2C-4ECE-483F-BAA2-182A05237BBD}" dt="2025-12-06T16:56:05.187" v="1807"/>
        <pc:sldMkLst>
          <pc:docMk/>
          <pc:sldMk cId="2763233829" sldId="723"/>
        </pc:sldMkLst>
        <pc:picChg chg="add">
          <ac:chgData name="LAMIAE BEZZAZ" userId="f9bc3cc0-8e1c-4944-afa8-b4b36bbf20e1" providerId="ADAL" clId="{DB69AD2C-4ECE-483F-BAA2-182A05237BBD}" dt="2025-12-06T16:56:05.187" v="1807"/>
          <ac:picMkLst>
            <pc:docMk/>
            <pc:sldMk cId="2763233829" sldId="723"/>
            <ac:picMk id="5" creationId="{4EDD11F0-64B2-4A18-BD87-3486E5F7FCF8}"/>
          </ac:picMkLst>
        </pc:picChg>
      </pc:sldChg>
      <pc:sldChg chg="addSp delSp modSp delAnim modAnim">
        <pc:chgData name="LAMIAE BEZZAZ" userId="f9bc3cc0-8e1c-4944-afa8-b4b36bbf20e1" providerId="ADAL" clId="{DB69AD2C-4ECE-483F-BAA2-182A05237BBD}" dt="2025-12-07T10:38:58.548" v="2981" actId="166"/>
        <pc:sldMkLst>
          <pc:docMk/>
          <pc:sldMk cId="3903809986" sldId="730"/>
        </pc:sldMkLst>
        <pc:picChg chg="mod ord">
          <ac:chgData name="LAMIAE BEZZAZ" userId="f9bc3cc0-8e1c-4944-afa8-b4b36bbf20e1" providerId="ADAL" clId="{DB69AD2C-4ECE-483F-BAA2-182A05237BBD}" dt="2025-12-07T10:38:58.548" v="2981" actId="166"/>
          <ac:picMkLst>
            <pc:docMk/>
            <pc:sldMk cId="3903809986" sldId="730"/>
            <ac:picMk id="2" creationId="{437ECA70-DC57-5219-8BA1-69574DEBF211}"/>
          </ac:picMkLst>
        </pc:picChg>
        <pc:picChg chg="del">
          <ac:chgData name="LAMIAE BEZZAZ" userId="f9bc3cc0-8e1c-4944-afa8-b4b36bbf20e1" providerId="ADAL" clId="{DB69AD2C-4ECE-483F-BAA2-182A05237BBD}" dt="2025-12-07T10:36:52.031" v="2968" actId="478"/>
          <ac:picMkLst>
            <pc:docMk/>
            <pc:sldMk cId="3903809986" sldId="730"/>
            <ac:picMk id="3" creationId="{CFC1C8A0-0E74-40E0-4F99-5B5893348BDE}"/>
          </ac:picMkLst>
        </pc:picChg>
        <pc:picChg chg="add mod modCrop">
          <ac:chgData name="LAMIAE BEZZAZ" userId="f9bc3cc0-8e1c-4944-afa8-b4b36bbf20e1" providerId="ADAL" clId="{DB69AD2C-4ECE-483F-BAA2-182A05237BBD}" dt="2025-12-07T10:38:22.743" v="2980" actId="14100"/>
          <ac:picMkLst>
            <pc:docMk/>
            <pc:sldMk cId="3903809986" sldId="730"/>
            <ac:picMk id="4" creationId="{526A0844-9511-40CA-A3F5-BB59B7CE92EA}"/>
          </ac:picMkLst>
        </pc:picChg>
      </pc:sldChg>
      <pc:sldChg chg="addSp">
        <pc:chgData name="LAMIAE BEZZAZ" userId="f9bc3cc0-8e1c-4944-afa8-b4b36bbf20e1" providerId="ADAL" clId="{DB69AD2C-4ECE-483F-BAA2-182A05237BBD}" dt="2025-12-06T16:55:50.838" v="1806"/>
        <pc:sldMkLst>
          <pc:docMk/>
          <pc:sldMk cId="3749443832" sldId="846"/>
        </pc:sldMkLst>
        <pc:picChg chg="add">
          <ac:chgData name="LAMIAE BEZZAZ" userId="f9bc3cc0-8e1c-4944-afa8-b4b36bbf20e1" providerId="ADAL" clId="{DB69AD2C-4ECE-483F-BAA2-182A05237BBD}" dt="2025-12-06T16:55:50.838" v="1806"/>
          <ac:picMkLst>
            <pc:docMk/>
            <pc:sldMk cId="3749443832" sldId="846"/>
            <ac:picMk id="7" creationId="{4A027963-529A-4129-8B25-D1A079D37627}"/>
          </ac:picMkLst>
        </pc:picChg>
      </pc:sldChg>
      <pc:sldChg chg="addSp delSp modSp modAnim">
        <pc:chgData name="LAMIAE BEZZAZ" userId="f9bc3cc0-8e1c-4944-afa8-b4b36bbf20e1" providerId="ADAL" clId="{DB69AD2C-4ECE-483F-BAA2-182A05237BBD}" dt="2025-12-06T18:55:28.503" v="2709"/>
        <pc:sldMkLst>
          <pc:docMk/>
          <pc:sldMk cId="517923217" sldId="850"/>
        </pc:sldMkLst>
        <pc:spChg chg="del">
          <ac:chgData name="LAMIAE BEZZAZ" userId="f9bc3cc0-8e1c-4944-afa8-b4b36bbf20e1" providerId="ADAL" clId="{DB69AD2C-4ECE-483F-BAA2-182A05237BBD}" dt="2025-12-06T16:04:39.960" v="188"/>
          <ac:spMkLst>
            <pc:docMk/>
            <pc:sldMk cId="517923217" sldId="850"/>
            <ac:spMk id="5" creationId="{BDA01BBD-9A93-479D-A7D9-C2049ADCDC73}"/>
          </ac:spMkLst>
        </pc:spChg>
        <pc:picChg chg="add mod">
          <ac:chgData name="LAMIAE BEZZAZ" userId="f9bc3cc0-8e1c-4944-afa8-b4b36bbf20e1" providerId="ADAL" clId="{DB69AD2C-4ECE-483F-BAA2-182A05237BBD}" dt="2025-12-06T16:04:39.960" v="188"/>
          <ac:picMkLst>
            <pc:docMk/>
            <pc:sldMk cId="517923217" sldId="850"/>
            <ac:picMk id="2" creationId="{15293BA3-A594-46A2-8517-7DBEE33053BD}"/>
          </ac:picMkLst>
        </pc:picChg>
      </pc:sldChg>
      <pc:sldChg chg="addSp modSp">
        <pc:chgData name="LAMIAE BEZZAZ" userId="f9bc3cc0-8e1c-4944-afa8-b4b36bbf20e1" providerId="ADAL" clId="{DB69AD2C-4ECE-483F-BAA2-182A05237BBD}" dt="2025-12-06T16:05:31.526" v="272" actId="1076"/>
        <pc:sldMkLst>
          <pc:docMk/>
          <pc:sldMk cId="1082138839" sldId="852"/>
        </pc:sldMkLst>
        <pc:picChg chg="add mod">
          <ac:chgData name="LAMIAE BEZZAZ" userId="f9bc3cc0-8e1c-4944-afa8-b4b36bbf20e1" providerId="ADAL" clId="{DB69AD2C-4ECE-483F-BAA2-182A05237BBD}" dt="2025-12-06T16:05:31.526" v="272" actId="1076"/>
          <ac:picMkLst>
            <pc:docMk/>
            <pc:sldMk cId="1082138839" sldId="852"/>
            <ac:picMk id="5" creationId="{F50A3902-7937-47CA-8EF7-A6FCFE2509C0}"/>
          </ac:picMkLst>
        </pc:picChg>
      </pc:sldChg>
      <pc:sldChg chg="addSp delSp modSp delAnim modAnim">
        <pc:chgData name="LAMIAE BEZZAZ" userId="f9bc3cc0-8e1c-4944-afa8-b4b36bbf20e1" providerId="ADAL" clId="{DB69AD2C-4ECE-483F-BAA2-182A05237BBD}" dt="2025-12-06T18:56:48.893" v="2723"/>
        <pc:sldMkLst>
          <pc:docMk/>
          <pc:sldMk cId="3311396898" sldId="853"/>
        </pc:sldMkLst>
        <pc:spChg chg="del">
          <ac:chgData name="LAMIAE BEZZAZ" userId="f9bc3cc0-8e1c-4944-afa8-b4b36bbf20e1" providerId="ADAL" clId="{DB69AD2C-4ECE-483F-BAA2-182A05237BBD}" dt="2025-12-06T16:44:57.046" v="1377"/>
          <ac:spMkLst>
            <pc:docMk/>
            <pc:sldMk cId="3311396898" sldId="853"/>
            <ac:spMk id="5" creationId="{9A50D6EB-A510-4FDD-9062-8F86BA4E8895}"/>
          </ac:spMkLst>
        </pc:spChg>
        <pc:spChg chg="add del mod">
          <ac:chgData name="LAMIAE BEZZAZ" userId="f9bc3cc0-8e1c-4944-afa8-b4b36bbf20e1" providerId="ADAL" clId="{DB69AD2C-4ECE-483F-BAA2-182A05237BBD}" dt="2025-12-06T17:08:36.604" v="2369"/>
          <ac:spMkLst>
            <pc:docMk/>
            <pc:sldMk cId="3311396898" sldId="853"/>
            <ac:spMk id="7" creationId="{5CA75C37-2D08-4581-BAC1-2E06BF25EBFB}"/>
          </ac:spMkLst>
        </pc:spChg>
        <pc:picChg chg="add del mod">
          <ac:chgData name="LAMIAE BEZZAZ" userId="f9bc3cc0-8e1c-4944-afa8-b4b36bbf20e1" providerId="ADAL" clId="{DB69AD2C-4ECE-483F-BAA2-182A05237BBD}" dt="2025-12-06T17:08:29.904" v="2368" actId="21"/>
          <ac:picMkLst>
            <pc:docMk/>
            <pc:sldMk cId="3311396898" sldId="853"/>
            <ac:picMk id="2" creationId="{820B7E5D-273C-485A-B756-191DA47C1C82}"/>
          </ac:picMkLst>
        </pc:picChg>
        <pc:picChg chg="add">
          <ac:chgData name="LAMIAE BEZZAZ" userId="f9bc3cc0-8e1c-4944-afa8-b4b36bbf20e1" providerId="ADAL" clId="{DB69AD2C-4ECE-483F-BAA2-182A05237BBD}" dt="2025-12-06T17:08:36.604" v="2369"/>
          <ac:picMkLst>
            <pc:docMk/>
            <pc:sldMk cId="3311396898" sldId="853"/>
            <ac:picMk id="9" creationId="{FF265CB6-4DAD-456C-A1A5-DFC5B024C0CA}"/>
          </ac:picMkLst>
        </pc:picChg>
      </pc:sldChg>
      <pc:sldChg chg="addSp modSp">
        <pc:chgData name="LAMIAE BEZZAZ" userId="f9bc3cc0-8e1c-4944-afa8-b4b36bbf20e1" providerId="ADAL" clId="{DB69AD2C-4ECE-483F-BAA2-182A05237BBD}" dt="2025-12-06T16:43:07.527" v="1278" actId="1076"/>
        <pc:sldMkLst>
          <pc:docMk/>
          <pc:sldMk cId="210958461" sldId="855"/>
        </pc:sldMkLst>
        <pc:picChg chg="add mod">
          <ac:chgData name="LAMIAE BEZZAZ" userId="f9bc3cc0-8e1c-4944-afa8-b4b36bbf20e1" providerId="ADAL" clId="{DB69AD2C-4ECE-483F-BAA2-182A05237BBD}" dt="2025-12-06T16:43:07.527" v="1278" actId="1076"/>
          <ac:picMkLst>
            <pc:docMk/>
            <pc:sldMk cId="210958461" sldId="855"/>
            <ac:picMk id="5" creationId="{760D340C-918E-4A85-9A83-C20F6FEBAAD1}"/>
          </ac:picMkLst>
        </pc:picChg>
      </pc:sldChg>
      <pc:sldChg chg="addSp delSp modSp modAnim">
        <pc:chgData name="LAMIAE BEZZAZ" userId="f9bc3cc0-8e1c-4944-afa8-b4b36bbf20e1" providerId="ADAL" clId="{DB69AD2C-4ECE-483F-BAA2-182A05237BBD}" dt="2025-12-06T18:55:43.964" v="2713"/>
        <pc:sldMkLst>
          <pc:docMk/>
          <pc:sldMk cId="1981299731" sldId="856"/>
        </pc:sldMkLst>
        <pc:spChg chg="del">
          <ac:chgData name="LAMIAE BEZZAZ" userId="f9bc3cc0-8e1c-4944-afa8-b4b36bbf20e1" providerId="ADAL" clId="{DB69AD2C-4ECE-483F-BAA2-182A05237BBD}" dt="2025-12-06T16:06:39.619" v="358"/>
          <ac:spMkLst>
            <pc:docMk/>
            <pc:sldMk cId="1981299731" sldId="856"/>
            <ac:spMk id="5" creationId="{8A909332-90AE-44DB-9640-2725187ED151}"/>
          </ac:spMkLst>
        </pc:spChg>
        <pc:picChg chg="add mod">
          <ac:chgData name="LAMIAE BEZZAZ" userId="f9bc3cc0-8e1c-4944-afa8-b4b36bbf20e1" providerId="ADAL" clId="{DB69AD2C-4ECE-483F-BAA2-182A05237BBD}" dt="2025-12-06T16:06:39.619" v="358"/>
          <ac:picMkLst>
            <pc:docMk/>
            <pc:sldMk cId="1981299731" sldId="856"/>
            <ac:picMk id="3" creationId="{8545DFA0-8FF5-46D0-A383-6FD5DBDD4829}"/>
          </ac:picMkLst>
        </pc:picChg>
      </pc:sldChg>
      <pc:sldChg chg="addSp modSp">
        <pc:chgData name="LAMIAE BEZZAZ" userId="f9bc3cc0-8e1c-4944-afa8-b4b36bbf20e1" providerId="ADAL" clId="{DB69AD2C-4ECE-483F-BAA2-182A05237BBD}" dt="2025-12-06T16:07:22.994" v="442" actId="1076"/>
        <pc:sldMkLst>
          <pc:docMk/>
          <pc:sldMk cId="1193907929" sldId="858"/>
        </pc:sldMkLst>
        <pc:picChg chg="add mod">
          <ac:chgData name="LAMIAE BEZZAZ" userId="f9bc3cc0-8e1c-4944-afa8-b4b36bbf20e1" providerId="ADAL" clId="{DB69AD2C-4ECE-483F-BAA2-182A05237BBD}" dt="2025-12-06T16:07:22.994" v="442" actId="1076"/>
          <ac:picMkLst>
            <pc:docMk/>
            <pc:sldMk cId="1193907929" sldId="858"/>
            <ac:picMk id="3" creationId="{DBE9015B-E4E7-4A44-9361-44DC2999310C}"/>
          </ac:picMkLst>
        </pc:picChg>
      </pc:sldChg>
      <pc:sldChg chg="addSp delSp modSp modAnim">
        <pc:chgData name="LAMIAE BEZZAZ" userId="f9bc3cc0-8e1c-4944-afa8-b4b36bbf20e1" providerId="ADAL" clId="{DB69AD2C-4ECE-483F-BAA2-182A05237BBD}" dt="2025-12-06T18:56:35.053" v="2721"/>
        <pc:sldMkLst>
          <pc:docMk/>
          <pc:sldMk cId="2077479566" sldId="859"/>
        </pc:sldMkLst>
        <pc:spChg chg="del">
          <ac:chgData name="LAMIAE BEZZAZ" userId="f9bc3cc0-8e1c-4944-afa8-b4b36bbf20e1" providerId="ADAL" clId="{DB69AD2C-4ECE-483F-BAA2-182A05237BBD}" dt="2025-12-06T16:45:03.797" v="1378"/>
          <ac:spMkLst>
            <pc:docMk/>
            <pc:sldMk cId="2077479566" sldId="859"/>
            <ac:spMk id="5" creationId="{4D2B9BCA-C8F2-49FD-BEC1-F643576C5655}"/>
          </ac:spMkLst>
        </pc:spChg>
        <pc:picChg chg="add mod">
          <ac:chgData name="LAMIAE BEZZAZ" userId="f9bc3cc0-8e1c-4944-afa8-b4b36bbf20e1" providerId="ADAL" clId="{DB69AD2C-4ECE-483F-BAA2-182A05237BBD}" dt="2025-12-06T16:45:03.797" v="1378"/>
          <ac:picMkLst>
            <pc:docMk/>
            <pc:sldMk cId="2077479566" sldId="859"/>
            <ac:picMk id="2" creationId="{42378963-F7AA-460B-9BCE-6CF75AAEF43B}"/>
          </ac:picMkLst>
        </pc:picChg>
      </pc:sldChg>
      <pc:sldChg chg="addSp modSp">
        <pc:chgData name="LAMIAE BEZZAZ" userId="f9bc3cc0-8e1c-4944-afa8-b4b36bbf20e1" providerId="ADAL" clId="{DB69AD2C-4ECE-483F-BAA2-182A05237BBD}" dt="2025-12-06T16:42:46.309" v="1194" actId="1076"/>
        <pc:sldMkLst>
          <pc:docMk/>
          <pc:sldMk cId="2543676189" sldId="861"/>
        </pc:sldMkLst>
        <pc:picChg chg="add mod">
          <ac:chgData name="LAMIAE BEZZAZ" userId="f9bc3cc0-8e1c-4944-afa8-b4b36bbf20e1" providerId="ADAL" clId="{DB69AD2C-4ECE-483F-BAA2-182A05237BBD}" dt="2025-12-06T16:42:46.309" v="1194" actId="1076"/>
          <ac:picMkLst>
            <pc:docMk/>
            <pc:sldMk cId="2543676189" sldId="861"/>
            <ac:picMk id="5" creationId="{2DDD2C3D-F07B-4733-866A-82753908FF23}"/>
          </ac:picMkLst>
        </pc:picChg>
      </pc:sldChg>
      <pc:sldChg chg="addSp delSp modSp modAnim">
        <pc:chgData name="LAMIAE BEZZAZ" userId="f9bc3cc0-8e1c-4944-afa8-b4b36bbf20e1" providerId="ADAL" clId="{DB69AD2C-4ECE-483F-BAA2-182A05237BBD}" dt="2025-12-06T18:56:08.337" v="2715"/>
        <pc:sldMkLst>
          <pc:docMk/>
          <pc:sldMk cId="4211509788" sldId="862"/>
        </pc:sldMkLst>
        <pc:spChg chg="del">
          <ac:chgData name="LAMIAE BEZZAZ" userId="f9bc3cc0-8e1c-4944-afa8-b4b36bbf20e1" providerId="ADAL" clId="{DB69AD2C-4ECE-483F-BAA2-182A05237BBD}" dt="2025-12-06T16:39:54.479" v="917"/>
          <ac:spMkLst>
            <pc:docMk/>
            <pc:sldMk cId="4211509788" sldId="862"/>
            <ac:spMk id="5" creationId="{BF786A6D-F5A1-43C4-A357-E9415B361DE1}"/>
          </ac:spMkLst>
        </pc:spChg>
        <pc:picChg chg="add mod">
          <ac:chgData name="LAMIAE BEZZAZ" userId="f9bc3cc0-8e1c-4944-afa8-b4b36bbf20e1" providerId="ADAL" clId="{DB69AD2C-4ECE-483F-BAA2-182A05237BBD}" dt="2025-12-06T16:39:54.479" v="917"/>
          <ac:picMkLst>
            <pc:docMk/>
            <pc:sldMk cId="4211509788" sldId="862"/>
            <ac:picMk id="2" creationId="{E0221D26-38CF-4D20-8E9B-5002F8F44C2D}"/>
          </ac:picMkLst>
        </pc:picChg>
      </pc:sldChg>
      <pc:sldChg chg="addSp modSp">
        <pc:chgData name="LAMIAE BEZZAZ" userId="f9bc3cc0-8e1c-4944-afa8-b4b36bbf20e1" providerId="ADAL" clId="{DB69AD2C-4ECE-483F-BAA2-182A05237BBD}" dt="2025-12-06T16:39:38.421" v="916" actId="1076"/>
        <pc:sldMkLst>
          <pc:docMk/>
          <pc:sldMk cId="2720145469" sldId="864"/>
        </pc:sldMkLst>
        <pc:picChg chg="add mod">
          <ac:chgData name="LAMIAE BEZZAZ" userId="f9bc3cc0-8e1c-4944-afa8-b4b36bbf20e1" providerId="ADAL" clId="{DB69AD2C-4ECE-483F-BAA2-182A05237BBD}" dt="2025-12-06T16:39:38.421" v="916" actId="1076"/>
          <ac:picMkLst>
            <pc:docMk/>
            <pc:sldMk cId="2720145469" sldId="864"/>
            <ac:picMk id="5" creationId="{DA7BF0E4-70D5-4671-87F8-95153B71272F}"/>
          </ac:picMkLst>
        </pc:picChg>
      </pc:sldChg>
      <pc:sldChg chg="addSp delSp modSp delAnim modAnim">
        <pc:chgData name="LAMIAE BEZZAZ" userId="f9bc3cc0-8e1c-4944-afa8-b4b36bbf20e1" providerId="ADAL" clId="{DB69AD2C-4ECE-483F-BAA2-182A05237BBD}" dt="2025-12-07T10:39:10.608" v="2982" actId="166"/>
        <pc:sldMkLst>
          <pc:docMk/>
          <pc:sldMk cId="4149146240" sldId="865"/>
        </pc:sldMkLst>
        <pc:picChg chg="mod ord">
          <ac:chgData name="LAMIAE BEZZAZ" userId="f9bc3cc0-8e1c-4944-afa8-b4b36bbf20e1" providerId="ADAL" clId="{DB69AD2C-4ECE-483F-BAA2-182A05237BBD}" dt="2025-12-07T10:39:10.608" v="2982" actId="166"/>
          <ac:picMkLst>
            <pc:docMk/>
            <pc:sldMk cId="4149146240" sldId="865"/>
            <ac:picMk id="2" creationId="{967CDDF5-7B40-3AC3-ACD2-85026E518EA6}"/>
          </ac:picMkLst>
        </pc:picChg>
        <pc:picChg chg="del">
          <ac:chgData name="LAMIAE BEZZAZ" userId="f9bc3cc0-8e1c-4944-afa8-b4b36bbf20e1" providerId="ADAL" clId="{DB69AD2C-4ECE-483F-BAA2-182A05237BBD}" dt="2025-12-07T10:34:26.250" v="2952" actId="478"/>
          <ac:picMkLst>
            <pc:docMk/>
            <pc:sldMk cId="4149146240" sldId="865"/>
            <ac:picMk id="3" creationId="{1996F4AB-3103-4157-5361-1E63DDE768B9}"/>
          </ac:picMkLst>
        </pc:picChg>
        <pc:picChg chg="add mod modCrop">
          <ac:chgData name="LAMIAE BEZZAZ" userId="f9bc3cc0-8e1c-4944-afa8-b4b36bbf20e1" providerId="ADAL" clId="{DB69AD2C-4ECE-483F-BAA2-182A05237BBD}" dt="2025-12-07T10:35:28.515" v="2963" actId="1076"/>
          <ac:picMkLst>
            <pc:docMk/>
            <pc:sldMk cId="4149146240" sldId="865"/>
            <ac:picMk id="4" creationId="{DA2C2478-EA6D-4D81-B12C-1E9AC286C4D4}"/>
          </ac:picMkLst>
        </pc:picChg>
      </pc:sldChg>
      <pc:sldChg chg="addSp modSp">
        <pc:chgData name="LAMIAE BEZZAZ" userId="f9bc3cc0-8e1c-4944-afa8-b4b36bbf20e1" providerId="ADAL" clId="{DB69AD2C-4ECE-483F-BAA2-182A05237BBD}" dt="2025-12-06T16:52:47.119" v="1780" actId="571"/>
        <pc:sldMkLst>
          <pc:docMk/>
          <pc:sldMk cId="661374696" sldId="866"/>
        </pc:sldMkLst>
        <pc:spChg chg="mod ord">
          <ac:chgData name="LAMIAE BEZZAZ" userId="f9bc3cc0-8e1c-4944-afa8-b4b36bbf20e1" providerId="ADAL" clId="{DB69AD2C-4ECE-483F-BAA2-182A05237BBD}" dt="2025-12-06T16:11:16.637" v="733" actId="166"/>
          <ac:spMkLst>
            <pc:docMk/>
            <pc:sldMk cId="661374696" sldId="866"/>
            <ac:spMk id="7" creationId="{CA0C4D9B-2359-3FCA-D242-2232DB49599E}"/>
          </ac:spMkLst>
        </pc:spChg>
        <pc:spChg chg="mod ord">
          <ac:chgData name="LAMIAE BEZZAZ" userId="f9bc3cc0-8e1c-4944-afa8-b4b36bbf20e1" providerId="ADAL" clId="{DB69AD2C-4ECE-483F-BAA2-182A05237BBD}" dt="2025-12-06T16:11:16.637" v="733" actId="166"/>
          <ac:spMkLst>
            <pc:docMk/>
            <pc:sldMk cId="661374696" sldId="866"/>
            <ac:spMk id="9" creationId="{51A965F6-359F-7EDD-C950-8F8843379529}"/>
          </ac:spMkLst>
        </pc:spChg>
        <pc:spChg chg="mod ord">
          <ac:chgData name="LAMIAE BEZZAZ" userId="f9bc3cc0-8e1c-4944-afa8-b4b36bbf20e1" providerId="ADAL" clId="{DB69AD2C-4ECE-483F-BAA2-182A05237BBD}" dt="2025-12-06T16:11:24.904" v="734" actId="166"/>
          <ac:spMkLst>
            <pc:docMk/>
            <pc:sldMk cId="661374696" sldId="866"/>
            <ac:spMk id="11" creationId="{D2428019-A080-E5AA-3828-1D916ABF588D}"/>
          </ac:spMkLst>
        </pc:spChg>
        <pc:spChg chg="mod ord">
          <ac:chgData name="LAMIAE BEZZAZ" userId="f9bc3cc0-8e1c-4944-afa8-b4b36bbf20e1" providerId="ADAL" clId="{DB69AD2C-4ECE-483F-BAA2-182A05237BBD}" dt="2025-12-06T16:11:24.904" v="734" actId="166"/>
          <ac:spMkLst>
            <pc:docMk/>
            <pc:sldMk cId="661374696" sldId="866"/>
            <ac:spMk id="15" creationId="{45D8F350-5B04-365D-B4EA-828F943FB1D3}"/>
          </ac:spMkLst>
        </pc:spChg>
        <pc:spChg chg="mod ord">
          <ac:chgData name="LAMIAE BEZZAZ" userId="f9bc3cc0-8e1c-4944-afa8-b4b36bbf20e1" providerId="ADAL" clId="{DB69AD2C-4ECE-483F-BAA2-182A05237BBD}" dt="2025-12-06T16:11:24.904" v="734" actId="166"/>
          <ac:spMkLst>
            <pc:docMk/>
            <pc:sldMk cId="661374696" sldId="866"/>
            <ac:spMk id="25" creationId="{E2D9EE52-8EE4-B98C-683E-152CAF1D04D6}"/>
          </ac:spMkLst>
        </pc:spChg>
        <pc:spChg chg="mod ord">
          <ac:chgData name="LAMIAE BEZZAZ" userId="f9bc3cc0-8e1c-4944-afa8-b4b36bbf20e1" providerId="ADAL" clId="{DB69AD2C-4ECE-483F-BAA2-182A05237BBD}" dt="2025-12-06T16:11:16.637" v="733" actId="166"/>
          <ac:spMkLst>
            <pc:docMk/>
            <pc:sldMk cId="661374696" sldId="866"/>
            <ac:spMk id="26" creationId="{29B5418A-DFA9-B32A-4D10-474C6A6BEF90}"/>
          </ac:spMkLst>
        </pc:spChg>
        <pc:picChg chg="add mod">
          <ac:chgData name="LAMIAE BEZZAZ" userId="f9bc3cc0-8e1c-4944-afa8-b4b36bbf20e1" providerId="ADAL" clId="{DB69AD2C-4ECE-483F-BAA2-182A05237BBD}" dt="2025-12-06T16:11:04.403" v="732" actId="1076"/>
          <ac:picMkLst>
            <pc:docMk/>
            <pc:sldMk cId="661374696" sldId="866"/>
            <ac:picMk id="4" creationId="{D9B27AB9-300F-465E-AA68-78CB4F4A6FF2}"/>
          </ac:picMkLst>
        </pc:picChg>
        <pc:picChg chg="add mod">
          <ac:chgData name="LAMIAE BEZZAZ" userId="f9bc3cc0-8e1c-4944-afa8-b4b36bbf20e1" providerId="ADAL" clId="{DB69AD2C-4ECE-483F-BAA2-182A05237BBD}" dt="2025-12-06T16:10:37.256" v="729" actId="1076"/>
          <ac:picMkLst>
            <pc:docMk/>
            <pc:sldMk cId="661374696" sldId="866"/>
            <ac:picMk id="8" creationId="{4E210DEA-87B9-41B7-A364-91EDF0E7B0AB}"/>
          </ac:picMkLst>
        </pc:picChg>
        <pc:picChg chg="add mod">
          <ac:chgData name="LAMIAE BEZZAZ" userId="f9bc3cc0-8e1c-4944-afa8-b4b36bbf20e1" providerId="ADAL" clId="{DB69AD2C-4ECE-483F-BAA2-182A05237BBD}" dt="2025-12-06T16:10:12.806" v="726" actId="1076"/>
          <ac:picMkLst>
            <pc:docMk/>
            <pc:sldMk cId="661374696" sldId="866"/>
            <ac:picMk id="12" creationId="{C5FF1AA8-B1AE-416E-9200-9487C1C484E9}"/>
          </ac:picMkLst>
        </pc:picChg>
        <pc:picChg chg="add mod">
          <ac:chgData name="LAMIAE BEZZAZ" userId="f9bc3cc0-8e1c-4944-afa8-b4b36bbf20e1" providerId="ADAL" clId="{DB69AD2C-4ECE-483F-BAA2-182A05237BBD}" dt="2025-12-06T16:10:33.225" v="728" actId="1076"/>
          <ac:picMkLst>
            <pc:docMk/>
            <pc:sldMk cId="661374696" sldId="866"/>
            <ac:picMk id="14" creationId="{26177089-09B9-41D5-B169-D8DAA6783DCB}"/>
          </ac:picMkLst>
        </pc:picChg>
        <pc:picChg chg="add mod">
          <ac:chgData name="LAMIAE BEZZAZ" userId="f9bc3cc0-8e1c-4944-afa8-b4b36bbf20e1" providerId="ADAL" clId="{DB69AD2C-4ECE-483F-BAA2-182A05237BBD}" dt="2025-12-06T16:10:17.066" v="727" actId="1076"/>
          <ac:picMkLst>
            <pc:docMk/>
            <pc:sldMk cId="661374696" sldId="866"/>
            <ac:picMk id="17" creationId="{753E2B7F-9A60-4D97-9B40-75191F9AE65B}"/>
          </ac:picMkLst>
        </pc:picChg>
        <pc:picChg chg="add mod">
          <ac:chgData name="LAMIAE BEZZAZ" userId="f9bc3cc0-8e1c-4944-afa8-b4b36bbf20e1" providerId="ADAL" clId="{DB69AD2C-4ECE-483F-BAA2-182A05237BBD}" dt="2025-12-06T16:10:48.138" v="731" actId="1076"/>
          <ac:picMkLst>
            <pc:docMk/>
            <pc:sldMk cId="661374696" sldId="866"/>
            <ac:picMk id="19" creationId="{EAC5C339-8794-4236-8846-7E03E4129F51}"/>
          </ac:picMkLst>
        </pc:picChg>
        <pc:picChg chg="add mod">
          <ac:chgData name="LAMIAE BEZZAZ" userId="f9bc3cc0-8e1c-4944-afa8-b4b36bbf20e1" providerId="ADAL" clId="{DB69AD2C-4ECE-483F-BAA2-182A05237BBD}" dt="2025-12-06T16:52:47.119" v="1780" actId="571"/>
          <ac:picMkLst>
            <pc:docMk/>
            <pc:sldMk cId="661374696" sldId="866"/>
            <ac:picMk id="22" creationId="{566A2B32-3670-4C90-B50E-29D41DF2D302}"/>
          </ac:picMkLst>
        </pc:picChg>
        <pc:picChg chg="add mod">
          <ac:chgData name="LAMIAE BEZZAZ" userId="f9bc3cc0-8e1c-4944-afa8-b4b36bbf20e1" providerId="ADAL" clId="{DB69AD2C-4ECE-483F-BAA2-182A05237BBD}" dt="2025-12-06T16:52:47.119" v="1780" actId="571"/>
          <ac:picMkLst>
            <pc:docMk/>
            <pc:sldMk cId="661374696" sldId="866"/>
            <ac:picMk id="23" creationId="{E3551D16-5575-40EB-8114-0865033504CF}"/>
          </ac:picMkLst>
        </pc:picChg>
        <pc:picChg chg="add mod">
          <ac:chgData name="LAMIAE BEZZAZ" userId="f9bc3cc0-8e1c-4944-afa8-b4b36bbf20e1" providerId="ADAL" clId="{DB69AD2C-4ECE-483F-BAA2-182A05237BBD}" dt="2025-12-06T16:52:47.119" v="1780" actId="571"/>
          <ac:picMkLst>
            <pc:docMk/>
            <pc:sldMk cId="661374696" sldId="866"/>
            <ac:picMk id="24" creationId="{FBF585C1-1198-460B-81C0-4BD49F27A366}"/>
          </ac:picMkLst>
        </pc:picChg>
      </pc:sldChg>
      <pc:sldChg chg="addSp delSp modSp modAnim">
        <pc:chgData name="LAMIAE BEZZAZ" userId="f9bc3cc0-8e1c-4944-afa8-b4b36bbf20e1" providerId="ADAL" clId="{DB69AD2C-4ECE-483F-BAA2-182A05237BBD}" dt="2025-12-06T18:56:17.833" v="2717"/>
        <pc:sldMkLst>
          <pc:docMk/>
          <pc:sldMk cId="455602901" sldId="867"/>
        </pc:sldMkLst>
        <pc:spChg chg="del">
          <ac:chgData name="LAMIAE BEZZAZ" userId="f9bc3cc0-8e1c-4944-afa8-b4b36bbf20e1" providerId="ADAL" clId="{DB69AD2C-4ECE-483F-BAA2-182A05237BBD}" dt="2025-12-06T16:40:59.245" v="927"/>
          <ac:spMkLst>
            <pc:docMk/>
            <pc:sldMk cId="455602901" sldId="867"/>
            <ac:spMk id="5" creationId="{74681E80-5C5F-4580-9A19-8D22CB34580A}"/>
          </ac:spMkLst>
        </pc:spChg>
        <pc:picChg chg="add mod">
          <ac:chgData name="LAMIAE BEZZAZ" userId="f9bc3cc0-8e1c-4944-afa8-b4b36bbf20e1" providerId="ADAL" clId="{DB69AD2C-4ECE-483F-BAA2-182A05237BBD}" dt="2025-12-06T16:40:59.245" v="927"/>
          <ac:picMkLst>
            <pc:docMk/>
            <pc:sldMk cId="455602901" sldId="867"/>
            <ac:picMk id="2" creationId="{F49724FC-9FCE-4B1F-BE6B-00C536A803A6}"/>
          </ac:picMkLst>
        </pc:picChg>
      </pc:sldChg>
      <pc:sldChg chg="addSp modSp">
        <pc:chgData name="LAMIAE BEZZAZ" userId="f9bc3cc0-8e1c-4944-afa8-b4b36bbf20e1" providerId="ADAL" clId="{DB69AD2C-4ECE-483F-BAA2-182A05237BBD}" dt="2025-12-06T16:42:11.589" v="1096" actId="1076"/>
        <pc:sldMkLst>
          <pc:docMk/>
          <pc:sldMk cId="1498254297" sldId="869"/>
        </pc:sldMkLst>
        <pc:spChg chg="mod">
          <ac:chgData name="LAMIAE BEZZAZ" userId="f9bc3cc0-8e1c-4944-afa8-b4b36bbf20e1" providerId="ADAL" clId="{DB69AD2C-4ECE-483F-BAA2-182A05237BBD}" dt="2025-12-06T16:40:50.041" v="926" actId="20577"/>
          <ac:spMkLst>
            <pc:docMk/>
            <pc:sldMk cId="1498254297" sldId="869"/>
            <ac:spMk id="3" creationId="{A9397C52-98FC-2705-1945-FC19CC8E27F4}"/>
          </ac:spMkLst>
        </pc:spChg>
        <pc:picChg chg="add mod">
          <ac:chgData name="LAMIAE BEZZAZ" userId="f9bc3cc0-8e1c-4944-afa8-b4b36bbf20e1" providerId="ADAL" clId="{DB69AD2C-4ECE-483F-BAA2-182A05237BBD}" dt="2025-12-06T16:42:11.589" v="1096" actId="1076"/>
          <ac:picMkLst>
            <pc:docMk/>
            <pc:sldMk cId="1498254297" sldId="869"/>
            <ac:picMk id="5" creationId="{BAEF36BA-3652-45ED-B1C9-7F1676044A36}"/>
          </ac:picMkLst>
        </pc:picChg>
      </pc:sldChg>
      <pc:sldChg chg="addSp delSp modSp modAnim">
        <pc:chgData name="LAMIAE BEZZAZ" userId="f9bc3cc0-8e1c-4944-afa8-b4b36bbf20e1" providerId="ADAL" clId="{DB69AD2C-4ECE-483F-BAA2-182A05237BBD}" dt="2025-12-06T18:56:27.294" v="2719"/>
        <pc:sldMkLst>
          <pc:docMk/>
          <pc:sldMk cId="875995524" sldId="870"/>
        </pc:sldMkLst>
        <pc:spChg chg="del">
          <ac:chgData name="LAMIAE BEZZAZ" userId="f9bc3cc0-8e1c-4944-afa8-b4b36bbf20e1" providerId="ADAL" clId="{DB69AD2C-4ECE-483F-BAA2-182A05237BBD}" dt="2025-12-06T16:45:09.677" v="1379"/>
          <ac:spMkLst>
            <pc:docMk/>
            <pc:sldMk cId="875995524" sldId="870"/>
            <ac:spMk id="5" creationId="{57F62422-8083-42C8-A018-DD16D1CEE916}"/>
          </ac:spMkLst>
        </pc:spChg>
        <pc:picChg chg="add mod">
          <ac:chgData name="LAMIAE BEZZAZ" userId="f9bc3cc0-8e1c-4944-afa8-b4b36bbf20e1" providerId="ADAL" clId="{DB69AD2C-4ECE-483F-BAA2-182A05237BBD}" dt="2025-12-06T16:45:09.677" v="1379"/>
          <ac:picMkLst>
            <pc:docMk/>
            <pc:sldMk cId="875995524" sldId="870"/>
            <ac:picMk id="2" creationId="{4F4E4113-8B03-48C2-90C8-ABD212C1E588}"/>
          </ac:picMkLst>
        </pc:picChg>
      </pc:sldChg>
      <pc:sldChg chg="addSp modSp">
        <pc:chgData name="LAMIAE BEZZAZ" userId="f9bc3cc0-8e1c-4944-afa8-b4b36bbf20e1" providerId="ADAL" clId="{DB69AD2C-4ECE-483F-BAA2-182A05237BBD}" dt="2025-12-06T16:42:03.079" v="1095" actId="1076"/>
        <pc:sldMkLst>
          <pc:docMk/>
          <pc:sldMk cId="1160941642" sldId="872"/>
        </pc:sldMkLst>
        <pc:picChg chg="add mod">
          <ac:chgData name="LAMIAE BEZZAZ" userId="f9bc3cc0-8e1c-4944-afa8-b4b36bbf20e1" providerId="ADAL" clId="{DB69AD2C-4ECE-483F-BAA2-182A05237BBD}" dt="2025-12-06T16:42:03.079" v="1095" actId="1076"/>
          <ac:picMkLst>
            <pc:docMk/>
            <pc:sldMk cId="1160941642" sldId="872"/>
            <ac:picMk id="5" creationId="{8EE79B88-0920-45E3-A092-33D2CE314F0A}"/>
          </ac:picMkLst>
        </pc:picChg>
      </pc:sldChg>
      <pc:sldChg chg="addSp delSp modSp modAnim">
        <pc:chgData name="LAMIAE BEZZAZ" userId="f9bc3cc0-8e1c-4944-afa8-b4b36bbf20e1" providerId="ADAL" clId="{DB69AD2C-4ECE-483F-BAA2-182A05237BBD}" dt="2025-12-06T18:56:56.600" v="2725"/>
        <pc:sldMkLst>
          <pc:docMk/>
          <pc:sldMk cId="618691706" sldId="873"/>
        </pc:sldMkLst>
        <pc:spChg chg="del">
          <ac:chgData name="LAMIAE BEZZAZ" userId="f9bc3cc0-8e1c-4944-afa8-b4b36bbf20e1" providerId="ADAL" clId="{DB69AD2C-4ECE-483F-BAA2-182A05237BBD}" dt="2025-12-06T16:44:38.862" v="1376"/>
          <ac:spMkLst>
            <pc:docMk/>
            <pc:sldMk cId="618691706" sldId="873"/>
            <ac:spMk id="5" creationId="{774F5F53-9131-42F1-BA08-54BDCFC7C324}"/>
          </ac:spMkLst>
        </pc:spChg>
        <pc:picChg chg="add mod">
          <ac:chgData name="LAMIAE BEZZAZ" userId="f9bc3cc0-8e1c-4944-afa8-b4b36bbf20e1" providerId="ADAL" clId="{DB69AD2C-4ECE-483F-BAA2-182A05237BBD}" dt="2025-12-06T16:44:38.862" v="1376"/>
          <ac:picMkLst>
            <pc:docMk/>
            <pc:sldMk cId="618691706" sldId="873"/>
            <ac:picMk id="2" creationId="{916A14F3-B3AB-442C-8F72-F969CB7DA21B}"/>
          </ac:picMkLst>
        </pc:picChg>
      </pc:sldChg>
      <pc:sldChg chg="addSp delSp modSp">
        <pc:chgData name="LAMIAE BEZZAZ" userId="f9bc3cc0-8e1c-4944-afa8-b4b36bbf20e1" providerId="ADAL" clId="{DB69AD2C-4ECE-483F-BAA2-182A05237BBD}" dt="2025-12-06T16:44:12.817" v="1375" actId="207"/>
        <pc:sldMkLst>
          <pc:docMk/>
          <pc:sldMk cId="1043616971" sldId="875"/>
        </pc:sldMkLst>
        <pc:spChg chg="mod">
          <ac:chgData name="LAMIAE BEZZAZ" userId="f9bc3cc0-8e1c-4944-afa8-b4b36bbf20e1" providerId="ADAL" clId="{DB69AD2C-4ECE-483F-BAA2-182A05237BBD}" dt="2025-12-06T16:44:12.817" v="1375" actId="207"/>
          <ac:spMkLst>
            <pc:docMk/>
            <pc:sldMk cId="1043616971" sldId="875"/>
            <ac:spMk id="2" creationId="{C7282471-C134-BFDA-5D98-EA2A4B56A224}"/>
          </ac:spMkLst>
        </pc:spChg>
        <pc:picChg chg="add del mod">
          <ac:chgData name="LAMIAE BEZZAZ" userId="f9bc3cc0-8e1c-4944-afa8-b4b36bbf20e1" providerId="ADAL" clId="{DB69AD2C-4ECE-483F-BAA2-182A05237BBD}" dt="2025-12-06T16:43:28.450" v="1280" actId="478"/>
          <ac:picMkLst>
            <pc:docMk/>
            <pc:sldMk cId="1043616971" sldId="875"/>
            <ac:picMk id="5" creationId="{28DAD6D8-D76D-46E4-B7DD-4D052BA47A18}"/>
          </ac:picMkLst>
        </pc:picChg>
        <pc:picChg chg="add mod">
          <ac:chgData name="LAMIAE BEZZAZ" userId="f9bc3cc0-8e1c-4944-afa8-b4b36bbf20e1" providerId="ADAL" clId="{DB69AD2C-4ECE-483F-BAA2-182A05237BBD}" dt="2025-12-06T16:43:49.607" v="1364" actId="1076"/>
          <ac:picMkLst>
            <pc:docMk/>
            <pc:sldMk cId="1043616971" sldId="875"/>
            <ac:picMk id="7" creationId="{DF528BF4-EEAF-4D8E-A540-936167220CFD}"/>
          </ac:picMkLst>
        </pc:picChg>
      </pc:sldChg>
      <pc:sldChg chg="addSp delSp modSp">
        <pc:chgData name="LAMIAE BEZZAZ" userId="f9bc3cc0-8e1c-4944-afa8-b4b36bbf20e1" providerId="ADAL" clId="{DB69AD2C-4ECE-483F-BAA2-182A05237BBD}" dt="2025-12-06T17:14:29.896" v="2701" actId="14100"/>
        <pc:sldMkLst>
          <pc:docMk/>
          <pc:sldMk cId="2066942765" sldId="877"/>
        </pc:sldMkLst>
        <pc:grpChg chg="add mod">
          <ac:chgData name="LAMIAE BEZZAZ" userId="f9bc3cc0-8e1c-4944-afa8-b4b36bbf20e1" providerId="ADAL" clId="{DB69AD2C-4ECE-483F-BAA2-182A05237BBD}" dt="2025-12-06T17:14:29.896" v="2701" actId="14100"/>
          <ac:grpSpMkLst>
            <pc:docMk/>
            <pc:sldMk cId="2066942765" sldId="877"/>
            <ac:grpSpMk id="23" creationId="{84EA7FF3-1784-42EB-B9F8-25958246D150}"/>
          </ac:grpSpMkLst>
        </pc:grpChg>
        <pc:picChg chg="add mod">
          <ac:chgData name="LAMIAE BEZZAZ" userId="f9bc3cc0-8e1c-4944-afa8-b4b36bbf20e1" providerId="ADAL" clId="{DB69AD2C-4ECE-483F-BAA2-182A05237BBD}" dt="2025-12-06T17:14:24.956" v="2699" actId="164"/>
          <ac:picMkLst>
            <pc:docMk/>
            <pc:sldMk cId="2066942765" sldId="877"/>
            <ac:picMk id="4" creationId="{C25FD740-32C6-46D5-8F20-21B86CBD5534}"/>
          </ac:picMkLst>
        </pc:picChg>
        <pc:picChg chg="add mod">
          <ac:chgData name="LAMIAE BEZZAZ" userId="f9bc3cc0-8e1c-4944-afa8-b4b36bbf20e1" providerId="ADAL" clId="{DB69AD2C-4ECE-483F-BAA2-182A05237BBD}" dt="2025-12-06T17:14:24.956" v="2699" actId="164"/>
          <ac:picMkLst>
            <pc:docMk/>
            <pc:sldMk cId="2066942765" sldId="877"/>
            <ac:picMk id="6" creationId="{4B97336C-58F8-4B67-AC15-F39D6B83520E}"/>
          </ac:picMkLst>
        </pc:picChg>
        <pc:picChg chg="add mod">
          <ac:chgData name="LAMIAE BEZZAZ" userId="f9bc3cc0-8e1c-4944-afa8-b4b36bbf20e1" providerId="ADAL" clId="{DB69AD2C-4ECE-483F-BAA2-182A05237BBD}" dt="2025-12-06T17:14:24.956" v="2699" actId="164"/>
          <ac:picMkLst>
            <pc:docMk/>
            <pc:sldMk cId="2066942765" sldId="877"/>
            <ac:picMk id="9" creationId="{C0DCE6CB-F9CF-41DE-9C49-8FEC8483A020}"/>
          </ac:picMkLst>
        </pc:picChg>
        <pc:picChg chg="del">
          <ac:chgData name="LAMIAE BEZZAZ" userId="f9bc3cc0-8e1c-4944-afa8-b4b36bbf20e1" providerId="ADAL" clId="{DB69AD2C-4ECE-483F-BAA2-182A05237BBD}" dt="2025-12-06T17:11:56.311" v="2452" actId="478"/>
          <ac:picMkLst>
            <pc:docMk/>
            <pc:sldMk cId="2066942765" sldId="877"/>
            <ac:picMk id="11" creationId="{65D6F502-276D-4CBD-80C1-C8480FFE04B8}"/>
          </ac:picMkLst>
        </pc:picChg>
        <pc:picChg chg="add mod">
          <ac:chgData name="LAMIAE BEZZAZ" userId="f9bc3cc0-8e1c-4944-afa8-b4b36bbf20e1" providerId="ADAL" clId="{DB69AD2C-4ECE-483F-BAA2-182A05237BBD}" dt="2025-12-06T17:14:24.956" v="2699" actId="164"/>
          <ac:picMkLst>
            <pc:docMk/>
            <pc:sldMk cId="2066942765" sldId="877"/>
            <ac:picMk id="12" creationId="{9A2C0AAB-E2F1-48C6-9DBA-861D05AD219C}"/>
          </ac:picMkLst>
        </pc:picChg>
        <pc:picChg chg="del">
          <ac:chgData name="LAMIAE BEZZAZ" userId="f9bc3cc0-8e1c-4944-afa8-b4b36bbf20e1" providerId="ADAL" clId="{DB69AD2C-4ECE-483F-BAA2-182A05237BBD}" dt="2025-12-06T17:11:56.311" v="2452" actId="478"/>
          <ac:picMkLst>
            <pc:docMk/>
            <pc:sldMk cId="2066942765" sldId="877"/>
            <ac:picMk id="14" creationId="{C02F06CE-2752-4180-82EB-C1FEBA6E5BAA}"/>
          </ac:picMkLst>
        </pc:picChg>
        <pc:picChg chg="add mod">
          <ac:chgData name="LAMIAE BEZZAZ" userId="f9bc3cc0-8e1c-4944-afa8-b4b36bbf20e1" providerId="ADAL" clId="{DB69AD2C-4ECE-483F-BAA2-182A05237BBD}" dt="2025-12-06T17:14:24.956" v="2699" actId="164"/>
          <ac:picMkLst>
            <pc:docMk/>
            <pc:sldMk cId="2066942765" sldId="877"/>
            <ac:picMk id="16" creationId="{8DA19E6C-BDFE-4274-B010-9DD0304F1507}"/>
          </ac:picMkLst>
        </pc:picChg>
        <pc:picChg chg="add mod">
          <ac:chgData name="LAMIAE BEZZAZ" userId="f9bc3cc0-8e1c-4944-afa8-b4b36bbf20e1" providerId="ADAL" clId="{DB69AD2C-4ECE-483F-BAA2-182A05237BBD}" dt="2025-12-06T17:14:24.956" v="2699" actId="164"/>
          <ac:picMkLst>
            <pc:docMk/>
            <pc:sldMk cId="2066942765" sldId="877"/>
            <ac:picMk id="18" creationId="{887D3D0C-DD91-4AA4-8212-BC000B8D9EB0}"/>
          </ac:picMkLst>
        </pc:picChg>
        <pc:picChg chg="del">
          <ac:chgData name="LAMIAE BEZZAZ" userId="f9bc3cc0-8e1c-4944-afa8-b4b36bbf20e1" providerId="ADAL" clId="{DB69AD2C-4ECE-483F-BAA2-182A05237BBD}" dt="2025-12-06T17:11:56.311" v="2452" actId="478"/>
          <ac:picMkLst>
            <pc:docMk/>
            <pc:sldMk cId="2066942765" sldId="877"/>
            <ac:picMk id="19" creationId="{B22A12B1-E513-4E7B-9F6F-A7F0D4A65316}"/>
          </ac:picMkLst>
        </pc:picChg>
        <pc:picChg chg="del">
          <ac:chgData name="LAMIAE BEZZAZ" userId="f9bc3cc0-8e1c-4944-afa8-b4b36bbf20e1" providerId="ADAL" clId="{DB69AD2C-4ECE-483F-BAA2-182A05237BBD}" dt="2025-12-06T17:11:56.311" v="2452" actId="478"/>
          <ac:picMkLst>
            <pc:docMk/>
            <pc:sldMk cId="2066942765" sldId="877"/>
            <ac:picMk id="20" creationId="{51836027-7481-47FE-86CC-79978BAD87F3}"/>
          </ac:picMkLst>
        </pc:picChg>
        <pc:picChg chg="del">
          <ac:chgData name="LAMIAE BEZZAZ" userId="f9bc3cc0-8e1c-4944-afa8-b4b36bbf20e1" providerId="ADAL" clId="{DB69AD2C-4ECE-483F-BAA2-182A05237BBD}" dt="2025-12-06T17:11:56.311" v="2452" actId="478"/>
          <ac:picMkLst>
            <pc:docMk/>
            <pc:sldMk cId="2066942765" sldId="877"/>
            <ac:picMk id="21" creationId="{82E08D08-CFB8-4818-B790-7ED5143609B7}"/>
          </ac:picMkLst>
        </pc:picChg>
        <pc:picChg chg="del">
          <ac:chgData name="LAMIAE BEZZAZ" userId="f9bc3cc0-8e1c-4944-afa8-b4b36bbf20e1" providerId="ADAL" clId="{DB69AD2C-4ECE-483F-BAA2-182A05237BBD}" dt="2025-12-06T17:11:56.311" v="2452" actId="478"/>
          <ac:picMkLst>
            <pc:docMk/>
            <pc:sldMk cId="2066942765" sldId="877"/>
            <ac:picMk id="22" creationId="{2CA28E2A-D46D-407F-BF24-F426E0511A1A}"/>
          </ac:picMkLst>
        </pc:picChg>
      </pc:sldChg>
      <pc:sldChg chg="addSp modSp">
        <pc:chgData name="LAMIAE BEZZAZ" userId="f9bc3cc0-8e1c-4944-afa8-b4b36bbf20e1" providerId="ADAL" clId="{DB69AD2C-4ECE-483F-BAA2-182A05237BBD}" dt="2025-12-06T16:50:16.005" v="1730" actId="1076"/>
        <pc:sldMkLst>
          <pc:docMk/>
          <pc:sldMk cId="3417006895" sldId="878"/>
        </pc:sldMkLst>
        <pc:spChg chg="ord">
          <ac:chgData name="LAMIAE BEZZAZ" userId="f9bc3cc0-8e1c-4944-afa8-b4b36bbf20e1" providerId="ADAL" clId="{DB69AD2C-4ECE-483F-BAA2-182A05237BBD}" dt="2025-12-06T16:49:09.401" v="1724" actId="166"/>
          <ac:spMkLst>
            <pc:docMk/>
            <pc:sldMk cId="3417006895" sldId="878"/>
            <ac:spMk id="7" creationId="{49125257-7A7E-757A-FC9D-E4F977A53146}"/>
          </ac:spMkLst>
        </pc:spChg>
        <pc:spChg chg="ord">
          <ac:chgData name="LAMIAE BEZZAZ" userId="f9bc3cc0-8e1c-4944-afa8-b4b36bbf20e1" providerId="ADAL" clId="{DB69AD2C-4ECE-483F-BAA2-182A05237BBD}" dt="2025-12-06T16:49:09.401" v="1724" actId="166"/>
          <ac:spMkLst>
            <pc:docMk/>
            <pc:sldMk cId="3417006895" sldId="878"/>
            <ac:spMk id="9" creationId="{80F7445B-E0AE-AB57-13DE-096D3ADD1116}"/>
          </ac:spMkLst>
        </pc:spChg>
        <pc:spChg chg="mod ord">
          <ac:chgData name="LAMIAE BEZZAZ" userId="f9bc3cc0-8e1c-4944-afa8-b4b36bbf20e1" providerId="ADAL" clId="{DB69AD2C-4ECE-483F-BAA2-182A05237BBD}" dt="2025-12-06T16:49:42.813" v="1727" actId="166"/>
          <ac:spMkLst>
            <pc:docMk/>
            <pc:sldMk cId="3417006895" sldId="878"/>
            <ac:spMk id="11" creationId="{F3097DC5-3BAF-9AB1-7C40-F67BA21DD104}"/>
          </ac:spMkLst>
        </pc:spChg>
        <pc:spChg chg="mod ord">
          <ac:chgData name="LAMIAE BEZZAZ" userId="f9bc3cc0-8e1c-4944-afa8-b4b36bbf20e1" providerId="ADAL" clId="{DB69AD2C-4ECE-483F-BAA2-182A05237BBD}" dt="2025-12-06T16:49:42.813" v="1727" actId="166"/>
          <ac:spMkLst>
            <pc:docMk/>
            <pc:sldMk cId="3417006895" sldId="878"/>
            <ac:spMk id="15" creationId="{01660101-1143-DEB3-44D2-F444E2D07F3F}"/>
          </ac:spMkLst>
        </pc:spChg>
        <pc:spChg chg="mod ord">
          <ac:chgData name="LAMIAE BEZZAZ" userId="f9bc3cc0-8e1c-4944-afa8-b4b36bbf20e1" providerId="ADAL" clId="{DB69AD2C-4ECE-483F-BAA2-182A05237BBD}" dt="2025-12-06T16:49:42.813" v="1727" actId="166"/>
          <ac:spMkLst>
            <pc:docMk/>
            <pc:sldMk cId="3417006895" sldId="878"/>
            <ac:spMk id="25" creationId="{69592405-0326-D08D-1188-0AF4B64FF745}"/>
          </ac:spMkLst>
        </pc:spChg>
        <pc:spChg chg="ord">
          <ac:chgData name="LAMIAE BEZZAZ" userId="f9bc3cc0-8e1c-4944-afa8-b4b36bbf20e1" providerId="ADAL" clId="{DB69AD2C-4ECE-483F-BAA2-182A05237BBD}" dt="2025-12-06T16:49:09.401" v="1724" actId="166"/>
          <ac:spMkLst>
            <pc:docMk/>
            <pc:sldMk cId="3417006895" sldId="878"/>
            <ac:spMk id="26" creationId="{9FF76B79-BFFB-FB5A-73E5-89E5F41A766A}"/>
          </ac:spMkLst>
        </pc:spChg>
        <pc:picChg chg="add mod">
          <ac:chgData name="LAMIAE BEZZAZ" userId="f9bc3cc0-8e1c-4944-afa8-b4b36bbf20e1" providerId="ADAL" clId="{DB69AD2C-4ECE-483F-BAA2-182A05237BBD}" dt="2025-12-06T16:50:09.632" v="1729" actId="1076"/>
          <ac:picMkLst>
            <pc:docMk/>
            <pc:sldMk cId="3417006895" sldId="878"/>
            <ac:picMk id="4" creationId="{F84EC474-1729-403E-99EE-4C86902405A7}"/>
          </ac:picMkLst>
        </pc:picChg>
        <pc:picChg chg="add mod">
          <ac:chgData name="LAMIAE BEZZAZ" userId="f9bc3cc0-8e1c-4944-afa8-b4b36bbf20e1" providerId="ADAL" clId="{DB69AD2C-4ECE-483F-BAA2-182A05237BBD}" dt="2025-12-06T16:50:16.005" v="1730" actId="1076"/>
          <ac:picMkLst>
            <pc:docMk/>
            <pc:sldMk cId="3417006895" sldId="878"/>
            <ac:picMk id="8" creationId="{DFB97A3A-0A6D-45DA-80CF-831B8D7208ED}"/>
          </ac:picMkLst>
        </pc:picChg>
        <pc:picChg chg="add mod">
          <ac:chgData name="LAMIAE BEZZAZ" userId="f9bc3cc0-8e1c-4944-afa8-b4b36bbf20e1" providerId="ADAL" clId="{DB69AD2C-4ECE-483F-BAA2-182A05237BBD}" dt="2025-12-06T16:48:12.767" v="1717" actId="1076"/>
          <ac:picMkLst>
            <pc:docMk/>
            <pc:sldMk cId="3417006895" sldId="878"/>
            <ac:picMk id="12" creationId="{8E9F52BE-DE9E-4947-A546-0E6A6BEE6F5E}"/>
          </ac:picMkLst>
        </pc:picChg>
        <pc:picChg chg="add mod">
          <ac:chgData name="LAMIAE BEZZAZ" userId="f9bc3cc0-8e1c-4944-afa8-b4b36bbf20e1" providerId="ADAL" clId="{DB69AD2C-4ECE-483F-BAA2-182A05237BBD}" dt="2025-12-06T16:48:18.099" v="1718" actId="1076"/>
          <ac:picMkLst>
            <pc:docMk/>
            <pc:sldMk cId="3417006895" sldId="878"/>
            <ac:picMk id="14" creationId="{E607EE4F-F982-4373-88C5-8C0F9BDD7BA8}"/>
          </ac:picMkLst>
        </pc:picChg>
        <pc:picChg chg="add mod">
          <ac:chgData name="LAMIAE BEZZAZ" userId="f9bc3cc0-8e1c-4944-afa8-b4b36bbf20e1" providerId="ADAL" clId="{DB69AD2C-4ECE-483F-BAA2-182A05237BBD}" dt="2025-12-06T16:48:09.541" v="1716" actId="1076"/>
          <ac:picMkLst>
            <pc:docMk/>
            <pc:sldMk cId="3417006895" sldId="878"/>
            <ac:picMk id="17" creationId="{EA867ADB-6BD7-4B40-B0B8-712C6B3CDA93}"/>
          </ac:picMkLst>
        </pc:picChg>
        <pc:picChg chg="add mod">
          <ac:chgData name="LAMIAE BEZZAZ" userId="f9bc3cc0-8e1c-4944-afa8-b4b36bbf20e1" providerId="ADAL" clId="{DB69AD2C-4ECE-483F-BAA2-182A05237BBD}" dt="2025-12-06T16:49:58.511" v="1728" actId="1076"/>
          <ac:picMkLst>
            <pc:docMk/>
            <pc:sldMk cId="3417006895" sldId="878"/>
            <ac:picMk id="19" creationId="{36A7310C-8141-4A90-A897-1148AFE75CBB}"/>
          </ac:picMkLst>
        </pc:picChg>
      </pc:sldChg>
      <pc:sldChg chg="addSp modSp">
        <pc:chgData name="LAMIAE BEZZAZ" userId="f9bc3cc0-8e1c-4944-afa8-b4b36bbf20e1" providerId="ADAL" clId="{DB69AD2C-4ECE-483F-BAA2-182A05237BBD}" dt="2025-12-06T16:51:19.632" v="1759" actId="1076"/>
        <pc:sldMkLst>
          <pc:docMk/>
          <pc:sldMk cId="4291391447" sldId="879"/>
        </pc:sldMkLst>
        <pc:picChg chg="mod">
          <ac:chgData name="LAMIAE BEZZAZ" userId="f9bc3cc0-8e1c-4944-afa8-b4b36bbf20e1" providerId="ADAL" clId="{DB69AD2C-4ECE-483F-BAA2-182A05237BBD}" dt="2025-12-06T16:51:19.632" v="1759" actId="1076"/>
          <ac:picMkLst>
            <pc:docMk/>
            <pc:sldMk cId="4291391447" sldId="879"/>
            <ac:picMk id="9" creationId="{8798EE51-3027-9D2D-9733-A820CB04526F}"/>
          </ac:picMkLst>
        </pc:picChg>
        <pc:picChg chg="add mod">
          <ac:chgData name="LAMIAE BEZZAZ" userId="f9bc3cc0-8e1c-4944-afa8-b4b36bbf20e1" providerId="ADAL" clId="{DB69AD2C-4ECE-483F-BAA2-182A05237BBD}" dt="2025-12-06T16:51:08.377" v="1758" actId="1076"/>
          <ac:picMkLst>
            <pc:docMk/>
            <pc:sldMk cId="4291391447" sldId="879"/>
            <ac:picMk id="10" creationId="{841D8F2B-D405-4074-81B2-486D3B13FA1A}"/>
          </ac:picMkLst>
        </pc:picChg>
        <pc:picChg chg="add mod">
          <ac:chgData name="LAMIAE BEZZAZ" userId="f9bc3cc0-8e1c-4944-afa8-b4b36bbf20e1" providerId="ADAL" clId="{DB69AD2C-4ECE-483F-BAA2-182A05237BBD}" dt="2025-12-06T16:51:08.377" v="1758" actId="1076"/>
          <ac:picMkLst>
            <pc:docMk/>
            <pc:sldMk cId="4291391447" sldId="879"/>
            <ac:picMk id="11" creationId="{41F8FAE5-00FB-4998-9E1A-BD49B90EC021}"/>
          </ac:picMkLst>
        </pc:picChg>
        <pc:picChg chg="add mod">
          <ac:chgData name="LAMIAE BEZZAZ" userId="f9bc3cc0-8e1c-4944-afa8-b4b36bbf20e1" providerId="ADAL" clId="{DB69AD2C-4ECE-483F-BAA2-182A05237BBD}" dt="2025-12-06T16:51:08.377" v="1758" actId="1076"/>
          <ac:picMkLst>
            <pc:docMk/>
            <pc:sldMk cId="4291391447" sldId="879"/>
            <ac:picMk id="12" creationId="{8A92C14C-0C35-4CB2-A075-99A0FBE90D02}"/>
          </ac:picMkLst>
        </pc:picChg>
      </pc:sldChg>
      <pc:sldChg chg="addSp modSp">
        <pc:chgData name="LAMIAE BEZZAZ" userId="f9bc3cc0-8e1c-4944-afa8-b4b36bbf20e1" providerId="ADAL" clId="{DB69AD2C-4ECE-483F-BAA2-182A05237BBD}" dt="2025-12-06T17:07:30.275" v="2364" actId="167"/>
        <pc:sldMkLst>
          <pc:docMk/>
          <pc:sldMk cId="3469920815" sldId="888"/>
        </pc:sldMkLst>
        <pc:picChg chg="add mod ord">
          <ac:chgData name="LAMIAE BEZZAZ" userId="f9bc3cc0-8e1c-4944-afa8-b4b36bbf20e1" providerId="ADAL" clId="{DB69AD2C-4ECE-483F-BAA2-182A05237BBD}" dt="2025-12-06T17:07:30.275" v="2364" actId="167"/>
          <ac:picMkLst>
            <pc:docMk/>
            <pc:sldMk cId="3469920815" sldId="888"/>
            <ac:picMk id="8" creationId="{CED4CC77-2AB6-47DB-A83E-338DF5C6D207}"/>
          </ac:picMkLst>
        </pc:picChg>
      </pc:sldChg>
      <pc:sldChg chg="addSp modSp">
        <pc:chgData name="LAMIAE BEZZAZ" userId="f9bc3cc0-8e1c-4944-afa8-b4b36bbf20e1" providerId="ADAL" clId="{DB69AD2C-4ECE-483F-BAA2-182A05237BBD}" dt="2025-12-06T16:52:35.549" v="1778" actId="20577"/>
        <pc:sldMkLst>
          <pc:docMk/>
          <pc:sldMk cId="843258757" sldId="892"/>
        </pc:sldMkLst>
        <pc:spChg chg="mod">
          <ac:chgData name="LAMIAE BEZZAZ" userId="f9bc3cc0-8e1c-4944-afa8-b4b36bbf20e1" providerId="ADAL" clId="{DB69AD2C-4ECE-483F-BAA2-182A05237BBD}" dt="2025-12-06T16:52:35.549" v="1778" actId="20577"/>
          <ac:spMkLst>
            <pc:docMk/>
            <pc:sldMk cId="843258757" sldId="892"/>
            <ac:spMk id="5" creationId="{AB36FE14-74F5-ACA7-6983-606AC915ED1B}"/>
          </ac:spMkLst>
        </pc:spChg>
        <pc:picChg chg="add mod">
          <ac:chgData name="LAMIAE BEZZAZ" userId="f9bc3cc0-8e1c-4944-afa8-b4b36bbf20e1" providerId="ADAL" clId="{DB69AD2C-4ECE-483F-BAA2-182A05237BBD}" dt="2025-12-06T16:51:57.475" v="1763" actId="1076"/>
          <ac:picMkLst>
            <pc:docMk/>
            <pc:sldMk cId="843258757" sldId="892"/>
            <ac:picMk id="7" creationId="{9E7F2103-E125-4BB6-9578-F471A2546EE5}"/>
          </ac:picMkLst>
        </pc:picChg>
        <pc:picChg chg="add mod">
          <ac:chgData name="LAMIAE BEZZAZ" userId="f9bc3cc0-8e1c-4944-afa8-b4b36bbf20e1" providerId="ADAL" clId="{DB69AD2C-4ECE-483F-BAA2-182A05237BBD}" dt="2025-12-06T16:51:57.475" v="1763" actId="1076"/>
          <ac:picMkLst>
            <pc:docMk/>
            <pc:sldMk cId="843258757" sldId="892"/>
            <ac:picMk id="8" creationId="{CD941C23-D3CD-4E8B-B3B6-E2CACD9FB7D7}"/>
          </ac:picMkLst>
        </pc:picChg>
        <pc:picChg chg="add mod">
          <ac:chgData name="LAMIAE BEZZAZ" userId="f9bc3cc0-8e1c-4944-afa8-b4b36bbf20e1" providerId="ADAL" clId="{DB69AD2C-4ECE-483F-BAA2-182A05237BBD}" dt="2025-12-06T16:51:57.475" v="1763" actId="1076"/>
          <ac:picMkLst>
            <pc:docMk/>
            <pc:sldMk cId="843258757" sldId="892"/>
            <ac:picMk id="9" creationId="{5FB49600-52B1-44AC-8E4C-669178455AAC}"/>
          </ac:picMkLst>
        </pc:picChg>
        <pc:picChg chg="mod">
          <ac:chgData name="LAMIAE BEZZAZ" userId="f9bc3cc0-8e1c-4944-afa8-b4b36bbf20e1" providerId="ADAL" clId="{DB69AD2C-4ECE-483F-BAA2-182A05237BBD}" dt="2025-12-06T16:52:24.995" v="1769" actId="1076"/>
          <ac:picMkLst>
            <pc:docMk/>
            <pc:sldMk cId="843258757" sldId="892"/>
            <ac:picMk id="14" creationId="{B0FEA556-E330-9D8F-89B6-2227176A9ADF}"/>
          </ac:picMkLst>
        </pc:picChg>
        <pc:picChg chg="mod">
          <ac:chgData name="LAMIAE BEZZAZ" userId="f9bc3cc0-8e1c-4944-afa8-b4b36bbf20e1" providerId="ADAL" clId="{DB69AD2C-4ECE-483F-BAA2-182A05237BBD}" dt="2025-12-06T16:52:21.950" v="1768" actId="1076"/>
          <ac:picMkLst>
            <pc:docMk/>
            <pc:sldMk cId="843258757" sldId="892"/>
            <ac:picMk id="19" creationId="{D1C325FF-1564-B4ED-6730-A20A147DE1DD}"/>
          </ac:picMkLst>
        </pc:picChg>
        <pc:picChg chg="mod">
          <ac:chgData name="LAMIAE BEZZAZ" userId="f9bc3cc0-8e1c-4944-afa8-b4b36bbf20e1" providerId="ADAL" clId="{DB69AD2C-4ECE-483F-BAA2-182A05237BBD}" dt="2025-12-06T16:52:09.830" v="1765" actId="1076"/>
          <ac:picMkLst>
            <pc:docMk/>
            <pc:sldMk cId="843258757" sldId="892"/>
            <ac:picMk id="20" creationId="{0FF60022-5CE1-0984-5B6B-68BACC4C200E}"/>
          </ac:picMkLst>
        </pc:picChg>
      </pc:sldChg>
      <pc:sldChg chg="addSp modSp">
        <pc:chgData name="LAMIAE BEZZAZ" userId="f9bc3cc0-8e1c-4944-afa8-b4b36bbf20e1" providerId="ADAL" clId="{DB69AD2C-4ECE-483F-BAA2-182A05237BBD}" dt="2025-12-06T17:01:15.928" v="2163" actId="20577"/>
        <pc:sldMkLst>
          <pc:docMk/>
          <pc:sldMk cId="142847905" sldId="893"/>
        </pc:sldMkLst>
        <pc:spChg chg="mod">
          <ac:chgData name="LAMIAE BEZZAZ" userId="f9bc3cc0-8e1c-4944-afa8-b4b36bbf20e1" providerId="ADAL" clId="{DB69AD2C-4ECE-483F-BAA2-182A05237BBD}" dt="2025-12-06T17:01:15.928" v="2163" actId="20577"/>
          <ac:spMkLst>
            <pc:docMk/>
            <pc:sldMk cId="142847905" sldId="893"/>
            <ac:spMk id="5" creationId="{8AA794D4-29C3-FB20-0B93-00EE3178C8FB}"/>
          </ac:spMkLst>
        </pc:spChg>
        <pc:picChg chg="mod">
          <ac:chgData name="LAMIAE BEZZAZ" userId="f9bc3cc0-8e1c-4944-afa8-b4b36bbf20e1" providerId="ADAL" clId="{DB69AD2C-4ECE-483F-BAA2-182A05237BBD}" dt="2025-12-06T16:53:17.383" v="1785" actId="1076"/>
          <ac:picMkLst>
            <pc:docMk/>
            <pc:sldMk cId="142847905" sldId="893"/>
            <ac:picMk id="7" creationId="{DD6922AD-7D35-2E7C-4109-31BCCB0A45AF}"/>
          </ac:picMkLst>
        </pc:picChg>
        <pc:picChg chg="mod">
          <ac:chgData name="LAMIAE BEZZAZ" userId="f9bc3cc0-8e1c-4944-afa8-b4b36bbf20e1" providerId="ADAL" clId="{DB69AD2C-4ECE-483F-BAA2-182A05237BBD}" dt="2025-12-06T16:53:20.339" v="1786" actId="1076"/>
          <ac:picMkLst>
            <pc:docMk/>
            <pc:sldMk cId="142847905" sldId="893"/>
            <ac:picMk id="8" creationId="{3A183685-1852-6777-8867-85364191A9AB}"/>
          </ac:picMkLst>
        </pc:picChg>
        <pc:picChg chg="mod">
          <ac:chgData name="LAMIAE BEZZAZ" userId="f9bc3cc0-8e1c-4944-afa8-b4b36bbf20e1" providerId="ADAL" clId="{DB69AD2C-4ECE-483F-BAA2-182A05237BBD}" dt="2025-12-06T16:53:15.212" v="1784" actId="1076"/>
          <ac:picMkLst>
            <pc:docMk/>
            <pc:sldMk cId="142847905" sldId="893"/>
            <ac:picMk id="9" creationId="{6EFFB97C-74A8-53CE-D94B-8A1904074876}"/>
          </ac:picMkLst>
        </pc:picChg>
        <pc:picChg chg="add mod">
          <ac:chgData name="LAMIAE BEZZAZ" userId="f9bc3cc0-8e1c-4944-afa8-b4b36bbf20e1" providerId="ADAL" clId="{DB69AD2C-4ECE-483F-BAA2-182A05237BBD}" dt="2025-12-06T16:53:01.920" v="1782" actId="1076"/>
          <ac:picMkLst>
            <pc:docMk/>
            <pc:sldMk cId="142847905" sldId="893"/>
            <ac:picMk id="10" creationId="{3424C94E-A064-4642-8839-D0E338C35A8B}"/>
          </ac:picMkLst>
        </pc:picChg>
        <pc:picChg chg="add mod">
          <ac:chgData name="LAMIAE BEZZAZ" userId="f9bc3cc0-8e1c-4944-afa8-b4b36bbf20e1" providerId="ADAL" clId="{DB69AD2C-4ECE-483F-BAA2-182A05237BBD}" dt="2025-12-06T16:53:01.920" v="1782" actId="1076"/>
          <ac:picMkLst>
            <pc:docMk/>
            <pc:sldMk cId="142847905" sldId="893"/>
            <ac:picMk id="11" creationId="{78F000B8-B09B-4D3D-947B-7F5973B5B475}"/>
          </ac:picMkLst>
        </pc:picChg>
        <pc:picChg chg="add mod">
          <ac:chgData name="LAMIAE BEZZAZ" userId="f9bc3cc0-8e1c-4944-afa8-b4b36bbf20e1" providerId="ADAL" clId="{DB69AD2C-4ECE-483F-BAA2-182A05237BBD}" dt="2025-12-06T16:53:01.920" v="1782" actId="1076"/>
          <ac:picMkLst>
            <pc:docMk/>
            <pc:sldMk cId="142847905" sldId="893"/>
            <ac:picMk id="12" creationId="{7A00203C-0F73-4B2C-8FFD-C7A0EBFC4EDF}"/>
          </ac:picMkLst>
        </pc:picChg>
      </pc:sldChg>
      <pc:sldChg chg="addSp delSp modSp">
        <pc:chgData name="LAMIAE BEZZAZ" userId="f9bc3cc0-8e1c-4944-afa8-b4b36bbf20e1" providerId="ADAL" clId="{DB69AD2C-4ECE-483F-BAA2-182A05237BBD}" dt="2025-12-06T18:58:18.997" v="2733"/>
        <pc:sldMkLst>
          <pc:docMk/>
          <pc:sldMk cId="3337799500" sldId="894"/>
        </pc:sldMkLst>
        <pc:spChg chg="del">
          <ac:chgData name="LAMIAE BEZZAZ" userId="f9bc3cc0-8e1c-4944-afa8-b4b36bbf20e1" providerId="ADAL" clId="{DB69AD2C-4ECE-483F-BAA2-182A05237BBD}" dt="2025-12-06T16:53:45.951" v="1787" actId="478"/>
          <ac:spMkLst>
            <pc:docMk/>
            <pc:sldMk cId="3337799500" sldId="894"/>
            <ac:spMk id="3" creationId="{CFCD99D1-0C2F-4168-863D-2B6EDA27051B}"/>
          </ac:spMkLst>
        </pc:spChg>
        <pc:picChg chg="add mod">
          <ac:chgData name="LAMIAE BEZZAZ" userId="f9bc3cc0-8e1c-4944-afa8-b4b36bbf20e1" providerId="ADAL" clId="{DB69AD2C-4ECE-483F-BAA2-182A05237BBD}" dt="2025-12-06T16:53:53.846" v="1789" actId="1076"/>
          <ac:picMkLst>
            <pc:docMk/>
            <pc:sldMk cId="3337799500" sldId="894"/>
            <ac:picMk id="5" creationId="{E08F16DE-547A-4C32-8FE6-242DAD849542}"/>
          </ac:picMkLst>
        </pc:picChg>
        <pc:picChg chg="add del mod">
          <ac:chgData name="LAMIAE BEZZAZ" userId="f9bc3cc0-8e1c-4944-afa8-b4b36bbf20e1" providerId="ADAL" clId="{DB69AD2C-4ECE-483F-BAA2-182A05237BBD}" dt="2025-12-06T16:57:27.517" v="1919" actId="478"/>
          <ac:picMkLst>
            <pc:docMk/>
            <pc:sldMk cId="3337799500" sldId="894"/>
            <ac:picMk id="6" creationId="{4C48B529-F464-4CED-A1BE-7854985FCD1A}"/>
          </ac:picMkLst>
        </pc:picChg>
        <pc:picChg chg="del">
          <ac:chgData name="LAMIAE BEZZAZ" userId="f9bc3cc0-8e1c-4944-afa8-b4b36bbf20e1" providerId="ADAL" clId="{DB69AD2C-4ECE-483F-BAA2-182A05237BBD}" dt="2025-12-06T18:58:18.583" v="2732" actId="478"/>
          <ac:picMkLst>
            <pc:docMk/>
            <pc:sldMk cId="3337799500" sldId="894"/>
            <ac:picMk id="7" creationId="{1FB64848-0FB7-904D-A362-98C3DFFBAF7C}"/>
          </ac:picMkLst>
        </pc:picChg>
        <pc:picChg chg="add mod">
          <ac:chgData name="LAMIAE BEZZAZ" userId="f9bc3cc0-8e1c-4944-afa8-b4b36bbf20e1" providerId="ADAL" clId="{DB69AD2C-4ECE-483F-BAA2-182A05237BBD}" dt="2025-12-06T16:53:53.846" v="1789" actId="1076"/>
          <ac:picMkLst>
            <pc:docMk/>
            <pc:sldMk cId="3337799500" sldId="894"/>
            <ac:picMk id="8" creationId="{BB56DE28-4525-4EF2-8549-2BBDDDEB9769}"/>
          </ac:picMkLst>
        </pc:picChg>
        <pc:picChg chg="add del mod">
          <ac:chgData name="LAMIAE BEZZAZ" userId="f9bc3cc0-8e1c-4944-afa8-b4b36bbf20e1" providerId="ADAL" clId="{DB69AD2C-4ECE-483F-BAA2-182A05237BBD}" dt="2025-12-06T16:54:07.730" v="1791" actId="478"/>
          <ac:picMkLst>
            <pc:docMk/>
            <pc:sldMk cId="3337799500" sldId="894"/>
            <ac:picMk id="9" creationId="{36AA9316-EFC6-419C-883E-38C4BBC08FE8}"/>
          </ac:picMkLst>
        </pc:picChg>
        <pc:picChg chg="add">
          <ac:chgData name="LAMIAE BEZZAZ" userId="f9bc3cc0-8e1c-4944-afa8-b4b36bbf20e1" providerId="ADAL" clId="{DB69AD2C-4ECE-483F-BAA2-182A05237BBD}" dt="2025-12-06T18:58:18.997" v="2733"/>
          <ac:picMkLst>
            <pc:docMk/>
            <pc:sldMk cId="3337799500" sldId="894"/>
            <ac:picMk id="9" creationId="{95B450FF-03DC-4846-BA92-852AB8BF2B22}"/>
          </ac:picMkLst>
        </pc:picChg>
        <pc:picChg chg="add mod">
          <ac:chgData name="LAMIAE BEZZAZ" userId="f9bc3cc0-8e1c-4944-afa8-b4b36bbf20e1" providerId="ADAL" clId="{DB69AD2C-4ECE-483F-BAA2-182A05237BBD}" dt="2025-12-06T16:57:34.021" v="1920" actId="1076"/>
          <ac:picMkLst>
            <pc:docMk/>
            <pc:sldMk cId="3337799500" sldId="894"/>
            <ac:picMk id="11" creationId="{21A944AD-F003-407A-A6C6-9100D01E33E3}"/>
          </ac:picMkLst>
        </pc:picChg>
      </pc:sldChg>
      <pc:sldChg chg="addSp delSp add">
        <pc:chgData name="LAMIAE BEZZAZ" userId="f9bc3cc0-8e1c-4944-afa8-b4b36bbf20e1" providerId="ADAL" clId="{DB69AD2C-4ECE-483F-BAA2-182A05237BBD}" dt="2025-12-07T10:23:13.267" v="2896"/>
        <pc:sldMkLst>
          <pc:docMk/>
          <pc:sldMk cId="1656669007" sldId="898"/>
        </pc:sldMkLst>
        <pc:picChg chg="del">
          <ac:chgData name="LAMIAE BEZZAZ" userId="f9bc3cc0-8e1c-4944-afa8-b4b36bbf20e1" providerId="ADAL" clId="{DB69AD2C-4ECE-483F-BAA2-182A05237BBD}" dt="2025-12-07T10:23:12.625" v="2895" actId="478"/>
          <ac:picMkLst>
            <pc:docMk/>
            <pc:sldMk cId="1656669007" sldId="898"/>
            <ac:picMk id="2" creationId="{3E7B98B1-8ADE-6DF1-3F22-50ABA0D38B81}"/>
          </ac:picMkLst>
        </pc:picChg>
        <pc:picChg chg="add">
          <ac:chgData name="LAMIAE BEZZAZ" userId="f9bc3cc0-8e1c-4944-afa8-b4b36bbf20e1" providerId="ADAL" clId="{DB69AD2C-4ECE-483F-BAA2-182A05237BBD}" dt="2025-12-07T10:23:13.267" v="2896"/>
          <ac:picMkLst>
            <pc:docMk/>
            <pc:sldMk cId="1656669007" sldId="898"/>
            <ac:picMk id="5" creationId="{54988F96-653D-48CF-9A81-AC7D50CFFE01}"/>
          </ac:picMkLst>
        </pc:picChg>
      </pc:sldChg>
      <pc:sldChg chg="addSp delSp modSp delAnim modAnim">
        <pc:chgData name="LAMIAE BEZZAZ" userId="f9bc3cc0-8e1c-4944-afa8-b4b36bbf20e1" providerId="ADAL" clId="{DB69AD2C-4ECE-483F-BAA2-182A05237BBD}" dt="2025-12-06T18:59:37.393" v="2749"/>
        <pc:sldMkLst>
          <pc:docMk/>
          <pc:sldMk cId="2775043614" sldId="899"/>
        </pc:sldMkLst>
        <pc:picChg chg="add mod">
          <ac:chgData name="LAMIAE BEZZAZ" userId="f9bc3cc0-8e1c-4944-afa8-b4b36bbf20e1" providerId="ADAL" clId="{DB69AD2C-4ECE-483F-BAA2-182A05237BBD}" dt="2025-12-06T17:09:27.422" v="2450" actId="14100"/>
          <ac:picMkLst>
            <pc:docMk/>
            <pc:sldMk cId="2775043614" sldId="899"/>
            <ac:picMk id="2" creationId="{1DFD78ED-F4F5-47BB-BD35-4B33CD15849F}"/>
          </ac:picMkLst>
        </pc:picChg>
        <pc:picChg chg="add del">
          <ac:chgData name="LAMIAE BEZZAZ" userId="f9bc3cc0-8e1c-4944-afa8-b4b36bbf20e1" providerId="ADAL" clId="{DB69AD2C-4ECE-483F-BAA2-182A05237BBD}" dt="2025-12-06T17:08:45.184" v="2371" actId="478"/>
          <ac:picMkLst>
            <pc:docMk/>
            <pc:sldMk cId="2775043614" sldId="899"/>
            <ac:picMk id="6" creationId="{F33E65B3-F398-4E95-ADA5-3A96E35708DE}"/>
          </ac:picMkLst>
        </pc:picChg>
        <pc:picChg chg="add del">
          <ac:chgData name="LAMIAE BEZZAZ" userId="f9bc3cc0-8e1c-4944-afa8-b4b36bbf20e1" providerId="ADAL" clId="{DB69AD2C-4ECE-483F-BAA2-182A05237BBD}" dt="2025-12-06T17:08:48.498" v="2373" actId="21"/>
          <ac:picMkLst>
            <pc:docMk/>
            <pc:sldMk cId="2775043614" sldId="899"/>
            <ac:picMk id="7" creationId="{363E5BFF-8E6E-49D0-86A6-6B03008D4B14}"/>
          </ac:picMkLst>
        </pc:picChg>
        <pc:picChg chg="add del">
          <ac:chgData name="LAMIAE BEZZAZ" userId="f9bc3cc0-8e1c-4944-afa8-b4b36bbf20e1" providerId="ADAL" clId="{DB69AD2C-4ECE-483F-BAA2-182A05237BBD}" dt="2025-12-06T17:08:55.725" v="2375" actId="478"/>
          <ac:picMkLst>
            <pc:docMk/>
            <pc:sldMk cId="2775043614" sldId="899"/>
            <ac:picMk id="8" creationId="{0FBD1D2A-C994-40B9-B1F0-F423460D0AEB}"/>
          </ac:picMkLst>
        </pc:picChg>
      </pc:sldChg>
      <pc:sldChg chg="addSp modAnim">
        <pc:chgData name="LAMIAE BEZZAZ" userId="f9bc3cc0-8e1c-4944-afa8-b4b36bbf20e1" providerId="ADAL" clId="{DB69AD2C-4ECE-483F-BAA2-182A05237BBD}" dt="2025-12-06T18:59:31.713" v="2748"/>
        <pc:sldMkLst>
          <pc:docMk/>
          <pc:sldMk cId="4017690288" sldId="900"/>
        </pc:sldMkLst>
        <pc:picChg chg="add">
          <ac:chgData name="LAMIAE BEZZAZ" userId="f9bc3cc0-8e1c-4944-afa8-b4b36bbf20e1" providerId="ADAL" clId="{DB69AD2C-4ECE-483F-BAA2-182A05237BBD}" dt="2025-12-06T17:10:04.913" v="2451"/>
          <ac:picMkLst>
            <pc:docMk/>
            <pc:sldMk cId="4017690288" sldId="900"/>
            <ac:picMk id="5" creationId="{2D2A7F76-987C-4EBB-A55C-3237283D76D8}"/>
          </ac:picMkLst>
        </pc:picChg>
      </pc:sldChg>
      <pc:sldChg chg="addSp modSp">
        <pc:chgData name="LAMIAE BEZZAZ" userId="f9bc3cc0-8e1c-4944-afa8-b4b36bbf20e1" providerId="ADAL" clId="{DB69AD2C-4ECE-483F-BAA2-182A05237BBD}" dt="2025-12-06T16:00:43.642" v="96" actId="1076"/>
        <pc:sldMkLst>
          <pc:docMk/>
          <pc:sldMk cId="664479161" sldId="1030"/>
        </pc:sldMkLst>
        <pc:spChg chg="mod">
          <ac:chgData name="LAMIAE BEZZAZ" userId="f9bc3cc0-8e1c-4944-afa8-b4b36bbf20e1" providerId="ADAL" clId="{DB69AD2C-4ECE-483F-BAA2-182A05237BBD}" dt="2025-12-06T16:00:24.271" v="92" actId="1076"/>
          <ac:spMkLst>
            <pc:docMk/>
            <pc:sldMk cId="664479161" sldId="1030"/>
            <ac:spMk id="13" creationId="{447289BD-1569-E508-DF0E-CF0F6AAAD254}"/>
          </ac:spMkLst>
        </pc:spChg>
        <pc:spChg chg="mod">
          <ac:chgData name="LAMIAE BEZZAZ" userId="f9bc3cc0-8e1c-4944-afa8-b4b36bbf20e1" providerId="ADAL" clId="{DB69AD2C-4ECE-483F-BAA2-182A05237BBD}" dt="2025-12-06T16:00:24.271" v="92" actId="1076"/>
          <ac:spMkLst>
            <pc:docMk/>
            <pc:sldMk cId="664479161" sldId="1030"/>
            <ac:spMk id="14" creationId="{48DFCF79-F308-E79C-0C9C-D9359DEEBA16}"/>
          </ac:spMkLst>
        </pc:spChg>
        <pc:picChg chg="add mod">
          <ac:chgData name="LAMIAE BEZZAZ" userId="f9bc3cc0-8e1c-4944-afa8-b4b36bbf20e1" providerId="ADAL" clId="{DB69AD2C-4ECE-483F-BAA2-182A05237BBD}" dt="2025-12-06T16:00:43.642" v="96" actId="1076"/>
          <ac:picMkLst>
            <pc:docMk/>
            <pc:sldMk cId="664479161" sldId="1030"/>
            <ac:picMk id="4" creationId="{324774D1-205E-401F-86D6-169F1FC86EB8}"/>
          </ac:picMkLst>
        </pc:picChg>
        <pc:picChg chg="add mod">
          <ac:chgData name="LAMIAE BEZZAZ" userId="f9bc3cc0-8e1c-4944-afa8-b4b36bbf20e1" providerId="ADAL" clId="{DB69AD2C-4ECE-483F-BAA2-182A05237BBD}" dt="2025-12-06T16:00:30.616" v="93" actId="1076"/>
          <ac:picMkLst>
            <pc:docMk/>
            <pc:sldMk cId="664479161" sldId="1030"/>
            <ac:picMk id="6" creationId="{A153C8EE-5F89-44BE-AD41-0E224EC82E42}"/>
          </ac:picMkLst>
        </pc:picChg>
        <pc:picChg chg="mod">
          <ac:chgData name="LAMIAE BEZZAZ" userId="f9bc3cc0-8e1c-4944-afa8-b4b36bbf20e1" providerId="ADAL" clId="{DB69AD2C-4ECE-483F-BAA2-182A05237BBD}" dt="2025-12-06T16:00:15.395" v="91" actId="1076"/>
          <ac:picMkLst>
            <pc:docMk/>
            <pc:sldMk cId="664479161" sldId="1030"/>
            <ac:picMk id="15" creationId="{E281C51C-2466-5B99-F1FA-4D3971C2272E}"/>
          </ac:picMkLst>
        </pc:picChg>
        <pc:picChg chg="mod">
          <ac:chgData name="LAMIAE BEZZAZ" userId="f9bc3cc0-8e1c-4944-afa8-b4b36bbf20e1" providerId="ADAL" clId="{DB69AD2C-4ECE-483F-BAA2-182A05237BBD}" dt="2025-12-06T16:00:15.395" v="91" actId="1076"/>
          <ac:picMkLst>
            <pc:docMk/>
            <pc:sldMk cId="664479161" sldId="1030"/>
            <ac:picMk id="16" creationId="{224D6416-9F36-CC91-0DB2-A9E619ADE85F}"/>
          </ac:picMkLst>
        </pc:picChg>
      </pc:sldChg>
      <pc:sldChg chg="addSp modSp">
        <pc:chgData name="LAMIAE BEZZAZ" userId="f9bc3cc0-8e1c-4944-afa8-b4b36bbf20e1" providerId="ADAL" clId="{DB69AD2C-4ECE-483F-BAA2-182A05237BBD}" dt="2025-12-06T17:03:46.222" v="2302" actId="1076"/>
        <pc:sldMkLst>
          <pc:docMk/>
          <pc:sldMk cId="2100824190" sldId="1032"/>
        </pc:sldMkLst>
        <pc:picChg chg="add mod">
          <ac:chgData name="LAMIAE BEZZAZ" userId="f9bc3cc0-8e1c-4944-afa8-b4b36bbf20e1" providerId="ADAL" clId="{DB69AD2C-4ECE-483F-BAA2-182A05237BBD}" dt="2025-12-06T17:03:46.222" v="2302" actId="1076"/>
          <ac:picMkLst>
            <pc:docMk/>
            <pc:sldMk cId="2100824190" sldId="1032"/>
            <ac:picMk id="5" creationId="{9DE4EEFC-85DA-423B-9919-E3CFBCC8DB35}"/>
          </ac:picMkLst>
        </pc:picChg>
      </pc:sldChg>
      <pc:sldChg chg="addSp delSp modSp">
        <pc:chgData name="LAMIAE BEZZAZ" userId="f9bc3cc0-8e1c-4944-afa8-b4b36bbf20e1" providerId="ADAL" clId="{DB69AD2C-4ECE-483F-BAA2-182A05237BBD}" dt="2025-12-06T18:58:59.542" v="2745"/>
        <pc:sldMkLst>
          <pc:docMk/>
          <pc:sldMk cId="3603243926" sldId="1033"/>
        </pc:sldMkLst>
        <pc:spChg chg="mod">
          <ac:chgData name="LAMIAE BEZZAZ" userId="f9bc3cc0-8e1c-4944-afa8-b4b36bbf20e1" providerId="ADAL" clId="{DB69AD2C-4ECE-483F-BAA2-182A05237BBD}" dt="2025-12-06T17:04:17.842" v="2306" actId="1076"/>
          <ac:spMkLst>
            <pc:docMk/>
            <pc:sldMk cId="3603243926" sldId="1033"/>
            <ac:spMk id="6" creationId="{586E6589-180B-B97D-4B81-E673097029C3}"/>
          </ac:spMkLst>
        </pc:spChg>
        <pc:picChg chg="add del mod">
          <ac:chgData name="LAMIAE BEZZAZ" userId="f9bc3cc0-8e1c-4944-afa8-b4b36bbf20e1" providerId="ADAL" clId="{DB69AD2C-4ECE-483F-BAA2-182A05237BBD}" dt="2025-12-06T18:58:59.173" v="2744" actId="478"/>
          <ac:picMkLst>
            <pc:docMk/>
            <pc:sldMk cId="3603243926" sldId="1033"/>
            <ac:picMk id="3" creationId="{D7722BDF-3DD1-6B00-0E70-57380A7C13E1}"/>
          </ac:picMkLst>
        </pc:picChg>
        <pc:picChg chg="add mod">
          <ac:chgData name="LAMIAE BEZZAZ" userId="f9bc3cc0-8e1c-4944-afa8-b4b36bbf20e1" providerId="ADAL" clId="{DB69AD2C-4ECE-483F-BAA2-182A05237BBD}" dt="2025-12-06T17:04:12.622" v="2305" actId="1076"/>
          <ac:picMkLst>
            <pc:docMk/>
            <pc:sldMk cId="3603243926" sldId="1033"/>
            <ac:picMk id="5" creationId="{366ADC1F-2A34-44BB-9EF4-270B93A0D982}"/>
          </ac:picMkLst>
        </pc:picChg>
        <pc:picChg chg="add mod">
          <ac:chgData name="LAMIAE BEZZAZ" userId="f9bc3cc0-8e1c-4944-afa8-b4b36bbf20e1" providerId="ADAL" clId="{DB69AD2C-4ECE-483F-BAA2-182A05237BBD}" dt="2025-12-06T18:57:35.293" v="2730" actId="1076"/>
          <ac:picMkLst>
            <pc:docMk/>
            <pc:sldMk cId="3603243926" sldId="1033"/>
            <ac:picMk id="7" creationId="{F46131EF-05E6-CCE8-5F72-39B198F32608}"/>
          </ac:picMkLst>
        </pc:picChg>
        <pc:picChg chg="add">
          <ac:chgData name="LAMIAE BEZZAZ" userId="f9bc3cc0-8e1c-4944-afa8-b4b36bbf20e1" providerId="ADAL" clId="{DB69AD2C-4ECE-483F-BAA2-182A05237BBD}" dt="2025-12-06T18:58:59.542" v="2745"/>
          <ac:picMkLst>
            <pc:docMk/>
            <pc:sldMk cId="3603243926" sldId="1033"/>
            <ac:picMk id="8" creationId="{D11471A1-959F-466E-BA03-6DF3A2B59EBC}"/>
          </ac:picMkLst>
        </pc:picChg>
      </pc:sldChg>
      <pc:sldChg chg="addSp modSp">
        <pc:chgData name="LAMIAE BEZZAZ" userId="f9bc3cc0-8e1c-4944-afa8-b4b36bbf20e1" providerId="ADAL" clId="{DB69AD2C-4ECE-483F-BAA2-182A05237BBD}" dt="2025-12-06T17:04:46.825" v="2318" actId="1076"/>
        <pc:sldMkLst>
          <pc:docMk/>
          <pc:sldMk cId="4147989041" sldId="1034"/>
        </pc:sldMkLst>
        <pc:picChg chg="add mod">
          <ac:chgData name="LAMIAE BEZZAZ" userId="f9bc3cc0-8e1c-4944-afa8-b4b36bbf20e1" providerId="ADAL" clId="{DB69AD2C-4ECE-483F-BAA2-182A05237BBD}" dt="2025-12-06T17:04:46.825" v="2318" actId="1076"/>
          <ac:picMkLst>
            <pc:docMk/>
            <pc:sldMk cId="4147989041" sldId="1034"/>
            <ac:picMk id="5" creationId="{D4219798-B39C-4DDD-9BB2-75AD9BE74366}"/>
          </ac:picMkLst>
        </pc:picChg>
      </pc:sldChg>
      <pc:sldChg chg="addSp delSp">
        <pc:chgData name="LAMIAE BEZZAZ" userId="f9bc3cc0-8e1c-4944-afa8-b4b36bbf20e1" providerId="ADAL" clId="{DB69AD2C-4ECE-483F-BAA2-182A05237BBD}" dt="2025-12-06T18:58:53.973" v="2743"/>
        <pc:sldMkLst>
          <pc:docMk/>
          <pc:sldMk cId="3204597978" sldId="1035"/>
        </pc:sldMkLst>
        <pc:picChg chg="del">
          <ac:chgData name="LAMIAE BEZZAZ" userId="f9bc3cc0-8e1c-4944-afa8-b4b36bbf20e1" providerId="ADAL" clId="{DB69AD2C-4ECE-483F-BAA2-182A05237BBD}" dt="2025-12-06T18:58:53.583" v="2742" actId="478"/>
          <ac:picMkLst>
            <pc:docMk/>
            <pc:sldMk cId="3204597978" sldId="1035"/>
            <ac:picMk id="3" creationId="{E9FE6041-A821-BE77-3547-C61E8A517F01}"/>
          </ac:picMkLst>
        </pc:picChg>
        <pc:picChg chg="add">
          <ac:chgData name="LAMIAE BEZZAZ" userId="f9bc3cc0-8e1c-4944-afa8-b4b36bbf20e1" providerId="ADAL" clId="{DB69AD2C-4ECE-483F-BAA2-182A05237BBD}" dt="2025-12-06T17:04:55.151" v="2319"/>
          <ac:picMkLst>
            <pc:docMk/>
            <pc:sldMk cId="3204597978" sldId="1035"/>
            <ac:picMk id="6" creationId="{18030E97-A3E3-4F95-BEA0-C259AE1A78AB}"/>
          </ac:picMkLst>
        </pc:picChg>
        <pc:picChg chg="add">
          <ac:chgData name="LAMIAE BEZZAZ" userId="f9bc3cc0-8e1c-4944-afa8-b4b36bbf20e1" providerId="ADAL" clId="{DB69AD2C-4ECE-483F-BAA2-182A05237BBD}" dt="2025-12-06T18:58:53.973" v="2743"/>
          <ac:picMkLst>
            <pc:docMk/>
            <pc:sldMk cId="3204597978" sldId="1035"/>
            <ac:picMk id="7" creationId="{FE70AD9D-223E-4E3A-A6C2-479CBFE281D1}"/>
          </ac:picMkLst>
        </pc:picChg>
      </pc:sldChg>
      <pc:sldChg chg="addSp modSp">
        <pc:chgData name="LAMIAE BEZZAZ" userId="f9bc3cc0-8e1c-4944-afa8-b4b36bbf20e1" providerId="ADAL" clId="{DB69AD2C-4ECE-483F-BAA2-182A05237BBD}" dt="2025-12-06T17:05:33.198" v="2331" actId="1076"/>
        <pc:sldMkLst>
          <pc:docMk/>
          <pc:sldMk cId="3524696726" sldId="1036"/>
        </pc:sldMkLst>
        <pc:picChg chg="add mod">
          <ac:chgData name="LAMIAE BEZZAZ" userId="f9bc3cc0-8e1c-4944-afa8-b4b36bbf20e1" providerId="ADAL" clId="{DB69AD2C-4ECE-483F-BAA2-182A05237BBD}" dt="2025-12-06T17:05:33.198" v="2331" actId="1076"/>
          <ac:picMkLst>
            <pc:docMk/>
            <pc:sldMk cId="3524696726" sldId="1036"/>
            <ac:picMk id="5" creationId="{38241DF8-F676-44E9-8DBC-97BC1239EEC2}"/>
          </ac:picMkLst>
        </pc:picChg>
      </pc:sldChg>
      <pc:sldChg chg="addSp delSp modSp">
        <pc:chgData name="LAMIAE BEZZAZ" userId="f9bc3cc0-8e1c-4944-afa8-b4b36bbf20e1" providerId="ADAL" clId="{DB69AD2C-4ECE-483F-BAA2-182A05237BBD}" dt="2025-12-06T18:58:49.204" v="2741"/>
        <pc:sldMkLst>
          <pc:docMk/>
          <pc:sldMk cId="147889170" sldId="1037"/>
        </pc:sldMkLst>
        <pc:spChg chg="mod">
          <ac:chgData name="LAMIAE BEZZAZ" userId="f9bc3cc0-8e1c-4944-afa8-b4b36bbf20e1" providerId="ADAL" clId="{DB69AD2C-4ECE-483F-BAA2-182A05237BBD}" dt="2025-12-06T17:05:45.155" v="2334" actId="1076"/>
          <ac:spMkLst>
            <pc:docMk/>
            <pc:sldMk cId="147889170" sldId="1037"/>
            <ac:spMk id="5" creationId="{A1715F71-2B6F-BBA9-65DD-38586B388AEC}"/>
          </ac:spMkLst>
        </pc:spChg>
        <pc:picChg chg="del">
          <ac:chgData name="LAMIAE BEZZAZ" userId="f9bc3cc0-8e1c-4944-afa8-b4b36bbf20e1" providerId="ADAL" clId="{DB69AD2C-4ECE-483F-BAA2-182A05237BBD}" dt="2025-12-06T18:58:48.793" v="2740" actId="478"/>
          <ac:picMkLst>
            <pc:docMk/>
            <pc:sldMk cId="147889170" sldId="1037"/>
            <ac:picMk id="3" creationId="{10348F13-922E-AEC4-1FA0-E49D6E183D51}"/>
          </ac:picMkLst>
        </pc:picChg>
        <pc:picChg chg="add mod">
          <ac:chgData name="LAMIAE BEZZAZ" userId="f9bc3cc0-8e1c-4944-afa8-b4b36bbf20e1" providerId="ADAL" clId="{DB69AD2C-4ECE-483F-BAA2-182A05237BBD}" dt="2025-12-06T17:05:39.505" v="2333" actId="1076"/>
          <ac:picMkLst>
            <pc:docMk/>
            <pc:sldMk cId="147889170" sldId="1037"/>
            <ac:picMk id="6" creationId="{AEED5ED0-16C3-48B7-88F9-37E6F5E156D6}"/>
          </ac:picMkLst>
        </pc:picChg>
        <pc:picChg chg="add">
          <ac:chgData name="LAMIAE BEZZAZ" userId="f9bc3cc0-8e1c-4944-afa8-b4b36bbf20e1" providerId="ADAL" clId="{DB69AD2C-4ECE-483F-BAA2-182A05237BBD}" dt="2025-12-06T18:58:49.204" v="2741"/>
          <ac:picMkLst>
            <pc:docMk/>
            <pc:sldMk cId="147889170" sldId="1037"/>
            <ac:picMk id="7" creationId="{906F1C8C-ADFB-4A75-AAB2-244422A63C3E}"/>
          </ac:picMkLst>
        </pc:picChg>
      </pc:sldChg>
      <pc:sldChg chg="addSp delSp modSp">
        <pc:chgData name="LAMIAE BEZZAZ" userId="f9bc3cc0-8e1c-4944-afa8-b4b36bbf20e1" providerId="ADAL" clId="{DB69AD2C-4ECE-483F-BAA2-182A05237BBD}" dt="2025-12-06T18:58:22.633" v="2735"/>
        <pc:sldMkLst>
          <pc:docMk/>
          <pc:sldMk cId="3235246724" sldId="1038"/>
        </pc:sldMkLst>
        <pc:spChg chg="del">
          <ac:chgData name="LAMIAE BEZZAZ" userId="f9bc3cc0-8e1c-4944-afa8-b4b36bbf20e1" providerId="ADAL" clId="{DB69AD2C-4ECE-483F-BAA2-182A05237BBD}" dt="2025-12-06T16:58:03.304" v="1922" actId="478"/>
          <ac:spMkLst>
            <pc:docMk/>
            <pc:sldMk cId="3235246724" sldId="1038"/>
            <ac:spMk id="11" creationId="{C11AB0B4-EE43-4E44-A591-52D31AE8A972}"/>
          </ac:spMkLst>
        </pc:spChg>
        <pc:picChg chg="add del mod">
          <ac:chgData name="LAMIAE BEZZAZ" userId="f9bc3cc0-8e1c-4944-afa8-b4b36bbf20e1" providerId="ADAL" clId="{DB69AD2C-4ECE-483F-BAA2-182A05237BBD}" dt="2025-12-06T16:59:12.345" v="2033" actId="478"/>
          <ac:picMkLst>
            <pc:docMk/>
            <pc:sldMk cId="3235246724" sldId="1038"/>
            <ac:picMk id="4" creationId="{1E8E07F5-692A-43B3-8CF9-13AF26997A9C}"/>
          </ac:picMkLst>
        </pc:picChg>
        <pc:picChg chg="add del">
          <ac:chgData name="LAMIAE BEZZAZ" userId="f9bc3cc0-8e1c-4944-afa8-b4b36bbf20e1" providerId="ADAL" clId="{DB69AD2C-4ECE-483F-BAA2-182A05237BBD}" dt="2025-12-06T16:59:12.345" v="2033" actId="478"/>
          <ac:picMkLst>
            <pc:docMk/>
            <pc:sldMk cId="3235246724" sldId="1038"/>
            <ac:picMk id="5" creationId="{EFAF9352-125D-4B11-9A2F-BD5E44DAA8E6}"/>
          </ac:picMkLst>
        </pc:picChg>
        <pc:picChg chg="add del">
          <ac:chgData name="LAMIAE BEZZAZ" userId="f9bc3cc0-8e1c-4944-afa8-b4b36bbf20e1" providerId="ADAL" clId="{DB69AD2C-4ECE-483F-BAA2-182A05237BBD}" dt="2025-12-06T16:59:12.345" v="2033" actId="478"/>
          <ac:picMkLst>
            <pc:docMk/>
            <pc:sldMk cId="3235246724" sldId="1038"/>
            <ac:picMk id="6" creationId="{C71D516A-9614-41E2-ADF8-E83DF6B923E0}"/>
          </ac:picMkLst>
        </pc:picChg>
        <pc:picChg chg="del">
          <ac:chgData name="LAMIAE BEZZAZ" userId="f9bc3cc0-8e1c-4944-afa8-b4b36bbf20e1" providerId="ADAL" clId="{DB69AD2C-4ECE-483F-BAA2-182A05237BBD}" dt="2025-12-06T18:58:22.233" v="2734" actId="478"/>
          <ac:picMkLst>
            <pc:docMk/>
            <pc:sldMk cId="3235246724" sldId="1038"/>
            <ac:picMk id="7" creationId="{1FB64848-0FB7-904D-A362-98C3DFFBAF7C}"/>
          </ac:picMkLst>
        </pc:picChg>
        <pc:picChg chg="add">
          <ac:chgData name="LAMIAE BEZZAZ" userId="f9bc3cc0-8e1c-4944-afa8-b4b36bbf20e1" providerId="ADAL" clId="{DB69AD2C-4ECE-483F-BAA2-182A05237BBD}" dt="2025-12-06T18:58:22.633" v="2735"/>
          <ac:picMkLst>
            <pc:docMk/>
            <pc:sldMk cId="3235246724" sldId="1038"/>
            <ac:picMk id="8" creationId="{14D9574C-9434-45F9-97C4-7217DC48B884}"/>
          </ac:picMkLst>
        </pc:picChg>
        <pc:picChg chg="add del">
          <ac:chgData name="LAMIAE BEZZAZ" userId="f9bc3cc0-8e1c-4944-afa8-b4b36bbf20e1" providerId="ADAL" clId="{DB69AD2C-4ECE-483F-BAA2-182A05237BBD}" dt="2025-12-06T16:58:06.761" v="1923" actId="478"/>
          <ac:picMkLst>
            <pc:docMk/>
            <pc:sldMk cId="3235246724" sldId="1038"/>
            <ac:picMk id="8" creationId="{A7C7FA54-63A5-4E90-9811-F5A0BD74C84C}"/>
          </ac:picMkLst>
        </pc:picChg>
        <pc:picChg chg="add mod">
          <ac:chgData name="LAMIAE BEZZAZ" userId="f9bc3cc0-8e1c-4944-afa8-b4b36bbf20e1" providerId="ADAL" clId="{DB69AD2C-4ECE-483F-BAA2-182A05237BBD}" dt="2025-12-06T16:59:08.462" v="2032" actId="1076"/>
          <ac:picMkLst>
            <pc:docMk/>
            <pc:sldMk cId="3235246724" sldId="1038"/>
            <ac:picMk id="10" creationId="{72EBE2A7-EE82-4C77-A657-3C78D3FECD03}"/>
          </ac:picMkLst>
        </pc:picChg>
        <pc:picChg chg="add mod">
          <ac:chgData name="LAMIAE BEZZAZ" userId="f9bc3cc0-8e1c-4944-afa8-b4b36bbf20e1" providerId="ADAL" clId="{DB69AD2C-4ECE-483F-BAA2-182A05237BBD}" dt="2025-12-06T16:59:08.462" v="2032" actId="1076"/>
          <ac:picMkLst>
            <pc:docMk/>
            <pc:sldMk cId="3235246724" sldId="1038"/>
            <ac:picMk id="12" creationId="{44425164-D5BC-4CD9-A86E-71FA8ABC4662}"/>
          </ac:picMkLst>
        </pc:picChg>
        <pc:picChg chg="add mod">
          <ac:chgData name="LAMIAE BEZZAZ" userId="f9bc3cc0-8e1c-4944-afa8-b4b36bbf20e1" providerId="ADAL" clId="{DB69AD2C-4ECE-483F-BAA2-182A05237BBD}" dt="2025-12-06T16:59:08.462" v="2032" actId="1076"/>
          <ac:picMkLst>
            <pc:docMk/>
            <pc:sldMk cId="3235246724" sldId="1038"/>
            <ac:picMk id="13" creationId="{AFBBD5C8-3535-4617-90CC-8D5550140A21}"/>
          </ac:picMkLst>
        </pc:picChg>
      </pc:sldChg>
      <pc:sldChg chg="addSp delSp modSp">
        <pc:chgData name="LAMIAE BEZZAZ" userId="f9bc3cc0-8e1c-4944-afa8-b4b36bbf20e1" providerId="ADAL" clId="{DB69AD2C-4ECE-483F-BAA2-182A05237BBD}" dt="2025-12-06T18:58:26.443" v="2737"/>
        <pc:sldMkLst>
          <pc:docMk/>
          <pc:sldMk cId="1917905472" sldId="1039"/>
        </pc:sldMkLst>
        <pc:spChg chg="del">
          <ac:chgData name="LAMIAE BEZZAZ" userId="f9bc3cc0-8e1c-4944-afa8-b4b36bbf20e1" providerId="ADAL" clId="{DB69AD2C-4ECE-483F-BAA2-182A05237BBD}" dt="2025-12-06T16:59:30.972" v="2034" actId="478"/>
          <ac:spMkLst>
            <pc:docMk/>
            <pc:sldMk cId="1917905472" sldId="1039"/>
            <ac:spMk id="11" creationId="{1D886FFC-CB1D-4755-970E-1CF62BA46139}"/>
          </ac:spMkLst>
        </pc:spChg>
        <pc:picChg chg="add mod">
          <ac:chgData name="LAMIAE BEZZAZ" userId="f9bc3cc0-8e1c-4944-afa8-b4b36bbf20e1" providerId="ADAL" clId="{DB69AD2C-4ECE-483F-BAA2-182A05237BBD}" dt="2025-12-06T17:03:07.048" v="2290" actId="1076"/>
          <ac:picMkLst>
            <pc:docMk/>
            <pc:sldMk cId="1917905472" sldId="1039"/>
            <ac:picMk id="4" creationId="{55BEBA0C-5B2A-4DAF-8BF0-989386C3CFD6}"/>
          </ac:picMkLst>
        </pc:picChg>
        <pc:picChg chg="add del mod">
          <ac:chgData name="LAMIAE BEZZAZ" userId="f9bc3cc0-8e1c-4944-afa8-b4b36bbf20e1" providerId="ADAL" clId="{DB69AD2C-4ECE-483F-BAA2-182A05237BBD}" dt="2025-12-06T17:00:06.573" v="2143" actId="478"/>
          <ac:picMkLst>
            <pc:docMk/>
            <pc:sldMk cId="1917905472" sldId="1039"/>
            <ac:picMk id="5" creationId="{D58C7AA8-CD87-4898-A4DC-2E23EA401B14}"/>
          </ac:picMkLst>
        </pc:picChg>
        <pc:picChg chg="add mod">
          <ac:chgData name="LAMIAE BEZZAZ" userId="f9bc3cc0-8e1c-4944-afa8-b4b36bbf20e1" providerId="ADAL" clId="{DB69AD2C-4ECE-483F-BAA2-182A05237BBD}" dt="2025-12-06T16:59:38.476" v="2036" actId="1076"/>
          <ac:picMkLst>
            <pc:docMk/>
            <pc:sldMk cId="1917905472" sldId="1039"/>
            <ac:picMk id="6" creationId="{FB09A113-0A76-4170-8177-6D5DCF1D1AF4}"/>
          </ac:picMkLst>
        </pc:picChg>
        <pc:picChg chg="del">
          <ac:chgData name="LAMIAE BEZZAZ" userId="f9bc3cc0-8e1c-4944-afa8-b4b36bbf20e1" providerId="ADAL" clId="{DB69AD2C-4ECE-483F-BAA2-182A05237BBD}" dt="2025-12-06T18:58:26.043" v="2736" actId="478"/>
          <ac:picMkLst>
            <pc:docMk/>
            <pc:sldMk cId="1917905472" sldId="1039"/>
            <ac:picMk id="7" creationId="{1FB64848-0FB7-904D-A362-98C3DFFBAF7C}"/>
          </ac:picMkLst>
        </pc:picChg>
        <pc:picChg chg="add mod">
          <ac:chgData name="LAMIAE BEZZAZ" userId="f9bc3cc0-8e1c-4944-afa8-b4b36bbf20e1" providerId="ADAL" clId="{DB69AD2C-4ECE-483F-BAA2-182A05237BBD}" dt="2025-12-06T17:03:03.866" v="2289" actId="1076"/>
          <ac:picMkLst>
            <pc:docMk/>
            <pc:sldMk cId="1917905472" sldId="1039"/>
            <ac:picMk id="8" creationId="{729AC292-A26B-4A89-A5ED-76C21F46CB6E}"/>
          </ac:picMkLst>
        </pc:picChg>
        <pc:picChg chg="add">
          <ac:chgData name="LAMIAE BEZZAZ" userId="f9bc3cc0-8e1c-4944-afa8-b4b36bbf20e1" providerId="ADAL" clId="{DB69AD2C-4ECE-483F-BAA2-182A05237BBD}" dt="2025-12-06T18:58:26.443" v="2737"/>
          <ac:picMkLst>
            <pc:docMk/>
            <pc:sldMk cId="1917905472" sldId="1039"/>
            <ac:picMk id="9" creationId="{38DA13C7-BDA4-4C9A-8642-4F0669228D52}"/>
          </ac:picMkLst>
        </pc:picChg>
      </pc:sldChg>
      <pc:sldChg chg="addSp delSp modSp">
        <pc:chgData name="LAMIAE BEZZAZ" userId="f9bc3cc0-8e1c-4944-afa8-b4b36bbf20e1" providerId="ADAL" clId="{DB69AD2C-4ECE-483F-BAA2-182A05237BBD}" dt="2025-12-06T18:58:30.413" v="2739"/>
        <pc:sldMkLst>
          <pc:docMk/>
          <pc:sldMk cId="1450424769" sldId="1040"/>
        </pc:sldMkLst>
        <pc:spChg chg="del">
          <ac:chgData name="LAMIAE BEZZAZ" userId="f9bc3cc0-8e1c-4944-afa8-b4b36bbf20e1" providerId="ADAL" clId="{DB69AD2C-4ECE-483F-BAA2-182A05237BBD}" dt="2025-12-06T17:01:24.590" v="2165" actId="478"/>
          <ac:spMkLst>
            <pc:docMk/>
            <pc:sldMk cId="1450424769" sldId="1040"/>
            <ac:spMk id="8" creationId="{70F91B2E-7C9D-47C6-A832-C45C14F3E1AD}"/>
          </ac:spMkLst>
        </pc:spChg>
        <pc:picChg chg="add mod">
          <ac:chgData name="LAMIAE BEZZAZ" userId="f9bc3cc0-8e1c-4944-afa8-b4b36bbf20e1" providerId="ADAL" clId="{DB69AD2C-4ECE-483F-BAA2-182A05237BBD}" dt="2025-12-06T17:02:03.188" v="2286" actId="1076"/>
          <ac:picMkLst>
            <pc:docMk/>
            <pc:sldMk cId="1450424769" sldId="1040"/>
            <ac:picMk id="4" creationId="{E9120149-9D16-4BC9-9F61-7E695A165843}"/>
          </ac:picMkLst>
        </pc:picChg>
        <pc:picChg chg="add">
          <ac:chgData name="LAMIAE BEZZAZ" userId="f9bc3cc0-8e1c-4944-afa8-b4b36bbf20e1" providerId="ADAL" clId="{DB69AD2C-4ECE-483F-BAA2-182A05237BBD}" dt="2025-12-06T17:01:21.696" v="2164"/>
          <ac:picMkLst>
            <pc:docMk/>
            <pc:sldMk cId="1450424769" sldId="1040"/>
            <ac:picMk id="5" creationId="{4581BE2B-58C6-4097-8B39-D21F46226AFA}"/>
          </ac:picMkLst>
        </pc:picChg>
        <pc:picChg chg="add del">
          <ac:chgData name="LAMIAE BEZZAZ" userId="f9bc3cc0-8e1c-4944-afa8-b4b36bbf20e1" providerId="ADAL" clId="{DB69AD2C-4ECE-483F-BAA2-182A05237BBD}" dt="2025-12-06T17:01:53.605" v="2284" actId="478"/>
          <ac:picMkLst>
            <pc:docMk/>
            <pc:sldMk cId="1450424769" sldId="1040"/>
            <ac:picMk id="6" creationId="{48E9294B-DAEE-4920-98AC-E4A916677223}"/>
          </ac:picMkLst>
        </pc:picChg>
        <pc:picChg chg="del">
          <ac:chgData name="LAMIAE BEZZAZ" userId="f9bc3cc0-8e1c-4944-afa8-b4b36bbf20e1" providerId="ADAL" clId="{DB69AD2C-4ECE-483F-BAA2-182A05237BBD}" dt="2025-12-06T18:58:29.993" v="2738" actId="478"/>
          <ac:picMkLst>
            <pc:docMk/>
            <pc:sldMk cId="1450424769" sldId="1040"/>
            <ac:picMk id="7" creationId="{1FB64848-0FB7-904D-A362-98C3DFFBAF7C}"/>
          </ac:picMkLst>
        </pc:picChg>
        <pc:picChg chg="add">
          <ac:chgData name="LAMIAE BEZZAZ" userId="f9bc3cc0-8e1c-4944-afa8-b4b36bbf20e1" providerId="ADAL" clId="{DB69AD2C-4ECE-483F-BAA2-182A05237BBD}" dt="2025-12-06T18:58:30.413" v="2739"/>
          <ac:picMkLst>
            <pc:docMk/>
            <pc:sldMk cId="1450424769" sldId="1040"/>
            <ac:picMk id="8" creationId="{A8B21BC1-B152-4144-9A82-74A57C689465}"/>
          </ac:picMkLst>
        </pc:picChg>
        <pc:picChg chg="add mod">
          <ac:chgData name="LAMIAE BEZZAZ" userId="f9bc3cc0-8e1c-4944-afa8-b4b36bbf20e1" providerId="ADAL" clId="{DB69AD2C-4ECE-483F-BAA2-182A05237BBD}" dt="2025-12-06T17:01:59.493" v="2285" actId="1076"/>
          <ac:picMkLst>
            <pc:docMk/>
            <pc:sldMk cId="1450424769" sldId="1040"/>
            <ac:picMk id="9" creationId="{A07AB34A-3FF0-4601-ADC2-1C04F63C5A2A}"/>
          </ac:picMkLst>
        </pc:picChg>
      </pc:sldChg>
      <pc:sldChg chg="addSp delSp modSp add">
        <pc:chgData name="LAMIAE BEZZAZ" userId="f9bc3cc0-8e1c-4944-afa8-b4b36bbf20e1" providerId="ADAL" clId="{DB69AD2C-4ECE-483F-BAA2-182A05237BBD}" dt="2025-12-07T10:32:33.486" v="2945"/>
        <pc:sldMkLst>
          <pc:docMk/>
          <pc:sldMk cId="1951238678" sldId="1041"/>
        </pc:sldMkLst>
        <pc:spChg chg="add mod">
          <ac:chgData name="LAMIAE BEZZAZ" userId="f9bc3cc0-8e1c-4944-afa8-b4b36bbf20e1" providerId="ADAL" clId="{DB69AD2C-4ECE-483F-BAA2-182A05237BBD}" dt="2025-12-07T10:27:02.572" v="2907" actId="1582"/>
          <ac:spMkLst>
            <pc:docMk/>
            <pc:sldMk cId="1951238678" sldId="1041"/>
            <ac:spMk id="2" creationId="{C030AEF6-3B38-4B25-9D40-28017238193B}"/>
          </ac:spMkLst>
        </pc:spChg>
        <pc:spChg chg="mod">
          <ac:chgData name="LAMIAE BEZZAZ" userId="f9bc3cc0-8e1c-4944-afa8-b4b36bbf20e1" providerId="ADAL" clId="{DB69AD2C-4ECE-483F-BAA2-182A05237BBD}" dt="2025-12-07T10:26:17.812" v="2899"/>
          <ac:spMkLst>
            <pc:docMk/>
            <pc:sldMk cId="1951238678" sldId="1041"/>
            <ac:spMk id="14" creationId="{167BF107-437E-B86A-54D9-578ECC1B65EF}"/>
          </ac:spMkLst>
        </pc:spChg>
        <pc:picChg chg="add">
          <ac:chgData name="LAMIAE BEZZAZ" userId="f9bc3cc0-8e1c-4944-afa8-b4b36bbf20e1" providerId="ADAL" clId="{DB69AD2C-4ECE-483F-BAA2-182A05237BBD}" dt="2025-12-07T10:32:33.486" v="2945"/>
          <ac:picMkLst>
            <pc:docMk/>
            <pc:sldMk cId="1951238678" sldId="1041"/>
            <ac:picMk id="6" creationId="{0562F4DB-5ED4-443B-A633-433FE57218BC}"/>
          </ac:picMkLst>
        </pc:picChg>
        <pc:picChg chg="del">
          <ac:chgData name="LAMIAE BEZZAZ" userId="f9bc3cc0-8e1c-4944-afa8-b4b36bbf20e1" providerId="ADAL" clId="{DB69AD2C-4ECE-483F-BAA2-182A05237BBD}" dt="2025-12-07T10:32:32.119" v="2944" actId="478"/>
          <ac:picMkLst>
            <pc:docMk/>
            <pc:sldMk cId="1951238678" sldId="1041"/>
            <ac:picMk id="10" creationId="{54E0B1ED-3AFF-58EC-2919-A2CF2770D703}"/>
          </ac:picMkLst>
        </pc:picChg>
      </pc:sldChg>
      <pc:sldChg chg="addSp delSp modSp add">
        <pc:chgData name="LAMIAE BEZZAZ" userId="f9bc3cc0-8e1c-4944-afa8-b4b36bbf20e1" providerId="ADAL" clId="{DB69AD2C-4ECE-483F-BAA2-182A05237BBD}" dt="2025-12-07T10:32:38.619" v="2947"/>
        <pc:sldMkLst>
          <pc:docMk/>
          <pc:sldMk cId="1276123155" sldId="1042"/>
        </pc:sldMkLst>
        <pc:spChg chg="mod">
          <ac:chgData name="LAMIAE BEZZAZ" userId="f9bc3cc0-8e1c-4944-afa8-b4b36bbf20e1" providerId="ADAL" clId="{DB69AD2C-4ECE-483F-BAA2-182A05237BBD}" dt="2025-12-07T10:29:10.272" v="2926" actId="14100"/>
          <ac:spMkLst>
            <pc:docMk/>
            <pc:sldMk cId="1276123155" sldId="1042"/>
            <ac:spMk id="2" creationId="{C030AEF6-3B38-4B25-9D40-28017238193B}"/>
          </ac:spMkLst>
        </pc:spChg>
        <pc:spChg chg="mod">
          <ac:chgData name="LAMIAE BEZZAZ" userId="f9bc3cc0-8e1c-4944-afa8-b4b36bbf20e1" providerId="ADAL" clId="{DB69AD2C-4ECE-483F-BAA2-182A05237BBD}" dt="2025-12-07T10:29:00.474" v="2924" actId="20577"/>
          <ac:spMkLst>
            <pc:docMk/>
            <pc:sldMk cId="1276123155" sldId="1042"/>
            <ac:spMk id="14" creationId="{167BF107-437E-B86A-54D9-578ECC1B65EF}"/>
          </ac:spMkLst>
        </pc:spChg>
        <pc:picChg chg="add">
          <ac:chgData name="LAMIAE BEZZAZ" userId="f9bc3cc0-8e1c-4944-afa8-b4b36bbf20e1" providerId="ADAL" clId="{DB69AD2C-4ECE-483F-BAA2-182A05237BBD}" dt="2025-12-07T10:32:38.619" v="2947"/>
          <ac:picMkLst>
            <pc:docMk/>
            <pc:sldMk cId="1276123155" sldId="1042"/>
            <ac:picMk id="6" creationId="{C3348AF8-ECCA-4785-9008-E84E82E9BE8C}"/>
          </ac:picMkLst>
        </pc:picChg>
        <pc:picChg chg="del">
          <ac:chgData name="LAMIAE BEZZAZ" userId="f9bc3cc0-8e1c-4944-afa8-b4b36bbf20e1" providerId="ADAL" clId="{DB69AD2C-4ECE-483F-BAA2-182A05237BBD}" dt="2025-12-07T10:32:37.982" v="2946" actId="478"/>
          <ac:picMkLst>
            <pc:docMk/>
            <pc:sldMk cId="1276123155" sldId="1042"/>
            <ac:picMk id="10" creationId="{54E0B1ED-3AFF-58EC-2919-A2CF2770D703}"/>
          </ac:picMkLst>
        </pc:picChg>
      </pc:sldChg>
      <pc:sldChg chg="addSp delSp modSp add">
        <pc:chgData name="LAMIAE BEZZAZ" userId="f9bc3cc0-8e1c-4944-afa8-b4b36bbf20e1" providerId="ADAL" clId="{DB69AD2C-4ECE-483F-BAA2-182A05237BBD}" dt="2025-12-07T10:32:47.976" v="2951"/>
        <pc:sldMkLst>
          <pc:docMk/>
          <pc:sldMk cId="2169098830" sldId="1043"/>
        </pc:sldMkLst>
        <pc:spChg chg="mod">
          <ac:chgData name="LAMIAE BEZZAZ" userId="f9bc3cc0-8e1c-4944-afa8-b4b36bbf20e1" providerId="ADAL" clId="{DB69AD2C-4ECE-483F-BAA2-182A05237BBD}" dt="2025-12-07T10:30:02.316" v="2930" actId="14100"/>
          <ac:spMkLst>
            <pc:docMk/>
            <pc:sldMk cId="2169098830" sldId="1043"/>
            <ac:spMk id="2" creationId="{C030AEF6-3B38-4B25-9D40-28017238193B}"/>
          </ac:spMkLst>
        </pc:spChg>
        <pc:spChg chg="mod">
          <ac:chgData name="LAMIAE BEZZAZ" userId="f9bc3cc0-8e1c-4944-afa8-b4b36bbf20e1" providerId="ADAL" clId="{DB69AD2C-4ECE-483F-BAA2-182A05237BBD}" dt="2025-12-07T10:30:13.097" v="2933" actId="20577"/>
          <ac:spMkLst>
            <pc:docMk/>
            <pc:sldMk cId="2169098830" sldId="1043"/>
            <ac:spMk id="14" creationId="{167BF107-437E-B86A-54D9-578ECC1B65EF}"/>
          </ac:spMkLst>
        </pc:spChg>
        <pc:picChg chg="add">
          <ac:chgData name="LAMIAE BEZZAZ" userId="f9bc3cc0-8e1c-4944-afa8-b4b36bbf20e1" providerId="ADAL" clId="{DB69AD2C-4ECE-483F-BAA2-182A05237BBD}" dt="2025-12-07T10:32:47.976" v="2951"/>
          <ac:picMkLst>
            <pc:docMk/>
            <pc:sldMk cId="2169098830" sldId="1043"/>
            <ac:picMk id="6" creationId="{0D3D807B-E578-4A8D-BB92-FD58FE919455}"/>
          </ac:picMkLst>
        </pc:picChg>
        <pc:picChg chg="del">
          <ac:chgData name="LAMIAE BEZZAZ" userId="f9bc3cc0-8e1c-4944-afa8-b4b36bbf20e1" providerId="ADAL" clId="{DB69AD2C-4ECE-483F-BAA2-182A05237BBD}" dt="2025-12-07T10:32:47.367" v="2950" actId="478"/>
          <ac:picMkLst>
            <pc:docMk/>
            <pc:sldMk cId="2169098830" sldId="1043"/>
            <ac:picMk id="10" creationId="{54E0B1ED-3AFF-58EC-2919-A2CF2770D703}"/>
          </ac:picMkLst>
        </pc:picChg>
      </pc:sldChg>
      <pc:sldChg chg="addSp delSp modSp add">
        <pc:chgData name="LAMIAE BEZZAZ" userId="f9bc3cc0-8e1c-4944-afa8-b4b36bbf20e1" providerId="ADAL" clId="{DB69AD2C-4ECE-483F-BAA2-182A05237BBD}" dt="2025-12-07T10:32:43.528" v="2949"/>
        <pc:sldMkLst>
          <pc:docMk/>
          <pc:sldMk cId="2306880088" sldId="1044"/>
        </pc:sldMkLst>
        <pc:spChg chg="mod">
          <ac:chgData name="LAMIAE BEZZAZ" userId="f9bc3cc0-8e1c-4944-afa8-b4b36bbf20e1" providerId="ADAL" clId="{DB69AD2C-4ECE-483F-BAA2-182A05237BBD}" dt="2025-12-07T10:30:41.946" v="2937" actId="20577"/>
          <ac:spMkLst>
            <pc:docMk/>
            <pc:sldMk cId="2306880088" sldId="1044"/>
            <ac:spMk id="14" creationId="{167BF107-437E-B86A-54D9-578ECC1B65EF}"/>
          </ac:spMkLst>
        </pc:spChg>
        <pc:picChg chg="add">
          <ac:chgData name="LAMIAE BEZZAZ" userId="f9bc3cc0-8e1c-4944-afa8-b4b36bbf20e1" providerId="ADAL" clId="{DB69AD2C-4ECE-483F-BAA2-182A05237BBD}" dt="2025-12-07T10:32:43.528" v="2949"/>
          <ac:picMkLst>
            <pc:docMk/>
            <pc:sldMk cId="2306880088" sldId="1044"/>
            <ac:picMk id="6" creationId="{6C1B9D87-42DC-4D84-B55E-9F96F442808B}"/>
          </ac:picMkLst>
        </pc:picChg>
        <pc:picChg chg="del">
          <ac:chgData name="LAMIAE BEZZAZ" userId="f9bc3cc0-8e1c-4944-afa8-b4b36bbf20e1" providerId="ADAL" clId="{DB69AD2C-4ECE-483F-BAA2-182A05237BBD}" dt="2025-12-07T10:32:42.790" v="2948" actId="478"/>
          <ac:picMkLst>
            <pc:docMk/>
            <pc:sldMk cId="2306880088" sldId="1044"/>
            <ac:picMk id="10" creationId="{54E0B1ED-3AFF-58EC-2919-A2CF2770D703}"/>
          </ac:picMkLst>
        </pc:picChg>
      </pc:sldChg>
      <pc:sldChg chg="addSp delSp modSp add">
        <pc:chgData name="LAMIAE BEZZAZ" userId="f9bc3cc0-8e1c-4944-afa8-b4b36bbf20e1" providerId="ADAL" clId="{DB69AD2C-4ECE-483F-BAA2-182A05237BBD}" dt="2025-12-07T10:32:27.809" v="2943"/>
        <pc:sldMkLst>
          <pc:docMk/>
          <pc:sldMk cId="220532768" sldId="1045"/>
        </pc:sldMkLst>
        <pc:spChg chg="mod">
          <ac:chgData name="LAMIAE BEZZAZ" userId="f9bc3cc0-8e1c-4944-afa8-b4b36bbf20e1" providerId="ADAL" clId="{DB69AD2C-4ECE-483F-BAA2-182A05237BBD}" dt="2025-12-07T10:31:58.683" v="2941" actId="20577"/>
          <ac:spMkLst>
            <pc:docMk/>
            <pc:sldMk cId="220532768" sldId="1045"/>
            <ac:spMk id="14" creationId="{167BF107-437E-B86A-54D9-578ECC1B65EF}"/>
          </ac:spMkLst>
        </pc:spChg>
        <pc:picChg chg="add">
          <ac:chgData name="LAMIAE BEZZAZ" userId="f9bc3cc0-8e1c-4944-afa8-b4b36bbf20e1" providerId="ADAL" clId="{DB69AD2C-4ECE-483F-BAA2-182A05237BBD}" dt="2025-12-07T10:32:27.809" v="2943"/>
          <ac:picMkLst>
            <pc:docMk/>
            <pc:sldMk cId="220532768" sldId="1045"/>
            <ac:picMk id="6" creationId="{533F19B8-E843-4C6F-8194-672C4450A97A}"/>
          </ac:picMkLst>
        </pc:picChg>
        <pc:picChg chg="del">
          <ac:chgData name="LAMIAE BEZZAZ" userId="f9bc3cc0-8e1c-4944-afa8-b4b36bbf20e1" providerId="ADAL" clId="{DB69AD2C-4ECE-483F-BAA2-182A05237BBD}" dt="2025-12-07T10:32:27.034" v="2942" actId="478"/>
          <ac:picMkLst>
            <pc:docMk/>
            <pc:sldMk cId="220532768" sldId="1045"/>
            <ac:picMk id="10" creationId="{54E0B1ED-3AFF-58EC-2919-A2CF2770D703}"/>
          </ac:picMkLst>
        </pc:picChg>
      </pc:sldChg>
    </pc:docChg>
  </pc:docChgLst>
  <pc:docChgLst>
    <pc:chgData name="LAMIAE BEZZAZ" userId="f9bc3cc0-8e1c-4944-afa8-b4b36bbf20e1" providerId="ADAL" clId="{351B1414-0A45-4D91-93F9-A38718A1D031}"/>
    <pc:docChg chg="custSel modSld">
      <pc:chgData name="LAMIAE BEZZAZ" userId="f9bc3cc0-8e1c-4944-afa8-b4b36bbf20e1" providerId="ADAL" clId="{351B1414-0A45-4D91-93F9-A38718A1D031}" dt="2025-12-02T10:34:51.164" v="4" actId="478"/>
      <pc:docMkLst>
        <pc:docMk/>
      </pc:docMkLst>
      <pc:sldChg chg="modSp">
        <pc:chgData name="LAMIAE BEZZAZ" userId="f9bc3cc0-8e1c-4944-afa8-b4b36bbf20e1" providerId="ADAL" clId="{351B1414-0A45-4D91-93F9-A38718A1D031}" dt="2025-12-02T10:34:26.696" v="2" actId="255"/>
        <pc:sldMkLst>
          <pc:docMk/>
          <pc:sldMk cId="210958461" sldId="855"/>
        </pc:sldMkLst>
        <pc:spChg chg="mod">
          <ac:chgData name="LAMIAE BEZZAZ" userId="f9bc3cc0-8e1c-4944-afa8-b4b36bbf20e1" providerId="ADAL" clId="{351B1414-0A45-4D91-93F9-A38718A1D031}" dt="2025-12-02T10:34:26.696" v="2" actId="255"/>
          <ac:spMkLst>
            <pc:docMk/>
            <pc:sldMk cId="210958461" sldId="855"/>
            <ac:spMk id="3" creationId="{8105104F-861A-C4EF-A4B7-1DDA75FDEF93}"/>
          </ac:spMkLst>
        </pc:spChg>
      </pc:sldChg>
      <pc:sldChg chg="addSp delSp modSp delAnim">
        <pc:chgData name="LAMIAE BEZZAZ" userId="f9bc3cc0-8e1c-4944-afa8-b4b36bbf20e1" providerId="ADAL" clId="{351B1414-0A45-4D91-93F9-A38718A1D031}" dt="2025-12-02T10:34:43.622" v="3" actId="478"/>
        <pc:sldMkLst>
          <pc:docMk/>
          <pc:sldMk cId="618691706" sldId="873"/>
        </pc:sldMkLst>
        <pc:spChg chg="add mod">
          <ac:chgData name="LAMIAE BEZZAZ" userId="f9bc3cc0-8e1c-4944-afa8-b4b36bbf20e1" providerId="ADAL" clId="{351B1414-0A45-4D91-93F9-A38718A1D031}" dt="2025-12-02T10:34:43.622" v="3" actId="478"/>
          <ac:spMkLst>
            <pc:docMk/>
            <pc:sldMk cId="618691706" sldId="873"/>
            <ac:spMk id="5" creationId="{774F5F53-9131-42F1-BA08-54BDCFC7C324}"/>
          </ac:spMkLst>
        </pc:spChg>
        <pc:picChg chg="del">
          <ac:chgData name="LAMIAE BEZZAZ" userId="f9bc3cc0-8e1c-4944-afa8-b4b36bbf20e1" providerId="ADAL" clId="{351B1414-0A45-4D91-93F9-A38718A1D031}" dt="2025-12-02T10:34:43.622" v="3" actId="478"/>
          <ac:picMkLst>
            <pc:docMk/>
            <pc:sldMk cId="618691706" sldId="873"/>
            <ac:picMk id="2" creationId="{286FCCBD-0282-4EFB-9B14-2EAF601979DE}"/>
          </ac:picMkLst>
        </pc:picChg>
      </pc:sldChg>
      <pc:sldChg chg="delSp">
        <pc:chgData name="LAMIAE BEZZAZ" userId="f9bc3cc0-8e1c-4944-afa8-b4b36bbf20e1" providerId="ADAL" clId="{351B1414-0A45-4D91-93F9-A38718A1D031}" dt="2025-12-02T10:34:51.164" v="4" actId="478"/>
        <pc:sldMkLst>
          <pc:docMk/>
          <pc:sldMk cId="1043616971" sldId="875"/>
        </pc:sldMkLst>
        <pc:picChg chg="del">
          <ac:chgData name="LAMIAE BEZZAZ" userId="f9bc3cc0-8e1c-4944-afa8-b4b36bbf20e1" providerId="ADAL" clId="{351B1414-0A45-4D91-93F9-A38718A1D031}" dt="2025-12-02T10:34:51.164" v="4" actId="478"/>
          <ac:picMkLst>
            <pc:docMk/>
            <pc:sldMk cId="1043616971" sldId="875"/>
            <ac:picMk id="7" creationId="{62C8D748-0EC1-48CF-9F18-02DF337D01A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FF5D674-1086-AA74-A922-8341B35C2D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6AF181-CE25-818B-0C1A-E976E3C08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E9A10-4475-4EDB-BE0D-A3870F9F347D}" type="datetimeFigureOut">
              <a:rPr lang="fr-MA" smtClean="0"/>
              <a:t>07/12/2025</a:t>
            </a:fld>
            <a:endParaRPr lang="fr-M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A6A3AC1-5F23-688A-314D-E8322CEFE9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48327C3-92D0-AAC3-7DC6-FB2D89B0CA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A7049-2A54-4E8D-974D-8790AA0E5EBA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6886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07/12/2025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microsoft.com/office/2007/relationships/hdphoto" Target="../media/hdphoto2.wdp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8680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336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2331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0998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252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6016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1276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6594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4127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673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4511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8950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5066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0352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5848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7758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3768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360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8943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2913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7967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31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90828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, graphisme&#10;&#10;Le contenu généré par l’IA peut être incorrect.">
            <a:extLst>
              <a:ext uri="{FF2B5EF4-FFF2-40B4-BE49-F238E27FC236}">
                <a16:creationId xmlns:a16="http://schemas.microsoft.com/office/drawing/2014/main" id="{3424D3D9-EB55-03D6-8A45-FEDE24ED7C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2" b="5095"/>
          <a:stretch>
            <a:fillRect/>
          </a:stretch>
        </p:blipFill>
        <p:spPr>
          <a:xfrm>
            <a:off x="0" y="1"/>
            <a:ext cx="91758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89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4971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1978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92178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291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1660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6524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4628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07/12/2025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259836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07/12/2025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04871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867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4257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07/12/2025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207309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07/12/2025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2080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07/12/2025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156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07/12/2025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968289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07/12/2025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762507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07/12/2025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96136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07/12/2025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381646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07/12/2025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461152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07/12/2025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60528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781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3305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3571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781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2287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6033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5167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8803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9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6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24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9.png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3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Relationship Id="rId9" Type="http://schemas.openxmlformats.org/officeDocument/2006/relationships/image" Target="../media/image1.jp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3753684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5968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766" r:id="rId2"/>
    <p:sldLayoutId id="2147483823" r:id="rId3"/>
    <p:sldLayoutId id="2147483845" r:id="rId4"/>
    <p:sldLayoutId id="2147483848" r:id="rId5"/>
    <p:sldLayoutId id="2147483847" r:id="rId6"/>
    <p:sldLayoutId id="2147483745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751557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74" r:id="rId3"/>
    <p:sldLayoutId id="2147483822" r:id="rId4"/>
    <p:sldLayoutId id="2147483839" r:id="rId5"/>
    <p:sldLayoutId id="2147483840" r:id="rId6"/>
    <p:sldLayoutId id="2147483836" r:id="rId7"/>
    <p:sldLayoutId id="2147483835" r:id="rId8"/>
    <p:sldLayoutId id="2147483817" r:id="rId9"/>
    <p:sldLayoutId id="2147483818" r:id="rId10"/>
    <p:sldLayoutId id="2147483762" r:id="rId11"/>
    <p:sldLayoutId id="2147483849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E80711-6D7F-A2C0-9045-2682F420198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F9B3C44-767C-C2FD-18BF-12D3EC3615E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409436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1111003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7" r:id="rId3"/>
    <p:sldLayoutId id="2147483837" r:id="rId4"/>
    <p:sldLayoutId id="2147483838" r:id="rId5"/>
    <p:sldLayoutId id="2147483797" r:id="rId6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545218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21" r:id="rId3"/>
    <p:sldLayoutId id="2147483814" r:id="rId4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5285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6729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07/12/2025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31901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3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45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46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47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48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49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microsoft.com/office/2007/relationships/media" Target="../media/media11.mp4"/><Relationship Id="rId7" Type="http://schemas.openxmlformats.org/officeDocument/2006/relationships/image" Target="../media/image50.pn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11.mp4"/><Relationship Id="rId9" Type="http://schemas.openxmlformats.org/officeDocument/2006/relationships/image" Target="../media/image27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52.png"/><Relationship Id="rId7" Type="http://schemas.openxmlformats.org/officeDocument/2006/relationships/image" Target="../media/image3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53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54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55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image" Target="../media/image56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6" Type="http://schemas.openxmlformats.org/officeDocument/2006/relationships/image" Target="../media/image57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image" Target="../media/image58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microsoft.com/office/2007/relationships/media" Target="../media/media19.mp4"/><Relationship Id="rId7" Type="http://schemas.openxmlformats.org/officeDocument/2006/relationships/image" Target="../media/image50.png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19.mp4"/><Relationship Id="rId9" Type="http://schemas.openxmlformats.org/officeDocument/2006/relationships/image" Target="../media/image27.gi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1.png"/><Relationship Id="rId7" Type="http://schemas.openxmlformats.org/officeDocument/2006/relationships/image" Target="../media/image3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7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61.png"/><Relationship Id="rId7" Type="http://schemas.openxmlformats.org/officeDocument/2006/relationships/image" Target="../media/image3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61.png"/><Relationship Id="rId7" Type="http://schemas.openxmlformats.org/officeDocument/2006/relationships/image" Target="../media/image3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61.png"/><Relationship Id="rId7" Type="http://schemas.openxmlformats.org/officeDocument/2006/relationships/image" Target="../media/image3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6" Type="http://schemas.openxmlformats.org/officeDocument/2006/relationships/image" Target="../media/image27.gif"/><Relationship Id="rId5" Type="http://schemas.openxmlformats.org/officeDocument/2006/relationships/image" Target="../media/image25.png"/><Relationship Id="rId4" Type="http://schemas.openxmlformats.org/officeDocument/2006/relationships/image" Target="../media/image6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4.png"/><Relationship Id="rId4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4.png"/><Relationship Id="rId4" Type="http://schemas.openxmlformats.org/officeDocument/2006/relationships/image" Target="../media/image6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4.png"/><Relationship Id="rId4" Type="http://schemas.openxmlformats.org/officeDocument/2006/relationships/image" Target="../media/image6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6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6" Type="http://schemas.openxmlformats.org/officeDocument/2006/relationships/image" Target="../media/image69.png"/><Relationship Id="rId5" Type="http://schemas.openxmlformats.org/officeDocument/2006/relationships/image" Target="../media/image71.png"/><Relationship Id="rId4" Type="http://schemas.openxmlformats.org/officeDocument/2006/relationships/image" Target="../media/image2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22.mp4"/><Relationship Id="rId1" Type="http://schemas.microsoft.com/office/2007/relationships/media" Target="../media/media22.mp4"/><Relationship Id="rId6" Type="http://schemas.openxmlformats.org/officeDocument/2006/relationships/image" Target="../media/image72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22.mp4"/><Relationship Id="rId1" Type="http://schemas.microsoft.com/office/2007/relationships/media" Target="../media/media22.mp4"/><Relationship Id="rId6" Type="http://schemas.openxmlformats.org/officeDocument/2006/relationships/image" Target="../media/image72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../media/image7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8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23.mp4"/><Relationship Id="rId1" Type="http://schemas.microsoft.com/office/2007/relationships/media" Target="../media/media23.mp4"/><Relationship Id="rId6" Type="http://schemas.openxmlformats.org/officeDocument/2006/relationships/image" Target="../media/image77.png"/><Relationship Id="rId5" Type="http://schemas.openxmlformats.org/officeDocument/2006/relationships/image" Target="../media/image23.png"/><Relationship Id="rId4" Type="http://schemas.openxmlformats.org/officeDocument/2006/relationships/image" Target="../media/image7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19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video" Target="../media/media3.mp4"/><Relationship Id="rId16" Type="http://schemas.openxmlformats.org/officeDocument/2006/relationships/image" Target="../media/image38.png"/><Relationship Id="rId1" Type="http://schemas.microsoft.com/office/2007/relationships/media" Target="../media/media3.mp4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gif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2.png"/><Relationship Id="rId5" Type="http://schemas.microsoft.com/office/2007/relationships/hdphoto" Target="../media/hdphoto5.wdp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25E0F63-F399-4BE0-B472-AEDEEFD529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B5FDA-E8F9-9DA2-A5D9-7093B4F53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Espace réservé pour une image  15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1867B838-C801-582E-901E-F5D4FDA38EF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0D49BA3-4EC0-8500-3C88-AA0996959C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993" y="6044803"/>
            <a:ext cx="812539" cy="812539"/>
          </a:xfrm>
          <a:prstGeom prst="rect">
            <a:avLst/>
          </a:prstGeo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AE2388E3-8BE8-BA1A-B6B8-354BECAF9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3" name="EABC9D30">
            <a:hlinkClick r:id="" action="ppaction://media"/>
            <a:extLst>
              <a:ext uri="{FF2B5EF4-FFF2-40B4-BE49-F238E27FC236}">
                <a16:creationId xmlns:a16="http://schemas.microsoft.com/office/drawing/2014/main" id="{E752DA6F-F582-4A01-A65D-4F1908A699AA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159592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B5FDA-E8F9-9DA2-A5D9-7093B4F53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A612154A-3389-0C81-5AB2-B69FF1CB2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698C40-EF24-0DB3-2EDD-597518F1B9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5EB570A9-09BF-7698-29F2-F32B142D0B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4" y="3341622"/>
            <a:ext cx="3613875" cy="662104"/>
          </a:xfrm>
        </p:spPr>
        <p:txBody>
          <a:bodyPr/>
          <a:lstStyle/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5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La</a:t>
            </a:r>
            <a:r>
              <a:rPr kumimoji="0" lang="fr-MA" sz="5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cour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3ED77CD-9B2B-40CC-A6CB-39649424F6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057" y="2061000"/>
            <a:ext cx="2503854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96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60F22-A4AD-D3BA-9A19-09126E99A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6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8314BD59-818C-DCBF-F85B-B87C6E8568C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37F4FC5F-39C3-5E0A-4E71-0A72D92DEB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415" y="6008723"/>
            <a:ext cx="764413" cy="764413"/>
          </a:xfrm>
          <a:prstGeom prst="rect">
            <a:avLst/>
          </a:prstGeom>
        </p:spPr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5A55B8CB-42C6-DCB8-A804-A903E3169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3" name="02307DE2">
            <a:hlinkClick r:id="" action="ppaction://media"/>
            <a:extLst>
              <a:ext uri="{FF2B5EF4-FFF2-40B4-BE49-F238E27FC236}">
                <a16:creationId xmlns:a16="http://schemas.microsoft.com/office/drawing/2014/main" id="{50B761D9-5D67-45BB-935F-BF7DE803F63E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2" y="1891731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323353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165A6-C1AF-A71A-AD49-A6FD907CF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122593-87D5-DDC4-04AE-99325072F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427A3EE-7B8E-EF3A-A576-08603A5108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B8F5F562-C9E6-B6E4-15A0-BF7B395CE2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4" y="3124412"/>
            <a:ext cx="3613875" cy="662104"/>
          </a:xfrm>
        </p:spPr>
        <p:txBody>
          <a:bodyPr/>
          <a:lstStyle/>
          <a:p>
            <a:r>
              <a:rPr lang="fr-FR" dirty="0">
                <a:ln>
                  <a:noFill/>
                </a:ln>
                <a:solidFill>
                  <a:srgbClr val="0070C0"/>
                </a:solidFill>
                <a:latin typeface="Dosis SemiBold" pitchFamily="2" charset="0"/>
              </a:rPr>
              <a:t>Le</a:t>
            </a:r>
            <a:r>
              <a:rPr lang="fr-FR" dirty="0">
                <a:ln>
                  <a:noFill/>
                </a:ln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FR" dirty="0">
                <a:ln>
                  <a:noFill/>
                </a:ln>
                <a:solidFill>
                  <a:srgbClr val="424D7B"/>
                </a:solidFill>
                <a:latin typeface="Dosis SemiBold" pitchFamily="2" charset="0"/>
              </a:rPr>
              <a:t>couloir</a:t>
            </a:r>
            <a:endParaRPr lang="fr-FR" dirty="0">
              <a:solidFill>
                <a:srgbClr val="424D7B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57B2565-AE37-472B-A69D-804F1D5E6B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47" y="2061000"/>
            <a:ext cx="2503854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7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BE8BE-DA27-3B65-4FEC-EAF947F66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6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104B2250-AA55-336F-147C-58AB718EF6A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1BF1BBD-5AF7-5C2B-CC51-B9951C85FA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414" y="6071784"/>
            <a:ext cx="764413" cy="764413"/>
          </a:xfrm>
          <a:prstGeom prst="rect">
            <a:avLst/>
          </a:prstGeom>
        </p:spPr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98270362-15B3-B9DF-CB9A-1DBD5D031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3" name="BAC277EF">
            <a:hlinkClick r:id="" action="ppaction://media"/>
            <a:extLst>
              <a:ext uri="{FF2B5EF4-FFF2-40B4-BE49-F238E27FC236}">
                <a16:creationId xmlns:a16="http://schemas.microsoft.com/office/drawing/2014/main" id="{F302DCE4-D2E5-4D66-86A3-8A2FBE073396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3817" y="2112559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60329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B16D7-4550-8596-D5F3-2BDB50C55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90C4CAD8-77E7-5A8E-4CDC-5814D1D76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B23EF6-8C92-8086-847E-9FF37E2C4C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A3CD471-C6B4-73E3-475E-EF70C8EAC9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42814" y="3179365"/>
            <a:ext cx="4069491" cy="662104"/>
          </a:xfrm>
        </p:spPr>
        <p:txBody>
          <a:bodyPr/>
          <a:lstStyle/>
          <a:p>
            <a:r>
              <a:rPr lang="fr-FR" dirty="0"/>
              <a:t> </a:t>
            </a:r>
            <a:r>
              <a:rPr lang="fr-FR" dirty="0">
                <a:solidFill>
                  <a:srgbClr val="FF0066"/>
                </a:solidFill>
                <a:latin typeface="Dosis "/>
              </a:rPr>
              <a:t>La</a:t>
            </a:r>
            <a:r>
              <a:rPr lang="fr-FR" dirty="0">
                <a:solidFill>
                  <a:srgbClr val="FF0066"/>
                </a:solidFill>
              </a:rPr>
              <a:t> </a:t>
            </a:r>
            <a:r>
              <a:rPr lang="fr-FR" dirty="0"/>
              <a:t>cantine</a:t>
            </a:r>
            <a:endParaRPr lang="fr-MA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6060C76-6068-4B6F-9974-1B5DAFCA00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180" y="2142417"/>
            <a:ext cx="2503854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80366-2CC8-4775-7D04-BBB0CD172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F843DB96-0F5E-7E0D-2628-181C0E49C15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BC56AFB8-75B4-4A79-C302-A0B2928C3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96A7D0D-4D6C-C8C5-D2D4-45ECDE8344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649" y="6040253"/>
            <a:ext cx="764413" cy="764413"/>
          </a:xfrm>
          <a:prstGeom prst="rect">
            <a:avLst/>
          </a:prstGeom>
        </p:spPr>
      </p:pic>
      <p:pic>
        <p:nvPicPr>
          <p:cNvPr id="2" name="CBB2463D">
            <a:hlinkClick r:id="" action="ppaction://media"/>
            <a:extLst>
              <a:ext uri="{FF2B5EF4-FFF2-40B4-BE49-F238E27FC236}">
                <a16:creationId xmlns:a16="http://schemas.microsoft.com/office/drawing/2014/main" id="{15293BA3-A594-46A2-8517-7DBEE33053BD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51792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100BB-7E4C-80D3-C240-7A69FA1AB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F86D2F86-6AD8-AB18-55F0-D9E63B27C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72A2A7-D492-17D5-CF25-C4E31F3BD3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2" name="Espace réservé du texte 15">
            <a:extLst>
              <a:ext uri="{FF2B5EF4-FFF2-40B4-BE49-F238E27FC236}">
                <a16:creationId xmlns:a16="http://schemas.microsoft.com/office/drawing/2014/main" id="{1112DA2B-9990-E80D-1EE9-5328774A0B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282063"/>
            <a:ext cx="3931982" cy="662104"/>
          </a:xfrm>
        </p:spPr>
        <p:txBody>
          <a:bodyPr/>
          <a:lstStyle/>
          <a:p>
            <a:r>
              <a:rPr lang="fr-FR" dirty="0">
                <a:solidFill>
                  <a:srgbClr val="FF0066"/>
                </a:solidFill>
                <a:latin typeface="Dosis "/>
              </a:rPr>
              <a:t>Une</a:t>
            </a:r>
            <a:r>
              <a:rPr lang="fr-FR" dirty="0">
                <a:cs typeface="Arial" panose="020B0604020202020204" pitchFamily="34" charset="0"/>
              </a:rPr>
              <a:t> classe</a:t>
            </a:r>
            <a:endParaRPr lang="fr-MA" dirty="0"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50A3902-7937-47CA-8EF7-A6FCFE250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47" y="2245115"/>
            <a:ext cx="2503854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13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F1A54-E933-538F-0EDD-37DC43508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5696F3A0-8611-5257-1303-25668BD2A5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6AF398DE-7B28-385E-EE73-E1C669FD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23DA930-029E-7E31-976A-B1DB1F599B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414" y="5977192"/>
            <a:ext cx="764413" cy="764413"/>
          </a:xfrm>
          <a:prstGeom prst="rect">
            <a:avLst/>
          </a:prstGeom>
        </p:spPr>
      </p:pic>
      <p:pic>
        <p:nvPicPr>
          <p:cNvPr id="3" name="29658D58">
            <a:hlinkClick r:id="" action="ppaction://media"/>
            <a:extLst>
              <a:ext uri="{FF2B5EF4-FFF2-40B4-BE49-F238E27FC236}">
                <a16:creationId xmlns:a16="http://schemas.microsoft.com/office/drawing/2014/main" id="{85E680E0-DE88-4713-B3E9-F00654B8EE53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236994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5856A-5732-B804-FCC9-86430E7EB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7C0A950B-924E-4DDA-BAF9-4FEF7CD15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95D1C8-62A1-072C-2A3C-3FE52ADE65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995C977D-3533-C20C-0819-8EA14C629D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266298"/>
            <a:ext cx="3613875" cy="662104"/>
          </a:xfrm>
        </p:spPr>
        <p:txBody>
          <a:bodyPr/>
          <a:lstStyle/>
          <a:p>
            <a:r>
              <a:rPr lang="fr-FR" dirty="0">
                <a:solidFill>
                  <a:srgbClr val="FF0066"/>
                </a:solidFill>
                <a:latin typeface="Dosis "/>
              </a:rPr>
              <a:t>La</a:t>
            </a:r>
            <a:r>
              <a:rPr lang="fr-FR" dirty="0">
                <a:cs typeface="Arial" panose="020B0604020202020204" pitchFamily="34" charset="0"/>
              </a:rPr>
              <a:t> clé </a:t>
            </a:r>
            <a:endParaRPr lang="fr-MA" dirty="0"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C3A6514-1C0D-44F1-867A-8C9C7FF1A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47" y="2229350"/>
            <a:ext cx="2503854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56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80366-2CC8-4775-7D04-BBB0CD172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F843DB96-0F5E-7E0D-2628-181C0E49C15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BC56AFB8-75B4-4A79-C302-A0B2928C3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261B60D-982B-F722-814E-06B77B024A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179" y="6024488"/>
            <a:ext cx="764413" cy="764413"/>
          </a:xfrm>
          <a:prstGeom prst="rect">
            <a:avLst/>
          </a:prstGeom>
        </p:spPr>
      </p:pic>
      <p:pic>
        <p:nvPicPr>
          <p:cNvPr id="3" name="126718BD">
            <a:hlinkClick r:id="" action="ppaction://media"/>
            <a:extLst>
              <a:ext uri="{FF2B5EF4-FFF2-40B4-BE49-F238E27FC236}">
                <a16:creationId xmlns:a16="http://schemas.microsoft.com/office/drawing/2014/main" id="{8545DFA0-8FF5-46D0-A383-6FD5DBDD4829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198129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100BB-7E4C-80D3-C240-7A69FA1AB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F86D2F86-6AD8-AB18-55F0-D9E63B27C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72A2A7-D492-17D5-CF25-C4E31F3BD3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57E7E011-C6A7-F147-D2FF-06A841BD4B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50234" y="3239999"/>
            <a:ext cx="4181766" cy="662104"/>
          </a:xfrm>
        </p:spPr>
        <p:txBody>
          <a:bodyPr/>
          <a:lstStyle/>
          <a:p>
            <a:r>
              <a:rPr lang="fr-FR" dirty="0">
                <a:solidFill>
                  <a:srgbClr val="FF0066"/>
                </a:solidFill>
                <a:latin typeface="Dosis "/>
              </a:rPr>
              <a:t>Une</a:t>
            </a:r>
            <a:r>
              <a:rPr lang="fr-FR" dirty="0">
                <a:cs typeface="Arial" panose="020B0604020202020204" pitchFamily="34" charset="0"/>
              </a:rPr>
              <a:t> cloche</a:t>
            </a:r>
            <a:endParaRPr lang="fr-MA" dirty="0"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E9015B-E4E7-4A44-9361-44DC29993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47" y="2203051"/>
            <a:ext cx="2503854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90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B20AD-DC6D-C2AF-51B7-20376D398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re 53">
            <a:extLst>
              <a:ext uri="{FF2B5EF4-FFF2-40B4-BE49-F238E27FC236}">
                <a16:creationId xmlns:a16="http://schemas.microsoft.com/office/drawing/2014/main" id="{B433F7CF-BBFC-36F8-FCE3-7B8DD8942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i="1" dirty="0"/>
              <a:t>Lecture de la vidéo</a:t>
            </a:r>
            <a:r>
              <a:rPr lang="fr-MA" sz="1800" i="1" dirty="0"/>
              <a:t>.</a:t>
            </a:r>
          </a:p>
        </p:txBody>
      </p:sp>
      <p:pic>
        <p:nvPicPr>
          <p:cNvPr id="51" name="Espace réservé pour une image  50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DD9412AE-1022-8EEC-F4BC-6904C6FA30A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5" name="Nous venons de voir">
            <a:hlinkClick r:id="" action="ppaction://media"/>
            <a:extLst>
              <a:ext uri="{FF2B5EF4-FFF2-40B4-BE49-F238E27FC236}">
                <a16:creationId xmlns:a16="http://schemas.microsoft.com/office/drawing/2014/main" id="{7F2EBA29-8770-DC47-E092-0F1711B5E25F}"/>
              </a:ext>
            </a:extLst>
          </p:cNvPr>
          <p:cNvPicPr>
            <a:picLocks noGrp="1" noChangeAspect="1"/>
          </p:cNvPicPr>
          <p:nvPr>
            <p:ph type="media" sz="quarter" idx="29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1737" b="2320"/>
          <a:stretch>
            <a:fillRect/>
          </a:stretch>
        </p:blipFill>
        <p:spPr>
          <a:xfrm>
            <a:off x="1617042" y="2146433"/>
            <a:ext cx="2031268" cy="3465095"/>
          </a:xfrm>
        </p:spPr>
      </p:pic>
      <p:pic>
        <p:nvPicPr>
          <p:cNvPr id="4" name="FR_N2_P2_W1_Recap_01">
            <a:hlinkClick r:id="" action="ppaction://media"/>
            <a:extLst>
              <a:ext uri="{FF2B5EF4-FFF2-40B4-BE49-F238E27FC236}">
                <a16:creationId xmlns:a16="http://schemas.microsoft.com/office/drawing/2014/main" id="{DA2C2478-EA6D-4D81-B12C-1E9AC286C4D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29371" t="2152" r="28791"/>
          <a:stretch/>
        </p:blipFill>
        <p:spPr>
          <a:xfrm>
            <a:off x="4672208" y="1549648"/>
            <a:ext cx="3526711" cy="4658664"/>
          </a:xfrm>
          <a:prstGeom prst="rect">
            <a:avLst/>
          </a:prstGeo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67CDDF5-7B40-3AC3-ACD2-85026E518E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712" y="6093587"/>
            <a:ext cx="764413" cy="76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14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98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9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982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715942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 La cour – Le couloir – La cantine – Une classe – La clé – Une cloche.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B67EB8E-5530-A444-983D-2CD9F3514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7" y="535130"/>
            <a:ext cx="1152244" cy="107298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9B27AB9-300F-465E-AA68-78CB4F4A6F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870" y="2037905"/>
            <a:ext cx="1558063" cy="170251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E210DEA-87B9-41B7-A364-91EDF0E7B0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742" y="4320851"/>
            <a:ext cx="1558063" cy="170251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5FF1AA8-B1AE-416E-9200-9487C1C484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529" y="2037905"/>
            <a:ext cx="1558038" cy="170251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6177089-09B9-41D5-B169-D8DAA6783D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700" y="2037905"/>
            <a:ext cx="1558038" cy="170251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53E2B7F-9A60-4D97-9B40-75191F9AE6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71" y="4289565"/>
            <a:ext cx="1558038" cy="170251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AC5C339-8794-4236-8846-7E03E4129F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829" y="4289565"/>
            <a:ext cx="1558062" cy="1702515"/>
          </a:xfrm>
          <a:prstGeom prst="rect">
            <a:avLst/>
          </a:prstGeom>
        </p:spPr>
      </p:pic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322" y="3749092"/>
            <a:ext cx="1800000" cy="360000"/>
          </a:xfrm>
        </p:spPr>
        <p:txBody>
          <a:bodyPr/>
          <a:lstStyle/>
          <a:p>
            <a:r>
              <a:rPr lang="fr-MA" dirty="0"/>
              <a:t> </a:t>
            </a:r>
            <a:r>
              <a:rPr lang="fr-FR" dirty="0">
                <a:solidFill>
                  <a:srgbClr val="DB03A2"/>
                </a:solidFill>
                <a:latin typeface="Dosis "/>
              </a:rPr>
              <a:t>La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MA" dirty="0"/>
              <a:t>cour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5" y="3740420"/>
            <a:ext cx="1800000" cy="360000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Le </a:t>
            </a:r>
            <a:r>
              <a:rPr lang="fr-MA" dirty="0"/>
              <a:t>couloir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DB03A2"/>
                </a:solidFill>
                <a:latin typeface="Dosis "/>
              </a:rPr>
              <a:t>La</a:t>
            </a:r>
            <a:r>
              <a:rPr lang="fr-MA" dirty="0"/>
              <a:t> cantine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689719" y="6063797"/>
            <a:ext cx="1800000" cy="360000"/>
          </a:xfrm>
        </p:spPr>
        <p:txBody>
          <a:bodyPr/>
          <a:lstStyle/>
          <a:p>
            <a:r>
              <a:rPr lang="fr-FR" dirty="0">
                <a:solidFill>
                  <a:srgbClr val="DB03A2"/>
                </a:solidFill>
                <a:latin typeface="Dosis "/>
              </a:rPr>
              <a:t>La</a:t>
            </a:r>
            <a:r>
              <a:rPr lang="fr-MA" dirty="0">
                <a:solidFill>
                  <a:srgbClr val="0070C0"/>
                </a:solidFill>
              </a:rPr>
              <a:t> </a:t>
            </a:r>
            <a:r>
              <a:rPr lang="fr-MA" dirty="0"/>
              <a:t>clé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60791" y="6098285"/>
            <a:ext cx="1800000" cy="360000"/>
          </a:xfrm>
        </p:spPr>
        <p:txBody>
          <a:bodyPr/>
          <a:lstStyle/>
          <a:p>
            <a:r>
              <a:rPr lang="fr-FR" dirty="0">
                <a:solidFill>
                  <a:srgbClr val="DB03A2"/>
                </a:solidFill>
                <a:latin typeface="Dosis "/>
              </a:rPr>
              <a:t>Une</a:t>
            </a:r>
            <a:r>
              <a:rPr lang="fr-FR" dirty="0"/>
              <a:t> cloche</a:t>
            </a:r>
            <a:endParaRPr lang="fr-MA" dirty="0"/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747079" y="6082503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DB03A2"/>
                </a:solidFill>
                <a:latin typeface="Dosis "/>
              </a:rPr>
              <a:t>Une</a:t>
            </a:r>
            <a:r>
              <a:rPr lang="fr-FR" dirty="0"/>
              <a:t> classe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6137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50719-2CD1-7262-1AD2-909244313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34F325-77DE-C5F7-DC3F-665C25133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on va apprendre d’autres mots avec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Majd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5BDCF87-887B-6C34-E786-853CF0591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7" y="535130"/>
            <a:ext cx="1152244" cy="107298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E41F43A-1EEF-984E-EDEB-A3299C7B0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000" y="2175310"/>
            <a:ext cx="1530833" cy="3692556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8C972CDC-EA90-8FCB-3CD8-5A19AD9B725D}"/>
              </a:ext>
            </a:extLst>
          </p:cNvPr>
          <p:cNvGrpSpPr/>
          <p:nvPr/>
        </p:nvGrpSpPr>
        <p:grpSpPr>
          <a:xfrm>
            <a:off x="5021953" y="1608119"/>
            <a:ext cx="3087569" cy="4641016"/>
            <a:chOff x="5021953" y="1608119"/>
            <a:chExt cx="3087569" cy="4641016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40F8B4D-17B2-7618-323E-FD11ED182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1953" y="4827146"/>
              <a:ext cx="1315045" cy="1421989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C39A94AB-BAD6-B1D5-98C5-53D6555649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4477" y="1608119"/>
              <a:ext cx="1315045" cy="1421989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B7E0F5D7-A862-A8BA-A324-85E784A271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1953" y="3217632"/>
              <a:ext cx="1315045" cy="1421989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BF65EDDA-4DA7-2719-AE6E-0E6DAD33CD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1953" y="1620119"/>
              <a:ext cx="1315045" cy="1421989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8E3CD34-3036-B974-13BE-83D9333EA1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4477" y="3229632"/>
              <a:ext cx="1315045" cy="1421989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41A1D822-F72B-2CD8-FE9B-FC036323EAE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4477" y="4827146"/>
              <a:ext cx="1315045" cy="14219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694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2E531-188A-7D34-6B67-20FCB144E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BE8393F4-CE90-E023-BAEB-0B5B16627D6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0E7341D1-EF1C-24AB-C2E9-F33D59010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4" name="Image 3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5A297C25-32F0-303B-0F2D-A026C92851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415" y="5945658"/>
            <a:ext cx="764413" cy="764413"/>
          </a:xfrm>
          <a:prstGeom prst="rect">
            <a:avLst/>
          </a:prstGeom>
        </p:spPr>
      </p:pic>
      <p:pic>
        <p:nvPicPr>
          <p:cNvPr id="2" name="30331419">
            <a:hlinkClick r:id="" action="ppaction://media"/>
            <a:extLst>
              <a:ext uri="{FF2B5EF4-FFF2-40B4-BE49-F238E27FC236}">
                <a16:creationId xmlns:a16="http://schemas.microsoft.com/office/drawing/2014/main" id="{E0221D26-38CF-4D20-8E9B-5002F8F44C2D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A31B774E-4F32-FCD7-4E54-40B81F9FCD13}"/>
              </a:ext>
            </a:extLst>
          </p:cNvPr>
          <p:cNvCxnSpPr>
            <a:cxnSpLocks/>
          </p:cNvCxnSpPr>
          <p:nvPr/>
        </p:nvCxnSpPr>
        <p:spPr>
          <a:xfrm>
            <a:off x="1052512" y="3429000"/>
            <a:ext cx="776288" cy="5695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50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1DE7B-7343-8824-8958-D2B91ADC6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FF452B96-CEE1-6838-B655-9BB4B1AF1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02291D8-D608-2F3A-6D6D-3AF5DCB14B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2" name="Espace réservé du texte 15">
            <a:extLst>
              <a:ext uri="{FF2B5EF4-FFF2-40B4-BE49-F238E27FC236}">
                <a16:creationId xmlns:a16="http://schemas.microsoft.com/office/drawing/2014/main" id="{78AC60CA-516F-272D-9A6B-70A9158335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83758" y="3282064"/>
            <a:ext cx="3613875" cy="662104"/>
          </a:xfrm>
        </p:spPr>
        <p:txBody>
          <a:bodyPr/>
          <a:lstStyle/>
          <a:p>
            <a:r>
              <a:rPr lang="fr-FR" dirty="0">
                <a:solidFill>
                  <a:srgbClr val="FF0066"/>
                </a:solidFill>
              </a:rPr>
              <a:t>Une</a:t>
            </a:r>
            <a:r>
              <a:rPr lang="fr-FR" dirty="0"/>
              <a:t> glace</a:t>
            </a:r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A7BF0E4-70D5-4671-87F8-95153B7127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986" y="2245116"/>
            <a:ext cx="2503854" cy="2736000"/>
          </a:xfrm>
          <a:prstGeom prst="rect">
            <a:avLst/>
          </a:prstGeom>
        </p:spPr>
      </p:pic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7D54E01C-1DBF-EE37-675E-26E374844E71}"/>
              </a:ext>
            </a:extLst>
          </p:cNvPr>
          <p:cNvCxnSpPr>
            <a:cxnSpLocks/>
          </p:cNvCxnSpPr>
          <p:nvPr/>
        </p:nvCxnSpPr>
        <p:spPr>
          <a:xfrm>
            <a:off x="1035842" y="2859437"/>
            <a:ext cx="776288" cy="5695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014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1ACED-BBBD-E9FF-D9A1-E9B48719F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5B86A26B-9A8A-EFBE-E53B-F38FC1FFC18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C92FF651-DF85-20C2-411F-5ABC2CFD5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7E850CDF-A662-4FFA-0618-EE9B7A5268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883" y="6024490"/>
            <a:ext cx="764413" cy="764413"/>
          </a:xfrm>
          <a:prstGeom prst="rect">
            <a:avLst/>
          </a:prstGeom>
        </p:spPr>
      </p:pic>
      <p:pic>
        <p:nvPicPr>
          <p:cNvPr id="2" name="D92090E4">
            <a:hlinkClick r:id="" action="ppaction://media"/>
            <a:extLst>
              <a:ext uri="{FF2B5EF4-FFF2-40B4-BE49-F238E27FC236}">
                <a16:creationId xmlns:a16="http://schemas.microsoft.com/office/drawing/2014/main" id="{F49724FC-9FCE-4B1F-BE6B-00C536A803A6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45560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4BC0A-E504-6351-23E8-BA74DA871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C9843FE8-3BEE-AF49-ED0A-D02FD42D3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B0BCD9-919B-89DD-C020-E906820F59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A9397C52-98FC-2705-1945-FC19CC8E27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83758" y="3271345"/>
            <a:ext cx="3613875" cy="662104"/>
          </a:xfrm>
        </p:spPr>
        <p:txBody>
          <a:bodyPr/>
          <a:lstStyle/>
          <a:p>
            <a:r>
              <a:rPr lang="fr-MA" dirty="0">
                <a:solidFill>
                  <a:srgbClr val="FF0066"/>
                </a:solidFill>
                <a:latin typeface="Dosis "/>
              </a:rPr>
              <a:t>Une</a:t>
            </a:r>
            <a:r>
              <a:rPr lang="fr-MA" dirty="0"/>
              <a:t> plante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EF36BA-3652-45ED-B1C9-7F1676044A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47" y="2234397"/>
            <a:ext cx="2503854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25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A99D8-1FCB-5D73-5652-0E684CB42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4F8477E4-3743-1DEC-FFAA-DDE0ADD36CE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690AB81D-4070-B16E-B604-DF952F642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4DD2D20-C948-A2BA-8FFB-2D7B6E431F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883" y="6056018"/>
            <a:ext cx="764413" cy="764413"/>
          </a:xfrm>
          <a:prstGeom prst="rect">
            <a:avLst/>
          </a:prstGeom>
        </p:spPr>
      </p:pic>
      <p:pic>
        <p:nvPicPr>
          <p:cNvPr id="2" name="7DAB2CFF">
            <a:hlinkClick r:id="" action="ppaction://media"/>
            <a:extLst>
              <a:ext uri="{FF2B5EF4-FFF2-40B4-BE49-F238E27FC236}">
                <a16:creationId xmlns:a16="http://schemas.microsoft.com/office/drawing/2014/main" id="{4F4E4113-8B03-48C2-90C8-ABD212C1E588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87599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BD12A0C5-6862-2BBE-DBAA-F0E284EE28EB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BF6D421-2FD0-0D89-15EB-F455CD0A659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70D7842-F6D6-EB3C-1559-3FAD8335C94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EB78C492-3581-307A-29A3-9B8B16A8BC2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99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CBA37-9DCF-2698-35C1-5F0D1BDAA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6EB39AD7-E5B1-8265-79BE-D76BBB1CF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241AF3-0062-117E-37DB-6C8E942B4D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2" name="Espace réservé du texte 15">
            <a:extLst>
              <a:ext uri="{FF2B5EF4-FFF2-40B4-BE49-F238E27FC236}">
                <a16:creationId xmlns:a16="http://schemas.microsoft.com/office/drawing/2014/main" id="{EA6E3DCE-9CDD-66E2-3660-C1F0E7CFD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09987" y="3313595"/>
            <a:ext cx="4219177" cy="662104"/>
          </a:xfrm>
        </p:spPr>
        <p:txBody>
          <a:bodyPr/>
          <a:lstStyle/>
          <a:p>
            <a:r>
              <a:rPr lang="fr-FR" dirty="0">
                <a:solidFill>
                  <a:srgbClr val="FF0066"/>
                </a:solidFill>
                <a:latin typeface="Dosis "/>
              </a:rPr>
              <a:t>Une</a:t>
            </a:r>
            <a:r>
              <a:rPr lang="fr-FR" dirty="0"/>
              <a:t> plume</a:t>
            </a:r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EE79B88-0920-45E3-A092-33D2CE314F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02" y="2276647"/>
            <a:ext cx="2503854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94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79AD1-350A-1B13-10AA-50C7693F2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95082C9E-74DF-965D-469C-2BF39BCC6F5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38574C6F-829E-3E32-18F9-CA75CCB3F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A8D629ED-8798-187E-D450-E901A0647E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117" y="6024489"/>
            <a:ext cx="764413" cy="764413"/>
          </a:xfrm>
          <a:prstGeom prst="rect">
            <a:avLst/>
          </a:prstGeom>
        </p:spPr>
      </p:pic>
      <p:pic>
        <p:nvPicPr>
          <p:cNvPr id="2" name="0624278E">
            <a:hlinkClick r:id="" action="ppaction://media"/>
            <a:extLst>
              <a:ext uri="{FF2B5EF4-FFF2-40B4-BE49-F238E27FC236}">
                <a16:creationId xmlns:a16="http://schemas.microsoft.com/office/drawing/2014/main" id="{42378963-F7AA-460B-9BCE-6CF75AAEF43B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207747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88BEE-CDB3-7C44-6EC9-89BFD4659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74043A0E-1BFA-AA21-F7B0-6EDC81E94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9B84194-696A-A4B1-19FC-A878C41864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2" name="Espace réservé du texte 15">
            <a:extLst>
              <a:ext uri="{FF2B5EF4-FFF2-40B4-BE49-F238E27FC236}">
                <a16:creationId xmlns:a16="http://schemas.microsoft.com/office/drawing/2014/main" id="{D6DB94DC-4DBB-8F77-EF37-C55579DA77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266298"/>
            <a:ext cx="3613875" cy="662104"/>
          </a:xfrm>
        </p:spPr>
        <p:txBody>
          <a:bodyPr/>
          <a:lstStyle/>
          <a:p>
            <a:r>
              <a:rPr lang="fr-FR" sz="4800" dirty="0">
                <a:solidFill>
                  <a:srgbClr val="FF0066"/>
                </a:solidFill>
                <a:latin typeface="Dosis "/>
              </a:rPr>
              <a:t>La</a:t>
            </a:r>
            <a:r>
              <a:rPr lang="fr-FR" sz="4800" dirty="0"/>
              <a:t> plage </a:t>
            </a:r>
            <a:endParaRPr lang="fr-MA" sz="48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DDD2C3D-F07B-4733-866A-82753908FF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587" y="2229350"/>
            <a:ext cx="2503854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7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BAB84-E703-DDF9-DB41-04D177662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73DB2836-D446-EFED-C2CE-921D523DFEF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67541494-EF1E-CBCC-DA35-7B31623C5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5B2F208B-871E-CB38-B7C7-7A568B7DCB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649" y="6071783"/>
            <a:ext cx="764413" cy="764413"/>
          </a:xfrm>
          <a:prstGeom prst="rect">
            <a:avLst/>
          </a:prstGeom>
        </p:spPr>
      </p:pic>
      <p:pic>
        <p:nvPicPr>
          <p:cNvPr id="9" name="3E23378A">
            <a:hlinkClick r:id="" action="ppaction://media"/>
            <a:extLst>
              <a:ext uri="{FF2B5EF4-FFF2-40B4-BE49-F238E27FC236}">
                <a16:creationId xmlns:a16="http://schemas.microsoft.com/office/drawing/2014/main" id="{FF265CB6-4DAD-456C-A1A5-DFC5B024C0CA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689" y="2160588"/>
            <a:ext cx="7038622" cy="3959225"/>
          </a:xfrm>
        </p:spPr>
      </p:pic>
    </p:spTree>
    <p:extLst>
      <p:ext uri="{BB962C8B-B14F-4D97-AF65-F5344CB8AC3E}">
        <p14:creationId xmlns:p14="http://schemas.microsoft.com/office/powerpoint/2010/main" val="331139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3FBDC-813E-5224-C972-09C9F6D90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0B0FC3A9-8F39-4FF0-9CAF-9ED309742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837FA5A-D931-4F57-AD89-B5519E3B8A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8105104F-861A-C4EF-A4B7-1DDA75FDEF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99523" y="3250533"/>
            <a:ext cx="3613875" cy="662104"/>
          </a:xfrm>
        </p:spPr>
        <p:txBody>
          <a:bodyPr/>
          <a:lstStyle/>
          <a:p>
            <a:r>
              <a:rPr lang="fr-FR" dirty="0">
                <a:ln>
                  <a:noFill/>
                </a:ln>
                <a:solidFill>
                  <a:srgbClr val="FF0066"/>
                </a:solidFill>
                <a:latin typeface="Dosis" panose="020B0604020202020204" charset="0"/>
              </a:rPr>
              <a:t>Une</a:t>
            </a:r>
            <a:r>
              <a:rPr lang="fr-FR" dirty="0">
                <a:cs typeface="Arial" panose="020B0604020202020204" pitchFamily="34" charset="0"/>
              </a:rPr>
              <a:t> flûte</a:t>
            </a:r>
            <a:endParaRPr lang="fr-MA" dirty="0"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60D340C-918E-4A85-9A83-C20F6FEBA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690" y="2213585"/>
            <a:ext cx="2503854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5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58E4B-29C3-5B20-EBD7-D8E160FD9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38FFFA22-CC74-FA74-5496-5843397396D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8">
            <a:extLst>
              <a:ext uri="{FF2B5EF4-FFF2-40B4-BE49-F238E27FC236}">
                <a16:creationId xmlns:a16="http://schemas.microsoft.com/office/drawing/2014/main" id="{1A4CB91E-C7B7-1714-093B-B3F2DDC2C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231108D7-1FD0-E594-F1FD-F47BA552A1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351" y="6071784"/>
            <a:ext cx="764413" cy="764413"/>
          </a:xfrm>
          <a:prstGeom prst="rect">
            <a:avLst/>
          </a:prstGeom>
        </p:spPr>
      </p:pic>
      <p:pic>
        <p:nvPicPr>
          <p:cNvPr id="2" name="78EA1DF4">
            <a:hlinkClick r:id="" action="ppaction://media"/>
            <a:extLst>
              <a:ext uri="{FF2B5EF4-FFF2-40B4-BE49-F238E27FC236}">
                <a16:creationId xmlns:a16="http://schemas.microsoft.com/office/drawing/2014/main" id="{916A14F3-B3AB-442C-8F72-F969CB7DA21B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</p:spTree>
    <p:extLst>
      <p:ext uri="{BB962C8B-B14F-4D97-AF65-F5344CB8AC3E}">
        <p14:creationId xmlns:p14="http://schemas.microsoft.com/office/powerpoint/2010/main" val="61869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98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6AD6C-4552-D784-C607-D7277331F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AFB4786B-6581-81F4-E57A-5E03ACFD4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répéter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D864BA6-E9FA-8F8C-9BC8-1A02EA1D95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2" name="Espace réservé du texte 15">
            <a:extLst>
              <a:ext uri="{FF2B5EF4-FFF2-40B4-BE49-F238E27FC236}">
                <a16:creationId xmlns:a16="http://schemas.microsoft.com/office/drawing/2014/main" id="{C7282471-C134-BFDA-5D98-EA2A4B56A2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68564" y="3297829"/>
            <a:ext cx="3613875" cy="662104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  <a:latin typeface="Dosis "/>
              </a:rPr>
              <a:t>Le</a:t>
            </a:r>
            <a:r>
              <a:rPr lang="fr-FR" dirty="0"/>
              <a:t> blé</a:t>
            </a:r>
            <a:endParaRPr lang="fr-MA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F528BF4-EEAF-4D8E-A540-936167220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47" y="2260881"/>
            <a:ext cx="2503854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1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re 53">
            <a:extLst>
              <a:ext uri="{FF2B5EF4-FFF2-40B4-BE49-F238E27FC236}">
                <a16:creationId xmlns:a16="http://schemas.microsoft.com/office/drawing/2014/main" id="{86B0789E-BB33-0930-E012-4FB370A1D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i="1" dirty="0"/>
              <a:t>Lecture de la vidéo</a:t>
            </a:r>
            <a:r>
              <a:rPr lang="fr-MA" sz="1800" i="1" dirty="0"/>
              <a:t>.</a:t>
            </a:r>
          </a:p>
        </p:txBody>
      </p:sp>
      <p:pic>
        <p:nvPicPr>
          <p:cNvPr id="51" name="Espace réservé pour une image  50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3E891CD7-4AB1-05FE-5421-4B6BC752DF0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11" name="Nous venons de voir">
            <a:hlinkClick r:id="" action="ppaction://media"/>
            <a:extLst>
              <a:ext uri="{FF2B5EF4-FFF2-40B4-BE49-F238E27FC236}">
                <a16:creationId xmlns:a16="http://schemas.microsoft.com/office/drawing/2014/main" id="{3B334EDE-CB16-CC9F-0E5A-78BDBEAB7C36}"/>
              </a:ext>
            </a:extLst>
          </p:cNvPr>
          <p:cNvPicPr>
            <a:picLocks noGrp="1" noChangeAspect="1"/>
          </p:cNvPicPr>
          <p:nvPr>
            <p:ph type="media" sz="quarter" idx="29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b="1789"/>
          <a:stretch>
            <a:fillRect/>
          </a:stretch>
        </p:blipFill>
        <p:spPr>
          <a:xfrm>
            <a:off x="1463040" y="2316386"/>
            <a:ext cx="2030616" cy="3545398"/>
          </a:xfrm>
        </p:spPr>
      </p:pic>
      <p:pic>
        <p:nvPicPr>
          <p:cNvPr id="4" name="FR_N2_P2_W1_Recap_02">
            <a:hlinkClick r:id="" action="ppaction://media"/>
            <a:extLst>
              <a:ext uri="{FF2B5EF4-FFF2-40B4-BE49-F238E27FC236}">
                <a16:creationId xmlns:a16="http://schemas.microsoft.com/office/drawing/2014/main" id="{526A0844-9511-40CA-A3F5-BB59B7CE92E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28795" t="2194" r="29013"/>
          <a:stretch/>
        </p:blipFill>
        <p:spPr>
          <a:xfrm>
            <a:off x="4459266" y="1550982"/>
            <a:ext cx="3730124" cy="4686980"/>
          </a:xfrm>
          <a:prstGeom prst="rect">
            <a:avLst/>
          </a:prstGeo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437ECA70-DC57-5219-8BA1-69574DEBF2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933" y="6083248"/>
            <a:ext cx="764413" cy="76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0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98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6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632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E936-B81E-C300-FC58-4DD67ED9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DCADE8-45F2-A559-90BA-47EF5620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78105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 Une glace – Une plante – Une plume – La plage – Une flûte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– Le blé.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B151182-7EB4-4876-D7C0-3C393F8AA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7" y="535130"/>
            <a:ext cx="1152244" cy="107298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84EC474-1729-403E-99EE-4C86902405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559" y="4234309"/>
            <a:ext cx="1603882" cy="175258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FB97A3A-0A6D-45DA-80CF-831B8D7208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007" y="4234309"/>
            <a:ext cx="1603882" cy="175258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E9F52BE-DE9E-4947-A546-0E6A6BEE6F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007" y="1718551"/>
            <a:ext cx="1603882" cy="175258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607EE4F-F982-4373-88C5-8C0F9BDD7B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559" y="1713579"/>
            <a:ext cx="1603882" cy="17525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A867ADB-6BD7-4B40-B0B8-712C6B3CD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456" y="1718551"/>
            <a:ext cx="1603882" cy="175258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6A7310C-8141-4A90-A897-1148AFE75C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360" y="4240483"/>
            <a:ext cx="1603879" cy="1752583"/>
          </a:xfrm>
          <a:prstGeom prst="rect">
            <a:avLst/>
          </a:prstGeom>
        </p:spPr>
      </p:pic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9125257-7A7E-757A-FC9D-E4F977A531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88091" y="3508042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DB03A2"/>
                </a:solidFill>
                <a:latin typeface="Dosis "/>
              </a:rPr>
              <a:t>Une</a:t>
            </a:r>
            <a:r>
              <a:rPr lang="fr-MA" dirty="0"/>
              <a:t> glace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0F7445B-E0AE-AB57-13DE-096D3ADD111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95216" y="3508042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DB03A2"/>
                </a:solidFill>
                <a:latin typeface="Dosis "/>
              </a:rPr>
              <a:t>Une</a:t>
            </a:r>
            <a:r>
              <a:rPr lang="fr-MA" dirty="0">
                <a:solidFill>
                  <a:srgbClr val="0070C0"/>
                </a:solidFill>
              </a:rPr>
              <a:t> </a:t>
            </a:r>
            <a:r>
              <a:rPr lang="fr-MA" dirty="0"/>
              <a:t>plante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9FF76B79-BFFB-FB5A-73E5-89E5F41A766A}"/>
              </a:ext>
            </a:extLst>
          </p:cNvPr>
          <p:cNvSpPr txBox="1">
            <a:spLocks/>
          </p:cNvSpPr>
          <p:nvPr/>
        </p:nvSpPr>
        <p:spPr>
          <a:xfrm>
            <a:off x="5948069" y="3508042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dirty="0">
                <a:solidFill>
                  <a:srgbClr val="DB03A2"/>
                </a:solidFill>
                <a:latin typeface="Dosis "/>
              </a:rPr>
              <a:t>Une</a:t>
            </a:r>
            <a:r>
              <a:rPr lang="fr-MA" dirty="0"/>
              <a:t> plume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74F71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F3097DC5-3BAF-9AB1-7C40-F67BA21DD10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63684" y="6008085"/>
            <a:ext cx="1800000" cy="360000"/>
          </a:xfrm>
        </p:spPr>
        <p:txBody>
          <a:bodyPr/>
          <a:lstStyle/>
          <a:p>
            <a:r>
              <a:rPr lang="fr-FR" dirty="0">
                <a:solidFill>
                  <a:srgbClr val="DB03A2"/>
                </a:solidFill>
                <a:latin typeface="Dosis "/>
              </a:rPr>
              <a:t>Une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/>
              <a:t>flûte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01660101-1143-DEB3-44D2-F444E2D07F3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989402" y="6008085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</a:rPr>
              <a:t>Le</a:t>
            </a:r>
            <a:r>
              <a:rPr lang="fr-MA" dirty="0"/>
              <a:t> blé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69592405-0326-D08D-1188-0AF4B64FF745}"/>
              </a:ext>
            </a:extLst>
          </p:cNvPr>
          <p:cNvSpPr txBox="1">
            <a:spLocks/>
          </p:cNvSpPr>
          <p:nvPr/>
        </p:nvSpPr>
        <p:spPr>
          <a:xfrm>
            <a:off x="1356559" y="5993066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dirty="0">
                <a:solidFill>
                  <a:srgbClr val="DB03A2"/>
                </a:solidFill>
                <a:latin typeface="Dosis "/>
              </a:rPr>
              <a:t>La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plage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D7E873FF-96DF-0EDF-EAF6-CD1F643834FC}"/>
              </a:ext>
            </a:extLst>
          </p:cNvPr>
          <p:cNvCxnSpPr/>
          <p:nvPr/>
        </p:nvCxnSpPr>
        <p:spPr>
          <a:xfrm>
            <a:off x="1115878" y="2076773"/>
            <a:ext cx="681925" cy="46494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700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ardoises. </a:t>
            </a: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DFD06F79-2E45-DF44-0550-12F23D1F82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5D5E4C2-3864-D7FE-4C4A-81FFF0946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227250B6-6298-63D4-4984-6F19CDCB6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25846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5AEE5F7-F3F1-94BC-29CA-20A0BD23BA65}"/>
              </a:ext>
            </a:extLst>
          </p:cNvPr>
          <p:cNvGrpSpPr/>
          <p:nvPr/>
        </p:nvGrpSpPr>
        <p:grpSpPr>
          <a:xfrm>
            <a:off x="3224463" y="0"/>
            <a:ext cx="2589196" cy="914877"/>
            <a:chOff x="3224463" y="0"/>
            <a:chExt cx="2589196" cy="91487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8D85DEB-E4ED-5855-5216-41A6FC9B7C2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15B6940-11D8-0A82-0646-0FD05BB67C0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734F071-3AA0-9ED9-5A80-3C29B01F0B01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A02F4AB-F6C3-9929-6CD3-5FFD91D8E9E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91F9826-DAAA-B136-3E78-650BDD46CCF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7F1D366E-717D-32EB-73D4-CE08B961330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30ABA818-9A54-42A0-B821-162D31920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40" y="2320266"/>
            <a:ext cx="1680831" cy="2916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15E3E63-8744-48BF-8CF5-3F71F6B318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1414" y="2320266"/>
            <a:ext cx="1753245" cy="2916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2CDF4F9-3EC9-4FDB-9340-36E3765F6F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4492" y="2298569"/>
            <a:ext cx="1753245" cy="2916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D0E51DA-097F-49C1-A9EF-BA3C504A10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6222" y="2298569"/>
            <a:ext cx="1753245" cy="2916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E73B4AD-A0E9-4E84-9566-5D6E13EC5D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2164" y="2298569"/>
            <a:ext cx="1680831" cy="29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FA2B842-7EA7-6B0C-D227-090B2B970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" pitchFamily="2" charset="0"/>
              </a:rPr>
              <a:t>É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crivez le numéro du mot « </a:t>
            </a:r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glace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».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2DA6128-BFDB-41CB-8AF7-D7C02B675E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4" name="Image 13" descr="Une image contenant Graphique, symbole, conception&#10;&#10;Le contenu généré par l’IA peut être incorrect.">
            <a:extLst>
              <a:ext uri="{FF2B5EF4-FFF2-40B4-BE49-F238E27FC236}">
                <a16:creationId xmlns:a16="http://schemas.microsoft.com/office/drawing/2014/main" id="{D885F1F8-FF7E-E038-926C-E76E84CE9F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507" y="4980636"/>
            <a:ext cx="452094" cy="540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CFA6D8B-094F-7FCC-AADD-FE93E10EF5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3305" y="4922468"/>
            <a:ext cx="452094" cy="540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22E37F6-12B8-427B-848B-04A21EE12D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7902" y="4980636"/>
            <a:ext cx="452093" cy="540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2E1B43D-03B3-4E16-A174-7823F46059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597" y="2769885"/>
            <a:ext cx="1746112" cy="190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3463BC6-4D7C-469D-AA4F-27CC988E96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49" y="2764913"/>
            <a:ext cx="1746112" cy="190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F1AA664-B420-48B9-91C0-43568CDD79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046" y="2769885"/>
            <a:ext cx="1746112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68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C38F-20A4-D3D8-2495-D912C7F48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590A4C4F-E80B-4E4B-86AE-38DA7375D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" pitchFamily="2" charset="0"/>
              </a:rPr>
              <a:t>É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crivez le numéro du mot «</a:t>
            </a:r>
            <a:r>
              <a:rPr lang="fr-F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flûte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».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3C6ABC4-E07B-D9E2-50F2-9C9B79EFFA7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7" name="Image 6" descr="Une image contenant Graphique, symbole, conception&#10;&#10;Le contenu généré par l’IA peut être incorrect.">
            <a:extLst>
              <a:ext uri="{FF2B5EF4-FFF2-40B4-BE49-F238E27FC236}">
                <a16:creationId xmlns:a16="http://schemas.microsoft.com/office/drawing/2014/main" id="{C304112A-17EA-CD93-06FD-142726867B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967" y="4508013"/>
            <a:ext cx="452094" cy="540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79F7BB6-8BD1-4490-0F3F-E115E3EDB7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4003" y="4508013"/>
            <a:ext cx="452094" cy="540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798EE51-3027-9D2D-9733-A820CB0452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7646" y="4508013"/>
            <a:ext cx="452093" cy="540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41D8F2B-D405-4074-81B2-486D3B13FA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169" y="2468826"/>
            <a:ext cx="1746112" cy="190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1F8FAE5-00FB-4998-9E1A-BD49B90EC0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617" y="2468826"/>
            <a:ext cx="1746112" cy="1908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A92C14C-0C35-4CB2-A075-99A0FBE90D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970" y="2475000"/>
            <a:ext cx="1746109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39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61B44-90DB-AE6F-CAB0-A67831DA4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B36FE14-74F5-ACA7-6983-606AC915E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" pitchFamily="2" charset="0"/>
              </a:rPr>
              <a:t>É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crivez le numéro du mot « </a:t>
            </a:r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cour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».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75A9DFD-227B-FCF5-CB4A-7C9CA6C65D3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4" name="Image 13" descr="Une image contenant Graphique, symbole, conception&#10;&#10;Le contenu généré par l’IA peut être incorrect.">
            <a:extLst>
              <a:ext uri="{FF2B5EF4-FFF2-40B4-BE49-F238E27FC236}">
                <a16:creationId xmlns:a16="http://schemas.microsoft.com/office/drawing/2014/main" id="{B0FEA556-E330-9D8F-89B6-2227176A9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670" y="4617707"/>
            <a:ext cx="452094" cy="540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1C325FF-1564-B4ED-6730-A20A147DE1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2686" y="4617707"/>
            <a:ext cx="452094" cy="540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FF60022-5CE1-0984-5B6B-68BACC4C20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0655" y="4617707"/>
            <a:ext cx="452093" cy="540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E7F2103-E125-4BB6-9578-F471A2546E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677" y="2475000"/>
            <a:ext cx="1746113" cy="190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D941C23-D3CD-4E8B-B3B6-E2CACD9FB7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335" y="2475000"/>
            <a:ext cx="1746085" cy="190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FB49600-52B1-44AC-8E4C-669178455A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506" y="2475000"/>
            <a:ext cx="1746085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25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D0F4E-B76F-46EE-5661-1E2854E40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AA794D4-29C3-FB20-0B93-00EE3178C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" pitchFamily="2" charset="0"/>
              </a:rPr>
              <a:t>É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crivez le numéro du mot «</a:t>
            </a:r>
            <a:r>
              <a:rPr lang="fr-F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fr-FR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clé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».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24962D6-2D01-2951-B61B-1A75544E804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7" name="Image 6" descr="Une image contenant Graphique, symbole, conception&#10;&#10;Le contenu généré par l’IA peut être incorrect.">
            <a:extLst>
              <a:ext uri="{FF2B5EF4-FFF2-40B4-BE49-F238E27FC236}">
                <a16:creationId xmlns:a16="http://schemas.microsoft.com/office/drawing/2014/main" id="{DD6922AD-7D35-2E7C-4109-31BCCB0A45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953" y="4691368"/>
            <a:ext cx="452094" cy="540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A183685-1852-6777-8867-85364191A9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71848" y="4689425"/>
            <a:ext cx="452094" cy="540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EFFB97C-74A8-53CE-D94B-8A19040748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2000" y="4689425"/>
            <a:ext cx="452093" cy="540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424C94E-A064-4642-8839-D0E338C35A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752" y="2589994"/>
            <a:ext cx="1746113" cy="190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8F000B8-B09B-4D3D-947B-7F5973B5B4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580" y="2558708"/>
            <a:ext cx="1746085" cy="1908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A00203C-0F73-4B2C-8FFD-C7A0EBFC4E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839" y="2558708"/>
            <a:ext cx="1746112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82F821DC-B937-C71C-B0B0-64A2929E1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Rangez vos ardoises. </a:t>
            </a:r>
          </a:p>
        </p:txBody>
      </p:sp>
      <p:pic>
        <p:nvPicPr>
          <p:cNvPr id="5" name="Rangez vos ardoises">
            <a:hlinkClick r:id="" action="ppaction://media"/>
            <a:extLst>
              <a:ext uri="{FF2B5EF4-FFF2-40B4-BE49-F238E27FC236}">
                <a16:creationId xmlns:a16="http://schemas.microsoft.com/office/drawing/2014/main" id="{EA5AE726-A95F-6406-75FA-F0F5EA6946CE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2513" y="2160588"/>
            <a:ext cx="7038975" cy="3959225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46131EF-05E6-CCE8-5F72-39B198F326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E12184F-ABBF-1408-4790-23482FF1B0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5835298"/>
            <a:ext cx="764413" cy="76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87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12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0CF0A-53B4-E6D9-BF0A-31AB6D106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18318F-A9F0-8328-6F2E-66F25B166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nommer l’image ?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2EBE2A7-EE82-4C77-A657-3C78D3FECD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943" y="3109946"/>
            <a:ext cx="1746113" cy="1908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4425164-D5BC-4CD9-A86E-71FA8ABC46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71" y="3078660"/>
            <a:ext cx="1746085" cy="190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FBBD5C8-3535-4617-90CC-8D5550140A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43" y="3109946"/>
            <a:ext cx="1746112" cy="190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4D9574C-9434-45F9-97C4-7217DC48B88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3524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0CF0A-53B4-E6D9-BF0A-31AB6D106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18318F-A9F0-8328-6F2E-66F25B166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nommer l’image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B09A113-0A76-4170-8177-6D5DCF1D1A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446" y="2851518"/>
            <a:ext cx="1746085" cy="190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29AC292-A26B-4A89-A5ED-76C21F46CB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69" y="2851518"/>
            <a:ext cx="1746085" cy="1908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5BEBA0C-5B2A-4DAF-8BF0-989386C3CF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944" y="2851518"/>
            <a:ext cx="1746112" cy="190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8DA13C7-BDA4-4C9A-8642-4F0669228D5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1790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0CF0A-53B4-E6D9-BF0A-31AB6D106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18318F-A9F0-8328-6F2E-66F25B166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nommer l’image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581BE2B-58C6-4097-8B39-D21F46226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597" y="2769885"/>
            <a:ext cx="1746112" cy="190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07AB34A-3FF0-4601-ADC2-1C04F63C5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305" y="2769885"/>
            <a:ext cx="1746112" cy="1908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9120149-9D16-4BC9-9F61-7E695A1658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886" y="2769885"/>
            <a:ext cx="1746115" cy="190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8B21BC1-B152-4144-9A82-74A57C68946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5042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93DCA-AF27-D1AF-C038-5E1BA4CCF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A3E62C-D467-9FCC-E55E-43841D9D6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on va faire un jeu. Qu’est-ce qu’on dit : un clé ou une clé ? </a:t>
            </a:r>
            <a:b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la main.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61570EC-1EA7-3330-6409-DE2F726D57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6546B5DE-E8D5-02DA-5BD1-AEF855709CAA}"/>
              </a:ext>
            </a:extLst>
          </p:cNvPr>
          <p:cNvSpPr txBox="1">
            <a:spLocks/>
          </p:cNvSpPr>
          <p:nvPr/>
        </p:nvSpPr>
        <p:spPr>
          <a:xfrm>
            <a:off x="1095466" y="4217647"/>
            <a:ext cx="6585196" cy="612000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28674" marR="0" lvl="4" indent="0" algn="l" defTabSz="514337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Un</a:t>
            </a:r>
            <a:r>
              <a:rPr kumimoji="0" lang="fr-MA" sz="4000" b="1" i="0" u="none" strike="noStrike" kern="1200" cap="none" spc="0" normalizeH="0" baseline="0" noProof="0" dirty="0">
                <a:ln>
                  <a:noFill/>
                </a:ln>
                <a:solidFill>
                  <a:srgbClr val="DB03A2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/ Une           </a:t>
            </a:r>
            <a:r>
              <a:rPr kumimoji="0" lang="fr-M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  <a:r>
              <a:rPr kumimoji="0" lang="fr-MA" sz="40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</a:t>
            </a:r>
            <a:r>
              <a:rPr lang="fr-MA" sz="4000" dirty="0">
                <a:solidFill>
                  <a:srgbClr val="424D7B"/>
                </a:solidFill>
                <a:latin typeface="Dosis SemiBold" pitchFamily="2" charset="0"/>
              </a:rPr>
              <a:t>lé</a:t>
            </a:r>
            <a:endParaRPr kumimoji="0" lang="fr-MA" sz="4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DE4EEFC-85DA-423B-9919-E3CFBCC8DB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50" y="1985647"/>
            <a:ext cx="2042627" cy="22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82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50B3A-30BE-6639-F78E-479EEAE87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C17EB0-58DF-888F-C73B-74EBE397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dit une clé. </a:t>
            </a:r>
          </a:p>
        </p:txBody>
      </p:sp>
      <p:sp>
        <p:nvSpPr>
          <p:cNvPr id="6" name="Espace réservé du texte 14">
            <a:extLst>
              <a:ext uri="{FF2B5EF4-FFF2-40B4-BE49-F238E27FC236}">
                <a16:creationId xmlns:a16="http://schemas.microsoft.com/office/drawing/2014/main" id="{586E6589-180B-B97D-4B81-E673097029C3}"/>
              </a:ext>
            </a:extLst>
          </p:cNvPr>
          <p:cNvSpPr txBox="1">
            <a:spLocks/>
          </p:cNvSpPr>
          <p:nvPr/>
        </p:nvSpPr>
        <p:spPr>
          <a:xfrm>
            <a:off x="2682838" y="4523647"/>
            <a:ext cx="5250390" cy="612000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28674" marR="0" lvl="4" indent="0" algn="l" defTabSz="514337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000" b="1" i="0" u="none" strike="noStrike" kern="1200" cap="none" spc="0" normalizeH="0" baseline="0" noProof="0" dirty="0">
                <a:ln>
                  <a:noFill/>
                </a:ln>
                <a:solidFill>
                  <a:srgbClr val="DB03A2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Une</a:t>
            </a:r>
            <a:r>
              <a:rPr kumimoji="0" lang="fr-M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  <a:r>
              <a:rPr lang="fr-MA" sz="4000" dirty="0">
                <a:solidFill>
                  <a:srgbClr val="424D7B"/>
                </a:solidFill>
                <a:latin typeface="Dosis SemiBold" pitchFamily="2" charset="0"/>
              </a:rPr>
              <a:t>clé</a:t>
            </a:r>
            <a:endParaRPr kumimoji="0" lang="fr-MA" sz="4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6ADC1F-2A34-44BB-9EF4-270B93A0D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686" y="2291647"/>
            <a:ext cx="2042627" cy="223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11471A1-959F-466E-BA03-6DF3A2B59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6" y="539014"/>
            <a:ext cx="1148073" cy="106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24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617E146-871E-4678-A075-541072E5B3C7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7F8C4AE6-ED26-6D41-62BB-D7AE99EB8BE9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3D279E9D-C5A9-D30C-FA1B-0FC486A422D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F2B7B868-01C2-8E49-B5D9-036A577FEC59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57" name="Espace réservé du texte 56">
            <a:extLst>
              <a:ext uri="{FF2B5EF4-FFF2-40B4-BE49-F238E27FC236}">
                <a16:creationId xmlns:a16="http://schemas.microsoft.com/office/drawing/2014/main" id="{2EBB0BBB-FC01-177F-9635-BAC4A1C858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8" name="Espace réservé du texte 57">
            <a:extLst>
              <a:ext uri="{FF2B5EF4-FFF2-40B4-BE49-F238E27FC236}">
                <a16:creationId xmlns:a16="http://schemas.microsoft.com/office/drawing/2014/main" id="{83C28088-0DA7-C997-EDDA-2D9D92258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62C06DA7-2D2D-B997-D56D-159384BF0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0" name="Espace réservé du texte 59">
            <a:extLst>
              <a:ext uri="{FF2B5EF4-FFF2-40B4-BE49-F238E27FC236}">
                <a16:creationId xmlns:a16="http://schemas.microsoft.com/office/drawing/2014/main" id="{E01761FA-4738-FF05-AF27-755A5F2593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4FA87CEC-D652-B9BE-46F0-2FCE5C272F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8649" y="5474576"/>
            <a:ext cx="3420000" cy="792000"/>
          </a:xfrm>
        </p:spPr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Oral  - Acte de parole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Lecture  -Syllabes et mots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Ecriture - Syllabes et mots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72C28A1-74AE-AA79-017C-AEC6B83D3AF9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0018BFEA-5391-DF2D-65A5-7815BAF0E488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– Point de langue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mots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4156B678-2D97-2B12-8AD7-9C658CD60DD8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Acte de parole</a:t>
            </a:r>
          </a:p>
          <a:p>
            <a:pPr lvl="0"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Graphème – </a:t>
            </a:r>
            <a:r>
              <a:rPr lang="fr-FR" dirty="0"/>
              <a:t> </a:t>
            </a:r>
            <a:r>
              <a:rPr lang="fr-FR" dirty="0" err="1"/>
              <a:t>bl</a:t>
            </a:r>
            <a:r>
              <a:rPr lang="fr-FR" dirty="0"/>
              <a:t> – cl – </a:t>
            </a:r>
            <a:r>
              <a:rPr lang="fr-FR" dirty="0" err="1"/>
              <a:t>fl</a:t>
            </a:r>
            <a:r>
              <a:rPr lang="fr-FR" dirty="0"/>
              <a:t> – </a:t>
            </a:r>
            <a:r>
              <a:rPr lang="fr-FR" dirty="0" err="1"/>
              <a:t>gl</a:t>
            </a:r>
            <a:r>
              <a:rPr lang="fr-FR" dirty="0"/>
              <a:t> – pl.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</a:p>
          <a:p>
            <a:pPr lvl="0"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- Graphème – </a:t>
            </a:r>
            <a:r>
              <a:rPr lang="fr-FR" dirty="0"/>
              <a:t> </a:t>
            </a:r>
            <a:r>
              <a:rPr lang="fr-FR" dirty="0" err="1"/>
              <a:t>bl</a:t>
            </a:r>
            <a:r>
              <a:rPr lang="fr-FR" dirty="0"/>
              <a:t> – cl – </a:t>
            </a:r>
            <a:r>
              <a:rPr lang="fr-FR" dirty="0" err="1"/>
              <a:t>fl</a:t>
            </a:r>
            <a:r>
              <a:rPr lang="fr-FR" dirty="0"/>
              <a:t> – </a:t>
            </a:r>
            <a:r>
              <a:rPr lang="fr-FR" dirty="0" err="1"/>
              <a:t>gl</a:t>
            </a:r>
            <a:r>
              <a:rPr lang="fr-FR" dirty="0"/>
              <a:t> – pl.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F4C33C7C-984C-F250-FB5E-05D2C11BE132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– Phrases 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7070FC3-8C03-D558-93D9-18F8C5974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sp>
        <p:nvSpPr>
          <p:cNvPr id="25" name="Espace réservé du texte 55">
            <a:extLst>
              <a:ext uri="{FF2B5EF4-FFF2-40B4-BE49-F238E27FC236}">
                <a16:creationId xmlns:a16="http://schemas.microsoft.com/office/drawing/2014/main" id="{14B5632B-797E-DC93-218A-43DC8C5B3D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</p:spPr>
        <p:txBody>
          <a:bodyPr/>
          <a:lstStyle/>
          <a:p>
            <a:endParaRPr lang="fr-MA" dirty="0"/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090CFDAE-F4B4-9466-2A51-0695DF6E412B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1" name="Organigramme : Terminateur 30">
            <a:extLst>
              <a:ext uri="{FF2B5EF4-FFF2-40B4-BE49-F238E27FC236}">
                <a16:creationId xmlns:a16="http://schemas.microsoft.com/office/drawing/2014/main" id="{33B2A3A9-22AB-2980-85D6-48471EAFCB23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035B3C30-3D04-30DB-1DB4-9C91D21D86CB}"/>
              </a:ext>
            </a:extLst>
          </p:cNvPr>
          <p:cNvSpPr/>
          <p:nvPr/>
        </p:nvSpPr>
        <p:spPr>
          <a:xfrm>
            <a:off x="800611" y="2373909"/>
            <a:ext cx="3420000" cy="792000"/>
          </a:xfrm>
          <a:prstGeom prst="roundRect">
            <a:avLst/>
          </a:prstGeom>
          <a:solidFill>
            <a:srgbClr val="EAF8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F671A1F1-1C2C-6B73-6C67-CF31A70BB821}"/>
              </a:ext>
            </a:extLst>
          </p:cNvPr>
          <p:cNvSpPr txBox="1">
            <a:spLocks/>
          </p:cNvSpPr>
          <p:nvPr/>
        </p:nvSpPr>
        <p:spPr>
          <a:xfrm>
            <a:off x="864000" y="2395288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Présentation du vocabulaire </a:t>
            </a:r>
          </a:p>
          <a:p>
            <a:r>
              <a:rPr lang="fr-FR" dirty="0"/>
              <a:t>Exploitation du vocabulaire</a:t>
            </a:r>
          </a:p>
          <a:p>
            <a:r>
              <a:rPr lang="fr-FR" dirty="0"/>
              <a:t>Activités de vocabulaire sur livret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09F98BE-1018-0E66-0D4B-B4E30F577AAE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E7DD914-0A8A-6935-51C4-A9068F683B15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D3CC1A4-C05B-393F-1213-A9B17C3245BF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414AD9DD-055B-3311-BD24-74EB99B7720A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750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C1909-9D47-4F0D-4AE9-D0B8D8480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A43C41-9A96-993F-2FE1-A0BD5FE4C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52677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qu’on dit : un couloir ou une couloir ?  Levez la main.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40B904A-ECCD-4E97-0D85-9D52405DA6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6E682C3-15D6-9988-F4D2-9E9D97B4F84F}"/>
              </a:ext>
            </a:extLst>
          </p:cNvPr>
          <p:cNvSpPr txBox="1">
            <a:spLocks/>
          </p:cNvSpPr>
          <p:nvPr/>
        </p:nvSpPr>
        <p:spPr>
          <a:xfrm>
            <a:off x="1045661" y="4417387"/>
            <a:ext cx="7052678" cy="612000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28674" marR="0" lvl="4" indent="0" algn="l" defTabSz="514337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Un</a:t>
            </a:r>
            <a:r>
              <a:rPr kumimoji="0" lang="fr-MA" sz="4000" b="1" i="0" u="none" strike="noStrike" kern="1200" cap="none" spc="0" normalizeH="0" baseline="0" noProof="0" dirty="0">
                <a:ln>
                  <a:noFill/>
                </a:ln>
                <a:solidFill>
                  <a:srgbClr val="DB03A2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/ Une</a:t>
            </a:r>
            <a:r>
              <a:rPr kumimoji="0" lang="fr-M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          </a:t>
            </a:r>
            <a:r>
              <a:rPr lang="fr-MA" sz="4000" dirty="0">
                <a:solidFill>
                  <a:srgbClr val="424D7B"/>
                </a:solidFill>
                <a:latin typeface="Dosis SemiBold" pitchFamily="2" charset="0"/>
              </a:rPr>
              <a:t>couloir</a:t>
            </a:r>
            <a:endParaRPr kumimoji="0" lang="fr-MA" sz="4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219798-B39C-4DDD-9BB2-75AD9BE743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705" y="2185387"/>
            <a:ext cx="2042590" cy="22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8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63AC9-2F32-1F25-727C-93432E703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3BC384-90A9-5838-8D70-877AF89BC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dit un couloir. </a:t>
            </a:r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5ED36846-CA2B-2CAB-4FBD-65777778BC32}"/>
              </a:ext>
            </a:extLst>
          </p:cNvPr>
          <p:cNvSpPr txBox="1">
            <a:spLocks/>
          </p:cNvSpPr>
          <p:nvPr/>
        </p:nvSpPr>
        <p:spPr>
          <a:xfrm>
            <a:off x="541165" y="4421348"/>
            <a:ext cx="7052678" cy="612000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28674" marR="0" lvl="4" indent="0" algn="ctr" defTabSz="514337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Un</a:t>
            </a:r>
            <a:r>
              <a:rPr kumimoji="0" lang="fr-MA" sz="4000" b="1" i="0" u="none" strike="noStrike" kern="1200" cap="none" spc="0" normalizeH="0" baseline="0" noProof="0" dirty="0">
                <a:ln>
                  <a:noFill/>
                </a:ln>
                <a:solidFill>
                  <a:srgbClr val="DB03A2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  <a:r>
              <a:rPr kumimoji="0" lang="fr-MA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couloir. </a:t>
            </a:r>
            <a:endParaRPr kumimoji="0" lang="fr-MA" sz="4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8030E97-A3E3-4F95-BEA0-C259AE1A78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705" y="2185387"/>
            <a:ext cx="2042590" cy="2232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E70AD9D-223E-4E3A-A6C2-479CBFE28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6" y="539014"/>
            <a:ext cx="1148073" cy="106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59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93AAB-DC5C-54E3-5D12-E0FA548C4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901E68D-9DA7-1A96-2CB4-FE16F69F96B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MA" dirty="0"/>
              <a:t>Activités  sur livret</a:t>
            </a:r>
          </a:p>
        </p:txBody>
      </p:sp>
      <p:pic>
        <p:nvPicPr>
          <p:cNvPr id="37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7153BB23-AD54-FCF6-1F5B-7461936570C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41" name="Espace réservé pour une image  40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24405F7F-303B-52C3-1001-6625AEFB35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6E7B5E4-F86A-0B30-6385-6B553F300F7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083395" y="2554809"/>
            <a:ext cx="5485401" cy="756000"/>
          </a:xfrm>
        </p:spPr>
        <p:txBody>
          <a:bodyPr/>
          <a:lstStyle/>
          <a:p>
            <a:r>
              <a:rPr lang="fr-FR" dirty="0"/>
              <a:t>La cour – Le couloir – La cantine – Une classe – La clé – Une cloche.</a:t>
            </a:r>
          </a:p>
          <a:p>
            <a:r>
              <a:rPr lang="fr-FR" dirty="0"/>
              <a:t>Une glace – Une plante – Une plume – La plage – Une flûte – Le blé.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223C44F1-6618-E896-72B2-6E3C36281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23427E-21B5-D475-12A6-B6AC84E0C5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434" y="3461891"/>
            <a:ext cx="6287377" cy="143847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0013F25D-9CC0-9CEF-B352-FE602D894E2D}"/>
              </a:ext>
            </a:extLst>
          </p:cNvPr>
          <p:cNvSpPr txBox="1"/>
          <p:nvPr/>
        </p:nvSpPr>
        <p:spPr>
          <a:xfrm>
            <a:off x="2201410" y="364007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Exploitation du vocabulaire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6D91119A-CAB3-F537-44FC-C139AB4FF830}"/>
              </a:ext>
            </a:extLst>
          </p:cNvPr>
          <p:cNvSpPr txBox="1">
            <a:spLocks/>
          </p:cNvSpPr>
          <p:nvPr/>
        </p:nvSpPr>
        <p:spPr>
          <a:xfrm>
            <a:off x="2201410" y="399328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Description de la scène.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755E69F-F72D-301D-09C7-6C0FB609A17C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20D54A2-0CA2-BC84-3919-5188333CD8D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B1688A7-F516-F526-4B59-C00546B483FE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10F86BB0-9044-044B-AAF3-FAF382DF437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13" name="Espace réservé pour une image  2">
            <a:extLst>
              <a:ext uri="{FF2B5EF4-FFF2-40B4-BE49-F238E27FC236}">
                <a16:creationId xmlns:a16="http://schemas.microsoft.com/office/drawing/2014/main" id="{D72C36AC-E9A5-7450-9C44-C4AE341E85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046" y="3420979"/>
            <a:ext cx="539750" cy="539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30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AE1DD-3934-85AA-D2D2-FEE9BA855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B1C77C2-B395-5BF0-3C8C-812A0C989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96" y="539014"/>
            <a:ext cx="1148073" cy="1069105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2E499904-0C25-8139-B902-4A6A00BA3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cette scène pendant 30 secondes. Il y a des images déjà vues aujourd’hui.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B0B69F-33DB-468C-B2BC-36A00DA127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95"/>
          <a:stretch/>
        </p:blipFill>
        <p:spPr>
          <a:xfrm>
            <a:off x="1600390" y="1746985"/>
            <a:ext cx="5943220" cy="457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53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188FB-A6A3-F74B-ADBD-726307572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0170AAC7-6ED3-3A7B-9EF9-850B4ECDE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Majd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va nous montrer comment décrire l’image. Soyez attentifs.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C39E03-07B8-AFDD-B036-77C212199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75" y="549625"/>
            <a:ext cx="1152244" cy="107298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27377E3-8CBE-94D0-31A7-B16F9EAC5B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2211"/>
          <a:stretch>
            <a:fillRect/>
          </a:stretch>
        </p:blipFill>
        <p:spPr>
          <a:xfrm>
            <a:off x="593989" y="2030931"/>
            <a:ext cx="2228040" cy="425376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18E31A6-878F-4B83-9456-116C1AF219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95"/>
          <a:stretch/>
        </p:blipFill>
        <p:spPr>
          <a:xfrm>
            <a:off x="2822029" y="1712695"/>
            <a:ext cx="5727982" cy="457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66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2CD09-A5C9-C980-F4B6-106363535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809A3FF1-1030-DCF8-8715-68166AADD0F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5" name="je vais vous dire....">
            <a:hlinkClick r:id="" action="ppaction://media"/>
            <a:extLst>
              <a:ext uri="{FF2B5EF4-FFF2-40B4-BE49-F238E27FC236}">
                <a16:creationId xmlns:a16="http://schemas.microsoft.com/office/drawing/2014/main" id="{072DB354-8DC0-9681-2878-1F8C3193CB4F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t="1" b="873"/>
          <a:stretch>
            <a:fillRect/>
          </a:stretch>
        </p:blipFill>
        <p:spPr>
          <a:xfrm>
            <a:off x="590433" y="2352373"/>
            <a:ext cx="2128010" cy="3749627"/>
          </a:xfrm>
        </p:spPr>
      </p:pic>
      <p:sp>
        <p:nvSpPr>
          <p:cNvPr id="9" name="Titre 53">
            <a:extLst>
              <a:ext uri="{FF2B5EF4-FFF2-40B4-BE49-F238E27FC236}">
                <a16:creationId xmlns:a16="http://schemas.microsoft.com/office/drawing/2014/main" id="{49A77D10-B459-5852-D54E-1926D3157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EDD11F0-64B2-4A18-BD87-3486E5F7FCF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95"/>
          <a:stretch/>
        </p:blipFill>
        <p:spPr>
          <a:xfrm>
            <a:off x="2822029" y="1712695"/>
            <a:ext cx="5727982" cy="457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23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DB0C1-0799-FEEC-7318-13CBEB27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EC8DB642-3AE9-3BEE-D2A8-A45BAA00DC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itre 53">
            <a:extLst>
              <a:ext uri="{FF2B5EF4-FFF2-40B4-BE49-F238E27FC236}">
                <a16:creationId xmlns:a16="http://schemas.microsoft.com/office/drawing/2014/main" id="{3B05947A-EA03-8315-F29F-0ECD58F80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4" name="Image 3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2EC6B5BC-B337-4096-ADEE-DA324B35C3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477" y="5989299"/>
            <a:ext cx="764413" cy="764413"/>
          </a:xfrm>
          <a:prstGeom prst="rect">
            <a:avLst/>
          </a:prstGeom>
        </p:spPr>
      </p:pic>
      <p:pic>
        <p:nvPicPr>
          <p:cNvPr id="2" name="621B510F">
            <a:hlinkClick r:id="" action="ppaction://media"/>
            <a:extLst>
              <a:ext uri="{FF2B5EF4-FFF2-40B4-BE49-F238E27FC236}">
                <a16:creationId xmlns:a16="http://schemas.microsoft.com/office/drawing/2014/main" id="{1DFD78ED-F4F5-47BB-BD35-4B33CD1584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6581" y="1891553"/>
            <a:ext cx="7080948" cy="40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04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807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B371E-C475-2C7A-8B51-373B6F6CD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5DB0E43A-C6B8-6BB3-290D-2EE131156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Soyez attentifs. Majd va décrire la scène une deuxième fois.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7D4A5F-69F5-59C6-4745-650DC4504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75" y="54962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B4F577B-7EAD-D1EC-43E3-A3F53E8C7C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2211"/>
          <a:stretch>
            <a:fillRect/>
          </a:stretch>
        </p:blipFill>
        <p:spPr>
          <a:xfrm>
            <a:off x="593989" y="2030931"/>
            <a:ext cx="2228040" cy="425376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A027963-529A-4129-8B25-D1A079D376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95"/>
          <a:stretch/>
        </p:blipFill>
        <p:spPr>
          <a:xfrm>
            <a:off x="2822029" y="1712695"/>
            <a:ext cx="5727982" cy="457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4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DB0C1-0799-FEEC-7318-13CBEB27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EC8DB642-3AE9-3BEE-D2A8-A45BAA00DC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itre 53">
            <a:extLst>
              <a:ext uri="{FF2B5EF4-FFF2-40B4-BE49-F238E27FC236}">
                <a16:creationId xmlns:a16="http://schemas.microsoft.com/office/drawing/2014/main" id="{3B05947A-EA03-8315-F29F-0ECD58F80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4" name="Image 3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2EC6B5BC-B337-4096-ADEE-DA324B35C3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543" y="6005065"/>
            <a:ext cx="764413" cy="764413"/>
          </a:xfrm>
          <a:prstGeom prst="rect">
            <a:avLst/>
          </a:prstGeom>
        </p:spPr>
      </p:pic>
      <p:pic>
        <p:nvPicPr>
          <p:cNvPr id="5" name="621B510F">
            <a:hlinkClick r:id="" action="ppaction://media"/>
            <a:extLst>
              <a:ext uri="{FF2B5EF4-FFF2-40B4-BE49-F238E27FC236}">
                <a16:creationId xmlns:a16="http://schemas.microsoft.com/office/drawing/2014/main" id="{2D2A7F76-987C-4EBB-A55C-3237283D76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6581" y="1891553"/>
            <a:ext cx="7080948" cy="409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69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807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F5D87-E11A-A3D4-F7AD-2FFB8CCD8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167BF107-437E-B86A-54D9-578ECC1B6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je vais vous poser des questions.</a:t>
            </a:r>
            <a:endParaRPr lang="fr-MA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4E0B1ED-3AFF-58EC-2919-A2CF2770D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4988F96-653D-48CF-9A81-AC7D50CFFE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95"/>
          <a:stretch/>
        </p:blipFill>
        <p:spPr>
          <a:xfrm>
            <a:off x="1308918" y="1746985"/>
            <a:ext cx="6839999" cy="457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6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E19C4005-4A51-DD46-6175-E7EA3F0C24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Description de la scène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D82192C4-E114-9B07-692A-020A71C5F89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MA" dirty="0"/>
              <a:t>Travail sur livret</a:t>
            </a:r>
          </a:p>
        </p:txBody>
      </p:sp>
      <p:pic>
        <p:nvPicPr>
          <p:cNvPr id="41" name="Espace réservé pour une image  40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38B40634-5B97-0FD8-D4DA-72F287BC6C2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B8AE1112-EE82-8B56-B589-D5C05675E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507B2C7-53CF-9049-FD6D-F24173083D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/>
        </p:nvSpPr>
        <p:spPr>
          <a:xfrm>
            <a:off x="2227716" y="2160000"/>
            <a:ext cx="2781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Présentation du vocabulaire</a:t>
            </a:r>
          </a:p>
        </p:txBody>
      </p:sp>
      <p:pic>
        <p:nvPicPr>
          <p:cNvPr id="37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8424BAA-A47B-4E20-FFE5-6432611FA8F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DEBC9B86-58A6-E84E-B0D4-3F52F1057EE1}"/>
              </a:ext>
            </a:extLst>
          </p:cNvPr>
          <p:cNvSpPr txBox="1">
            <a:spLocks/>
          </p:cNvSpPr>
          <p:nvPr/>
        </p:nvSpPr>
        <p:spPr>
          <a:xfrm>
            <a:off x="2108604" y="2520000"/>
            <a:ext cx="5482572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La cour – Le couloir – La cantine – Une classe – La clé – Une cloche</a:t>
            </a:r>
          </a:p>
          <a:p>
            <a:r>
              <a:rPr lang="fr-FR" dirty="0"/>
              <a:t>Une glace – Une plante – Une plume – La plage – Une flûte – Le blé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0FE35C4-145F-6738-A1CC-5AC4FD3BD7BE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C4DDDA2-47B1-BBC8-2C60-1F89D0950FEA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C57BDBB-B0C3-DFCC-071C-38F5144E91C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46FBB6B1-F003-0AEB-88B9-1074CD76B1B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6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FF7C1932-6ECE-6B47-139C-5C4D4F25641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3448487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43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F5D87-E11A-A3D4-F7AD-2FFB8CCD8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167BF107-437E-B86A-54D9-578ECC1B6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Où se trouvent Dina et Rami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988F96-653D-48CF-9A81-AC7D50CFFE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95"/>
          <a:stretch/>
        </p:blipFill>
        <p:spPr>
          <a:xfrm>
            <a:off x="1308918" y="1746985"/>
            <a:ext cx="6839999" cy="457200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562F4DB-5ED4-443B-A633-433FE57218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5123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E2945-8E6E-B7DB-C5A4-AF3A79642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789E7D43-B818-A879-0467-04CF928B1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mange Dina 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A904F1B-A559-1D5D-C922-91487176AA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95"/>
          <a:stretch/>
        </p:blipFill>
        <p:spPr>
          <a:xfrm>
            <a:off x="1308918" y="1746985"/>
            <a:ext cx="6839999" cy="457200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0BAE3E6-C45B-CDEE-0F91-72EC055F43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5628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F5D87-E11A-A3D4-F7AD-2FFB8CCD8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167BF107-437E-B86A-54D9-578ECC1B6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vois-tu sur le chapeau de Dina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988F96-653D-48CF-9A81-AC7D50CFFE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95"/>
          <a:stretch/>
        </p:blipFill>
        <p:spPr>
          <a:xfrm>
            <a:off x="1308918" y="1746985"/>
            <a:ext cx="6839999" cy="457200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3348AF8-ECCA-4785-9008-E84E82E9BE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7612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F5D87-E11A-A3D4-F7AD-2FFB8CCD8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167BF107-437E-B86A-54D9-578ECC1B6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fait Rami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988F96-653D-48CF-9A81-AC7D50CFFE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95"/>
          <a:stretch/>
        </p:blipFill>
        <p:spPr>
          <a:xfrm>
            <a:off x="1308918" y="1746985"/>
            <a:ext cx="6839999" cy="457200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D3D807B-E578-4A8D-BB92-FD58FE9194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6909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697DFF48-5E06-8151-398A-A4FC15EB2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4250" y="775250"/>
            <a:ext cx="7236607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à vous maintenant. Qui veut passer au tableau pour décrire l’image comme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Majd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DA69C2-8F8E-4105-E5A0-9DBA037C2D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955CA00-13B4-4A13-BB04-7A4B890D49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95"/>
          <a:stretch/>
        </p:blipFill>
        <p:spPr>
          <a:xfrm>
            <a:off x="1308918" y="1746985"/>
            <a:ext cx="6839999" cy="457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3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EEE8B-3733-68BD-2BAF-3A7A73A46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C566B6-A7BC-76A4-19B4-275D440E37B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Description de la scène. </a:t>
            </a:r>
          </a:p>
        </p:txBody>
      </p:sp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3A3BE96B-F106-41BC-29A1-EAA31D27AC3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noFill/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E1ADB3A8-250D-B12A-907C-1F4AEC6A1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05EBE78-D46A-6E44-3FB8-10586136E8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732" y="4958781"/>
            <a:ext cx="6344535" cy="1495634"/>
          </a:xfrm>
          <a:prstGeom prst="rect">
            <a:avLst/>
          </a:prstGeom>
        </p:spPr>
      </p:pic>
      <p:pic>
        <p:nvPicPr>
          <p:cNvPr id="20" name="Espace réservé pour une image  19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6678453A-AD05-E2D8-8A59-9D3EBD73873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34302"/>
            <a:ext cx="540000" cy="540000"/>
          </a:xfr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1173B536-B8DF-23E8-A9DB-4991994579D5}"/>
              </a:ext>
            </a:extLst>
          </p:cNvPr>
          <p:cNvSpPr txBox="1"/>
          <p:nvPr/>
        </p:nvSpPr>
        <p:spPr>
          <a:xfrm>
            <a:off x="2201410" y="5135748"/>
            <a:ext cx="3375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3.  Activités de vocabulaire  sur livret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1C4740DC-4B2E-9601-955B-47C4EE658483}"/>
              </a:ext>
            </a:extLst>
          </p:cNvPr>
          <p:cNvSpPr txBox="1">
            <a:spLocks/>
          </p:cNvSpPr>
          <p:nvPr/>
        </p:nvSpPr>
        <p:spPr>
          <a:xfrm>
            <a:off x="2201410" y="5499733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Activités sur livret</a:t>
            </a:r>
          </a:p>
        </p:txBody>
      </p:sp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30FF6CCA-2F46-3DEE-46B7-D46D03543440}"/>
              </a:ext>
            </a:extLst>
          </p:cNvPr>
          <p:cNvSpPr txBox="1">
            <a:spLocks/>
          </p:cNvSpPr>
          <p:nvPr/>
        </p:nvSpPr>
        <p:spPr>
          <a:xfrm>
            <a:off x="2075282" y="2522109"/>
            <a:ext cx="554285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La cour – Le couloir – La cantine – Une classe – La clé – Une cloche</a:t>
            </a:r>
          </a:p>
          <a:p>
            <a:r>
              <a:rPr lang="fr-FR" dirty="0"/>
              <a:t>Une glace – Une plante – Une plume – La plage – Une flûte – Le blé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3D908DC-768F-ABEE-12AA-034670A454CA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3D0D575-244D-5F96-17A8-0403E9C97B5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3D0EC52-A8F6-8A00-7360-67771713C11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" name="Titre 53">
              <a:extLst>
                <a:ext uri="{FF2B5EF4-FFF2-40B4-BE49-F238E27FC236}">
                  <a16:creationId xmlns:a16="http://schemas.microsoft.com/office/drawing/2014/main" id="{E9D8181D-5862-80BC-9768-5A9417BF51BE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1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4AA5105-75E0-5CA5-6E4C-0E326685A81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3448487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2535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57744B-8346-4FC3-BADA-54A0FBB7C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Ouvrez le livret à la page 34.  Vous allez faire cette activité avec votre camarade.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2585A79-0EAD-372C-E92C-DFD4ADE96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E991CD7-D093-4699-A1AD-49BD30A2B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8510" y="1452282"/>
            <a:ext cx="3144233" cy="5029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DC2E1F4-B61D-42E7-B329-9E1AFA7CC62F}"/>
              </a:ext>
            </a:extLst>
          </p:cNvPr>
          <p:cNvSpPr/>
          <p:nvPr/>
        </p:nvSpPr>
        <p:spPr>
          <a:xfrm>
            <a:off x="3058510" y="2017986"/>
            <a:ext cx="3144233" cy="4371410"/>
          </a:xfrm>
          <a:prstGeom prst="roundRect">
            <a:avLst>
              <a:gd name="adj" fmla="val 8559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1369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3BE7DC5-B746-1556-1173-38419CA116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89" t="5474" r="6315" b="20702"/>
          <a:stretch>
            <a:fillRect/>
          </a:stretch>
        </p:blipFill>
        <p:spPr>
          <a:xfrm>
            <a:off x="2972352" y="2626297"/>
            <a:ext cx="3145757" cy="2621230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7844B121-86CA-B079-C580-1392879E8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" pitchFamily="2" charset="0"/>
              </a:rPr>
              <a:t>À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tour de rôle : l’un montre une image, l’autre dit le mot. Je passe entre les rangs pour vous aider.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6F38FD7-84DB-0A0F-3AB2-690096D81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52" y="535130"/>
            <a:ext cx="1152244" cy="1072989"/>
          </a:xfrm>
          <a:prstGeom prst="rect">
            <a:avLst/>
          </a:prstGeom>
        </p:spPr>
      </p:pic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3E82803C-2C5C-CD87-F0D2-57B4A10A90B9}"/>
              </a:ext>
            </a:extLst>
          </p:cNvPr>
          <p:cNvSpPr/>
          <p:nvPr/>
        </p:nvSpPr>
        <p:spPr>
          <a:xfrm>
            <a:off x="630794" y="3257484"/>
            <a:ext cx="2502567" cy="612000"/>
          </a:xfrm>
          <a:prstGeom prst="roundRect">
            <a:avLst>
              <a:gd name="adj" fmla="val 26103"/>
            </a:avLst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93174EB-BA03-E50D-50E7-1C6DA410E8FB}"/>
              </a:ext>
            </a:extLst>
          </p:cNvPr>
          <p:cNvSpPr txBox="1"/>
          <p:nvPr/>
        </p:nvSpPr>
        <p:spPr>
          <a:xfrm>
            <a:off x="1153361" y="3367452"/>
            <a:ext cx="188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Dosis" pitchFamily="2" charset="0"/>
              </a:rPr>
              <a:t>Je montre l’image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3AD92FC9-56BF-E561-7399-C018E2A4468F}"/>
              </a:ext>
            </a:extLst>
          </p:cNvPr>
          <p:cNvSpPr/>
          <p:nvPr/>
        </p:nvSpPr>
        <p:spPr>
          <a:xfrm>
            <a:off x="739474" y="3334301"/>
            <a:ext cx="413887" cy="43911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EDA85F8-CB03-62B7-60D1-A1926994DDD6}"/>
              </a:ext>
            </a:extLst>
          </p:cNvPr>
          <p:cNvSpPr txBox="1"/>
          <p:nvPr/>
        </p:nvSpPr>
        <p:spPr>
          <a:xfrm>
            <a:off x="821284" y="3343926"/>
            <a:ext cx="258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424D7B"/>
                </a:solidFill>
                <a:latin typeface="Dosis" pitchFamily="2" charset="0"/>
              </a:rPr>
              <a:t>1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35007C7E-686D-E668-3A31-8D4E0A327578}"/>
              </a:ext>
            </a:extLst>
          </p:cNvPr>
          <p:cNvSpPr/>
          <p:nvPr/>
        </p:nvSpPr>
        <p:spPr>
          <a:xfrm>
            <a:off x="6118109" y="3447987"/>
            <a:ext cx="2033381" cy="612000"/>
          </a:xfrm>
          <a:prstGeom prst="roundRect">
            <a:avLst>
              <a:gd name="adj" fmla="val 26103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CB0279B-9F1E-7541-E0A9-3BF1F28BC69E}"/>
              </a:ext>
            </a:extLst>
          </p:cNvPr>
          <p:cNvSpPr txBox="1"/>
          <p:nvPr/>
        </p:nvSpPr>
        <p:spPr>
          <a:xfrm>
            <a:off x="6640676" y="3557955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Dosis" pitchFamily="2" charset="0"/>
              </a:rPr>
              <a:t>Je dis le mot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4BDAF4D-408B-AEB6-E799-994D3C6EF47E}"/>
              </a:ext>
            </a:extLst>
          </p:cNvPr>
          <p:cNvSpPr/>
          <p:nvPr/>
        </p:nvSpPr>
        <p:spPr>
          <a:xfrm>
            <a:off x="6226789" y="3524804"/>
            <a:ext cx="413887" cy="439115"/>
          </a:xfrm>
          <a:prstGeom prst="ellipse">
            <a:avLst/>
          </a:prstGeom>
          <a:solidFill>
            <a:srgbClr val="DAC4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DABAF0-9EFC-2406-4537-E24998FBAA5E}"/>
              </a:ext>
            </a:extLst>
          </p:cNvPr>
          <p:cNvSpPr txBox="1"/>
          <p:nvPr/>
        </p:nvSpPr>
        <p:spPr>
          <a:xfrm>
            <a:off x="6273908" y="353515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424D7B"/>
                </a:solidFill>
                <a:latin typeface="Dosis" pitchFamily="2" charset="0"/>
              </a:rPr>
              <a:t>2</a:t>
            </a:r>
          </a:p>
        </p:txBody>
      </p:sp>
      <p:sp>
        <p:nvSpPr>
          <p:cNvPr id="4" name="AutoShape 4" descr="Image générée">
            <a:extLst>
              <a:ext uri="{FF2B5EF4-FFF2-40B4-BE49-F238E27FC236}">
                <a16:creationId xmlns:a16="http://schemas.microsoft.com/office/drawing/2014/main" id="{E38DB5F8-4C93-3DB8-51F4-4AFF31C6CA5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6422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871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CED4CC77-2AB6-47DB-A83E-338DF5C6D2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3381" y="1524105"/>
            <a:ext cx="3144233" cy="502920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467D0624-BFBC-12EC-0D36-530D60149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 À la maison, révisez le vocabulaire sur le livret.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Nada-Wave">
            <a:hlinkClick r:id="" action="ppaction://media"/>
            <a:extLst>
              <a:ext uri="{FF2B5EF4-FFF2-40B4-BE49-F238E27FC236}">
                <a16:creationId xmlns:a16="http://schemas.microsoft.com/office/drawing/2014/main" id="{2848A6E2-01EF-BC7D-FB61-79C9611D60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8147" y="2261937"/>
            <a:ext cx="2225112" cy="3553537"/>
          </a:xfrm>
          <a:prstGeom prst="rect">
            <a:avLst/>
          </a:prstGeom>
        </p:spPr>
      </p:pic>
      <p:pic>
        <p:nvPicPr>
          <p:cNvPr id="6" name="Espace réservé pour une image  2" descr="Une image contenant habits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7CD71C9-F91F-2163-64E1-4F061878D7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D402C64-B576-4955-A902-619B366DBA39}"/>
              </a:ext>
            </a:extLst>
          </p:cNvPr>
          <p:cNvSpPr/>
          <p:nvPr/>
        </p:nvSpPr>
        <p:spPr>
          <a:xfrm>
            <a:off x="3921503" y="2099124"/>
            <a:ext cx="2967990" cy="4270031"/>
          </a:xfrm>
          <a:prstGeom prst="roundRect">
            <a:avLst>
              <a:gd name="adj" fmla="val 8559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6992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Bonjour les enfants !  La leçon de français commence maintenant avec nos amis Majd et Nada. 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0" name="Nada-Wave">
            <a:hlinkClick r:id="" action="ppaction://media"/>
            <a:extLst>
              <a:ext uri="{FF2B5EF4-FFF2-40B4-BE49-F238E27FC236}">
                <a16:creationId xmlns:a16="http://schemas.microsoft.com/office/drawing/2014/main" id="{D241DEE4-1339-7241-C2D4-F21E7C487811}"/>
              </a:ext>
            </a:extLst>
          </p:cNvPr>
          <p:cNvPicPr>
            <a:picLocks noGrp="1" noChangeAspect="1"/>
          </p:cNvPicPr>
          <p:nvPr>
            <p:ph type="media" sz="quarter" idx="1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09407" y="2021302"/>
            <a:ext cx="2108665" cy="3367569"/>
          </a:xfrm>
        </p:spPr>
      </p:pic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6D5CF659-C92F-4FE5-690C-B875E222DE2C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2820"/>
          <a:stretch>
            <a:fillRect/>
          </a:stretch>
        </p:blipFill>
        <p:spPr>
          <a:xfrm>
            <a:off x="2367098" y="2021304"/>
            <a:ext cx="1894256" cy="3272591"/>
          </a:xfr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AD95432-77F0-96EC-78B6-6B679D5270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50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video>
              <p:cMediaNode vol="10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ABE73-33EF-ADE9-E5E0-62AE2BD2A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8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F7AD553D-DFCC-7C71-385D-0C26F751ECA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Image 7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CC1B47B5-A494-9879-ED87-26957565BA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266FBD2A-070C-F28F-AD6A-06BBF4F20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/>
              <a:t>Lecture de la vidéo.</a:t>
            </a:r>
          </a:p>
        </p:txBody>
      </p:sp>
      <p:pic>
        <p:nvPicPr>
          <p:cNvPr id="29" name="On vat aprendre de.....">
            <a:hlinkClick r:id="" action="ppaction://media"/>
            <a:extLst>
              <a:ext uri="{FF2B5EF4-FFF2-40B4-BE49-F238E27FC236}">
                <a16:creationId xmlns:a16="http://schemas.microsoft.com/office/drawing/2014/main" id="{C761AFED-4A1E-6F38-E47C-80C1AFC8B359}"/>
              </a:ext>
            </a:extLst>
          </p:cNvPr>
          <p:cNvPicPr>
            <a:picLocks noGrp="1" noChangeAspect="1"/>
          </p:cNvPicPr>
          <p:nvPr>
            <p:ph type="media" sz="quarter" idx="29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1610" b="1509"/>
          <a:stretch>
            <a:fillRect/>
          </a:stretch>
        </p:blipFill>
        <p:spPr>
          <a:xfrm>
            <a:off x="1066806" y="2125453"/>
            <a:ext cx="1955389" cy="3367569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6B1F82C-A177-757C-3AF2-27E51833E8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634" y="1702674"/>
            <a:ext cx="1197366" cy="130837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435E8BB-346B-E751-BB16-FBAADA4EE7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786" y="3048319"/>
            <a:ext cx="1197366" cy="130837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54FD35B-6347-DAD6-6BFC-D8F498B9DF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385" y="1702674"/>
            <a:ext cx="1197347" cy="13083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9AC84BF-CE45-1960-CE5E-31479B0057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784" y="1702674"/>
            <a:ext cx="1197347" cy="130837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2DDC013-2726-33DD-D9D2-9118B3C4B1C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385" y="3017033"/>
            <a:ext cx="1197347" cy="130837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783C381-F083-2FB0-67B1-9D60C7461A8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550" y="3017033"/>
            <a:ext cx="1197365" cy="130837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AACA92D-EAAE-2ACE-3E93-3A1A3025B86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511" y="4492747"/>
            <a:ext cx="1197365" cy="130837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E3A8F3E-E92D-7573-C41F-1749912852C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784" y="4501137"/>
            <a:ext cx="1197365" cy="130837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9738783-8B4A-8390-5738-326440899F2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496" y="1739942"/>
            <a:ext cx="1197365" cy="130837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BE99337-5B77-D783-62DF-681AAF950BF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195" y="3048319"/>
            <a:ext cx="1197365" cy="130837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9E2C6EE-F9B8-11AA-6F1F-E9FE747F414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846" y="4451025"/>
            <a:ext cx="1197365" cy="130837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D8A9A4B-71B8-02FF-8A18-7BCB962916D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369" y="4501137"/>
            <a:ext cx="1197363" cy="130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4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57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y a des noms masculins et des noms féminins.  « couloir » est un nom masculin. « cour » est un nom féminin.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AD95432-77F0-96EC-78B6-6B679D527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447289BD-1569-E508-DF0E-CF0F6AAAD254}"/>
              </a:ext>
            </a:extLst>
          </p:cNvPr>
          <p:cNvSpPr txBox="1">
            <a:spLocks/>
          </p:cNvSpPr>
          <p:nvPr/>
        </p:nvSpPr>
        <p:spPr>
          <a:xfrm>
            <a:off x="2038842" y="4457760"/>
            <a:ext cx="3098339" cy="360000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3200" b="1" dirty="0">
                <a:solidFill>
                  <a:srgbClr val="5B9BD5">
                    <a:lumMod val="75000"/>
                  </a:srgbClr>
                </a:solidFill>
                <a:latin typeface="Dosis SemiBold" pitchFamily="2" charset="0"/>
              </a:rPr>
              <a:t>Le </a:t>
            </a:r>
            <a:r>
              <a:rPr lang="fr-MA" sz="3200" dirty="0">
                <a:solidFill>
                  <a:srgbClr val="424D7B"/>
                </a:solidFill>
                <a:latin typeface="Dosis SemiBold" pitchFamily="2" charset="0"/>
              </a:rPr>
              <a:t>couloir</a:t>
            </a:r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48DFCF79-F308-E79C-0C9C-D9359DEEBA16}"/>
              </a:ext>
            </a:extLst>
          </p:cNvPr>
          <p:cNvSpPr txBox="1">
            <a:spLocks/>
          </p:cNvSpPr>
          <p:nvPr/>
        </p:nvSpPr>
        <p:spPr>
          <a:xfrm>
            <a:off x="4419503" y="4444437"/>
            <a:ext cx="3863023" cy="360000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28674" marR="0" lvl="4" indent="0" algn="l" defTabSz="514337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3200" b="1" dirty="0">
                <a:solidFill>
                  <a:srgbClr val="DB03A2"/>
                </a:solidFill>
                <a:latin typeface="Dosis SemiBold" pitchFamily="2" charset="0"/>
              </a:rPr>
              <a:t>La</a:t>
            </a:r>
            <a:r>
              <a:rPr kumimoji="0" lang="f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  <a:r>
              <a:rPr kumimoji="0" lang="fr-MA" sz="32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cour</a:t>
            </a:r>
          </a:p>
        </p:txBody>
      </p:sp>
      <p:pic>
        <p:nvPicPr>
          <p:cNvPr id="15" name="Image 14" descr="Une image contenant symbole, cercle, logo&#10;&#10;Description générée automatiquement">
            <a:extLst>
              <a:ext uri="{FF2B5EF4-FFF2-40B4-BE49-F238E27FC236}">
                <a16:creationId xmlns:a16="http://schemas.microsoft.com/office/drawing/2014/main" id="{E281C51C-2466-5B99-F1FA-4D3971C22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58" y="5059619"/>
            <a:ext cx="681546" cy="664601"/>
          </a:xfrm>
          <a:prstGeom prst="rect">
            <a:avLst/>
          </a:prstGeom>
        </p:spPr>
      </p:pic>
      <p:pic>
        <p:nvPicPr>
          <p:cNvPr id="16" name="Image 15" descr="Une image contenant symbole, cercle, Graphique, conception&#10;&#10;Description générée automatiquement">
            <a:extLst>
              <a:ext uri="{FF2B5EF4-FFF2-40B4-BE49-F238E27FC236}">
                <a16:creationId xmlns:a16="http://schemas.microsoft.com/office/drawing/2014/main" id="{224D6416-9F36-CC91-0DB2-A9E619ADE85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805" y="5059618"/>
            <a:ext cx="662786" cy="66460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24774D1-205E-401F-86D6-169F1FC86E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621" y="2092349"/>
            <a:ext cx="2054040" cy="224448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153C8EE-5F89-44BE-AD41-0E224EC82E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178" y="2092349"/>
            <a:ext cx="2054040" cy="224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47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02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New Voc_01-Exploi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C3DE38C-9467-440F-8F92-D737B71BAC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2F66EE4-8121-4753-B002-0D9C850594C5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202b3bc9-e036-45c7-aea0-06aec8cd7a40"/>
    <ds:schemaRef ds:uri="f0534ec5-868f-4ce6-85c7-99f0612daa52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C9ADD5A-1607-4BAF-9FFD-0DBA98DB5E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13414</TotalTime>
  <Words>884</Words>
  <PresentationFormat>Affichage à l'écran (4:3)</PresentationFormat>
  <Paragraphs>145</Paragraphs>
  <Slides>68</Slides>
  <Notes>2</Notes>
  <HiddenSlides>0</HiddenSlides>
  <MMClips>24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68</vt:i4>
      </vt:variant>
    </vt:vector>
  </HeadingPairs>
  <TitlesOfParts>
    <vt:vector size="86" baseType="lpstr">
      <vt:lpstr>Wingdings</vt:lpstr>
      <vt:lpstr>Aptos Display</vt:lpstr>
      <vt:lpstr>Calibri</vt:lpstr>
      <vt:lpstr>Dosis </vt:lpstr>
      <vt:lpstr>Dosis SemiBold</vt:lpstr>
      <vt:lpstr>Dosis ExtraBold</vt:lpstr>
      <vt:lpstr>Aptos</vt:lpstr>
      <vt:lpstr>Arial</vt:lpstr>
      <vt:lpstr>Dosis</vt:lpstr>
      <vt:lpstr>Dosis Medium</vt:lpstr>
      <vt:lpstr>2_Conception personnalisée</vt:lpstr>
      <vt:lpstr>00_Env-Enseignant</vt:lpstr>
      <vt:lpstr>02_New Voc_01-Présentation</vt:lpstr>
      <vt:lpstr>3_New Voc_01-Exploitation</vt:lpstr>
      <vt:lpstr>4_New Voc_01-Livret</vt:lpstr>
      <vt:lpstr>3_Conception personnalisée</vt:lpstr>
      <vt:lpstr>1_Env-Enseignant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</vt:lpstr>
      <vt:lpstr>Bonjour les enfants !  La leçon de français commence maintenant avec nos amis Majd et Nada. Soyez attentifs. </vt:lpstr>
      <vt:lpstr>Lecture de la vidéo.</vt:lpstr>
      <vt:lpstr>Il y a des noms masculins et des noms féminins.  « couloir » est un nom masculin. « cour » est un nom féminin. </vt:lpstr>
      <vt:lpstr>Lecture de la vidéo.</vt:lpstr>
      <vt:lpstr>Qui veut répéter ?</vt:lpstr>
      <vt:lpstr>Lecture de la vidéo.</vt:lpstr>
      <vt:lpstr>Qui veut répéter ?</vt:lpstr>
      <vt:lpstr>Lecture de la vidéo.</vt:lpstr>
      <vt:lpstr>Qui veut répéter ?</vt:lpstr>
      <vt:lpstr>Lecture de la vidéo.</vt:lpstr>
      <vt:lpstr>Qui veut répéter ?</vt:lpstr>
      <vt:lpstr>Lecture de la vidéo.</vt:lpstr>
      <vt:lpstr>Qui veut répéter ?</vt:lpstr>
      <vt:lpstr>Lecture de la vidéo.</vt:lpstr>
      <vt:lpstr>Qui veut répéter ?</vt:lpstr>
      <vt:lpstr>Lecture de la vidéo.</vt:lpstr>
      <vt:lpstr>Répétons ensemble :  La cour – Le couloir – La cantine – Une classe – La clé – Une cloche.</vt:lpstr>
      <vt:lpstr>Maintenant, on va apprendre d’autres mots avec Majd.</vt:lpstr>
      <vt:lpstr>Lecture de la vidéo.</vt:lpstr>
      <vt:lpstr>Qui veut répéter ?</vt:lpstr>
      <vt:lpstr>Lecture de la vidéo.</vt:lpstr>
      <vt:lpstr>Qui veut répéter ?</vt:lpstr>
      <vt:lpstr>Lecture de la vidéo.</vt:lpstr>
      <vt:lpstr>Qui veut répéter ?</vt:lpstr>
      <vt:lpstr>Lecture de la vidéo.</vt:lpstr>
      <vt:lpstr>Qui veut répéter ?</vt:lpstr>
      <vt:lpstr>Lecture de la vidéo.</vt:lpstr>
      <vt:lpstr>Qui veut répéter ?</vt:lpstr>
      <vt:lpstr>Lecture de la vidéo.</vt:lpstr>
      <vt:lpstr>Qui veut répéter ?</vt:lpstr>
      <vt:lpstr>Lecture de la vidéo.</vt:lpstr>
      <vt:lpstr>Répétons ensemble :  Une glace – Une plante – Une plume – La plage – Une flûte  – Le blé.</vt:lpstr>
      <vt:lpstr>Prenez vos ardoises. </vt:lpstr>
      <vt:lpstr>Écrivez le numéro du mot « glace ».</vt:lpstr>
      <vt:lpstr>Écrivez le numéro du mot « flûte ».</vt:lpstr>
      <vt:lpstr>Écrivez le numéro du mot « cour ».</vt:lpstr>
      <vt:lpstr>Écrivez le numéro du mot « clé ».</vt:lpstr>
      <vt:lpstr>Rangez vos ardoises. </vt:lpstr>
      <vt:lpstr>Qui veut nommer l’image ? </vt:lpstr>
      <vt:lpstr>Qui veut nommer l’image ? </vt:lpstr>
      <vt:lpstr>Qui veut nommer l’image ? </vt:lpstr>
      <vt:lpstr>Maintenant, on va faire un jeu. Qu’est-ce qu’on dit : un clé ou une clé ?  Levez la main.  </vt:lpstr>
      <vt:lpstr>On dit une clé. </vt:lpstr>
      <vt:lpstr>Qu’est-ce qu’on dit : un couloir ou une couloir ?  Levez la main.  </vt:lpstr>
      <vt:lpstr>On dit un couloir. </vt:lpstr>
      <vt:lpstr>Plan de la séance</vt:lpstr>
      <vt:lpstr>Observez cette scène pendant 30 secondes. Il y a des images déjà vues aujourd’hui. </vt:lpstr>
      <vt:lpstr>Majd va nous montrer comment décrire l’image. Soyez attentifs.</vt:lpstr>
      <vt:lpstr>Lecture de la vidéo.</vt:lpstr>
      <vt:lpstr>Lecture de la vidéo.</vt:lpstr>
      <vt:lpstr>Soyez attentifs. Majd va décrire la scène une deuxième fois. </vt:lpstr>
      <vt:lpstr>Lecture de la vidéo.</vt:lpstr>
      <vt:lpstr>Maintenant, je vais vous poser des questions.</vt:lpstr>
      <vt:lpstr>Où se trouvent Dina et Rami ?</vt:lpstr>
      <vt:lpstr>Que mange Dina  ?</vt:lpstr>
      <vt:lpstr>Que vois-tu sur le chapeau de Dina ?</vt:lpstr>
      <vt:lpstr>Que fait Rami ?</vt:lpstr>
      <vt:lpstr>C’est à vous maintenant. Qui veut passer au tableau pour décrire l’image comme Majd ? </vt:lpstr>
      <vt:lpstr>Plan de la séance</vt:lpstr>
      <vt:lpstr>Ouvrez le livret à la page 34.  Vous allez faire cette activité avec votre camarade. </vt:lpstr>
      <vt:lpstr>À tour de rôle : l’un montre une image, l’autre dit le mot. Je passe entre les rangs pour vous aider.</vt:lpstr>
      <vt:lpstr>La séance d’aujourd’hui est terminée.  À la maison, révisez le vocabulaire sur le livret.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2025-12-07T18:21:09Z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