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tr-T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8" name="Google Shape;418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0" name="Google Shape;440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1" name="Google Shape;471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6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8" name="Google Shape;488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6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8" name="Google Shape;518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0" name="Google Shape;550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4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6" name="Google Shape;566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7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9" name="Google Shape;599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4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6" name="Google Shape;616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2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4" name="Google Shape;644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5" name="Google Shape;645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3" name="Google Shape;693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9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Google Shape;820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1" name="Google Shape;821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6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8" name="Google Shape;838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6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g841e420a92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848" name="Google Shape;848;g841e420a92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Twentieth Century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 type="picTx">
  <p:cSld name="PICTURE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wentieth Century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1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 type="vertTx">
  <p:cSld name="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 type="vertTitleAndTx">
  <p:cSld name="VERTICAL_TITLE_AND_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/>
          <p:nvPr>
            <p:ph type="title"/>
          </p:nvPr>
        </p:nvSpPr>
        <p:spPr>
          <a:xfrm rot="5400000">
            <a:off x="5350073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" type="body"/>
          </p:nvPr>
        </p:nvSpPr>
        <p:spPr>
          <a:xfrm rot="5400000">
            <a:off x="1349573" y="-447079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">
  <p:cSld name="3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/>
          <p:nvPr>
            <p:ph idx="10" type="dt"/>
          </p:nvPr>
        </p:nvSpPr>
        <p:spPr>
          <a:xfrm>
            <a:off x="457201" y="4767265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p14"/>
          <p:cNvSpPr txBox="1"/>
          <p:nvPr>
            <p:ph idx="11" type="ftr"/>
          </p:nvPr>
        </p:nvSpPr>
        <p:spPr>
          <a:xfrm>
            <a:off x="3124200" y="4767265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Google Shape;89;p14"/>
          <p:cNvSpPr txBox="1"/>
          <p:nvPr>
            <p:ph idx="12" type="sldNum"/>
          </p:nvPr>
        </p:nvSpPr>
        <p:spPr>
          <a:xfrm>
            <a:off x="6553200" y="4767265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>
  <p:cSld name="Slide 2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2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Twentieth Century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  <p:sp>
        <p:nvSpPr>
          <p:cNvPr id="41" name="Google Shape;41;p6"/>
          <p:cNvSpPr/>
          <p:nvPr/>
        </p:nvSpPr>
        <p:spPr>
          <a:xfrm>
            <a:off x="7233028" y="4767425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Rockwell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Rockwell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Rockwell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Rockwell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Rockwell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Rockwell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Rockwell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Rockwell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教案下载：www.1ppt.com/jiaoan/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Rockwell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字体下载：www.1ppt.com/ziti/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Rockwell"/>
              <a:buNone/>
            </a:pPr>
            <a:r>
              <a:rPr b="0" i="0" lang="tr-TR" sz="100" u="none" cap="none" strike="noStrike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 </a:t>
            </a:r>
            <a:endParaRPr b="0" i="0" sz="100" u="none" cap="none" strike="noStrike">
              <a:solidFill>
                <a:srgbClr val="FFFFFF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 type="twoTxTwoObj">
  <p:cSld name="TWO_OBJECTS_WITH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7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7" name="Google Shape;47;p7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 type="objTx">
  <p:cSld name="OBJECT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wentieth Century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0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3" name="Google Shape;63;p10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4" name="Google Shape;64;p1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Twentieth Century"/>
              <a:buNone/>
              <a:defRPr b="0" i="0" sz="33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1.png"/><Relationship Id="rId4" Type="http://schemas.openxmlformats.org/officeDocument/2006/relationships/image" Target="../media/image17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7.png"/><Relationship Id="rId4" Type="http://schemas.openxmlformats.org/officeDocument/2006/relationships/image" Target="../media/image6.jpg"/><Relationship Id="rId5" Type="http://schemas.openxmlformats.org/officeDocument/2006/relationships/image" Target="../media/image5.jpg"/><Relationship Id="rId6" Type="http://schemas.openxmlformats.org/officeDocument/2006/relationships/image" Target="../media/image8.png"/><Relationship Id="rId7" Type="http://schemas.openxmlformats.org/officeDocument/2006/relationships/image" Target="../media/image1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16.jpg"/><Relationship Id="rId6" Type="http://schemas.openxmlformats.org/officeDocument/2006/relationships/image" Target="../media/image15.png"/><Relationship Id="rId7" Type="http://schemas.openxmlformats.org/officeDocument/2006/relationships/image" Target="../media/image14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Relationship Id="rId4" Type="http://schemas.openxmlformats.org/officeDocument/2006/relationships/image" Target="../media/image18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3.jpg"/></Relationships>
</file>

<file path=ppt/slides/_rels/slide24.xml.rels><?xml version="1.0" encoding="UTF-8" standalone="yes"?><Relationships xmlns="http://schemas.openxmlformats.org/package/2006/relationships"><Relationship Id="rId11" Type="http://schemas.openxmlformats.org/officeDocument/2006/relationships/hyperlink" Target="https://googleslides.org/free-templates/flowers-powerpoint-templates" TargetMode="External"/><Relationship Id="rId10" Type="http://schemas.openxmlformats.org/officeDocument/2006/relationships/hyperlink" Target="https://googleslides.org/free-templates/education-google-slides" TargetMode="External"/><Relationship Id="rId13" Type="http://schemas.openxmlformats.org/officeDocument/2006/relationships/hyperlink" Target="https://googleslides.org/free-templates/games-powerpoint-templates" TargetMode="External"/><Relationship Id="rId12" Type="http://schemas.openxmlformats.org/officeDocument/2006/relationships/hyperlink" Target="https://googleslides.org/free-templates/food-drinks-powerpoint-templates" TargetMode="External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4.xml"/><Relationship Id="rId3" Type="http://schemas.openxmlformats.org/officeDocument/2006/relationships/hyperlink" Target="https://googleslides.org/free-templates" TargetMode="External"/><Relationship Id="rId4" Type="http://schemas.openxmlformats.org/officeDocument/2006/relationships/hyperlink" Target="https://googleslides.org/free-templates/abstract-google-slides" TargetMode="External"/><Relationship Id="rId9" Type="http://schemas.openxmlformats.org/officeDocument/2006/relationships/hyperlink" Target="https://googleslides.org/free-templates/christmas-new-year-templates" TargetMode="External"/><Relationship Id="rId15" Type="http://schemas.openxmlformats.org/officeDocument/2006/relationships/hyperlink" Target="https://googleslides.org/free-templates/nature-google-slide-templates" TargetMode="External"/><Relationship Id="rId14" Type="http://schemas.openxmlformats.org/officeDocument/2006/relationships/hyperlink" Target="https://googleslides.org/free-templates/medical-powerpoint-templates" TargetMode="External"/><Relationship Id="rId17" Type="http://schemas.openxmlformats.org/officeDocument/2006/relationships/hyperlink" Target="https://googleslides.org/free-templates/sports-presentation-slides" TargetMode="External"/><Relationship Id="rId16" Type="http://schemas.openxmlformats.org/officeDocument/2006/relationships/hyperlink" Target="https://googleslides.org/free-templates/religion-powerpoint-templates" TargetMode="External"/><Relationship Id="rId5" Type="http://schemas.openxmlformats.org/officeDocument/2006/relationships/hyperlink" Target="https://googleslides.org/free-templates/animal-wildlife-presentation-template" TargetMode="External"/><Relationship Id="rId19" Type="http://schemas.openxmlformats.org/officeDocument/2006/relationships/hyperlink" Target="https://googleslides.org/free-templates/transportation-google-slides" TargetMode="External"/><Relationship Id="rId6" Type="http://schemas.openxmlformats.org/officeDocument/2006/relationships/hyperlink" Target="https://googleslides.org/free-templates/biology-presentation-slides" TargetMode="External"/><Relationship Id="rId18" Type="http://schemas.openxmlformats.org/officeDocument/2006/relationships/hyperlink" Target="https://googleslides.org/free-templates/technology-powerpoint-templates" TargetMode="External"/><Relationship Id="rId7" Type="http://schemas.openxmlformats.org/officeDocument/2006/relationships/hyperlink" Target="https://googleslides.org/free-templates/business-finance-templates" TargetMode="External"/><Relationship Id="rId8" Type="http://schemas.openxmlformats.org/officeDocument/2006/relationships/hyperlink" Target="https://googleslides.org/free-templates/chemistry-google-slides-template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Relationship Id="rId4" Type="http://schemas.openxmlformats.org/officeDocument/2006/relationships/image" Target="../media/image1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5"/>
          <p:cNvSpPr/>
          <p:nvPr/>
        </p:nvSpPr>
        <p:spPr>
          <a:xfrm>
            <a:off x="733910" y="2322690"/>
            <a:ext cx="5544616" cy="1893403"/>
          </a:xfrm>
          <a:prstGeom prst="rect">
            <a:avLst/>
          </a:prstGeom>
          <a:noFill/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t" bIns="23125" lIns="46275" spcFirstLastPara="1" rIns="46275" wrap="square" tIns="231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6000" u="none" cap="none" strike="noStrike">
                <a:solidFill>
                  <a:srgbClr val="F2F2F2"/>
                </a:solidFill>
                <a:latin typeface="Rockwell"/>
                <a:ea typeface="Rockwell"/>
                <a:cs typeface="Rockwell"/>
                <a:sym typeface="Rockwell"/>
              </a:rPr>
              <a:t>CAR SHOWROOM</a:t>
            </a:r>
            <a:endParaRPr b="1" sz="6000">
              <a:solidFill>
                <a:srgbClr val="F2F2F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96" name="Google Shape;96;p15"/>
          <p:cNvSpPr/>
          <p:nvPr/>
        </p:nvSpPr>
        <p:spPr>
          <a:xfrm>
            <a:off x="607910" y="4670233"/>
            <a:ext cx="252000" cy="252000"/>
          </a:xfrm>
          <a:custGeom>
            <a:rect b="b" l="l" r="r" t="t"/>
            <a:pathLst>
              <a:path extrusionOk="0" h="905" w="904">
                <a:moveTo>
                  <a:pt x="661" y="461"/>
                </a:moveTo>
                <a:lnTo>
                  <a:pt x="661" y="339"/>
                </a:lnTo>
                <a:cubicBezTo>
                  <a:pt x="661" y="304"/>
                  <a:pt x="605" y="304"/>
                  <a:pt x="605" y="339"/>
                </a:cubicBezTo>
                <a:lnTo>
                  <a:pt x="605" y="461"/>
                </a:lnTo>
                <a:cubicBezTo>
                  <a:pt x="605" y="543"/>
                  <a:pt x="538" y="610"/>
                  <a:pt x="456" y="610"/>
                </a:cubicBezTo>
                <a:cubicBezTo>
                  <a:pt x="455" y="610"/>
                  <a:pt x="454" y="610"/>
                  <a:pt x="453" y="610"/>
                </a:cubicBezTo>
                <a:lnTo>
                  <a:pt x="452" y="610"/>
                </a:lnTo>
                <a:lnTo>
                  <a:pt x="451" y="610"/>
                </a:lnTo>
                <a:cubicBezTo>
                  <a:pt x="450" y="610"/>
                  <a:pt x="449" y="610"/>
                  <a:pt x="448" y="610"/>
                </a:cubicBezTo>
                <a:cubicBezTo>
                  <a:pt x="366" y="610"/>
                  <a:pt x="299" y="543"/>
                  <a:pt x="299" y="461"/>
                </a:cubicBezTo>
                <a:lnTo>
                  <a:pt x="299" y="339"/>
                </a:lnTo>
                <a:cubicBezTo>
                  <a:pt x="299" y="304"/>
                  <a:pt x="244" y="304"/>
                  <a:pt x="244" y="339"/>
                </a:cubicBezTo>
                <a:cubicBezTo>
                  <a:pt x="244" y="355"/>
                  <a:pt x="244" y="461"/>
                  <a:pt x="244" y="461"/>
                </a:cubicBezTo>
                <a:cubicBezTo>
                  <a:pt x="244" y="564"/>
                  <a:pt x="320" y="650"/>
                  <a:pt x="419" y="664"/>
                </a:cubicBezTo>
                <a:lnTo>
                  <a:pt x="419" y="752"/>
                </a:lnTo>
                <a:lnTo>
                  <a:pt x="295" y="787"/>
                </a:lnTo>
                <a:lnTo>
                  <a:pt x="610" y="787"/>
                </a:lnTo>
                <a:lnTo>
                  <a:pt x="484" y="751"/>
                </a:lnTo>
                <a:lnTo>
                  <a:pt x="484" y="664"/>
                </a:lnTo>
                <a:cubicBezTo>
                  <a:pt x="584" y="650"/>
                  <a:pt x="661" y="564"/>
                  <a:pt x="661" y="461"/>
                </a:cubicBezTo>
                <a:close/>
                <a:moveTo>
                  <a:pt x="450" y="558"/>
                </a:moveTo>
                <a:cubicBezTo>
                  <a:pt x="451" y="558"/>
                  <a:pt x="451" y="558"/>
                  <a:pt x="452" y="558"/>
                </a:cubicBezTo>
                <a:cubicBezTo>
                  <a:pt x="453" y="558"/>
                  <a:pt x="453" y="558"/>
                  <a:pt x="454" y="558"/>
                </a:cubicBezTo>
                <a:cubicBezTo>
                  <a:pt x="509" y="558"/>
                  <a:pt x="554" y="514"/>
                  <a:pt x="554" y="459"/>
                </a:cubicBezTo>
                <a:lnTo>
                  <a:pt x="554" y="218"/>
                </a:lnTo>
                <a:cubicBezTo>
                  <a:pt x="554" y="163"/>
                  <a:pt x="509" y="118"/>
                  <a:pt x="454" y="118"/>
                </a:cubicBezTo>
                <a:cubicBezTo>
                  <a:pt x="453" y="118"/>
                  <a:pt x="453" y="118"/>
                  <a:pt x="452" y="118"/>
                </a:cubicBezTo>
                <a:cubicBezTo>
                  <a:pt x="452" y="118"/>
                  <a:pt x="451" y="118"/>
                  <a:pt x="450" y="118"/>
                </a:cubicBezTo>
                <a:cubicBezTo>
                  <a:pt x="395" y="118"/>
                  <a:pt x="351" y="163"/>
                  <a:pt x="351" y="218"/>
                </a:cubicBezTo>
                <a:lnTo>
                  <a:pt x="351" y="459"/>
                </a:lnTo>
                <a:cubicBezTo>
                  <a:pt x="351" y="514"/>
                  <a:pt x="395" y="558"/>
                  <a:pt x="450" y="558"/>
                </a:cubicBezTo>
                <a:close/>
                <a:moveTo>
                  <a:pt x="452" y="0"/>
                </a:moveTo>
                <a:cubicBezTo>
                  <a:pt x="702" y="0"/>
                  <a:pt x="904" y="203"/>
                  <a:pt x="904" y="453"/>
                </a:cubicBezTo>
                <a:cubicBezTo>
                  <a:pt x="904" y="702"/>
                  <a:pt x="702" y="905"/>
                  <a:pt x="452" y="905"/>
                </a:cubicBezTo>
                <a:cubicBezTo>
                  <a:pt x="202" y="905"/>
                  <a:pt x="0" y="702"/>
                  <a:pt x="0" y="453"/>
                </a:cubicBezTo>
                <a:cubicBezTo>
                  <a:pt x="0" y="203"/>
                  <a:pt x="202" y="0"/>
                  <a:pt x="452" y="0"/>
                </a:cubicBezTo>
                <a:close/>
              </a:path>
            </a:pathLst>
          </a:custGeom>
          <a:solidFill>
            <a:srgbClr val="F2F2F2"/>
          </a:solidFill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F2F2F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97" name="Google Shape;97;p15"/>
          <p:cNvSpPr txBox="1"/>
          <p:nvPr/>
        </p:nvSpPr>
        <p:spPr>
          <a:xfrm>
            <a:off x="859910" y="4645368"/>
            <a:ext cx="896106" cy="31545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tr-TR" sz="1600" u="none">
                <a:solidFill>
                  <a:srgbClr val="F2F2F2"/>
                </a:solidFill>
                <a:latin typeface="Rockwell"/>
                <a:ea typeface="Rockwell"/>
                <a:cs typeface="Rockwell"/>
                <a:sym typeface="Rockwell"/>
              </a:rPr>
              <a:t>VOICES</a:t>
            </a:r>
            <a:endParaRPr b="0" sz="1600" u="none">
              <a:solidFill>
                <a:srgbClr val="F2F2F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98" name="Google Shape;98;p15"/>
          <p:cNvSpPr/>
          <p:nvPr/>
        </p:nvSpPr>
        <p:spPr>
          <a:xfrm>
            <a:off x="830875" y="4154143"/>
            <a:ext cx="4608514" cy="431657"/>
          </a:xfrm>
          <a:prstGeom prst="rect">
            <a:avLst/>
          </a:prstGeom>
          <a:noFill/>
          <a:ln>
            <a:noFill/>
          </a:ln>
        </p:spPr>
        <p:txBody>
          <a:bodyPr anchorCtr="0" anchor="t" bIns="30850" lIns="61700" spcFirstLastPara="1" rIns="61700" wrap="square" tIns="30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F2F2F2"/>
                </a:solidFill>
                <a:latin typeface="Rockwell"/>
                <a:ea typeface="Rockwell"/>
                <a:cs typeface="Rockwell"/>
                <a:sym typeface="Rockwell"/>
              </a:rPr>
              <a:t>POWERPOINT TEMPLATE</a:t>
            </a:r>
            <a:endParaRPr sz="2400">
              <a:solidFill>
                <a:srgbClr val="F2F2F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7" name="Google Shape;367;p24"/>
          <p:cNvGrpSpPr/>
          <p:nvPr/>
        </p:nvGrpSpPr>
        <p:grpSpPr>
          <a:xfrm>
            <a:off x="1208281" y="1938357"/>
            <a:ext cx="6961374" cy="1799366"/>
            <a:chOff x="1260022" y="2163164"/>
            <a:chExt cx="6960165" cy="1748634"/>
          </a:xfrm>
        </p:grpSpPr>
        <p:sp>
          <p:nvSpPr>
            <p:cNvPr id="368" name="Google Shape;368;p24"/>
            <p:cNvSpPr/>
            <p:nvPr/>
          </p:nvSpPr>
          <p:spPr>
            <a:xfrm>
              <a:off x="4740104" y="2171757"/>
              <a:ext cx="1740042" cy="1740041"/>
            </a:xfrm>
            <a:prstGeom prst="arc">
              <a:avLst>
                <a:gd fmla="val 21449734" name="adj1"/>
                <a:gd fmla="val 10900343" name="adj2"/>
              </a:avLst>
            </a:prstGeom>
            <a:noFill/>
            <a:ln cap="rnd" cmpd="sng" w="127000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76200" rotWithShape="0" algn="t" dir="5400000" dist="3810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B48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69" name="Google Shape;369;p24"/>
            <p:cNvSpPr/>
            <p:nvPr/>
          </p:nvSpPr>
          <p:spPr>
            <a:xfrm>
              <a:off x="1260022" y="2171757"/>
              <a:ext cx="1740042" cy="1740041"/>
            </a:xfrm>
            <a:prstGeom prst="arc">
              <a:avLst>
                <a:gd fmla="val 21449734" name="adj1"/>
                <a:gd fmla="val 10900343" name="adj2"/>
              </a:avLst>
            </a:prstGeom>
            <a:noFill/>
            <a:ln cap="rnd" cmpd="sng" w="127000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76200" rotWithShape="0" algn="t" dir="5400000" dist="3810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B48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70" name="Google Shape;370;p24"/>
            <p:cNvSpPr/>
            <p:nvPr/>
          </p:nvSpPr>
          <p:spPr>
            <a:xfrm rot="10800000">
              <a:off x="3000064" y="2163164"/>
              <a:ext cx="1740041" cy="1740041"/>
            </a:xfrm>
            <a:prstGeom prst="arc">
              <a:avLst>
                <a:gd fmla="val 21449734" name="adj1"/>
                <a:gd fmla="val 10900343" name="adj2"/>
              </a:avLst>
            </a:prstGeom>
            <a:noFill/>
            <a:ln cap="rnd" cmpd="sng" w="127000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76200" rotWithShape="0" algn="t" dir="5400000" dist="3810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B48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71" name="Google Shape;371;p24"/>
            <p:cNvSpPr/>
            <p:nvPr/>
          </p:nvSpPr>
          <p:spPr>
            <a:xfrm rot="10800000">
              <a:off x="6480146" y="2163164"/>
              <a:ext cx="1740041" cy="1740041"/>
            </a:xfrm>
            <a:prstGeom prst="arc">
              <a:avLst>
                <a:gd fmla="val 21449734" name="adj1"/>
                <a:gd fmla="val 10900343" name="adj2"/>
              </a:avLst>
            </a:prstGeom>
            <a:noFill/>
            <a:ln cap="rnd" cmpd="sng" w="127000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76200" rotWithShape="0" algn="t" dir="5400000" dist="3810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B485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72" name="Google Shape;372;p24"/>
          <p:cNvGrpSpPr/>
          <p:nvPr/>
        </p:nvGrpSpPr>
        <p:grpSpPr>
          <a:xfrm>
            <a:off x="1256427" y="1338327"/>
            <a:ext cx="1669828" cy="643839"/>
            <a:chOff x="6084168" y="1274556"/>
            <a:chExt cx="1669538" cy="625687"/>
          </a:xfrm>
        </p:grpSpPr>
        <p:sp>
          <p:nvSpPr>
            <p:cNvPr id="373" name="Google Shape;373;p24"/>
            <p:cNvSpPr txBox="1"/>
            <p:nvPr/>
          </p:nvSpPr>
          <p:spPr>
            <a:xfrm>
              <a:off x="6084168" y="1514664"/>
              <a:ext cx="1669538" cy="38557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Is the color of gold, butter and ripe lemons. </a:t>
              </a:r>
              <a:endParaRPr sz="8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74" name="Google Shape;374;p24"/>
            <p:cNvSpPr txBox="1"/>
            <p:nvPr/>
          </p:nvSpPr>
          <p:spPr>
            <a:xfrm>
              <a:off x="6532344" y="1274556"/>
              <a:ext cx="1089130" cy="2374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91425" spcFirstLastPara="1" rIns="91425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Powerpoint</a:t>
              </a:r>
              <a:endParaRPr sz="12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75" name="Google Shape;375;p24"/>
          <p:cNvGrpSpPr/>
          <p:nvPr/>
        </p:nvGrpSpPr>
        <p:grpSpPr>
          <a:xfrm>
            <a:off x="3004810" y="3723715"/>
            <a:ext cx="1669828" cy="819528"/>
            <a:chOff x="6084168" y="1274556"/>
            <a:chExt cx="1669538" cy="796423"/>
          </a:xfrm>
        </p:grpSpPr>
        <p:sp>
          <p:nvSpPr>
            <p:cNvPr id="376" name="Google Shape;376;p24"/>
            <p:cNvSpPr txBox="1"/>
            <p:nvPr/>
          </p:nvSpPr>
          <p:spPr>
            <a:xfrm>
              <a:off x="6084168" y="1514664"/>
              <a:ext cx="1669538" cy="55631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Get a modern PowerPoint Presentation that is beautifully designed.</a:t>
              </a:r>
              <a:endParaRPr sz="8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77" name="Google Shape;377;p24"/>
            <p:cNvSpPr txBox="1"/>
            <p:nvPr/>
          </p:nvSpPr>
          <p:spPr>
            <a:xfrm>
              <a:off x="6532344" y="1274556"/>
              <a:ext cx="1008112" cy="2374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91425" spcFirstLastPara="1" rIns="91425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Keynote</a:t>
              </a:r>
              <a:endParaRPr sz="12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78" name="Google Shape;378;p24"/>
          <p:cNvGrpSpPr/>
          <p:nvPr/>
        </p:nvGrpSpPr>
        <p:grpSpPr>
          <a:xfrm>
            <a:off x="4688966" y="1338327"/>
            <a:ext cx="1669828" cy="819528"/>
            <a:chOff x="6084168" y="1274556"/>
            <a:chExt cx="1669538" cy="796423"/>
          </a:xfrm>
        </p:grpSpPr>
        <p:sp>
          <p:nvSpPr>
            <p:cNvPr id="379" name="Google Shape;379;p24"/>
            <p:cNvSpPr txBox="1"/>
            <p:nvPr/>
          </p:nvSpPr>
          <p:spPr>
            <a:xfrm>
              <a:off x="6084168" y="1514664"/>
              <a:ext cx="1669538" cy="55631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In the spectrum of visible light, yellow is found between green and orange.</a:t>
              </a:r>
              <a:endParaRPr sz="8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80" name="Google Shape;380;p24"/>
            <p:cNvSpPr txBox="1"/>
            <p:nvPr/>
          </p:nvSpPr>
          <p:spPr>
            <a:xfrm>
              <a:off x="6532344" y="1274556"/>
              <a:ext cx="1221362" cy="2374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91425" spcFirstLastPara="1" rIns="91425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Web Design</a:t>
              </a:r>
              <a:endParaRPr sz="12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81" name="Google Shape;381;p24"/>
          <p:cNvGrpSpPr/>
          <p:nvPr/>
        </p:nvGrpSpPr>
        <p:grpSpPr>
          <a:xfrm>
            <a:off x="6502674" y="3723716"/>
            <a:ext cx="1669828" cy="819528"/>
            <a:chOff x="6084168" y="1274556"/>
            <a:chExt cx="1669538" cy="796422"/>
          </a:xfrm>
        </p:grpSpPr>
        <p:sp>
          <p:nvSpPr>
            <p:cNvPr id="382" name="Google Shape;382;p24"/>
            <p:cNvSpPr txBox="1"/>
            <p:nvPr/>
          </p:nvSpPr>
          <p:spPr>
            <a:xfrm>
              <a:off x="6084168" y="1514664"/>
              <a:ext cx="1669538" cy="5563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8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I hope and I believe that this Template will your Time, Money and Reputation.</a:t>
              </a:r>
              <a:endParaRPr sz="8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83" name="Google Shape;383;p24"/>
            <p:cNvSpPr txBox="1"/>
            <p:nvPr/>
          </p:nvSpPr>
          <p:spPr>
            <a:xfrm>
              <a:off x="6532344" y="1274556"/>
              <a:ext cx="1206596" cy="2374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91425" spcFirstLastPara="1" rIns="91425" wrap="square" tIns="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2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Development</a:t>
              </a:r>
              <a:endParaRPr sz="12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84" name="Google Shape;384;p24"/>
          <p:cNvGrpSpPr/>
          <p:nvPr/>
        </p:nvGrpSpPr>
        <p:grpSpPr>
          <a:xfrm>
            <a:off x="1506162" y="2239154"/>
            <a:ext cx="1206806" cy="1206613"/>
            <a:chOff x="2201071" y="3406041"/>
            <a:chExt cx="1805286" cy="1805938"/>
          </a:xfrm>
        </p:grpSpPr>
        <p:grpSp>
          <p:nvGrpSpPr>
            <p:cNvPr id="385" name="Google Shape;385;p24"/>
            <p:cNvGrpSpPr/>
            <p:nvPr/>
          </p:nvGrpSpPr>
          <p:grpSpPr>
            <a:xfrm>
              <a:off x="2201071" y="3406041"/>
              <a:ext cx="1805286" cy="1805938"/>
              <a:chOff x="4345444" y="2542859"/>
              <a:chExt cx="1810550" cy="1811205"/>
            </a:xfrm>
          </p:grpSpPr>
          <p:grpSp>
            <p:nvGrpSpPr>
              <p:cNvPr id="386" name="Google Shape;386;p24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</p:grpSpPr>
            <p:sp>
              <p:nvSpPr>
                <p:cNvPr id="387" name="Google Shape;387;p24"/>
                <p:cNvSpPr/>
                <p:nvPr/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fmla="val 4879" name="adj"/>
                  </a:avLst>
                </a:prstGeom>
                <a:gradFill>
                  <a:gsLst>
                    <a:gs pos="0">
                      <a:srgbClr val="F2F2F2"/>
                    </a:gs>
                    <a:gs pos="55000">
                      <a:srgbClr val="F2F2F2"/>
                    </a:gs>
                    <a:gs pos="100000">
                      <a:srgbClr val="D8D8D8"/>
                    </a:gs>
                  </a:gsLst>
                  <a:lin ang="8100000" scaled="0"/>
                </a:gradFill>
                <a:ln>
                  <a:noFill/>
                </a:ln>
                <a:effectLst>
                  <a:outerShdw blurRad="330200" sx="91000" rotWithShape="0" algn="t" dir="6900000" dist="215900" sy="91000">
                    <a:srgbClr val="000000">
                      <a:alpha val="48627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350">
                    <a:solidFill>
                      <a:schemeClr val="dk1"/>
                    </a:solidFill>
                    <a:latin typeface="Rockwell"/>
                    <a:ea typeface="Rockwell"/>
                    <a:cs typeface="Rockwell"/>
                    <a:sym typeface="Rockwell"/>
                  </a:endParaRPr>
                </a:p>
              </p:txBody>
            </p:sp>
            <p:sp>
              <p:nvSpPr>
                <p:cNvPr id="388" name="Google Shape;388;p24"/>
                <p:cNvSpPr/>
                <p:nvPr/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lt1"/>
                    </a:gs>
                    <a:gs pos="51000">
                      <a:srgbClr val="F2F2F2"/>
                    </a:gs>
                    <a:gs pos="100000">
                      <a:srgbClr val="D8D8D8"/>
                    </a:gs>
                  </a:gsLst>
                  <a:lin ang="18900000" scaled="0"/>
                </a:gradFill>
                <a:ln>
                  <a:noFill/>
                </a:ln>
                <a:effectLst>
                  <a:outerShdw blurRad="330200" sx="91000" rotWithShape="0" algn="t" dir="6900000" dist="215900" sy="91000">
                    <a:srgbClr val="000000">
                      <a:alpha val="48627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350">
                    <a:solidFill>
                      <a:schemeClr val="lt1"/>
                    </a:solidFill>
                    <a:latin typeface="Rockwell"/>
                    <a:ea typeface="Rockwell"/>
                    <a:cs typeface="Rockwell"/>
                    <a:sym typeface="Rockwell"/>
                  </a:endParaRPr>
                </a:p>
              </p:txBody>
            </p:sp>
          </p:grpSp>
          <p:sp>
            <p:nvSpPr>
              <p:cNvPr id="389" name="Google Shape;389;p24"/>
              <p:cNvSpPr/>
              <p:nvPr/>
            </p:nvSpPr>
            <p:spPr>
              <a:xfrm>
                <a:off x="4565570" y="2763062"/>
                <a:ext cx="1370298" cy="1370793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  <p:sp>
          <p:nvSpPr>
            <p:cNvPr id="390" name="Google Shape;390;p24"/>
            <p:cNvSpPr txBox="1"/>
            <p:nvPr/>
          </p:nvSpPr>
          <p:spPr>
            <a:xfrm>
              <a:off x="2694008" y="3876616"/>
              <a:ext cx="1023614" cy="7600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5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PLAN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5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   1</a:t>
              </a:r>
              <a:endParaRPr sz="135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91" name="Google Shape;391;p24"/>
          <p:cNvGrpSpPr/>
          <p:nvPr/>
        </p:nvGrpSpPr>
        <p:grpSpPr>
          <a:xfrm>
            <a:off x="4969707" y="2239154"/>
            <a:ext cx="1206806" cy="1206613"/>
            <a:chOff x="7382260" y="3406041"/>
            <a:chExt cx="1805286" cy="1805938"/>
          </a:xfrm>
        </p:grpSpPr>
        <p:grpSp>
          <p:nvGrpSpPr>
            <p:cNvPr id="392" name="Google Shape;392;p24"/>
            <p:cNvGrpSpPr/>
            <p:nvPr/>
          </p:nvGrpSpPr>
          <p:grpSpPr>
            <a:xfrm>
              <a:off x="7382260" y="3406041"/>
              <a:ext cx="1805286" cy="1805938"/>
              <a:chOff x="4345444" y="2542859"/>
              <a:chExt cx="1810550" cy="1811205"/>
            </a:xfrm>
          </p:grpSpPr>
          <p:grpSp>
            <p:nvGrpSpPr>
              <p:cNvPr id="393" name="Google Shape;393;p24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</p:grpSpPr>
            <p:sp>
              <p:nvSpPr>
                <p:cNvPr id="394" name="Google Shape;394;p24"/>
                <p:cNvSpPr/>
                <p:nvPr/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fmla="val 4879" name="adj"/>
                  </a:avLst>
                </a:prstGeom>
                <a:gradFill>
                  <a:gsLst>
                    <a:gs pos="0">
                      <a:srgbClr val="F2F2F2"/>
                    </a:gs>
                    <a:gs pos="55000">
                      <a:srgbClr val="F2F2F2"/>
                    </a:gs>
                    <a:gs pos="100000">
                      <a:srgbClr val="D8D8D8"/>
                    </a:gs>
                  </a:gsLst>
                  <a:lin ang="8100000" scaled="0"/>
                </a:gradFill>
                <a:ln>
                  <a:noFill/>
                </a:ln>
                <a:effectLst>
                  <a:outerShdw blurRad="330200" sx="91000" rotWithShape="0" algn="t" dir="6900000" dist="215900" sy="91000">
                    <a:srgbClr val="000000">
                      <a:alpha val="48627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350">
                    <a:solidFill>
                      <a:schemeClr val="dk1"/>
                    </a:solidFill>
                    <a:latin typeface="Rockwell"/>
                    <a:ea typeface="Rockwell"/>
                    <a:cs typeface="Rockwell"/>
                    <a:sym typeface="Rockwell"/>
                  </a:endParaRPr>
                </a:p>
              </p:txBody>
            </p:sp>
            <p:sp>
              <p:nvSpPr>
                <p:cNvPr id="395" name="Google Shape;395;p24"/>
                <p:cNvSpPr/>
                <p:nvPr/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lt1"/>
                    </a:gs>
                    <a:gs pos="51000">
                      <a:srgbClr val="F2F2F2"/>
                    </a:gs>
                    <a:gs pos="100000">
                      <a:srgbClr val="D8D8D8"/>
                    </a:gs>
                  </a:gsLst>
                  <a:lin ang="18900000" scaled="0"/>
                </a:gradFill>
                <a:ln>
                  <a:noFill/>
                </a:ln>
                <a:effectLst>
                  <a:outerShdw blurRad="330200" sx="91000" rotWithShape="0" algn="t" dir="6900000" dist="215900" sy="91000">
                    <a:srgbClr val="000000">
                      <a:alpha val="48627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350">
                    <a:solidFill>
                      <a:schemeClr val="lt1"/>
                    </a:solidFill>
                    <a:latin typeface="Rockwell"/>
                    <a:ea typeface="Rockwell"/>
                    <a:cs typeface="Rockwell"/>
                    <a:sym typeface="Rockwell"/>
                  </a:endParaRPr>
                </a:p>
              </p:txBody>
            </p:sp>
          </p:grpSp>
          <p:sp>
            <p:nvSpPr>
              <p:cNvPr id="396" name="Google Shape;396;p24"/>
              <p:cNvSpPr/>
              <p:nvPr/>
            </p:nvSpPr>
            <p:spPr>
              <a:xfrm>
                <a:off x="4565570" y="2763062"/>
                <a:ext cx="1370298" cy="1370793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  <p:sp>
          <p:nvSpPr>
            <p:cNvPr id="397" name="Google Shape;397;p24"/>
            <p:cNvSpPr txBox="1"/>
            <p:nvPr/>
          </p:nvSpPr>
          <p:spPr>
            <a:xfrm>
              <a:off x="7875197" y="3876616"/>
              <a:ext cx="1023614" cy="7600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5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PLAN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5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   3</a:t>
              </a:r>
              <a:endParaRPr sz="135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98" name="Google Shape;398;p24"/>
          <p:cNvGrpSpPr/>
          <p:nvPr/>
        </p:nvGrpSpPr>
        <p:grpSpPr>
          <a:xfrm>
            <a:off x="3250919" y="2239154"/>
            <a:ext cx="1206806" cy="1206613"/>
            <a:chOff x="4811090" y="3406041"/>
            <a:chExt cx="1805286" cy="1805938"/>
          </a:xfrm>
        </p:grpSpPr>
        <p:grpSp>
          <p:nvGrpSpPr>
            <p:cNvPr id="399" name="Google Shape;399;p24"/>
            <p:cNvGrpSpPr/>
            <p:nvPr/>
          </p:nvGrpSpPr>
          <p:grpSpPr>
            <a:xfrm>
              <a:off x="4811090" y="3406041"/>
              <a:ext cx="1805286" cy="1805938"/>
              <a:chOff x="4345444" y="2542859"/>
              <a:chExt cx="1810550" cy="1811205"/>
            </a:xfrm>
          </p:grpSpPr>
          <p:grpSp>
            <p:nvGrpSpPr>
              <p:cNvPr id="400" name="Google Shape;400;p24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</p:grpSpPr>
            <p:sp>
              <p:nvSpPr>
                <p:cNvPr id="401" name="Google Shape;401;p24"/>
                <p:cNvSpPr/>
                <p:nvPr/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fmla="val 4879" name="adj"/>
                  </a:avLst>
                </a:prstGeom>
                <a:gradFill>
                  <a:gsLst>
                    <a:gs pos="0">
                      <a:srgbClr val="F2F2F2"/>
                    </a:gs>
                    <a:gs pos="55000">
                      <a:srgbClr val="F2F2F2"/>
                    </a:gs>
                    <a:gs pos="100000">
                      <a:srgbClr val="D8D8D8"/>
                    </a:gs>
                  </a:gsLst>
                  <a:lin ang="8100000" scaled="0"/>
                </a:gradFill>
                <a:ln>
                  <a:noFill/>
                </a:ln>
                <a:effectLst>
                  <a:outerShdw blurRad="330200" sx="91000" rotWithShape="0" algn="t" dir="6900000" dist="215900" sy="91000">
                    <a:srgbClr val="000000">
                      <a:alpha val="48627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350">
                    <a:solidFill>
                      <a:schemeClr val="dk1"/>
                    </a:solidFill>
                    <a:latin typeface="Rockwell"/>
                    <a:ea typeface="Rockwell"/>
                    <a:cs typeface="Rockwell"/>
                    <a:sym typeface="Rockwell"/>
                  </a:endParaRPr>
                </a:p>
              </p:txBody>
            </p:sp>
            <p:sp>
              <p:nvSpPr>
                <p:cNvPr id="402" name="Google Shape;402;p24"/>
                <p:cNvSpPr/>
                <p:nvPr/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lt1"/>
                    </a:gs>
                    <a:gs pos="51000">
                      <a:srgbClr val="F2F2F2"/>
                    </a:gs>
                    <a:gs pos="100000">
                      <a:srgbClr val="D8D8D8"/>
                    </a:gs>
                  </a:gsLst>
                  <a:lin ang="18900000" scaled="0"/>
                </a:gradFill>
                <a:ln>
                  <a:noFill/>
                </a:ln>
                <a:effectLst>
                  <a:outerShdw blurRad="330200" sx="91000" rotWithShape="0" algn="t" dir="6900000" dist="215900" sy="91000">
                    <a:srgbClr val="000000">
                      <a:alpha val="48627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350">
                    <a:solidFill>
                      <a:schemeClr val="lt1"/>
                    </a:solidFill>
                    <a:latin typeface="Rockwell"/>
                    <a:ea typeface="Rockwell"/>
                    <a:cs typeface="Rockwell"/>
                    <a:sym typeface="Rockwell"/>
                  </a:endParaRPr>
                </a:p>
              </p:txBody>
            </p:sp>
          </p:grpSp>
          <p:sp>
            <p:nvSpPr>
              <p:cNvPr id="403" name="Google Shape;403;p24"/>
              <p:cNvSpPr/>
              <p:nvPr/>
            </p:nvSpPr>
            <p:spPr>
              <a:xfrm>
                <a:off x="4565570" y="2763062"/>
                <a:ext cx="1370298" cy="1370793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  <p:sp>
          <p:nvSpPr>
            <p:cNvPr id="404" name="Google Shape;404;p24"/>
            <p:cNvSpPr txBox="1"/>
            <p:nvPr/>
          </p:nvSpPr>
          <p:spPr>
            <a:xfrm>
              <a:off x="5304027" y="3876616"/>
              <a:ext cx="1023614" cy="7600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5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PLAN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5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   2</a:t>
              </a:r>
              <a:endParaRPr sz="135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05" name="Google Shape;405;p24"/>
          <p:cNvGrpSpPr/>
          <p:nvPr/>
        </p:nvGrpSpPr>
        <p:grpSpPr>
          <a:xfrm>
            <a:off x="6696080" y="2239154"/>
            <a:ext cx="1206806" cy="1206613"/>
            <a:chOff x="9964778" y="3406041"/>
            <a:chExt cx="1805286" cy="1805938"/>
          </a:xfrm>
        </p:grpSpPr>
        <p:grpSp>
          <p:nvGrpSpPr>
            <p:cNvPr id="406" name="Google Shape;406;p24"/>
            <p:cNvGrpSpPr/>
            <p:nvPr/>
          </p:nvGrpSpPr>
          <p:grpSpPr>
            <a:xfrm>
              <a:off x="9964778" y="3406041"/>
              <a:ext cx="1805286" cy="1805938"/>
              <a:chOff x="4345444" y="2542859"/>
              <a:chExt cx="1810550" cy="1811205"/>
            </a:xfrm>
          </p:grpSpPr>
          <p:grpSp>
            <p:nvGrpSpPr>
              <p:cNvPr id="407" name="Google Shape;407;p24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</p:grpSpPr>
            <p:sp>
              <p:nvSpPr>
                <p:cNvPr id="408" name="Google Shape;408;p24"/>
                <p:cNvSpPr/>
                <p:nvPr/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fmla="val 4879" name="adj"/>
                  </a:avLst>
                </a:prstGeom>
                <a:gradFill>
                  <a:gsLst>
                    <a:gs pos="0">
                      <a:srgbClr val="F2F2F2"/>
                    </a:gs>
                    <a:gs pos="55000">
                      <a:srgbClr val="F2F2F2"/>
                    </a:gs>
                    <a:gs pos="100000">
                      <a:srgbClr val="D8D8D8"/>
                    </a:gs>
                  </a:gsLst>
                  <a:lin ang="8100000" scaled="0"/>
                </a:gradFill>
                <a:ln>
                  <a:noFill/>
                </a:ln>
                <a:effectLst>
                  <a:outerShdw blurRad="330200" sx="91000" rotWithShape="0" algn="t" dir="6900000" dist="215900" sy="91000">
                    <a:srgbClr val="000000">
                      <a:alpha val="48627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350">
                    <a:solidFill>
                      <a:schemeClr val="dk1"/>
                    </a:solidFill>
                    <a:latin typeface="Rockwell"/>
                    <a:ea typeface="Rockwell"/>
                    <a:cs typeface="Rockwell"/>
                    <a:sym typeface="Rockwell"/>
                  </a:endParaRPr>
                </a:p>
              </p:txBody>
            </p:sp>
            <p:sp>
              <p:nvSpPr>
                <p:cNvPr id="409" name="Google Shape;409;p24"/>
                <p:cNvSpPr/>
                <p:nvPr/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lt1"/>
                    </a:gs>
                    <a:gs pos="51000">
                      <a:srgbClr val="F2F2F2"/>
                    </a:gs>
                    <a:gs pos="100000">
                      <a:srgbClr val="D8D8D8"/>
                    </a:gs>
                  </a:gsLst>
                  <a:lin ang="18900000" scaled="0"/>
                </a:gradFill>
                <a:ln>
                  <a:noFill/>
                </a:ln>
                <a:effectLst>
                  <a:outerShdw blurRad="330200" sx="91000" rotWithShape="0" algn="t" dir="6900000" dist="215900" sy="91000">
                    <a:srgbClr val="000000">
                      <a:alpha val="48627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350">
                    <a:solidFill>
                      <a:schemeClr val="lt1"/>
                    </a:solidFill>
                    <a:latin typeface="Rockwell"/>
                    <a:ea typeface="Rockwell"/>
                    <a:cs typeface="Rockwell"/>
                    <a:sym typeface="Rockwell"/>
                  </a:endParaRPr>
                </a:p>
              </p:txBody>
            </p:sp>
          </p:grpSp>
          <p:sp>
            <p:nvSpPr>
              <p:cNvPr id="410" name="Google Shape;410;p24"/>
              <p:cNvSpPr/>
              <p:nvPr/>
            </p:nvSpPr>
            <p:spPr>
              <a:xfrm>
                <a:off x="4565570" y="2763062"/>
                <a:ext cx="1370298" cy="1370793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  <p:sp>
          <p:nvSpPr>
            <p:cNvPr id="411" name="Google Shape;411;p24"/>
            <p:cNvSpPr txBox="1"/>
            <p:nvPr/>
          </p:nvSpPr>
          <p:spPr>
            <a:xfrm>
              <a:off x="10457715" y="3876616"/>
              <a:ext cx="1023614" cy="76007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5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PLAN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5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   4</a:t>
              </a:r>
              <a:endParaRPr sz="135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12" name="Google Shape;412;p24"/>
          <p:cNvGrpSpPr/>
          <p:nvPr/>
        </p:nvGrpSpPr>
        <p:grpSpPr>
          <a:xfrm>
            <a:off x="293117" y="242680"/>
            <a:ext cx="3900312" cy="369332"/>
            <a:chOff x="585861" y="319364"/>
            <a:chExt cx="5200425" cy="492443"/>
          </a:xfrm>
        </p:grpSpPr>
        <p:sp>
          <p:nvSpPr>
            <p:cNvPr id="413" name="Google Shape;413;p24"/>
            <p:cNvSpPr txBox="1"/>
            <p:nvPr/>
          </p:nvSpPr>
          <p:spPr>
            <a:xfrm>
              <a:off x="718211" y="319364"/>
              <a:ext cx="2803508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CAR SHOWROOM</a:t>
              </a:r>
              <a:endParaRPr sz="18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14" name="Google Shape;414;p24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15" name="Google Shape;415;p24"/>
            <p:cNvSpPr txBox="1"/>
            <p:nvPr/>
          </p:nvSpPr>
          <p:spPr>
            <a:xfrm>
              <a:off x="3558749" y="429775"/>
              <a:ext cx="2227537" cy="3385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rPr>
                <a:t>  Click here to add Title</a:t>
              </a:r>
              <a:endParaRPr sz="10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0" name="Google Shape;420;p25"/>
          <p:cNvGrpSpPr/>
          <p:nvPr/>
        </p:nvGrpSpPr>
        <p:grpSpPr>
          <a:xfrm>
            <a:off x="-48469" y="1268016"/>
            <a:ext cx="5016104" cy="3267075"/>
            <a:chOff x="2003612" y="1089213"/>
            <a:chExt cx="8001000" cy="5768788"/>
          </a:xfrm>
        </p:grpSpPr>
        <p:pic>
          <p:nvPicPr>
            <p:cNvPr id="421" name="Google Shape;421;p2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003612" y="1089213"/>
              <a:ext cx="8001000" cy="576878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22" name="Google Shape;422;p25"/>
            <p:cNvSpPr/>
            <p:nvPr/>
          </p:nvSpPr>
          <p:spPr>
            <a:xfrm>
              <a:off x="3483028" y="2031056"/>
              <a:ext cx="5148519" cy="3805214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23" name="Google Shape;423;p25"/>
          <p:cNvGrpSpPr/>
          <p:nvPr/>
        </p:nvGrpSpPr>
        <p:grpSpPr>
          <a:xfrm>
            <a:off x="4878339" y="2667386"/>
            <a:ext cx="531020" cy="573882"/>
            <a:chOff x="4459441" y="3503594"/>
            <a:chExt cx="707992" cy="765216"/>
          </a:xfrm>
        </p:grpSpPr>
        <p:sp>
          <p:nvSpPr>
            <p:cNvPr id="424" name="Google Shape;424;p25"/>
            <p:cNvSpPr/>
            <p:nvPr/>
          </p:nvSpPr>
          <p:spPr>
            <a:xfrm>
              <a:off x="4459441" y="3521057"/>
              <a:ext cx="701642" cy="747753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25" name="Google Shape;425;p25"/>
            <p:cNvSpPr/>
            <p:nvPr/>
          </p:nvSpPr>
          <p:spPr>
            <a:xfrm>
              <a:off x="4464203" y="3503594"/>
              <a:ext cx="703230" cy="760453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1</a:t>
              </a:r>
              <a:endParaRPr sz="2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26" name="Google Shape;426;p25"/>
          <p:cNvGrpSpPr/>
          <p:nvPr/>
        </p:nvGrpSpPr>
        <p:grpSpPr>
          <a:xfrm>
            <a:off x="4878339" y="3375807"/>
            <a:ext cx="531019" cy="573882"/>
            <a:chOff x="5400121" y="3503258"/>
            <a:chExt cx="707992" cy="765216"/>
          </a:xfrm>
        </p:grpSpPr>
        <p:sp>
          <p:nvSpPr>
            <p:cNvPr id="427" name="Google Shape;427;p25"/>
            <p:cNvSpPr/>
            <p:nvPr/>
          </p:nvSpPr>
          <p:spPr>
            <a:xfrm>
              <a:off x="5400121" y="3520722"/>
              <a:ext cx="701642" cy="747752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28" name="Google Shape;428;p25"/>
            <p:cNvSpPr/>
            <p:nvPr/>
          </p:nvSpPr>
          <p:spPr>
            <a:xfrm>
              <a:off x="5404883" y="3503258"/>
              <a:ext cx="703230" cy="760454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24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2</a:t>
              </a:r>
              <a:endParaRPr sz="24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429" name="Google Shape;429;p25"/>
          <p:cNvSpPr txBox="1"/>
          <p:nvPr/>
        </p:nvSpPr>
        <p:spPr>
          <a:xfrm>
            <a:off x="4832746" y="1889908"/>
            <a:ext cx="4311254" cy="71675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Show and explain your web, app or software projects using these  gadget templates.</a:t>
            </a:r>
            <a:endParaRPr sz="105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30" name="Google Shape;430;p25"/>
          <p:cNvSpPr txBox="1"/>
          <p:nvPr/>
        </p:nvSpPr>
        <p:spPr>
          <a:xfrm>
            <a:off x="5475080" y="2655093"/>
            <a:ext cx="1422697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Desktop Project</a:t>
            </a:r>
            <a:endParaRPr b="1" sz="12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31" name="Google Shape;431;p25"/>
          <p:cNvSpPr txBox="1"/>
          <p:nvPr/>
        </p:nvSpPr>
        <p:spPr>
          <a:xfrm>
            <a:off x="5475080" y="2890604"/>
            <a:ext cx="246685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I hope and I believe that this Template will your Time, Money and Reputation.</a:t>
            </a:r>
            <a:endParaRPr sz="9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32" name="Google Shape;432;p25"/>
          <p:cNvSpPr txBox="1"/>
          <p:nvPr/>
        </p:nvSpPr>
        <p:spPr>
          <a:xfrm>
            <a:off x="5475080" y="3351604"/>
            <a:ext cx="124950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Tablet Project</a:t>
            </a:r>
            <a:endParaRPr b="1" sz="12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33" name="Google Shape;433;p25"/>
          <p:cNvSpPr txBox="1"/>
          <p:nvPr/>
        </p:nvSpPr>
        <p:spPr>
          <a:xfrm>
            <a:off x="5475080" y="3587115"/>
            <a:ext cx="246685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Get a modern PowerPoint Presentation that is beautifully designed.</a:t>
            </a:r>
            <a:endParaRPr sz="9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434" name="Google Shape;434;p25"/>
          <p:cNvGrpSpPr/>
          <p:nvPr/>
        </p:nvGrpSpPr>
        <p:grpSpPr>
          <a:xfrm>
            <a:off x="293117" y="242680"/>
            <a:ext cx="3900312" cy="369332"/>
            <a:chOff x="585861" y="319364"/>
            <a:chExt cx="5200425" cy="492443"/>
          </a:xfrm>
        </p:grpSpPr>
        <p:sp>
          <p:nvSpPr>
            <p:cNvPr id="435" name="Google Shape;435;p25"/>
            <p:cNvSpPr txBox="1"/>
            <p:nvPr/>
          </p:nvSpPr>
          <p:spPr>
            <a:xfrm>
              <a:off x="718211" y="319364"/>
              <a:ext cx="2803508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CAR SHOWROOM</a:t>
              </a:r>
              <a:endParaRPr sz="18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36" name="Google Shape;436;p25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37" name="Google Shape;437;p25"/>
            <p:cNvSpPr txBox="1"/>
            <p:nvPr/>
          </p:nvSpPr>
          <p:spPr>
            <a:xfrm>
              <a:off x="3558749" y="429775"/>
              <a:ext cx="2227537" cy="3385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rPr>
                <a:t>  Click here to add Title</a:t>
              </a:r>
              <a:endParaRPr sz="10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2" name="Google Shape;442;p26"/>
          <p:cNvCxnSpPr/>
          <p:nvPr/>
        </p:nvCxnSpPr>
        <p:spPr>
          <a:xfrm rot="10800000">
            <a:off x="4053581" y="2013314"/>
            <a:ext cx="1105214" cy="565931"/>
          </a:xfrm>
          <a:prstGeom prst="straightConnector1">
            <a:avLst/>
          </a:prstGeom>
          <a:noFill/>
          <a:ln cap="flat" cmpd="sng" w="12700">
            <a:solidFill>
              <a:schemeClr val="accent3"/>
            </a:solidFill>
            <a:prstDash val="dash"/>
            <a:miter lim="800000"/>
            <a:headEnd len="sm" w="sm" type="none"/>
            <a:tailEnd len="lg" w="lg" type="triangle"/>
          </a:ln>
        </p:spPr>
      </p:cxnSp>
      <p:cxnSp>
        <p:nvCxnSpPr>
          <p:cNvPr id="443" name="Google Shape;443;p26"/>
          <p:cNvCxnSpPr/>
          <p:nvPr/>
        </p:nvCxnSpPr>
        <p:spPr>
          <a:xfrm flipH="1">
            <a:off x="4220303" y="3149954"/>
            <a:ext cx="938492" cy="576195"/>
          </a:xfrm>
          <a:prstGeom prst="straightConnector1">
            <a:avLst/>
          </a:prstGeom>
          <a:noFill/>
          <a:ln cap="flat" cmpd="sng" w="12700">
            <a:solidFill>
              <a:schemeClr val="accent3"/>
            </a:solidFill>
            <a:prstDash val="dash"/>
            <a:miter lim="800000"/>
            <a:headEnd len="sm" w="sm" type="none"/>
            <a:tailEnd len="lg" w="lg" type="triangle"/>
          </a:ln>
        </p:spPr>
      </p:cxnSp>
      <p:cxnSp>
        <p:nvCxnSpPr>
          <p:cNvPr id="444" name="Google Shape;444;p26"/>
          <p:cNvCxnSpPr/>
          <p:nvPr/>
        </p:nvCxnSpPr>
        <p:spPr>
          <a:xfrm rot="10800000">
            <a:off x="3674365" y="2877410"/>
            <a:ext cx="1484430" cy="0"/>
          </a:xfrm>
          <a:prstGeom prst="straightConnector1">
            <a:avLst/>
          </a:prstGeom>
          <a:noFill/>
          <a:ln cap="flat" cmpd="sng" w="12700">
            <a:solidFill>
              <a:schemeClr val="accent3"/>
            </a:solidFill>
            <a:prstDash val="dash"/>
            <a:miter lim="800000"/>
            <a:headEnd len="sm" w="sm" type="none"/>
            <a:tailEnd len="lg" w="lg" type="triangle"/>
          </a:ln>
        </p:spPr>
      </p:cxnSp>
      <p:sp>
        <p:nvSpPr>
          <p:cNvPr id="445" name="Google Shape;445;p26"/>
          <p:cNvSpPr txBox="1"/>
          <p:nvPr/>
        </p:nvSpPr>
        <p:spPr>
          <a:xfrm>
            <a:off x="6581368" y="1887223"/>
            <a:ext cx="2016224" cy="23728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Click on the button under the presentation preview that says "Use as  Google Slides Theme".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You will get a copy of this document on your Google Drive and will be able to edit, add or delete slides.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You have to be signed in to your Google account.</a:t>
            </a:r>
            <a:endParaRPr sz="10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46" name="Google Shape;446;p26"/>
          <p:cNvSpPr txBox="1"/>
          <p:nvPr/>
        </p:nvSpPr>
        <p:spPr>
          <a:xfrm>
            <a:off x="1263099" y="1203598"/>
            <a:ext cx="1599824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Mobile Project</a:t>
            </a:r>
            <a:endParaRPr sz="16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47" name="Google Shape;447;p26"/>
          <p:cNvSpPr txBox="1"/>
          <p:nvPr/>
        </p:nvSpPr>
        <p:spPr>
          <a:xfrm>
            <a:off x="1247931" y="1534011"/>
            <a:ext cx="1667885" cy="6155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Show and explain your web, app or software projects using these  gadget templates.</a:t>
            </a:r>
            <a:endParaRPr sz="10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48" name="Google Shape;448;p26"/>
          <p:cNvSpPr txBox="1"/>
          <p:nvPr/>
        </p:nvSpPr>
        <p:spPr>
          <a:xfrm>
            <a:off x="6587495" y="1599503"/>
            <a:ext cx="1438905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Big Concept</a:t>
            </a:r>
            <a:endParaRPr sz="16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449" name="Google Shape;449;p26"/>
          <p:cNvGrpSpPr/>
          <p:nvPr/>
        </p:nvGrpSpPr>
        <p:grpSpPr>
          <a:xfrm>
            <a:off x="5289125" y="2354823"/>
            <a:ext cx="1094888" cy="1096888"/>
            <a:chOff x="5289125" y="2354823"/>
            <a:chExt cx="1094888" cy="1096888"/>
          </a:xfrm>
        </p:grpSpPr>
        <p:sp>
          <p:nvSpPr>
            <p:cNvPr id="450" name="Google Shape;450;p26"/>
            <p:cNvSpPr/>
            <p:nvPr/>
          </p:nvSpPr>
          <p:spPr>
            <a:xfrm rot="-5222763">
              <a:off x="5314292" y="2382045"/>
              <a:ext cx="1044555" cy="1042444"/>
            </a:xfrm>
            <a:custGeom>
              <a:rect b="b" l="l" r="r" t="t"/>
              <a:pathLst>
                <a:path extrusionOk="0"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3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51" name="Google Shape;451;p26"/>
            <p:cNvSpPr txBox="1"/>
            <p:nvPr/>
          </p:nvSpPr>
          <p:spPr>
            <a:xfrm>
              <a:off x="5335333" y="2779226"/>
              <a:ext cx="1036867" cy="20774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5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CONCEPT</a:t>
              </a:r>
              <a:endParaRPr sz="135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52" name="Google Shape;452;p26"/>
          <p:cNvGrpSpPr/>
          <p:nvPr/>
        </p:nvGrpSpPr>
        <p:grpSpPr>
          <a:xfrm>
            <a:off x="3078882" y="1266632"/>
            <a:ext cx="1036867" cy="665742"/>
            <a:chOff x="3078882" y="1266632"/>
            <a:chExt cx="1036867" cy="665742"/>
          </a:xfrm>
        </p:grpSpPr>
        <p:sp>
          <p:nvSpPr>
            <p:cNvPr id="453" name="Google Shape;453;p26"/>
            <p:cNvSpPr/>
            <p:nvPr/>
          </p:nvSpPr>
          <p:spPr>
            <a:xfrm>
              <a:off x="3255801" y="1266632"/>
              <a:ext cx="664395" cy="66574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54" name="Google Shape;454;p26"/>
            <p:cNvSpPr txBox="1"/>
            <p:nvPr/>
          </p:nvSpPr>
          <p:spPr>
            <a:xfrm>
              <a:off x="3078882" y="1461433"/>
              <a:ext cx="1036867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#1</a:t>
              </a:r>
              <a:endParaRPr sz="16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55" name="Google Shape;455;p26"/>
          <p:cNvGrpSpPr/>
          <p:nvPr/>
        </p:nvGrpSpPr>
        <p:grpSpPr>
          <a:xfrm>
            <a:off x="2599029" y="2603954"/>
            <a:ext cx="1036867" cy="691758"/>
            <a:chOff x="2599029" y="2603954"/>
            <a:chExt cx="1036867" cy="691758"/>
          </a:xfrm>
        </p:grpSpPr>
        <p:sp>
          <p:nvSpPr>
            <p:cNvPr id="456" name="Google Shape;456;p26"/>
            <p:cNvSpPr/>
            <p:nvPr/>
          </p:nvSpPr>
          <p:spPr>
            <a:xfrm>
              <a:off x="2746251" y="2603954"/>
              <a:ext cx="690358" cy="69175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57" name="Google Shape;457;p26"/>
            <p:cNvSpPr txBox="1"/>
            <p:nvPr/>
          </p:nvSpPr>
          <p:spPr>
            <a:xfrm>
              <a:off x="2599029" y="2826722"/>
              <a:ext cx="1036867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#2</a:t>
              </a:r>
              <a:endParaRPr sz="16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58" name="Google Shape;458;p26"/>
          <p:cNvGrpSpPr/>
          <p:nvPr/>
        </p:nvGrpSpPr>
        <p:grpSpPr>
          <a:xfrm>
            <a:off x="3218526" y="3839142"/>
            <a:ext cx="1036867" cy="665742"/>
            <a:chOff x="3218526" y="3839142"/>
            <a:chExt cx="1036867" cy="665742"/>
          </a:xfrm>
        </p:grpSpPr>
        <p:sp>
          <p:nvSpPr>
            <p:cNvPr id="459" name="Google Shape;459;p26"/>
            <p:cNvSpPr/>
            <p:nvPr/>
          </p:nvSpPr>
          <p:spPr>
            <a:xfrm>
              <a:off x="3403549" y="3839142"/>
              <a:ext cx="664395" cy="66574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60" name="Google Shape;460;p26"/>
            <p:cNvSpPr txBox="1"/>
            <p:nvPr/>
          </p:nvSpPr>
          <p:spPr>
            <a:xfrm>
              <a:off x="3218526" y="4057787"/>
              <a:ext cx="1036867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6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#3</a:t>
              </a:r>
              <a:endParaRPr sz="16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461" name="Google Shape;461;p26"/>
          <p:cNvSpPr txBox="1"/>
          <p:nvPr/>
        </p:nvSpPr>
        <p:spPr>
          <a:xfrm>
            <a:off x="1024828" y="2520647"/>
            <a:ext cx="1335583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Tablet Project</a:t>
            </a:r>
            <a:endParaRPr sz="16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62" name="Google Shape;462;p26"/>
          <p:cNvSpPr txBox="1"/>
          <p:nvPr/>
        </p:nvSpPr>
        <p:spPr>
          <a:xfrm>
            <a:off x="899592" y="2851060"/>
            <a:ext cx="166788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I hope and I believe that this Template will your Time, Money and Reputation.</a:t>
            </a:r>
            <a:endParaRPr sz="10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63" name="Google Shape;463;p26"/>
          <p:cNvSpPr txBox="1"/>
          <p:nvPr/>
        </p:nvSpPr>
        <p:spPr>
          <a:xfrm>
            <a:off x="1631611" y="3811566"/>
            <a:ext cx="1577258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Desktop Project</a:t>
            </a:r>
            <a:endParaRPr sz="16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64" name="Google Shape;464;p26"/>
          <p:cNvSpPr txBox="1"/>
          <p:nvPr/>
        </p:nvSpPr>
        <p:spPr>
          <a:xfrm>
            <a:off x="1607971" y="4141979"/>
            <a:ext cx="166788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Get a modern PowerPoint Presentation that is beautifully designed.</a:t>
            </a:r>
            <a:endParaRPr sz="10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465" name="Google Shape;465;p26"/>
          <p:cNvGrpSpPr/>
          <p:nvPr/>
        </p:nvGrpSpPr>
        <p:grpSpPr>
          <a:xfrm>
            <a:off x="293117" y="242680"/>
            <a:ext cx="3900312" cy="369332"/>
            <a:chOff x="585861" y="319364"/>
            <a:chExt cx="5200425" cy="492443"/>
          </a:xfrm>
        </p:grpSpPr>
        <p:sp>
          <p:nvSpPr>
            <p:cNvPr id="466" name="Google Shape;466;p26"/>
            <p:cNvSpPr txBox="1"/>
            <p:nvPr/>
          </p:nvSpPr>
          <p:spPr>
            <a:xfrm>
              <a:off x="718211" y="319364"/>
              <a:ext cx="2803508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CAR SHOWROOM</a:t>
              </a:r>
              <a:endParaRPr sz="18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67" name="Google Shape;467;p26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68" name="Google Shape;468;p26"/>
            <p:cNvSpPr txBox="1"/>
            <p:nvPr/>
          </p:nvSpPr>
          <p:spPr>
            <a:xfrm>
              <a:off x="3558749" y="429775"/>
              <a:ext cx="2227537" cy="3385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rPr>
                <a:t>  Click here to add Title</a:t>
              </a:r>
              <a:endParaRPr sz="10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2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27"/>
          <p:cNvSpPr txBox="1"/>
          <p:nvPr/>
        </p:nvSpPr>
        <p:spPr>
          <a:xfrm>
            <a:off x="3925988" y="1791737"/>
            <a:ext cx="412324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600" u="none" cap="none" strike="noStrike">
                <a:solidFill>
                  <a:srgbClr val="C00000"/>
                </a:solidFill>
                <a:latin typeface="Rockwell"/>
                <a:ea typeface="Rockwell"/>
                <a:cs typeface="Rockwell"/>
                <a:sym typeface="Rockwell"/>
              </a:rPr>
              <a:t>BALANCE SHEET</a:t>
            </a:r>
            <a:endParaRPr b="1" i="0" sz="3600" u="none" cap="none" strike="noStrike">
              <a:solidFill>
                <a:srgbClr val="C00000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cxnSp>
        <p:nvCxnSpPr>
          <p:cNvPr id="474" name="Google Shape;474;p27"/>
          <p:cNvCxnSpPr/>
          <p:nvPr/>
        </p:nvCxnSpPr>
        <p:spPr>
          <a:xfrm rot="10800000">
            <a:off x="3930186" y="1719729"/>
            <a:ext cx="0" cy="1924424"/>
          </a:xfrm>
          <a:prstGeom prst="straightConnector1">
            <a:avLst/>
          </a:prstGeom>
          <a:noFill/>
          <a:ln cap="flat" cmpd="sng" w="12700">
            <a:solidFill>
              <a:srgbClr val="080808"/>
            </a:solidFill>
            <a:prstDash val="dash"/>
            <a:miter lim="800000"/>
            <a:headEnd len="sm" w="sm" type="none"/>
            <a:tailEnd len="sm" w="sm" type="none"/>
          </a:ln>
        </p:spPr>
      </p:cxnSp>
      <p:sp>
        <p:nvSpPr>
          <p:cNvPr id="475" name="Google Shape;475;p27"/>
          <p:cNvSpPr txBox="1"/>
          <p:nvPr/>
        </p:nvSpPr>
        <p:spPr>
          <a:xfrm>
            <a:off x="2609636" y="3218928"/>
            <a:ext cx="90284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PART 01</a:t>
            </a:r>
            <a:endParaRPr sz="16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476" name="Google Shape;476;p27"/>
          <p:cNvGrpSpPr/>
          <p:nvPr/>
        </p:nvGrpSpPr>
        <p:grpSpPr>
          <a:xfrm>
            <a:off x="2418018" y="1791739"/>
            <a:ext cx="1197175" cy="1197175"/>
            <a:chOff x="304800" y="673100"/>
            <a:chExt cx="4000500" cy="4000500"/>
          </a:xfrm>
        </p:grpSpPr>
        <p:sp>
          <p:nvSpPr>
            <p:cNvPr id="477" name="Google Shape;477;p2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solidFill>
              <a:srgbClr val="C00000"/>
            </a:solidFill>
            <a:ln>
              <a:noFill/>
            </a:ln>
            <a:effectLst>
              <a:outerShdw blurRad="444500" rotWithShape="0" algn="tr" dir="8100000" dist="254000">
                <a:srgbClr val="000000">
                  <a:alpha val="4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478" name="Google Shape;478;p2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outerShdw blurRad="444500" rotWithShape="0" algn="tr" dir="8100000" dist="254000">
                <a:srgbClr val="000000">
                  <a:alpha val="4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479" name="Google Shape;479;p27"/>
          <p:cNvSpPr txBox="1"/>
          <p:nvPr/>
        </p:nvSpPr>
        <p:spPr>
          <a:xfrm>
            <a:off x="4242882" y="2871857"/>
            <a:ext cx="1027882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 Powerpoint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80" name="Google Shape;480;p27"/>
          <p:cNvSpPr txBox="1"/>
          <p:nvPr/>
        </p:nvSpPr>
        <p:spPr>
          <a:xfrm>
            <a:off x="5295553" y="2871857"/>
            <a:ext cx="985236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Keynote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81" name="Google Shape;481;p27"/>
          <p:cNvSpPr txBox="1"/>
          <p:nvPr/>
        </p:nvSpPr>
        <p:spPr>
          <a:xfrm>
            <a:off x="6305579" y="2871857"/>
            <a:ext cx="1027882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Services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82" name="Google Shape;482;p27"/>
          <p:cNvSpPr txBox="1"/>
          <p:nvPr/>
        </p:nvSpPr>
        <p:spPr>
          <a:xfrm>
            <a:off x="4242881" y="3218928"/>
            <a:ext cx="1052667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Web Design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83" name="Google Shape;483;p27"/>
          <p:cNvSpPr txBox="1"/>
          <p:nvPr/>
        </p:nvSpPr>
        <p:spPr>
          <a:xfrm>
            <a:off x="5295554" y="3218928"/>
            <a:ext cx="985236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Forum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84" name="Google Shape;484;p27"/>
          <p:cNvSpPr txBox="1"/>
          <p:nvPr/>
        </p:nvSpPr>
        <p:spPr>
          <a:xfrm>
            <a:off x="6305193" y="3218928"/>
            <a:ext cx="985236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Timeline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485" name="Google Shape;485;p27"/>
          <p:cNvSpPr txBox="1"/>
          <p:nvPr/>
        </p:nvSpPr>
        <p:spPr>
          <a:xfrm>
            <a:off x="2638628" y="2005605"/>
            <a:ext cx="902846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03</a:t>
            </a:r>
            <a:endParaRPr b="1" sz="50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9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0" name="Google Shape;490;p28"/>
          <p:cNvGrpSpPr/>
          <p:nvPr/>
        </p:nvGrpSpPr>
        <p:grpSpPr>
          <a:xfrm>
            <a:off x="5347860" y="1670276"/>
            <a:ext cx="2539268" cy="1542004"/>
            <a:chOff x="538115" y="2342244"/>
            <a:chExt cx="6736746" cy="3875068"/>
          </a:xfrm>
        </p:grpSpPr>
        <p:pic>
          <p:nvPicPr>
            <p:cNvPr id="491" name="Google Shape;491;p2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8115" y="2342244"/>
              <a:ext cx="6736746" cy="387506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92" name="Google Shape;492;p28"/>
            <p:cNvSpPr/>
            <p:nvPr/>
          </p:nvSpPr>
          <p:spPr>
            <a:xfrm>
              <a:off x="1346069" y="2555131"/>
              <a:ext cx="5120837" cy="3225629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93" name="Google Shape;493;p28"/>
          <p:cNvGrpSpPr/>
          <p:nvPr/>
        </p:nvGrpSpPr>
        <p:grpSpPr>
          <a:xfrm>
            <a:off x="749725" y="1665513"/>
            <a:ext cx="2540342" cy="1542004"/>
            <a:chOff x="538115" y="2342244"/>
            <a:chExt cx="6736746" cy="3875068"/>
          </a:xfrm>
        </p:grpSpPr>
        <p:pic>
          <p:nvPicPr>
            <p:cNvPr id="494" name="Google Shape;494;p2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38115" y="2342244"/>
              <a:ext cx="6736746" cy="387506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95" name="Google Shape;495;p28"/>
            <p:cNvSpPr/>
            <p:nvPr/>
          </p:nvSpPr>
          <p:spPr>
            <a:xfrm>
              <a:off x="1345728" y="2555131"/>
              <a:ext cx="5121520" cy="3225629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496" name="Google Shape;496;p28"/>
          <p:cNvGrpSpPr/>
          <p:nvPr/>
        </p:nvGrpSpPr>
        <p:grpSpPr>
          <a:xfrm>
            <a:off x="2336602" y="1186350"/>
            <a:ext cx="3963590" cy="2406272"/>
            <a:chOff x="538115" y="2342244"/>
            <a:chExt cx="6736746" cy="3875068"/>
          </a:xfrm>
        </p:grpSpPr>
        <p:pic>
          <p:nvPicPr>
            <p:cNvPr id="497" name="Google Shape;497;p28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538115" y="2342244"/>
              <a:ext cx="6736746" cy="387506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98" name="Google Shape;498;p28"/>
            <p:cNvSpPr/>
            <p:nvPr/>
          </p:nvSpPr>
          <p:spPr>
            <a:xfrm>
              <a:off x="1343793" y="2553572"/>
              <a:ext cx="5123113" cy="3228145"/>
            </a:xfrm>
            <a:prstGeom prst="rect">
              <a:avLst/>
            </a:prstGeom>
            <a:blipFill rotWithShape="1">
              <a:blip r:embed="rId7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499" name="Google Shape;499;p28"/>
          <p:cNvSpPr/>
          <p:nvPr/>
        </p:nvSpPr>
        <p:spPr>
          <a:xfrm>
            <a:off x="323528" y="3998615"/>
            <a:ext cx="419100" cy="401240"/>
          </a:xfrm>
          <a:custGeom>
            <a:rect b="b" l="l" r="r" t="t"/>
            <a:pathLst>
              <a:path extrusionOk="0" h="284" w="296">
                <a:moveTo>
                  <a:pt x="276" y="226"/>
                </a:moveTo>
                <a:cubicBezTo>
                  <a:pt x="175" y="126"/>
                  <a:pt x="175" y="126"/>
                  <a:pt x="175" y="126"/>
                </a:cubicBezTo>
                <a:cubicBezTo>
                  <a:pt x="246" y="49"/>
                  <a:pt x="246" y="49"/>
                  <a:pt x="246" y="49"/>
                </a:cubicBezTo>
                <a:cubicBezTo>
                  <a:pt x="252" y="49"/>
                  <a:pt x="258" y="47"/>
                  <a:pt x="263" y="42"/>
                </a:cubicBezTo>
                <a:cubicBezTo>
                  <a:pt x="271" y="34"/>
                  <a:pt x="271" y="34"/>
                  <a:pt x="271" y="34"/>
                </a:cubicBezTo>
                <a:cubicBezTo>
                  <a:pt x="278" y="26"/>
                  <a:pt x="274" y="20"/>
                  <a:pt x="268" y="15"/>
                </a:cubicBezTo>
                <a:cubicBezTo>
                  <a:pt x="262" y="9"/>
                  <a:pt x="256" y="6"/>
                  <a:pt x="249" y="13"/>
                </a:cubicBezTo>
                <a:cubicBezTo>
                  <a:pt x="241" y="22"/>
                  <a:pt x="241" y="22"/>
                  <a:pt x="241" y="22"/>
                </a:cubicBezTo>
                <a:cubicBezTo>
                  <a:pt x="237" y="27"/>
                  <a:pt x="235" y="33"/>
                  <a:pt x="236" y="39"/>
                </a:cubicBezTo>
                <a:cubicBezTo>
                  <a:pt x="164" y="116"/>
                  <a:pt x="164" y="116"/>
                  <a:pt x="164" y="116"/>
                </a:cubicBezTo>
                <a:cubicBezTo>
                  <a:pt x="152" y="104"/>
                  <a:pt x="152" y="104"/>
                  <a:pt x="152" y="104"/>
                </a:cubicBezTo>
                <a:cubicBezTo>
                  <a:pt x="149" y="100"/>
                  <a:pt x="145" y="97"/>
                  <a:pt x="141" y="95"/>
                </a:cubicBezTo>
                <a:cubicBezTo>
                  <a:pt x="146" y="80"/>
                  <a:pt x="142" y="62"/>
                  <a:pt x="130" y="51"/>
                </a:cubicBezTo>
                <a:cubicBezTo>
                  <a:pt x="91" y="12"/>
                  <a:pt x="91" y="12"/>
                  <a:pt x="91" y="12"/>
                </a:cubicBezTo>
                <a:cubicBezTo>
                  <a:pt x="83" y="4"/>
                  <a:pt x="72" y="0"/>
                  <a:pt x="60" y="0"/>
                </a:cubicBezTo>
                <a:cubicBezTo>
                  <a:pt x="54" y="0"/>
                  <a:pt x="48" y="1"/>
                  <a:pt x="42" y="4"/>
                </a:cubicBezTo>
                <a:cubicBezTo>
                  <a:pt x="40" y="4"/>
                  <a:pt x="39" y="7"/>
                  <a:pt x="39" y="9"/>
                </a:cubicBezTo>
                <a:cubicBezTo>
                  <a:pt x="39" y="11"/>
                  <a:pt x="40" y="13"/>
                  <a:pt x="42" y="14"/>
                </a:cubicBezTo>
                <a:cubicBezTo>
                  <a:pt x="45" y="15"/>
                  <a:pt x="47" y="16"/>
                  <a:pt x="49" y="18"/>
                </a:cubicBezTo>
                <a:cubicBezTo>
                  <a:pt x="76" y="45"/>
                  <a:pt x="76" y="45"/>
                  <a:pt x="76" y="45"/>
                </a:cubicBezTo>
                <a:cubicBezTo>
                  <a:pt x="83" y="52"/>
                  <a:pt x="84" y="64"/>
                  <a:pt x="76" y="72"/>
                </a:cubicBezTo>
                <a:cubicBezTo>
                  <a:pt x="72" y="76"/>
                  <a:pt x="68" y="78"/>
                  <a:pt x="62" y="78"/>
                </a:cubicBezTo>
                <a:cubicBezTo>
                  <a:pt x="57" y="78"/>
                  <a:pt x="53" y="76"/>
                  <a:pt x="49" y="72"/>
                </a:cubicBezTo>
                <a:cubicBezTo>
                  <a:pt x="22" y="46"/>
                  <a:pt x="22" y="46"/>
                  <a:pt x="22" y="46"/>
                </a:cubicBezTo>
                <a:cubicBezTo>
                  <a:pt x="20" y="44"/>
                  <a:pt x="19" y="42"/>
                  <a:pt x="18" y="39"/>
                </a:cubicBezTo>
                <a:cubicBezTo>
                  <a:pt x="17" y="37"/>
                  <a:pt x="15" y="36"/>
                  <a:pt x="12" y="36"/>
                </a:cubicBezTo>
                <a:cubicBezTo>
                  <a:pt x="12" y="36"/>
                  <a:pt x="12" y="36"/>
                  <a:pt x="12" y="36"/>
                </a:cubicBezTo>
                <a:cubicBezTo>
                  <a:pt x="10" y="36"/>
                  <a:pt x="8" y="37"/>
                  <a:pt x="7" y="39"/>
                </a:cubicBezTo>
                <a:cubicBezTo>
                  <a:pt x="0" y="56"/>
                  <a:pt x="4" y="75"/>
                  <a:pt x="17" y="88"/>
                </a:cubicBezTo>
                <a:cubicBezTo>
                  <a:pt x="56" y="126"/>
                  <a:pt x="56" y="126"/>
                  <a:pt x="56" y="126"/>
                </a:cubicBezTo>
                <a:cubicBezTo>
                  <a:pt x="64" y="134"/>
                  <a:pt x="75" y="139"/>
                  <a:pt x="86" y="139"/>
                </a:cubicBezTo>
                <a:cubicBezTo>
                  <a:pt x="91" y="139"/>
                  <a:pt x="96" y="138"/>
                  <a:pt x="100" y="136"/>
                </a:cubicBezTo>
                <a:cubicBezTo>
                  <a:pt x="102" y="139"/>
                  <a:pt x="104" y="142"/>
                  <a:pt x="107" y="145"/>
                </a:cubicBezTo>
                <a:cubicBezTo>
                  <a:pt x="33" y="224"/>
                  <a:pt x="33" y="224"/>
                  <a:pt x="33" y="224"/>
                </a:cubicBezTo>
                <a:cubicBezTo>
                  <a:pt x="19" y="239"/>
                  <a:pt x="17" y="261"/>
                  <a:pt x="28" y="272"/>
                </a:cubicBezTo>
                <a:cubicBezTo>
                  <a:pt x="29" y="272"/>
                  <a:pt x="29" y="272"/>
                  <a:pt x="29" y="272"/>
                </a:cubicBezTo>
                <a:cubicBezTo>
                  <a:pt x="40" y="283"/>
                  <a:pt x="62" y="279"/>
                  <a:pt x="76" y="264"/>
                </a:cubicBezTo>
                <a:cubicBezTo>
                  <a:pt x="149" y="186"/>
                  <a:pt x="149" y="186"/>
                  <a:pt x="149" y="186"/>
                </a:cubicBezTo>
                <a:cubicBezTo>
                  <a:pt x="233" y="269"/>
                  <a:pt x="233" y="269"/>
                  <a:pt x="233" y="269"/>
                </a:cubicBezTo>
                <a:cubicBezTo>
                  <a:pt x="243" y="279"/>
                  <a:pt x="255" y="284"/>
                  <a:pt x="266" y="284"/>
                </a:cubicBezTo>
                <a:cubicBezTo>
                  <a:pt x="266" y="284"/>
                  <a:pt x="266" y="284"/>
                  <a:pt x="266" y="284"/>
                </a:cubicBezTo>
                <a:cubicBezTo>
                  <a:pt x="273" y="284"/>
                  <a:pt x="280" y="281"/>
                  <a:pt x="284" y="277"/>
                </a:cubicBezTo>
                <a:cubicBezTo>
                  <a:pt x="296" y="264"/>
                  <a:pt x="293" y="242"/>
                  <a:pt x="276" y="226"/>
                </a:cubicBezTo>
                <a:close/>
                <a:moveTo>
                  <a:pt x="103" y="123"/>
                </a:moveTo>
                <a:cubicBezTo>
                  <a:pt x="102" y="123"/>
                  <a:pt x="101" y="123"/>
                  <a:pt x="101" y="124"/>
                </a:cubicBezTo>
                <a:cubicBezTo>
                  <a:pt x="96" y="126"/>
                  <a:pt x="91" y="127"/>
                  <a:pt x="86" y="127"/>
                </a:cubicBezTo>
                <a:cubicBezTo>
                  <a:pt x="78" y="127"/>
                  <a:pt x="70" y="124"/>
                  <a:pt x="64" y="118"/>
                </a:cubicBezTo>
                <a:cubicBezTo>
                  <a:pt x="25" y="80"/>
                  <a:pt x="25" y="80"/>
                  <a:pt x="25" y="80"/>
                </a:cubicBezTo>
                <a:cubicBezTo>
                  <a:pt x="18" y="73"/>
                  <a:pt x="15" y="64"/>
                  <a:pt x="15" y="55"/>
                </a:cubicBezTo>
                <a:cubicBezTo>
                  <a:pt x="41" y="80"/>
                  <a:pt x="41" y="80"/>
                  <a:pt x="41" y="80"/>
                </a:cubicBezTo>
                <a:cubicBezTo>
                  <a:pt x="47" y="86"/>
                  <a:pt x="54" y="89"/>
                  <a:pt x="62" y="89"/>
                </a:cubicBezTo>
                <a:cubicBezTo>
                  <a:pt x="71" y="89"/>
                  <a:pt x="78" y="86"/>
                  <a:pt x="84" y="80"/>
                </a:cubicBezTo>
                <a:cubicBezTo>
                  <a:pt x="96" y="68"/>
                  <a:pt x="96" y="49"/>
                  <a:pt x="84" y="37"/>
                </a:cubicBezTo>
                <a:cubicBezTo>
                  <a:pt x="58" y="11"/>
                  <a:pt x="58" y="11"/>
                  <a:pt x="58" y="11"/>
                </a:cubicBezTo>
                <a:cubicBezTo>
                  <a:pt x="67" y="11"/>
                  <a:pt x="76" y="14"/>
                  <a:pt x="83" y="21"/>
                </a:cubicBezTo>
                <a:cubicBezTo>
                  <a:pt x="122" y="59"/>
                  <a:pt x="122" y="59"/>
                  <a:pt x="122" y="59"/>
                </a:cubicBezTo>
                <a:cubicBezTo>
                  <a:pt x="131" y="68"/>
                  <a:pt x="134" y="83"/>
                  <a:pt x="128" y="96"/>
                </a:cubicBezTo>
                <a:cubicBezTo>
                  <a:pt x="128" y="97"/>
                  <a:pt x="128" y="99"/>
                  <a:pt x="128" y="100"/>
                </a:cubicBezTo>
                <a:cubicBezTo>
                  <a:pt x="129" y="101"/>
                  <a:pt x="130" y="103"/>
                  <a:pt x="131" y="103"/>
                </a:cubicBezTo>
                <a:cubicBezTo>
                  <a:pt x="136" y="105"/>
                  <a:pt x="140" y="108"/>
                  <a:pt x="144" y="112"/>
                </a:cubicBezTo>
                <a:cubicBezTo>
                  <a:pt x="156" y="124"/>
                  <a:pt x="156" y="124"/>
                  <a:pt x="156" y="124"/>
                </a:cubicBezTo>
                <a:cubicBezTo>
                  <a:pt x="152" y="129"/>
                  <a:pt x="152" y="129"/>
                  <a:pt x="152" y="129"/>
                </a:cubicBezTo>
                <a:cubicBezTo>
                  <a:pt x="141" y="124"/>
                  <a:pt x="127" y="127"/>
                  <a:pt x="115" y="137"/>
                </a:cubicBezTo>
                <a:cubicBezTo>
                  <a:pt x="112" y="134"/>
                  <a:pt x="110" y="130"/>
                  <a:pt x="108" y="127"/>
                </a:cubicBezTo>
                <a:cubicBezTo>
                  <a:pt x="108" y="125"/>
                  <a:pt x="107" y="124"/>
                  <a:pt x="105" y="124"/>
                </a:cubicBezTo>
                <a:cubicBezTo>
                  <a:pt x="104" y="123"/>
                  <a:pt x="104" y="123"/>
                  <a:pt x="103" y="123"/>
                </a:cubicBezTo>
                <a:close/>
                <a:moveTo>
                  <a:pt x="68" y="256"/>
                </a:moveTo>
                <a:cubicBezTo>
                  <a:pt x="58" y="267"/>
                  <a:pt x="43" y="270"/>
                  <a:pt x="36" y="264"/>
                </a:cubicBezTo>
                <a:cubicBezTo>
                  <a:pt x="36" y="263"/>
                  <a:pt x="36" y="263"/>
                  <a:pt x="36" y="263"/>
                </a:cubicBezTo>
                <a:cubicBezTo>
                  <a:pt x="29" y="257"/>
                  <a:pt x="32" y="242"/>
                  <a:pt x="42" y="232"/>
                </a:cubicBezTo>
                <a:cubicBezTo>
                  <a:pt x="119" y="149"/>
                  <a:pt x="119" y="149"/>
                  <a:pt x="119" y="149"/>
                </a:cubicBezTo>
                <a:cubicBezTo>
                  <a:pt x="128" y="138"/>
                  <a:pt x="143" y="135"/>
                  <a:pt x="150" y="141"/>
                </a:cubicBezTo>
                <a:cubicBezTo>
                  <a:pt x="150" y="142"/>
                  <a:pt x="150" y="142"/>
                  <a:pt x="150" y="142"/>
                </a:cubicBezTo>
                <a:cubicBezTo>
                  <a:pt x="157" y="148"/>
                  <a:pt x="155" y="163"/>
                  <a:pt x="145" y="173"/>
                </a:cubicBezTo>
                <a:lnTo>
                  <a:pt x="68" y="256"/>
                </a:lnTo>
                <a:close/>
                <a:moveTo>
                  <a:pt x="276" y="269"/>
                </a:moveTo>
                <a:cubicBezTo>
                  <a:pt x="273" y="272"/>
                  <a:pt x="269" y="273"/>
                  <a:pt x="266" y="273"/>
                </a:cubicBezTo>
                <a:cubicBezTo>
                  <a:pt x="258" y="273"/>
                  <a:pt x="249" y="268"/>
                  <a:pt x="241" y="261"/>
                </a:cubicBezTo>
                <a:cubicBezTo>
                  <a:pt x="156" y="178"/>
                  <a:pt x="156" y="178"/>
                  <a:pt x="156" y="178"/>
                </a:cubicBezTo>
                <a:cubicBezTo>
                  <a:pt x="166" y="165"/>
                  <a:pt x="168" y="150"/>
                  <a:pt x="162" y="139"/>
                </a:cubicBezTo>
                <a:cubicBezTo>
                  <a:pt x="167" y="134"/>
                  <a:pt x="167" y="134"/>
                  <a:pt x="167" y="134"/>
                </a:cubicBezTo>
                <a:cubicBezTo>
                  <a:pt x="268" y="234"/>
                  <a:pt x="268" y="234"/>
                  <a:pt x="268" y="234"/>
                </a:cubicBezTo>
                <a:cubicBezTo>
                  <a:pt x="280" y="245"/>
                  <a:pt x="284" y="261"/>
                  <a:pt x="276" y="269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500" name="Google Shape;500;p28"/>
          <p:cNvGrpSpPr/>
          <p:nvPr/>
        </p:nvGrpSpPr>
        <p:grpSpPr>
          <a:xfrm>
            <a:off x="3242119" y="3968921"/>
            <a:ext cx="426225" cy="397660"/>
            <a:chOff x="3155900" y="3968921"/>
            <a:chExt cx="426225" cy="397660"/>
          </a:xfrm>
        </p:grpSpPr>
        <p:sp>
          <p:nvSpPr>
            <p:cNvPr id="501" name="Google Shape;501;p28"/>
            <p:cNvSpPr/>
            <p:nvPr/>
          </p:nvSpPr>
          <p:spPr>
            <a:xfrm>
              <a:off x="3155900" y="3968921"/>
              <a:ext cx="426225" cy="397660"/>
            </a:xfrm>
            <a:custGeom>
              <a:rect b="b" l="l" r="r" t="t"/>
              <a:pathLst>
                <a:path extrusionOk="0" h="281" w="301">
                  <a:moveTo>
                    <a:pt x="215" y="0"/>
                  </a:moveTo>
                  <a:cubicBezTo>
                    <a:pt x="168" y="0"/>
                    <a:pt x="129" y="39"/>
                    <a:pt x="129" y="86"/>
                  </a:cubicBezTo>
                  <a:cubicBezTo>
                    <a:pt x="129" y="96"/>
                    <a:pt x="131" y="106"/>
                    <a:pt x="134" y="115"/>
                  </a:cubicBezTo>
                  <a:cubicBezTo>
                    <a:pt x="1" y="248"/>
                    <a:pt x="1" y="248"/>
                    <a:pt x="1" y="248"/>
                  </a:cubicBezTo>
                  <a:cubicBezTo>
                    <a:pt x="0" y="249"/>
                    <a:pt x="0" y="250"/>
                    <a:pt x="0" y="252"/>
                  </a:cubicBezTo>
                  <a:cubicBezTo>
                    <a:pt x="1" y="275"/>
                    <a:pt x="1" y="275"/>
                    <a:pt x="1" y="275"/>
                  </a:cubicBezTo>
                  <a:cubicBezTo>
                    <a:pt x="1" y="278"/>
                    <a:pt x="4" y="281"/>
                    <a:pt x="7" y="281"/>
                  </a:cubicBezTo>
                  <a:cubicBezTo>
                    <a:pt x="7" y="281"/>
                    <a:pt x="7" y="281"/>
                    <a:pt x="7" y="281"/>
                  </a:cubicBezTo>
                  <a:cubicBezTo>
                    <a:pt x="55" y="279"/>
                    <a:pt x="55" y="279"/>
                    <a:pt x="55" y="279"/>
                  </a:cubicBezTo>
                  <a:cubicBezTo>
                    <a:pt x="57" y="279"/>
                    <a:pt x="59" y="277"/>
                    <a:pt x="60" y="275"/>
                  </a:cubicBezTo>
                  <a:cubicBezTo>
                    <a:pt x="66" y="255"/>
                    <a:pt x="66" y="255"/>
                    <a:pt x="66" y="255"/>
                  </a:cubicBezTo>
                  <a:cubicBezTo>
                    <a:pt x="87" y="250"/>
                    <a:pt x="87" y="250"/>
                    <a:pt x="87" y="250"/>
                  </a:cubicBezTo>
                  <a:cubicBezTo>
                    <a:pt x="90" y="250"/>
                    <a:pt x="91" y="248"/>
                    <a:pt x="92" y="246"/>
                  </a:cubicBezTo>
                  <a:cubicBezTo>
                    <a:pt x="95" y="227"/>
                    <a:pt x="95" y="227"/>
                    <a:pt x="95" y="227"/>
                  </a:cubicBezTo>
                  <a:cubicBezTo>
                    <a:pt x="115" y="222"/>
                    <a:pt x="115" y="222"/>
                    <a:pt x="115" y="222"/>
                  </a:cubicBezTo>
                  <a:cubicBezTo>
                    <a:pt x="118" y="221"/>
                    <a:pt x="119" y="219"/>
                    <a:pt x="120" y="217"/>
                  </a:cubicBezTo>
                  <a:cubicBezTo>
                    <a:pt x="121" y="196"/>
                    <a:pt x="121" y="196"/>
                    <a:pt x="121" y="196"/>
                  </a:cubicBezTo>
                  <a:cubicBezTo>
                    <a:pt x="137" y="195"/>
                    <a:pt x="137" y="195"/>
                    <a:pt x="137" y="195"/>
                  </a:cubicBezTo>
                  <a:cubicBezTo>
                    <a:pt x="140" y="194"/>
                    <a:pt x="142" y="192"/>
                    <a:pt x="142" y="190"/>
                  </a:cubicBezTo>
                  <a:cubicBezTo>
                    <a:pt x="147" y="170"/>
                    <a:pt x="147" y="170"/>
                    <a:pt x="147" y="170"/>
                  </a:cubicBezTo>
                  <a:cubicBezTo>
                    <a:pt x="147" y="170"/>
                    <a:pt x="148" y="170"/>
                    <a:pt x="149" y="170"/>
                  </a:cubicBezTo>
                  <a:cubicBezTo>
                    <a:pt x="155" y="170"/>
                    <a:pt x="164" y="168"/>
                    <a:pt x="174" y="162"/>
                  </a:cubicBezTo>
                  <a:cubicBezTo>
                    <a:pt x="187" y="168"/>
                    <a:pt x="201" y="172"/>
                    <a:pt x="215" y="172"/>
                  </a:cubicBezTo>
                  <a:cubicBezTo>
                    <a:pt x="262" y="172"/>
                    <a:pt x="301" y="133"/>
                    <a:pt x="301" y="86"/>
                  </a:cubicBezTo>
                  <a:cubicBezTo>
                    <a:pt x="301" y="39"/>
                    <a:pt x="262" y="0"/>
                    <a:pt x="215" y="0"/>
                  </a:cubicBezTo>
                  <a:close/>
                  <a:moveTo>
                    <a:pt x="215" y="160"/>
                  </a:moveTo>
                  <a:cubicBezTo>
                    <a:pt x="202" y="160"/>
                    <a:pt x="188" y="157"/>
                    <a:pt x="177" y="150"/>
                  </a:cubicBezTo>
                  <a:cubicBezTo>
                    <a:pt x="175" y="149"/>
                    <a:pt x="173" y="149"/>
                    <a:pt x="171" y="150"/>
                  </a:cubicBezTo>
                  <a:cubicBezTo>
                    <a:pt x="161" y="157"/>
                    <a:pt x="154" y="158"/>
                    <a:pt x="149" y="158"/>
                  </a:cubicBezTo>
                  <a:cubicBezTo>
                    <a:pt x="146" y="158"/>
                    <a:pt x="144" y="158"/>
                    <a:pt x="144" y="158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43" y="157"/>
                    <a:pt x="141" y="157"/>
                    <a:pt x="140" y="158"/>
                  </a:cubicBezTo>
                  <a:cubicBezTo>
                    <a:pt x="138" y="158"/>
                    <a:pt x="137" y="160"/>
                    <a:pt x="137" y="162"/>
                  </a:cubicBezTo>
                  <a:cubicBezTo>
                    <a:pt x="132" y="184"/>
                    <a:pt x="132" y="184"/>
                    <a:pt x="132" y="184"/>
                  </a:cubicBezTo>
                  <a:cubicBezTo>
                    <a:pt x="115" y="186"/>
                    <a:pt x="115" y="186"/>
                    <a:pt x="115" y="186"/>
                  </a:cubicBezTo>
                  <a:cubicBezTo>
                    <a:pt x="112" y="186"/>
                    <a:pt x="110" y="188"/>
                    <a:pt x="110" y="191"/>
                  </a:cubicBezTo>
                  <a:cubicBezTo>
                    <a:pt x="108" y="212"/>
                    <a:pt x="108" y="212"/>
                    <a:pt x="108" y="212"/>
                  </a:cubicBezTo>
                  <a:cubicBezTo>
                    <a:pt x="89" y="217"/>
                    <a:pt x="89" y="217"/>
                    <a:pt x="89" y="217"/>
                  </a:cubicBezTo>
                  <a:cubicBezTo>
                    <a:pt x="87" y="217"/>
                    <a:pt x="85" y="219"/>
                    <a:pt x="85" y="221"/>
                  </a:cubicBezTo>
                  <a:cubicBezTo>
                    <a:pt x="81" y="240"/>
                    <a:pt x="81" y="240"/>
                    <a:pt x="81" y="240"/>
                  </a:cubicBezTo>
                  <a:cubicBezTo>
                    <a:pt x="60" y="244"/>
                    <a:pt x="60" y="244"/>
                    <a:pt x="60" y="244"/>
                  </a:cubicBezTo>
                  <a:cubicBezTo>
                    <a:pt x="58" y="244"/>
                    <a:pt x="56" y="246"/>
                    <a:pt x="55" y="248"/>
                  </a:cubicBezTo>
                  <a:cubicBezTo>
                    <a:pt x="50" y="268"/>
                    <a:pt x="50" y="268"/>
                    <a:pt x="50" y="268"/>
                  </a:cubicBezTo>
                  <a:cubicBezTo>
                    <a:pt x="12" y="269"/>
                    <a:pt x="12" y="269"/>
                    <a:pt x="12" y="269"/>
                  </a:cubicBezTo>
                  <a:cubicBezTo>
                    <a:pt x="11" y="254"/>
                    <a:pt x="11" y="254"/>
                    <a:pt x="11" y="254"/>
                  </a:cubicBezTo>
                  <a:cubicBezTo>
                    <a:pt x="145" y="120"/>
                    <a:pt x="145" y="120"/>
                    <a:pt x="145" y="120"/>
                  </a:cubicBezTo>
                  <a:cubicBezTo>
                    <a:pt x="147" y="119"/>
                    <a:pt x="147" y="116"/>
                    <a:pt x="146" y="114"/>
                  </a:cubicBezTo>
                  <a:cubicBezTo>
                    <a:pt x="142" y="105"/>
                    <a:pt x="141" y="96"/>
                    <a:pt x="141" y="86"/>
                  </a:cubicBezTo>
                  <a:cubicBezTo>
                    <a:pt x="141" y="45"/>
                    <a:pt x="174" y="12"/>
                    <a:pt x="215" y="12"/>
                  </a:cubicBezTo>
                  <a:cubicBezTo>
                    <a:pt x="256" y="12"/>
                    <a:pt x="289" y="45"/>
                    <a:pt x="289" y="86"/>
                  </a:cubicBezTo>
                  <a:cubicBezTo>
                    <a:pt x="289" y="127"/>
                    <a:pt x="256" y="160"/>
                    <a:pt x="215" y="160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02" name="Google Shape;502;p28"/>
            <p:cNvSpPr/>
            <p:nvPr/>
          </p:nvSpPr>
          <p:spPr>
            <a:xfrm>
              <a:off x="3414254" y="4023688"/>
              <a:ext cx="72625" cy="73817"/>
            </a:xfrm>
            <a:custGeom>
              <a:rect b="b" l="l" r="r" t="t"/>
              <a:pathLst>
                <a:path extrusionOk="0" h="52" w="52">
                  <a:moveTo>
                    <a:pt x="26" y="0"/>
                  </a:moveTo>
                  <a:cubicBezTo>
                    <a:pt x="12" y="0"/>
                    <a:pt x="0" y="11"/>
                    <a:pt x="0" y="26"/>
                  </a:cubicBezTo>
                  <a:cubicBezTo>
                    <a:pt x="0" y="40"/>
                    <a:pt x="12" y="52"/>
                    <a:pt x="26" y="52"/>
                  </a:cubicBezTo>
                  <a:cubicBezTo>
                    <a:pt x="40" y="52"/>
                    <a:pt x="52" y="40"/>
                    <a:pt x="52" y="26"/>
                  </a:cubicBezTo>
                  <a:cubicBezTo>
                    <a:pt x="52" y="11"/>
                    <a:pt x="40" y="0"/>
                    <a:pt x="26" y="0"/>
                  </a:cubicBezTo>
                  <a:close/>
                  <a:moveTo>
                    <a:pt x="26" y="42"/>
                  </a:moveTo>
                  <a:cubicBezTo>
                    <a:pt x="17" y="42"/>
                    <a:pt x="10" y="34"/>
                    <a:pt x="10" y="26"/>
                  </a:cubicBezTo>
                  <a:cubicBezTo>
                    <a:pt x="10" y="17"/>
                    <a:pt x="17" y="10"/>
                    <a:pt x="26" y="10"/>
                  </a:cubicBezTo>
                  <a:cubicBezTo>
                    <a:pt x="35" y="10"/>
                    <a:pt x="42" y="17"/>
                    <a:pt x="42" y="26"/>
                  </a:cubicBezTo>
                  <a:cubicBezTo>
                    <a:pt x="42" y="34"/>
                    <a:pt x="35" y="42"/>
                    <a:pt x="26" y="42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03" name="Google Shape;503;p28"/>
          <p:cNvGrpSpPr/>
          <p:nvPr/>
        </p:nvGrpSpPr>
        <p:grpSpPr>
          <a:xfrm>
            <a:off x="6144220" y="3933130"/>
            <a:ext cx="311944" cy="500063"/>
            <a:chOff x="6036220" y="3933130"/>
            <a:chExt cx="311944" cy="500063"/>
          </a:xfrm>
        </p:grpSpPr>
        <p:sp>
          <p:nvSpPr>
            <p:cNvPr id="504" name="Google Shape;504;p28"/>
            <p:cNvSpPr/>
            <p:nvPr/>
          </p:nvSpPr>
          <p:spPr>
            <a:xfrm>
              <a:off x="6036220" y="4330799"/>
              <a:ext cx="86916" cy="102394"/>
            </a:xfrm>
            <a:custGeom>
              <a:rect b="b" l="l" r="r" t="t"/>
              <a:pathLst>
                <a:path extrusionOk="0" h="72" w="62">
                  <a:moveTo>
                    <a:pt x="35" y="0"/>
                  </a:moveTo>
                  <a:cubicBezTo>
                    <a:pt x="35" y="0"/>
                    <a:pt x="31" y="10"/>
                    <a:pt x="26" y="16"/>
                  </a:cubicBezTo>
                  <a:cubicBezTo>
                    <a:pt x="21" y="22"/>
                    <a:pt x="0" y="45"/>
                    <a:pt x="20" y="63"/>
                  </a:cubicBezTo>
                  <a:cubicBezTo>
                    <a:pt x="30" y="72"/>
                    <a:pt x="45" y="71"/>
                    <a:pt x="52" y="61"/>
                  </a:cubicBezTo>
                  <a:cubicBezTo>
                    <a:pt x="60" y="52"/>
                    <a:pt x="62" y="36"/>
                    <a:pt x="44" y="17"/>
                  </a:cubicBezTo>
                  <a:cubicBezTo>
                    <a:pt x="38" y="10"/>
                    <a:pt x="35" y="0"/>
                    <a:pt x="35" y="0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05" name="Google Shape;505;p28"/>
            <p:cNvSpPr/>
            <p:nvPr/>
          </p:nvSpPr>
          <p:spPr>
            <a:xfrm>
              <a:off x="6036220" y="3933130"/>
              <a:ext cx="311944" cy="377429"/>
            </a:xfrm>
            <a:custGeom>
              <a:rect b="b" l="l" r="r" t="t"/>
              <a:pathLst>
                <a:path extrusionOk="0" h="266" w="220">
                  <a:moveTo>
                    <a:pt x="206" y="86"/>
                  </a:moveTo>
                  <a:cubicBezTo>
                    <a:pt x="158" y="86"/>
                    <a:pt x="158" y="86"/>
                    <a:pt x="158" y="86"/>
                  </a:cubicBezTo>
                  <a:cubicBezTo>
                    <a:pt x="153" y="71"/>
                    <a:pt x="141" y="60"/>
                    <a:pt x="126" y="55"/>
                  </a:cubicBezTo>
                  <a:cubicBezTo>
                    <a:pt x="126" y="49"/>
                    <a:pt x="126" y="49"/>
                    <a:pt x="126" y="49"/>
                  </a:cubicBezTo>
                  <a:cubicBezTo>
                    <a:pt x="137" y="49"/>
                    <a:pt x="137" y="49"/>
                    <a:pt x="137" y="49"/>
                  </a:cubicBezTo>
                  <a:cubicBezTo>
                    <a:pt x="148" y="49"/>
                    <a:pt x="156" y="41"/>
                    <a:pt x="156" y="30"/>
                  </a:cubicBezTo>
                  <a:cubicBezTo>
                    <a:pt x="156" y="20"/>
                    <a:pt x="148" y="11"/>
                    <a:pt x="137" y="11"/>
                  </a:cubicBezTo>
                  <a:cubicBezTo>
                    <a:pt x="125" y="11"/>
                    <a:pt x="125" y="11"/>
                    <a:pt x="125" y="11"/>
                  </a:cubicBezTo>
                  <a:cubicBezTo>
                    <a:pt x="123" y="5"/>
                    <a:pt x="116" y="0"/>
                    <a:pt x="109" y="0"/>
                  </a:cubicBezTo>
                  <a:cubicBezTo>
                    <a:pt x="102" y="0"/>
                    <a:pt x="96" y="5"/>
                    <a:pt x="93" y="11"/>
                  </a:cubicBezTo>
                  <a:cubicBezTo>
                    <a:pt x="81" y="11"/>
                    <a:pt x="81" y="11"/>
                    <a:pt x="81" y="11"/>
                  </a:cubicBezTo>
                  <a:cubicBezTo>
                    <a:pt x="71" y="11"/>
                    <a:pt x="62" y="20"/>
                    <a:pt x="62" y="30"/>
                  </a:cubicBezTo>
                  <a:cubicBezTo>
                    <a:pt x="62" y="41"/>
                    <a:pt x="71" y="49"/>
                    <a:pt x="81" y="49"/>
                  </a:cubicBezTo>
                  <a:cubicBezTo>
                    <a:pt x="92" y="49"/>
                    <a:pt x="92" y="49"/>
                    <a:pt x="92" y="49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75" y="61"/>
                    <a:pt x="63" y="74"/>
                    <a:pt x="58" y="92"/>
                  </a:cubicBezTo>
                  <a:cubicBezTo>
                    <a:pt x="32" y="99"/>
                    <a:pt x="1" y="117"/>
                    <a:pt x="0" y="160"/>
                  </a:cubicBezTo>
                  <a:cubicBezTo>
                    <a:pt x="0" y="162"/>
                    <a:pt x="0" y="165"/>
                    <a:pt x="0" y="167"/>
                  </a:cubicBezTo>
                  <a:cubicBezTo>
                    <a:pt x="0" y="246"/>
                    <a:pt x="0" y="246"/>
                    <a:pt x="0" y="246"/>
                  </a:cubicBezTo>
                  <a:cubicBezTo>
                    <a:pt x="0" y="257"/>
                    <a:pt x="9" y="266"/>
                    <a:pt x="20" y="266"/>
                  </a:cubicBezTo>
                  <a:cubicBezTo>
                    <a:pt x="50" y="266"/>
                    <a:pt x="50" y="266"/>
                    <a:pt x="50" y="266"/>
                  </a:cubicBezTo>
                  <a:cubicBezTo>
                    <a:pt x="61" y="266"/>
                    <a:pt x="70" y="257"/>
                    <a:pt x="70" y="246"/>
                  </a:cubicBezTo>
                  <a:cubicBezTo>
                    <a:pt x="70" y="190"/>
                    <a:pt x="70" y="190"/>
                    <a:pt x="70" y="190"/>
                  </a:cubicBezTo>
                  <a:cubicBezTo>
                    <a:pt x="70" y="189"/>
                    <a:pt x="70" y="189"/>
                    <a:pt x="70" y="189"/>
                  </a:cubicBezTo>
                  <a:cubicBezTo>
                    <a:pt x="71" y="189"/>
                    <a:pt x="81" y="177"/>
                    <a:pt x="102" y="177"/>
                  </a:cubicBezTo>
                  <a:cubicBezTo>
                    <a:pt x="206" y="177"/>
                    <a:pt x="206" y="177"/>
                    <a:pt x="206" y="177"/>
                  </a:cubicBezTo>
                  <a:cubicBezTo>
                    <a:pt x="214" y="177"/>
                    <a:pt x="220" y="168"/>
                    <a:pt x="220" y="157"/>
                  </a:cubicBezTo>
                  <a:cubicBezTo>
                    <a:pt x="220" y="105"/>
                    <a:pt x="220" y="105"/>
                    <a:pt x="220" y="105"/>
                  </a:cubicBezTo>
                  <a:cubicBezTo>
                    <a:pt x="220" y="94"/>
                    <a:pt x="214" y="86"/>
                    <a:pt x="206" y="86"/>
                  </a:cubicBezTo>
                  <a:close/>
                  <a:moveTo>
                    <a:pt x="82" y="39"/>
                  </a:moveTo>
                  <a:cubicBezTo>
                    <a:pt x="77" y="39"/>
                    <a:pt x="72" y="35"/>
                    <a:pt x="72" y="30"/>
                  </a:cubicBezTo>
                  <a:cubicBezTo>
                    <a:pt x="72" y="24"/>
                    <a:pt x="77" y="20"/>
                    <a:pt x="82" y="20"/>
                  </a:cubicBezTo>
                  <a:cubicBezTo>
                    <a:pt x="136" y="20"/>
                    <a:pt x="136" y="20"/>
                    <a:pt x="136" y="20"/>
                  </a:cubicBezTo>
                  <a:cubicBezTo>
                    <a:pt x="142" y="20"/>
                    <a:pt x="146" y="24"/>
                    <a:pt x="146" y="30"/>
                  </a:cubicBezTo>
                  <a:cubicBezTo>
                    <a:pt x="146" y="35"/>
                    <a:pt x="142" y="39"/>
                    <a:pt x="136" y="39"/>
                  </a:cubicBezTo>
                  <a:lnTo>
                    <a:pt x="82" y="39"/>
                  </a:lnTo>
                  <a:close/>
                  <a:moveTo>
                    <a:pt x="100" y="67"/>
                  </a:moveTo>
                  <a:cubicBezTo>
                    <a:pt x="106" y="65"/>
                    <a:pt x="106" y="65"/>
                    <a:pt x="106" y="65"/>
                  </a:cubicBezTo>
                  <a:cubicBezTo>
                    <a:pt x="106" y="49"/>
                    <a:pt x="106" y="49"/>
                    <a:pt x="106" y="49"/>
                  </a:cubicBezTo>
                  <a:cubicBezTo>
                    <a:pt x="113" y="49"/>
                    <a:pt x="113" y="49"/>
                    <a:pt x="113" y="49"/>
                  </a:cubicBezTo>
                  <a:cubicBezTo>
                    <a:pt x="113" y="65"/>
                    <a:pt x="113" y="65"/>
                    <a:pt x="113" y="65"/>
                  </a:cubicBezTo>
                  <a:cubicBezTo>
                    <a:pt x="118" y="67"/>
                    <a:pt x="118" y="67"/>
                    <a:pt x="118" y="67"/>
                  </a:cubicBezTo>
                  <a:cubicBezTo>
                    <a:pt x="131" y="70"/>
                    <a:pt x="141" y="79"/>
                    <a:pt x="146" y="92"/>
                  </a:cubicBezTo>
                  <a:cubicBezTo>
                    <a:pt x="134" y="95"/>
                    <a:pt x="122" y="96"/>
                    <a:pt x="108" y="96"/>
                  </a:cubicBezTo>
                  <a:cubicBezTo>
                    <a:pt x="92" y="96"/>
                    <a:pt x="79" y="94"/>
                    <a:pt x="72" y="93"/>
                  </a:cubicBezTo>
                  <a:cubicBezTo>
                    <a:pt x="76" y="80"/>
                    <a:pt x="87" y="70"/>
                    <a:pt x="100" y="67"/>
                  </a:cubicBezTo>
                  <a:close/>
                  <a:moveTo>
                    <a:pt x="206" y="157"/>
                  </a:moveTo>
                  <a:cubicBezTo>
                    <a:pt x="206" y="160"/>
                    <a:pt x="205" y="162"/>
                    <a:pt x="205" y="163"/>
                  </a:cubicBezTo>
                  <a:cubicBezTo>
                    <a:pt x="102" y="163"/>
                    <a:pt x="102" y="163"/>
                    <a:pt x="102" y="163"/>
                  </a:cubicBezTo>
                  <a:cubicBezTo>
                    <a:pt x="73" y="163"/>
                    <a:pt x="58" y="181"/>
                    <a:pt x="57" y="182"/>
                  </a:cubicBezTo>
                  <a:cubicBezTo>
                    <a:pt x="56" y="183"/>
                    <a:pt x="56" y="183"/>
                    <a:pt x="56" y="183"/>
                  </a:cubicBezTo>
                  <a:cubicBezTo>
                    <a:pt x="56" y="246"/>
                    <a:pt x="56" y="246"/>
                    <a:pt x="56" y="246"/>
                  </a:cubicBezTo>
                  <a:cubicBezTo>
                    <a:pt x="56" y="250"/>
                    <a:pt x="54" y="253"/>
                    <a:pt x="50" y="253"/>
                  </a:cubicBezTo>
                  <a:cubicBezTo>
                    <a:pt x="20" y="253"/>
                    <a:pt x="20" y="253"/>
                    <a:pt x="20" y="253"/>
                  </a:cubicBezTo>
                  <a:cubicBezTo>
                    <a:pt x="17" y="253"/>
                    <a:pt x="14" y="250"/>
                    <a:pt x="14" y="246"/>
                  </a:cubicBezTo>
                  <a:cubicBezTo>
                    <a:pt x="14" y="217"/>
                    <a:pt x="14" y="162"/>
                    <a:pt x="14" y="160"/>
                  </a:cubicBezTo>
                  <a:cubicBezTo>
                    <a:pt x="15" y="131"/>
                    <a:pt x="32" y="112"/>
                    <a:pt x="66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82" y="106"/>
                    <a:pt x="97" y="108"/>
                    <a:pt x="110" y="108"/>
                  </a:cubicBezTo>
                  <a:cubicBezTo>
                    <a:pt x="138" y="108"/>
                    <a:pt x="155" y="101"/>
                    <a:pt x="159" y="99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100"/>
                    <a:pt x="206" y="102"/>
                    <a:pt x="206" y="105"/>
                  </a:cubicBezTo>
                  <a:lnTo>
                    <a:pt x="206" y="157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506" name="Google Shape;506;p28"/>
          <p:cNvSpPr txBox="1"/>
          <p:nvPr/>
        </p:nvSpPr>
        <p:spPr>
          <a:xfrm>
            <a:off x="787176" y="3904376"/>
            <a:ext cx="830997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Services</a:t>
            </a:r>
            <a:endParaRPr b="1" sz="12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07" name="Google Shape;507;p28"/>
          <p:cNvSpPr txBox="1"/>
          <p:nvPr/>
        </p:nvSpPr>
        <p:spPr>
          <a:xfrm>
            <a:off x="787175" y="4139887"/>
            <a:ext cx="245494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It is a very sad thing that nowadays there is so little useless information.</a:t>
            </a:r>
            <a:endParaRPr sz="9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08" name="Google Shape;508;p28"/>
          <p:cNvSpPr txBox="1"/>
          <p:nvPr/>
        </p:nvSpPr>
        <p:spPr>
          <a:xfrm>
            <a:off x="3665041" y="3904376"/>
            <a:ext cx="821763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Keynote</a:t>
            </a:r>
            <a:endParaRPr b="1" sz="12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09" name="Google Shape;509;p28"/>
          <p:cNvSpPr txBox="1"/>
          <p:nvPr/>
        </p:nvSpPr>
        <p:spPr>
          <a:xfrm>
            <a:off x="3665040" y="4139887"/>
            <a:ext cx="245494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It is, perhaps, our fate rather than our merit. We cannot help ourselves.</a:t>
            </a:r>
            <a:endParaRPr sz="9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10" name="Google Shape;510;p28"/>
          <p:cNvSpPr txBox="1"/>
          <p:nvPr/>
        </p:nvSpPr>
        <p:spPr>
          <a:xfrm>
            <a:off x="6470868" y="3904376"/>
            <a:ext cx="95539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Free Time</a:t>
            </a:r>
            <a:endParaRPr b="1" sz="12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11" name="Google Shape;511;p28"/>
          <p:cNvSpPr txBox="1"/>
          <p:nvPr/>
        </p:nvSpPr>
        <p:spPr>
          <a:xfrm>
            <a:off x="6470867" y="4139887"/>
            <a:ext cx="245494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We certainly do not forget you as soon as you forget us.</a:t>
            </a:r>
            <a:endParaRPr sz="900">
              <a:solidFill>
                <a:srgbClr val="595959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grpSp>
        <p:nvGrpSpPr>
          <p:cNvPr id="512" name="Google Shape;512;p28"/>
          <p:cNvGrpSpPr/>
          <p:nvPr/>
        </p:nvGrpSpPr>
        <p:grpSpPr>
          <a:xfrm>
            <a:off x="293117" y="242680"/>
            <a:ext cx="3900312" cy="369332"/>
            <a:chOff x="585861" y="319364"/>
            <a:chExt cx="5200425" cy="492443"/>
          </a:xfrm>
        </p:grpSpPr>
        <p:sp>
          <p:nvSpPr>
            <p:cNvPr id="513" name="Google Shape;513;p28"/>
            <p:cNvSpPr txBox="1"/>
            <p:nvPr/>
          </p:nvSpPr>
          <p:spPr>
            <a:xfrm>
              <a:off x="718211" y="319364"/>
              <a:ext cx="2803508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CAR SHOWROOM</a:t>
              </a:r>
              <a:endParaRPr sz="18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14" name="Google Shape;514;p28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15" name="Google Shape;515;p28"/>
            <p:cNvSpPr txBox="1"/>
            <p:nvPr/>
          </p:nvSpPr>
          <p:spPr>
            <a:xfrm>
              <a:off x="3558749" y="429775"/>
              <a:ext cx="2227537" cy="3385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rPr>
                <a:t>  Click here to add Title</a:t>
              </a:r>
              <a:endParaRPr sz="10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9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0" name="Google Shape;520;p29"/>
          <p:cNvGrpSpPr/>
          <p:nvPr/>
        </p:nvGrpSpPr>
        <p:grpSpPr>
          <a:xfrm>
            <a:off x="667544" y="1347614"/>
            <a:ext cx="1634331" cy="2439093"/>
            <a:chOff x="889529" y="1758950"/>
            <a:chExt cx="2179109" cy="3252949"/>
          </a:xfrm>
        </p:grpSpPr>
        <p:sp>
          <p:nvSpPr>
            <p:cNvPr id="521" name="Google Shape;521;p29"/>
            <p:cNvSpPr/>
            <p:nvPr/>
          </p:nvSpPr>
          <p:spPr>
            <a:xfrm>
              <a:off x="915988" y="1758950"/>
              <a:ext cx="2152650" cy="2153196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22" name="Google Shape;522;p29"/>
            <p:cNvSpPr/>
            <p:nvPr/>
          </p:nvSpPr>
          <p:spPr>
            <a:xfrm>
              <a:off x="1491722" y="3268516"/>
              <a:ext cx="1001183" cy="1285143"/>
            </a:xfrm>
            <a:prstGeom prst="downArrow">
              <a:avLst>
                <a:gd fmla="val 50000" name="adj1"/>
                <a:gd fmla="val 54152" name="adj2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23" name="Google Shape;523;p29"/>
            <p:cNvSpPr txBox="1"/>
            <p:nvPr/>
          </p:nvSpPr>
          <p:spPr>
            <a:xfrm>
              <a:off x="889529" y="2317846"/>
              <a:ext cx="2152650" cy="738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0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PLAN</a:t>
              </a:r>
              <a:endParaRPr sz="3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24" name="Google Shape;524;p29"/>
            <p:cNvSpPr txBox="1"/>
            <p:nvPr/>
          </p:nvSpPr>
          <p:spPr>
            <a:xfrm>
              <a:off x="889529" y="3048097"/>
              <a:ext cx="2152650" cy="8619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6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1</a:t>
              </a:r>
              <a:endParaRPr sz="36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25" name="Google Shape;525;p29"/>
            <p:cNvSpPr txBox="1"/>
            <p:nvPr/>
          </p:nvSpPr>
          <p:spPr>
            <a:xfrm>
              <a:off x="915988" y="4611688"/>
              <a:ext cx="2152650" cy="40021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5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rPr>
                <a:t>Organization</a:t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26" name="Google Shape;526;p29"/>
          <p:cNvGrpSpPr/>
          <p:nvPr/>
        </p:nvGrpSpPr>
        <p:grpSpPr>
          <a:xfrm>
            <a:off x="2693988" y="1347614"/>
            <a:ext cx="1624805" cy="2439093"/>
            <a:chOff x="3590925" y="1758950"/>
            <a:chExt cx="2166407" cy="3252949"/>
          </a:xfrm>
        </p:grpSpPr>
        <p:sp>
          <p:nvSpPr>
            <p:cNvPr id="527" name="Google Shape;527;p29"/>
            <p:cNvSpPr/>
            <p:nvPr/>
          </p:nvSpPr>
          <p:spPr>
            <a:xfrm>
              <a:off x="3590925" y="1758950"/>
              <a:ext cx="2152650" cy="2153196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28" name="Google Shape;528;p29"/>
            <p:cNvSpPr/>
            <p:nvPr/>
          </p:nvSpPr>
          <p:spPr>
            <a:xfrm>
              <a:off x="4166659" y="3268516"/>
              <a:ext cx="1003300" cy="1285143"/>
            </a:xfrm>
            <a:prstGeom prst="downArrow">
              <a:avLst>
                <a:gd fmla="val 50000" name="adj1"/>
                <a:gd fmla="val 54152" name="adj2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29" name="Google Shape;529;p29"/>
            <p:cNvSpPr txBox="1"/>
            <p:nvPr/>
          </p:nvSpPr>
          <p:spPr>
            <a:xfrm>
              <a:off x="3604682" y="2315934"/>
              <a:ext cx="2152650" cy="738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0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PLAN</a:t>
              </a:r>
              <a:endParaRPr sz="3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30" name="Google Shape;530;p29"/>
            <p:cNvSpPr txBox="1"/>
            <p:nvPr/>
          </p:nvSpPr>
          <p:spPr>
            <a:xfrm>
              <a:off x="3604682" y="3068410"/>
              <a:ext cx="2152650" cy="8619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6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2</a:t>
              </a:r>
              <a:endParaRPr sz="36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31" name="Google Shape;531;p29"/>
            <p:cNvSpPr txBox="1"/>
            <p:nvPr/>
          </p:nvSpPr>
          <p:spPr>
            <a:xfrm>
              <a:off x="3590925" y="4611688"/>
              <a:ext cx="2152650" cy="40021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5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rPr>
                <a:t>Key Figures</a:t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32" name="Google Shape;532;p29"/>
          <p:cNvGrpSpPr/>
          <p:nvPr/>
        </p:nvGrpSpPr>
        <p:grpSpPr>
          <a:xfrm>
            <a:off x="4676775" y="1347614"/>
            <a:ext cx="1639090" cy="2439093"/>
            <a:chOff x="6236251" y="1758950"/>
            <a:chExt cx="2183848" cy="3252949"/>
          </a:xfrm>
        </p:grpSpPr>
        <p:sp>
          <p:nvSpPr>
            <p:cNvPr id="533" name="Google Shape;533;p29"/>
            <p:cNvSpPr/>
            <p:nvPr/>
          </p:nvSpPr>
          <p:spPr>
            <a:xfrm>
              <a:off x="6265863" y="1758950"/>
              <a:ext cx="2153184" cy="2153196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34" name="Google Shape;534;p29"/>
            <p:cNvSpPr/>
            <p:nvPr/>
          </p:nvSpPr>
          <p:spPr>
            <a:xfrm>
              <a:off x="6841173" y="3268516"/>
              <a:ext cx="1002563" cy="1285143"/>
            </a:xfrm>
            <a:prstGeom prst="downArrow">
              <a:avLst>
                <a:gd fmla="val 50000" name="adj1"/>
                <a:gd fmla="val 54152" name="adj2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35" name="Google Shape;535;p29"/>
            <p:cNvSpPr txBox="1"/>
            <p:nvPr/>
          </p:nvSpPr>
          <p:spPr>
            <a:xfrm>
              <a:off x="6236251" y="2325030"/>
              <a:ext cx="2154236" cy="738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0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PLAN</a:t>
              </a:r>
              <a:endParaRPr sz="3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36" name="Google Shape;536;p29"/>
            <p:cNvSpPr txBox="1"/>
            <p:nvPr/>
          </p:nvSpPr>
          <p:spPr>
            <a:xfrm>
              <a:off x="6241014" y="3077506"/>
              <a:ext cx="2152651" cy="8619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6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4</a:t>
              </a:r>
              <a:endParaRPr sz="36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37" name="Google Shape;537;p29"/>
            <p:cNvSpPr txBox="1"/>
            <p:nvPr/>
          </p:nvSpPr>
          <p:spPr>
            <a:xfrm>
              <a:off x="6265863" y="4611688"/>
              <a:ext cx="2154236" cy="40021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5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rPr>
                <a:t>Contact Us</a:t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38" name="Google Shape;538;p29"/>
          <p:cNvGrpSpPr/>
          <p:nvPr/>
        </p:nvGrpSpPr>
        <p:grpSpPr>
          <a:xfrm>
            <a:off x="6707190" y="1347614"/>
            <a:ext cx="1649606" cy="2439093"/>
            <a:chOff x="8942388" y="1758950"/>
            <a:chExt cx="2200013" cy="3252949"/>
          </a:xfrm>
        </p:grpSpPr>
        <p:sp>
          <p:nvSpPr>
            <p:cNvPr id="539" name="Google Shape;539;p29"/>
            <p:cNvSpPr/>
            <p:nvPr/>
          </p:nvSpPr>
          <p:spPr>
            <a:xfrm>
              <a:off x="8942388" y="1758950"/>
              <a:ext cx="2153178" cy="2153196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40" name="Google Shape;540;p29"/>
            <p:cNvSpPr/>
            <p:nvPr/>
          </p:nvSpPr>
          <p:spPr>
            <a:xfrm>
              <a:off x="9518263" y="3268516"/>
              <a:ext cx="1001428" cy="1285143"/>
            </a:xfrm>
            <a:prstGeom prst="downArrow">
              <a:avLst>
                <a:gd fmla="val 50000" name="adj1"/>
                <a:gd fmla="val 54152" name="adj2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41" name="Google Shape;541;p29"/>
            <p:cNvSpPr txBox="1"/>
            <p:nvPr/>
          </p:nvSpPr>
          <p:spPr>
            <a:xfrm>
              <a:off x="8984989" y="2295621"/>
              <a:ext cx="2152651" cy="738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0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PLAN</a:t>
              </a:r>
              <a:endParaRPr sz="3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42" name="Google Shape;542;p29"/>
            <p:cNvSpPr txBox="1"/>
            <p:nvPr/>
          </p:nvSpPr>
          <p:spPr>
            <a:xfrm>
              <a:off x="8988165" y="3048097"/>
              <a:ext cx="2154237" cy="8619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360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5</a:t>
              </a:r>
              <a:endParaRPr sz="36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43" name="Google Shape;543;p29"/>
            <p:cNvSpPr txBox="1"/>
            <p:nvPr/>
          </p:nvSpPr>
          <p:spPr>
            <a:xfrm>
              <a:off x="8942388" y="4611688"/>
              <a:ext cx="2152651" cy="40021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5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rPr>
                <a:t>Core Values</a:t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544" name="Google Shape;544;p29"/>
          <p:cNvGrpSpPr/>
          <p:nvPr/>
        </p:nvGrpSpPr>
        <p:grpSpPr>
          <a:xfrm>
            <a:off x="293117" y="242680"/>
            <a:ext cx="3900312" cy="369332"/>
            <a:chOff x="585861" y="319364"/>
            <a:chExt cx="5200425" cy="492443"/>
          </a:xfrm>
        </p:grpSpPr>
        <p:sp>
          <p:nvSpPr>
            <p:cNvPr id="545" name="Google Shape;545;p29"/>
            <p:cNvSpPr txBox="1"/>
            <p:nvPr/>
          </p:nvSpPr>
          <p:spPr>
            <a:xfrm>
              <a:off x="718211" y="319364"/>
              <a:ext cx="2803508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CAR SHOWROOM</a:t>
              </a:r>
              <a:endParaRPr sz="18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46" name="Google Shape;546;p29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47" name="Google Shape;547;p29"/>
            <p:cNvSpPr txBox="1"/>
            <p:nvPr/>
          </p:nvSpPr>
          <p:spPr>
            <a:xfrm>
              <a:off x="3558749" y="429775"/>
              <a:ext cx="2227537" cy="3385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rPr>
                <a:t>  Click here to add Title</a:t>
              </a:r>
              <a:endParaRPr sz="10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30"/>
          <p:cNvSpPr/>
          <p:nvPr/>
        </p:nvSpPr>
        <p:spPr>
          <a:xfrm>
            <a:off x="0" y="3129960"/>
            <a:ext cx="9144000" cy="201354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pic>
        <p:nvPicPr>
          <p:cNvPr id="553" name="Google Shape;553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93922" y="1787376"/>
            <a:ext cx="2757722" cy="2299516"/>
          </a:xfrm>
          <a:prstGeom prst="rect">
            <a:avLst/>
          </a:prstGeom>
          <a:noFill/>
          <a:ln>
            <a:noFill/>
          </a:ln>
        </p:spPr>
      </p:pic>
      <p:pic>
        <p:nvPicPr>
          <p:cNvPr id="554" name="Google Shape;554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38354" y="3317358"/>
            <a:ext cx="3005546" cy="1311792"/>
          </a:xfrm>
          <a:prstGeom prst="rect">
            <a:avLst/>
          </a:prstGeom>
          <a:noFill/>
          <a:ln>
            <a:noFill/>
          </a:ln>
        </p:spPr>
      </p:pic>
      <p:sp>
        <p:nvSpPr>
          <p:cNvPr id="555" name="Google Shape;555;p30"/>
          <p:cNvSpPr/>
          <p:nvPr/>
        </p:nvSpPr>
        <p:spPr>
          <a:xfrm>
            <a:off x="1197148" y="1897487"/>
            <a:ext cx="2556000" cy="1440000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pic>
        <p:nvPicPr>
          <p:cNvPr id="556" name="Google Shape;556;p3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939232" y="2878765"/>
            <a:ext cx="2197018" cy="1263947"/>
          </a:xfrm>
          <a:prstGeom prst="rect">
            <a:avLst/>
          </a:prstGeom>
          <a:noFill/>
          <a:ln>
            <a:noFill/>
          </a:ln>
        </p:spPr>
      </p:pic>
      <p:sp>
        <p:nvSpPr>
          <p:cNvPr id="557" name="Google Shape;557;p30"/>
          <p:cNvSpPr/>
          <p:nvPr/>
        </p:nvSpPr>
        <p:spPr>
          <a:xfrm>
            <a:off x="3194322" y="2948325"/>
            <a:ext cx="1656184" cy="1054059"/>
          </a:xfrm>
          <a:prstGeom prst="rect">
            <a:avLst/>
          </a:pr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58" name="Google Shape;558;p30"/>
          <p:cNvSpPr txBox="1"/>
          <p:nvPr/>
        </p:nvSpPr>
        <p:spPr>
          <a:xfrm>
            <a:off x="5076056" y="1626354"/>
            <a:ext cx="1441228" cy="3000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Market Trends</a:t>
            </a:r>
            <a:endParaRPr b="1" sz="135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59" name="Google Shape;559;p30"/>
          <p:cNvSpPr txBox="1"/>
          <p:nvPr/>
        </p:nvSpPr>
        <p:spPr>
          <a:xfrm>
            <a:off x="5076056" y="2049110"/>
            <a:ext cx="3096344" cy="5770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We use well-known development methodologies to create a customized approach for each of the projects.</a:t>
            </a:r>
            <a:endParaRPr sz="105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560" name="Google Shape;560;p30"/>
          <p:cNvGrpSpPr/>
          <p:nvPr/>
        </p:nvGrpSpPr>
        <p:grpSpPr>
          <a:xfrm>
            <a:off x="293117" y="242680"/>
            <a:ext cx="3900312" cy="369332"/>
            <a:chOff x="585861" y="319364"/>
            <a:chExt cx="5200425" cy="492443"/>
          </a:xfrm>
        </p:grpSpPr>
        <p:sp>
          <p:nvSpPr>
            <p:cNvPr id="561" name="Google Shape;561;p30"/>
            <p:cNvSpPr txBox="1"/>
            <p:nvPr/>
          </p:nvSpPr>
          <p:spPr>
            <a:xfrm>
              <a:off x="718211" y="319364"/>
              <a:ext cx="2803508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CAR SHOWROOM</a:t>
              </a:r>
              <a:endParaRPr sz="18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62" name="Google Shape;562;p30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63" name="Google Shape;563;p30"/>
            <p:cNvSpPr txBox="1"/>
            <p:nvPr/>
          </p:nvSpPr>
          <p:spPr>
            <a:xfrm>
              <a:off x="3558749" y="429775"/>
              <a:ext cx="2227537" cy="3385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rPr>
                <a:t>  Click here to add Title</a:t>
              </a:r>
              <a:endParaRPr sz="10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31"/>
          <p:cNvSpPr/>
          <p:nvPr/>
        </p:nvSpPr>
        <p:spPr>
          <a:xfrm>
            <a:off x="3998591" y="2130048"/>
            <a:ext cx="1146820" cy="1285875"/>
          </a:xfrm>
          <a:custGeom>
            <a:rect b="b" l="l" r="r" t="t"/>
            <a:pathLst>
              <a:path extrusionOk="0" h="3561" w="3175">
                <a:moveTo>
                  <a:pt x="1837" y="92"/>
                </a:moveTo>
                <a:lnTo>
                  <a:pt x="2381" y="406"/>
                </a:lnTo>
                <a:lnTo>
                  <a:pt x="2925" y="720"/>
                </a:lnTo>
                <a:cubicBezTo>
                  <a:pt x="3084" y="812"/>
                  <a:pt x="3175" y="969"/>
                  <a:pt x="3175" y="1153"/>
                </a:cubicBezTo>
                <a:lnTo>
                  <a:pt x="3175" y="1781"/>
                </a:lnTo>
                <a:lnTo>
                  <a:pt x="3175" y="2408"/>
                </a:lnTo>
                <a:cubicBezTo>
                  <a:pt x="3175" y="2592"/>
                  <a:pt x="3084" y="2750"/>
                  <a:pt x="2925" y="2841"/>
                </a:cubicBezTo>
                <a:lnTo>
                  <a:pt x="2381" y="3155"/>
                </a:lnTo>
                <a:lnTo>
                  <a:pt x="1837" y="3469"/>
                </a:lnTo>
                <a:cubicBezTo>
                  <a:pt x="1678" y="3561"/>
                  <a:pt x="1496" y="3561"/>
                  <a:pt x="1338" y="3469"/>
                </a:cubicBezTo>
                <a:lnTo>
                  <a:pt x="794" y="3155"/>
                </a:lnTo>
                <a:lnTo>
                  <a:pt x="250" y="2841"/>
                </a:lnTo>
                <a:cubicBezTo>
                  <a:pt x="91" y="2750"/>
                  <a:pt x="0" y="2592"/>
                  <a:pt x="0" y="2408"/>
                </a:cubicBezTo>
                <a:lnTo>
                  <a:pt x="0" y="1781"/>
                </a:lnTo>
                <a:lnTo>
                  <a:pt x="0" y="1153"/>
                </a:lnTo>
                <a:cubicBezTo>
                  <a:pt x="0" y="969"/>
                  <a:pt x="91" y="812"/>
                  <a:pt x="250" y="720"/>
                </a:cubicBezTo>
                <a:lnTo>
                  <a:pt x="794" y="406"/>
                </a:lnTo>
                <a:lnTo>
                  <a:pt x="1338" y="92"/>
                </a:lnTo>
                <a:cubicBezTo>
                  <a:pt x="1496" y="0"/>
                  <a:pt x="1678" y="0"/>
                  <a:pt x="1837" y="92"/>
                </a:cubicBezTo>
                <a:close/>
              </a:path>
            </a:pathLst>
          </a:custGeom>
          <a:gradFill>
            <a:gsLst>
              <a:gs pos="0">
                <a:srgbClr val="F9F9F9"/>
              </a:gs>
              <a:gs pos="100000">
                <a:srgbClr val="D8D8D8"/>
              </a:gs>
            </a:gsLst>
            <a:lin ang="2700000" scaled="0"/>
          </a:gradFill>
          <a:ln cap="flat" cmpd="sng" w="317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52400" rotWithShape="0" algn="tl" dir="2700000" dist="101600">
              <a:srgbClr val="000000">
                <a:alpha val="4980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69" name="Google Shape;569;p31"/>
          <p:cNvSpPr/>
          <p:nvPr/>
        </p:nvSpPr>
        <p:spPr>
          <a:xfrm>
            <a:off x="4103850" y="2248071"/>
            <a:ext cx="936301" cy="1049829"/>
          </a:xfrm>
          <a:custGeom>
            <a:rect b="b" l="l" r="r" t="t"/>
            <a:pathLst>
              <a:path extrusionOk="0" h="3561" w="3175">
                <a:moveTo>
                  <a:pt x="1837" y="92"/>
                </a:moveTo>
                <a:lnTo>
                  <a:pt x="2381" y="406"/>
                </a:lnTo>
                <a:lnTo>
                  <a:pt x="2925" y="720"/>
                </a:lnTo>
                <a:cubicBezTo>
                  <a:pt x="3084" y="812"/>
                  <a:pt x="3175" y="969"/>
                  <a:pt x="3175" y="1153"/>
                </a:cubicBezTo>
                <a:lnTo>
                  <a:pt x="3175" y="1781"/>
                </a:lnTo>
                <a:lnTo>
                  <a:pt x="3175" y="2408"/>
                </a:lnTo>
                <a:cubicBezTo>
                  <a:pt x="3175" y="2592"/>
                  <a:pt x="3084" y="2750"/>
                  <a:pt x="2925" y="2841"/>
                </a:cubicBezTo>
                <a:lnTo>
                  <a:pt x="2381" y="3155"/>
                </a:lnTo>
                <a:lnTo>
                  <a:pt x="1837" y="3469"/>
                </a:lnTo>
                <a:cubicBezTo>
                  <a:pt x="1678" y="3561"/>
                  <a:pt x="1496" y="3561"/>
                  <a:pt x="1338" y="3469"/>
                </a:cubicBezTo>
                <a:lnTo>
                  <a:pt x="794" y="3155"/>
                </a:lnTo>
                <a:lnTo>
                  <a:pt x="250" y="2841"/>
                </a:lnTo>
                <a:cubicBezTo>
                  <a:pt x="91" y="2750"/>
                  <a:pt x="0" y="2592"/>
                  <a:pt x="0" y="2408"/>
                </a:cubicBezTo>
                <a:lnTo>
                  <a:pt x="0" y="1781"/>
                </a:lnTo>
                <a:lnTo>
                  <a:pt x="0" y="1153"/>
                </a:lnTo>
                <a:cubicBezTo>
                  <a:pt x="0" y="969"/>
                  <a:pt x="91" y="812"/>
                  <a:pt x="250" y="720"/>
                </a:cubicBezTo>
                <a:lnTo>
                  <a:pt x="794" y="406"/>
                </a:lnTo>
                <a:lnTo>
                  <a:pt x="1338" y="92"/>
                </a:lnTo>
                <a:cubicBezTo>
                  <a:pt x="1496" y="0"/>
                  <a:pt x="1678" y="0"/>
                  <a:pt x="1837" y="92"/>
                </a:cubicBezTo>
                <a:close/>
              </a:path>
            </a:pathLst>
          </a:custGeom>
          <a:solidFill>
            <a:srgbClr val="C00000"/>
          </a:solidFill>
          <a:ln cap="flat" cmpd="sng" w="25400">
            <a:solidFill>
              <a:srgbClr val="CFCFC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70" name="Google Shape;570;p31"/>
          <p:cNvSpPr/>
          <p:nvPr/>
        </p:nvSpPr>
        <p:spPr>
          <a:xfrm>
            <a:off x="4166775" y="2318625"/>
            <a:ext cx="810451" cy="908721"/>
          </a:xfrm>
          <a:custGeom>
            <a:rect b="b" l="l" r="r" t="t"/>
            <a:pathLst>
              <a:path extrusionOk="0" h="3561" w="3175">
                <a:moveTo>
                  <a:pt x="1837" y="92"/>
                </a:moveTo>
                <a:lnTo>
                  <a:pt x="2381" y="406"/>
                </a:lnTo>
                <a:lnTo>
                  <a:pt x="2925" y="720"/>
                </a:lnTo>
                <a:cubicBezTo>
                  <a:pt x="3084" y="812"/>
                  <a:pt x="3175" y="969"/>
                  <a:pt x="3175" y="1153"/>
                </a:cubicBezTo>
                <a:lnTo>
                  <a:pt x="3175" y="1781"/>
                </a:lnTo>
                <a:lnTo>
                  <a:pt x="3175" y="2408"/>
                </a:lnTo>
                <a:cubicBezTo>
                  <a:pt x="3175" y="2592"/>
                  <a:pt x="3084" y="2750"/>
                  <a:pt x="2925" y="2841"/>
                </a:cubicBezTo>
                <a:lnTo>
                  <a:pt x="2381" y="3155"/>
                </a:lnTo>
                <a:lnTo>
                  <a:pt x="1837" y="3469"/>
                </a:lnTo>
                <a:cubicBezTo>
                  <a:pt x="1678" y="3561"/>
                  <a:pt x="1496" y="3561"/>
                  <a:pt x="1338" y="3469"/>
                </a:cubicBezTo>
                <a:lnTo>
                  <a:pt x="794" y="3155"/>
                </a:lnTo>
                <a:lnTo>
                  <a:pt x="250" y="2841"/>
                </a:lnTo>
                <a:cubicBezTo>
                  <a:pt x="91" y="2750"/>
                  <a:pt x="0" y="2592"/>
                  <a:pt x="0" y="2408"/>
                </a:cubicBezTo>
                <a:lnTo>
                  <a:pt x="0" y="1781"/>
                </a:lnTo>
                <a:lnTo>
                  <a:pt x="0" y="1153"/>
                </a:lnTo>
                <a:cubicBezTo>
                  <a:pt x="0" y="969"/>
                  <a:pt x="91" y="812"/>
                  <a:pt x="250" y="720"/>
                </a:cubicBezTo>
                <a:lnTo>
                  <a:pt x="794" y="406"/>
                </a:lnTo>
                <a:lnTo>
                  <a:pt x="1338" y="92"/>
                </a:lnTo>
                <a:cubicBezTo>
                  <a:pt x="1496" y="0"/>
                  <a:pt x="1678" y="0"/>
                  <a:pt x="1837" y="92"/>
                </a:cubicBezTo>
                <a:close/>
              </a:path>
            </a:pathLst>
          </a:custGeom>
          <a:solidFill>
            <a:srgbClr val="F2F2F2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27000" rotWithShape="0" algn="tl" dir="2700000" dist="635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71" name="Google Shape;571;p31"/>
          <p:cNvSpPr/>
          <p:nvPr/>
        </p:nvSpPr>
        <p:spPr>
          <a:xfrm>
            <a:off x="3387313" y="1535811"/>
            <a:ext cx="620736" cy="696002"/>
          </a:xfrm>
          <a:custGeom>
            <a:rect b="b" l="l" r="r" t="t"/>
            <a:pathLst>
              <a:path extrusionOk="0" h="3561" w="3175">
                <a:moveTo>
                  <a:pt x="1837" y="92"/>
                </a:moveTo>
                <a:lnTo>
                  <a:pt x="2381" y="406"/>
                </a:lnTo>
                <a:lnTo>
                  <a:pt x="2925" y="720"/>
                </a:lnTo>
                <a:cubicBezTo>
                  <a:pt x="3084" y="812"/>
                  <a:pt x="3175" y="969"/>
                  <a:pt x="3175" y="1153"/>
                </a:cubicBezTo>
                <a:lnTo>
                  <a:pt x="3175" y="1781"/>
                </a:lnTo>
                <a:lnTo>
                  <a:pt x="3175" y="2408"/>
                </a:lnTo>
                <a:cubicBezTo>
                  <a:pt x="3175" y="2592"/>
                  <a:pt x="3084" y="2750"/>
                  <a:pt x="2925" y="2841"/>
                </a:cubicBezTo>
                <a:lnTo>
                  <a:pt x="2381" y="3155"/>
                </a:lnTo>
                <a:lnTo>
                  <a:pt x="1837" y="3469"/>
                </a:lnTo>
                <a:cubicBezTo>
                  <a:pt x="1678" y="3561"/>
                  <a:pt x="1496" y="3561"/>
                  <a:pt x="1338" y="3469"/>
                </a:cubicBezTo>
                <a:lnTo>
                  <a:pt x="794" y="3155"/>
                </a:lnTo>
                <a:lnTo>
                  <a:pt x="250" y="2841"/>
                </a:lnTo>
                <a:cubicBezTo>
                  <a:pt x="91" y="2750"/>
                  <a:pt x="0" y="2592"/>
                  <a:pt x="0" y="2408"/>
                </a:cubicBezTo>
                <a:lnTo>
                  <a:pt x="0" y="1781"/>
                </a:lnTo>
                <a:lnTo>
                  <a:pt x="0" y="1153"/>
                </a:lnTo>
                <a:cubicBezTo>
                  <a:pt x="0" y="969"/>
                  <a:pt x="91" y="812"/>
                  <a:pt x="250" y="720"/>
                </a:cubicBezTo>
                <a:lnTo>
                  <a:pt x="794" y="406"/>
                </a:lnTo>
                <a:lnTo>
                  <a:pt x="1338" y="92"/>
                </a:lnTo>
                <a:cubicBezTo>
                  <a:pt x="1496" y="0"/>
                  <a:pt x="1678" y="0"/>
                  <a:pt x="1837" y="92"/>
                </a:cubicBezTo>
                <a:close/>
              </a:path>
            </a:pathLst>
          </a:custGeom>
          <a:solidFill>
            <a:srgbClr val="C00000"/>
          </a:solidFill>
          <a:ln cap="flat" cmpd="sng" w="25400">
            <a:solidFill>
              <a:srgbClr val="CFCFC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72" name="Google Shape;572;p31"/>
          <p:cNvSpPr/>
          <p:nvPr/>
        </p:nvSpPr>
        <p:spPr>
          <a:xfrm>
            <a:off x="2766577" y="2424985"/>
            <a:ext cx="620736" cy="696002"/>
          </a:xfrm>
          <a:custGeom>
            <a:rect b="b" l="l" r="r" t="t"/>
            <a:pathLst>
              <a:path extrusionOk="0" h="3561" w="3175">
                <a:moveTo>
                  <a:pt x="1837" y="92"/>
                </a:moveTo>
                <a:lnTo>
                  <a:pt x="2381" y="406"/>
                </a:lnTo>
                <a:lnTo>
                  <a:pt x="2925" y="720"/>
                </a:lnTo>
                <a:cubicBezTo>
                  <a:pt x="3084" y="812"/>
                  <a:pt x="3175" y="969"/>
                  <a:pt x="3175" y="1153"/>
                </a:cubicBezTo>
                <a:lnTo>
                  <a:pt x="3175" y="1781"/>
                </a:lnTo>
                <a:lnTo>
                  <a:pt x="3175" y="2408"/>
                </a:lnTo>
                <a:cubicBezTo>
                  <a:pt x="3175" y="2592"/>
                  <a:pt x="3084" y="2750"/>
                  <a:pt x="2925" y="2841"/>
                </a:cubicBezTo>
                <a:lnTo>
                  <a:pt x="2381" y="3155"/>
                </a:lnTo>
                <a:lnTo>
                  <a:pt x="1837" y="3469"/>
                </a:lnTo>
                <a:cubicBezTo>
                  <a:pt x="1678" y="3561"/>
                  <a:pt x="1496" y="3561"/>
                  <a:pt x="1338" y="3469"/>
                </a:cubicBezTo>
                <a:lnTo>
                  <a:pt x="794" y="3155"/>
                </a:lnTo>
                <a:lnTo>
                  <a:pt x="250" y="2841"/>
                </a:lnTo>
                <a:cubicBezTo>
                  <a:pt x="91" y="2750"/>
                  <a:pt x="0" y="2592"/>
                  <a:pt x="0" y="2408"/>
                </a:cubicBezTo>
                <a:lnTo>
                  <a:pt x="0" y="1781"/>
                </a:lnTo>
                <a:lnTo>
                  <a:pt x="0" y="1153"/>
                </a:lnTo>
                <a:cubicBezTo>
                  <a:pt x="0" y="969"/>
                  <a:pt x="91" y="812"/>
                  <a:pt x="250" y="720"/>
                </a:cubicBezTo>
                <a:lnTo>
                  <a:pt x="794" y="406"/>
                </a:lnTo>
                <a:lnTo>
                  <a:pt x="1338" y="92"/>
                </a:lnTo>
                <a:cubicBezTo>
                  <a:pt x="1496" y="0"/>
                  <a:pt x="1678" y="0"/>
                  <a:pt x="1837" y="92"/>
                </a:cubicBezTo>
                <a:close/>
              </a:path>
            </a:pathLst>
          </a:custGeom>
          <a:solidFill>
            <a:srgbClr val="C00000"/>
          </a:solidFill>
          <a:ln cap="flat" cmpd="sng" w="25400">
            <a:solidFill>
              <a:srgbClr val="CFCFC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73" name="Google Shape;573;p31"/>
          <p:cNvSpPr/>
          <p:nvPr/>
        </p:nvSpPr>
        <p:spPr>
          <a:xfrm>
            <a:off x="3387313" y="3314158"/>
            <a:ext cx="620736" cy="696002"/>
          </a:xfrm>
          <a:custGeom>
            <a:rect b="b" l="l" r="r" t="t"/>
            <a:pathLst>
              <a:path extrusionOk="0" h="3561" w="3175">
                <a:moveTo>
                  <a:pt x="1837" y="92"/>
                </a:moveTo>
                <a:lnTo>
                  <a:pt x="2381" y="406"/>
                </a:lnTo>
                <a:lnTo>
                  <a:pt x="2925" y="720"/>
                </a:lnTo>
                <a:cubicBezTo>
                  <a:pt x="3084" y="812"/>
                  <a:pt x="3175" y="969"/>
                  <a:pt x="3175" y="1153"/>
                </a:cubicBezTo>
                <a:lnTo>
                  <a:pt x="3175" y="1781"/>
                </a:lnTo>
                <a:lnTo>
                  <a:pt x="3175" y="2408"/>
                </a:lnTo>
                <a:cubicBezTo>
                  <a:pt x="3175" y="2592"/>
                  <a:pt x="3084" y="2750"/>
                  <a:pt x="2925" y="2841"/>
                </a:cubicBezTo>
                <a:lnTo>
                  <a:pt x="2381" y="3155"/>
                </a:lnTo>
                <a:lnTo>
                  <a:pt x="1837" y="3469"/>
                </a:lnTo>
                <a:cubicBezTo>
                  <a:pt x="1678" y="3561"/>
                  <a:pt x="1496" y="3561"/>
                  <a:pt x="1338" y="3469"/>
                </a:cubicBezTo>
                <a:lnTo>
                  <a:pt x="794" y="3155"/>
                </a:lnTo>
                <a:lnTo>
                  <a:pt x="250" y="2841"/>
                </a:lnTo>
                <a:cubicBezTo>
                  <a:pt x="91" y="2750"/>
                  <a:pt x="0" y="2592"/>
                  <a:pt x="0" y="2408"/>
                </a:cubicBezTo>
                <a:lnTo>
                  <a:pt x="0" y="1781"/>
                </a:lnTo>
                <a:lnTo>
                  <a:pt x="0" y="1153"/>
                </a:lnTo>
                <a:cubicBezTo>
                  <a:pt x="0" y="969"/>
                  <a:pt x="91" y="812"/>
                  <a:pt x="250" y="720"/>
                </a:cubicBezTo>
                <a:lnTo>
                  <a:pt x="794" y="406"/>
                </a:lnTo>
                <a:lnTo>
                  <a:pt x="1338" y="92"/>
                </a:lnTo>
                <a:cubicBezTo>
                  <a:pt x="1496" y="0"/>
                  <a:pt x="1678" y="0"/>
                  <a:pt x="1837" y="92"/>
                </a:cubicBezTo>
                <a:close/>
              </a:path>
            </a:pathLst>
          </a:custGeom>
          <a:solidFill>
            <a:srgbClr val="C00000"/>
          </a:solidFill>
          <a:ln cap="flat" cmpd="sng" w="25400">
            <a:solidFill>
              <a:srgbClr val="CFCFC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74" name="Google Shape;574;p31"/>
          <p:cNvSpPr/>
          <p:nvPr/>
        </p:nvSpPr>
        <p:spPr>
          <a:xfrm>
            <a:off x="5135951" y="1535811"/>
            <a:ext cx="620736" cy="696002"/>
          </a:xfrm>
          <a:custGeom>
            <a:rect b="b" l="l" r="r" t="t"/>
            <a:pathLst>
              <a:path extrusionOk="0" h="3561" w="3175">
                <a:moveTo>
                  <a:pt x="1837" y="92"/>
                </a:moveTo>
                <a:lnTo>
                  <a:pt x="2381" y="406"/>
                </a:lnTo>
                <a:lnTo>
                  <a:pt x="2925" y="720"/>
                </a:lnTo>
                <a:cubicBezTo>
                  <a:pt x="3084" y="812"/>
                  <a:pt x="3175" y="969"/>
                  <a:pt x="3175" y="1153"/>
                </a:cubicBezTo>
                <a:lnTo>
                  <a:pt x="3175" y="1781"/>
                </a:lnTo>
                <a:lnTo>
                  <a:pt x="3175" y="2408"/>
                </a:lnTo>
                <a:cubicBezTo>
                  <a:pt x="3175" y="2592"/>
                  <a:pt x="3084" y="2750"/>
                  <a:pt x="2925" y="2841"/>
                </a:cubicBezTo>
                <a:lnTo>
                  <a:pt x="2381" y="3155"/>
                </a:lnTo>
                <a:lnTo>
                  <a:pt x="1837" y="3469"/>
                </a:lnTo>
                <a:cubicBezTo>
                  <a:pt x="1678" y="3561"/>
                  <a:pt x="1496" y="3561"/>
                  <a:pt x="1338" y="3469"/>
                </a:cubicBezTo>
                <a:lnTo>
                  <a:pt x="794" y="3155"/>
                </a:lnTo>
                <a:lnTo>
                  <a:pt x="250" y="2841"/>
                </a:lnTo>
                <a:cubicBezTo>
                  <a:pt x="91" y="2750"/>
                  <a:pt x="0" y="2592"/>
                  <a:pt x="0" y="2408"/>
                </a:cubicBezTo>
                <a:lnTo>
                  <a:pt x="0" y="1781"/>
                </a:lnTo>
                <a:lnTo>
                  <a:pt x="0" y="1153"/>
                </a:lnTo>
                <a:cubicBezTo>
                  <a:pt x="0" y="969"/>
                  <a:pt x="91" y="812"/>
                  <a:pt x="250" y="720"/>
                </a:cubicBezTo>
                <a:lnTo>
                  <a:pt x="794" y="406"/>
                </a:lnTo>
                <a:lnTo>
                  <a:pt x="1338" y="92"/>
                </a:lnTo>
                <a:cubicBezTo>
                  <a:pt x="1496" y="0"/>
                  <a:pt x="1678" y="0"/>
                  <a:pt x="1837" y="92"/>
                </a:cubicBezTo>
                <a:close/>
              </a:path>
            </a:pathLst>
          </a:custGeom>
          <a:solidFill>
            <a:srgbClr val="C00000"/>
          </a:solidFill>
          <a:ln cap="flat" cmpd="sng" w="25400">
            <a:solidFill>
              <a:srgbClr val="CFCFC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75" name="Google Shape;575;p31"/>
          <p:cNvSpPr/>
          <p:nvPr/>
        </p:nvSpPr>
        <p:spPr>
          <a:xfrm>
            <a:off x="5756687" y="2424985"/>
            <a:ext cx="620736" cy="696002"/>
          </a:xfrm>
          <a:custGeom>
            <a:rect b="b" l="l" r="r" t="t"/>
            <a:pathLst>
              <a:path extrusionOk="0" h="3561" w="3175">
                <a:moveTo>
                  <a:pt x="1837" y="92"/>
                </a:moveTo>
                <a:lnTo>
                  <a:pt x="2381" y="406"/>
                </a:lnTo>
                <a:lnTo>
                  <a:pt x="2925" y="720"/>
                </a:lnTo>
                <a:cubicBezTo>
                  <a:pt x="3084" y="812"/>
                  <a:pt x="3175" y="969"/>
                  <a:pt x="3175" y="1153"/>
                </a:cubicBezTo>
                <a:lnTo>
                  <a:pt x="3175" y="1781"/>
                </a:lnTo>
                <a:lnTo>
                  <a:pt x="3175" y="2408"/>
                </a:lnTo>
                <a:cubicBezTo>
                  <a:pt x="3175" y="2592"/>
                  <a:pt x="3084" y="2750"/>
                  <a:pt x="2925" y="2841"/>
                </a:cubicBezTo>
                <a:lnTo>
                  <a:pt x="2381" y="3155"/>
                </a:lnTo>
                <a:lnTo>
                  <a:pt x="1837" y="3469"/>
                </a:lnTo>
                <a:cubicBezTo>
                  <a:pt x="1678" y="3561"/>
                  <a:pt x="1496" y="3561"/>
                  <a:pt x="1338" y="3469"/>
                </a:cubicBezTo>
                <a:lnTo>
                  <a:pt x="794" y="3155"/>
                </a:lnTo>
                <a:lnTo>
                  <a:pt x="250" y="2841"/>
                </a:lnTo>
                <a:cubicBezTo>
                  <a:pt x="91" y="2750"/>
                  <a:pt x="0" y="2592"/>
                  <a:pt x="0" y="2408"/>
                </a:cubicBezTo>
                <a:lnTo>
                  <a:pt x="0" y="1781"/>
                </a:lnTo>
                <a:lnTo>
                  <a:pt x="0" y="1153"/>
                </a:lnTo>
                <a:cubicBezTo>
                  <a:pt x="0" y="969"/>
                  <a:pt x="91" y="812"/>
                  <a:pt x="250" y="720"/>
                </a:cubicBezTo>
                <a:lnTo>
                  <a:pt x="794" y="406"/>
                </a:lnTo>
                <a:lnTo>
                  <a:pt x="1338" y="92"/>
                </a:lnTo>
                <a:cubicBezTo>
                  <a:pt x="1496" y="0"/>
                  <a:pt x="1678" y="0"/>
                  <a:pt x="1837" y="92"/>
                </a:cubicBezTo>
                <a:close/>
              </a:path>
            </a:pathLst>
          </a:custGeom>
          <a:solidFill>
            <a:srgbClr val="C00000"/>
          </a:solidFill>
          <a:ln cap="flat" cmpd="sng" w="25400">
            <a:solidFill>
              <a:srgbClr val="CFCFC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76" name="Google Shape;576;p31"/>
          <p:cNvSpPr/>
          <p:nvPr/>
        </p:nvSpPr>
        <p:spPr>
          <a:xfrm>
            <a:off x="5135951" y="3314158"/>
            <a:ext cx="620736" cy="696002"/>
          </a:xfrm>
          <a:custGeom>
            <a:rect b="b" l="l" r="r" t="t"/>
            <a:pathLst>
              <a:path extrusionOk="0" h="3561" w="3175">
                <a:moveTo>
                  <a:pt x="1837" y="92"/>
                </a:moveTo>
                <a:lnTo>
                  <a:pt x="2381" y="406"/>
                </a:lnTo>
                <a:lnTo>
                  <a:pt x="2925" y="720"/>
                </a:lnTo>
                <a:cubicBezTo>
                  <a:pt x="3084" y="812"/>
                  <a:pt x="3175" y="969"/>
                  <a:pt x="3175" y="1153"/>
                </a:cubicBezTo>
                <a:lnTo>
                  <a:pt x="3175" y="1781"/>
                </a:lnTo>
                <a:lnTo>
                  <a:pt x="3175" y="2408"/>
                </a:lnTo>
                <a:cubicBezTo>
                  <a:pt x="3175" y="2592"/>
                  <a:pt x="3084" y="2750"/>
                  <a:pt x="2925" y="2841"/>
                </a:cubicBezTo>
                <a:lnTo>
                  <a:pt x="2381" y="3155"/>
                </a:lnTo>
                <a:lnTo>
                  <a:pt x="1837" y="3469"/>
                </a:lnTo>
                <a:cubicBezTo>
                  <a:pt x="1678" y="3561"/>
                  <a:pt x="1496" y="3561"/>
                  <a:pt x="1338" y="3469"/>
                </a:cubicBezTo>
                <a:lnTo>
                  <a:pt x="794" y="3155"/>
                </a:lnTo>
                <a:lnTo>
                  <a:pt x="250" y="2841"/>
                </a:lnTo>
                <a:cubicBezTo>
                  <a:pt x="91" y="2750"/>
                  <a:pt x="0" y="2592"/>
                  <a:pt x="0" y="2408"/>
                </a:cubicBezTo>
                <a:lnTo>
                  <a:pt x="0" y="1781"/>
                </a:lnTo>
                <a:lnTo>
                  <a:pt x="0" y="1153"/>
                </a:lnTo>
                <a:cubicBezTo>
                  <a:pt x="0" y="969"/>
                  <a:pt x="91" y="812"/>
                  <a:pt x="250" y="720"/>
                </a:cubicBezTo>
                <a:lnTo>
                  <a:pt x="794" y="406"/>
                </a:lnTo>
                <a:lnTo>
                  <a:pt x="1338" y="92"/>
                </a:lnTo>
                <a:cubicBezTo>
                  <a:pt x="1496" y="0"/>
                  <a:pt x="1678" y="0"/>
                  <a:pt x="1837" y="92"/>
                </a:cubicBezTo>
                <a:close/>
              </a:path>
            </a:pathLst>
          </a:custGeom>
          <a:solidFill>
            <a:srgbClr val="C00000"/>
          </a:solidFill>
          <a:ln cap="flat" cmpd="sng" w="25400">
            <a:solidFill>
              <a:srgbClr val="CFCFC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77" name="Google Shape;577;p31"/>
          <p:cNvSpPr/>
          <p:nvPr/>
        </p:nvSpPr>
        <p:spPr>
          <a:xfrm>
            <a:off x="1301429" y="1687604"/>
            <a:ext cx="2085884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We press play on your digital story.</a:t>
            </a:r>
            <a:endParaRPr sz="105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78" name="Google Shape;578;p31"/>
          <p:cNvSpPr/>
          <p:nvPr/>
        </p:nvSpPr>
        <p:spPr>
          <a:xfrm>
            <a:off x="680693" y="2576778"/>
            <a:ext cx="2085884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It is, perhaps, our fate rather than our merit.</a:t>
            </a:r>
            <a:endParaRPr sz="105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79" name="Google Shape;579;p31"/>
          <p:cNvSpPr/>
          <p:nvPr/>
        </p:nvSpPr>
        <p:spPr>
          <a:xfrm>
            <a:off x="1301429" y="3465952"/>
            <a:ext cx="2085884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The time is now, the place is here. Stay in the present.</a:t>
            </a:r>
            <a:endParaRPr sz="105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80" name="Google Shape;580;p31"/>
          <p:cNvSpPr/>
          <p:nvPr/>
        </p:nvSpPr>
        <p:spPr>
          <a:xfrm>
            <a:off x="5756687" y="1687604"/>
            <a:ext cx="2085884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We certainly do not forget you as soon as you forget us.</a:t>
            </a:r>
            <a:endParaRPr sz="105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81" name="Google Shape;581;p31"/>
          <p:cNvSpPr/>
          <p:nvPr/>
        </p:nvSpPr>
        <p:spPr>
          <a:xfrm>
            <a:off x="6377423" y="2576778"/>
            <a:ext cx="2085884" cy="5770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A large income is the best recipe for happiness I ever heard of.</a:t>
            </a:r>
            <a:endParaRPr sz="105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82" name="Google Shape;582;p31"/>
          <p:cNvSpPr/>
          <p:nvPr/>
        </p:nvSpPr>
        <p:spPr>
          <a:xfrm>
            <a:off x="5756687" y="3465952"/>
            <a:ext cx="2085884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rPr>
              <a:t>Genius hath electric power which earth can never tame.</a:t>
            </a:r>
            <a:endParaRPr sz="1050">
              <a:solidFill>
                <a:schemeClr val="dk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83" name="Google Shape;583;p31"/>
          <p:cNvSpPr/>
          <p:nvPr/>
        </p:nvSpPr>
        <p:spPr>
          <a:xfrm>
            <a:off x="5279551" y="1751050"/>
            <a:ext cx="333536" cy="265525"/>
          </a:xfrm>
          <a:custGeom>
            <a:rect b="b" l="l" r="r" t="t"/>
            <a:pathLst>
              <a:path extrusionOk="0" h="128" w="159">
                <a:moveTo>
                  <a:pt x="54" y="126"/>
                </a:moveTo>
                <a:cubicBezTo>
                  <a:pt x="54" y="128"/>
                  <a:pt x="55" y="128"/>
                  <a:pt x="57" y="127"/>
                </a:cubicBezTo>
                <a:cubicBezTo>
                  <a:pt x="59" y="125"/>
                  <a:pt x="81" y="105"/>
                  <a:pt x="81" y="105"/>
                </a:cubicBezTo>
                <a:cubicBezTo>
                  <a:pt x="54" y="91"/>
                  <a:pt x="54" y="91"/>
                  <a:pt x="54" y="91"/>
                </a:cubicBezTo>
                <a:cubicBezTo>
                  <a:pt x="54" y="126"/>
                  <a:pt x="54" y="126"/>
                  <a:pt x="54" y="126"/>
                </a:cubicBezTo>
                <a:close/>
                <a:moveTo>
                  <a:pt x="154" y="1"/>
                </a:moveTo>
                <a:cubicBezTo>
                  <a:pt x="151" y="2"/>
                  <a:pt x="5" y="53"/>
                  <a:pt x="3" y="54"/>
                </a:cubicBezTo>
                <a:cubicBezTo>
                  <a:pt x="0" y="55"/>
                  <a:pt x="0" y="57"/>
                  <a:pt x="2" y="58"/>
                </a:cubicBezTo>
                <a:cubicBezTo>
                  <a:pt x="6" y="60"/>
                  <a:pt x="35" y="71"/>
                  <a:pt x="35" y="71"/>
                </a:cubicBezTo>
                <a:cubicBezTo>
                  <a:pt x="35" y="71"/>
                  <a:pt x="35" y="71"/>
                  <a:pt x="35" y="71"/>
                </a:cubicBezTo>
                <a:cubicBezTo>
                  <a:pt x="54" y="79"/>
                  <a:pt x="54" y="79"/>
                  <a:pt x="54" y="79"/>
                </a:cubicBezTo>
                <a:cubicBezTo>
                  <a:pt x="54" y="79"/>
                  <a:pt x="147" y="11"/>
                  <a:pt x="148" y="10"/>
                </a:cubicBezTo>
                <a:cubicBezTo>
                  <a:pt x="150" y="9"/>
                  <a:pt x="151" y="11"/>
                  <a:pt x="150" y="12"/>
                </a:cubicBezTo>
                <a:cubicBezTo>
                  <a:pt x="149" y="13"/>
                  <a:pt x="83" y="85"/>
                  <a:pt x="83" y="85"/>
                </a:cubicBezTo>
                <a:cubicBezTo>
                  <a:pt x="83" y="85"/>
                  <a:pt x="83" y="85"/>
                  <a:pt x="83" y="85"/>
                </a:cubicBezTo>
                <a:cubicBezTo>
                  <a:pt x="79" y="89"/>
                  <a:pt x="79" y="89"/>
                  <a:pt x="79" y="89"/>
                </a:cubicBezTo>
                <a:cubicBezTo>
                  <a:pt x="84" y="92"/>
                  <a:pt x="84" y="92"/>
                  <a:pt x="84" y="92"/>
                </a:cubicBezTo>
                <a:cubicBezTo>
                  <a:pt x="84" y="92"/>
                  <a:pt x="84" y="92"/>
                  <a:pt x="84" y="92"/>
                </a:cubicBezTo>
                <a:cubicBezTo>
                  <a:pt x="84" y="92"/>
                  <a:pt x="124" y="113"/>
                  <a:pt x="127" y="115"/>
                </a:cubicBezTo>
                <a:cubicBezTo>
                  <a:pt x="129" y="116"/>
                  <a:pt x="132" y="115"/>
                  <a:pt x="133" y="112"/>
                </a:cubicBezTo>
                <a:cubicBezTo>
                  <a:pt x="134" y="108"/>
                  <a:pt x="158" y="7"/>
                  <a:pt x="158" y="5"/>
                </a:cubicBezTo>
                <a:cubicBezTo>
                  <a:pt x="159" y="2"/>
                  <a:pt x="157" y="0"/>
                  <a:pt x="15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84" name="Google Shape;584;p31"/>
          <p:cNvSpPr/>
          <p:nvPr/>
        </p:nvSpPr>
        <p:spPr>
          <a:xfrm>
            <a:off x="2880739" y="2579839"/>
            <a:ext cx="392412" cy="386294"/>
          </a:xfrm>
          <a:custGeom>
            <a:rect b="b" l="l" r="r" t="t"/>
            <a:pathLst>
              <a:path extrusionOk="0" h="779" w="792">
                <a:moveTo>
                  <a:pt x="297" y="240"/>
                </a:moveTo>
                <a:lnTo>
                  <a:pt x="209" y="341"/>
                </a:lnTo>
                <a:lnTo>
                  <a:pt x="188" y="323"/>
                </a:lnTo>
                <a:lnTo>
                  <a:pt x="277" y="223"/>
                </a:lnTo>
                <a:lnTo>
                  <a:pt x="297" y="240"/>
                </a:lnTo>
                <a:close/>
                <a:moveTo>
                  <a:pt x="390" y="323"/>
                </a:moveTo>
                <a:lnTo>
                  <a:pt x="276" y="224"/>
                </a:lnTo>
                <a:lnTo>
                  <a:pt x="294" y="203"/>
                </a:lnTo>
                <a:lnTo>
                  <a:pt x="408" y="303"/>
                </a:lnTo>
                <a:lnTo>
                  <a:pt x="390" y="323"/>
                </a:lnTo>
                <a:close/>
                <a:moveTo>
                  <a:pt x="487" y="212"/>
                </a:moveTo>
                <a:lnTo>
                  <a:pt x="390" y="323"/>
                </a:lnTo>
                <a:lnTo>
                  <a:pt x="369" y="305"/>
                </a:lnTo>
                <a:lnTo>
                  <a:pt x="467" y="194"/>
                </a:lnTo>
                <a:lnTo>
                  <a:pt x="487" y="212"/>
                </a:lnTo>
                <a:close/>
                <a:moveTo>
                  <a:pt x="492" y="181"/>
                </a:moveTo>
                <a:cubicBezTo>
                  <a:pt x="497" y="179"/>
                  <a:pt x="500" y="182"/>
                  <a:pt x="499" y="187"/>
                </a:cubicBezTo>
                <a:lnTo>
                  <a:pt x="495" y="203"/>
                </a:lnTo>
                <a:cubicBezTo>
                  <a:pt x="494" y="209"/>
                  <a:pt x="492" y="217"/>
                  <a:pt x="491" y="222"/>
                </a:cubicBezTo>
                <a:lnTo>
                  <a:pt x="488" y="239"/>
                </a:lnTo>
                <a:cubicBezTo>
                  <a:pt x="487" y="244"/>
                  <a:pt x="483" y="245"/>
                  <a:pt x="479" y="242"/>
                </a:cubicBezTo>
                <a:lnTo>
                  <a:pt x="465" y="230"/>
                </a:lnTo>
                <a:cubicBezTo>
                  <a:pt x="461" y="227"/>
                  <a:pt x="455" y="221"/>
                  <a:pt x="451" y="217"/>
                </a:cubicBezTo>
                <a:lnTo>
                  <a:pt x="437" y="206"/>
                </a:lnTo>
                <a:cubicBezTo>
                  <a:pt x="433" y="202"/>
                  <a:pt x="434" y="198"/>
                  <a:pt x="439" y="197"/>
                </a:cubicBezTo>
                <a:lnTo>
                  <a:pt x="456" y="192"/>
                </a:lnTo>
                <a:cubicBezTo>
                  <a:pt x="461" y="190"/>
                  <a:pt x="470" y="187"/>
                  <a:pt x="475" y="186"/>
                </a:cubicBezTo>
                <a:lnTo>
                  <a:pt x="492" y="181"/>
                </a:lnTo>
                <a:close/>
                <a:moveTo>
                  <a:pt x="400" y="343"/>
                </a:moveTo>
                <a:lnTo>
                  <a:pt x="375" y="343"/>
                </a:lnTo>
                <a:cubicBezTo>
                  <a:pt x="368" y="343"/>
                  <a:pt x="362" y="349"/>
                  <a:pt x="362" y="356"/>
                </a:cubicBezTo>
                <a:lnTo>
                  <a:pt x="362" y="489"/>
                </a:lnTo>
                <a:lnTo>
                  <a:pt x="413" y="489"/>
                </a:lnTo>
                <a:lnTo>
                  <a:pt x="413" y="356"/>
                </a:lnTo>
                <a:cubicBezTo>
                  <a:pt x="413" y="349"/>
                  <a:pt x="407" y="343"/>
                  <a:pt x="400" y="343"/>
                </a:cubicBezTo>
                <a:close/>
                <a:moveTo>
                  <a:pt x="312" y="298"/>
                </a:moveTo>
                <a:lnTo>
                  <a:pt x="287" y="298"/>
                </a:lnTo>
                <a:cubicBezTo>
                  <a:pt x="280" y="298"/>
                  <a:pt x="274" y="304"/>
                  <a:pt x="274" y="311"/>
                </a:cubicBezTo>
                <a:lnTo>
                  <a:pt x="274" y="489"/>
                </a:lnTo>
                <a:lnTo>
                  <a:pt x="325" y="489"/>
                </a:lnTo>
                <a:lnTo>
                  <a:pt x="325" y="311"/>
                </a:lnTo>
                <a:cubicBezTo>
                  <a:pt x="325" y="304"/>
                  <a:pt x="319" y="298"/>
                  <a:pt x="312" y="298"/>
                </a:cubicBezTo>
                <a:close/>
                <a:moveTo>
                  <a:pt x="488" y="267"/>
                </a:moveTo>
                <a:lnTo>
                  <a:pt x="463" y="267"/>
                </a:lnTo>
                <a:cubicBezTo>
                  <a:pt x="456" y="267"/>
                  <a:pt x="450" y="273"/>
                  <a:pt x="450" y="281"/>
                </a:cubicBezTo>
                <a:lnTo>
                  <a:pt x="450" y="489"/>
                </a:lnTo>
                <a:lnTo>
                  <a:pt x="501" y="489"/>
                </a:lnTo>
                <a:lnTo>
                  <a:pt x="501" y="281"/>
                </a:lnTo>
                <a:cubicBezTo>
                  <a:pt x="501" y="273"/>
                  <a:pt x="495" y="267"/>
                  <a:pt x="488" y="267"/>
                </a:cubicBezTo>
                <a:close/>
                <a:moveTo>
                  <a:pt x="224" y="390"/>
                </a:moveTo>
                <a:lnTo>
                  <a:pt x="200" y="390"/>
                </a:lnTo>
                <a:cubicBezTo>
                  <a:pt x="192" y="390"/>
                  <a:pt x="186" y="396"/>
                  <a:pt x="186" y="403"/>
                </a:cubicBezTo>
                <a:lnTo>
                  <a:pt x="186" y="489"/>
                </a:lnTo>
                <a:lnTo>
                  <a:pt x="237" y="489"/>
                </a:lnTo>
                <a:lnTo>
                  <a:pt x="237" y="403"/>
                </a:lnTo>
                <a:cubicBezTo>
                  <a:pt x="237" y="396"/>
                  <a:pt x="231" y="390"/>
                  <a:pt x="224" y="390"/>
                </a:cubicBezTo>
                <a:close/>
                <a:moveTo>
                  <a:pt x="149" y="476"/>
                </a:moveTo>
                <a:cubicBezTo>
                  <a:pt x="149" y="483"/>
                  <a:pt x="144" y="489"/>
                  <a:pt x="136" y="489"/>
                </a:cubicBezTo>
                <a:cubicBezTo>
                  <a:pt x="129" y="489"/>
                  <a:pt x="123" y="483"/>
                  <a:pt x="123" y="476"/>
                </a:cubicBezTo>
                <a:lnTo>
                  <a:pt x="123" y="189"/>
                </a:lnTo>
                <a:cubicBezTo>
                  <a:pt x="123" y="182"/>
                  <a:pt x="129" y="176"/>
                  <a:pt x="136" y="176"/>
                </a:cubicBezTo>
                <a:cubicBezTo>
                  <a:pt x="143" y="176"/>
                  <a:pt x="149" y="182"/>
                  <a:pt x="149" y="189"/>
                </a:cubicBezTo>
                <a:lnTo>
                  <a:pt x="149" y="476"/>
                </a:lnTo>
                <a:close/>
                <a:moveTo>
                  <a:pt x="531" y="463"/>
                </a:moveTo>
                <a:cubicBezTo>
                  <a:pt x="538" y="463"/>
                  <a:pt x="544" y="469"/>
                  <a:pt x="544" y="476"/>
                </a:cubicBezTo>
                <a:cubicBezTo>
                  <a:pt x="544" y="483"/>
                  <a:pt x="538" y="489"/>
                  <a:pt x="531" y="489"/>
                </a:cubicBezTo>
                <a:lnTo>
                  <a:pt x="136" y="489"/>
                </a:lnTo>
                <a:cubicBezTo>
                  <a:pt x="129" y="489"/>
                  <a:pt x="123" y="483"/>
                  <a:pt x="123" y="476"/>
                </a:cubicBezTo>
                <a:cubicBezTo>
                  <a:pt x="123" y="469"/>
                  <a:pt x="129" y="463"/>
                  <a:pt x="136" y="463"/>
                </a:cubicBezTo>
                <a:lnTo>
                  <a:pt x="531" y="463"/>
                </a:lnTo>
                <a:close/>
                <a:moveTo>
                  <a:pt x="753" y="750"/>
                </a:moveTo>
                <a:cubicBezTo>
                  <a:pt x="732" y="770"/>
                  <a:pt x="706" y="779"/>
                  <a:pt x="680" y="779"/>
                </a:cubicBezTo>
                <a:cubicBezTo>
                  <a:pt x="654" y="779"/>
                  <a:pt x="628" y="770"/>
                  <a:pt x="608" y="750"/>
                </a:cubicBezTo>
                <a:lnTo>
                  <a:pt x="485" y="629"/>
                </a:lnTo>
                <a:cubicBezTo>
                  <a:pt x="440" y="653"/>
                  <a:pt x="388" y="666"/>
                  <a:pt x="334" y="666"/>
                </a:cubicBezTo>
                <a:cubicBezTo>
                  <a:pt x="149" y="666"/>
                  <a:pt x="0" y="517"/>
                  <a:pt x="0" y="332"/>
                </a:cubicBezTo>
                <a:cubicBezTo>
                  <a:pt x="0" y="149"/>
                  <a:pt x="149" y="0"/>
                  <a:pt x="334" y="0"/>
                </a:cubicBezTo>
                <a:cubicBezTo>
                  <a:pt x="517" y="0"/>
                  <a:pt x="666" y="149"/>
                  <a:pt x="666" y="332"/>
                </a:cubicBezTo>
                <a:cubicBezTo>
                  <a:pt x="666" y="387"/>
                  <a:pt x="653" y="439"/>
                  <a:pt x="630" y="484"/>
                </a:cubicBezTo>
                <a:lnTo>
                  <a:pt x="753" y="605"/>
                </a:lnTo>
                <a:cubicBezTo>
                  <a:pt x="792" y="645"/>
                  <a:pt x="792" y="709"/>
                  <a:pt x="753" y="750"/>
                </a:cubicBezTo>
                <a:close/>
                <a:moveTo>
                  <a:pt x="334" y="623"/>
                </a:moveTo>
                <a:lnTo>
                  <a:pt x="334" y="623"/>
                </a:lnTo>
                <a:cubicBezTo>
                  <a:pt x="494" y="623"/>
                  <a:pt x="624" y="493"/>
                  <a:pt x="624" y="332"/>
                </a:cubicBezTo>
                <a:cubicBezTo>
                  <a:pt x="624" y="172"/>
                  <a:pt x="494" y="42"/>
                  <a:pt x="334" y="42"/>
                </a:cubicBezTo>
                <a:cubicBezTo>
                  <a:pt x="173" y="42"/>
                  <a:pt x="43" y="172"/>
                  <a:pt x="43" y="332"/>
                </a:cubicBezTo>
                <a:cubicBezTo>
                  <a:pt x="43" y="493"/>
                  <a:pt x="173" y="623"/>
                  <a:pt x="334" y="62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85" name="Google Shape;585;p31"/>
          <p:cNvSpPr/>
          <p:nvPr/>
        </p:nvSpPr>
        <p:spPr>
          <a:xfrm>
            <a:off x="5904895" y="2552334"/>
            <a:ext cx="324322" cy="441304"/>
          </a:xfrm>
          <a:custGeom>
            <a:rect b="b" l="l" r="r" t="t"/>
            <a:pathLst>
              <a:path extrusionOk="0" h="965" w="709">
                <a:moveTo>
                  <a:pt x="355" y="147"/>
                </a:moveTo>
                <a:cubicBezTo>
                  <a:pt x="238" y="147"/>
                  <a:pt x="143" y="241"/>
                  <a:pt x="143" y="358"/>
                </a:cubicBezTo>
                <a:cubicBezTo>
                  <a:pt x="143" y="414"/>
                  <a:pt x="187" y="481"/>
                  <a:pt x="188" y="481"/>
                </a:cubicBezTo>
                <a:cubicBezTo>
                  <a:pt x="197" y="496"/>
                  <a:pt x="210" y="519"/>
                  <a:pt x="218" y="534"/>
                </a:cubicBezTo>
                <a:lnTo>
                  <a:pt x="264" y="623"/>
                </a:lnTo>
                <a:cubicBezTo>
                  <a:pt x="272" y="639"/>
                  <a:pt x="279" y="662"/>
                  <a:pt x="279" y="675"/>
                </a:cubicBezTo>
                <a:cubicBezTo>
                  <a:pt x="279" y="675"/>
                  <a:pt x="284" y="679"/>
                  <a:pt x="294" y="679"/>
                </a:cubicBezTo>
                <a:lnTo>
                  <a:pt x="416" y="679"/>
                </a:lnTo>
                <a:cubicBezTo>
                  <a:pt x="425" y="679"/>
                  <a:pt x="430" y="675"/>
                  <a:pt x="431" y="674"/>
                </a:cubicBezTo>
                <a:cubicBezTo>
                  <a:pt x="430" y="662"/>
                  <a:pt x="437" y="639"/>
                  <a:pt x="446" y="623"/>
                </a:cubicBezTo>
                <a:lnTo>
                  <a:pt x="491" y="534"/>
                </a:lnTo>
                <a:cubicBezTo>
                  <a:pt x="499" y="519"/>
                  <a:pt x="513" y="495"/>
                  <a:pt x="522" y="481"/>
                </a:cubicBezTo>
                <a:cubicBezTo>
                  <a:pt x="537" y="458"/>
                  <a:pt x="566" y="402"/>
                  <a:pt x="566" y="358"/>
                </a:cubicBezTo>
                <a:cubicBezTo>
                  <a:pt x="566" y="241"/>
                  <a:pt x="471" y="147"/>
                  <a:pt x="355" y="147"/>
                </a:cubicBezTo>
                <a:close/>
                <a:moveTo>
                  <a:pt x="416" y="723"/>
                </a:moveTo>
                <a:lnTo>
                  <a:pt x="294" y="723"/>
                </a:lnTo>
                <a:cubicBezTo>
                  <a:pt x="261" y="723"/>
                  <a:pt x="235" y="702"/>
                  <a:pt x="235" y="675"/>
                </a:cubicBezTo>
                <a:cubicBezTo>
                  <a:pt x="235" y="671"/>
                  <a:pt x="231" y="656"/>
                  <a:pt x="224" y="643"/>
                </a:cubicBezTo>
                <a:lnTo>
                  <a:pt x="179" y="554"/>
                </a:lnTo>
                <a:cubicBezTo>
                  <a:pt x="172" y="540"/>
                  <a:pt x="159" y="519"/>
                  <a:pt x="151" y="506"/>
                </a:cubicBezTo>
                <a:cubicBezTo>
                  <a:pt x="145" y="498"/>
                  <a:pt x="99" y="425"/>
                  <a:pt x="99" y="358"/>
                </a:cubicBezTo>
                <a:cubicBezTo>
                  <a:pt x="99" y="217"/>
                  <a:pt x="214" y="102"/>
                  <a:pt x="355" y="102"/>
                </a:cubicBezTo>
                <a:cubicBezTo>
                  <a:pt x="495" y="102"/>
                  <a:pt x="610" y="217"/>
                  <a:pt x="610" y="358"/>
                </a:cubicBezTo>
                <a:cubicBezTo>
                  <a:pt x="610" y="425"/>
                  <a:pt x="564" y="498"/>
                  <a:pt x="559" y="506"/>
                </a:cubicBezTo>
                <a:cubicBezTo>
                  <a:pt x="550" y="518"/>
                  <a:pt x="537" y="541"/>
                  <a:pt x="530" y="554"/>
                </a:cubicBezTo>
                <a:lnTo>
                  <a:pt x="485" y="643"/>
                </a:lnTo>
                <a:cubicBezTo>
                  <a:pt x="478" y="656"/>
                  <a:pt x="475" y="671"/>
                  <a:pt x="475" y="675"/>
                </a:cubicBezTo>
                <a:cubicBezTo>
                  <a:pt x="475" y="702"/>
                  <a:pt x="449" y="723"/>
                  <a:pt x="416" y="723"/>
                </a:cubicBezTo>
                <a:close/>
                <a:moveTo>
                  <a:pt x="287" y="832"/>
                </a:moveTo>
                <a:cubicBezTo>
                  <a:pt x="269" y="832"/>
                  <a:pt x="254" y="846"/>
                  <a:pt x="254" y="865"/>
                </a:cubicBezTo>
                <a:cubicBezTo>
                  <a:pt x="254" y="883"/>
                  <a:pt x="269" y="897"/>
                  <a:pt x="287" y="897"/>
                </a:cubicBezTo>
                <a:lnTo>
                  <a:pt x="426" y="897"/>
                </a:lnTo>
                <a:cubicBezTo>
                  <a:pt x="444" y="897"/>
                  <a:pt x="459" y="883"/>
                  <a:pt x="459" y="865"/>
                </a:cubicBezTo>
                <a:cubicBezTo>
                  <a:pt x="459" y="846"/>
                  <a:pt x="444" y="832"/>
                  <a:pt x="426" y="832"/>
                </a:cubicBezTo>
                <a:lnTo>
                  <a:pt x="287" y="832"/>
                </a:lnTo>
                <a:close/>
                <a:moveTo>
                  <a:pt x="274" y="885"/>
                </a:moveTo>
                <a:cubicBezTo>
                  <a:pt x="276" y="929"/>
                  <a:pt x="312" y="965"/>
                  <a:pt x="356" y="965"/>
                </a:cubicBezTo>
                <a:cubicBezTo>
                  <a:pt x="401" y="965"/>
                  <a:pt x="437" y="929"/>
                  <a:pt x="439" y="885"/>
                </a:cubicBezTo>
                <a:lnTo>
                  <a:pt x="274" y="885"/>
                </a:lnTo>
                <a:close/>
                <a:moveTo>
                  <a:pt x="459" y="865"/>
                </a:moveTo>
                <a:lnTo>
                  <a:pt x="254" y="865"/>
                </a:lnTo>
                <a:lnTo>
                  <a:pt x="254" y="762"/>
                </a:lnTo>
                <a:lnTo>
                  <a:pt x="459" y="762"/>
                </a:lnTo>
                <a:lnTo>
                  <a:pt x="459" y="865"/>
                </a:lnTo>
                <a:close/>
                <a:moveTo>
                  <a:pt x="491" y="369"/>
                </a:moveTo>
                <a:cubicBezTo>
                  <a:pt x="491" y="388"/>
                  <a:pt x="476" y="403"/>
                  <a:pt x="457" y="403"/>
                </a:cubicBezTo>
                <a:lnTo>
                  <a:pt x="388" y="403"/>
                </a:lnTo>
                <a:lnTo>
                  <a:pt x="388" y="472"/>
                </a:lnTo>
                <a:cubicBezTo>
                  <a:pt x="388" y="491"/>
                  <a:pt x="373" y="506"/>
                  <a:pt x="355" y="506"/>
                </a:cubicBezTo>
                <a:cubicBezTo>
                  <a:pt x="336" y="506"/>
                  <a:pt x="321" y="491"/>
                  <a:pt x="321" y="472"/>
                </a:cubicBezTo>
                <a:lnTo>
                  <a:pt x="321" y="403"/>
                </a:lnTo>
                <a:lnTo>
                  <a:pt x="252" y="403"/>
                </a:lnTo>
                <a:cubicBezTo>
                  <a:pt x="233" y="403"/>
                  <a:pt x="218" y="388"/>
                  <a:pt x="218" y="369"/>
                </a:cubicBezTo>
                <a:cubicBezTo>
                  <a:pt x="218" y="351"/>
                  <a:pt x="233" y="336"/>
                  <a:pt x="252" y="336"/>
                </a:cubicBezTo>
                <a:lnTo>
                  <a:pt x="321" y="336"/>
                </a:lnTo>
                <a:lnTo>
                  <a:pt x="321" y="266"/>
                </a:lnTo>
                <a:cubicBezTo>
                  <a:pt x="321" y="248"/>
                  <a:pt x="336" y="233"/>
                  <a:pt x="355" y="233"/>
                </a:cubicBezTo>
                <a:cubicBezTo>
                  <a:pt x="373" y="233"/>
                  <a:pt x="388" y="248"/>
                  <a:pt x="388" y="266"/>
                </a:cubicBezTo>
                <a:lnTo>
                  <a:pt x="388" y="336"/>
                </a:lnTo>
                <a:lnTo>
                  <a:pt x="457" y="336"/>
                </a:lnTo>
                <a:cubicBezTo>
                  <a:pt x="476" y="336"/>
                  <a:pt x="491" y="351"/>
                  <a:pt x="491" y="369"/>
                </a:cubicBezTo>
                <a:close/>
                <a:moveTo>
                  <a:pt x="681" y="326"/>
                </a:moveTo>
                <a:lnTo>
                  <a:pt x="643" y="326"/>
                </a:lnTo>
                <a:cubicBezTo>
                  <a:pt x="644" y="336"/>
                  <a:pt x="645" y="347"/>
                  <a:pt x="645" y="358"/>
                </a:cubicBezTo>
                <a:cubicBezTo>
                  <a:pt x="645" y="365"/>
                  <a:pt x="644" y="372"/>
                  <a:pt x="643" y="379"/>
                </a:cubicBezTo>
                <a:lnTo>
                  <a:pt x="681" y="379"/>
                </a:lnTo>
                <a:cubicBezTo>
                  <a:pt x="696" y="379"/>
                  <a:pt x="709" y="367"/>
                  <a:pt x="709" y="352"/>
                </a:cubicBezTo>
                <a:cubicBezTo>
                  <a:pt x="709" y="338"/>
                  <a:pt x="696" y="326"/>
                  <a:pt x="681" y="326"/>
                </a:cubicBezTo>
                <a:close/>
                <a:moveTo>
                  <a:pt x="576" y="170"/>
                </a:moveTo>
                <a:lnTo>
                  <a:pt x="603" y="142"/>
                </a:lnTo>
                <a:cubicBezTo>
                  <a:pt x="614" y="131"/>
                  <a:pt x="614" y="114"/>
                  <a:pt x="604" y="104"/>
                </a:cubicBezTo>
                <a:cubicBezTo>
                  <a:pt x="594" y="94"/>
                  <a:pt x="577" y="94"/>
                  <a:pt x="566" y="105"/>
                </a:cubicBezTo>
                <a:lnTo>
                  <a:pt x="538" y="132"/>
                </a:lnTo>
                <a:cubicBezTo>
                  <a:pt x="552" y="144"/>
                  <a:pt x="564" y="156"/>
                  <a:pt x="576" y="170"/>
                </a:cubicBezTo>
                <a:close/>
                <a:moveTo>
                  <a:pt x="354" y="67"/>
                </a:moveTo>
                <a:cubicBezTo>
                  <a:pt x="363" y="67"/>
                  <a:pt x="372" y="68"/>
                  <a:pt x="380" y="68"/>
                </a:cubicBezTo>
                <a:lnTo>
                  <a:pt x="380" y="27"/>
                </a:lnTo>
                <a:cubicBezTo>
                  <a:pt x="380" y="12"/>
                  <a:pt x="368" y="0"/>
                  <a:pt x="354" y="0"/>
                </a:cubicBezTo>
                <a:cubicBezTo>
                  <a:pt x="339" y="0"/>
                  <a:pt x="327" y="12"/>
                  <a:pt x="327" y="27"/>
                </a:cubicBezTo>
                <a:lnTo>
                  <a:pt x="327" y="68"/>
                </a:lnTo>
                <a:cubicBezTo>
                  <a:pt x="336" y="68"/>
                  <a:pt x="345" y="67"/>
                  <a:pt x="354" y="67"/>
                </a:cubicBezTo>
                <a:close/>
                <a:moveTo>
                  <a:pt x="130" y="173"/>
                </a:moveTo>
                <a:cubicBezTo>
                  <a:pt x="142" y="159"/>
                  <a:pt x="154" y="147"/>
                  <a:pt x="168" y="135"/>
                </a:cubicBezTo>
                <a:lnTo>
                  <a:pt x="142" y="109"/>
                </a:lnTo>
                <a:cubicBezTo>
                  <a:pt x="131" y="99"/>
                  <a:pt x="114" y="98"/>
                  <a:pt x="104" y="109"/>
                </a:cubicBezTo>
                <a:cubicBezTo>
                  <a:pt x="93" y="119"/>
                  <a:pt x="94" y="136"/>
                  <a:pt x="104" y="147"/>
                </a:cubicBezTo>
                <a:lnTo>
                  <a:pt x="130" y="173"/>
                </a:lnTo>
                <a:close/>
                <a:moveTo>
                  <a:pt x="64" y="358"/>
                </a:moveTo>
                <a:cubicBezTo>
                  <a:pt x="64" y="347"/>
                  <a:pt x="64" y="336"/>
                  <a:pt x="66" y="326"/>
                </a:cubicBezTo>
                <a:lnTo>
                  <a:pt x="28" y="326"/>
                </a:lnTo>
                <a:cubicBezTo>
                  <a:pt x="13" y="326"/>
                  <a:pt x="0" y="338"/>
                  <a:pt x="0" y="352"/>
                </a:cubicBezTo>
                <a:cubicBezTo>
                  <a:pt x="0" y="367"/>
                  <a:pt x="13" y="379"/>
                  <a:pt x="28" y="379"/>
                </a:cubicBezTo>
                <a:lnTo>
                  <a:pt x="65" y="379"/>
                </a:lnTo>
                <a:cubicBezTo>
                  <a:pt x="64" y="372"/>
                  <a:pt x="64" y="365"/>
                  <a:pt x="64" y="358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86" name="Google Shape;586;p31"/>
          <p:cNvSpPr/>
          <p:nvPr/>
        </p:nvSpPr>
        <p:spPr>
          <a:xfrm>
            <a:off x="3543385" y="3507864"/>
            <a:ext cx="308593" cy="308593"/>
          </a:xfrm>
          <a:custGeom>
            <a:rect b="b" l="l" r="r" t="t"/>
            <a:pathLst>
              <a:path extrusionOk="0" h="2209801" w="2208213">
                <a:moveTo>
                  <a:pt x="1288552" y="590550"/>
                </a:moveTo>
                <a:lnTo>
                  <a:pt x="1298410" y="590868"/>
                </a:lnTo>
                <a:lnTo>
                  <a:pt x="1307950" y="592138"/>
                </a:lnTo>
                <a:lnTo>
                  <a:pt x="1313039" y="593408"/>
                </a:lnTo>
                <a:lnTo>
                  <a:pt x="1317809" y="594678"/>
                </a:lnTo>
                <a:lnTo>
                  <a:pt x="1322579" y="596265"/>
                </a:lnTo>
                <a:lnTo>
                  <a:pt x="1326713" y="598170"/>
                </a:lnTo>
                <a:lnTo>
                  <a:pt x="1331483" y="600075"/>
                </a:lnTo>
                <a:lnTo>
                  <a:pt x="1335935" y="601980"/>
                </a:lnTo>
                <a:lnTo>
                  <a:pt x="1340705" y="604520"/>
                </a:lnTo>
                <a:lnTo>
                  <a:pt x="1344522" y="607060"/>
                </a:lnTo>
                <a:lnTo>
                  <a:pt x="1348974" y="610235"/>
                </a:lnTo>
                <a:lnTo>
                  <a:pt x="1352790" y="613410"/>
                </a:lnTo>
                <a:lnTo>
                  <a:pt x="1356924" y="616585"/>
                </a:lnTo>
                <a:lnTo>
                  <a:pt x="1360740" y="620078"/>
                </a:lnTo>
                <a:lnTo>
                  <a:pt x="1371870" y="631190"/>
                </a:lnTo>
                <a:lnTo>
                  <a:pt x="1375368" y="635000"/>
                </a:lnTo>
                <a:lnTo>
                  <a:pt x="1378867" y="639128"/>
                </a:lnTo>
                <a:lnTo>
                  <a:pt x="1382047" y="642938"/>
                </a:lnTo>
                <a:lnTo>
                  <a:pt x="1384909" y="647383"/>
                </a:lnTo>
                <a:lnTo>
                  <a:pt x="1387453" y="651510"/>
                </a:lnTo>
                <a:lnTo>
                  <a:pt x="1389997" y="655955"/>
                </a:lnTo>
                <a:lnTo>
                  <a:pt x="1392223" y="660718"/>
                </a:lnTo>
                <a:lnTo>
                  <a:pt x="1394131" y="664845"/>
                </a:lnTo>
                <a:lnTo>
                  <a:pt x="1395721" y="669608"/>
                </a:lnTo>
                <a:lnTo>
                  <a:pt x="1397311" y="674370"/>
                </a:lnTo>
                <a:lnTo>
                  <a:pt x="1398901" y="679133"/>
                </a:lnTo>
                <a:lnTo>
                  <a:pt x="1399855" y="683895"/>
                </a:lnTo>
                <a:lnTo>
                  <a:pt x="1401445" y="693738"/>
                </a:lnTo>
                <a:lnTo>
                  <a:pt x="1401763" y="703580"/>
                </a:lnTo>
                <a:lnTo>
                  <a:pt x="1401445" y="713105"/>
                </a:lnTo>
                <a:lnTo>
                  <a:pt x="1399855" y="722948"/>
                </a:lnTo>
                <a:lnTo>
                  <a:pt x="1398901" y="727710"/>
                </a:lnTo>
                <a:lnTo>
                  <a:pt x="1397311" y="732155"/>
                </a:lnTo>
                <a:lnTo>
                  <a:pt x="1395721" y="736918"/>
                </a:lnTo>
                <a:lnTo>
                  <a:pt x="1394131" y="741680"/>
                </a:lnTo>
                <a:lnTo>
                  <a:pt x="1392223" y="746443"/>
                </a:lnTo>
                <a:lnTo>
                  <a:pt x="1389997" y="750888"/>
                </a:lnTo>
                <a:lnTo>
                  <a:pt x="1387453" y="755015"/>
                </a:lnTo>
                <a:lnTo>
                  <a:pt x="1384909" y="759460"/>
                </a:lnTo>
                <a:lnTo>
                  <a:pt x="1382047" y="763905"/>
                </a:lnTo>
                <a:lnTo>
                  <a:pt x="1378867" y="767715"/>
                </a:lnTo>
                <a:lnTo>
                  <a:pt x="1375368" y="771525"/>
                </a:lnTo>
                <a:lnTo>
                  <a:pt x="1371870" y="775653"/>
                </a:lnTo>
                <a:lnTo>
                  <a:pt x="1123823" y="1022668"/>
                </a:lnTo>
                <a:lnTo>
                  <a:pt x="1123823" y="1030605"/>
                </a:lnTo>
                <a:lnTo>
                  <a:pt x="1123505" y="1038543"/>
                </a:lnTo>
                <a:lnTo>
                  <a:pt x="1122551" y="1046480"/>
                </a:lnTo>
                <a:lnTo>
                  <a:pt x="1121279" y="1053783"/>
                </a:lnTo>
                <a:lnTo>
                  <a:pt x="1120007" y="1061720"/>
                </a:lnTo>
                <a:lnTo>
                  <a:pt x="1117781" y="1069340"/>
                </a:lnTo>
                <a:lnTo>
                  <a:pt x="1115555" y="1076643"/>
                </a:lnTo>
                <a:lnTo>
                  <a:pt x="1112693" y="1084263"/>
                </a:lnTo>
                <a:lnTo>
                  <a:pt x="1109513" y="1091565"/>
                </a:lnTo>
                <a:lnTo>
                  <a:pt x="1106333" y="1098868"/>
                </a:lnTo>
                <a:lnTo>
                  <a:pt x="1102517" y="1105853"/>
                </a:lnTo>
                <a:lnTo>
                  <a:pt x="1098064" y="1112520"/>
                </a:lnTo>
                <a:lnTo>
                  <a:pt x="1093930" y="1119188"/>
                </a:lnTo>
                <a:lnTo>
                  <a:pt x="1088842" y="1125855"/>
                </a:lnTo>
                <a:lnTo>
                  <a:pt x="1083118" y="1132205"/>
                </a:lnTo>
                <a:lnTo>
                  <a:pt x="1077712" y="1138238"/>
                </a:lnTo>
                <a:lnTo>
                  <a:pt x="1071352" y="1143953"/>
                </a:lnTo>
                <a:lnTo>
                  <a:pt x="1064992" y="1149033"/>
                </a:lnTo>
                <a:lnTo>
                  <a:pt x="1058631" y="1154113"/>
                </a:lnTo>
                <a:lnTo>
                  <a:pt x="1051953" y="1158558"/>
                </a:lnTo>
                <a:lnTo>
                  <a:pt x="1045275" y="1163003"/>
                </a:lnTo>
                <a:lnTo>
                  <a:pt x="1038279" y="1166813"/>
                </a:lnTo>
                <a:lnTo>
                  <a:pt x="1031283" y="1169988"/>
                </a:lnTo>
                <a:lnTo>
                  <a:pt x="1023650" y="1173163"/>
                </a:lnTo>
                <a:lnTo>
                  <a:pt x="1023650" y="1562101"/>
                </a:lnTo>
                <a:lnTo>
                  <a:pt x="1023650" y="1567816"/>
                </a:lnTo>
                <a:lnTo>
                  <a:pt x="1022378" y="1573848"/>
                </a:lnTo>
                <a:lnTo>
                  <a:pt x="1021424" y="1579246"/>
                </a:lnTo>
                <a:lnTo>
                  <a:pt x="1019198" y="1584961"/>
                </a:lnTo>
                <a:lnTo>
                  <a:pt x="1016654" y="1590041"/>
                </a:lnTo>
                <a:lnTo>
                  <a:pt x="1013792" y="1594803"/>
                </a:lnTo>
                <a:lnTo>
                  <a:pt x="1010294" y="1599566"/>
                </a:lnTo>
                <a:lnTo>
                  <a:pt x="1006796" y="1603376"/>
                </a:lnTo>
                <a:lnTo>
                  <a:pt x="1002344" y="1607186"/>
                </a:lnTo>
                <a:lnTo>
                  <a:pt x="997892" y="1610361"/>
                </a:lnTo>
                <a:lnTo>
                  <a:pt x="993439" y="1613536"/>
                </a:lnTo>
                <a:lnTo>
                  <a:pt x="988033" y="1616076"/>
                </a:lnTo>
                <a:lnTo>
                  <a:pt x="982627" y="1617981"/>
                </a:lnTo>
                <a:lnTo>
                  <a:pt x="977221" y="1619568"/>
                </a:lnTo>
                <a:lnTo>
                  <a:pt x="971179" y="1620203"/>
                </a:lnTo>
                <a:lnTo>
                  <a:pt x="965455" y="1620838"/>
                </a:lnTo>
                <a:lnTo>
                  <a:pt x="959413" y="1620203"/>
                </a:lnTo>
                <a:lnTo>
                  <a:pt x="953370" y="1619568"/>
                </a:lnTo>
                <a:lnTo>
                  <a:pt x="947964" y="1617981"/>
                </a:lnTo>
                <a:lnTo>
                  <a:pt x="942558" y="1616076"/>
                </a:lnTo>
                <a:lnTo>
                  <a:pt x="937470" y="1613536"/>
                </a:lnTo>
                <a:lnTo>
                  <a:pt x="932700" y="1610361"/>
                </a:lnTo>
                <a:lnTo>
                  <a:pt x="927930" y="1607186"/>
                </a:lnTo>
                <a:lnTo>
                  <a:pt x="923795" y="1603376"/>
                </a:lnTo>
                <a:lnTo>
                  <a:pt x="919979" y="1599566"/>
                </a:lnTo>
                <a:lnTo>
                  <a:pt x="916799" y="1594803"/>
                </a:lnTo>
                <a:lnTo>
                  <a:pt x="913619" y="1590041"/>
                </a:lnTo>
                <a:lnTo>
                  <a:pt x="911393" y="1584961"/>
                </a:lnTo>
                <a:lnTo>
                  <a:pt x="909485" y="1579246"/>
                </a:lnTo>
                <a:lnTo>
                  <a:pt x="907895" y="1573848"/>
                </a:lnTo>
                <a:lnTo>
                  <a:pt x="906941" y="1567816"/>
                </a:lnTo>
                <a:lnTo>
                  <a:pt x="906623" y="1562101"/>
                </a:lnTo>
                <a:lnTo>
                  <a:pt x="906623" y="1173163"/>
                </a:lnTo>
                <a:lnTo>
                  <a:pt x="899627" y="1169988"/>
                </a:lnTo>
                <a:lnTo>
                  <a:pt x="892313" y="1166813"/>
                </a:lnTo>
                <a:lnTo>
                  <a:pt x="885316" y="1163003"/>
                </a:lnTo>
                <a:lnTo>
                  <a:pt x="878638" y="1158558"/>
                </a:lnTo>
                <a:lnTo>
                  <a:pt x="871960" y="1154113"/>
                </a:lnTo>
                <a:lnTo>
                  <a:pt x="865282" y="1149033"/>
                </a:lnTo>
                <a:lnTo>
                  <a:pt x="858922" y="1143953"/>
                </a:lnTo>
                <a:lnTo>
                  <a:pt x="852879" y="1138238"/>
                </a:lnTo>
                <a:lnTo>
                  <a:pt x="847473" y="1132205"/>
                </a:lnTo>
                <a:lnTo>
                  <a:pt x="842385" y="1125855"/>
                </a:lnTo>
                <a:lnTo>
                  <a:pt x="837297" y="1119505"/>
                </a:lnTo>
                <a:lnTo>
                  <a:pt x="832845" y="1113473"/>
                </a:lnTo>
                <a:lnTo>
                  <a:pt x="828393" y="1106488"/>
                </a:lnTo>
                <a:lnTo>
                  <a:pt x="824577" y="1099503"/>
                </a:lnTo>
                <a:lnTo>
                  <a:pt x="821397" y="1092835"/>
                </a:lnTo>
                <a:lnTo>
                  <a:pt x="818216" y="1085850"/>
                </a:lnTo>
                <a:lnTo>
                  <a:pt x="815354" y="1078230"/>
                </a:lnTo>
                <a:lnTo>
                  <a:pt x="813128" y="1071245"/>
                </a:lnTo>
                <a:lnTo>
                  <a:pt x="811220" y="1063625"/>
                </a:lnTo>
                <a:lnTo>
                  <a:pt x="809630" y="1056323"/>
                </a:lnTo>
                <a:lnTo>
                  <a:pt x="808040" y="1048703"/>
                </a:lnTo>
                <a:lnTo>
                  <a:pt x="807086" y="1041400"/>
                </a:lnTo>
                <a:lnTo>
                  <a:pt x="806768" y="1033463"/>
                </a:lnTo>
                <a:lnTo>
                  <a:pt x="806450" y="1025843"/>
                </a:lnTo>
                <a:lnTo>
                  <a:pt x="806768" y="1018540"/>
                </a:lnTo>
                <a:lnTo>
                  <a:pt x="807086" y="1010920"/>
                </a:lnTo>
                <a:lnTo>
                  <a:pt x="808040" y="1002983"/>
                </a:lnTo>
                <a:lnTo>
                  <a:pt x="809630" y="995680"/>
                </a:lnTo>
                <a:lnTo>
                  <a:pt x="811220" y="988060"/>
                </a:lnTo>
                <a:lnTo>
                  <a:pt x="813128" y="981075"/>
                </a:lnTo>
                <a:lnTo>
                  <a:pt x="815354" y="973455"/>
                </a:lnTo>
                <a:lnTo>
                  <a:pt x="818216" y="966470"/>
                </a:lnTo>
                <a:lnTo>
                  <a:pt x="821397" y="959485"/>
                </a:lnTo>
                <a:lnTo>
                  <a:pt x="824577" y="952183"/>
                </a:lnTo>
                <a:lnTo>
                  <a:pt x="828393" y="945515"/>
                </a:lnTo>
                <a:lnTo>
                  <a:pt x="832845" y="938848"/>
                </a:lnTo>
                <a:lnTo>
                  <a:pt x="837297" y="932180"/>
                </a:lnTo>
                <a:lnTo>
                  <a:pt x="842385" y="925830"/>
                </a:lnTo>
                <a:lnTo>
                  <a:pt x="847473" y="920115"/>
                </a:lnTo>
                <a:lnTo>
                  <a:pt x="852879" y="914083"/>
                </a:lnTo>
                <a:lnTo>
                  <a:pt x="859240" y="908368"/>
                </a:lnTo>
                <a:lnTo>
                  <a:pt x="865282" y="902653"/>
                </a:lnTo>
                <a:lnTo>
                  <a:pt x="871960" y="897890"/>
                </a:lnTo>
                <a:lnTo>
                  <a:pt x="878638" y="893445"/>
                </a:lnTo>
                <a:lnTo>
                  <a:pt x="885316" y="889000"/>
                </a:lnTo>
                <a:lnTo>
                  <a:pt x="892313" y="885508"/>
                </a:lnTo>
                <a:lnTo>
                  <a:pt x="899627" y="882015"/>
                </a:lnTo>
                <a:lnTo>
                  <a:pt x="906941" y="878840"/>
                </a:lnTo>
                <a:lnTo>
                  <a:pt x="914573" y="875983"/>
                </a:lnTo>
                <a:lnTo>
                  <a:pt x="921887" y="873760"/>
                </a:lnTo>
                <a:lnTo>
                  <a:pt x="929520" y="872173"/>
                </a:lnTo>
                <a:lnTo>
                  <a:pt x="936834" y="870585"/>
                </a:lnTo>
                <a:lnTo>
                  <a:pt x="944784" y="869315"/>
                </a:lnTo>
                <a:lnTo>
                  <a:pt x="952734" y="868363"/>
                </a:lnTo>
                <a:lnTo>
                  <a:pt x="960685" y="868045"/>
                </a:lnTo>
                <a:lnTo>
                  <a:pt x="967999" y="867728"/>
                </a:lnTo>
                <a:lnTo>
                  <a:pt x="1216364" y="620078"/>
                </a:lnTo>
                <a:lnTo>
                  <a:pt x="1219862" y="616585"/>
                </a:lnTo>
                <a:lnTo>
                  <a:pt x="1223996" y="613410"/>
                </a:lnTo>
                <a:lnTo>
                  <a:pt x="1228130" y="610235"/>
                </a:lnTo>
                <a:lnTo>
                  <a:pt x="1232264" y="607060"/>
                </a:lnTo>
                <a:lnTo>
                  <a:pt x="1236398" y="604520"/>
                </a:lnTo>
                <a:lnTo>
                  <a:pt x="1240851" y="601980"/>
                </a:lnTo>
                <a:lnTo>
                  <a:pt x="1245621" y="599758"/>
                </a:lnTo>
                <a:lnTo>
                  <a:pt x="1250073" y="597535"/>
                </a:lnTo>
                <a:lnTo>
                  <a:pt x="1254843" y="596265"/>
                </a:lnTo>
                <a:lnTo>
                  <a:pt x="1259295" y="594678"/>
                </a:lnTo>
                <a:lnTo>
                  <a:pt x="1264065" y="593408"/>
                </a:lnTo>
                <a:lnTo>
                  <a:pt x="1268835" y="592138"/>
                </a:lnTo>
                <a:lnTo>
                  <a:pt x="1278694" y="590868"/>
                </a:lnTo>
                <a:lnTo>
                  <a:pt x="1288552" y="590550"/>
                </a:lnTo>
                <a:close/>
                <a:moveTo>
                  <a:pt x="799395" y="26988"/>
                </a:moveTo>
                <a:lnTo>
                  <a:pt x="618825" y="785302"/>
                </a:lnTo>
                <a:lnTo>
                  <a:pt x="426196" y="592785"/>
                </a:lnTo>
                <a:lnTo>
                  <a:pt x="414454" y="608987"/>
                </a:lnTo>
                <a:lnTo>
                  <a:pt x="403030" y="625189"/>
                </a:lnTo>
                <a:lnTo>
                  <a:pt x="392240" y="641708"/>
                </a:lnTo>
                <a:lnTo>
                  <a:pt x="381450" y="658228"/>
                </a:lnTo>
                <a:lnTo>
                  <a:pt x="371295" y="674748"/>
                </a:lnTo>
                <a:lnTo>
                  <a:pt x="361775" y="691585"/>
                </a:lnTo>
                <a:lnTo>
                  <a:pt x="352254" y="709058"/>
                </a:lnTo>
                <a:lnTo>
                  <a:pt x="343369" y="726213"/>
                </a:lnTo>
                <a:lnTo>
                  <a:pt x="336387" y="741144"/>
                </a:lnTo>
                <a:lnTo>
                  <a:pt x="329088" y="756393"/>
                </a:lnTo>
                <a:lnTo>
                  <a:pt x="322741" y="771642"/>
                </a:lnTo>
                <a:lnTo>
                  <a:pt x="316711" y="786573"/>
                </a:lnTo>
                <a:lnTo>
                  <a:pt x="310365" y="801822"/>
                </a:lnTo>
                <a:lnTo>
                  <a:pt x="304652" y="817706"/>
                </a:lnTo>
                <a:lnTo>
                  <a:pt x="299257" y="832955"/>
                </a:lnTo>
                <a:lnTo>
                  <a:pt x="294180" y="848839"/>
                </a:lnTo>
                <a:lnTo>
                  <a:pt x="289420" y="864723"/>
                </a:lnTo>
                <a:lnTo>
                  <a:pt x="284977" y="880290"/>
                </a:lnTo>
                <a:lnTo>
                  <a:pt x="280851" y="896174"/>
                </a:lnTo>
                <a:lnTo>
                  <a:pt x="276726" y="912376"/>
                </a:lnTo>
                <a:lnTo>
                  <a:pt x="273235" y="927942"/>
                </a:lnTo>
                <a:lnTo>
                  <a:pt x="270062" y="944144"/>
                </a:lnTo>
                <a:lnTo>
                  <a:pt x="267523" y="960346"/>
                </a:lnTo>
                <a:lnTo>
                  <a:pt x="264667" y="976548"/>
                </a:lnTo>
                <a:lnTo>
                  <a:pt x="262128" y="992433"/>
                </a:lnTo>
                <a:lnTo>
                  <a:pt x="260224" y="1008634"/>
                </a:lnTo>
                <a:lnTo>
                  <a:pt x="258637" y="1024836"/>
                </a:lnTo>
                <a:lnTo>
                  <a:pt x="257050" y="1041038"/>
                </a:lnTo>
                <a:lnTo>
                  <a:pt x="256098" y="1057240"/>
                </a:lnTo>
                <a:lnTo>
                  <a:pt x="255464" y="1073760"/>
                </a:lnTo>
                <a:lnTo>
                  <a:pt x="254829" y="1089962"/>
                </a:lnTo>
                <a:lnTo>
                  <a:pt x="254829" y="1105846"/>
                </a:lnTo>
                <a:lnTo>
                  <a:pt x="254829" y="1122683"/>
                </a:lnTo>
                <a:lnTo>
                  <a:pt x="255464" y="1138568"/>
                </a:lnTo>
                <a:lnTo>
                  <a:pt x="256416" y="1155087"/>
                </a:lnTo>
                <a:lnTo>
                  <a:pt x="257050" y="1171289"/>
                </a:lnTo>
                <a:lnTo>
                  <a:pt x="258637" y="1187491"/>
                </a:lnTo>
                <a:lnTo>
                  <a:pt x="260224" y="1203693"/>
                </a:lnTo>
                <a:lnTo>
                  <a:pt x="262128" y="1219895"/>
                </a:lnTo>
                <a:lnTo>
                  <a:pt x="264667" y="1236097"/>
                </a:lnTo>
                <a:lnTo>
                  <a:pt x="267523" y="1251981"/>
                </a:lnTo>
                <a:lnTo>
                  <a:pt x="270379" y="1268183"/>
                </a:lnTo>
                <a:lnTo>
                  <a:pt x="273552" y="1284385"/>
                </a:lnTo>
                <a:lnTo>
                  <a:pt x="277361" y="1300269"/>
                </a:lnTo>
                <a:lnTo>
                  <a:pt x="281169" y="1316153"/>
                </a:lnTo>
                <a:lnTo>
                  <a:pt x="284977" y="1332038"/>
                </a:lnTo>
                <a:lnTo>
                  <a:pt x="289737" y="1347922"/>
                </a:lnTo>
                <a:lnTo>
                  <a:pt x="294497" y="1363488"/>
                </a:lnTo>
                <a:lnTo>
                  <a:pt x="299575" y="1379373"/>
                </a:lnTo>
                <a:lnTo>
                  <a:pt x="305287" y="1394622"/>
                </a:lnTo>
                <a:lnTo>
                  <a:pt x="310682" y="1410188"/>
                </a:lnTo>
                <a:lnTo>
                  <a:pt x="317029" y="1425437"/>
                </a:lnTo>
                <a:lnTo>
                  <a:pt x="323376" y="1440686"/>
                </a:lnTo>
                <a:lnTo>
                  <a:pt x="330040" y="1456252"/>
                </a:lnTo>
                <a:lnTo>
                  <a:pt x="337022" y="1471184"/>
                </a:lnTo>
                <a:lnTo>
                  <a:pt x="344003" y="1486115"/>
                </a:lnTo>
                <a:lnTo>
                  <a:pt x="351620" y="1501046"/>
                </a:lnTo>
                <a:lnTo>
                  <a:pt x="359553" y="1515660"/>
                </a:lnTo>
                <a:lnTo>
                  <a:pt x="367804" y="1530273"/>
                </a:lnTo>
                <a:lnTo>
                  <a:pt x="376373" y="1544887"/>
                </a:lnTo>
                <a:lnTo>
                  <a:pt x="384941" y="1558865"/>
                </a:lnTo>
                <a:lnTo>
                  <a:pt x="394461" y="1573161"/>
                </a:lnTo>
                <a:lnTo>
                  <a:pt x="403982" y="1587139"/>
                </a:lnTo>
                <a:lnTo>
                  <a:pt x="413819" y="1601117"/>
                </a:lnTo>
                <a:lnTo>
                  <a:pt x="423657" y="1614777"/>
                </a:lnTo>
                <a:lnTo>
                  <a:pt x="434130" y="1628120"/>
                </a:lnTo>
                <a:lnTo>
                  <a:pt x="444919" y="1641780"/>
                </a:lnTo>
                <a:lnTo>
                  <a:pt x="455709" y="1655123"/>
                </a:lnTo>
                <a:lnTo>
                  <a:pt x="466816" y="1668148"/>
                </a:lnTo>
                <a:lnTo>
                  <a:pt x="478558" y="1680856"/>
                </a:lnTo>
                <a:lnTo>
                  <a:pt x="490300" y="1693563"/>
                </a:lnTo>
                <a:lnTo>
                  <a:pt x="502676" y="1706270"/>
                </a:lnTo>
                <a:lnTo>
                  <a:pt x="512832" y="1716119"/>
                </a:lnTo>
                <a:lnTo>
                  <a:pt x="522987" y="1725967"/>
                </a:lnTo>
                <a:lnTo>
                  <a:pt x="533776" y="1735497"/>
                </a:lnTo>
                <a:lnTo>
                  <a:pt x="544249" y="1744710"/>
                </a:lnTo>
                <a:lnTo>
                  <a:pt x="555039" y="1753923"/>
                </a:lnTo>
                <a:lnTo>
                  <a:pt x="565511" y="1762818"/>
                </a:lnTo>
                <a:lnTo>
                  <a:pt x="587725" y="1780291"/>
                </a:lnTo>
                <a:lnTo>
                  <a:pt x="609939" y="1796811"/>
                </a:lnTo>
                <a:lnTo>
                  <a:pt x="633106" y="1812695"/>
                </a:lnTo>
                <a:lnTo>
                  <a:pt x="656589" y="1827626"/>
                </a:lnTo>
                <a:lnTo>
                  <a:pt x="680073" y="1841604"/>
                </a:lnTo>
                <a:lnTo>
                  <a:pt x="704509" y="1854629"/>
                </a:lnTo>
                <a:lnTo>
                  <a:pt x="728944" y="1867337"/>
                </a:lnTo>
                <a:lnTo>
                  <a:pt x="753697" y="1878774"/>
                </a:lnTo>
                <a:lnTo>
                  <a:pt x="778768" y="1889257"/>
                </a:lnTo>
                <a:lnTo>
                  <a:pt x="804155" y="1899741"/>
                </a:lnTo>
                <a:lnTo>
                  <a:pt x="829543" y="1908636"/>
                </a:lnTo>
                <a:lnTo>
                  <a:pt x="855566" y="1916896"/>
                </a:lnTo>
                <a:lnTo>
                  <a:pt x="881906" y="1923885"/>
                </a:lnTo>
                <a:lnTo>
                  <a:pt x="908245" y="1930556"/>
                </a:lnTo>
                <a:lnTo>
                  <a:pt x="934585" y="1936592"/>
                </a:lnTo>
                <a:lnTo>
                  <a:pt x="961242" y="1941357"/>
                </a:lnTo>
                <a:lnTo>
                  <a:pt x="988217" y="1945805"/>
                </a:lnTo>
                <a:lnTo>
                  <a:pt x="1014874" y="1948982"/>
                </a:lnTo>
                <a:lnTo>
                  <a:pt x="1042165" y="1951206"/>
                </a:lnTo>
                <a:lnTo>
                  <a:pt x="1068823" y="1952794"/>
                </a:lnTo>
                <a:lnTo>
                  <a:pt x="1095797" y="1953112"/>
                </a:lnTo>
                <a:lnTo>
                  <a:pt x="1123089" y="1953112"/>
                </a:lnTo>
                <a:lnTo>
                  <a:pt x="1150063" y="1951841"/>
                </a:lnTo>
                <a:lnTo>
                  <a:pt x="1177355" y="1950253"/>
                </a:lnTo>
                <a:lnTo>
                  <a:pt x="1204012" y="1947711"/>
                </a:lnTo>
                <a:lnTo>
                  <a:pt x="1231304" y="1944217"/>
                </a:lnTo>
                <a:lnTo>
                  <a:pt x="1257961" y="1939451"/>
                </a:lnTo>
                <a:lnTo>
                  <a:pt x="1284618" y="1934368"/>
                </a:lnTo>
                <a:lnTo>
                  <a:pt x="1311275" y="1928015"/>
                </a:lnTo>
                <a:lnTo>
                  <a:pt x="1258913" y="2147853"/>
                </a:lnTo>
                <a:lnTo>
                  <a:pt x="1246219" y="2200588"/>
                </a:lnTo>
                <a:lnTo>
                  <a:pt x="1220514" y="2203130"/>
                </a:lnTo>
                <a:lnTo>
                  <a:pt x="1195126" y="2205989"/>
                </a:lnTo>
                <a:lnTo>
                  <a:pt x="1169104" y="2207895"/>
                </a:lnTo>
                <a:lnTo>
                  <a:pt x="1143082" y="2209166"/>
                </a:lnTo>
                <a:lnTo>
                  <a:pt x="1117694" y="2209801"/>
                </a:lnTo>
                <a:lnTo>
                  <a:pt x="1091672" y="2209801"/>
                </a:lnTo>
                <a:lnTo>
                  <a:pt x="1065649" y="2209483"/>
                </a:lnTo>
                <a:lnTo>
                  <a:pt x="1039627" y="2208530"/>
                </a:lnTo>
                <a:lnTo>
                  <a:pt x="1013287" y="2206307"/>
                </a:lnTo>
                <a:lnTo>
                  <a:pt x="987265" y="2204083"/>
                </a:lnTo>
                <a:lnTo>
                  <a:pt x="961242" y="2201224"/>
                </a:lnTo>
                <a:lnTo>
                  <a:pt x="935537" y="2197411"/>
                </a:lnTo>
                <a:lnTo>
                  <a:pt x="909832" y="2193282"/>
                </a:lnTo>
                <a:lnTo>
                  <a:pt x="883810" y="2188199"/>
                </a:lnTo>
                <a:lnTo>
                  <a:pt x="857787" y="2182798"/>
                </a:lnTo>
                <a:lnTo>
                  <a:pt x="832400" y="2176762"/>
                </a:lnTo>
                <a:lnTo>
                  <a:pt x="832717" y="2174856"/>
                </a:lnTo>
                <a:lnTo>
                  <a:pt x="814946" y="2170091"/>
                </a:lnTo>
                <a:lnTo>
                  <a:pt x="797808" y="2165325"/>
                </a:lnTo>
                <a:lnTo>
                  <a:pt x="780037" y="2160242"/>
                </a:lnTo>
                <a:lnTo>
                  <a:pt x="762583" y="2154842"/>
                </a:lnTo>
                <a:lnTo>
                  <a:pt x="745446" y="2149441"/>
                </a:lnTo>
                <a:lnTo>
                  <a:pt x="727992" y="2143087"/>
                </a:lnTo>
                <a:lnTo>
                  <a:pt x="710856" y="2136734"/>
                </a:lnTo>
                <a:lnTo>
                  <a:pt x="693719" y="2130380"/>
                </a:lnTo>
                <a:lnTo>
                  <a:pt x="676900" y="2123391"/>
                </a:lnTo>
                <a:lnTo>
                  <a:pt x="660080" y="2116084"/>
                </a:lnTo>
                <a:lnTo>
                  <a:pt x="642943" y="2108777"/>
                </a:lnTo>
                <a:lnTo>
                  <a:pt x="626441" y="2100835"/>
                </a:lnTo>
                <a:lnTo>
                  <a:pt x="609939" y="2092893"/>
                </a:lnTo>
                <a:lnTo>
                  <a:pt x="593437" y="2084633"/>
                </a:lnTo>
                <a:lnTo>
                  <a:pt x="577253" y="2076056"/>
                </a:lnTo>
                <a:lnTo>
                  <a:pt x="561385" y="2067478"/>
                </a:lnTo>
                <a:lnTo>
                  <a:pt x="545201" y="2057948"/>
                </a:lnTo>
                <a:lnTo>
                  <a:pt x="529016" y="2048417"/>
                </a:lnTo>
                <a:lnTo>
                  <a:pt x="513149" y="2038887"/>
                </a:lnTo>
                <a:lnTo>
                  <a:pt x="497916" y="2028721"/>
                </a:lnTo>
                <a:lnTo>
                  <a:pt x="482049" y="2018555"/>
                </a:lnTo>
                <a:lnTo>
                  <a:pt x="466816" y="2007754"/>
                </a:lnTo>
                <a:lnTo>
                  <a:pt x="451901" y="1996952"/>
                </a:lnTo>
                <a:lnTo>
                  <a:pt x="436668" y="1985833"/>
                </a:lnTo>
                <a:lnTo>
                  <a:pt x="422070" y="1974397"/>
                </a:lnTo>
                <a:lnTo>
                  <a:pt x="407155" y="1962642"/>
                </a:lnTo>
                <a:lnTo>
                  <a:pt x="392557" y="1950888"/>
                </a:lnTo>
                <a:lnTo>
                  <a:pt x="378277" y="1938498"/>
                </a:lnTo>
                <a:lnTo>
                  <a:pt x="364313" y="1926109"/>
                </a:lnTo>
                <a:lnTo>
                  <a:pt x="350033" y="1913083"/>
                </a:lnTo>
                <a:lnTo>
                  <a:pt x="336387" y="1900058"/>
                </a:lnTo>
                <a:lnTo>
                  <a:pt x="322424" y="1886716"/>
                </a:lnTo>
                <a:lnTo>
                  <a:pt x="305604" y="1869243"/>
                </a:lnTo>
                <a:lnTo>
                  <a:pt x="289420" y="1852088"/>
                </a:lnTo>
                <a:lnTo>
                  <a:pt x="273235" y="1833980"/>
                </a:lnTo>
                <a:lnTo>
                  <a:pt x="258002" y="1815554"/>
                </a:lnTo>
                <a:lnTo>
                  <a:pt x="242452" y="1797446"/>
                </a:lnTo>
                <a:lnTo>
                  <a:pt x="228172" y="1779020"/>
                </a:lnTo>
                <a:lnTo>
                  <a:pt x="213891" y="1760277"/>
                </a:lnTo>
                <a:lnTo>
                  <a:pt x="200245" y="1741216"/>
                </a:lnTo>
                <a:lnTo>
                  <a:pt x="187234" y="1721837"/>
                </a:lnTo>
                <a:lnTo>
                  <a:pt x="174223" y="1702141"/>
                </a:lnTo>
                <a:lnTo>
                  <a:pt x="161846" y="1682444"/>
                </a:lnTo>
                <a:lnTo>
                  <a:pt x="150105" y="1662748"/>
                </a:lnTo>
                <a:lnTo>
                  <a:pt x="138363" y="1642734"/>
                </a:lnTo>
                <a:lnTo>
                  <a:pt x="127573" y="1622402"/>
                </a:lnTo>
                <a:lnTo>
                  <a:pt x="117101" y="1602388"/>
                </a:lnTo>
                <a:lnTo>
                  <a:pt x="106946" y="1581420"/>
                </a:lnTo>
                <a:lnTo>
                  <a:pt x="97425" y="1560453"/>
                </a:lnTo>
                <a:lnTo>
                  <a:pt x="87905" y="1539486"/>
                </a:lnTo>
                <a:lnTo>
                  <a:pt x="79336" y="1518836"/>
                </a:lnTo>
                <a:lnTo>
                  <a:pt x="71085" y="1497551"/>
                </a:lnTo>
                <a:lnTo>
                  <a:pt x="63152" y="1476267"/>
                </a:lnTo>
                <a:lnTo>
                  <a:pt x="56170" y="1454664"/>
                </a:lnTo>
                <a:lnTo>
                  <a:pt x="49189" y="1432744"/>
                </a:lnTo>
                <a:lnTo>
                  <a:pt x="42842" y="1411141"/>
                </a:lnTo>
                <a:lnTo>
                  <a:pt x="36495" y="1389539"/>
                </a:lnTo>
                <a:lnTo>
                  <a:pt x="31100" y="1367618"/>
                </a:lnTo>
                <a:lnTo>
                  <a:pt x="25705" y="1345380"/>
                </a:lnTo>
                <a:lnTo>
                  <a:pt x="21262" y="1323460"/>
                </a:lnTo>
                <a:lnTo>
                  <a:pt x="17137" y="1301222"/>
                </a:lnTo>
                <a:lnTo>
                  <a:pt x="13328" y="1278984"/>
                </a:lnTo>
                <a:lnTo>
                  <a:pt x="10155" y="1256746"/>
                </a:lnTo>
                <a:lnTo>
                  <a:pt x="7299" y="1234508"/>
                </a:lnTo>
                <a:lnTo>
                  <a:pt x="5077" y="1211953"/>
                </a:lnTo>
                <a:lnTo>
                  <a:pt x="2856" y="1189397"/>
                </a:lnTo>
                <a:lnTo>
                  <a:pt x="1587" y="1167159"/>
                </a:lnTo>
                <a:lnTo>
                  <a:pt x="317" y="1144604"/>
                </a:lnTo>
                <a:lnTo>
                  <a:pt x="0" y="1122048"/>
                </a:lnTo>
                <a:lnTo>
                  <a:pt x="0" y="1099810"/>
                </a:lnTo>
                <a:lnTo>
                  <a:pt x="0" y="1077254"/>
                </a:lnTo>
                <a:lnTo>
                  <a:pt x="635" y="1054699"/>
                </a:lnTo>
                <a:lnTo>
                  <a:pt x="2221" y="1032461"/>
                </a:lnTo>
                <a:lnTo>
                  <a:pt x="3808" y="1009905"/>
                </a:lnTo>
                <a:lnTo>
                  <a:pt x="5712" y="987350"/>
                </a:lnTo>
                <a:lnTo>
                  <a:pt x="8568" y="965429"/>
                </a:lnTo>
                <a:lnTo>
                  <a:pt x="11742" y="942874"/>
                </a:lnTo>
                <a:lnTo>
                  <a:pt x="14915" y="920636"/>
                </a:lnTo>
                <a:lnTo>
                  <a:pt x="19041" y="898398"/>
                </a:lnTo>
                <a:lnTo>
                  <a:pt x="23484" y="876478"/>
                </a:lnTo>
                <a:lnTo>
                  <a:pt x="28244" y="854240"/>
                </a:lnTo>
                <a:lnTo>
                  <a:pt x="33639" y="832319"/>
                </a:lnTo>
                <a:lnTo>
                  <a:pt x="39351" y="810717"/>
                </a:lnTo>
                <a:lnTo>
                  <a:pt x="45380" y="788479"/>
                </a:lnTo>
                <a:lnTo>
                  <a:pt x="52045" y="766876"/>
                </a:lnTo>
                <a:lnTo>
                  <a:pt x="59344" y="745591"/>
                </a:lnTo>
                <a:lnTo>
                  <a:pt x="66643" y="723989"/>
                </a:lnTo>
                <a:lnTo>
                  <a:pt x="74894" y="702704"/>
                </a:lnTo>
                <a:lnTo>
                  <a:pt x="83145" y="681737"/>
                </a:lnTo>
                <a:lnTo>
                  <a:pt x="92348" y="660452"/>
                </a:lnTo>
                <a:lnTo>
                  <a:pt x="101868" y="639802"/>
                </a:lnTo>
                <a:lnTo>
                  <a:pt x="111706" y="619153"/>
                </a:lnTo>
                <a:lnTo>
                  <a:pt x="121861" y="598821"/>
                </a:lnTo>
                <a:lnTo>
                  <a:pt x="132333" y="578171"/>
                </a:lnTo>
                <a:lnTo>
                  <a:pt x="143758" y="558157"/>
                </a:lnTo>
                <a:lnTo>
                  <a:pt x="155182" y="538143"/>
                </a:lnTo>
                <a:lnTo>
                  <a:pt x="165337" y="521623"/>
                </a:lnTo>
                <a:lnTo>
                  <a:pt x="175810" y="505422"/>
                </a:lnTo>
                <a:lnTo>
                  <a:pt x="186282" y="489220"/>
                </a:lnTo>
                <a:lnTo>
                  <a:pt x="197389" y="473018"/>
                </a:lnTo>
                <a:lnTo>
                  <a:pt x="208814" y="457451"/>
                </a:lnTo>
                <a:lnTo>
                  <a:pt x="220238" y="441567"/>
                </a:lnTo>
                <a:lnTo>
                  <a:pt x="231980" y="425683"/>
                </a:lnTo>
                <a:lnTo>
                  <a:pt x="244039" y="410434"/>
                </a:lnTo>
                <a:lnTo>
                  <a:pt x="41255" y="207115"/>
                </a:lnTo>
                <a:lnTo>
                  <a:pt x="799395" y="26988"/>
                </a:lnTo>
                <a:close/>
                <a:moveTo>
                  <a:pt x="1115113" y="0"/>
                </a:moveTo>
                <a:lnTo>
                  <a:pt x="1141155" y="953"/>
                </a:lnTo>
                <a:lnTo>
                  <a:pt x="1167196" y="1906"/>
                </a:lnTo>
                <a:lnTo>
                  <a:pt x="1193555" y="3494"/>
                </a:lnTo>
                <a:lnTo>
                  <a:pt x="1219596" y="6035"/>
                </a:lnTo>
                <a:lnTo>
                  <a:pt x="1245320" y="9212"/>
                </a:lnTo>
                <a:lnTo>
                  <a:pt x="1271044" y="12706"/>
                </a:lnTo>
                <a:lnTo>
                  <a:pt x="1297085" y="17152"/>
                </a:lnTo>
                <a:lnTo>
                  <a:pt x="1323126" y="21599"/>
                </a:lnTo>
                <a:lnTo>
                  <a:pt x="1348532" y="27317"/>
                </a:lnTo>
                <a:lnTo>
                  <a:pt x="1374574" y="33670"/>
                </a:lnTo>
                <a:lnTo>
                  <a:pt x="1392676" y="38434"/>
                </a:lnTo>
                <a:lnTo>
                  <a:pt x="1410460" y="42881"/>
                </a:lnTo>
                <a:lnTo>
                  <a:pt x="1428244" y="48599"/>
                </a:lnTo>
                <a:lnTo>
                  <a:pt x="1445711" y="53999"/>
                </a:lnTo>
                <a:lnTo>
                  <a:pt x="1463495" y="60034"/>
                </a:lnTo>
                <a:lnTo>
                  <a:pt x="1480962" y="66387"/>
                </a:lnTo>
                <a:lnTo>
                  <a:pt x="1498746" y="72422"/>
                </a:lnTo>
                <a:lnTo>
                  <a:pt x="1515578" y="79092"/>
                </a:lnTo>
                <a:lnTo>
                  <a:pt x="1532727" y="86398"/>
                </a:lnTo>
                <a:lnTo>
                  <a:pt x="1549876" y="93703"/>
                </a:lnTo>
                <a:lnTo>
                  <a:pt x="1566708" y="101327"/>
                </a:lnTo>
                <a:lnTo>
                  <a:pt x="1583222" y="109585"/>
                </a:lnTo>
                <a:lnTo>
                  <a:pt x="1600053" y="117526"/>
                </a:lnTo>
                <a:lnTo>
                  <a:pt x="1616250" y="126103"/>
                </a:lnTo>
                <a:lnTo>
                  <a:pt x="1632764" y="134679"/>
                </a:lnTo>
                <a:lnTo>
                  <a:pt x="1648960" y="143890"/>
                </a:lnTo>
                <a:lnTo>
                  <a:pt x="1665157" y="152784"/>
                </a:lnTo>
                <a:lnTo>
                  <a:pt x="1681035" y="162631"/>
                </a:lnTo>
                <a:lnTo>
                  <a:pt x="1696597" y="172478"/>
                </a:lnTo>
                <a:lnTo>
                  <a:pt x="1712158" y="182325"/>
                </a:lnTo>
                <a:lnTo>
                  <a:pt x="1727402" y="193124"/>
                </a:lnTo>
                <a:lnTo>
                  <a:pt x="1742645" y="203606"/>
                </a:lnTo>
                <a:lnTo>
                  <a:pt x="1757572" y="214406"/>
                </a:lnTo>
                <a:lnTo>
                  <a:pt x="1772498" y="225206"/>
                </a:lnTo>
                <a:lnTo>
                  <a:pt x="1787106" y="236641"/>
                </a:lnTo>
                <a:lnTo>
                  <a:pt x="1801715" y="248711"/>
                </a:lnTo>
                <a:lnTo>
                  <a:pt x="1816323" y="260464"/>
                </a:lnTo>
                <a:lnTo>
                  <a:pt x="1830614" y="272534"/>
                </a:lnTo>
                <a:lnTo>
                  <a:pt x="1844270" y="284922"/>
                </a:lnTo>
                <a:lnTo>
                  <a:pt x="1857926" y="297310"/>
                </a:lnTo>
                <a:lnTo>
                  <a:pt x="1871582" y="310333"/>
                </a:lnTo>
                <a:lnTo>
                  <a:pt x="1884920" y="323356"/>
                </a:lnTo>
                <a:lnTo>
                  <a:pt x="1901751" y="340826"/>
                </a:lnTo>
                <a:lnTo>
                  <a:pt x="1918265" y="358296"/>
                </a:lnTo>
                <a:lnTo>
                  <a:pt x="1934144" y="376084"/>
                </a:lnTo>
                <a:lnTo>
                  <a:pt x="1949706" y="394190"/>
                </a:lnTo>
                <a:lnTo>
                  <a:pt x="1964632" y="412295"/>
                </a:lnTo>
                <a:lnTo>
                  <a:pt x="1979240" y="431036"/>
                </a:lnTo>
                <a:lnTo>
                  <a:pt x="1993531" y="449776"/>
                </a:lnTo>
                <a:lnTo>
                  <a:pt x="2007187" y="468835"/>
                </a:lnTo>
                <a:lnTo>
                  <a:pt x="2020525" y="487893"/>
                </a:lnTo>
                <a:lnTo>
                  <a:pt x="2033228" y="507587"/>
                </a:lnTo>
                <a:lnTo>
                  <a:pt x="2045931" y="527280"/>
                </a:lnTo>
                <a:lnTo>
                  <a:pt x="2057682" y="546974"/>
                </a:lnTo>
                <a:lnTo>
                  <a:pt x="2069114" y="567303"/>
                </a:lnTo>
                <a:lnTo>
                  <a:pt x="2080230" y="587314"/>
                </a:lnTo>
                <a:lnTo>
                  <a:pt x="2090710" y="607643"/>
                </a:lnTo>
                <a:lnTo>
                  <a:pt x="2100555" y="628607"/>
                </a:lnTo>
                <a:lnTo>
                  <a:pt x="2110399" y="648936"/>
                </a:lnTo>
                <a:lnTo>
                  <a:pt x="2119609" y="670218"/>
                </a:lnTo>
                <a:lnTo>
                  <a:pt x="2128184" y="691182"/>
                </a:lnTo>
                <a:lnTo>
                  <a:pt x="2136441" y="712464"/>
                </a:lnTo>
                <a:lnTo>
                  <a:pt x="2144380" y="733745"/>
                </a:lnTo>
                <a:lnTo>
                  <a:pt x="2151684" y="755345"/>
                </a:lnTo>
                <a:lnTo>
                  <a:pt x="2158354" y="776627"/>
                </a:lnTo>
                <a:lnTo>
                  <a:pt x="2165023" y="798544"/>
                </a:lnTo>
                <a:lnTo>
                  <a:pt x="2171057" y="820461"/>
                </a:lnTo>
                <a:lnTo>
                  <a:pt x="2176455" y="842378"/>
                </a:lnTo>
                <a:lnTo>
                  <a:pt x="2181537" y="863977"/>
                </a:lnTo>
                <a:lnTo>
                  <a:pt x="2186300" y="886530"/>
                </a:lnTo>
                <a:lnTo>
                  <a:pt x="2190429" y="908447"/>
                </a:lnTo>
                <a:lnTo>
                  <a:pt x="2194240" y="930681"/>
                </a:lnTo>
                <a:lnTo>
                  <a:pt x="2197416" y="952916"/>
                </a:lnTo>
                <a:lnTo>
                  <a:pt x="2200591" y="975151"/>
                </a:lnTo>
                <a:lnTo>
                  <a:pt x="2202814" y="997703"/>
                </a:lnTo>
                <a:lnTo>
                  <a:pt x="2204402" y="1019938"/>
                </a:lnTo>
                <a:lnTo>
                  <a:pt x="2205990" y="1042490"/>
                </a:lnTo>
                <a:lnTo>
                  <a:pt x="2207260" y="1065043"/>
                </a:lnTo>
                <a:lnTo>
                  <a:pt x="2207578" y="1087277"/>
                </a:lnTo>
                <a:lnTo>
                  <a:pt x="2208213" y="1109830"/>
                </a:lnTo>
                <a:lnTo>
                  <a:pt x="2207578" y="1132382"/>
                </a:lnTo>
                <a:lnTo>
                  <a:pt x="2206943" y="1154617"/>
                </a:lnTo>
                <a:lnTo>
                  <a:pt x="2205673" y="1177169"/>
                </a:lnTo>
                <a:lnTo>
                  <a:pt x="2203767" y="1199721"/>
                </a:lnTo>
                <a:lnTo>
                  <a:pt x="2201862" y="1221956"/>
                </a:lnTo>
                <a:lnTo>
                  <a:pt x="2199003" y="1244508"/>
                </a:lnTo>
                <a:lnTo>
                  <a:pt x="2195828" y="1267061"/>
                </a:lnTo>
                <a:lnTo>
                  <a:pt x="2192652" y="1288978"/>
                </a:lnTo>
                <a:lnTo>
                  <a:pt x="2188841" y="1310895"/>
                </a:lnTo>
                <a:lnTo>
                  <a:pt x="2184077" y="1333447"/>
                </a:lnTo>
                <a:lnTo>
                  <a:pt x="2179314" y="1355047"/>
                </a:lnTo>
                <a:lnTo>
                  <a:pt x="2173915" y="1377281"/>
                </a:lnTo>
                <a:lnTo>
                  <a:pt x="2168198" y="1399198"/>
                </a:lnTo>
                <a:lnTo>
                  <a:pt x="2162165" y="1420798"/>
                </a:lnTo>
                <a:lnTo>
                  <a:pt x="2155178" y="1442397"/>
                </a:lnTo>
                <a:lnTo>
                  <a:pt x="2148191" y="1464314"/>
                </a:lnTo>
                <a:lnTo>
                  <a:pt x="2140887" y="1485596"/>
                </a:lnTo>
                <a:lnTo>
                  <a:pt x="2132630" y="1506878"/>
                </a:lnTo>
                <a:lnTo>
                  <a:pt x="2124055" y="1527842"/>
                </a:lnTo>
                <a:lnTo>
                  <a:pt x="2115163" y="1548806"/>
                </a:lnTo>
                <a:lnTo>
                  <a:pt x="2105636" y="1569770"/>
                </a:lnTo>
                <a:lnTo>
                  <a:pt x="2095791" y="1590735"/>
                </a:lnTo>
                <a:lnTo>
                  <a:pt x="2085628" y="1611063"/>
                </a:lnTo>
                <a:lnTo>
                  <a:pt x="2075148" y="1631710"/>
                </a:lnTo>
                <a:lnTo>
                  <a:pt x="2063716" y="1651721"/>
                </a:lnTo>
                <a:lnTo>
                  <a:pt x="2052283" y="1671732"/>
                </a:lnTo>
                <a:lnTo>
                  <a:pt x="2041803" y="1687932"/>
                </a:lnTo>
                <a:lnTo>
                  <a:pt x="2031640" y="1704449"/>
                </a:lnTo>
                <a:lnTo>
                  <a:pt x="2021160" y="1720649"/>
                </a:lnTo>
                <a:lnTo>
                  <a:pt x="2010045" y="1736848"/>
                </a:lnTo>
                <a:lnTo>
                  <a:pt x="1998930" y="1752413"/>
                </a:lnTo>
                <a:lnTo>
                  <a:pt x="1987180" y="1768295"/>
                </a:lnTo>
                <a:lnTo>
                  <a:pt x="1975429" y="1783541"/>
                </a:lnTo>
                <a:lnTo>
                  <a:pt x="1963044" y="1798788"/>
                </a:lnTo>
                <a:lnTo>
                  <a:pt x="2166293" y="2002394"/>
                </a:lnTo>
                <a:lnTo>
                  <a:pt x="1407602" y="2182813"/>
                </a:lnTo>
                <a:lnTo>
                  <a:pt x="1588303" y="1424292"/>
                </a:lnTo>
                <a:lnTo>
                  <a:pt x="1780755" y="1616463"/>
                </a:lnTo>
                <a:lnTo>
                  <a:pt x="1792823" y="1600899"/>
                </a:lnTo>
                <a:lnTo>
                  <a:pt x="1804255" y="1584699"/>
                </a:lnTo>
                <a:lnTo>
                  <a:pt x="1815053" y="1568182"/>
                </a:lnTo>
                <a:lnTo>
                  <a:pt x="1825851" y="1551665"/>
                </a:lnTo>
                <a:lnTo>
                  <a:pt x="1836013" y="1534830"/>
                </a:lnTo>
                <a:lnTo>
                  <a:pt x="1845540" y="1517678"/>
                </a:lnTo>
                <a:lnTo>
                  <a:pt x="1855068" y="1500525"/>
                </a:lnTo>
                <a:lnTo>
                  <a:pt x="1863960" y="1483055"/>
                </a:lnTo>
                <a:lnTo>
                  <a:pt x="1870946" y="1468126"/>
                </a:lnTo>
                <a:lnTo>
                  <a:pt x="1878251" y="1453197"/>
                </a:lnTo>
                <a:lnTo>
                  <a:pt x="1884602" y="1438268"/>
                </a:lnTo>
                <a:lnTo>
                  <a:pt x="1891271" y="1422704"/>
                </a:lnTo>
                <a:lnTo>
                  <a:pt x="1896988" y="1407457"/>
                </a:lnTo>
                <a:lnTo>
                  <a:pt x="1902704" y="1392210"/>
                </a:lnTo>
                <a:lnTo>
                  <a:pt x="1908103" y="1376328"/>
                </a:lnTo>
                <a:lnTo>
                  <a:pt x="1913184" y="1360764"/>
                </a:lnTo>
                <a:lnTo>
                  <a:pt x="1917948" y="1344882"/>
                </a:lnTo>
                <a:lnTo>
                  <a:pt x="1922712" y="1329000"/>
                </a:lnTo>
                <a:lnTo>
                  <a:pt x="1926522" y="1313436"/>
                </a:lnTo>
                <a:lnTo>
                  <a:pt x="1930651" y="1297554"/>
                </a:lnTo>
                <a:lnTo>
                  <a:pt x="1934144" y="1281354"/>
                </a:lnTo>
                <a:lnTo>
                  <a:pt x="1937320" y="1265473"/>
                </a:lnTo>
                <a:lnTo>
                  <a:pt x="1940496" y="1249591"/>
                </a:lnTo>
                <a:lnTo>
                  <a:pt x="1942719" y="1233391"/>
                </a:lnTo>
                <a:lnTo>
                  <a:pt x="1944942" y="1217191"/>
                </a:lnTo>
                <a:lnTo>
                  <a:pt x="1947165" y="1200992"/>
                </a:lnTo>
                <a:lnTo>
                  <a:pt x="1949070" y="1184475"/>
                </a:lnTo>
                <a:lnTo>
                  <a:pt x="1950341" y="1168593"/>
                </a:lnTo>
                <a:lnTo>
                  <a:pt x="1951293" y="1152393"/>
                </a:lnTo>
                <a:lnTo>
                  <a:pt x="1952246" y="1135876"/>
                </a:lnTo>
                <a:lnTo>
                  <a:pt x="1952564" y="1119676"/>
                </a:lnTo>
                <a:lnTo>
                  <a:pt x="1952564" y="1103477"/>
                </a:lnTo>
                <a:lnTo>
                  <a:pt x="1952564" y="1086960"/>
                </a:lnTo>
                <a:lnTo>
                  <a:pt x="1952246" y="1070760"/>
                </a:lnTo>
                <a:lnTo>
                  <a:pt x="1951293" y="1054560"/>
                </a:lnTo>
                <a:lnTo>
                  <a:pt x="1950341" y="1038043"/>
                </a:lnTo>
                <a:lnTo>
                  <a:pt x="1948753" y="1021844"/>
                </a:lnTo>
                <a:lnTo>
                  <a:pt x="1947165" y="1005962"/>
                </a:lnTo>
                <a:lnTo>
                  <a:pt x="1944942" y="989762"/>
                </a:lnTo>
                <a:lnTo>
                  <a:pt x="1942719" y="973563"/>
                </a:lnTo>
                <a:lnTo>
                  <a:pt x="1939861" y="957363"/>
                </a:lnTo>
                <a:lnTo>
                  <a:pt x="1937320" y="941163"/>
                </a:lnTo>
                <a:lnTo>
                  <a:pt x="1933509" y="925599"/>
                </a:lnTo>
                <a:lnTo>
                  <a:pt x="1930016" y="909400"/>
                </a:lnTo>
                <a:lnTo>
                  <a:pt x="1926522" y="893518"/>
                </a:lnTo>
                <a:lnTo>
                  <a:pt x="1922394" y="877318"/>
                </a:lnTo>
                <a:lnTo>
                  <a:pt x="1917948" y="861754"/>
                </a:lnTo>
                <a:lnTo>
                  <a:pt x="1912867" y="845872"/>
                </a:lnTo>
                <a:lnTo>
                  <a:pt x="1907785" y="830625"/>
                </a:lnTo>
                <a:lnTo>
                  <a:pt x="1902704" y="814743"/>
                </a:lnTo>
                <a:lnTo>
                  <a:pt x="1896670" y="799497"/>
                </a:lnTo>
                <a:lnTo>
                  <a:pt x="1890636" y="784250"/>
                </a:lnTo>
                <a:lnTo>
                  <a:pt x="1883967" y="768686"/>
                </a:lnTo>
                <a:lnTo>
                  <a:pt x="1877298" y="753757"/>
                </a:lnTo>
                <a:lnTo>
                  <a:pt x="1870629" y="738510"/>
                </a:lnTo>
                <a:lnTo>
                  <a:pt x="1863325" y="723899"/>
                </a:lnTo>
                <a:lnTo>
                  <a:pt x="1855703" y="708970"/>
                </a:lnTo>
                <a:lnTo>
                  <a:pt x="1847763" y="694358"/>
                </a:lnTo>
                <a:lnTo>
                  <a:pt x="1839506" y="679747"/>
                </a:lnTo>
                <a:lnTo>
                  <a:pt x="1830932" y="665135"/>
                </a:lnTo>
                <a:lnTo>
                  <a:pt x="1822357" y="650524"/>
                </a:lnTo>
                <a:lnTo>
                  <a:pt x="1813147" y="636548"/>
                </a:lnTo>
                <a:lnTo>
                  <a:pt x="1803620" y="622572"/>
                </a:lnTo>
                <a:lnTo>
                  <a:pt x="1793775" y="608913"/>
                </a:lnTo>
                <a:lnTo>
                  <a:pt x="1783613" y="595255"/>
                </a:lnTo>
                <a:lnTo>
                  <a:pt x="1773450" y="581279"/>
                </a:lnTo>
                <a:lnTo>
                  <a:pt x="1762653" y="567938"/>
                </a:lnTo>
                <a:lnTo>
                  <a:pt x="1751855" y="554915"/>
                </a:lnTo>
                <a:lnTo>
                  <a:pt x="1740422" y="541892"/>
                </a:lnTo>
                <a:lnTo>
                  <a:pt x="1728672" y="528868"/>
                </a:lnTo>
                <a:lnTo>
                  <a:pt x="1716604" y="516481"/>
                </a:lnTo>
                <a:lnTo>
                  <a:pt x="1704536" y="503775"/>
                </a:lnTo>
                <a:lnTo>
                  <a:pt x="1694374" y="493611"/>
                </a:lnTo>
                <a:lnTo>
                  <a:pt x="1683576" y="483764"/>
                </a:lnTo>
                <a:lnTo>
                  <a:pt x="1673414" y="473917"/>
                </a:lnTo>
                <a:lnTo>
                  <a:pt x="1662298" y="464388"/>
                </a:lnTo>
                <a:lnTo>
                  <a:pt x="1651818" y="455176"/>
                </a:lnTo>
                <a:lnTo>
                  <a:pt x="1640703" y="445965"/>
                </a:lnTo>
                <a:lnTo>
                  <a:pt x="1629270" y="437071"/>
                </a:lnTo>
                <a:lnTo>
                  <a:pt x="1618155" y="428177"/>
                </a:lnTo>
                <a:lnTo>
                  <a:pt x="1607040" y="419918"/>
                </a:lnTo>
                <a:lnTo>
                  <a:pt x="1594972" y="411342"/>
                </a:lnTo>
                <a:lnTo>
                  <a:pt x="1583539" y="403401"/>
                </a:lnTo>
                <a:lnTo>
                  <a:pt x="1571789" y="395460"/>
                </a:lnTo>
                <a:lnTo>
                  <a:pt x="1559721" y="387519"/>
                </a:lnTo>
                <a:lnTo>
                  <a:pt x="1547971" y="380213"/>
                </a:lnTo>
                <a:lnTo>
                  <a:pt x="1535585" y="372590"/>
                </a:lnTo>
                <a:lnTo>
                  <a:pt x="1522882" y="365602"/>
                </a:lnTo>
                <a:lnTo>
                  <a:pt x="1510814" y="358296"/>
                </a:lnTo>
                <a:lnTo>
                  <a:pt x="1498111" y="351626"/>
                </a:lnTo>
                <a:lnTo>
                  <a:pt x="1485726" y="345591"/>
                </a:lnTo>
                <a:lnTo>
                  <a:pt x="1472705" y="339238"/>
                </a:lnTo>
                <a:lnTo>
                  <a:pt x="1460002" y="332885"/>
                </a:lnTo>
                <a:lnTo>
                  <a:pt x="1446981" y="326850"/>
                </a:lnTo>
                <a:lnTo>
                  <a:pt x="1433961" y="321450"/>
                </a:lnTo>
                <a:lnTo>
                  <a:pt x="1420622" y="316051"/>
                </a:lnTo>
                <a:lnTo>
                  <a:pt x="1407284" y="310651"/>
                </a:lnTo>
                <a:lnTo>
                  <a:pt x="1394263" y="305568"/>
                </a:lnTo>
                <a:lnTo>
                  <a:pt x="1380608" y="300804"/>
                </a:lnTo>
                <a:lnTo>
                  <a:pt x="1367269" y="296674"/>
                </a:lnTo>
                <a:lnTo>
                  <a:pt x="1353614" y="292228"/>
                </a:lnTo>
                <a:lnTo>
                  <a:pt x="1339958" y="288416"/>
                </a:lnTo>
                <a:lnTo>
                  <a:pt x="1326302" y="284287"/>
                </a:lnTo>
                <a:lnTo>
                  <a:pt x="1312329" y="280793"/>
                </a:lnTo>
                <a:lnTo>
                  <a:pt x="1286287" y="274440"/>
                </a:lnTo>
                <a:lnTo>
                  <a:pt x="1259928" y="269358"/>
                </a:lnTo>
                <a:lnTo>
                  <a:pt x="1234205" y="264593"/>
                </a:lnTo>
                <a:lnTo>
                  <a:pt x="1207528" y="261099"/>
                </a:lnTo>
                <a:lnTo>
                  <a:pt x="1181169" y="258558"/>
                </a:lnTo>
                <a:lnTo>
                  <a:pt x="1155446" y="256334"/>
                </a:lnTo>
                <a:lnTo>
                  <a:pt x="1129087" y="255381"/>
                </a:lnTo>
                <a:lnTo>
                  <a:pt x="1102410" y="254746"/>
                </a:lnTo>
                <a:lnTo>
                  <a:pt x="1076687" y="255699"/>
                </a:lnTo>
                <a:lnTo>
                  <a:pt x="1050328" y="256970"/>
                </a:lnTo>
                <a:lnTo>
                  <a:pt x="1024286" y="258875"/>
                </a:lnTo>
                <a:lnTo>
                  <a:pt x="998245" y="261417"/>
                </a:lnTo>
                <a:lnTo>
                  <a:pt x="972204" y="265546"/>
                </a:lnTo>
                <a:lnTo>
                  <a:pt x="946798" y="269993"/>
                </a:lnTo>
                <a:lnTo>
                  <a:pt x="921074" y="275075"/>
                </a:lnTo>
                <a:lnTo>
                  <a:pt x="895350" y="280793"/>
                </a:lnTo>
                <a:lnTo>
                  <a:pt x="947750" y="62257"/>
                </a:lnTo>
                <a:lnTo>
                  <a:pt x="960453" y="9847"/>
                </a:lnTo>
                <a:lnTo>
                  <a:pt x="986177" y="6670"/>
                </a:lnTo>
                <a:lnTo>
                  <a:pt x="1011583" y="4129"/>
                </a:lnTo>
                <a:lnTo>
                  <a:pt x="1037625" y="2541"/>
                </a:lnTo>
                <a:lnTo>
                  <a:pt x="1063666" y="953"/>
                </a:lnTo>
                <a:lnTo>
                  <a:pt x="1089072" y="635"/>
                </a:lnTo>
                <a:lnTo>
                  <a:pt x="111511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587" name="Google Shape;587;p31"/>
          <p:cNvGrpSpPr/>
          <p:nvPr/>
        </p:nvGrpSpPr>
        <p:grpSpPr>
          <a:xfrm>
            <a:off x="3494668" y="1741273"/>
            <a:ext cx="406028" cy="285077"/>
            <a:chOff x="2409665" y="939861"/>
            <a:chExt cx="5638961" cy="3959164"/>
          </a:xfrm>
        </p:grpSpPr>
        <p:sp>
          <p:nvSpPr>
            <p:cNvPr id="588" name="Google Shape;588;p31"/>
            <p:cNvSpPr/>
            <p:nvPr/>
          </p:nvSpPr>
          <p:spPr>
            <a:xfrm>
              <a:off x="3884040" y="1024462"/>
              <a:ext cx="2680685" cy="3874563"/>
            </a:xfrm>
            <a:custGeom>
              <a:rect b="b" l="l" r="r" t="t"/>
              <a:pathLst>
                <a:path extrusionOk="0" h="3874563" w="2680685">
                  <a:moveTo>
                    <a:pt x="1049911" y="1326547"/>
                  </a:moveTo>
                  <a:lnTo>
                    <a:pt x="1130886" y="1416545"/>
                  </a:lnTo>
                  <a:lnTo>
                    <a:pt x="1130989" y="1416517"/>
                  </a:lnTo>
                  <a:lnTo>
                    <a:pt x="1312935" y="1622593"/>
                  </a:lnTo>
                  <a:lnTo>
                    <a:pt x="1164126" y="2754124"/>
                  </a:lnTo>
                  <a:lnTo>
                    <a:pt x="1330469" y="3179256"/>
                  </a:lnTo>
                  <a:cubicBezTo>
                    <a:pt x="1393318" y="3185424"/>
                    <a:pt x="1456167" y="2747966"/>
                    <a:pt x="1519023" y="2754127"/>
                  </a:cubicBezTo>
                  <a:lnTo>
                    <a:pt x="1368996" y="1613275"/>
                  </a:lnTo>
                  <a:lnTo>
                    <a:pt x="1547978" y="1410556"/>
                  </a:lnTo>
                  <a:lnTo>
                    <a:pt x="1549687" y="1411027"/>
                  </a:lnTo>
                  <a:lnTo>
                    <a:pt x="1625697" y="1326547"/>
                  </a:lnTo>
                  <a:lnTo>
                    <a:pt x="1740228" y="1463512"/>
                  </a:lnTo>
                  <a:lnTo>
                    <a:pt x="2163777" y="1580180"/>
                  </a:lnTo>
                  <a:lnTo>
                    <a:pt x="2163105" y="1571541"/>
                  </a:lnTo>
                  <a:lnTo>
                    <a:pt x="2369061" y="1628276"/>
                  </a:lnTo>
                  <a:lnTo>
                    <a:pt x="2376321" y="1626429"/>
                  </a:lnTo>
                  <a:lnTo>
                    <a:pt x="2619825" y="2583371"/>
                  </a:lnTo>
                  <a:lnTo>
                    <a:pt x="2622880" y="2582594"/>
                  </a:lnTo>
                  <a:lnTo>
                    <a:pt x="2678814" y="2802409"/>
                  </a:lnTo>
                  <a:lnTo>
                    <a:pt x="2680685" y="2803247"/>
                  </a:lnTo>
                  <a:lnTo>
                    <a:pt x="2208786" y="3856531"/>
                  </a:lnTo>
                  <a:lnTo>
                    <a:pt x="2208786" y="3871389"/>
                  </a:lnTo>
                  <a:lnTo>
                    <a:pt x="2049180" y="3871389"/>
                  </a:lnTo>
                  <a:lnTo>
                    <a:pt x="2049443" y="3874563"/>
                  </a:lnTo>
                  <a:lnTo>
                    <a:pt x="648500" y="3874563"/>
                  </a:lnTo>
                  <a:lnTo>
                    <a:pt x="648762" y="3871389"/>
                  </a:lnTo>
                  <a:lnTo>
                    <a:pt x="456186" y="3871389"/>
                  </a:lnTo>
                  <a:lnTo>
                    <a:pt x="456186" y="3867966"/>
                  </a:lnTo>
                  <a:lnTo>
                    <a:pt x="0" y="2849753"/>
                  </a:lnTo>
                  <a:lnTo>
                    <a:pt x="1070" y="2845549"/>
                  </a:lnTo>
                  <a:lnTo>
                    <a:pt x="3080" y="2844648"/>
                  </a:lnTo>
                  <a:lnTo>
                    <a:pt x="1407" y="2844222"/>
                  </a:lnTo>
                  <a:lnTo>
                    <a:pt x="309256" y="1634409"/>
                  </a:lnTo>
                  <a:lnTo>
                    <a:pt x="492252" y="1583998"/>
                  </a:lnTo>
                  <a:lnTo>
                    <a:pt x="491584" y="1592643"/>
                  </a:lnTo>
                  <a:lnTo>
                    <a:pt x="927899" y="1472458"/>
                  </a:lnTo>
                  <a:close/>
                  <a:moveTo>
                    <a:pt x="1330482" y="0"/>
                  </a:moveTo>
                  <a:cubicBezTo>
                    <a:pt x="1677575" y="0"/>
                    <a:pt x="1958952" y="281376"/>
                    <a:pt x="1958952" y="628469"/>
                  </a:cubicBezTo>
                  <a:cubicBezTo>
                    <a:pt x="1958952" y="975562"/>
                    <a:pt x="1677575" y="1256939"/>
                    <a:pt x="1330482" y="1256939"/>
                  </a:cubicBezTo>
                  <a:cubicBezTo>
                    <a:pt x="983390" y="1256939"/>
                    <a:pt x="702013" y="975562"/>
                    <a:pt x="702013" y="628469"/>
                  </a:cubicBezTo>
                  <a:cubicBezTo>
                    <a:pt x="702013" y="281376"/>
                    <a:pt x="983390" y="0"/>
                    <a:pt x="133048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89" name="Google Shape;589;p31"/>
            <p:cNvSpPr/>
            <p:nvPr/>
          </p:nvSpPr>
          <p:spPr>
            <a:xfrm>
              <a:off x="2409665" y="939861"/>
              <a:ext cx="1914686" cy="2767416"/>
            </a:xfrm>
            <a:custGeom>
              <a:rect b="b" l="l" r="r" t="t"/>
              <a:pathLst>
                <a:path extrusionOk="0" h="3874563" w="2680685">
                  <a:moveTo>
                    <a:pt x="1049911" y="1326547"/>
                  </a:moveTo>
                  <a:lnTo>
                    <a:pt x="1130886" y="1416545"/>
                  </a:lnTo>
                  <a:lnTo>
                    <a:pt x="1130989" y="1416517"/>
                  </a:lnTo>
                  <a:lnTo>
                    <a:pt x="1312935" y="1622593"/>
                  </a:lnTo>
                  <a:lnTo>
                    <a:pt x="1164126" y="2754124"/>
                  </a:lnTo>
                  <a:lnTo>
                    <a:pt x="1330469" y="3179256"/>
                  </a:lnTo>
                  <a:cubicBezTo>
                    <a:pt x="1393318" y="3185424"/>
                    <a:pt x="1456167" y="2747966"/>
                    <a:pt x="1519023" y="2754127"/>
                  </a:cubicBezTo>
                  <a:lnTo>
                    <a:pt x="1368996" y="1613275"/>
                  </a:lnTo>
                  <a:lnTo>
                    <a:pt x="1547978" y="1410556"/>
                  </a:lnTo>
                  <a:lnTo>
                    <a:pt x="1549687" y="1411027"/>
                  </a:lnTo>
                  <a:lnTo>
                    <a:pt x="1625697" y="1326547"/>
                  </a:lnTo>
                  <a:lnTo>
                    <a:pt x="1740228" y="1463512"/>
                  </a:lnTo>
                  <a:lnTo>
                    <a:pt x="2163777" y="1580180"/>
                  </a:lnTo>
                  <a:lnTo>
                    <a:pt x="2163105" y="1571541"/>
                  </a:lnTo>
                  <a:lnTo>
                    <a:pt x="2369061" y="1628276"/>
                  </a:lnTo>
                  <a:lnTo>
                    <a:pt x="2376321" y="1626429"/>
                  </a:lnTo>
                  <a:lnTo>
                    <a:pt x="2619825" y="2583371"/>
                  </a:lnTo>
                  <a:lnTo>
                    <a:pt x="2622880" y="2582594"/>
                  </a:lnTo>
                  <a:lnTo>
                    <a:pt x="2678814" y="2802409"/>
                  </a:lnTo>
                  <a:lnTo>
                    <a:pt x="2680685" y="2803247"/>
                  </a:lnTo>
                  <a:lnTo>
                    <a:pt x="2208786" y="3856531"/>
                  </a:lnTo>
                  <a:lnTo>
                    <a:pt x="2208786" y="3871389"/>
                  </a:lnTo>
                  <a:lnTo>
                    <a:pt x="2049180" y="3871389"/>
                  </a:lnTo>
                  <a:lnTo>
                    <a:pt x="2049443" y="3874563"/>
                  </a:lnTo>
                  <a:lnTo>
                    <a:pt x="648500" y="3874563"/>
                  </a:lnTo>
                  <a:lnTo>
                    <a:pt x="648762" y="3871389"/>
                  </a:lnTo>
                  <a:lnTo>
                    <a:pt x="456186" y="3871389"/>
                  </a:lnTo>
                  <a:lnTo>
                    <a:pt x="456186" y="3867966"/>
                  </a:lnTo>
                  <a:lnTo>
                    <a:pt x="0" y="2849753"/>
                  </a:lnTo>
                  <a:lnTo>
                    <a:pt x="1070" y="2845549"/>
                  </a:lnTo>
                  <a:lnTo>
                    <a:pt x="3080" y="2844648"/>
                  </a:lnTo>
                  <a:lnTo>
                    <a:pt x="1407" y="2844222"/>
                  </a:lnTo>
                  <a:lnTo>
                    <a:pt x="309256" y="1634409"/>
                  </a:lnTo>
                  <a:lnTo>
                    <a:pt x="492252" y="1583998"/>
                  </a:lnTo>
                  <a:lnTo>
                    <a:pt x="491584" y="1592643"/>
                  </a:lnTo>
                  <a:lnTo>
                    <a:pt x="927899" y="1472458"/>
                  </a:lnTo>
                  <a:close/>
                  <a:moveTo>
                    <a:pt x="1330482" y="0"/>
                  </a:moveTo>
                  <a:cubicBezTo>
                    <a:pt x="1677575" y="0"/>
                    <a:pt x="1958952" y="281376"/>
                    <a:pt x="1958952" y="628469"/>
                  </a:cubicBezTo>
                  <a:cubicBezTo>
                    <a:pt x="1958952" y="975562"/>
                    <a:pt x="1677575" y="1256939"/>
                    <a:pt x="1330482" y="1256939"/>
                  </a:cubicBezTo>
                  <a:cubicBezTo>
                    <a:pt x="983390" y="1256939"/>
                    <a:pt x="702013" y="975562"/>
                    <a:pt x="702013" y="628469"/>
                  </a:cubicBezTo>
                  <a:cubicBezTo>
                    <a:pt x="702013" y="281376"/>
                    <a:pt x="983390" y="0"/>
                    <a:pt x="133048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90" name="Google Shape;590;p31"/>
            <p:cNvSpPr/>
            <p:nvPr/>
          </p:nvSpPr>
          <p:spPr>
            <a:xfrm>
              <a:off x="6133940" y="939861"/>
              <a:ext cx="1914686" cy="2767416"/>
            </a:xfrm>
            <a:custGeom>
              <a:rect b="b" l="l" r="r" t="t"/>
              <a:pathLst>
                <a:path extrusionOk="0" h="3874563" w="2680685">
                  <a:moveTo>
                    <a:pt x="1049911" y="1326547"/>
                  </a:moveTo>
                  <a:lnTo>
                    <a:pt x="1130886" y="1416545"/>
                  </a:lnTo>
                  <a:lnTo>
                    <a:pt x="1130989" y="1416517"/>
                  </a:lnTo>
                  <a:lnTo>
                    <a:pt x="1312935" y="1622593"/>
                  </a:lnTo>
                  <a:lnTo>
                    <a:pt x="1164126" y="2754124"/>
                  </a:lnTo>
                  <a:lnTo>
                    <a:pt x="1330469" y="3179256"/>
                  </a:lnTo>
                  <a:cubicBezTo>
                    <a:pt x="1393318" y="3185424"/>
                    <a:pt x="1456167" y="2747966"/>
                    <a:pt x="1519023" y="2754127"/>
                  </a:cubicBezTo>
                  <a:lnTo>
                    <a:pt x="1368996" y="1613275"/>
                  </a:lnTo>
                  <a:lnTo>
                    <a:pt x="1547978" y="1410556"/>
                  </a:lnTo>
                  <a:lnTo>
                    <a:pt x="1549687" y="1411027"/>
                  </a:lnTo>
                  <a:lnTo>
                    <a:pt x="1625697" y="1326547"/>
                  </a:lnTo>
                  <a:lnTo>
                    <a:pt x="1740228" y="1463512"/>
                  </a:lnTo>
                  <a:lnTo>
                    <a:pt x="2163777" y="1580180"/>
                  </a:lnTo>
                  <a:lnTo>
                    <a:pt x="2163105" y="1571541"/>
                  </a:lnTo>
                  <a:lnTo>
                    <a:pt x="2369061" y="1628276"/>
                  </a:lnTo>
                  <a:lnTo>
                    <a:pt x="2376321" y="1626429"/>
                  </a:lnTo>
                  <a:lnTo>
                    <a:pt x="2619825" y="2583371"/>
                  </a:lnTo>
                  <a:lnTo>
                    <a:pt x="2622880" y="2582594"/>
                  </a:lnTo>
                  <a:lnTo>
                    <a:pt x="2678814" y="2802409"/>
                  </a:lnTo>
                  <a:lnTo>
                    <a:pt x="2680685" y="2803247"/>
                  </a:lnTo>
                  <a:lnTo>
                    <a:pt x="2208786" y="3856531"/>
                  </a:lnTo>
                  <a:lnTo>
                    <a:pt x="2208786" y="3871389"/>
                  </a:lnTo>
                  <a:lnTo>
                    <a:pt x="2049180" y="3871389"/>
                  </a:lnTo>
                  <a:lnTo>
                    <a:pt x="2049443" y="3874563"/>
                  </a:lnTo>
                  <a:lnTo>
                    <a:pt x="648500" y="3874563"/>
                  </a:lnTo>
                  <a:lnTo>
                    <a:pt x="648762" y="3871389"/>
                  </a:lnTo>
                  <a:lnTo>
                    <a:pt x="456186" y="3871389"/>
                  </a:lnTo>
                  <a:lnTo>
                    <a:pt x="456186" y="3867966"/>
                  </a:lnTo>
                  <a:lnTo>
                    <a:pt x="0" y="2849753"/>
                  </a:lnTo>
                  <a:lnTo>
                    <a:pt x="1070" y="2845549"/>
                  </a:lnTo>
                  <a:lnTo>
                    <a:pt x="3080" y="2844648"/>
                  </a:lnTo>
                  <a:lnTo>
                    <a:pt x="1407" y="2844222"/>
                  </a:lnTo>
                  <a:lnTo>
                    <a:pt x="309256" y="1634409"/>
                  </a:lnTo>
                  <a:lnTo>
                    <a:pt x="492252" y="1583998"/>
                  </a:lnTo>
                  <a:lnTo>
                    <a:pt x="491584" y="1592643"/>
                  </a:lnTo>
                  <a:lnTo>
                    <a:pt x="927899" y="1472458"/>
                  </a:lnTo>
                  <a:close/>
                  <a:moveTo>
                    <a:pt x="1330482" y="0"/>
                  </a:moveTo>
                  <a:cubicBezTo>
                    <a:pt x="1677575" y="0"/>
                    <a:pt x="1958952" y="281376"/>
                    <a:pt x="1958952" y="628469"/>
                  </a:cubicBezTo>
                  <a:cubicBezTo>
                    <a:pt x="1958952" y="975562"/>
                    <a:pt x="1677575" y="1256939"/>
                    <a:pt x="1330482" y="1256939"/>
                  </a:cubicBezTo>
                  <a:cubicBezTo>
                    <a:pt x="983390" y="1256939"/>
                    <a:pt x="702013" y="975562"/>
                    <a:pt x="702013" y="628469"/>
                  </a:cubicBezTo>
                  <a:cubicBezTo>
                    <a:pt x="702013" y="281376"/>
                    <a:pt x="983390" y="0"/>
                    <a:pt x="133048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591" name="Google Shape;591;p31"/>
          <p:cNvSpPr/>
          <p:nvPr/>
        </p:nvSpPr>
        <p:spPr>
          <a:xfrm>
            <a:off x="5266597" y="3507895"/>
            <a:ext cx="359444" cy="308530"/>
          </a:xfrm>
          <a:custGeom>
            <a:rect b="b" l="l" r="r" t="t"/>
            <a:pathLst>
              <a:path extrusionOk="0" h="144" w="154">
                <a:moveTo>
                  <a:pt x="104" y="69"/>
                </a:moveTo>
                <a:cubicBezTo>
                  <a:pt x="107" y="69"/>
                  <a:pt x="110" y="68"/>
                  <a:pt x="115" y="66"/>
                </a:cubicBezTo>
                <a:cubicBezTo>
                  <a:pt x="154" y="54"/>
                  <a:pt x="149" y="6"/>
                  <a:pt x="149" y="6"/>
                </a:cubicBezTo>
                <a:cubicBezTo>
                  <a:pt x="129" y="6"/>
                  <a:pt x="129" y="6"/>
                  <a:pt x="129" y="6"/>
                </a:cubicBezTo>
                <a:cubicBezTo>
                  <a:pt x="119" y="6"/>
                  <a:pt x="119" y="6"/>
                  <a:pt x="119" y="6"/>
                </a:cubicBezTo>
                <a:cubicBezTo>
                  <a:pt x="119" y="0"/>
                  <a:pt x="119" y="0"/>
                  <a:pt x="119" y="0"/>
                </a:cubicBezTo>
                <a:cubicBezTo>
                  <a:pt x="35" y="0"/>
                  <a:pt x="35" y="0"/>
                  <a:pt x="35" y="0"/>
                </a:cubicBezTo>
                <a:cubicBezTo>
                  <a:pt x="35" y="6"/>
                  <a:pt x="35" y="6"/>
                  <a:pt x="35" y="6"/>
                </a:cubicBezTo>
                <a:cubicBezTo>
                  <a:pt x="25" y="6"/>
                  <a:pt x="25" y="6"/>
                  <a:pt x="25" y="6"/>
                </a:cubicBezTo>
                <a:cubicBezTo>
                  <a:pt x="5" y="6"/>
                  <a:pt x="5" y="6"/>
                  <a:pt x="5" y="6"/>
                </a:cubicBezTo>
                <a:cubicBezTo>
                  <a:pt x="5" y="6"/>
                  <a:pt x="0" y="54"/>
                  <a:pt x="39" y="66"/>
                </a:cubicBezTo>
                <a:cubicBezTo>
                  <a:pt x="43" y="67"/>
                  <a:pt x="47" y="69"/>
                  <a:pt x="50" y="69"/>
                </a:cubicBezTo>
                <a:cubicBezTo>
                  <a:pt x="56" y="76"/>
                  <a:pt x="63" y="82"/>
                  <a:pt x="71" y="83"/>
                </a:cubicBezTo>
                <a:cubicBezTo>
                  <a:pt x="71" y="126"/>
                  <a:pt x="71" y="126"/>
                  <a:pt x="71" y="126"/>
                </a:cubicBezTo>
                <a:cubicBezTo>
                  <a:pt x="51" y="127"/>
                  <a:pt x="35" y="135"/>
                  <a:pt x="35" y="144"/>
                </a:cubicBezTo>
                <a:cubicBezTo>
                  <a:pt x="119" y="144"/>
                  <a:pt x="119" y="144"/>
                  <a:pt x="119" y="144"/>
                </a:cubicBezTo>
                <a:cubicBezTo>
                  <a:pt x="119" y="135"/>
                  <a:pt x="103" y="127"/>
                  <a:pt x="83" y="126"/>
                </a:cubicBezTo>
                <a:cubicBezTo>
                  <a:pt x="83" y="83"/>
                  <a:pt x="83" y="83"/>
                  <a:pt x="83" y="83"/>
                </a:cubicBezTo>
                <a:cubicBezTo>
                  <a:pt x="91" y="82"/>
                  <a:pt x="98" y="77"/>
                  <a:pt x="104" y="69"/>
                </a:cubicBezTo>
                <a:moveTo>
                  <a:pt x="119" y="26"/>
                </a:moveTo>
                <a:cubicBezTo>
                  <a:pt x="119" y="12"/>
                  <a:pt x="119" y="12"/>
                  <a:pt x="119" y="12"/>
                </a:cubicBezTo>
                <a:cubicBezTo>
                  <a:pt x="129" y="12"/>
                  <a:pt x="129" y="12"/>
                  <a:pt x="129" y="12"/>
                </a:cubicBezTo>
                <a:cubicBezTo>
                  <a:pt x="143" y="12"/>
                  <a:pt x="143" y="12"/>
                  <a:pt x="143" y="12"/>
                </a:cubicBezTo>
                <a:cubicBezTo>
                  <a:pt x="143" y="24"/>
                  <a:pt x="140" y="52"/>
                  <a:pt x="113" y="60"/>
                </a:cubicBezTo>
                <a:cubicBezTo>
                  <a:pt x="112" y="61"/>
                  <a:pt x="111" y="61"/>
                  <a:pt x="109" y="62"/>
                </a:cubicBezTo>
                <a:cubicBezTo>
                  <a:pt x="115" y="51"/>
                  <a:pt x="119" y="38"/>
                  <a:pt x="119" y="26"/>
                </a:cubicBezTo>
                <a:close/>
                <a:moveTo>
                  <a:pt x="41" y="60"/>
                </a:moveTo>
                <a:cubicBezTo>
                  <a:pt x="14" y="52"/>
                  <a:pt x="11" y="24"/>
                  <a:pt x="11" y="12"/>
                </a:cubicBezTo>
                <a:cubicBezTo>
                  <a:pt x="25" y="12"/>
                  <a:pt x="25" y="12"/>
                  <a:pt x="25" y="12"/>
                </a:cubicBezTo>
                <a:cubicBezTo>
                  <a:pt x="35" y="12"/>
                  <a:pt x="35" y="12"/>
                  <a:pt x="35" y="12"/>
                </a:cubicBezTo>
                <a:cubicBezTo>
                  <a:pt x="35" y="26"/>
                  <a:pt x="35" y="26"/>
                  <a:pt x="35" y="26"/>
                </a:cubicBezTo>
                <a:cubicBezTo>
                  <a:pt x="35" y="38"/>
                  <a:pt x="39" y="51"/>
                  <a:pt x="45" y="62"/>
                </a:cubicBezTo>
                <a:cubicBezTo>
                  <a:pt x="43" y="61"/>
                  <a:pt x="42" y="61"/>
                  <a:pt x="41" y="60"/>
                </a:cubicBezTo>
                <a:moveTo>
                  <a:pt x="77" y="53"/>
                </a:moveTo>
                <a:cubicBezTo>
                  <a:pt x="58" y="66"/>
                  <a:pt x="58" y="66"/>
                  <a:pt x="58" y="66"/>
                </a:cubicBezTo>
                <a:cubicBezTo>
                  <a:pt x="65" y="44"/>
                  <a:pt x="65" y="44"/>
                  <a:pt x="65" y="44"/>
                </a:cubicBezTo>
                <a:cubicBezTo>
                  <a:pt x="47" y="31"/>
                  <a:pt x="47" y="31"/>
                  <a:pt x="47" y="31"/>
                </a:cubicBezTo>
                <a:cubicBezTo>
                  <a:pt x="70" y="30"/>
                  <a:pt x="70" y="30"/>
                  <a:pt x="70" y="30"/>
                </a:cubicBezTo>
                <a:cubicBezTo>
                  <a:pt x="77" y="9"/>
                  <a:pt x="77" y="9"/>
                  <a:pt x="77" y="9"/>
                </a:cubicBezTo>
                <a:cubicBezTo>
                  <a:pt x="84" y="30"/>
                  <a:pt x="84" y="30"/>
                  <a:pt x="84" y="30"/>
                </a:cubicBezTo>
                <a:cubicBezTo>
                  <a:pt x="107" y="31"/>
                  <a:pt x="107" y="31"/>
                  <a:pt x="107" y="31"/>
                </a:cubicBezTo>
                <a:cubicBezTo>
                  <a:pt x="89" y="44"/>
                  <a:pt x="89" y="44"/>
                  <a:pt x="89" y="44"/>
                </a:cubicBezTo>
                <a:cubicBezTo>
                  <a:pt x="96" y="66"/>
                  <a:pt x="96" y="66"/>
                  <a:pt x="96" y="66"/>
                </a:cubicBezTo>
                <a:lnTo>
                  <a:pt x="77" y="53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592" name="Google Shape;592;p31"/>
          <p:cNvSpPr txBox="1"/>
          <p:nvPr/>
        </p:nvSpPr>
        <p:spPr>
          <a:xfrm>
            <a:off x="3845379" y="2647631"/>
            <a:ext cx="1467376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C00000"/>
                </a:solidFill>
                <a:latin typeface="Rockwell"/>
                <a:ea typeface="Rockwell"/>
                <a:cs typeface="Rockwell"/>
                <a:sym typeface="Rockwell"/>
              </a:rPr>
              <a:t>CONCEPT</a:t>
            </a:r>
            <a:endParaRPr b="1" sz="1200">
              <a:solidFill>
                <a:srgbClr val="C00000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593" name="Google Shape;593;p31"/>
          <p:cNvGrpSpPr/>
          <p:nvPr/>
        </p:nvGrpSpPr>
        <p:grpSpPr>
          <a:xfrm>
            <a:off x="293117" y="242680"/>
            <a:ext cx="3900312" cy="369332"/>
            <a:chOff x="585861" y="319364"/>
            <a:chExt cx="5200425" cy="492443"/>
          </a:xfrm>
        </p:grpSpPr>
        <p:sp>
          <p:nvSpPr>
            <p:cNvPr id="594" name="Google Shape;594;p31"/>
            <p:cNvSpPr txBox="1"/>
            <p:nvPr/>
          </p:nvSpPr>
          <p:spPr>
            <a:xfrm>
              <a:off x="718211" y="319364"/>
              <a:ext cx="2803508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CAR SHOWROOM</a:t>
              </a:r>
              <a:endParaRPr sz="18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95" name="Google Shape;595;p31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596" name="Google Shape;596;p31"/>
            <p:cNvSpPr txBox="1"/>
            <p:nvPr/>
          </p:nvSpPr>
          <p:spPr>
            <a:xfrm>
              <a:off x="3558749" y="429775"/>
              <a:ext cx="2227537" cy="3385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rPr>
                <a:t>  Click here to add Title</a:t>
              </a:r>
              <a:endParaRPr sz="10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250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0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p32"/>
          <p:cNvSpPr txBox="1"/>
          <p:nvPr/>
        </p:nvSpPr>
        <p:spPr>
          <a:xfrm>
            <a:off x="3937006" y="1791737"/>
            <a:ext cx="345774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600" u="none" cap="none" strike="noStrike">
                <a:solidFill>
                  <a:srgbClr val="C00000"/>
                </a:solidFill>
                <a:latin typeface="Rockwell"/>
                <a:ea typeface="Rockwell"/>
                <a:cs typeface="Rockwell"/>
                <a:sym typeface="Rockwell"/>
              </a:rPr>
              <a:t>SALE REPORT</a:t>
            </a:r>
            <a:endParaRPr b="1" i="0" sz="3600" u="none" cap="none" strike="noStrike">
              <a:solidFill>
                <a:srgbClr val="C00000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cxnSp>
        <p:nvCxnSpPr>
          <p:cNvPr id="602" name="Google Shape;602;p32"/>
          <p:cNvCxnSpPr/>
          <p:nvPr/>
        </p:nvCxnSpPr>
        <p:spPr>
          <a:xfrm rot="10800000">
            <a:off x="3930186" y="1719729"/>
            <a:ext cx="0" cy="1924424"/>
          </a:xfrm>
          <a:prstGeom prst="straightConnector1">
            <a:avLst/>
          </a:prstGeom>
          <a:noFill/>
          <a:ln cap="flat" cmpd="sng" w="12700">
            <a:solidFill>
              <a:srgbClr val="080808"/>
            </a:solidFill>
            <a:prstDash val="dash"/>
            <a:miter lim="800000"/>
            <a:headEnd len="sm" w="sm" type="none"/>
            <a:tailEnd len="sm" w="sm" type="none"/>
          </a:ln>
        </p:spPr>
      </p:cxnSp>
      <p:sp>
        <p:nvSpPr>
          <p:cNvPr id="603" name="Google Shape;603;p32"/>
          <p:cNvSpPr txBox="1"/>
          <p:nvPr/>
        </p:nvSpPr>
        <p:spPr>
          <a:xfrm>
            <a:off x="2609636" y="3218928"/>
            <a:ext cx="90284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PART 01</a:t>
            </a:r>
            <a:endParaRPr sz="16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604" name="Google Shape;604;p32"/>
          <p:cNvGrpSpPr/>
          <p:nvPr/>
        </p:nvGrpSpPr>
        <p:grpSpPr>
          <a:xfrm>
            <a:off x="2418018" y="1791739"/>
            <a:ext cx="1197175" cy="1197175"/>
            <a:chOff x="304800" y="673100"/>
            <a:chExt cx="4000500" cy="4000500"/>
          </a:xfrm>
        </p:grpSpPr>
        <p:sp>
          <p:nvSpPr>
            <p:cNvPr id="605" name="Google Shape;605;p3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solidFill>
              <a:srgbClr val="C00000"/>
            </a:solidFill>
            <a:ln>
              <a:noFill/>
            </a:ln>
            <a:effectLst>
              <a:outerShdw blurRad="444500" rotWithShape="0" algn="tr" dir="8100000" dist="254000">
                <a:srgbClr val="000000">
                  <a:alpha val="4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06" name="Google Shape;606;p3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outerShdw blurRad="444500" rotWithShape="0" algn="tr" dir="8100000" dist="254000">
                <a:srgbClr val="000000">
                  <a:alpha val="4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607" name="Google Shape;607;p32"/>
          <p:cNvSpPr txBox="1"/>
          <p:nvPr/>
        </p:nvSpPr>
        <p:spPr>
          <a:xfrm>
            <a:off x="4242882" y="2871857"/>
            <a:ext cx="1027882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Briefing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08" name="Google Shape;608;p32"/>
          <p:cNvSpPr txBox="1"/>
          <p:nvPr/>
        </p:nvSpPr>
        <p:spPr>
          <a:xfrm>
            <a:off x="5295553" y="2871857"/>
            <a:ext cx="985236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Workshops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09" name="Google Shape;609;p32"/>
          <p:cNvSpPr txBox="1"/>
          <p:nvPr/>
        </p:nvSpPr>
        <p:spPr>
          <a:xfrm>
            <a:off x="6305579" y="2871857"/>
            <a:ext cx="1027882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Finance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10" name="Google Shape;610;p32"/>
          <p:cNvSpPr txBox="1"/>
          <p:nvPr/>
        </p:nvSpPr>
        <p:spPr>
          <a:xfrm>
            <a:off x="4242882" y="3218928"/>
            <a:ext cx="985236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Evaluation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11" name="Google Shape;611;p32"/>
          <p:cNvSpPr txBox="1"/>
          <p:nvPr/>
        </p:nvSpPr>
        <p:spPr>
          <a:xfrm>
            <a:off x="5295554" y="3218928"/>
            <a:ext cx="985236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Design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12" name="Google Shape;612;p32"/>
          <p:cNvSpPr txBox="1"/>
          <p:nvPr/>
        </p:nvSpPr>
        <p:spPr>
          <a:xfrm>
            <a:off x="6305193" y="3218928"/>
            <a:ext cx="985236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Fashion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13" name="Google Shape;613;p32"/>
          <p:cNvSpPr txBox="1"/>
          <p:nvPr/>
        </p:nvSpPr>
        <p:spPr>
          <a:xfrm>
            <a:off x="2638628" y="2005605"/>
            <a:ext cx="902846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04</a:t>
            </a:r>
            <a:endParaRPr b="1" sz="50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7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8" name="Google Shape;618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3311" y="1418363"/>
            <a:ext cx="5206706" cy="320212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19" name="Google Shape;619;p33"/>
          <p:cNvGrpSpPr/>
          <p:nvPr/>
        </p:nvGrpSpPr>
        <p:grpSpPr>
          <a:xfrm>
            <a:off x="5231693" y="2655387"/>
            <a:ext cx="623455" cy="623455"/>
            <a:chOff x="6253939" y="2516220"/>
            <a:chExt cx="831273" cy="831273"/>
          </a:xfrm>
        </p:grpSpPr>
        <p:sp>
          <p:nvSpPr>
            <p:cNvPr id="620" name="Google Shape;620;p33"/>
            <p:cNvSpPr/>
            <p:nvPr/>
          </p:nvSpPr>
          <p:spPr>
            <a:xfrm>
              <a:off x="6253939" y="2516220"/>
              <a:ext cx="831273" cy="831273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21" name="Google Shape;621;p33"/>
            <p:cNvSpPr/>
            <p:nvPr/>
          </p:nvSpPr>
          <p:spPr>
            <a:xfrm>
              <a:off x="6437403" y="2772142"/>
              <a:ext cx="464344" cy="348456"/>
            </a:xfrm>
            <a:custGeom>
              <a:rect b="b" l="l" r="r" t="t"/>
              <a:pathLst>
                <a:path extrusionOk="0" h="21600" w="21596">
                  <a:moveTo>
                    <a:pt x="4511" y="2151"/>
                  </a:moveTo>
                  <a:lnTo>
                    <a:pt x="6064" y="3877"/>
                  </a:lnTo>
                  <a:lnTo>
                    <a:pt x="4246" y="6302"/>
                  </a:lnTo>
                  <a:lnTo>
                    <a:pt x="1353" y="6302"/>
                  </a:lnTo>
                  <a:cubicBezTo>
                    <a:pt x="1353" y="6302"/>
                    <a:pt x="4511" y="2151"/>
                    <a:pt x="4511" y="2151"/>
                  </a:cubicBezTo>
                  <a:close/>
                  <a:moveTo>
                    <a:pt x="17348" y="6302"/>
                  </a:moveTo>
                  <a:lnTo>
                    <a:pt x="15531" y="3877"/>
                  </a:lnTo>
                  <a:lnTo>
                    <a:pt x="17082" y="2153"/>
                  </a:lnTo>
                  <a:lnTo>
                    <a:pt x="20191" y="6302"/>
                  </a:lnTo>
                  <a:cubicBezTo>
                    <a:pt x="20191" y="6302"/>
                    <a:pt x="17348" y="6302"/>
                    <a:pt x="17348" y="6302"/>
                  </a:cubicBezTo>
                  <a:close/>
                  <a:moveTo>
                    <a:pt x="17264" y="7202"/>
                  </a:moveTo>
                  <a:lnTo>
                    <a:pt x="19663" y="7202"/>
                  </a:lnTo>
                  <a:lnTo>
                    <a:pt x="13021" y="16638"/>
                  </a:lnTo>
                  <a:cubicBezTo>
                    <a:pt x="13021" y="16638"/>
                    <a:pt x="17264" y="7202"/>
                    <a:pt x="17264" y="7202"/>
                  </a:cubicBezTo>
                  <a:close/>
                  <a:moveTo>
                    <a:pt x="8574" y="16637"/>
                  </a:moveTo>
                  <a:lnTo>
                    <a:pt x="1933" y="7202"/>
                  </a:lnTo>
                  <a:lnTo>
                    <a:pt x="4330" y="7202"/>
                  </a:lnTo>
                  <a:cubicBezTo>
                    <a:pt x="4330" y="7202"/>
                    <a:pt x="8574" y="16637"/>
                    <a:pt x="8574" y="16637"/>
                  </a:cubicBezTo>
                  <a:close/>
                  <a:moveTo>
                    <a:pt x="8429" y="7202"/>
                  </a:moveTo>
                  <a:lnTo>
                    <a:pt x="10084" y="18249"/>
                  </a:lnTo>
                  <a:lnTo>
                    <a:pt x="5117" y="7202"/>
                  </a:lnTo>
                  <a:cubicBezTo>
                    <a:pt x="5117" y="7202"/>
                    <a:pt x="8429" y="7202"/>
                    <a:pt x="8429" y="7202"/>
                  </a:cubicBezTo>
                  <a:close/>
                  <a:moveTo>
                    <a:pt x="6584" y="4456"/>
                  </a:moveTo>
                  <a:lnTo>
                    <a:pt x="8246" y="6302"/>
                  </a:lnTo>
                  <a:lnTo>
                    <a:pt x="5200" y="6302"/>
                  </a:lnTo>
                  <a:cubicBezTo>
                    <a:pt x="5200" y="6302"/>
                    <a:pt x="6584" y="4456"/>
                    <a:pt x="6584" y="4456"/>
                  </a:cubicBezTo>
                  <a:close/>
                  <a:moveTo>
                    <a:pt x="6543" y="3238"/>
                  </a:moveTo>
                  <a:lnTo>
                    <a:pt x="5250" y="1800"/>
                  </a:lnTo>
                  <a:lnTo>
                    <a:pt x="7621" y="1800"/>
                  </a:lnTo>
                  <a:cubicBezTo>
                    <a:pt x="7621" y="1800"/>
                    <a:pt x="6543" y="3238"/>
                    <a:pt x="6543" y="3238"/>
                  </a:cubicBezTo>
                  <a:close/>
                  <a:moveTo>
                    <a:pt x="10797" y="3466"/>
                  </a:moveTo>
                  <a:lnTo>
                    <a:pt x="9299" y="1800"/>
                  </a:lnTo>
                  <a:lnTo>
                    <a:pt x="12296" y="1800"/>
                  </a:lnTo>
                  <a:cubicBezTo>
                    <a:pt x="12296" y="1800"/>
                    <a:pt x="10797" y="3466"/>
                    <a:pt x="10797" y="3466"/>
                  </a:cubicBezTo>
                  <a:close/>
                  <a:moveTo>
                    <a:pt x="13974" y="1800"/>
                  </a:moveTo>
                  <a:lnTo>
                    <a:pt x="16345" y="1800"/>
                  </a:lnTo>
                  <a:lnTo>
                    <a:pt x="15052" y="3238"/>
                  </a:lnTo>
                  <a:cubicBezTo>
                    <a:pt x="15052" y="3238"/>
                    <a:pt x="13974" y="1800"/>
                    <a:pt x="13974" y="1800"/>
                  </a:cubicBezTo>
                  <a:close/>
                  <a:moveTo>
                    <a:pt x="13349" y="6302"/>
                  </a:moveTo>
                  <a:lnTo>
                    <a:pt x="15011" y="4456"/>
                  </a:lnTo>
                  <a:lnTo>
                    <a:pt x="16394" y="6302"/>
                  </a:lnTo>
                  <a:cubicBezTo>
                    <a:pt x="16394" y="6302"/>
                    <a:pt x="13349" y="6302"/>
                    <a:pt x="13349" y="6302"/>
                  </a:cubicBezTo>
                  <a:close/>
                  <a:moveTo>
                    <a:pt x="13166" y="7202"/>
                  </a:moveTo>
                  <a:lnTo>
                    <a:pt x="16478" y="7202"/>
                  </a:lnTo>
                  <a:lnTo>
                    <a:pt x="11511" y="18249"/>
                  </a:lnTo>
                  <a:cubicBezTo>
                    <a:pt x="11511" y="18249"/>
                    <a:pt x="13166" y="7202"/>
                    <a:pt x="13166" y="7202"/>
                  </a:cubicBezTo>
                  <a:close/>
                  <a:moveTo>
                    <a:pt x="12478" y="7202"/>
                  </a:moveTo>
                  <a:lnTo>
                    <a:pt x="10797" y="18414"/>
                  </a:lnTo>
                  <a:lnTo>
                    <a:pt x="9117" y="7202"/>
                  </a:lnTo>
                  <a:cubicBezTo>
                    <a:pt x="9117" y="7202"/>
                    <a:pt x="12478" y="7202"/>
                    <a:pt x="12478" y="7202"/>
                  </a:cubicBezTo>
                  <a:close/>
                  <a:moveTo>
                    <a:pt x="8773" y="5716"/>
                  </a:moveTo>
                  <a:lnTo>
                    <a:pt x="7064" y="3817"/>
                  </a:lnTo>
                  <a:lnTo>
                    <a:pt x="8426" y="2000"/>
                  </a:lnTo>
                  <a:lnTo>
                    <a:pt x="10270" y="4051"/>
                  </a:lnTo>
                  <a:cubicBezTo>
                    <a:pt x="10270" y="4051"/>
                    <a:pt x="8773" y="5716"/>
                    <a:pt x="8773" y="5716"/>
                  </a:cubicBezTo>
                  <a:close/>
                  <a:moveTo>
                    <a:pt x="11325" y="4051"/>
                  </a:moveTo>
                  <a:lnTo>
                    <a:pt x="13169" y="2000"/>
                  </a:lnTo>
                  <a:lnTo>
                    <a:pt x="14531" y="3817"/>
                  </a:lnTo>
                  <a:lnTo>
                    <a:pt x="12822" y="5716"/>
                  </a:lnTo>
                  <a:cubicBezTo>
                    <a:pt x="12822" y="5716"/>
                    <a:pt x="11325" y="4051"/>
                    <a:pt x="11325" y="4051"/>
                  </a:cubicBezTo>
                  <a:close/>
                  <a:moveTo>
                    <a:pt x="12296" y="6302"/>
                  </a:moveTo>
                  <a:lnTo>
                    <a:pt x="9299" y="6302"/>
                  </a:lnTo>
                  <a:lnTo>
                    <a:pt x="10797" y="4638"/>
                  </a:lnTo>
                  <a:cubicBezTo>
                    <a:pt x="10797" y="4638"/>
                    <a:pt x="12296" y="6302"/>
                    <a:pt x="12296" y="6302"/>
                  </a:cubicBezTo>
                  <a:close/>
                  <a:moveTo>
                    <a:pt x="21200" y="5102"/>
                  </a:moveTo>
                  <a:lnTo>
                    <a:pt x="17771" y="527"/>
                  </a:lnTo>
                  <a:cubicBezTo>
                    <a:pt x="17518" y="189"/>
                    <a:pt x="17176" y="0"/>
                    <a:pt x="16817" y="0"/>
                  </a:cubicBezTo>
                  <a:lnTo>
                    <a:pt x="4779" y="0"/>
                  </a:lnTo>
                  <a:cubicBezTo>
                    <a:pt x="4420" y="0"/>
                    <a:pt x="4077" y="189"/>
                    <a:pt x="3824" y="527"/>
                  </a:cubicBezTo>
                  <a:lnTo>
                    <a:pt x="395" y="5102"/>
                  </a:lnTo>
                  <a:cubicBezTo>
                    <a:pt x="131" y="5455"/>
                    <a:pt x="-1" y="5921"/>
                    <a:pt x="-1" y="6387"/>
                  </a:cubicBezTo>
                  <a:cubicBezTo>
                    <a:pt x="1" y="6810"/>
                    <a:pt x="114" y="7233"/>
                    <a:pt x="341" y="7573"/>
                  </a:cubicBezTo>
                  <a:lnTo>
                    <a:pt x="9788" y="20995"/>
                  </a:lnTo>
                  <a:cubicBezTo>
                    <a:pt x="10045" y="21379"/>
                    <a:pt x="10412" y="21599"/>
                    <a:pt x="10797" y="21599"/>
                  </a:cubicBezTo>
                  <a:cubicBezTo>
                    <a:pt x="11183" y="21599"/>
                    <a:pt x="11550" y="21379"/>
                    <a:pt x="11807" y="20995"/>
                  </a:cubicBezTo>
                  <a:lnTo>
                    <a:pt x="21255" y="7573"/>
                  </a:lnTo>
                  <a:cubicBezTo>
                    <a:pt x="21485" y="7226"/>
                    <a:pt x="21598" y="6791"/>
                    <a:pt x="21595" y="6359"/>
                  </a:cubicBezTo>
                  <a:cubicBezTo>
                    <a:pt x="21593" y="5902"/>
                    <a:pt x="21459" y="5449"/>
                    <a:pt x="21200" y="5102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622" name="Google Shape;622;p33"/>
          <p:cNvGrpSpPr/>
          <p:nvPr/>
        </p:nvGrpSpPr>
        <p:grpSpPr>
          <a:xfrm>
            <a:off x="5231693" y="3536204"/>
            <a:ext cx="623455" cy="623455"/>
            <a:chOff x="5716910" y="3464598"/>
            <a:chExt cx="831273" cy="831273"/>
          </a:xfrm>
        </p:grpSpPr>
        <p:sp>
          <p:nvSpPr>
            <p:cNvPr id="623" name="Google Shape;623;p33"/>
            <p:cNvSpPr/>
            <p:nvPr/>
          </p:nvSpPr>
          <p:spPr>
            <a:xfrm>
              <a:off x="5716910" y="3464598"/>
              <a:ext cx="831273" cy="831273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624" name="Google Shape;624;p33"/>
            <p:cNvGrpSpPr/>
            <p:nvPr/>
          </p:nvGrpSpPr>
          <p:grpSpPr>
            <a:xfrm>
              <a:off x="5900374" y="3655628"/>
              <a:ext cx="464344" cy="464344"/>
              <a:chOff x="4439444" y="2582069"/>
              <a:chExt cx="464344" cy="464344"/>
            </a:xfrm>
          </p:grpSpPr>
          <p:sp>
            <p:nvSpPr>
              <p:cNvPr id="625" name="Google Shape;625;p33"/>
              <p:cNvSpPr/>
              <p:nvPr/>
            </p:nvSpPr>
            <p:spPr>
              <a:xfrm>
                <a:off x="4439444" y="2582069"/>
                <a:ext cx="464344" cy="464344"/>
              </a:xfrm>
              <a:custGeom>
                <a:rect b="b" l="l" r="r" t="t"/>
                <a:pathLst>
                  <a:path extrusionOk="0" h="21600" w="21600">
                    <a:moveTo>
                      <a:pt x="18180" y="12132"/>
                    </a:moveTo>
                    <a:cubicBezTo>
                      <a:pt x="17710" y="12226"/>
                      <a:pt x="17327" y="12561"/>
                      <a:pt x="17170" y="13012"/>
                    </a:cubicBezTo>
                    <a:cubicBezTo>
                      <a:pt x="17083" y="13261"/>
                      <a:pt x="16981" y="13503"/>
                      <a:pt x="16868" y="13738"/>
                    </a:cubicBezTo>
                    <a:cubicBezTo>
                      <a:pt x="16658" y="14169"/>
                      <a:pt x="16694" y="14677"/>
                      <a:pt x="16959" y="15075"/>
                    </a:cubicBezTo>
                    <a:lnTo>
                      <a:pt x="18131" y="16833"/>
                    </a:lnTo>
                    <a:lnTo>
                      <a:pt x="16832" y="18132"/>
                    </a:lnTo>
                    <a:lnTo>
                      <a:pt x="15075" y="16960"/>
                    </a:lnTo>
                    <a:cubicBezTo>
                      <a:pt x="14850" y="16810"/>
                      <a:pt x="14589" y="16733"/>
                      <a:pt x="14326" y="16733"/>
                    </a:cubicBezTo>
                    <a:cubicBezTo>
                      <a:pt x="14126" y="16733"/>
                      <a:pt x="13924" y="16778"/>
                      <a:pt x="13738" y="16868"/>
                    </a:cubicBezTo>
                    <a:cubicBezTo>
                      <a:pt x="13504" y="16981"/>
                      <a:pt x="13262" y="17083"/>
                      <a:pt x="13012" y="17170"/>
                    </a:cubicBezTo>
                    <a:cubicBezTo>
                      <a:pt x="12561" y="17327"/>
                      <a:pt x="12226" y="17712"/>
                      <a:pt x="12133" y="18180"/>
                    </a:cubicBezTo>
                    <a:lnTo>
                      <a:pt x="11717" y="20249"/>
                    </a:lnTo>
                    <a:lnTo>
                      <a:pt x="9881" y="20249"/>
                    </a:lnTo>
                    <a:lnTo>
                      <a:pt x="9467" y="18180"/>
                    </a:lnTo>
                    <a:cubicBezTo>
                      <a:pt x="9373" y="17712"/>
                      <a:pt x="9039" y="17327"/>
                      <a:pt x="8588" y="17170"/>
                    </a:cubicBezTo>
                    <a:cubicBezTo>
                      <a:pt x="8339" y="17083"/>
                      <a:pt x="8096" y="16983"/>
                      <a:pt x="7861" y="16869"/>
                    </a:cubicBezTo>
                    <a:cubicBezTo>
                      <a:pt x="7675" y="16778"/>
                      <a:pt x="7474" y="16733"/>
                      <a:pt x="7273" y="16733"/>
                    </a:cubicBezTo>
                    <a:cubicBezTo>
                      <a:pt x="7011" y="16733"/>
                      <a:pt x="6750" y="16810"/>
                      <a:pt x="6525" y="16960"/>
                    </a:cubicBezTo>
                    <a:lnTo>
                      <a:pt x="4767" y="18132"/>
                    </a:lnTo>
                    <a:lnTo>
                      <a:pt x="3468" y="16833"/>
                    </a:lnTo>
                    <a:lnTo>
                      <a:pt x="4639" y="15075"/>
                    </a:lnTo>
                    <a:cubicBezTo>
                      <a:pt x="4904" y="14677"/>
                      <a:pt x="4939" y="14169"/>
                      <a:pt x="4732" y="13738"/>
                    </a:cubicBezTo>
                    <a:cubicBezTo>
                      <a:pt x="4618" y="13504"/>
                      <a:pt x="4516" y="13263"/>
                      <a:pt x="4429" y="13013"/>
                    </a:cubicBezTo>
                    <a:cubicBezTo>
                      <a:pt x="4273" y="12561"/>
                      <a:pt x="3888" y="12227"/>
                      <a:pt x="3419" y="12133"/>
                    </a:cubicBezTo>
                    <a:lnTo>
                      <a:pt x="1350" y="11718"/>
                    </a:lnTo>
                    <a:lnTo>
                      <a:pt x="1349" y="9882"/>
                    </a:lnTo>
                    <a:lnTo>
                      <a:pt x="3419" y="9468"/>
                    </a:lnTo>
                    <a:cubicBezTo>
                      <a:pt x="3888" y="9374"/>
                      <a:pt x="4273" y="9039"/>
                      <a:pt x="4429" y="8588"/>
                    </a:cubicBezTo>
                    <a:cubicBezTo>
                      <a:pt x="4516" y="8338"/>
                      <a:pt x="4617" y="8096"/>
                      <a:pt x="4731" y="7862"/>
                    </a:cubicBezTo>
                    <a:cubicBezTo>
                      <a:pt x="4940" y="7431"/>
                      <a:pt x="4905" y="6923"/>
                      <a:pt x="4639" y="6524"/>
                    </a:cubicBezTo>
                    <a:lnTo>
                      <a:pt x="3468" y="4767"/>
                    </a:lnTo>
                    <a:lnTo>
                      <a:pt x="4767" y="3468"/>
                    </a:lnTo>
                    <a:lnTo>
                      <a:pt x="6525" y="4639"/>
                    </a:lnTo>
                    <a:cubicBezTo>
                      <a:pt x="6750" y="4790"/>
                      <a:pt x="7011" y="4866"/>
                      <a:pt x="7273" y="4866"/>
                    </a:cubicBezTo>
                    <a:cubicBezTo>
                      <a:pt x="7474" y="4866"/>
                      <a:pt x="7674" y="4822"/>
                      <a:pt x="7861" y="4732"/>
                    </a:cubicBezTo>
                    <a:cubicBezTo>
                      <a:pt x="8095" y="4619"/>
                      <a:pt x="8337" y="4517"/>
                      <a:pt x="8586" y="4430"/>
                    </a:cubicBezTo>
                    <a:cubicBezTo>
                      <a:pt x="9039" y="4272"/>
                      <a:pt x="9373" y="3888"/>
                      <a:pt x="9467" y="3420"/>
                    </a:cubicBezTo>
                    <a:lnTo>
                      <a:pt x="9881" y="1350"/>
                    </a:lnTo>
                    <a:lnTo>
                      <a:pt x="11717" y="1350"/>
                    </a:lnTo>
                    <a:lnTo>
                      <a:pt x="12131" y="3420"/>
                    </a:lnTo>
                    <a:cubicBezTo>
                      <a:pt x="12225" y="3888"/>
                      <a:pt x="12560" y="4272"/>
                      <a:pt x="13012" y="4430"/>
                    </a:cubicBezTo>
                    <a:cubicBezTo>
                      <a:pt x="13261" y="4517"/>
                      <a:pt x="13502" y="4617"/>
                      <a:pt x="13737" y="4731"/>
                    </a:cubicBezTo>
                    <a:cubicBezTo>
                      <a:pt x="13924" y="4822"/>
                      <a:pt x="14125" y="4866"/>
                      <a:pt x="14326" y="4866"/>
                    </a:cubicBezTo>
                    <a:cubicBezTo>
                      <a:pt x="14589" y="4866"/>
                      <a:pt x="14850" y="4790"/>
                      <a:pt x="15075" y="4639"/>
                    </a:cubicBezTo>
                    <a:lnTo>
                      <a:pt x="16832" y="3468"/>
                    </a:lnTo>
                    <a:lnTo>
                      <a:pt x="18131" y="4767"/>
                    </a:lnTo>
                    <a:lnTo>
                      <a:pt x="16959" y="6524"/>
                    </a:lnTo>
                    <a:cubicBezTo>
                      <a:pt x="16694" y="6923"/>
                      <a:pt x="16660" y="7431"/>
                      <a:pt x="16867" y="7861"/>
                    </a:cubicBezTo>
                    <a:cubicBezTo>
                      <a:pt x="16980" y="8096"/>
                      <a:pt x="17083" y="8337"/>
                      <a:pt x="17170" y="8587"/>
                    </a:cubicBezTo>
                    <a:cubicBezTo>
                      <a:pt x="17327" y="9039"/>
                      <a:pt x="17710" y="9373"/>
                      <a:pt x="18180" y="9467"/>
                    </a:cubicBezTo>
                    <a:lnTo>
                      <a:pt x="20248" y="9882"/>
                    </a:lnTo>
                    <a:lnTo>
                      <a:pt x="20250" y="11718"/>
                    </a:lnTo>
                    <a:cubicBezTo>
                      <a:pt x="20250" y="11718"/>
                      <a:pt x="18180" y="12132"/>
                      <a:pt x="18180" y="12132"/>
                    </a:cubicBezTo>
                    <a:close/>
                    <a:moveTo>
                      <a:pt x="20513" y="8558"/>
                    </a:moveTo>
                    <a:lnTo>
                      <a:pt x="18445" y="8143"/>
                    </a:lnTo>
                    <a:cubicBezTo>
                      <a:pt x="18341" y="7844"/>
                      <a:pt x="18218" y="7554"/>
                      <a:pt x="18082" y="7273"/>
                    </a:cubicBezTo>
                    <a:lnTo>
                      <a:pt x="19254" y="5516"/>
                    </a:lnTo>
                    <a:cubicBezTo>
                      <a:pt x="19611" y="4980"/>
                      <a:pt x="19540" y="4268"/>
                      <a:pt x="19085" y="3813"/>
                    </a:cubicBezTo>
                    <a:lnTo>
                      <a:pt x="17787" y="2514"/>
                    </a:lnTo>
                    <a:cubicBezTo>
                      <a:pt x="17526" y="2253"/>
                      <a:pt x="17181" y="2118"/>
                      <a:pt x="16831" y="2118"/>
                    </a:cubicBezTo>
                    <a:cubicBezTo>
                      <a:pt x="16573" y="2118"/>
                      <a:pt x="16312" y="2193"/>
                      <a:pt x="16084" y="2345"/>
                    </a:cubicBezTo>
                    <a:lnTo>
                      <a:pt x="14326" y="3516"/>
                    </a:lnTo>
                    <a:cubicBezTo>
                      <a:pt x="14044" y="3380"/>
                      <a:pt x="13754" y="3258"/>
                      <a:pt x="13455" y="3155"/>
                    </a:cubicBezTo>
                    <a:lnTo>
                      <a:pt x="13041" y="1085"/>
                    </a:lnTo>
                    <a:cubicBezTo>
                      <a:pt x="12916" y="454"/>
                      <a:pt x="12361" y="0"/>
                      <a:pt x="11717" y="0"/>
                    </a:cubicBezTo>
                    <a:lnTo>
                      <a:pt x="9881" y="0"/>
                    </a:lnTo>
                    <a:cubicBezTo>
                      <a:pt x="9238" y="0"/>
                      <a:pt x="8684" y="454"/>
                      <a:pt x="8557" y="1085"/>
                    </a:cubicBezTo>
                    <a:lnTo>
                      <a:pt x="8143" y="3155"/>
                    </a:lnTo>
                    <a:cubicBezTo>
                      <a:pt x="7843" y="3258"/>
                      <a:pt x="7554" y="3381"/>
                      <a:pt x="7273" y="3516"/>
                    </a:cubicBezTo>
                    <a:lnTo>
                      <a:pt x="5516" y="2345"/>
                    </a:lnTo>
                    <a:cubicBezTo>
                      <a:pt x="5287" y="2193"/>
                      <a:pt x="5026" y="2118"/>
                      <a:pt x="4767" y="2118"/>
                    </a:cubicBezTo>
                    <a:cubicBezTo>
                      <a:pt x="4419" y="2118"/>
                      <a:pt x="4073" y="2253"/>
                      <a:pt x="3812" y="2514"/>
                    </a:cubicBezTo>
                    <a:lnTo>
                      <a:pt x="2514" y="3813"/>
                    </a:lnTo>
                    <a:cubicBezTo>
                      <a:pt x="2059" y="4268"/>
                      <a:pt x="1988" y="4980"/>
                      <a:pt x="2345" y="5516"/>
                    </a:cubicBezTo>
                    <a:lnTo>
                      <a:pt x="3516" y="7273"/>
                    </a:lnTo>
                    <a:cubicBezTo>
                      <a:pt x="3380" y="7555"/>
                      <a:pt x="3258" y="7844"/>
                      <a:pt x="3154" y="8144"/>
                    </a:cubicBezTo>
                    <a:lnTo>
                      <a:pt x="1085" y="8558"/>
                    </a:lnTo>
                    <a:cubicBezTo>
                      <a:pt x="454" y="8684"/>
                      <a:pt x="0" y="9238"/>
                      <a:pt x="0" y="9882"/>
                    </a:cubicBezTo>
                    <a:lnTo>
                      <a:pt x="0" y="11718"/>
                    </a:lnTo>
                    <a:cubicBezTo>
                      <a:pt x="0" y="12361"/>
                      <a:pt x="454" y="12916"/>
                      <a:pt x="1085" y="13042"/>
                    </a:cubicBezTo>
                    <a:lnTo>
                      <a:pt x="3154" y="13456"/>
                    </a:lnTo>
                    <a:cubicBezTo>
                      <a:pt x="3258" y="13755"/>
                      <a:pt x="3380" y="14046"/>
                      <a:pt x="3516" y="14326"/>
                    </a:cubicBezTo>
                    <a:lnTo>
                      <a:pt x="2345" y="16083"/>
                    </a:lnTo>
                    <a:cubicBezTo>
                      <a:pt x="1988" y="16619"/>
                      <a:pt x="2059" y="17332"/>
                      <a:pt x="2514" y="17787"/>
                    </a:cubicBezTo>
                    <a:lnTo>
                      <a:pt x="3812" y="19086"/>
                    </a:lnTo>
                    <a:cubicBezTo>
                      <a:pt x="4073" y="19346"/>
                      <a:pt x="4419" y="19482"/>
                      <a:pt x="4767" y="19482"/>
                    </a:cubicBezTo>
                    <a:cubicBezTo>
                      <a:pt x="5026" y="19482"/>
                      <a:pt x="5287" y="19406"/>
                      <a:pt x="5516" y="19254"/>
                    </a:cubicBezTo>
                    <a:lnTo>
                      <a:pt x="7273" y="18083"/>
                    </a:lnTo>
                    <a:cubicBezTo>
                      <a:pt x="7554" y="18220"/>
                      <a:pt x="7843" y="18341"/>
                      <a:pt x="8143" y="18445"/>
                    </a:cubicBezTo>
                    <a:lnTo>
                      <a:pt x="8557" y="20514"/>
                    </a:lnTo>
                    <a:cubicBezTo>
                      <a:pt x="8684" y="21146"/>
                      <a:pt x="9238" y="21599"/>
                      <a:pt x="9881" y="21599"/>
                    </a:cubicBezTo>
                    <a:lnTo>
                      <a:pt x="11717" y="21599"/>
                    </a:lnTo>
                    <a:cubicBezTo>
                      <a:pt x="12361" y="21599"/>
                      <a:pt x="12916" y="21146"/>
                      <a:pt x="13041" y="20514"/>
                    </a:cubicBezTo>
                    <a:lnTo>
                      <a:pt x="13456" y="18445"/>
                    </a:lnTo>
                    <a:cubicBezTo>
                      <a:pt x="13755" y="18341"/>
                      <a:pt x="14046" y="18219"/>
                      <a:pt x="14326" y="18083"/>
                    </a:cubicBezTo>
                    <a:lnTo>
                      <a:pt x="16084" y="19254"/>
                    </a:lnTo>
                    <a:cubicBezTo>
                      <a:pt x="16312" y="19406"/>
                      <a:pt x="16573" y="19482"/>
                      <a:pt x="16831" y="19482"/>
                    </a:cubicBezTo>
                    <a:cubicBezTo>
                      <a:pt x="17181" y="19482"/>
                      <a:pt x="17526" y="19346"/>
                      <a:pt x="17787" y="19086"/>
                    </a:cubicBezTo>
                    <a:lnTo>
                      <a:pt x="19085" y="17787"/>
                    </a:lnTo>
                    <a:cubicBezTo>
                      <a:pt x="19540" y="17332"/>
                      <a:pt x="19611" y="16619"/>
                      <a:pt x="19254" y="16083"/>
                    </a:cubicBezTo>
                    <a:lnTo>
                      <a:pt x="18082" y="14326"/>
                    </a:lnTo>
                    <a:cubicBezTo>
                      <a:pt x="18219" y="14045"/>
                      <a:pt x="18341" y="13755"/>
                      <a:pt x="18445" y="13456"/>
                    </a:cubicBezTo>
                    <a:lnTo>
                      <a:pt x="20513" y="13042"/>
                    </a:lnTo>
                    <a:cubicBezTo>
                      <a:pt x="21145" y="12916"/>
                      <a:pt x="21599" y="12361"/>
                      <a:pt x="21599" y="11718"/>
                    </a:cubicBezTo>
                    <a:lnTo>
                      <a:pt x="21599" y="9882"/>
                    </a:lnTo>
                    <a:cubicBezTo>
                      <a:pt x="21599" y="9238"/>
                      <a:pt x="21145" y="8684"/>
                      <a:pt x="20513" y="8558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626" name="Google Shape;626;p33"/>
              <p:cNvSpPr/>
              <p:nvPr/>
            </p:nvSpPr>
            <p:spPr>
              <a:xfrm>
                <a:off x="4570413" y="2712244"/>
                <a:ext cx="203200" cy="203200"/>
              </a:xfrm>
              <a:custGeom>
                <a:rect b="b" l="l" r="r" t="t"/>
                <a:pathLst>
                  <a:path extrusionOk="0" h="21600" w="21600">
                    <a:moveTo>
                      <a:pt x="10800" y="20250"/>
                    </a:moveTo>
                    <a:cubicBezTo>
                      <a:pt x="5580" y="20250"/>
                      <a:pt x="1350" y="16017"/>
                      <a:pt x="1350" y="10800"/>
                    </a:cubicBezTo>
                    <a:cubicBezTo>
                      <a:pt x="1350" y="5582"/>
                      <a:pt x="5580" y="1349"/>
                      <a:pt x="10800" y="1349"/>
                    </a:cubicBezTo>
                    <a:cubicBezTo>
                      <a:pt x="16016" y="1349"/>
                      <a:pt x="20250" y="5582"/>
                      <a:pt x="20250" y="10800"/>
                    </a:cubicBezTo>
                    <a:cubicBezTo>
                      <a:pt x="20250" y="16017"/>
                      <a:pt x="16016" y="20250"/>
                      <a:pt x="10800" y="20250"/>
                    </a:cubicBezTo>
                    <a:moveTo>
                      <a:pt x="10800" y="0"/>
                    </a:moveTo>
                    <a:cubicBezTo>
                      <a:pt x="4836" y="0"/>
                      <a:pt x="0" y="4836"/>
                      <a:pt x="0" y="10800"/>
                    </a:cubicBezTo>
                    <a:cubicBezTo>
                      <a:pt x="0" y="16763"/>
                      <a:pt x="4836" y="21600"/>
                      <a:pt x="10800" y="21600"/>
                    </a:cubicBezTo>
                    <a:cubicBezTo>
                      <a:pt x="16763" y="21600"/>
                      <a:pt x="21599" y="16763"/>
                      <a:pt x="21599" y="10800"/>
                    </a:cubicBezTo>
                    <a:cubicBezTo>
                      <a:pt x="21599" y="4836"/>
                      <a:pt x="16763" y="0"/>
                      <a:pt x="10800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627" name="Google Shape;627;p33"/>
              <p:cNvSpPr/>
              <p:nvPr/>
            </p:nvSpPr>
            <p:spPr>
              <a:xfrm>
                <a:off x="4613275" y="2755900"/>
                <a:ext cx="116682" cy="116682"/>
              </a:xfrm>
              <a:custGeom>
                <a:rect b="b" l="l" r="r" t="t"/>
                <a:pathLst>
                  <a:path extrusionOk="0" h="21600" w="21600">
                    <a:moveTo>
                      <a:pt x="10800" y="18900"/>
                    </a:moveTo>
                    <a:cubicBezTo>
                      <a:pt x="6328" y="18900"/>
                      <a:pt x="2699" y="15271"/>
                      <a:pt x="2699" y="10800"/>
                    </a:cubicBezTo>
                    <a:cubicBezTo>
                      <a:pt x="2699" y="6329"/>
                      <a:pt x="6328" y="2700"/>
                      <a:pt x="10800" y="2700"/>
                    </a:cubicBezTo>
                    <a:cubicBezTo>
                      <a:pt x="15271" y="2700"/>
                      <a:pt x="18899" y="6329"/>
                      <a:pt x="18899" y="10800"/>
                    </a:cubicBezTo>
                    <a:cubicBezTo>
                      <a:pt x="18899" y="15271"/>
                      <a:pt x="15271" y="18900"/>
                      <a:pt x="10800" y="18900"/>
                    </a:cubicBezTo>
                    <a:moveTo>
                      <a:pt x="10800" y="0"/>
                    </a:moveTo>
                    <a:cubicBezTo>
                      <a:pt x="4830" y="0"/>
                      <a:pt x="0" y="4833"/>
                      <a:pt x="0" y="10800"/>
                    </a:cubicBezTo>
                    <a:cubicBezTo>
                      <a:pt x="0" y="16766"/>
                      <a:pt x="4830" y="21599"/>
                      <a:pt x="10800" y="21599"/>
                    </a:cubicBezTo>
                    <a:cubicBezTo>
                      <a:pt x="16764" y="21599"/>
                      <a:pt x="21600" y="16766"/>
                      <a:pt x="21600" y="10800"/>
                    </a:cubicBezTo>
                    <a:cubicBezTo>
                      <a:pt x="21600" y="4833"/>
                      <a:pt x="16764" y="0"/>
                      <a:pt x="10800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grpSp>
        <p:nvGrpSpPr>
          <p:cNvPr id="628" name="Google Shape;628;p33"/>
          <p:cNvGrpSpPr/>
          <p:nvPr/>
        </p:nvGrpSpPr>
        <p:grpSpPr>
          <a:xfrm>
            <a:off x="5231693" y="1775999"/>
            <a:ext cx="623455" cy="623455"/>
            <a:chOff x="6678551" y="1578185"/>
            <a:chExt cx="831273" cy="831273"/>
          </a:xfrm>
        </p:grpSpPr>
        <p:sp>
          <p:nvSpPr>
            <p:cNvPr id="629" name="Google Shape;629;p33"/>
            <p:cNvSpPr/>
            <p:nvPr/>
          </p:nvSpPr>
          <p:spPr>
            <a:xfrm>
              <a:off x="6678551" y="1578185"/>
              <a:ext cx="831273" cy="831273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30" name="Google Shape;630;p33"/>
            <p:cNvSpPr/>
            <p:nvPr/>
          </p:nvSpPr>
          <p:spPr>
            <a:xfrm>
              <a:off x="6862015" y="1768792"/>
              <a:ext cx="464344" cy="450057"/>
            </a:xfrm>
            <a:custGeom>
              <a:rect b="b" l="l" r="r" t="t"/>
              <a:pathLst>
                <a:path extrusionOk="0" h="21600" w="21392">
                  <a:moveTo>
                    <a:pt x="15768" y="12794"/>
                  </a:moveTo>
                  <a:cubicBezTo>
                    <a:pt x="15426" y="13150"/>
                    <a:pt x="15271" y="13651"/>
                    <a:pt x="15350" y="14142"/>
                  </a:cubicBezTo>
                  <a:lnTo>
                    <a:pt x="16296" y="20031"/>
                  </a:lnTo>
                  <a:lnTo>
                    <a:pt x="11443" y="17309"/>
                  </a:lnTo>
                  <a:cubicBezTo>
                    <a:pt x="11210" y="17178"/>
                    <a:pt x="10953" y="17112"/>
                    <a:pt x="10696" y="17112"/>
                  </a:cubicBezTo>
                  <a:cubicBezTo>
                    <a:pt x="10439" y="17112"/>
                    <a:pt x="10182" y="17178"/>
                    <a:pt x="9949" y="17309"/>
                  </a:cubicBezTo>
                  <a:lnTo>
                    <a:pt x="5095" y="20031"/>
                  </a:lnTo>
                  <a:lnTo>
                    <a:pt x="6042" y="14142"/>
                  </a:lnTo>
                  <a:cubicBezTo>
                    <a:pt x="6121" y="13651"/>
                    <a:pt x="5966" y="13150"/>
                    <a:pt x="5624" y="12794"/>
                  </a:cubicBezTo>
                  <a:lnTo>
                    <a:pt x="1545" y="8550"/>
                  </a:lnTo>
                  <a:lnTo>
                    <a:pt x="7111" y="7685"/>
                  </a:lnTo>
                  <a:cubicBezTo>
                    <a:pt x="7619" y="7607"/>
                    <a:pt x="8057" y="7275"/>
                    <a:pt x="8276" y="6802"/>
                  </a:cubicBezTo>
                  <a:lnTo>
                    <a:pt x="10696" y="1568"/>
                  </a:lnTo>
                  <a:lnTo>
                    <a:pt x="13116" y="6802"/>
                  </a:lnTo>
                  <a:cubicBezTo>
                    <a:pt x="13334" y="7275"/>
                    <a:pt x="13772" y="7607"/>
                    <a:pt x="14280" y="7685"/>
                  </a:cubicBezTo>
                  <a:lnTo>
                    <a:pt x="19847" y="8550"/>
                  </a:lnTo>
                  <a:cubicBezTo>
                    <a:pt x="19847" y="8550"/>
                    <a:pt x="15768" y="12794"/>
                    <a:pt x="15768" y="12794"/>
                  </a:cubicBezTo>
                  <a:close/>
                  <a:moveTo>
                    <a:pt x="21312" y="8051"/>
                  </a:moveTo>
                  <a:cubicBezTo>
                    <a:pt x="21127" y="7495"/>
                    <a:pt x="20652" y="7088"/>
                    <a:pt x="20080" y="6999"/>
                  </a:cubicBezTo>
                  <a:lnTo>
                    <a:pt x="14514" y="6136"/>
                  </a:lnTo>
                  <a:lnTo>
                    <a:pt x="12094" y="901"/>
                  </a:lnTo>
                  <a:cubicBezTo>
                    <a:pt x="11840" y="351"/>
                    <a:pt x="11295" y="0"/>
                    <a:pt x="10696" y="0"/>
                  </a:cubicBezTo>
                  <a:cubicBezTo>
                    <a:pt x="10097" y="0"/>
                    <a:pt x="9552" y="351"/>
                    <a:pt x="9297" y="901"/>
                  </a:cubicBezTo>
                  <a:lnTo>
                    <a:pt x="6878" y="6136"/>
                  </a:lnTo>
                  <a:lnTo>
                    <a:pt x="1311" y="6999"/>
                  </a:lnTo>
                  <a:cubicBezTo>
                    <a:pt x="739" y="7088"/>
                    <a:pt x="264" y="7495"/>
                    <a:pt x="80" y="8051"/>
                  </a:cubicBezTo>
                  <a:cubicBezTo>
                    <a:pt x="-104" y="8609"/>
                    <a:pt x="35" y="9224"/>
                    <a:pt x="439" y="9644"/>
                  </a:cubicBezTo>
                  <a:lnTo>
                    <a:pt x="4518" y="13889"/>
                  </a:lnTo>
                  <a:lnTo>
                    <a:pt x="3572" y="19777"/>
                  </a:lnTo>
                  <a:cubicBezTo>
                    <a:pt x="3476" y="20370"/>
                    <a:pt x="3722" y="20966"/>
                    <a:pt x="4206" y="21313"/>
                  </a:cubicBezTo>
                  <a:cubicBezTo>
                    <a:pt x="4471" y="21503"/>
                    <a:pt x="4783" y="21600"/>
                    <a:pt x="5095" y="21600"/>
                  </a:cubicBezTo>
                  <a:cubicBezTo>
                    <a:pt x="5352" y="21600"/>
                    <a:pt x="5609" y="21534"/>
                    <a:pt x="5843" y="21404"/>
                  </a:cubicBezTo>
                  <a:lnTo>
                    <a:pt x="10696" y="18681"/>
                  </a:lnTo>
                  <a:lnTo>
                    <a:pt x="15549" y="21404"/>
                  </a:lnTo>
                  <a:cubicBezTo>
                    <a:pt x="15782" y="21534"/>
                    <a:pt x="16040" y="21600"/>
                    <a:pt x="16296" y="21600"/>
                  </a:cubicBezTo>
                  <a:cubicBezTo>
                    <a:pt x="16608" y="21600"/>
                    <a:pt x="16920" y="21503"/>
                    <a:pt x="17186" y="21313"/>
                  </a:cubicBezTo>
                  <a:cubicBezTo>
                    <a:pt x="17669" y="20966"/>
                    <a:pt x="17915" y="20370"/>
                    <a:pt x="17820" y="19777"/>
                  </a:cubicBezTo>
                  <a:lnTo>
                    <a:pt x="16873" y="13889"/>
                  </a:lnTo>
                  <a:lnTo>
                    <a:pt x="20953" y="9644"/>
                  </a:lnTo>
                  <a:cubicBezTo>
                    <a:pt x="21357" y="9224"/>
                    <a:pt x="21496" y="8609"/>
                    <a:pt x="21312" y="8051"/>
                  </a:cubicBezTo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631" name="Google Shape;631;p33"/>
          <p:cNvSpPr txBox="1"/>
          <p:nvPr/>
        </p:nvSpPr>
        <p:spPr>
          <a:xfrm>
            <a:off x="5943561" y="1723281"/>
            <a:ext cx="130093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Break time</a:t>
            </a:r>
            <a:endParaRPr b="1" sz="15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32" name="Google Shape;632;p33"/>
          <p:cNvSpPr/>
          <p:nvPr/>
        </p:nvSpPr>
        <p:spPr>
          <a:xfrm>
            <a:off x="5943560" y="2024385"/>
            <a:ext cx="2906486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In the spectrum of visible light, yellow is found between green and orange.</a:t>
            </a:r>
            <a:endParaRPr/>
          </a:p>
        </p:txBody>
      </p:sp>
      <p:sp>
        <p:nvSpPr>
          <p:cNvPr id="633" name="Google Shape;633;p33"/>
          <p:cNvSpPr txBox="1"/>
          <p:nvPr/>
        </p:nvSpPr>
        <p:spPr>
          <a:xfrm>
            <a:off x="5943561" y="2570250"/>
            <a:ext cx="111081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Speakers</a:t>
            </a:r>
            <a:endParaRPr b="1" sz="15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34" name="Google Shape;634;p33"/>
          <p:cNvSpPr/>
          <p:nvPr/>
        </p:nvSpPr>
        <p:spPr>
          <a:xfrm>
            <a:off x="5943560" y="2871354"/>
            <a:ext cx="2906486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Free Google Slides Themes and PowerPoint Templates for Presentations.</a:t>
            </a:r>
            <a:endParaRPr sz="11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35" name="Google Shape;635;p33"/>
          <p:cNvSpPr txBox="1"/>
          <p:nvPr/>
        </p:nvSpPr>
        <p:spPr>
          <a:xfrm>
            <a:off x="5943561" y="3454155"/>
            <a:ext cx="1211165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6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Free Time</a:t>
            </a:r>
            <a:endParaRPr b="1" sz="15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36" name="Google Shape;636;p33"/>
          <p:cNvSpPr/>
          <p:nvPr/>
        </p:nvSpPr>
        <p:spPr>
          <a:xfrm>
            <a:off x="5943560" y="3755259"/>
            <a:ext cx="2906486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We use well-known development methodologies to create a customized approach for each of the projects.</a:t>
            </a:r>
            <a:endParaRPr sz="11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37" name="Google Shape;637;p33"/>
          <p:cNvSpPr/>
          <p:nvPr/>
        </p:nvSpPr>
        <p:spPr>
          <a:xfrm>
            <a:off x="1218248" y="1836998"/>
            <a:ext cx="3332246" cy="2060364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638" name="Google Shape;638;p33"/>
          <p:cNvGrpSpPr/>
          <p:nvPr/>
        </p:nvGrpSpPr>
        <p:grpSpPr>
          <a:xfrm>
            <a:off x="293117" y="242680"/>
            <a:ext cx="3900312" cy="369332"/>
            <a:chOff x="585861" y="319364"/>
            <a:chExt cx="5200425" cy="492443"/>
          </a:xfrm>
        </p:grpSpPr>
        <p:sp>
          <p:nvSpPr>
            <p:cNvPr id="639" name="Google Shape;639;p33"/>
            <p:cNvSpPr txBox="1"/>
            <p:nvPr/>
          </p:nvSpPr>
          <p:spPr>
            <a:xfrm>
              <a:off x="718211" y="319364"/>
              <a:ext cx="2803508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CAR SHOWROOM</a:t>
              </a:r>
              <a:endParaRPr sz="18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40" name="Google Shape;640;p33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41" name="Google Shape;641;p33"/>
            <p:cNvSpPr txBox="1"/>
            <p:nvPr/>
          </p:nvSpPr>
          <p:spPr>
            <a:xfrm>
              <a:off x="3558749" y="429775"/>
              <a:ext cx="2227537" cy="3385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rPr>
                <a:t>  Click here to add Title</a:t>
              </a:r>
              <a:endParaRPr sz="10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/>
          <p:nvPr/>
        </p:nvSpPr>
        <p:spPr>
          <a:xfrm>
            <a:off x="4326732" y="0"/>
            <a:ext cx="4817269" cy="5143500"/>
          </a:xfrm>
          <a:custGeom>
            <a:rect b="b" l="l" r="r" t="t"/>
            <a:pathLst>
              <a:path extrusionOk="0" h="6858000" w="5769204">
                <a:moveTo>
                  <a:pt x="1883645" y="9427"/>
                </a:moveTo>
                <a:lnTo>
                  <a:pt x="5769204" y="0"/>
                </a:lnTo>
                <a:lnTo>
                  <a:pt x="5769204" y="6858000"/>
                </a:lnTo>
                <a:lnTo>
                  <a:pt x="0" y="6858000"/>
                </a:lnTo>
                <a:lnTo>
                  <a:pt x="1883645" y="9427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FFFFFF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104" name="Google Shape;104;p16"/>
          <p:cNvGrpSpPr/>
          <p:nvPr/>
        </p:nvGrpSpPr>
        <p:grpSpPr>
          <a:xfrm>
            <a:off x="1656160" y="2246695"/>
            <a:ext cx="2697956" cy="323165"/>
            <a:chOff x="4890927" y="1493482"/>
            <a:chExt cx="4772620" cy="431459"/>
          </a:xfrm>
        </p:grpSpPr>
        <p:sp>
          <p:nvSpPr>
            <p:cNvPr id="105" name="Google Shape;105;p16"/>
            <p:cNvSpPr/>
            <p:nvPr/>
          </p:nvSpPr>
          <p:spPr>
            <a:xfrm>
              <a:off x="4890927" y="1504216"/>
              <a:ext cx="4772620" cy="369823"/>
            </a:xfrm>
            <a:prstGeom prst="rect">
              <a:avLst/>
            </a:prstGeom>
            <a:noFill/>
            <a:ln cap="flat" cmpd="sng" w="9525">
              <a:solidFill>
                <a:srgbClr val="3F3F3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Rockwell"/>
                <a:buNone/>
              </a:pPr>
              <a:r>
                <a:t/>
              </a:r>
              <a:endParaRPr b="1" sz="1200">
                <a:solidFill>
                  <a:srgbClr val="C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06" name="Google Shape;106;p16"/>
            <p:cNvSpPr/>
            <p:nvPr/>
          </p:nvSpPr>
          <p:spPr>
            <a:xfrm>
              <a:off x="5338607" y="1493482"/>
              <a:ext cx="4010027" cy="4314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500">
                  <a:solidFill>
                    <a:srgbClr val="C00000"/>
                  </a:solidFill>
                  <a:latin typeface="Rockwell"/>
                  <a:ea typeface="Rockwell"/>
                  <a:cs typeface="Rockwell"/>
                  <a:sym typeface="Rockwell"/>
                </a:rPr>
                <a:t>FINANCIAL FACTS	</a:t>
              </a:r>
              <a:endParaRPr b="1" sz="1500">
                <a:solidFill>
                  <a:srgbClr val="C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107" name="Google Shape;107;p16"/>
          <p:cNvSpPr/>
          <p:nvPr/>
        </p:nvSpPr>
        <p:spPr>
          <a:xfrm>
            <a:off x="521494" y="2205037"/>
            <a:ext cx="996554" cy="36671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C00000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08" name="Google Shape;108;p16"/>
          <p:cNvSpPr txBox="1"/>
          <p:nvPr/>
        </p:nvSpPr>
        <p:spPr>
          <a:xfrm>
            <a:off x="653654" y="2232423"/>
            <a:ext cx="791019" cy="3231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50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# 1</a:t>
            </a:r>
            <a:endParaRPr b="1" sz="1500">
              <a:solidFill>
                <a:srgbClr val="FFFFFF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109" name="Google Shape;109;p16"/>
          <p:cNvGrpSpPr/>
          <p:nvPr/>
        </p:nvGrpSpPr>
        <p:grpSpPr>
          <a:xfrm>
            <a:off x="1656160" y="2745919"/>
            <a:ext cx="2697956" cy="323165"/>
            <a:chOff x="4890927" y="1498722"/>
            <a:chExt cx="4772620" cy="431459"/>
          </a:xfrm>
        </p:grpSpPr>
        <p:sp>
          <p:nvSpPr>
            <p:cNvPr id="110" name="Google Shape;110;p16"/>
            <p:cNvSpPr/>
            <p:nvPr/>
          </p:nvSpPr>
          <p:spPr>
            <a:xfrm>
              <a:off x="4890927" y="1504216"/>
              <a:ext cx="4772620" cy="369823"/>
            </a:xfrm>
            <a:prstGeom prst="rect">
              <a:avLst/>
            </a:prstGeom>
            <a:noFill/>
            <a:ln cap="flat" cmpd="sng" w="9525">
              <a:solidFill>
                <a:srgbClr val="3F3F3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Rockwell"/>
                <a:buNone/>
              </a:pPr>
              <a:r>
                <a:t/>
              </a:r>
              <a:endParaRPr b="1" sz="1200">
                <a:solidFill>
                  <a:srgbClr val="C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11" name="Google Shape;111;p16"/>
            <p:cNvSpPr/>
            <p:nvPr/>
          </p:nvSpPr>
          <p:spPr>
            <a:xfrm>
              <a:off x="5357072" y="1498722"/>
              <a:ext cx="4010027" cy="4314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500">
                  <a:solidFill>
                    <a:srgbClr val="C00000"/>
                  </a:solidFill>
                  <a:latin typeface="Rockwell"/>
                  <a:ea typeface="Rockwell"/>
                  <a:cs typeface="Rockwell"/>
                  <a:sym typeface="Rockwell"/>
                </a:rPr>
                <a:t>PROFIT &amp; LOSS</a:t>
              </a:r>
              <a:endParaRPr b="1" sz="1500">
                <a:solidFill>
                  <a:srgbClr val="C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112" name="Google Shape;112;p16"/>
          <p:cNvSpPr/>
          <p:nvPr/>
        </p:nvSpPr>
        <p:spPr>
          <a:xfrm>
            <a:off x="521494" y="2700337"/>
            <a:ext cx="996554" cy="36671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C00000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13" name="Google Shape;113;p16"/>
          <p:cNvSpPr txBox="1"/>
          <p:nvPr/>
        </p:nvSpPr>
        <p:spPr>
          <a:xfrm>
            <a:off x="653654" y="2727723"/>
            <a:ext cx="791019" cy="3231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50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# 2</a:t>
            </a:r>
            <a:endParaRPr b="1" sz="1500">
              <a:solidFill>
                <a:srgbClr val="FFFFFF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114" name="Google Shape;114;p16"/>
          <p:cNvGrpSpPr/>
          <p:nvPr/>
        </p:nvGrpSpPr>
        <p:grpSpPr>
          <a:xfrm>
            <a:off x="1654969" y="3237418"/>
            <a:ext cx="2697956" cy="323165"/>
            <a:chOff x="4890927" y="1493647"/>
            <a:chExt cx="4772620" cy="431459"/>
          </a:xfrm>
        </p:grpSpPr>
        <p:sp>
          <p:nvSpPr>
            <p:cNvPr id="115" name="Google Shape;115;p16"/>
            <p:cNvSpPr/>
            <p:nvPr/>
          </p:nvSpPr>
          <p:spPr>
            <a:xfrm>
              <a:off x="4890927" y="1504216"/>
              <a:ext cx="4772620" cy="369823"/>
            </a:xfrm>
            <a:prstGeom prst="rect">
              <a:avLst/>
            </a:prstGeom>
            <a:noFill/>
            <a:ln cap="flat" cmpd="sng" w="9525">
              <a:solidFill>
                <a:srgbClr val="3F3F3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Rockwell"/>
                <a:buNone/>
              </a:pPr>
              <a:r>
                <a:t/>
              </a:r>
              <a:endParaRPr b="1" sz="1200">
                <a:solidFill>
                  <a:srgbClr val="C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16" name="Google Shape;116;p16"/>
            <p:cNvSpPr/>
            <p:nvPr/>
          </p:nvSpPr>
          <p:spPr>
            <a:xfrm>
              <a:off x="5340716" y="1493647"/>
              <a:ext cx="4010027" cy="4314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500">
                  <a:solidFill>
                    <a:srgbClr val="C00000"/>
                  </a:solidFill>
                  <a:latin typeface="Rockwell"/>
                  <a:ea typeface="Rockwell"/>
                  <a:cs typeface="Rockwell"/>
                  <a:sym typeface="Rockwell"/>
                </a:rPr>
                <a:t>BALANCE SHEET</a:t>
              </a:r>
              <a:endParaRPr b="1" sz="1500">
                <a:solidFill>
                  <a:srgbClr val="C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117" name="Google Shape;117;p16"/>
          <p:cNvSpPr/>
          <p:nvPr/>
        </p:nvSpPr>
        <p:spPr>
          <a:xfrm>
            <a:off x="519112" y="3195637"/>
            <a:ext cx="996554" cy="36671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C00000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18" name="Google Shape;118;p16"/>
          <p:cNvSpPr txBox="1"/>
          <p:nvPr/>
        </p:nvSpPr>
        <p:spPr>
          <a:xfrm>
            <a:off x="651273" y="3223023"/>
            <a:ext cx="791019" cy="3231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50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# 3</a:t>
            </a:r>
            <a:endParaRPr b="1" sz="1500">
              <a:solidFill>
                <a:srgbClr val="FFFFFF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119" name="Google Shape;119;p16"/>
          <p:cNvGrpSpPr/>
          <p:nvPr/>
        </p:nvGrpSpPr>
        <p:grpSpPr>
          <a:xfrm>
            <a:off x="1654969" y="3724801"/>
            <a:ext cx="2697956" cy="323165"/>
            <a:chOff x="4890927" y="1483077"/>
            <a:chExt cx="4772620" cy="431459"/>
          </a:xfrm>
        </p:grpSpPr>
        <p:sp>
          <p:nvSpPr>
            <p:cNvPr id="120" name="Google Shape;120;p16"/>
            <p:cNvSpPr/>
            <p:nvPr/>
          </p:nvSpPr>
          <p:spPr>
            <a:xfrm>
              <a:off x="4890927" y="1504216"/>
              <a:ext cx="4772620" cy="369823"/>
            </a:xfrm>
            <a:prstGeom prst="rect">
              <a:avLst/>
            </a:prstGeom>
            <a:noFill/>
            <a:ln cap="flat" cmpd="sng" w="9525">
              <a:solidFill>
                <a:srgbClr val="3F3F3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Rockwell"/>
                <a:buNone/>
              </a:pPr>
              <a:r>
                <a:t/>
              </a:r>
              <a:endParaRPr b="1" sz="1200">
                <a:solidFill>
                  <a:srgbClr val="C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21" name="Google Shape;121;p16"/>
            <p:cNvSpPr/>
            <p:nvPr/>
          </p:nvSpPr>
          <p:spPr>
            <a:xfrm>
              <a:off x="5340714" y="1483077"/>
              <a:ext cx="4010027" cy="4314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1500">
                  <a:solidFill>
                    <a:srgbClr val="C00000"/>
                  </a:solidFill>
                  <a:latin typeface="Rockwell"/>
                  <a:ea typeface="Rockwell"/>
                  <a:cs typeface="Rockwell"/>
                  <a:sym typeface="Rockwell"/>
                </a:rPr>
                <a:t>SALE REPORT</a:t>
              </a:r>
              <a:endParaRPr b="1" sz="1500">
                <a:solidFill>
                  <a:srgbClr val="C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122" name="Google Shape;122;p16"/>
          <p:cNvSpPr/>
          <p:nvPr/>
        </p:nvSpPr>
        <p:spPr>
          <a:xfrm>
            <a:off x="519112" y="3690937"/>
            <a:ext cx="996554" cy="36671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C00000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23" name="Google Shape;123;p16"/>
          <p:cNvSpPr txBox="1"/>
          <p:nvPr/>
        </p:nvSpPr>
        <p:spPr>
          <a:xfrm>
            <a:off x="651273" y="3718323"/>
            <a:ext cx="791019" cy="3231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500">
                <a:solidFill>
                  <a:srgbClr val="FFFFFF"/>
                </a:solidFill>
                <a:latin typeface="Rockwell"/>
                <a:ea typeface="Rockwell"/>
                <a:cs typeface="Rockwell"/>
                <a:sym typeface="Rockwell"/>
              </a:rPr>
              <a:t># 4</a:t>
            </a:r>
            <a:endParaRPr b="1" sz="1500">
              <a:solidFill>
                <a:srgbClr val="FFFFFF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124" name="Google Shape;124;p16"/>
          <p:cNvGrpSpPr/>
          <p:nvPr/>
        </p:nvGrpSpPr>
        <p:grpSpPr>
          <a:xfrm>
            <a:off x="481013" y="1612210"/>
            <a:ext cx="1913335" cy="400110"/>
            <a:chOff x="618730" y="1534134"/>
            <a:chExt cx="2551190" cy="533042"/>
          </a:xfrm>
        </p:grpSpPr>
        <p:cxnSp>
          <p:nvCxnSpPr>
            <p:cNvPr id="125" name="Google Shape;125;p16"/>
            <p:cNvCxnSpPr/>
            <p:nvPr/>
          </p:nvCxnSpPr>
          <p:spPr>
            <a:xfrm>
              <a:off x="618730" y="1952751"/>
              <a:ext cx="2551190" cy="0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26" name="Google Shape;126;p16"/>
            <p:cNvSpPr txBox="1"/>
            <p:nvPr/>
          </p:nvSpPr>
          <p:spPr>
            <a:xfrm>
              <a:off x="995860" y="1534134"/>
              <a:ext cx="1894121" cy="5330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tr-TR" sz="2000">
                  <a:solidFill>
                    <a:srgbClr val="C00000"/>
                  </a:solidFill>
                  <a:latin typeface="Rockwell"/>
                  <a:ea typeface="Rockwell"/>
                  <a:cs typeface="Rockwell"/>
                  <a:sym typeface="Rockwell"/>
                </a:rPr>
                <a:t>Contents</a:t>
              </a:r>
              <a:endParaRPr b="1" sz="2000">
                <a:solidFill>
                  <a:srgbClr val="C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6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7" name="Google Shape;647;p34"/>
          <p:cNvGrpSpPr/>
          <p:nvPr/>
        </p:nvGrpSpPr>
        <p:grpSpPr>
          <a:xfrm>
            <a:off x="4666440" y="2058841"/>
            <a:ext cx="1948459" cy="676275"/>
            <a:chOff x="2438" y="1458"/>
            <a:chExt cx="1636" cy="568"/>
          </a:xfrm>
        </p:grpSpPr>
        <p:sp>
          <p:nvSpPr>
            <p:cNvPr id="648" name="Google Shape;648;p34"/>
            <p:cNvSpPr/>
            <p:nvPr/>
          </p:nvSpPr>
          <p:spPr>
            <a:xfrm>
              <a:off x="2482" y="1458"/>
              <a:ext cx="1592" cy="568"/>
            </a:xfrm>
            <a:custGeom>
              <a:rect b="b" l="l" r="r" t="t"/>
              <a:pathLst>
                <a:path extrusionOk="0" h="568" w="1592">
                  <a:moveTo>
                    <a:pt x="1" y="189"/>
                  </a:moveTo>
                  <a:lnTo>
                    <a:pt x="0" y="568"/>
                  </a:lnTo>
                  <a:lnTo>
                    <a:pt x="1489" y="329"/>
                  </a:lnTo>
                  <a:lnTo>
                    <a:pt x="1592" y="152"/>
                  </a:lnTo>
                  <a:lnTo>
                    <a:pt x="1477" y="0"/>
                  </a:lnTo>
                  <a:lnTo>
                    <a:pt x="1" y="189"/>
                  </a:lnTo>
                  <a:close/>
                </a:path>
              </a:pathLst>
            </a:custGeom>
            <a:gradFill>
              <a:gsLst>
                <a:gs pos="0">
                  <a:srgbClr val="EAEAEA"/>
                </a:gs>
                <a:gs pos="100000">
                  <a:srgbClr val="E1E1E1"/>
                </a:gs>
              </a:gsLst>
              <a:lin ang="0" scaled="0"/>
            </a:gradFill>
            <a:ln>
              <a:noFill/>
            </a:ln>
            <a:effectLst>
              <a:outerShdw blurRad="44450" algn="ctr" dir="5400000" dist="27940">
                <a:srgbClr val="000000">
                  <a:alpha val="31764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49" name="Google Shape;649;p34"/>
            <p:cNvSpPr/>
            <p:nvPr/>
          </p:nvSpPr>
          <p:spPr>
            <a:xfrm>
              <a:off x="2515" y="1500"/>
              <a:ext cx="1517" cy="476"/>
            </a:xfrm>
            <a:custGeom>
              <a:rect b="b" l="l" r="r" t="t"/>
              <a:pathLst>
                <a:path extrusionOk="0" h="476" w="1509">
                  <a:moveTo>
                    <a:pt x="0" y="184"/>
                  </a:moveTo>
                  <a:lnTo>
                    <a:pt x="1" y="476"/>
                  </a:lnTo>
                  <a:lnTo>
                    <a:pt x="1420" y="254"/>
                  </a:lnTo>
                  <a:lnTo>
                    <a:pt x="1509" y="117"/>
                  </a:lnTo>
                  <a:lnTo>
                    <a:pt x="1413" y="0"/>
                  </a:lnTo>
                  <a:lnTo>
                    <a:pt x="0" y="184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50" name="Google Shape;650;p34"/>
            <p:cNvSpPr/>
            <p:nvPr/>
          </p:nvSpPr>
          <p:spPr>
            <a:xfrm flipH="1" rot="-5400000">
              <a:off x="2317" y="1822"/>
              <a:ext cx="288" cy="47"/>
            </a:xfrm>
            <a:prstGeom prst="parallelogram">
              <a:avLst>
                <a:gd fmla="val 23376" name="adj"/>
              </a:avLst>
            </a:prstGeom>
            <a:gradFill>
              <a:gsLst>
                <a:gs pos="0">
                  <a:srgbClr val="CACACA"/>
                </a:gs>
                <a:gs pos="100000">
                  <a:srgbClr val="DDDDDD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651" name="Google Shape;651;p34"/>
          <p:cNvGrpSpPr/>
          <p:nvPr/>
        </p:nvGrpSpPr>
        <p:grpSpPr>
          <a:xfrm>
            <a:off x="2579870" y="2468416"/>
            <a:ext cx="1948458" cy="676275"/>
            <a:chOff x="697" y="1704"/>
            <a:chExt cx="1636" cy="568"/>
          </a:xfrm>
        </p:grpSpPr>
        <p:sp>
          <p:nvSpPr>
            <p:cNvPr id="652" name="Google Shape;652;p34"/>
            <p:cNvSpPr/>
            <p:nvPr/>
          </p:nvSpPr>
          <p:spPr>
            <a:xfrm>
              <a:off x="697" y="1704"/>
              <a:ext cx="1591" cy="568"/>
            </a:xfrm>
            <a:custGeom>
              <a:rect b="b" l="l" r="r" t="t"/>
              <a:pathLst>
                <a:path extrusionOk="0" h="568" w="1591">
                  <a:moveTo>
                    <a:pt x="1591" y="189"/>
                  </a:moveTo>
                  <a:lnTo>
                    <a:pt x="1591" y="568"/>
                  </a:lnTo>
                  <a:lnTo>
                    <a:pt x="103" y="329"/>
                  </a:lnTo>
                  <a:lnTo>
                    <a:pt x="0" y="152"/>
                  </a:lnTo>
                  <a:lnTo>
                    <a:pt x="115" y="0"/>
                  </a:lnTo>
                  <a:lnTo>
                    <a:pt x="1591" y="189"/>
                  </a:lnTo>
                  <a:close/>
                </a:path>
              </a:pathLst>
            </a:custGeom>
            <a:gradFill>
              <a:gsLst>
                <a:gs pos="0">
                  <a:srgbClr val="DDDDDD"/>
                </a:gs>
                <a:gs pos="100000">
                  <a:srgbClr val="EAEAEA"/>
                </a:gs>
              </a:gsLst>
              <a:lin ang="0" scaled="0"/>
            </a:gradFill>
            <a:ln>
              <a:noFill/>
            </a:ln>
            <a:effectLst>
              <a:outerShdw blurRad="44450" algn="ctr" dir="5400000" dist="27940">
                <a:srgbClr val="000000">
                  <a:alpha val="31764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53" name="Google Shape;653;p34"/>
            <p:cNvSpPr/>
            <p:nvPr/>
          </p:nvSpPr>
          <p:spPr>
            <a:xfrm>
              <a:off x="737" y="1746"/>
              <a:ext cx="1517" cy="476"/>
            </a:xfrm>
            <a:custGeom>
              <a:rect b="b" l="l" r="r" t="t"/>
              <a:pathLst>
                <a:path extrusionOk="0" h="409" w="1298">
                  <a:moveTo>
                    <a:pt x="1298" y="158"/>
                  </a:moveTo>
                  <a:lnTo>
                    <a:pt x="1297" y="409"/>
                  </a:lnTo>
                  <a:lnTo>
                    <a:pt x="70" y="218"/>
                  </a:lnTo>
                  <a:lnTo>
                    <a:pt x="0" y="96"/>
                  </a:lnTo>
                  <a:lnTo>
                    <a:pt x="76" y="0"/>
                  </a:lnTo>
                  <a:lnTo>
                    <a:pt x="1298" y="158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54" name="Google Shape;654;p34"/>
            <p:cNvSpPr/>
            <p:nvPr/>
          </p:nvSpPr>
          <p:spPr>
            <a:xfrm rot="5400000">
              <a:off x="2166" y="2067"/>
              <a:ext cx="288" cy="47"/>
            </a:xfrm>
            <a:prstGeom prst="parallelogram">
              <a:avLst>
                <a:gd fmla="val 19149" name="adj"/>
              </a:avLst>
            </a:prstGeom>
            <a:gradFill>
              <a:gsLst>
                <a:gs pos="0">
                  <a:srgbClr val="CACACA"/>
                </a:gs>
                <a:gs pos="100000">
                  <a:srgbClr val="DDDDDD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655" name="Google Shape;655;p34"/>
          <p:cNvGrpSpPr/>
          <p:nvPr/>
        </p:nvGrpSpPr>
        <p:grpSpPr>
          <a:xfrm>
            <a:off x="4512255" y="1049191"/>
            <a:ext cx="171450" cy="3584972"/>
            <a:chOff x="3391" y="1309"/>
            <a:chExt cx="144" cy="3011"/>
          </a:xfrm>
        </p:grpSpPr>
        <p:sp>
          <p:nvSpPr>
            <p:cNvPr id="656" name="Google Shape;656;p34"/>
            <p:cNvSpPr/>
            <p:nvPr/>
          </p:nvSpPr>
          <p:spPr>
            <a:xfrm>
              <a:off x="3393" y="1309"/>
              <a:ext cx="142" cy="3011"/>
            </a:xfrm>
            <a:prstGeom prst="can">
              <a:avLst>
                <a:gd fmla="val 55367" name="adj"/>
              </a:avLst>
            </a:prstGeom>
            <a:gradFill>
              <a:gsLst>
                <a:gs pos="0">
                  <a:srgbClr val="B8B8B8"/>
                </a:gs>
                <a:gs pos="50000">
                  <a:srgbClr val="FFFFFF"/>
                </a:gs>
                <a:gs pos="100000">
                  <a:srgbClr val="FFFFFF"/>
                </a:gs>
              </a:gsLst>
              <a:lin ang="0" scaled="0"/>
            </a:gradFill>
            <a:ln>
              <a:noFill/>
            </a:ln>
            <a:effectLst>
              <a:outerShdw blurRad="50800" rotWithShape="0" algn="t" dir="5400000" dist="38100">
                <a:srgbClr val="000000">
                  <a:alpha val="4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57" name="Google Shape;657;p34"/>
            <p:cNvSpPr/>
            <p:nvPr/>
          </p:nvSpPr>
          <p:spPr>
            <a:xfrm>
              <a:off x="3391" y="1309"/>
              <a:ext cx="144" cy="78"/>
            </a:xfrm>
            <a:prstGeom prst="ellipse">
              <a:avLst/>
            </a:prstGeom>
            <a:gradFill>
              <a:gsLst>
                <a:gs pos="0">
                  <a:srgbClr val="F5F5F5"/>
                </a:gs>
                <a:gs pos="50000">
                  <a:srgbClr val="FFFFFF"/>
                </a:gs>
                <a:gs pos="100000">
                  <a:srgbClr val="F5F5F5"/>
                </a:gs>
              </a:gsLst>
              <a:lin ang="27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658" name="Google Shape;658;p34"/>
          <p:cNvGrpSpPr/>
          <p:nvPr/>
        </p:nvGrpSpPr>
        <p:grpSpPr>
          <a:xfrm>
            <a:off x="3313295" y="1833813"/>
            <a:ext cx="1243013" cy="660797"/>
            <a:chOff x="2384" y="1968"/>
            <a:chExt cx="1044" cy="555"/>
          </a:xfrm>
        </p:grpSpPr>
        <p:sp>
          <p:nvSpPr>
            <p:cNvPr id="659" name="Google Shape;659;p34"/>
            <p:cNvSpPr/>
            <p:nvPr/>
          </p:nvSpPr>
          <p:spPr>
            <a:xfrm flipH="1" rot="5400000">
              <a:off x="3236" y="2086"/>
              <a:ext cx="288" cy="96"/>
            </a:xfrm>
            <a:prstGeom prst="parallelogram">
              <a:avLst>
                <a:gd fmla="val 18736" name="adj"/>
              </a:avLst>
            </a:prstGeom>
            <a:gradFill>
              <a:gsLst>
                <a:gs pos="0">
                  <a:srgbClr val="999999"/>
                </a:gs>
                <a:gs pos="417">
                  <a:srgbClr val="999999"/>
                </a:gs>
                <a:gs pos="7000">
                  <a:srgbClr val="DADADA"/>
                </a:gs>
                <a:gs pos="100000">
                  <a:srgbClr val="EAEAEA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60" name="Google Shape;660;p34"/>
            <p:cNvSpPr/>
            <p:nvPr/>
          </p:nvSpPr>
          <p:spPr>
            <a:xfrm>
              <a:off x="2384" y="1968"/>
              <a:ext cx="975" cy="555"/>
            </a:xfrm>
            <a:custGeom>
              <a:rect b="b" l="l" r="r" t="t"/>
              <a:pathLst>
                <a:path extrusionOk="0" h="476" w="837">
                  <a:moveTo>
                    <a:pt x="837" y="0"/>
                  </a:moveTo>
                  <a:lnTo>
                    <a:pt x="837" y="317"/>
                  </a:lnTo>
                  <a:lnTo>
                    <a:pt x="116" y="476"/>
                  </a:lnTo>
                  <a:lnTo>
                    <a:pt x="0" y="304"/>
                  </a:lnTo>
                  <a:lnTo>
                    <a:pt x="110" y="100"/>
                  </a:lnTo>
                  <a:lnTo>
                    <a:pt x="837" y="0"/>
                  </a:ln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EDEDED"/>
                </a:gs>
              </a:gsLst>
              <a:lin ang="0" scaled="0"/>
            </a:gradFill>
            <a:ln>
              <a:noFill/>
            </a:ln>
            <a:effectLst>
              <a:outerShdw blurRad="44450" algn="ctr" dir="5400000" dist="27940">
                <a:srgbClr val="000000">
                  <a:alpha val="31764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61" name="Google Shape;661;p34"/>
            <p:cNvSpPr/>
            <p:nvPr/>
          </p:nvSpPr>
          <p:spPr>
            <a:xfrm>
              <a:off x="2421" y="2007"/>
              <a:ext cx="905" cy="461"/>
            </a:xfrm>
            <a:custGeom>
              <a:rect b="b" l="l" r="r" t="t"/>
              <a:pathLst>
                <a:path extrusionOk="0" h="396" w="786">
                  <a:moveTo>
                    <a:pt x="786" y="0"/>
                  </a:moveTo>
                  <a:lnTo>
                    <a:pt x="786" y="252"/>
                  </a:lnTo>
                  <a:lnTo>
                    <a:pt x="92" y="396"/>
                  </a:lnTo>
                  <a:lnTo>
                    <a:pt x="0" y="266"/>
                  </a:lnTo>
                  <a:lnTo>
                    <a:pt x="88" y="112"/>
                  </a:lnTo>
                  <a:lnTo>
                    <a:pt x="786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662" name="Google Shape;662;p34"/>
          <p:cNvGrpSpPr/>
          <p:nvPr/>
        </p:nvGrpSpPr>
        <p:grpSpPr>
          <a:xfrm>
            <a:off x="2239351" y="3480448"/>
            <a:ext cx="2300288" cy="604838"/>
            <a:chOff x="1482" y="3351"/>
            <a:chExt cx="1932" cy="508"/>
          </a:xfrm>
        </p:grpSpPr>
        <p:sp>
          <p:nvSpPr>
            <p:cNvPr id="663" name="Google Shape;663;p34"/>
            <p:cNvSpPr/>
            <p:nvPr/>
          </p:nvSpPr>
          <p:spPr>
            <a:xfrm flipH="1" rot="5400000">
              <a:off x="3237" y="3499"/>
              <a:ext cx="288" cy="66"/>
            </a:xfrm>
            <a:prstGeom prst="parallelogram">
              <a:avLst>
                <a:gd fmla="val 4525" name="adj"/>
              </a:avLst>
            </a:prstGeom>
            <a:gradFill>
              <a:gsLst>
                <a:gs pos="0">
                  <a:srgbClr val="949494"/>
                </a:gs>
                <a:gs pos="1250">
                  <a:srgbClr val="949494"/>
                </a:gs>
                <a:gs pos="7000">
                  <a:srgbClr val="DADADA"/>
                </a:gs>
                <a:gs pos="100000">
                  <a:srgbClr val="EAEAEA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64" name="Google Shape;664;p34"/>
            <p:cNvSpPr/>
            <p:nvPr/>
          </p:nvSpPr>
          <p:spPr>
            <a:xfrm>
              <a:off x="1482" y="3351"/>
              <a:ext cx="1883" cy="508"/>
            </a:xfrm>
            <a:custGeom>
              <a:rect b="b" l="l" r="r" t="t"/>
              <a:pathLst>
                <a:path extrusionOk="0" h="436" w="2085">
                  <a:moveTo>
                    <a:pt x="2085" y="0"/>
                  </a:moveTo>
                  <a:lnTo>
                    <a:pt x="2085" y="312"/>
                  </a:lnTo>
                  <a:lnTo>
                    <a:pt x="171" y="436"/>
                  </a:lnTo>
                  <a:lnTo>
                    <a:pt x="0" y="277"/>
                  </a:lnTo>
                  <a:lnTo>
                    <a:pt x="178" y="88"/>
                  </a:lnTo>
                  <a:lnTo>
                    <a:pt x="2085" y="0"/>
                  </a:lnTo>
                  <a:close/>
                </a:path>
              </a:pathLst>
            </a:custGeom>
            <a:gradFill>
              <a:gsLst>
                <a:gs pos="0">
                  <a:srgbClr val="EDEDED"/>
                </a:gs>
                <a:gs pos="50000">
                  <a:srgbClr val="FFFFFF"/>
                </a:gs>
                <a:gs pos="100000">
                  <a:srgbClr val="EDEDED"/>
                </a:gs>
              </a:gsLst>
              <a:lin ang="0" scaled="0"/>
            </a:gradFill>
            <a:ln>
              <a:noFill/>
            </a:ln>
            <a:effectLst>
              <a:outerShdw blurRad="44450" algn="ctr" dir="5400000" dist="27940">
                <a:srgbClr val="000000">
                  <a:alpha val="31764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65" name="Google Shape;665;p34"/>
            <p:cNvSpPr/>
            <p:nvPr/>
          </p:nvSpPr>
          <p:spPr>
            <a:xfrm>
              <a:off x="1528" y="3394"/>
              <a:ext cx="1812" cy="419"/>
            </a:xfrm>
            <a:custGeom>
              <a:rect b="b" l="l" r="r" t="t"/>
              <a:pathLst>
                <a:path extrusionOk="0" h="360" w="2004">
                  <a:moveTo>
                    <a:pt x="2004" y="0"/>
                  </a:moveTo>
                  <a:lnTo>
                    <a:pt x="2003" y="250"/>
                  </a:lnTo>
                  <a:lnTo>
                    <a:pt x="130" y="360"/>
                  </a:lnTo>
                  <a:lnTo>
                    <a:pt x="0" y="234"/>
                  </a:lnTo>
                  <a:lnTo>
                    <a:pt x="138" y="92"/>
                  </a:lnTo>
                  <a:lnTo>
                    <a:pt x="2004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666" name="Google Shape;666;p34"/>
          <p:cNvGrpSpPr/>
          <p:nvPr/>
        </p:nvGrpSpPr>
        <p:grpSpPr>
          <a:xfrm>
            <a:off x="4649803" y="3091113"/>
            <a:ext cx="2461587" cy="604838"/>
            <a:chOff x="3496" y="3024"/>
            <a:chExt cx="2183" cy="508"/>
          </a:xfrm>
        </p:grpSpPr>
        <p:sp>
          <p:nvSpPr>
            <p:cNvPr id="667" name="Google Shape;667;p34"/>
            <p:cNvSpPr/>
            <p:nvPr/>
          </p:nvSpPr>
          <p:spPr>
            <a:xfrm rot="-5400000">
              <a:off x="3389" y="3170"/>
              <a:ext cx="288" cy="75"/>
            </a:xfrm>
            <a:prstGeom prst="parallelogram">
              <a:avLst>
                <a:gd fmla="val 3982" name="adj"/>
              </a:avLst>
            </a:prstGeom>
            <a:gradFill>
              <a:gsLst>
                <a:gs pos="0">
                  <a:srgbClr val="9F9F9F"/>
                </a:gs>
                <a:gs pos="417">
                  <a:srgbClr val="9F9F9F"/>
                </a:gs>
                <a:gs pos="7000">
                  <a:srgbClr val="B8B8B8"/>
                </a:gs>
                <a:gs pos="100000">
                  <a:srgbClr val="EAEAEA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68" name="Google Shape;668;p34"/>
            <p:cNvSpPr/>
            <p:nvPr/>
          </p:nvSpPr>
          <p:spPr>
            <a:xfrm flipH="1">
              <a:off x="3553" y="3024"/>
              <a:ext cx="2126" cy="508"/>
            </a:xfrm>
            <a:custGeom>
              <a:rect b="b" l="l" r="r" t="t"/>
              <a:pathLst>
                <a:path extrusionOk="0" h="436" w="2085">
                  <a:moveTo>
                    <a:pt x="2085" y="0"/>
                  </a:moveTo>
                  <a:lnTo>
                    <a:pt x="2085" y="312"/>
                  </a:lnTo>
                  <a:lnTo>
                    <a:pt x="171" y="436"/>
                  </a:lnTo>
                  <a:lnTo>
                    <a:pt x="0" y="277"/>
                  </a:lnTo>
                  <a:lnTo>
                    <a:pt x="178" y="88"/>
                  </a:lnTo>
                  <a:lnTo>
                    <a:pt x="2085" y="0"/>
                  </a:lnTo>
                  <a:close/>
                </a:path>
              </a:pathLst>
            </a:custGeom>
            <a:gradFill>
              <a:gsLst>
                <a:gs pos="0">
                  <a:srgbClr val="EDEDED"/>
                </a:gs>
                <a:gs pos="50000">
                  <a:srgbClr val="FFFFFF"/>
                </a:gs>
                <a:gs pos="100000">
                  <a:srgbClr val="EDEDED"/>
                </a:gs>
              </a:gsLst>
              <a:lin ang="0" scaled="0"/>
            </a:gradFill>
            <a:ln>
              <a:noFill/>
            </a:ln>
            <a:effectLst>
              <a:outerShdw blurRad="44450" algn="ctr" dir="5400000" dist="27940">
                <a:srgbClr val="000000">
                  <a:alpha val="31764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69" name="Google Shape;669;p34"/>
            <p:cNvSpPr/>
            <p:nvPr/>
          </p:nvSpPr>
          <p:spPr>
            <a:xfrm flipH="1">
              <a:off x="3580" y="3067"/>
              <a:ext cx="2047" cy="419"/>
            </a:xfrm>
            <a:custGeom>
              <a:rect b="b" l="l" r="r" t="t"/>
              <a:pathLst>
                <a:path extrusionOk="0" h="360" w="2004">
                  <a:moveTo>
                    <a:pt x="2004" y="0"/>
                  </a:moveTo>
                  <a:lnTo>
                    <a:pt x="2003" y="250"/>
                  </a:lnTo>
                  <a:lnTo>
                    <a:pt x="130" y="360"/>
                  </a:lnTo>
                  <a:lnTo>
                    <a:pt x="0" y="234"/>
                  </a:lnTo>
                  <a:lnTo>
                    <a:pt x="138" y="92"/>
                  </a:lnTo>
                  <a:lnTo>
                    <a:pt x="2004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670" name="Google Shape;670;p34"/>
          <p:cNvGrpSpPr/>
          <p:nvPr/>
        </p:nvGrpSpPr>
        <p:grpSpPr>
          <a:xfrm>
            <a:off x="4650367" y="1411141"/>
            <a:ext cx="1328738" cy="660797"/>
            <a:chOff x="2345" y="1092"/>
            <a:chExt cx="1116" cy="555"/>
          </a:xfrm>
        </p:grpSpPr>
        <p:sp>
          <p:nvSpPr>
            <p:cNvPr id="671" name="Google Shape;671;p34"/>
            <p:cNvSpPr/>
            <p:nvPr/>
          </p:nvSpPr>
          <p:spPr>
            <a:xfrm rot="-5400000">
              <a:off x="2249" y="1222"/>
              <a:ext cx="288" cy="96"/>
            </a:xfrm>
            <a:prstGeom prst="parallelogram">
              <a:avLst>
                <a:gd fmla="val 18736" name="adj"/>
              </a:avLst>
            </a:prstGeom>
            <a:gradFill>
              <a:gsLst>
                <a:gs pos="0">
                  <a:srgbClr val="DADADA"/>
                </a:gs>
                <a:gs pos="100000">
                  <a:srgbClr val="EAEAEA"/>
                </a:gs>
              </a:gsLst>
              <a:lin ang="54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00000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672" name="Google Shape;672;p34"/>
            <p:cNvGrpSpPr/>
            <p:nvPr/>
          </p:nvGrpSpPr>
          <p:grpSpPr>
            <a:xfrm>
              <a:off x="2414" y="1092"/>
              <a:ext cx="1047" cy="555"/>
              <a:chOff x="2414" y="1104"/>
              <a:chExt cx="975" cy="555"/>
            </a:xfrm>
          </p:grpSpPr>
          <p:sp>
            <p:nvSpPr>
              <p:cNvPr id="673" name="Google Shape;673;p34"/>
              <p:cNvSpPr/>
              <p:nvPr/>
            </p:nvSpPr>
            <p:spPr>
              <a:xfrm flipH="1">
                <a:off x="2414" y="1104"/>
                <a:ext cx="975" cy="555"/>
              </a:xfrm>
              <a:custGeom>
                <a:rect b="b" l="l" r="r" t="t"/>
                <a:pathLst>
                  <a:path extrusionOk="0" h="476" w="837">
                    <a:moveTo>
                      <a:pt x="837" y="0"/>
                    </a:moveTo>
                    <a:lnTo>
                      <a:pt x="837" y="317"/>
                    </a:lnTo>
                    <a:lnTo>
                      <a:pt x="116" y="476"/>
                    </a:lnTo>
                    <a:lnTo>
                      <a:pt x="0" y="304"/>
                    </a:lnTo>
                    <a:lnTo>
                      <a:pt x="110" y="100"/>
                    </a:lnTo>
                    <a:lnTo>
                      <a:pt x="837" y="0"/>
                    </a:lnTo>
                    <a:close/>
                  </a:path>
                </a:pathLst>
              </a:custGeom>
              <a:gradFill>
                <a:gsLst>
                  <a:gs pos="0">
                    <a:srgbClr val="FFFFFF"/>
                  </a:gs>
                  <a:gs pos="100000">
                    <a:srgbClr val="EDEDED"/>
                  </a:gs>
                </a:gsLst>
                <a:lin ang="0" scaled="0"/>
              </a:gradFill>
              <a:ln>
                <a:noFill/>
              </a:ln>
              <a:effectLst>
                <a:outerShdw blurRad="44450" algn="ctr" dir="5400000" dist="27940">
                  <a:srgbClr val="000000">
                    <a:alpha val="31764"/>
                  </a:srgbClr>
                </a:outerShdw>
              </a:effectLst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rgbClr val="000000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674" name="Google Shape;674;p34"/>
              <p:cNvSpPr/>
              <p:nvPr/>
            </p:nvSpPr>
            <p:spPr>
              <a:xfrm flipH="1">
                <a:off x="2447" y="1143"/>
                <a:ext cx="905" cy="461"/>
              </a:xfrm>
              <a:custGeom>
                <a:rect b="b" l="l" r="r" t="t"/>
                <a:pathLst>
                  <a:path extrusionOk="0" h="396" w="786">
                    <a:moveTo>
                      <a:pt x="786" y="0"/>
                    </a:moveTo>
                    <a:lnTo>
                      <a:pt x="786" y="252"/>
                    </a:lnTo>
                    <a:lnTo>
                      <a:pt x="92" y="396"/>
                    </a:lnTo>
                    <a:lnTo>
                      <a:pt x="0" y="266"/>
                    </a:lnTo>
                    <a:lnTo>
                      <a:pt x="88" y="112"/>
                    </a:lnTo>
                    <a:lnTo>
                      <a:pt x="786" y="0"/>
                    </a:ln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rgbClr val="000000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sp>
        <p:nvSpPr>
          <p:cNvPr id="675" name="Google Shape;675;p34"/>
          <p:cNvSpPr txBox="1"/>
          <p:nvPr/>
        </p:nvSpPr>
        <p:spPr>
          <a:xfrm rot="508654">
            <a:off x="4707517" y="1571620"/>
            <a:ext cx="113341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F2F2F2"/>
                </a:solidFill>
                <a:latin typeface="Rockwell"/>
                <a:ea typeface="Rockwell"/>
                <a:cs typeface="Rockwell"/>
                <a:sym typeface="Rockwell"/>
              </a:rPr>
              <a:t>#1</a:t>
            </a:r>
            <a:endParaRPr b="1" sz="1200">
              <a:solidFill>
                <a:srgbClr val="F2F2F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76" name="Google Shape;676;p34"/>
          <p:cNvSpPr txBox="1"/>
          <p:nvPr/>
        </p:nvSpPr>
        <p:spPr>
          <a:xfrm rot="-676636">
            <a:off x="3337872" y="2007892"/>
            <a:ext cx="113341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F2F2F2"/>
                </a:solidFill>
                <a:latin typeface="Rockwell"/>
                <a:ea typeface="Rockwell"/>
                <a:cs typeface="Rockwell"/>
                <a:sym typeface="Rockwell"/>
              </a:rPr>
              <a:t>#2</a:t>
            </a:r>
            <a:endParaRPr b="1" sz="1200">
              <a:solidFill>
                <a:srgbClr val="F2F2F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77" name="Google Shape;677;p34"/>
          <p:cNvSpPr txBox="1"/>
          <p:nvPr/>
        </p:nvSpPr>
        <p:spPr>
          <a:xfrm rot="-431437">
            <a:off x="4958051" y="2253523"/>
            <a:ext cx="113341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F2F2F2"/>
                </a:solidFill>
                <a:latin typeface="Rockwell"/>
                <a:ea typeface="Rockwell"/>
                <a:cs typeface="Rockwell"/>
                <a:sym typeface="Rockwell"/>
              </a:rPr>
              <a:t>#3</a:t>
            </a:r>
            <a:endParaRPr b="1" sz="1200">
              <a:solidFill>
                <a:srgbClr val="F2F2F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78" name="Google Shape;678;p34"/>
          <p:cNvSpPr txBox="1"/>
          <p:nvPr/>
        </p:nvSpPr>
        <p:spPr>
          <a:xfrm rot="354631">
            <a:off x="2963283" y="2648037"/>
            <a:ext cx="1357428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F2F2F2"/>
                </a:solidFill>
                <a:latin typeface="Rockwell"/>
                <a:ea typeface="Rockwell"/>
                <a:cs typeface="Rockwell"/>
                <a:sym typeface="Rockwell"/>
              </a:rPr>
              <a:t>#4</a:t>
            </a:r>
            <a:endParaRPr b="1" sz="1200">
              <a:solidFill>
                <a:srgbClr val="F2F2F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79" name="Google Shape;679;p34"/>
          <p:cNvSpPr txBox="1"/>
          <p:nvPr/>
        </p:nvSpPr>
        <p:spPr>
          <a:xfrm rot="-237412">
            <a:off x="2746334" y="3636975"/>
            <a:ext cx="1347669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F2F2F2"/>
                </a:solidFill>
                <a:latin typeface="Rockwell"/>
                <a:ea typeface="Rockwell"/>
                <a:cs typeface="Rockwell"/>
                <a:sym typeface="Rockwell"/>
              </a:rPr>
              <a:t>#6</a:t>
            </a:r>
            <a:endParaRPr b="1" sz="1200">
              <a:solidFill>
                <a:srgbClr val="F2F2F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80" name="Google Shape;680;p34"/>
          <p:cNvSpPr txBox="1"/>
          <p:nvPr/>
        </p:nvSpPr>
        <p:spPr>
          <a:xfrm rot="229781">
            <a:off x="5255227" y="3260572"/>
            <a:ext cx="1509877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F2F2F2"/>
                </a:solidFill>
                <a:latin typeface="Rockwell"/>
                <a:ea typeface="Rockwell"/>
                <a:cs typeface="Rockwell"/>
                <a:sym typeface="Rockwell"/>
              </a:rPr>
              <a:t>#5</a:t>
            </a:r>
            <a:endParaRPr b="1" sz="1200">
              <a:solidFill>
                <a:srgbClr val="F2F2F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81" name="Google Shape;681;p34"/>
          <p:cNvSpPr/>
          <p:nvPr/>
        </p:nvSpPr>
        <p:spPr>
          <a:xfrm>
            <a:off x="179512" y="3578845"/>
            <a:ext cx="2103354" cy="5770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This allows us to achieve high quality outcomes and full transparency towards.</a:t>
            </a:r>
            <a:endParaRPr/>
          </a:p>
        </p:txBody>
      </p:sp>
      <p:sp>
        <p:nvSpPr>
          <p:cNvPr id="682" name="Google Shape;682;p34"/>
          <p:cNvSpPr/>
          <p:nvPr/>
        </p:nvSpPr>
        <p:spPr>
          <a:xfrm>
            <a:off x="454839" y="2363986"/>
            <a:ext cx="2103354" cy="5770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Get a modern PowerPoint Presentation that is beautifully designed.</a:t>
            </a:r>
            <a:endParaRPr sz="11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83" name="Google Shape;683;p34"/>
          <p:cNvSpPr/>
          <p:nvPr/>
        </p:nvSpPr>
        <p:spPr>
          <a:xfrm>
            <a:off x="6663715" y="1969888"/>
            <a:ext cx="2339869" cy="74635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Click on the button under the presentation preview that says "Download as PowerPoint template".</a:t>
            </a:r>
            <a:endParaRPr sz="11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84" name="Google Shape;684;p34"/>
          <p:cNvSpPr/>
          <p:nvPr/>
        </p:nvSpPr>
        <p:spPr>
          <a:xfrm>
            <a:off x="7141828" y="3151820"/>
            <a:ext cx="1861756" cy="91563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We use well-known development methodologies to create a customized approach for each of the projects. </a:t>
            </a:r>
            <a:endParaRPr sz="11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85" name="Google Shape;685;p34"/>
          <p:cNvSpPr/>
          <p:nvPr/>
        </p:nvSpPr>
        <p:spPr>
          <a:xfrm>
            <a:off x="1998600" y="1282926"/>
            <a:ext cx="2103354" cy="5770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Show and explain your web, app or software projects using these  gadget templates.</a:t>
            </a:r>
            <a:endParaRPr sz="11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686" name="Google Shape;686;p34"/>
          <p:cNvSpPr/>
          <p:nvPr/>
        </p:nvSpPr>
        <p:spPr>
          <a:xfrm>
            <a:off x="5979105" y="1270477"/>
            <a:ext cx="2339869" cy="57708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I hope and I believe that this Template will your Time, Money and Reputation.</a:t>
            </a:r>
            <a:endParaRPr sz="11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687" name="Google Shape;687;p34"/>
          <p:cNvGrpSpPr/>
          <p:nvPr/>
        </p:nvGrpSpPr>
        <p:grpSpPr>
          <a:xfrm>
            <a:off x="293117" y="242680"/>
            <a:ext cx="3900312" cy="369332"/>
            <a:chOff x="585861" y="319364"/>
            <a:chExt cx="5200425" cy="492443"/>
          </a:xfrm>
        </p:grpSpPr>
        <p:sp>
          <p:nvSpPr>
            <p:cNvPr id="688" name="Google Shape;688;p34"/>
            <p:cNvSpPr txBox="1"/>
            <p:nvPr/>
          </p:nvSpPr>
          <p:spPr>
            <a:xfrm>
              <a:off x="718211" y="319364"/>
              <a:ext cx="2803508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CAR SHOWROOM</a:t>
              </a:r>
              <a:endParaRPr sz="18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89" name="Google Shape;689;p34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90" name="Google Shape;690;p34"/>
            <p:cNvSpPr txBox="1"/>
            <p:nvPr/>
          </p:nvSpPr>
          <p:spPr>
            <a:xfrm>
              <a:off x="3558749" y="429775"/>
              <a:ext cx="2227537" cy="3385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rPr>
                <a:t>  Click here to add Title</a:t>
              </a:r>
              <a:endParaRPr sz="10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4" name="Shape 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5" name="Google Shape;695;p35"/>
          <p:cNvGrpSpPr/>
          <p:nvPr/>
        </p:nvGrpSpPr>
        <p:grpSpPr>
          <a:xfrm>
            <a:off x="619538" y="1561822"/>
            <a:ext cx="5563899" cy="2738120"/>
            <a:chOff x="776287" y="706437"/>
            <a:chExt cx="7658101" cy="3768726"/>
          </a:xfrm>
        </p:grpSpPr>
        <p:sp>
          <p:nvSpPr>
            <p:cNvPr id="696" name="Google Shape;696;p35"/>
            <p:cNvSpPr/>
            <p:nvPr/>
          </p:nvSpPr>
          <p:spPr>
            <a:xfrm>
              <a:off x="5540375" y="830262"/>
              <a:ext cx="55563" cy="30163"/>
            </a:xfrm>
            <a:custGeom>
              <a:rect b="b" l="l" r="r" t="t"/>
              <a:pathLst>
                <a:path extrusionOk="0" h="8" w="15">
                  <a:moveTo>
                    <a:pt x="8" y="0"/>
                  </a:moveTo>
                  <a:cubicBezTo>
                    <a:pt x="9" y="0"/>
                    <a:pt x="9" y="0"/>
                    <a:pt x="9" y="1"/>
                  </a:cubicBezTo>
                  <a:cubicBezTo>
                    <a:pt x="10" y="4"/>
                    <a:pt x="15" y="4"/>
                    <a:pt x="12" y="7"/>
                  </a:cubicBezTo>
                  <a:cubicBezTo>
                    <a:pt x="8" y="8"/>
                    <a:pt x="10" y="2"/>
                    <a:pt x="5" y="4"/>
                  </a:cubicBezTo>
                  <a:cubicBezTo>
                    <a:pt x="0" y="2"/>
                    <a:pt x="11" y="4"/>
                    <a:pt x="8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97" name="Google Shape;697;p35"/>
            <p:cNvSpPr/>
            <p:nvPr/>
          </p:nvSpPr>
          <p:spPr>
            <a:xfrm>
              <a:off x="6342062" y="830262"/>
              <a:ext cx="109538" cy="55563"/>
            </a:xfrm>
            <a:custGeom>
              <a:rect b="b" l="l" r="r" t="t"/>
              <a:pathLst>
                <a:path extrusionOk="0" h="15" w="29">
                  <a:moveTo>
                    <a:pt x="28" y="11"/>
                  </a:moveTo>
                  <a:cubicBezTo>
                    <a:pt x="24" y="11"/>
                    <a:pt x="17" y="9"/>
                    <a:pt x="17" y="14"/>
                  </a:cubicBezTo>
                  <a:cubicBezTo>
                    <a:pt x="14" y="12"/>
                    <a:pt x="9" y="15"/>
                    <a:pt x="3" y="14"/>
                  </a:cubicBezTo>
                  <a:cubicBezTo>
                    <a:pt x="3" y="11"/>
                    <a:pt x="2" y="11"/>
                    <a:pt x="0" y="11"/>
                  </a:cubicBezTo>
                  <a:cubicBezTo>
                    <a:pt x="3" y="3"/>
                    <a:pt x="11" y="0"/>
                    <a:pt x="22" y="0"/>
                  </a:cubicBezTo>
                  <a:cubicBezTo>
                    <a:pt x="21" y="4"/>
                    <a:pt x="26" y="1"/>
                    <a:pt x="27" y="3"/>
                  </a:cubicBezTo>
                  <a:cubicBezTo>
                    <a:pt x="27" y="4"/>
                    <a:pt x="24" y="4"/>
                    <a:pt x="24" y="4"/>
                  </a:cubicBezTo>
                  <a:cubicBezTo>
                    <a:pt x="23" y="6"/>
                    <a:pt x="29" y="5"/>
                    <a:pt x="28" y="11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98" name="Google Shape;698;p35"/>
            <p:cNvSpPr/>
            <p:nvPr/>
          </p:nvSpPr>
          <p:spPr>
            <a:xfrm>
              <a:off x="5711825" y="833437"/>
              <a:ext cx="57150" cy="33338"/>
            </a:xfrm>
            <a:custGeom>
              <a:rect b="b" l="l" r="r" t="t"/>
              <a:pathLst>
                <a:path extrusionOk="0" h="9" w="15">
                  <a:moveTo>
                    <a:pt x="15" y="2"/>
                  </a:moveTo>
                  <a:cubicBezTo>
                    <a:pt x="14" y="3"/>
                    <a:pt x="13" y="5"/>
                    <a:pt x="14" y="7"/>
                  </a:cubicBezTo>
                  <a:cubicBezTo>
                    <a:pt x="11" y="7"/>
                    <a:pt x="10" y="8"/>
                    <a:pt x="8" y="9"/>
                  </a:cubicBezTo>
                  <a:cubicBezTo>
                    <a:pt x="6" y="7"/>
                    <a:pt x="0" y="9"/>
                    <a:pt x="1" y="4"/>
                  </a:cubicBezTo>
                  <a:cubicBezTo>
                    <a:pt x="5" y="5"/>
                    <a:pt x="6" y="1"/>
                    <a:pt x="9" y="4"/>
                  </a:cubicBezTo>
                  <a:cubicBezTo>
                    <a:pt x="12" y="4"/>
                    <a:pt x="11" y="0"/>
                    <a:pt x="15" y="2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699" name="Google Shape;699;p35"/>
            <p:cNvSpPr/>
            <p:nvPr/>
          </p:nvSpPr>
          <p:spPr>
            <a:xfrm>
              <a:off x="5375275" y="849312"/>
              <a:ext cx="71438" cy="36513"/>
            </a:xfrm>
            <a:custGeom>
              <a:rect b="b" l="l" r="r" t="t"/>
              <a:pathLst>
                <a:path extrusionOk="0" h="10" w="19">
                  <a:moveTo>
                    <a:pt x="18" y="0"/>
                  </a:moveTo>
                  <a:cubicBezTo>
                    <a:pt x="19" y="4"/>
                    <a:pt x="15" y="2"/>
                    <a:pt x="15" y="5"/>
                  </a:cubicBezTo>
                  <a:cubicBezTo>
                    <a:pt x="15" y="5"/>
                    <a:pt x="13" y="8"/>
                    <a:pt x="11" y="9"/>
                  </a:cubicBezTo>
                  <a:cubicBezTo>
                    <a:pt x="8" y="10"/>
                    <a:pt x="9" y="6"/>
                    <a:pt x="8" y="6"/>
                  </a:cubicBezTo>
                  <a:cubicBezTo>
                    <a:pt x="8" y="6"/>
                    <a:pt x="6" y="8"/>
                    <a:pt x="4" y="7"/>
                  </a:cubicBezTo>
                  <a:cubicBezTo>
                    <a:pt x="3" y="7"/>
                    <a:pt x="3" y="4"/>
                    <a:pt x="1" y="5"/>
                  </a:cubicBezTo>
                  <a:cubicBezTo>
                    <a:pt x="0" y="1"/>
                    <a:pt x="7" y="5"/>
                    <a:pt x="8" y="3"/>
                  </a:cubicBezTo>
                  <a:cubicBezTo>
                    <a:pt x="8" y="3"/>
                    <a:pt x="8" y="2"/>
                    <a:pt x="8" y="2"/>
                  </a:cubicBezTo>
                  <a:cubicBezTo>
                    <a:pt x="12" y="1"/>
                    <a:pt x="13" y="1"/>
                    <a:pt x="18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00" name="Google Shape;700;p35"/>
            <p:cNvSpPr/>
            <p:nvPr/>
          </p:nvSpPr>
          <p:spPr>
            <a:xfrm>
              <a:off x="5648325" y="849312"/>
              <a:ext cx="57150" cy="17463"/>
            </a:xfrm>
            <a:custGeom>
              <a:rect b="b" l="l" r="r" t="t"/>
              <a:pathLst>
                <a:path extrusionOk="0" h="5" w="15">
                  <a:moveTo>
                    <a:pt x="14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0" y="0"/>
                    <a:pt x="7" y="4"/>
                    <a:pt x="7" y="0"/>
                  </a:cubicBezTo>
                  <a:cubicBezTo>
                    <a:pt x="8" y="3"/>
                    <a:pt x="15" y="0"/>
                    <a:pt x="14" y="5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01" name="Google Shape;701;p35"/>
            <p:cNvSpPr/>
            <p:nvPr/>
          </p:nvSpPr>
          <p:spPr>
            <a:xfrm>
              <a:off x="5568950" y="871537"/>
              <a:ext cx="68263" cy="25400"/>
            </a:xfrm>
            <a:custGeom>
              <a:rect b="b" l="l" r="r" t="t"/>
              <a:pathLst>
                <a:path extrusionOk="0" h="7" w="18">
                  <a:moveTo>
                    <a:pt x="12" y="0"/>
                  </a:moveTo>
                  <a:cubicBezTo>
                    <a:pt x="18" y="2"/>
                    <a:pt x="12" y="2"/>
                    <a:pt x="12" y="6"/>
                  </a:cubicBezTo>
                  <a:cubicBezTo>
                    <a:pt x="8" y="5"/>
                    <a:pt x="2" y="7"/>
                    <a:pt x="0" y="4"/>
                  </a:cubicBezTo>
                  <a:cubicBezTo>
                    <a:pt x="2" y="1"/>
                    <a:pt x="10" y="3"/>
                    <a:pt x="12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02" name="Google Shape;702;p35"/>
            <p:cNvSpPr/>
            <p:nvPr/>
          </p:nvSpPr>
          <p:spPr>
            <a:xfrm>
              <a:off x="2220912" y="893762"/>
              <a:ext cx="30163" cy="19050"/>
            </a:xfrm>
            <a:custGeom>
              <a:rect b="b" l="l" r="r" t="t"/>
              <a:pathLst>
                <a:path extrusionOk="0" h="5" w="8">
                  <a:moveTo>
                    <a:pt x="0" y="0"/>
                  </a:moveTo>
                  <a:cubicBezTo>
                    <a:pt x="5" y="0"/>
                    <a:pt x="8" y="0"/>
                    <a:pt x="8" y="5"/>
                  </a:cubicBezTo>
                  <a:cubicBezTo>
                    <a:pt x="5" y="3"/>
                    <a:pt x="0" y="4"/>
                    <a:pt x="0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03" name="Google Shape;703;p35"/>
            <p:cNvSpPr/>
            <p:nvPr/>
          </p:nvSpPr>
          <p:spPr>
            <a:xfrm>
              <a:off x="6380162" y="890587"/>
              <a:ext cx="123825" cy="58738"/>
            </a:xfrm>
            <a:custGeom>
              <a:rect b="b" l="l" r="r" t="t"/>
              <a:pathLst>
                <a:path extrusionOk="0" h="16" w="33">
                  <a:moveTo>
                    <a:pt x="29" y="3"/>
                  </a:moveTo>
                  <a:cubicBezTo>
                    <a:pt x="28" y="8"/>
                    <a:pt x="24" y="11"/>
                    <a:pt x="32" y="10"/>
                  </a:cubicBezTo>
                  <a:cubicBezTo>
                    <a:pt x="33" y="16"/>
                    <a:pt x="23" y="15"/>
                    <a:pt x="18" y="15"/>
                  </a:cubicBezTo>
                  <a:cubicBezTo>
                    <a:pt x="16" y="14"/>
                    <a:pt x="16" y="14"/>
                    <a:pt x="15" y="13"/>
                  </a:cubicBezTo>
                  <a:cubicBezTo>
                    <a:pt x="12" y="11"/>
                    <a:pt x="13" y="15"/>
                    <a:pt x="10" y="13"/>
                  </a:cubicBezTo>
                  <a:cubicBezTo>
                    <a:pt x="9" y="13"/>
                    <a:pt x="10" y="11"/>
                    <a:pt x="10" y="10"/>
                  </a:cubicBezTo>
                  <a:cubicBezTo>
                    <a:pt x="9" y="10"/>
                    <a:pt x="7" y="13"/>
                    <a:pt x="5" y="12"/>
                  </a:cubicBezTo>
                  <a:cubicBezTo>
                    <a:pt x="5" y="12"/>
                    <a:pt x="7" y="10"/>
                    <a:pt x="7" y="9"/>
                  </a:cubicBezTo>
                  <a:cubicBezTo>
                    <a:pt x="6" y="8"/>
                    <a:pt x="0" y="11"/>
                    <a:pt x="1" y="8"/>
                  </a:cubicBezTo>
                  <a:cubicBezTo>
                    <a:pt x="0" y="5"/>
                    <a:pt x="3" y="6"/>
                    <a:pt x="4" y="5"/>
                  </a:cubicBezTo>
                  <a:cubicBezTo>
                    <a:pt x="6" y="3"/>
                    <a:pt x="5" y="3"/>
                    <a:pt x="8" y="2"/>
                  </a:cubicBezTo>
                  <a:cubicBezTo>
                    <a:pt x="9" y="2"/>
                    <a:pt x="15" y="0"/>
                    <a:pt x="21" y="1"/>
                  </a:cubicBezTo>
                  <a:cubicBezTo>
                    <a:pt x="21" y="1"/>
                    <a:pt x="21" y="3"/>
                    <a:pt x="21" y="3"/>
                  </a:cubicBezTo>
                  <a:cubicBezTo>
                    <a:pt x="23" y="5"/>
                    <a:pt x="28" y="2"/>
                    <a:pt x="29" y="3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04" name="Google Shape;704;p35"/>
            <p:cNvSpPr/>
            <p:nvPr/>
          </p:nvSpPr>
          <p:spPr>
            <a:xfrm>
              <a:off x="6330950" y="890587"/>
              <a:ext cx="49213" cy="33338"/>
            </a:xfrm>
            <a:custGeom>
              <a:rect b="b" l="l" r="r" t="t"/>
              <a:pathLst>
                <a:path extrusionOk="0" h="9" w="13">
                  <a:moveTo>
                    <a:pt x="13" y="5"/>
                  </a:moveTo>
                  <a:cubicBezTo>
                    <a:pt x="12" y="7"/>
                    <a:pt x="10" y="5"/>
                    <a:pt x="9" y="5"/>
                  </a:cubicBezTo>
                  <a:cubicBezTo>
                    <a:pt x="7" y="5"/>
                    <a:pt x="7" y="7"/>
                    <a:pt x="7" y="8"/>
                  </a:cubicBezTo>
                  <a:cubicBezTo>
                    <a:pt x="3" y="9"/>
                    <a:pt x="4" y="4"/>
                    <a:pt x="0" y="5"/>
                  </a:cubicBezTo>
                  <a:cubicBezTo>
                    <a:pt x="3" y="0"/>
                    <a:pt x="9" y="3"/>
                    <a:pt x="13" y="5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05" name="Google Shape;705;p35"/>
            <p:cNvSpPr/>
            <p:nvPr/>
          </p:nvSpPr>
          <p:spPr>
            <a:xfrm>
              <a:off x="2111375" y="927100"/>
              <a:ext cx="123825" cy="68263"/>
            </a:xfrm>
            <a:custGeom>
              <a:rect b="b" l="l" r="r" t="t"/>
              <a:pathLst>
                <a:path extrusionOk="0" h="18" w="33">
                  <a:moveTo>
                    <a:pt x="24" y="5"/>
                  </a:moveTo>
                  <a:cubicBezTo>
                    <a:pt x="26" y="6"/>
                    <a:pt x="27" y="8"/>
                    <a:pt x="28" y="10"/>
                  </a:cubicBezTo>
                  <a:cubicBezTo>
                    <a:pt x="30" y="12"/>
                    <a:pt x="33" y="14"/>
                    <a:pt x="32" y="17"/>
                  </a:cubicBezTo>
                  <a:cubicBezTo>
                    <a:pt x="32" y="17"/>
                    <a:pt x="29" y="18"/>
                    <a:pt x="28" y="17"/>
                  </a:cubicBezTo>
                  <a:cubicBezTo>
                    <a:pt x="28" y="17"/>
                    <a:pt x="29" y="15"/>
                    <a:pt x="28" y="15"/>
                  </a:cubicBezTo>
                  <a:cubicBezTo>
                    <a:pt x="28" y="14"/>
                    <a:pt x="24" y="17"/>
                    <a:pt x="25" y="13"/>
                  </a:cubicBezTo>
                  <a:cubicBezTo>
                    <a:pt x="17" y="13"/>
                    <a:pt x="12" y="13"/>
                    <a:pt x="7" y="12"/>
                  </a:cubicBezTo>
                  <a:cubicBezTo>
                    <a:pt x="6" y="9"/>
                    <a:pt x="9" y="9"/>
                    <a:pt x="11" y="9"/>
                  </a:cubicBezTo>
                  <a:cubicBezTo>
                    <a:pt x="11" y="7"/>
                    <a:pt x="8" y="8"/>
                    <a:pt x="8" y="6"/>
                  </a:cubicBezTo>
                  <a:cubicBezTo>
                    <a:pt x="3" y="4"/>
                    <a:pt x="1" y="8"/>
                    <a:pt x="0" y="2"/>
                  </a:cubicBezTo>
                  <a:cubicBezTo>
                    <a:pt x="3" y="0"/>
                    <a:pt x="8" y="1"/>
                    <a:pt x="11" y="2"/>
                  </a:cubicBezTo>
                  <a:cubicBezTo>
                    <a:pt x="13" y="2"/>
                    <a:pt x="14" y="2"/>
                    <a:pt x="14" y="5"/>
                  </a:cubicBezTo>
                  <a:cubicBezTo>
                    <a:pt x="16" y="6"/>
                    <a:pt x="20" y="0"/>
                    <a:pt x="20" y="5"/>
                  </a:cubicBezTo>
                  <a:cubicBezTo>
                    <a:pt x="20" y="6"/>
                    <a:pt x="24" y="7"/>
                    <a:pt x="24" y="5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06" name="Google Shape;706;p35"/>
            <p:cNvSpPr/>
            <p:nvPr/>
          </p:nvSpPr>
          <p:spPr>
            <a:xfrm>
              <a:off x="6507162" y="927100"/>
              <a:ext cx="123825" cy="63500"/>
            </a:xfrm>
            <a:custGeom>
              <a:rect b="b" l="l" r="r" t="t"/>
              <a:pathLst>
                <a:path extrusionOk="0" h="17" w="33">
                  <a:moveTo>
                    <a:pt x="13" y="0"/>
                  </a:moveTo>
                  <a:cubicBezTo>
                    <a:pt x="14" y="3"/>
                    <a:pt x="20" y="0"/>
                    <a:pt x="19" y="5"/>
                  </a:cubicBezTo>
                  <a:cubicBezTo>
                    <a:pt x="20" y="6"/>
                    <a:pt x="20" y="2"/>
                    <a:pt x="20" y="2"/>
                  </a:cubicBezTo>
                  <a:cubicBezTo>
                    <a:pt x="22" y="2"/>
                    <a:pt x="22" y="4"/>
                    <a:pt x="23" y="5"/>
                  </a:cubicBezTo>
                  <a:cubicBezTo>
                    <a:pt x="24" y="5"/>
                    <a:pt x="26" y="4"/>
                    <a:pt x="26" y="5"/>
                  </a:cubicBezTo>
                  <a:cubicBezTo>
                    <a:pt x="26" y="5"/>
                    <a:pt x="26" y="6"/>
                    <a:pt x="26" y="6"/>
                  </a:cubicBezTo>
                  <a:cubicBezTo>
                    <a:pt x="28" y="7"/>
                    <a:pt x="32" y="5"/>
                    <a:pt x="32" y="7"/>
                  </a:cubicBezTo>
                  <a:cubicBezTo>
                    <a:pt x="33" y="13"/>
                    <a:pt x="25" y="9"/>
                    <a:pt x="22" y="10"/>
                  </a:cubicBezTo>
                  <a:cubicBezTo>
                    <a:pt x="20" y="10"/>
                    <a:pt x="21" y="13"/>
                    <a:pt x="20" y="13"/>
                  </a:cubicBezTo>
                  <a:cubicBezTo>
                    <a:pt x="17" y="15"/>
                    <a:pt x="9" y="14"/>
                    <a:pt x="8" y="13"/>
                  </a:cubicBezTo>
                  <a:cubicBezTo>
                    <a:pt x="6" y="13"/>
                    <a:pt x="7" y="15"/>
                    <a:pt x="6" y="16"/>
                  </a:cubicBezTo>
                  <a:cubicBezTo>
                    <a:pt x="4" y="13"/>
                    <a:pt x="4" y="17"/>
                    <a:pt x="1" y="15"/>
                  </a:cubicBezTo>
                  <a:cubicBezTo>
                    <a:pt x="1" y="14"/>
                    <a:pt x="0" y="11"/>
                    <a:pt x="1" y="10"/>
                  </a:cubicBezTo>
                  <a:cubicBezTo>
                    <a:pt x="1" y="10"/>
                    <a:pt x="3" y="11"/>
                    <a:pt x="4" y="10"/>
                  </a:cubicBezTo>
                  <a:cubicBezTo>
                    <a:pt x="5" y="9"/>
                    <a:pt x="4" y="7"/>
                    <a:pt x="5" y="6"/>
                  </a:cubicBezTo>
                  <a:cubicBezTo>
                    <a:pt x="5" y="6"/>
                    <a:pt x="7" y="7"/>
                    <a:pt x="8" y="6"/>
                  </a:cubicBezTo>
                  <a:cubicBezTo>
                    <a:pt x="9" y="4"/>
                    <a:pt x="12" y="3"/>
                    <a:pt x="13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07" name="Google Shape;707;p35"/>
            <p:cNvSpPr/>
            <p:nvPr/>
          </p:nvSpPr>
          <p:spPr>
            <a:xfrm>
              <a:off x="1893887" y="973137"/>
              <a:ext cx="23813" cy="36513"/>
            </a:xfrm>
            <a:custGeom>
              <a:rect b="b" l="l" r="r" t="t"/>
              <a:pathLst>
                <a:path extrusionOk="0" h="10" w="6">
                  <a:moveTo>
                    <a:pt x="6" y="5"/>
                  </a:moveTo>
                  <a:cubicBezTo>
                    <a:pt x="3" y="10"/>
                    <a:pt x="0" y="0"/>
                    <a:pt x="6" y="5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08" name="Google Shape;708;p35"/>
            <p:cNvSpPr/>
            <p:nvPr/>
          </p:nvSpPr>
          <p:spPr>
            <a:xfrm>
              <a:off x="1943100" y="979487"/>
              <a:ext cx="68263" cy="41275"/>
            </a:xfrm>
            <a:custGeom>
              <a:rect b="b" l="l" r="r" t="t"/>
              <a:pathLst>
                <a:path extrusionOk="0" h="11" w="18">
                  <a:moveTo>
                    <a:pt x="17" y="3"/>
                  </a:moveTo>
                  <a:cubicBezTo>
                    <a:pt x="18" y="11"/>
                    <a:pt x="8" y="7"/>
                    <a:pt x="4" y="10"/>
                  </a:cubicBezTo>
                  <a:cubicBezTo>
                    <a:pt x="2" y="10"/>
                    <a:pt x="3" y="6"/>
                    <a:pt x="0" y="6"/>
                  </a:cubicBezTo>
                  <a:cubicBezTo>
                    <a:pt x="1" y="2"/>
                    <a:pt x="8" y="7"/>
                    <a:pt x="9" y="3"/>
                  </a:cubicBezTo>
                  <a:cubicBezTo>
                    <a:pt x="9" y="0"/>
                    <a:pt x="12" y="5"/>
                    <a:pt x="17" y="3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09" name="Google Shape;709;p35"/>
            <p:cNvSpPr/>
            <p:nvPr/>
          </p:nvSpPr>
          <p:spPr>
            <a:xfrm>
              <a:off x="2317750" y="987425"/>
              <a:ext cx="60325" cy="30163"/>
            </a:xfrm>
            <a:custGeom>
              <a:rect b="b" l="l" r="r" t="t"/>
              <a:pathLst>
                <a:path extrusionOk="0" h="8" w="16">
                  <a:moveTo>
                    <a:pt x="14" y="3"/>
                  </a:moveTo>
                  <a:cubicBezTo>
                    <a:pt x="16" y="4"/>
                    <a:pt x="15" y="5"/>
                    <a:pt x="14" y="5"/>
                  </a:cubicBezTo>
                  <a:cubicBezTo>
                    <a:pt x="13" y="7"/>
                    <a:pt x="12" y="6"/>
                    <a:pt x="10" y="7"/>
                  </a:cubicBezTo>
                  <a:cubicBezTo>
                    <a:pt x="9" y="7"/>
                    <a:pt x="8" y="8"/>
                    <a:pt x="8" y="8"/>
                  </a:cubicBezTo>
                  <a:cubicBezTo>
                    <a:pt x="7" y="8"/>
                    <a:pt x="6" y="7"/>
                    <a:pt x="4" y="7"/>
                  </a:cubicBezTo>
                  <a:cubicBezTo>
                    <a:pt x="4" y="7"/>
                    <a:pt x="3" y="8"/>
                    <a:pt x="3" y="8"/>
                  </a:cubicBezTo>
                  <a:cubicBezTo>
                    <a:pt x="1" y="8"/>
                    <a:pt x="1" y="8"/>
                    <a:pt x="1" y="7"/>
                  </a:cubicBezTo>
                  <a:cubicBezTo>
                    <a:pt x="0" y="0"/>
                    <a:pt x="13" y="7"/>
                    <a:pt x="14" y="3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10" name="Google Shape;710;p35"/>
            <p:cNvSpPr/>
            <p:nvPr/>
          </p:nvSpPr>
          <p:spPr>
            <a:xfrm>
              <a:off x="2097087" y="1001712"/>
              <a:ext cx="33338" cy="19050"/>
            </a:xfrm>
            <a:custGeom>
              <a:rect b="b" l="l" r="r" t="t"/>
              <a:pathLst>
                <a:path extrusionOk="0" h="5" w="9">
                  <a:moveTo>
                    <a:pt x="0" y="3"/>
                  </a:moveTo>
                  <a:cubicBezTo>
                    <a:pt x="0" y="1"/>
                    <a:pt x="9" y="0"/>
                    <a:pt x="7" y="4"/>
                  </a:cubicBezTo>
                  <a:cubicBezTo>
                    <a:pt x="4" y="3"/>
                    <a:pt x="4" y="5"/>
                    <a:pt x="0" y="3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11" name="Google Shape;711;p35"/>
            <p:cNvSpPr/>
            <p:nvPr/>
          </p:nvSpPr>
          <p:spPr>
            <a:xfrm>
              <a:off x="2427287" y="1006475"/>
              <a:ext cx="19050" cy="19050"/>
            </a:xfrm>
            <a:custGeom>
              <a:rect b="b" l="l" r="r" t="t"/>
              <a:pathLst>
                <a:path extrusionOk="0" h="5" w="5">
                  <a:moveTo>
                    <a:pt x="0" y="0"/>
                  </a:moveTo>
                  <a:cubicBezTo>
                    <a:pt x="3" y="0"/>
                    <a:pt x="5" y="2"/>
                    <a:pt x="4" y="5"/>
                  </a:cubicBezTo>
                  <a:cubicBezTo>
                    <a:pt x="0" y="5"/>
                    <a:pt x="0" y="5"/>
                    <a:pt x="0" y="5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12" name="Google Shape;712;p35"/>
            <p:cNvSpPr/>
            <p:nvPr/>
          </p:nvSpPr>
          <p:spPr>
            <a:xfrm>
              <a:off x="2284412" y="1036637"/>
              <a:ext cx="374650" cy="112713"/>
            </a:xfrm>
            <a:custGeom>
              <a:rect b="b" l="l" r="r" t="t"/>
              <a:pathLst>
                <a:path extrusionOk="0" h="30" w="100">
                  <a:moveTo>
                    <a:pt x="100" y="16"/>
                  </a:moveTo>
                  <a:cubicBezTo>
                    <a:pt x="100" y="23"/>
                    <a:pt x="100" y="23"/>
                    <a:pt x="100" y="23"/>
                  </a:cubicBezTo>
                  <a:cubicBezTo>
                    <a:pt x="98" y="23"/>
                    <a:pt x="96" y="24"/>
                    <a:pt x="96" y="26"/>
                  </a:cubicBezTo>
                  <a:cubicBezTo>
                    <a:pt x="89" y="27"/>
                    <a:pt x="84" y="26"/>
                    <a:pt x="79" y="26"/>
                  </a:cubicBezTo>
                  <a:cubicBezTo>
                    <a:pt x="77" y="26"/>
                    <a:pt x="75" y="29"/>
                    <a:pt x="73" y="29"/>
                  </a:cubicBezTo>
                  <a:cubicBezTo>
                    <a:pt x="71" y="29"/>
                    <a:pt x="71" y="28"/>
                    <a:pt x="69" y="28"/>
                  </a:cubicBezTo>
                  <a:cubicBezTo>
                    <a:pt x="70" y="28"/>
                    <a:pt x="68" y="29"/>
                    <a:pt x="68" y="29"/>
                  </a:cubicBezTo>
                  <a:cubicBezTo>
                    <a:pt x="67" y="29"/>
                    <a:pt x="62" y="29"/>
                    <a:pt x="62" y="29"/>
                  </a:cubicBezTo>
                  <a:cubicBezTo>
                    <a:pt x="62" y="29"/>
                    <a:pt x="62" y="28"/>
                    <a:pt x="62" y="28"/>
                  </a:cubicBezTo>
                  <a:cubicBezTo>
                    <a:pt x="61" y="27"/>
                    <a:pt x="59" y="29"/>
                    <a:pt x="59" y="29"/>
                  </a:cubicBezTo>
                  <a:cubicBezTo>
                    <a:pt x="56" y="28"/>
                    <a:pt x="56" y="26"/>
                    <a:pt x="54" y="26"/>
                  </a:cubicBezTo>
                  <a:cubicBezTo>
                    <a:pt x="48" y="26"/>
                    <a:pt x="41" y="30"/>
                    <a:pt x="33" y="26"/>
                  </a:cubicBezTo>
                  <a:cubicBezTo>
                    <a:pt x="33" y="25"/>
                    <a:pt x="34" y="25"/>
                    <a:pt x="34" y="23"/>
                  </a:cubicBezTo>
                  <a:cubicBezTo>
                    <a:pt x="34" y="21"/>
                    <a:pt x="32" y="23"/>
                    <a:pt x="31" y="22"/>
                  </a:cubicBezTo>
                  <a:cubicBezTo>
                    <a:pt x="30" y="20"/>
                    <a:pt x="31" y="17"/>
                    <a:pt x="28" y="16"/>
                  </a:cubicBezTo>
                  <a:cubicBezTo>
                    <a:pt x="29" y="15"/>
                    <a:pt x="31" y="15"/>
                    <a:pt x="31" y="14"/>
                  </a:cubicBezTo>
                  <a:cubicBezTo>
                    <a:pt x="31" y="11"/>
                    <a:pt x="27" y="12"/>
                    <a:pt x="28" y="8"/>
                  </a:cubicBezTo>
                  <a:cubicBezTo>
                    <a:pt x="26" y="10"/>
                    <a:pt x="20" y="9"/>
                    <a:pt x="16" y="9"/>
                  </a:cubicBezTo>
                  <a:cubicBezTo>
                    <a:pt x="13" y="11"/>
                    <a:pt x="14" y="7"/>
                    <a:pt x="13" y="7"/>
                  </a:cubicBezTo>
                  <a:cubicBezTo>
                    <a:pt x="12" y="6"/>
                    <a:pt x="10" y="7"/>
                    <a:pt x="10" y="5"/>
                  </a:cubicBezTo>
                  <a:cubicBezTo>
                    <a:pt x="9" y="6"/>
                    <a:pt x="7" y="7"/>
                    <a:pt x="5" y="7"/>
                  </a:cubicBezTo>
                  <a:cubicBezTo>
                    <a:pt x="9" y="2"/>
                    <a:pt x="0" y="6"/>
                    <a:pt x="2" y="1"/>
                  </a:cubicBezTo>
                  <a:cubicBezTo>
                    <a:pt x="8" y="2"/>
                    <a:pt x="12" y="0"/>
                    <a:pt x="17" y="0"/>
                  </a:cubicBezTo>
                  <a:cubicBezTo>
                    <a:pt x="17" y="1"/>
                    <a:pt x="19" y="0"/>
                    <a:pt x="20" y="1"/>
                  </a:cubicBezTo>
                  <a:cubicBezTo>
                    <a:pt x="20" y="1"/>
                    <a:pt x="20" y="3"/>
                    <a:pt x="20" y="4"/>
                  </a:cubicBezTo>
                  <a:cubicBezTo>
                    <a:pt x="21" y="5"/>
                    <a:pt x="25" y="3"/>
                    <a:pt x="24" y="7"/>
                  </a:cubicBezTo>
                  <a:cubicBezTo>
                    <a:pt x="28" y="3"/>
                    <a:pt x="32" y="7"/>
                    <a:pt x="37" y="7"/>
                  </a:cubicBezTo>
                  <a:cubicBezTo>
                    <a:pt x="36" y="11"/>
                    <a:pt x="39" y="11"/>
                    <a:pt x="37" y="14"/>
                  </a:cubicBezTo>
                  <a:cubicBezTo>
                    <a:pt x="39" y="14"/>
                    <a:pt x="43" y="13"/>
                    <a:pt x="47" y="15"/>
                  </a:cubicBezTo>
                  <a:cubicBezTo>
                    <a:pt x="48" y="15"/>
                    <a:pt x="40" y="18"/>
                    <a:pt x="47" y="18"/>
                  </a:cubicBezTo>
                  <a:cubicBezTo>
                    <a:pt x="48" y="18"/>
                    <a:pt x="48" y="16"/>
                    <a:pt x="49" y="16"/>
                  </a:cubicBezTo>
                  <a:cubicBezTo>
                    <a:pt x="54" y="16"/>
                    <a:pt x="60" y="16"/>
                    <a:pt x="66" y="16"/>
                  </a:cubicBezTo>
                  <a:cubicBezTo>
                    <a:pt x="67" y="16"/>
                    <a:pt x="69" y="18"/>
                    <a:pt x="69" y="18"/>
                  </a:cubicBezTo>
                  <a:cubicBezTo>
                    <a:pt x="72" y="17"/>
                    <a:pt x="66" y="15"/>
                    <a:pt x="73" y="15"/>
                  </a:cubicBezTo>
                  <a:cubicBezTo>
                    <a:pt x="75" y="15"/>
                    <a:pt x="76" y="15"/>
                    <a:pt x="77" y="15"/>
                  </a:cubicBezTo>
                  <a:cubicBezTo>
                    <a:pt x="83" y="14"/>
                    <a:pt x="92" y="14"/>
                    <a:pt x="100" y="16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13" name="Google Shape;713;p35"/>
            <p:cNvSpPr/>
            <p:nvPr/>
          </p:nvSpPr>
          <p:spPr>
            <a:xfrm>
              <a:off x="5475287" y="1031875"/>
              <a:ext cx="376238" cy="269875"/>
            </a:xfrm>
            <a:custGeom>
              <a:rect b="b" l="l" r="r" t="t"/>
              <a:pathLst>
                <a:path extrusionOk="0" h="72" w="100">
                  <a:moveTo>
                    <a:pt x="82" y="2"/>
                  </a:moveTo>
                  <a:cubicBezTo>
                    <a:pt x="87" y="5"/>
                    <a:pt x="93" y="0"/>
                    <a:pt x="99" y="1"/>
                  </a:cubicBezTo>
                  <a:cubicBezTo>
                    <a:pt x="100" y="4"/>
                    <a:pt x="97" y="4"/>
                    <a:pt x="98" y="8"/>
                  </a:cubicBezTo>
                  <a:cubicBezTo>
                    <a:pt x="93" y="5"/>
                    <a:pt x="86" y="10"/>
                    <a:pt x="79" y="10"/>
                  </a:cubicBezTo>
                  <a:cubicBezTo>
                    <a:pt x="78" y="10"/>
                    <a:pt x="78" y="13"/>
                    <a:pt x="77" y="13"/>
                  </a:cubicBezTo>
                  <a:cubicBezTo>
                    <a:pt x="76" y="14"/>
                    <a:pt x="74" y="13"/>
                    <a:pt x="74" y="13"/>
                  </a:cubicBezTo>
                  <a:cubicBezTo>
                    <a:pt x="74" y="13"/>
                    <a:pt x="71" y="16"/>
                    <a:pt x="71" y="16"/>
                  </a:cubicBezTo>
                  <a:cubicBezTo>
                    <a:pt x="70" y="16"/>
                    <a:pt x="70" y="14"/>
                    <a:pt x="68" y="15"/>
                  </a:cubicBezTo>
                  <a:cubicBezTo>
                    <a:pt x="67" y="15"/>
                    <a:pt x="65" y="15"/>
                    <a:pt x="63" y="16"/>
                  </a:cubicBezTo>
                  <a:cubicBezTo>
                    <a:pt x="62" y="16"/>
                    <a:pt x="59" y="17"/>
                    <a:pt x="57" y="17"/>
                  </a:cubicBezTo>
                  <a:cubicBezTo>
                    <a:pt x="55" y="18"/>
                    <a:pt x="57" y="19"/>
                    <a:pt x="56" y="20"/>
                  </a:cubicBezTo>
                  <a:cubicBezTo>
                    <a:pt x="55" y="21"/>
                    <a:pt x="49" y="20"/>
                    <a:pt x="49" y="24"/>
                  </a:cubicBezTo>
                  <a:cubicBezTo>
                    <a:pt x="48" y="26"/>
                    <a:pt x="45" y="27"/>
                    <a:pt x="44" y="27"/>
                  </a:cubicBezTo>
                  <a:cubicBezTo>
                    <a:pt x="44" y="28"/>
                    <a:pt x="42" y="29"/>
                    <a:pt x="42" y="30"/>
                  </a:cubicBezTo>
                  <a:cubicBezTo>
                    <a:pt x="41" y="31"/>
                    <a:pt x="40" y="31"/>
                    <a:pt x="40" y="33"/>
                  </a:cubicBezTo>
                  <a:cubicBezTo>
                    <a:pt x="35" y="34"/>
                    <a:pt x="36" y="32"/>
                    <a:pt x="33" y="36"/>
                  </a:cubicBezTo>
                  <a:cubicBezTo>
                    <a:pt x="33" y="36"/>
                    <a:pt x="32" y="35"/>
                    <a:pt x="32" y="37"/>
                  </a:cubicBezTo>
                  <a:cubicBezTo>
                    <a:pt x="32" y="39"/>
                    <a:pt x="28" y="38"/>
                    <a:pt x="26" y="40"/>
                  </a:cubicBezTo>
                  <a:cubicBezTo>
                    <a:pt x="26" y="42"/>
                    <a:pt x="28" y="47"/>
                    <a:pt x="23" y="45"/>
                  </a:cubicBezTo>
                  <a:cubicBezTo>
                    <a:pt x="24" y="48"/>
                    <a:pt x="22" y="54"/>
                    <a:pt x="25" y="54"/>
                  </a:cubicBezTo>
                  <a:cubicBezTo>
                    <a:pt x="24" y="55"/>
                    <a:pt x="22" y="56"/>
                    <a:pt x="20" y="57"/>
                  </a:cubicBezTo>
                  <a:cubicBezTo>
                    <a:pt x="19" y="60"/>
                    <a:pt x="24" y="59"/>
                    <a:pt x="23" y="62"/>
                  </a:cubicBezTo>
                  <a:cubicBezTo>
                    <a:pt x="23" y="62"/>
                    <a:pt x="21" y="63"/>
                    <a:pt x="22" y="64"/>
                  </a:cubicBezTo>
                  <a:cubicBezTo>
                    <a:pt x="22" y="63"/>
                    <a:pt x="24" y="65"/>
                    <a:pt x="23" y="65"/>
                  </a:cubicBezTo>
                  <a:cubicBezTo>
                    <a:pt x="24" y="65"/>
                    <a:pt x="25" y="64"/>
                    <a:pt x="25" y="64"/>
                  </a:cubicBezTo>
                  <a:cubicBezTo>
                    <a:pt x="26" y="64"/>
                    <a:pt x="26" y="67"/>
                    <a:pt x="29" y="66"/>
                  </a:cubicBezTo>
                  <a:cubicBezTo>
                    <a:pt x="29" y="69"/>
                    <a:pt x="27" y="69"/>
                    <a:pt x="27" y="72"/>
                  </a:cubicBezTo>
                  <a:cubicBezTo>
                    <a:pt x="15" y="72"/>
                    <a:pt x="15" y="72"/>
                    <a:pt x="15" y="72"/>
                  </a:cubicBezTo>
                  <a:cubicBezTo>
                    <a:pt x="15" y="71"/>
                    <a:pt x="17" y="70"/>
                    <a:pt x="16" y="69"/>
                  </a:cubicBezTo>
                  <a:cubicBezTo>
                    <a:pt x="15" y="68"/>
                    <a:pt x="14" y="69"/>
                    <a:pt x="12" y="68"/>
                  </a:cubicBezTo>
                  <a:cubicBezTo>
                    <a:pt x="11" y="67"/>
                    <a:pt x="10" y="65"/>
                    <a:pt x="9" y="65"/>
                  </a:cubicBezTo>
                  <a:cubicBezTo>
                    <a:pt x="9" y="65"/>
                    <a:pt x="7" y="65"/>
                    <a:pt x="6" y="65"/>
                  </a:cubicBezTo>
                  <a:cubicBezTo>
                    <a:pt x="5" y="64"/>
                    <a:pt x="5" y="65"/>
                    <a:pt x="2" y="65"/>
                  </a:cubicBezTo>
                  <a:cubicBezTo>
                    <a:pt x="2" y="62"/>
                    <a:pt x="0" y="60"/>
                    <a:pt x="1" y="55"/>
                  </a:cubicBezTo>
                  <a:cubicBezTo>
                    <a:pt x="5" y="60"/>
                    <a:pt x="1" y="50"/>
                    <a:pt x="8" y="52"/>
                  </a:cubicBezTo>
                  <a:cubicBezTo>
                    <a:pt x="9" y="51"/>
                    <a:pt x="6" y="51"/>
                    <a:pt x="6" y="51"/>
                  </a:cubicBezTo>
                  <a:cubicBezTo>
                    <a:pt x="7" y="50"/>
                    <a:pt x="11" y="49"/>
                    <a:pt x="8" y="48"/>
                  </a:cubicBezTo>
                  <a:cubicBezTo>
                    <a:pt x="9" y="46"/>
                    <a:pt x="12" y="46"/>
                    <a:pt x="15" y="45"/>
                  </a:cubicBezTo>
                  <a:cubicBezTo>
                    <a:pt x="14" y="43"/>
                    <a:pt x="19" y="41"/>
                    <a:pt x="15" y="40"/>
                  </a:cubicBezTo>
                  <a:cubicBezTo>
                    <a:pt x="15" y="38"/>
                    <a:pt x="17" y="39"/>
                    <a:pt x="19" y="38"/>
                  </a:cubicBezTo>
                  <a:cubicBezTo>
                    <a:pt x="19" y="36"/>
                    <a:pt x="20" y="35"/>
                    <a:pt x="22" y="34"/>
                  </a:cubicBezTo>
                  <a:cubicBezTo>
                    <a:pt x="19" y="32"/>
                    <a:pt x="23" y="32"/>
                    <a:pt x="22" y="27"/>
                  </a:cubicBezTo>
                  <a:cubicBezTo>
                    <a:pt x="27" y="27"/>
                    <a:pt x="29" y="24"/>
                    <a:pt x="33" y="23"/>
                  </a:cubicBezTo>
                  <a:cubicBezTo>
                    <a:pt x="35" y="24"/>
                    <a:pt x="34" y="21"/>
                    <a:pt x="35" y="20"/>
                  </a:cubicBezTo>
                  <a:cubicBezTo>
                    <a:pt x="35" y="20"/>
                    <a:pt x="36" y="21"/>
                    <a:pt x="36" y="22"/>
                  </a:cubicBezTo>
                  <a:cubicBezTo>
                    <a:pt x="37" y="21"/>
                    <a:pt x="38" y="20"/>
                    <a:pt x="39" y="19"/>
                  </a:cubicBezTo>
                  <a:cubicBezTo>
                    <a:pt x="39" y="18"/>
                    <a:pt x="40" y="18"/>
                    <a:pt x="40" y="16"/>
                  </a:cubicBezTo>
                  <a:cubicBezTo>
                    <a:pt x="43" y="16"/>
                    <a:pt x="45" y="16"/>
                    <a:pt x="47" y="15"/>
                  </a:cubicBezTo>
                  <a:cubicBezTo>
                    <a:pt x="49" y="13"/>
                    <a:pt x="51" y="14"/>
                    <a:pt x="56" y="13"/>
                  </a:cubicBezTo>
                  <a:cubicBezTo>
                    <a:pt x="57" y="13"/>
                    <a:pt x="56" y="12"/>
                    <a:pt x="57" y="12"/>
                  </a:cubicBezTo>
                  <a:cubicBezTo>
                    <a:pt x="59" y="11"/>
                    <a:pt x="60" y="13"/>
                    <a:pt x="60" y="13"/>
                  </a:cubicBezTo>
                  <a:cubicBezTo>
                    <a:pt x="62" y="13"/>
                    <a:pt x="59" y="10"/>
                    <a:pt x="61" y="10"/>
                  </a:cubicBezTo>
                  <a:cubicBezTo>
                    <a:pt x="62" y="10"/>
                    <a:pt x="62" y="10"/>
                    <a:pt x="63" y="10"/>
                  </a:cubicBezTo>
                  <a:cubicBezTo>
                    <a:pt x="64" y="10"/>
                    <a:pt x="68" y="10"/>
                    <a:pt x="72" y="9"/>
                  </a:cubicBezTo>
                  <a:cubicBezTo>
                    <a:pt x="75" y="8"/>
                    <a:pt x="74" y="9"/>
                    <a:pt x="75" y="8"/>
                  </a:cubicBezTo>
                  <a:cubicBezTo>
                    <a:pt x="75" y="8"/>
                    <a:pt x="77" y="6"/>
                    <a:pt x="77" y="6"/>
                  </a:cubicBezTo>
                  <a:cubicBezTo>
                    <a:pt x="81" y="4"/>
                    <a:pt x="82" y="9"/>
                    <a:pt x="82" y="2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14" name="Google Shape;714;p35"/>
            <p:cNvSpPr/>
            <p:nvPr/>
          </p:nvSpPr>
          <p:spPr>
            <a:xfrm>
              <a:off x="2187575" y="1047750"/>
              <a:ext cx="41275" cy="19050"/>
            </a:xfrm>
            <a:custGeom>
              <a:rect b="b" l="l" r="r" t="t"/>
              <a:pathLst>
                <a:path extrusionOk="0" h="5" w="11">
                  <a:moveTo>
                    <a:pt x="8" y="1"/>
                  </a:moveTo>
                  <a:cubicBezTo>
                    <a:pt x="11" y="1"/>
                    <a:pt x="11" y="1"/>
                    <a:pt x="11" y="1"/>
                  </a:cubicBezTo>
                  <a:cubicBezTo>
                    <a:pt x="11" y="5"/>
                    <a:pt x="0" y="0"/>
                    <a:pt x="8" y="1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15" name="Google Shape;715;p35"/>
            <p:cNvSpPr/>
            <p:nvPr/>
          </p:nvSpPr>
          <p:spPr>
            <a:xfrm>
              <a:off x="7310437" y="1069975"/>
              <a:ext cx="115888" cy="90488"/>
            </a:xfrm>
            <a:custGeom>
              <a:rect b="b" l="l" r="r" t="t"/>
              <a:pathLst>
                <a:path extrusionOk="0" h="24" w="31">
                  <a:moveTo>
                    <a:pt x="8" y="0"/>
                  </a:moveTo>
                  <a:cubicBezTo>
                    <a:pt x="10" y="0"/>
                    <a:pt x="10" y="1"/>
                    <a:pt x="10" y="2"/>
                  </a:cubicBezTo>
                  <a:cubicBezTo>
                    <a:pt x="11" y="5"/>
                    <a:pt x="16" y="4"/>
                    <a:pt x="18" y="6"/>
                  </a:cubicBezTo>
                  <a:cubicBezTo>
                    <a:pt x="21" y="7"/>
                    <a:pt x="22" y="3"/>
                    <a:pt x="22" y="3"/>
                  </a:cubicBezTo>
                  <a:cubicBezTo>
                    <a:pt x="24" y="3"/>
                    <a:pt x="26" y="6"/>
                    <a:pt x="31" y="5"/>
                  </a:cubicBezTo>
                  <a:cubicBezTo>
                    <a:pt x="30" y="6"/>
                    <a:pt x="23" y="9"/>
                    <a:pt x="28" y="12"/>
                  </a:cubicBezTo>
                  <a:cubicBezTo>
                    <a:pt x="27" y="15"/>
                    <a:pt x="22" y="14"/>
                    <a:pt x="17" y="14"/>
                  </a:cubicBezTo>
                  <a:cubicBezTo>
                    <a:pt x="15" y="15"/>
                    <a:pt x="16" y="16"/>
                    <a:pt x="17" y="16"/>
                  </a:cubicBezTo>
                  <a:cubicBezTo>
                    <a:pt x="18" y="18"/>
                    <a:pt x="9" y="17"/>
                    <a:pt x="14" y="19"/>
                  </a:cubicBezTo>
                  <a:cubicBezTo>
                    <a:pt x="14" y="24"/>
                    <a:pt x="9" y="16"/>
                    <a:pt x="10" y="20"/>
                  </a:cubicBezTo>
                  <a:cubicBezTo>
                    <a:pt x="8" y="19"/>
                    <a:pt x="9" y="16"/>
                    <a:pt x="4" y="17"/>
                  </a:cubicBezTo>
                  <a:cubicBezTo>
                    <a:pt x="3" y="13"/>
                    <a:pt x="4" y="7"/>
                    <a:pt x="0" y="6"/>
                  </a:cubicBezTo>
                  <a:cubicBezTo>
                    <a:pt x="1" y="3"/>
                    <a:pt x="9" y="6"/>
                    <a:pt x="8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16" name="Google Shape;716;p35"/>
            <p:cNvSpPr/>
            <p:nvPr/>
          </p:nvSpPr>
          <p:spPr>
            <a:xfrm>
              <a:off x="1808162" y="1081087"/>
              <a:ext cx="30163" cy="22225"/>
            </a:xfrm>
            <a:custGeom>
              <a:rect b="b" l="l" r="r" t="t"/>
              <a:pathLst>
                <a:path extrusionOk="0" h="6" w="8">
                  <a:moveTo>
                    <a:pt x="4" y="0"/>
                  </a:moveTo>
                  <a:cubicBezTo>
                    <a:pt x="8" y="1"/>
                    <a:pt x="5" y="2"/>
                    <a:pt x="5" y="6"/>
                  </a:cubicBezTo>
                  <a:cubicBezTo>
                    <a:pt x="4" y="5"/>
                    <a:pt x="2" y="4"/>
                    <a:pt x="0" y="4"/>
                  </a:cubicBezTo>
                  <a:cubicBezTo>
                    <a:pt x="0" y="2"/>
                    <a:pt x="4" y="3"/>
                    <a:pt x="4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17" name="Google Shape;717;p35"/>
            <p:cNvSpPr/>
            <p:nvPr/>
          </p:nvSpPr>
          <p:spPr>
            <a:xfrm>
              <a:off x="7437437" y="1081087"/>
              <a:ext cx="52388" cy="49213"/>
            </a:xfrm>
            <a:custGeom>
              <a:rect b="b" l="l" r="r" t="t"/>
              <a:pathLst>
                <a:path extrusionOk="0" h="13" w="14">
                  <a:moveTo>
                    <a:pt x="0" y="4"/>
                  </a:moveTo>
                  <a:cubicBezTo>
                    <a:pt x="4" y="0"/>
                    <a:pt x="12" y="4"/>
                    <a:pt x="14" y="7"/>
                  </a:cubicBezTo>
                  <a:cubicBezTo>
                    <a:pt x="13" y="10"/>
                    <a:pt x="7" y="8"/>
                    <a:pt x="8" y="13"/>
                  </a:cubicBezTo>
                  <a:cubicBezTo>
                    <a:pt x="6" y="13"/>
                    <a:pt x="6" y="10"/>
                    <a:pt x="5" y="10"/>
                  </a:cubicBezTo>
                  <a:cubicBezTo>
                    <a:pt x="5" y="10"/>
                    <a:pt x="3" y="10"/>
                    <a:pt x="3" y="10"/>
                  </a:cubicBezTo>
                  <a:cubicBezTo>
                    <a:pt x="1" y="8"/>
                    <a:pt x="3" y="5"/>
                    <a:pt x="0" y="4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18" name="Google Shape;718;p35"/>
            <p:cNvSpPr/>
            <p:nvPr/>
          </p:nvSpPr>
          <p:spPr>
            <a:xfrm>
              <a:off x="7504112" y="1096962"/>
              <a:ext cx="79375" cy="44450"/>
            </a:xfrm>
            <a:custGeom>
              <a:rect b="b" l="l" r="r" t="t"/>
              <a:pathLst>
                <a:path extrusionOk="0" h="12" w="21">
                  <a:moveTo>
                    <a:pt x="1" y="2"/>
                  </a:moveTo>
                  <a:cubicBezTo>
                    <a:pt x="4" y="2"/>
                    <a:pt x="4" y="2"/>
                    <a:pt x="4" y="2"/>
                  </a:cubicBezTo>
                  <a:cubicBezTo>
                    <a:pt x="8" y="0"/>
                    <a:pt x="8" y="4"/>
                    <a:pt x="11" y="5"/>
                  </a:cubicBezTo>
                  <a:cubicBezTo>
                    <a:pt x="14" y="5"/>
                    <a:pt x="16" y="6"/>
                    <a:pt x="18" y="7"/>
                  </a:cubicBezTo>
                  <a:cubicBezTo>
                    <a:pt x="20" y="8"/>
                    <a:pt x="21" y="7"/>
                    <a:pt x="21" y="10"/>
                  </a:cubicBezTo>
                  <a:cubicBezTo>
                    <a:pt x="13" y="12"/>
                    <a:pt x="10" y="8"/>
                    <a:pt x="4" y="7"/>
                  </a:cubicBezTo>
                  <a:cubicBezTo>
                    <a:pt x="6" y="3"/>
                    <a:pt x="0" y="6"/>
                    <a:pt x="1" y="2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19" name="Google Shape;719;p35"/>
            <p:cNvSpPr/>
            <p:nvPr/>
          </p:nvSpPr>
          <p:spPr>
            <a:xfrm>
              <a:off x="2165350" y="1166812"/>
              <a:ext cx="130175" cy="109538"/>
            </a:xfrm>
            <a:custGeom>
              <a:rect b="b" l="l" r="r" t="t"/>
              <a:pathLst>
                <a:path extrusionOk="0" h="29" w="35">
                  <a:moveTo>
                    <a:pt x="11" y="5"/>
                  </a:moveTo>
                  <a:cubicBezTo>
                    <a:pt x="13" y="5"/>
                    <a:pt x="12" y="4"/>
                    <a:pt x="11" y="4"/>
                  </a:cubicBezTo>
                  <a:cubicBezTo>
                    <a:pt x="15" y="1"/>
                    <a:pt x="25" y="4"/>
                    <a:pt x="27" y="0"/>
                  </a:cubicBezTo>
                  <a:cubicBezTo>
                    <a:pt x="29" y="1"/>
                    <a:pt x="29" y="3"/>
                    <a:pt x="30" y="5"/>
                  </a:cubicBezTo>
                  <a:cubicBezTo>
                    <a:pt x="30" y="8"/>
                    <a:pt x="27" y="7"/>
                    <a:pt x="27" y="9"/>
                  </a:cubicBezTo>
                  <a:cubicBezTo>
                    <a:pt x="28" y="14"/>
                    <a:pt x="30" y="11"/>
                    <a:pt x="34" y="11"/>
                  </a:cubicBezTo>
                  <a:cubicBezTo>
                    <a:pt x="35" y="16"/>
                    <a:pt x="34" y="16"/>
                    <a:pt x="35" y="22"/>
                  </a:cubicBezTo>
                  <a:cubicBezTo>
                    <a:pt x="34" y="23"/>
                    <a:pt x="32" y="21"/>
                    <a:pt x="31" y="22"/>
                  </a:cubicBezTo>
                  <a:cubicBezTo>
                    <a:pt x="31" y="22"/>
                    <a:pt x="31" y="25"/>
                    <a:pt x="31" y="25"/>
                  </a:cubicBezTo>
                  <a:cubicBezTo>
                    <a:pt x="30" y="25"/>
                    <a:pt x="28" y="25"/>
                    <a:pt x="27" y="25"/>
                  </a:cubicBezTo>
                  <a:cubicBezTo>
                    <a:pt x="25" y="25"/>
                    <a:pt x="25" y="27"/>
                    <a:pt x="23" y="28"/>
                  </a:cubicBezTo>
                  <a:cubicBezTo>
                    <a:pt x="19" y="29"/>
                    <a:pt x="19" y="25"/>
                    <a:pt x="18" y="23"/>
                  </a:cubicBezTo>
                  <a:cubicBezTo>
                    <a:pt x="17" y="22"/>
                    <a:pt x="13" y="22"/>
                    <a:pt x="14" y="19"/>
                  </a:cubicBezTo>
                  <a:cubicBezTo>
                    <a:pt x="12" y="20"/>
                    <a:pt x="11" y="18"/>
                    <a:pt x="11" y="16"/>
                  </a:cubicBezTo>
                  <a:cubicBezTo>
                    <a:pt x="9" y="17"/>
                    <a:pt x="7" y="16"/>
                    <a:pt x="4" y="15"/>
                  </a:cubicBezTo>
                  <a:cubicBezTo>
                    <a:pt x="2" y="14"/>
                    <a:pt x="0" y="16"/>
                    <a:pt x="0" y="12"/>
                  </a:cubicBezTo>
                  <a:cubicBezTo>
                    <a:pt x="6" y="11"/>
                    <a:pt x="8" y="15"/>
                    <a:pt x="14" y="14"/>
                  </a:cubicBezTo>
                  <a:cubicBezTo>
                    <a:pt x="16" y="13"/>
                    <a:pt x="15" y="10"/>
                    <a:pt x="15" y="8"/>
                  </a:cubicBezTo>
                  <a:cubicBezTo>
                    <a:pt x="16" y="4"/>
                    <a:pt x="8" y="9"/>
                    <a:pt x="10" y="4"/>
                  </a:cubicBezTo>
                  <a:cubicBezTo>
                    <a:pt x="11" y="4"/>
                    <a:pt x="11" y="4"/>
                    <a:pt x="11" y="5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20" name="Google Shape;720;p35"/>
            <p:cNvSpPr/>
            <p:nvPr/>
          </p:nvSpPr>
          <p:spPr>
            <a:xfrm>
              <a:off x="2636837" y="1174750"/>
              <a:ext cx="82550" cy="38100"/>
            </a:xfrm>
            <a:custGeom>
              <a:rect b="b" l="l" r="r" t="t"/>
              <a:pathLst>
                <a:path extrusionOk="0" h="10" w="22">
                  <a:moveTo>
                    <a:pt x="0" y="2"/>
                  </a:moveTo>
                  <a:cubicBezTo>
                    <a:pt x="1" y="0"/>
                    <a:pt x="4" y="0"/>
                    <a:pt x="6" y="0"/>
                  </a:cubicBezTo>
                  <a:cubicBezTo>
                    <a:pt x="11" y="1"/>
                    <a:pt x="17" y="4"/>
                    <a:pt x="21" y="5"/>
                  </a:cubicBezTo>
                  <a:cubicBezTo>
                    <a:pt x="22" y="7"/>
                    <a:pt x="20" y="8"/>
                    <a:pt x="20" y="10"/>
                  </a:cubicBezTo>
                  <a:cubicBezTo>
                    <a:pt x="12" y="10"/>
                    <a:pt x="9" y="9"/>
                    <a:pt x="5" y="5"/>
                  </a:cubicBezTo>
                  <a:cubicBezTo>
                    <a:pt x="3" y="4"/>
                    <a:pt x="3" y="1"/>
                    <a:pt x="0" y="2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21" name="Google Shape;721;p35"/>
            <p:cNvSpPr/>
            <p:nvPr/>
          </p:nvSpPr>
          <p:spPr>
            <a:xfrm>
              <a:off x="7385050" y="1174750"/>
              <a:ext cx="52388" cy="22225"/>
            </a:xfrm>
            <a:custGeom>
              <a:rect b="b" l="l" r="r" t="t"/>
              <a:pathLst>
                <a:path extrusionOk="0" h="6" w="14">
                  <a:moveTo>
                    <a:pt x="14" y="5"/>
                  </a:moveTo>
                  <a:cubicBezTo>
                    <a:pt x="12" y="6"/>
                    <a:pt x="3" y="5"/>
                    <a:pt x="0" y="3"/>
                  </a:cubicBezTo>
                  <a:cubicBezTo>
                    <a:pt x="0" y="1"/>
                    <a:pt x="4" y="3"/>
                    <a:pt x="4" y="0"/>
                  </a:cubicBezTo>
                  <a:cubicBezTo>
                    <a:pt x="7" y="2"/>
                    <a:pt x="14" y="0"/>
                    <a:pt x="14" y="5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22" name="Google Shape;722;p35"/>
            <p:cNvSpPr/>
            <p:nvPr/>
          </p:nvSpPr>
          <p:spPr>
            <a:xfrm>
              <a:off x="3217862" y="1290637"/>
              <a:ext cx="41275" cy="30163"/>
            </a:xfrm>
            <a:custGeom>
              <a:rect b="b" l="l" r="r" t="t"/>
              <a:pathLst>
                <a:path extrusionOk="0" h="8" w="11">
                  <a:moveTo>
                    <a:pt x="11" y="6"/>
                  </a:moveTo>
                  <a:cubicBezTo>
                    <a:pt x="4" y="8"/>
                    <a:pt x="5" y="2"/>
                    <a:pt x="0" y="3"/>
                  </a:cubicBezTo>
                  <a:cubicBezTo>
                    <a:pt x="2" y="0"/>
                    <a:pt x="11" y="2"/>
                    <a:pt x="11" y="6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23" name="Google Shape;723;p35"/>
            <p:cNvSpPr/>
            <p:nvPr/>
          </p:nvSpPr>
          <p:spPr>
            <a:xfrm>
              <a:off x="3187700" y="1320800"/>
              <a:ext cx="60325" cy="34925"/>
            </a:xfrm>
            <a:custGeom>
              <a:rect b="b" l="l" r="r" t="t"/>
              <a:pathLst>
                <a:path extrusionOk="0" h="9" w="16">
                  <a:moveTo>
                    <a:pt x="16" y="5"/>
                  </a:moveTo>
                  <a:cubicBezTo>
                    <a:pt x="14" y="9"/>
                    <a:pt x="4" y="9"/>
                    <a:pt x="2" y="5"/>
                  </a:cubicBezTo>
                  <a:cubicBezTo>
                    <a:pt x="0" y="0"/>
                    <a:pt x="7" y="4"/>
                    <a:pt x="6" y="1"/>
                  </a:cubicBezTo>
                  <a:cubicBezTo>
                    <a:pt x="9" y="3"/>
                    <a:pt x="12" y="4"/>
                    <a:pt x="16" y="5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24" name="Google Shape;724;p35"/>
            <p:cNvSpPr/>
            <p:nvPr/>
          </p:nvSpPr>
          <p:spPr>
            <a:xfrm>
              <a:off x="5400675" y="1343025"/>
              <a:ext cx="38100" cy="34925"/>
            </a:xfrm>
            <a:custGeom>
              <a:rect b="b" l="l" r="r" t="t"/>
              <a:pathLst>
                <a:path extrusionOk="0" h="9" w="10">
                  <a:moveTo>
                    <a:pt x="4" y="0"/>
                  </a:moveTo>
                  <a:cubicBezTo>
                    <a:pt x="8" y="0"/>
                    <a:pt x="9" y="2"/>
                    <a:pt x="10" y="6"/>
                  </a:cubicBezTo>
                  <a:cubicBezTo>
                    <a:pt x="6" y="6"/>
                    <a:pt x="3" y="6"/>
                    <a:pt x="3" y="9"/>
                  </a:cubicBezTo>
                  <a:cubicBezTo>
                    <a:pt x="0" y="9"/>
                    <a:pt x="2" y="4"/>
                    <a:pt x="1" y="2"/>
                  </a:cubicBezTo>
                  <a:cubicBezTo>
                    <a:pt x="3" y="2"/>
                    <a:pt x="4" y="1"/>
                    <a:pt x="4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25" name="Google Shape;725;p35"/>
            <p:cNvSpPr/>
            <p:nvPr/>
          </p:nvSpPr>
          <p:spPr>
            <a:xfrm>
              <a:off x="2044700" y="1366837"/>
              <a:ext cx="38100" cy="25400"/>
            </a:xfrm>
            <a:custGeom>
              <a:rect b="b" l="l" r="r" t="t"/>
              <a:pathLst>
                <a:path extrusionOk="0" h="7" w="10">
                  <a:moveTo>
                    <a:pt x="10" y="6"/>
                  </a:moveTo>
                  <a:cubicBezTo>
                    <a:pt x="5" y="5"/>
                    <a:pt x="3" y="6"/>
                    <a:pt x="0" y="7"/>
                  </a:cubicBezTo>
                  <a:cubicBezTo>
                    <a:pt x="0" y="4"/>
                    <a:pt x="10" y="0"/>
                    <a:pt x="10" y="6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26" name="Google Shape;726;p35"/>
            <p:cNvSpPr/>
            <p:nvPr/>
          </p:nvSpPr>
          <p:spPr>
            <a:xfrm>
              <a:off x="2705100" y="1384300"/>
              <a:ext cx="66675" cy="41275"/>
            </a:xfrm>
            <a:custGeom>
              <a:rect b="b" l="l" r="r" t="t"/>
              <a:pathLst>
                <a:path extrusionOk="0" h="11" w="18">
                  <a:moveTo>
                    <a:pt x="15" y="2"/>
                  </a:moveTo>
                  <a:cubicBezTo>
                    <a:pt x="16" y="4"/>
                    <a:pt x="18" y="9"/>
                    <a:pt x="16" y="10"/>
                  </a:cubicBezTo>
                  <a:cubicBezTo>
                    <a:pt x="11" y="10"/>
                    <a:pt x="4" y="11"/>
                    <a:pt x="2" y="8"/>
                  </a:cubicBezTo>
                  <a:cubicBezTo>
                    <a:pt x="0" y="3"/>
                    <a:pt x="6" y="6"/>
                    <a:pt x="5" y="2"/>
                  </a:cubicBezTo>
                  <a:cubicBezTo>
                    <a:pt x="9" y="0"/>
                    <a:pt x="14" y="4"/>
                    <a:pt x="15" y="2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27" name="Google Shape;727;p35"/>
            <p:cNvSpPr/>
            <p:nvPr/>
          </p:nvSpPr>
          <p:spPr>
            <a:xfrm>
              <a:off x="2682875" y="1497012"/>
              <a:ext cx="77788" cy="38100"/>
            </a:xfrm>
            <a:custGeom>
              <a:rect b="b" l="l" r="r" t="t"/>
              <a:pathLst>
                <a:path extrusionOk="0" h="10" w="21">
                  <a:moveTo>
                    <a:pt x="19" y="4"/>
                  </a:moveTo>
                  <a:cubicBezTo>
                    <a:pt x="21" y="8"/>
                    <a:pt x="16" y="7"/>
                    <a:pt x="14" y="7"/>
                  </a:cubicBezTo>
                  <a:cubicBezTo>
                    <a:pt x="13" y="7"/>
                    <a:pt x="9" y="10"/>
                    <a:pt x="8" y="8"/>
                  </a:cubicBezTo>
                  <a:cubicBezTo>
                    <a:pt x="7" y="7"/>
                    <a:pt x="4" y="8"/>
                    <a:pt x="2" y="7"/>
                  </a:cubicBezTo>
                  <a:cubicBezTo>
                    <a:pt x="0" y="3"/>
                    <a:pt x="9" y="4"/>
                    <a:pt x="4" y="3"/>
                  </a:cubicBezTo>
                  <a:cubicBezTo>
                    <a:pt x="4" y="1"/>
                    <a:pt x="8" y="2"/>
                    <a:pt x="8" y="0"/>
                  </a:cubicBezTo>
                  <a:cubicBezTo>
                    <a:pt x="12" y="1"/>
                    <a:pt x="17" y="2"/>
                    <a:pt x="19" y="4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28" name="Google Shape;728;p35"/>
            <p:cNvSpPr/>
            <p:nvPr/>
          </p:nvSpPr>
          <p:spPr>
            <a:xfrm>
              <a:off x="2682875" y="1554162"/>
              <a:ext cx="36513" cy="19050"/>
            </a:xfrm>
            <a:custGeom>
              <a:rect b="b" l="l" r="r" t="t"/>
              <a:pathLst>
                <a:path extrusionOk="0" h="5" w="10">
                  <a:moveTo>
                    <a:pt x="8" y="5"/>
                  </a:moveTo>
                  <a:cubicBezTo>
                    <a:pt x="5" y="2"/>
                    <a:pt x="6" y="5"/>
                    <a:pt x="2" y="5"/>
                  </a:cubicBezTo>
                  <a:cubicBezTo>
                    <a:pt x="0" y="0"/>
                    <a:pt x="10" y="0"/>
                    <a:pt x="8" y="5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29" name="Google Shape;729;p35"/>
            <p:cNvSpPr/>
            <p:nvPr/>
          </p:nvSpPr>
          <p:spPr>
            <a:xfrm>
              <a:off x="2565400" y="1579562"/>
              <a:ext cx="41275" cy="22225"/>
            </a:xfrm>
            <a:custGeom>
              <a:rect b="b" l="l" r="r" t="t"/>
              <a:pathLst>
                <a:path extrusionOk="0" h="6" w="11">
                  <a:moveTo>
                    <a:pt x="9" y="0"/>
                  </a:moveTo>
                  <a:cubicBezTo>
                    <a:pt x="9" y="2"/>
                    <a:pt x="10" y="3"/>
                    <a:pt x="11" y="3"/>
                  </a:cubicBezTo>
                  <a:cubicBezTo>
                    <a:pt x="11" y="6"/>
                    <a:pt x="6" y="3"/>
                    <a:pt x="5" y="5"/>
                  </a:cubicBezTo>
                  <a:cubicBezTo>
                    <a:pt x="4" y="6"/>
                    <a:pt x="5" y="5"/>
                    <a:pt x="0" y="5"/>
                  </a:cubicBezTo>
                  <a:cubicBezTo>
                    <a:pt x="2" y="2"/>
                    <a:pt x="4" y="0"/>
                    <a:pt x="9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30" name="Google Shape;730;p35"/>
            <p:cNvSpPr/>
            <p:nvPr/>
          </p:nvSpPr>
          <p:spPr>
            <a:xfrm>
              <a:off x="2644775" y="1601787"/>
              <a:ext cx="14288" cy="26988"/>
            </a:xfrm>
            <a:custGeom>
              <a:rect b="b" l="l" r="r" t="t"/>
              <a:pathLst>
                <a:path extrusionOk="0" h="7" w="4">
                  <a:moveTo>
                    <a:pt x="1" y="0"/>
                  </a:moveTo>
                  <a:cubicBezTo>
                    <a:pt x="4" y="0"/>
                    <a:pt x="4" y="2"/>
                    <a:pt x="4" y="6"/>
                  </a:cubicBezTo>
                  <a:cubicBezTo>
                    <a:pt x="0" y="7"/>
                    <a:pt x="1" y="2"/>
                    <a:pt x="1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31" name="Google Shape;731;p35"/>
            <p:cNvSpPr/>
            <p:nvPr/>
          </p:nvSpPr>
          <p:spPr>
            <a:xfrm>
              <a:off x="4148137" y="1824037"/>
              <a:ext cx="93663" cy="107950"/>
            </a:xfrm>
            <a:custGeom>
              <a:rect b="b" l="l" r="r" t="t"/>
              <a:pathLst>
                <a:path extrusionOk="0" h="29" w="25">
                  <a:moveTo>
                    <a:pt x="10" y="0"/>
                  </a:moveTo>
                  <a:cubicBezTo>
                    <a:pt x="11" y="0"/>
                    <a:pt x="11" y="1"/>
                    <a:pt x="11" y="1"/>
                  </a:cubicBezTo>
                  <a:cubicBezTo>
                    <a:pt x="11" y="4"/>
                    <a:pt x="17" y="0"/>
                    <a:pt x="21" y="1"/>
                  </a:cubicBezTo>
                  <a:cubicBezTo>
                    <a:pt x="22" y="3"/>
                    <a:pt x="23" y="4"/>
                    <a:pt x="25" y="4"/>
                  </a:cubicBezTo>
                  <a:cubicBezTo>
                    <a:pt x="25" y="6"/>
                    <a:pt x="25" y="7"/>
                    <a:pt x="24" y="7"/>
                  </a:cubicBezTo>
                  <a:cubicBezTo>
                    <a:pt x="24" y="8"/>
                    <a:pt x="22" y="8"/>
                    <a:pt x="21" y="8"/>
                  </a:cubicBezTo>
                  <a:cubicBezTo>
                    <a:pt x="21" y="12"/>
                    <a:pt x="24" y="12"/>
                    <a:pt x="24" y="15"/>
                  </a:cubicBezTo>
                  <a:cubicBezTo>
                    <a:pt x="24" y="17"/>
                    <a:pt x="22" y="19"/>
                    <a:pt x="22" y="22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3" y="22"/>
                    <a:pt x="15" y="25"/>
                    <a:pt x="14" y="27"/>
                  </a:cubicBezTo>
                  <a:cubicBezTo>
                    <a:pt x="14" y="27"/>
                    <a:pt x="10" y="27"/>
                    <a:pt x="11" y="29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4" y="27"/>
                    <a:pt x="0" y="20"/>
                    <a:pt x="6" y="21"/>
                  </a:cubicBezTo>
                  <a:cubicBezTo>
                    <a:pt x="6" y="17"/>
                    <a:pt x="3" y="18"/>
                    <a:pt x="6" y="15"/>
                  </a:cubicBezTo>
                  <a:cubicBezTo>
                    <a:pt x="7" y="11"/>
                    <a:pt x="2" y="13"/>
                    <a:pt x="3" y="8"/>
                  </a:cubicBezTo>
                  <a:cubicBezTo>
                    <a:pt x="6" y="8"/>
                    <a:pt x="6" y="9"/>
                    <a:pt x="8" y="10"/>
                  </a:cubicBezTo>
                  <a:cubicBezTo>
                    <a:pt x="11" y="9"/>
                    <a:pt x="9" y="3"/>
                    <a:pt x="10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32" name="Google Shape;732;p35"/>
            <p:cNvSpPr/>
            <p:nvPr/>
          </p:nvSpPr>
          <p:spPr>
            <a:xfrm>
              <a:off x="833437" y="1827212"/>
              <a:ext cx="30163" cy="26988"/>
            </a:xfrm>
            <a:custGeom>
              <a:rect b="b" l="l" r="r" t="t"/>
              <a:pathLst>
                <a:path extrusionOk="0" h="7" w="8">
                  <a:moveTo>
                    <a:pt x="7" y="0"/>
                  </a:moveTo>
                  <a:cubicBezTo>
                    <a:pt x="8" y="2"/>
                    <a:pt x="6" y="2"/>
                    <a:pt x="6" y="3"/>
                  </a:cubicBezTo>
                  <a:cubicBezTo>
                    <a:pt x="4" y="6"/>
                    <a:pt x="3" y="7"/>
                    <a:pt x="0" y="5"/>
                  </a:cubicBezTo>
                  <a:cubicBezTo>
                    <a:pt x="1" y="2"/>
                    <a:pt x="4" y="1"/>
                    <a:pt x="7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33" name="Google Shape;733;p35"/>
            <p:cNvSpPr/>
            <p:nvPr/>
          </p:nvSpPr>
          <p:spPr>
            <a:xfrm>
              <a:off x="1519237" y="1849437"/>
              <a:ext cx="33338" cy="52388"/>
            </a:xfrm>
            <a:custGeom>
              <a:rect b="b" l="l" r="r" t="t"/>
              <a:pathLst>
                <a:path extrusionOk="0" h="14" w="9">
                  <a:moveTo>
                    <a:pt x="2" y="0"/>
                  </a:moveTo>
                  <a:cubicBezTo>
                    <a:pt x="5" y="3"/>
                    <a:pt x="5" y="8"/>
                    <a:pt x="9" y="10"/>
                  </a:cubicBezTo>
                  <a:cubicBezTo>
                    <a:pt x="8" y="14"/>
                    <a:pt x="4" y="9"/>
                    <a:pt x="4" y="7"/>
                  </a:cubicBezTo>
                  <a:cubicBezTo>
                    <a:pt x="0" y="7"/>
                    <a:pt x="0" y="2"/>
                    <a:pt x="2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34" name="Google Shape;734;p35"/>
            <p:cNvSpPr/>
            <p:nvPr/>
          </p:nvSpPr>
          <p:spPr>
            <a:xfrm>
              <a:off x="7407275" y="1827212"/>
              <a:ext cx="55563" cy="244475"/>
            </a:xfrm>
            <a:custGeom>
              <a:rect b="b" l="l" r="r" t="t"/>
              <a:pathLst>
                <a:path extrusionOk="0" h="65" w="15">
                  <a:moveTo>
                    <a:pt x="5" y="7"/>
                  </a:moveTo>
                  <a:cubicBezTo>
                    <a:pt x="11" y="0"/>
                    <a:pt x="5" y="15"/>
                    <a:pt x="8" y="17"/>
                  </a:cubicBezTo>
                  <a:cubicBezTo>
                    <a:pt x="10" y="19"/>
                    <a:pt x="6" y="20"/>
                    <a:pt x="9" y="23"/>
                  </a:cubicBezTo>
                  <a:cubicBezTo>
                    <a:pt x="11" y="25"/>
                    <a:pt x="9" y="25"/>
                    <a:pt x="9" y="27"/>
                  </a:cubicBezTo>
                  <a:cubicBezTo>
                    <a:pt x="9" y="28"/>
                    <a:pt x="12" y="33"/>
                    <a:pt x="11" y="38"/>
                  </a:cubicBezTo>
                  <a:cubicBezTo>
                    <a:pt x="10" y="42"/>
                    <a:pt x="13" y="43"/>
                    <a:pt x="15" y="44"/>
                  </a:cubicBezTo>
                  <a:cubicBezTo>
                    <a:pt x="14" y="47"/>
                    <a:pt x="11" y="47"/>
                    <a:pt x="9" y="45"/>
                  </a:cubicBezTo>
                  <a:cubicBezTo>
                    <a:pt x="8" y="49"/>
                    <a:pt x="9" y="55"/>
                    <a:pt x="9" y="55"/>
                  </a:cubicBezTo>
                  <a:cubicBezTo>
                    <a:pt x="9" y="55"/>
                    <a:pt x="6" y="55"/>
                    <a:pt x="6" y="55"/>
                  </a:cubicBezTo>
                  <a:cubicBezTo>
                    <a:pt x="6" y="58"/>
                    <a:pt x="10" y="59"/>
                    <a:pt x="9" y="65"/>
                  </a:cubicBezTo>
                  <a:cubicBezTo>
                    <a:pt x="5" y="63"/>
                    <a:pt x="5" y="65"/>
                    <a:pt x="2" y="63"/>
                  </a:cubicBezTo>
                  <a:cubicBezTo>
                    <a:pt x="5" y="60"/>
                    <a:pt x="1" y="59"/>
                    <a:pt x="4" y="55"/>
                  </a:cubicBezTo>
                  <a:cubicBezTo>
                    <a:pt x="4" y="53"/>
                    <a:pt x="2" y="51"/>
                    <a:pt x="1" y="51"/>
                  </a:cubicBezTo>
                  <a:cubicBezTo>
                    <a:pt x="2" y="47"/>
                    <a:pt x="5" y="41"/>
                    <a:pt x="4" y="34"/>
                  </a:cubicBezTo>
                  <a:cubicBezTo>
                    <a:pt x="3" y="31"/>
                    <a:pt x="1" y="29"/>
                    <a:pt x="1" y="27"/>
                  </a:cubicBezTo>
                  <a:cubicBezTo>
                    <a:pt x="0" y="23"/>
                    <a:pt x="4" y="20"/>
                    <a:pt x="1" y="17"/>
                  </a:cubicBezTo>
                  <a:cubicBezTo>
                    <a:pt x="1" y="15"/>
                    <a:pt x="3" y="14"/>
                    <a:pt x="5" y="13"/>
                  </a:cubicBezTo>
                  <a:cubicBezTo>
                    <a:pt x="5" y="11"/>
                    <a:pt x="5" y="9"/>
                    <a:pt x="6" y="9"/>
                  </a:cubicBezTo>
                  <a:cubicBezTo>
                    <a:pt x="7" y="8"/>
                    <a:pt x="6" y="7"/>
                    <a:pt x="5" y="7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35" name="Google Shape;735;p35"/>
            <p:cNvSpPr/>
            <p:nvPr/>
          </p:nvSpPr>
          <p:spPr>
            <a:xfrm>
              <a:off x="792162" y="1854200"/>
              <a:ext cx="14288" cy="25400"/>
            </a:xfrm>
            <a:custGeom>
              <a:rect b="b" l="l" r="r" t="t"/>
              <a:pathLst>
                <a:path extrusionOk="0" h="7" w="4">
                  <a:moveTo>
                    <a:pt x="1" y="0"/>
                  </a:moveTo>
                  <a:cubicBezTo>
                    <a:pt x="4" y="0"/>
                    <a:pt x="3" y="7"/>
                    <a:pt x="0" y="5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2"/>
                    <a:pt x="1" y="1"/>
                    <a:pt x="1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36" name="Google Shape;736;p35"/>
            <p:cNvSpPr/>
            <p:nvPr/>
          </p:nvSpPr>
          <p:spPr>
            <a:xfrm>
              <a:off x="3090862" y="1939925"/>
              <a:ext cx="157163" cy="131763"/>
            </a:xfrm>
            <a:custGeom>
              <a:rect b="b" l="l" r="r" t="t"/>
              <a:pathLst>
                <a:path extrusionOk="0" h="35" w="42">
                  <a:moveTo>
                    <a:pt x="18" y="0"/>
                  </a:moveTo>
                  <a:cubicBezTo>
                    <a:pt x="20" y="0"/>
                    <a:pt x="20" y="2"/>
                    <a:pt x="22" y="3"/>
                  </a:cubicBezTo>
                  <a:cubicBezTo>
                    <a:pt x="22" y="5"/>
                    <a:pt x="18" y="5"/>
                    <a:pt x="21" y="8"/>
                  </a:cubicBezTo>
                  <a:cubicBezTo>
                    <a:pt x="20" y="12"/>
                    <a:pt x="25" y="10"/>
                    <a:pt x="27" y="11"/>
                  </a:cubicBezTo>
                  <a:cubicBezTo>
                    <a:pt x="28" y="12"/>
                    <a:pt x="30" y="16"/>
                    <a:pt x="35" y="14"/>
                  </a:cubicBezTo>
                  <a:cubicBezTo>
                    <a:pt x="35" y="17"/>
                    <a:pt x="38" y="18"/>
                    <a:pt x="34" y="19"/>
                  </a:cubicBezTo>
                  <a:cubicBezTo>
                    <a:pt x="33" y="22"/>
                    <a:pt x="37" y="20"/>
                    <a:pt x="38" y="21"/>
                  </a:cubicBezTo>
                  <a:cubicBezTo>
                    <a:pt x="39" y="22"/>
                    <a:pt x="37" y="27"/>
                    <a:pt x="41" y="25"/>
                  </a:cubicBezTo>
                  <a:cubicBezTo>
                    <a:pt x="42" y="29"/>
                    <a:pt x="37" y="28"/>
                    <a:pt x="38" y="32"/>
                  </a:cubicBezTo>
                  <a:cubicBezTo>
                    <a:pt x="36" y="32"/>
                    <a:pt x="37" y="30"/>
                    <a:pt x="36" y="29"/>
                  </a:cubicBezTo>
                  <a:cubicBezTo>
                    <a:pt x="31" y="29"/>
                    <a:pt x="32" y="31"/>
                    <a:pt x="28" y="29"/>
                  </a:cubicBezTo>
                  <a:cubicBezTo>
                    <a:pt x="26" y="31"/>
                    <a:pt x="22" y="31"/>
                    <a:pt x="22" y="35"/>
                  </a:cubicBezTo>
                  <a:cubicBezTo>
                    <a:pt x="20" y="35"/>
                    <a:pt x="21" y="32"/>
                    <a:pt x="20" y="31"/>
                  </a:cubicBezTo>
                  <a:cubicBezTo>
                    <a:pt x="19" y="30"/>
                    <a:pt x="16" y="30"/>
                    <a:pt x="15" y="29"/>
                  </a:cubicBezTo>
                  <a:cubicBezTo>
                    <a:pt x="14" y="28"/>
                    <a:pt x="13" y="26"/>
                    <a:pt x="10" y="25"/>
                  </a:cubicBezTo>
                  <a:cubicBezTo>
                    <a:pt x="5" y="24"/>
                    <a:pt x="5" y="28"/>
                    <a:pt x="0" y="26"/>
                  </a:cubicBezTo>
                  <a:cubicBezTo>
                    <a:pt x="1" y="25"/>
                    <a:pt x="1" y="23"/>
                    <a:pt x="1" y="21"/>
                  </a:cubicBezTo>
                  <a:cubicBezTo>
                    <a:pt x="6" y="23"/>
                    <a:pt x="2" y="16"/>
                    <a:pt x="7" y="18"/>
                  </a:cubicBezTo>
                  <a:cubicBezTo>
                    <a:pt x="5" y="15"/>
                    <a:pt x="9" y="14"/>
                    <a:pt x="10" y="12"/>
                  </a:cubicBezTo>
                  <a:cubicBezTo>
                    <a:pt x="11" y="11"/>
                    <a:pt x="9" y="8"/>
                    <a:pt x="11" y="5"/>
                  </a:cubicBezTo>
                  <a:cubicBezTo>
                    <a:pt x="12" y="5"/>
                    <a:pt x="14" y="6"/>
                    <a:pt x="14" y="5"/>
                  </a:cubicBezTo>
                  <a:cubicBezTo>
                    <a:pt x="14" y="5"/>
                    <a:pt x="14" y="3"/>
                    <a:pt x="14" y="3"/>
                  </a:cubicBezTo>
                  <a:cubicBezTo>
                    <a:pt x="15" y="1"/>
                    <a:pt x="18" y="2"/>
                    <a:pt x="18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37" name="Google Shape;737;p35"/>
            <p:cNvSpPr/>
            <p:nvPr/>
          </p:nvSpPr>
          <p:spPr>
            <a:xfrm>
              <a:off x="3008312" y="1981200"/>
              <a:ext cx="33338" cy="33338"/>
            </a:xfrm>
            <a:custGeom>
              <a:rect b="b" l="l" r="r" t="t"/>
              <a:pathLst>
                <a:path extrusionOk="0" h="9" w="9">
                  <a:moveTo>
                    <a:pt x="0" y="0"/>
                  </a:moveTo>
                  <a:cubicBezTo>
                    <a:pt x="5" y="0"/>
                    <a:pt x="5" y="4"/>
                    <a:pt x="9" y="4"/>
                  </a:cubicBezTo>
                  <a:cubicBezTo>
                    <a:pt x="8" y="9"/>
                    <a:pt x="0" y="5"/>
                    <a:pt x="0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38" name="Google Shape;738;p35"/>
            <p:cNvSpPr/>
            <p:nvPr/>
          </p:nvSpPr>
          <p:spPr>
            <a:xfrm>
              <a:off x="7388225" y="2112962"/>
              <a:ext cx="112713" cy="77788"/>
            </a:xfrm>
            <a:custGeom>
              <a:rect b="b" l="l" r="r" t="t"/>
              <a:pathLst>
                <a:path extrusionOk="0" h="21" w="30">
                  <a:moveTo>
                    <a:pt x="9" y="0"/>
                  </a:moveTo>
                  <a:cubicBezTo>
                    <a:pt x="10" y="0"/>
                    <a:pt x="10" y="1"/>
                    <a:pt x="10" y="2"/>
                  </a:cubicBezTo>
                  <a:cubicBezTo>
                    <a:pt x="10" y="5"/>
                    <a:pt x="15" y="4"/>
                    <a:pt x="16" y="7"/>
                  </a:cubicBezTo>
                  <a:cubicBezTo>
                    <a:pt x="20" y="5"/>
                    <a:pt x="24" y="8"/>
                    <a:pt x="30" y="6"/>
                  </a:cubicBezTo>
                  <a:cubicBezTo>
                    <a:pt x="29" y="10"/>
                    <a:pt x="24" y="10"/>
                    <a:pt x="24" y="14"/>
                  </a:cubicBezTo>
                  <a:cubicBezTo>
                    <a:pt x="22" y="15"/>
                    <a:pt x="22" y="13"/>
                    <a:pt x="20" y="13"/>
                  </a:cubicBezTo>
                  <a:cubicBezTo>
                    <a:pt x="17" y="12"/>
                    <a:pt x="15" y="19"/>
                    <a:pt x="14" y="16"/>
                  </a:cubicBezTo>
                  <a:cubicBezTo>
                    <a:pt x="12" y="16"/>
                    <a:pt x="13" y="18"/>
                    <a:pt x="13" y="20"/>
                  </a:cubicBezTo>
                  <a:cubicBezTo>
                    <a:pt x="9" y="21"/>
                    <a:pt x="9" y="12"/>
                    <a:pt x="6" y="17"/>
                  </a:cubicBezTo>
                  <a:cubicBezTo>
                    <a:pt x="0" y="13"/>
                    <a:pt x="4" y="3"/>
                    <a:pt x="9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39" name="Google Shape;739;p35"/>
            <p:cNvSpPr/>
            <p:nvPr/>
          </p:nvSpPr>
          <p:spPr>
            <a:xfrm>
              <a:off x="7192962" y="2206625"/>
              <a:ext cx="214313" cy="184150"/>
            </a:xfrm>
            <a:custGeom>
              <a:rect b="b" l="l" r="r" t="t"/>
              <a:pathLst>
                <a:path extrusionOk="0" h="49" w="57">
                  <a:moveTo>
                    <a:pt x="51" y="0"/>
                  </a:moveTo>
                  <a:cubicBezTo>
                    <a:pt x="53" y="0"/>
                    <a:pt x="53" y="2"/>
                    <a:pt x="55" y="2"/>
                  </a:cubicBezTo>
                  <a:cubicBezTo>
                    <a:pt x="55" y="12"/>
                    <a:pt x="57" y="17"/>
                    <a:pt x="55" y="23"/>
                  </a:cubicBezTo>
                  <a:cubicBezTo>
                    <a:pt x="54" y="23"/>
                    <a:pt x="54" y="21"/>
                    <a:pt x="53" y="20"/>
                  </a:cubicBezTo>
                  <a:cubicBezTo>
                    <a:pt x="50" y="21"/>
                    <a:pt x="54" y="26"/>
                    <a:pt x="53" y="28"/>
                  </a:cubicBezTo>
                  <a:cubicBezTo>
                    <a:pt x="52" y="28"/>
                    <a:pt x="52" y="27"/>
                    <a:pt x="51" y="27"/>
                  </a:cubicBezTo>
                  <a:cubicBezTo>
                    <a:pt x="51" y="41"/>
                    <a:pt x="51" y="41"/>
                    <a:pt x="51" y="41"/>
                  </a:cubicBezTo>
                  <a:cubicBezTo>
                    <a:pt x="50" y="41"/>
                    <a:pt x="49" y="40"/>
                    <a:pt x="48" y="40"/>
                  </a:cubicBezTo>
                  <a:cubicBezTo>
                    <a:pt x="45" y="38"/>
                    <a:pt x="45" y="42"/>
                    <a:pt x="44" y="42"/>
                  </a:cubicBezTo>
                  <a:cubicBezTo>
                    <a:pt x="43" y="43"/>
                    <a:pt x="42" y="41"/>
                    <a:pt x="41" y="41"/>
                  </a:cubicBezTo>
                  <a:cubicBezTo>
                    <a:pt x="40" y="41"/>
                    <a:pt x="37" y="42"/>
                    <a:pt x="35" y="42"/>
                  </a:cubicBezTo>
                  <a:cubicBezTo>
                    <a:pt x="35" y="43"/>
                    <a:pt x="32" y="45"/>
                    <a:pt x="28" y="44"/>
                  </a:cubicBezTo>
                  <a:cubicBezTo>
                    <a:pt x="26" y="44"/>
                    <a:pt x="27" y="49"/>
                    <a:pt x="25" y="49"/>
                  </a:cubicBezTo>
                  <a:cubicBezTo>
                    <a:pt x="22" y="48"/>
                    <a:pt x="20" y="47"/>
                    <a:pt x="20" y="42"/>
                  </a:cubicBezTo>
                  <a:cubicBezTo>
                    <a:pt x="17" y="41"/>
                    <a:pt x="18" y="45"/>
                    <a:pt x="17" y="45"/>
                  </a:cubicBezTo>
                  <a:cubicBezTo>
                    <a:pt x="15" y="46"/>
                    <a:pt x="15" y="44"/>
                    <a:pt x="14" y="44"/>
                  </a:cubicBezTo>
                  <a:cubicBezTo>
                    <a:pt x="9" y="45"/>
                    <a:pt x="4" y="49"/>
                    <a:pt x="0" y="47"/>
                  </a:cubicBezTo>
                  <a:cubicBezTo>
                    <a:pt x="1" y="45"/>
                    <a:pt x="2" y="43"/>
                    <a:pt x="2" y="41"/>
                  </a:cubicBezTo>
                  <a:cubicBezTo>
                    <a:pt x="3" y="40"/>
                    <a:pt x="4" y="42"/>
                    <a:pt x="4" y="42"/>
                  </a:cubicBezTo>
                  <a:cubicBezTo>
                    <a:pt x="6" y="42"/>
                    <a:pt x="5" y="40"/>
                    <a:pt x="6" y="40"/>
                  </a:cubicBezTo>
                  <a:cubicBezTo>
                    <a:pt x="11" y="39"/>
                    <a:pt x="20" y="40"/>
                    <a:pt x="25" y="38"/>
                  </a:cubicBezTo>
                  <a:cubicBezTo>
                    <a:pt x="23" y="32"/>
                    <a:pt x="30" y="34"/>
                    <a:pt x="28" y="28"/>
                  </a:cubicBezTo>
                  <a:cubicBezTo>
                    <a:pt x="31" y="30"/>
                    <a:pt x="31" y="30"/>
                    <a:pt x="31" y="26"/>
                  </a:cubicBezTo>
                  <a:cubicBezTo>
                    <a:pt x="34" y="29"/>
                    <a:pt x="37" y="24"/>
                    <a:pt x="39" y="27"/>
                  </a:cubicBezTo>
                  <a:cubicBezTo>
                    <a:pt x="40" y="26"/>
                    <a:pt x="39" y="22"/>
                    <a:pt x="39" y="21"/>
                  </a:cubicBezTo>
                  <a:cubicBezTo>
                    <a:pt x="41" y="20"/>
                    <a:pt x="41" y="24"/>
                    <a:pt x="41" y="24"/>
                  </a:cubicBezTo>
                  <a:cubicBezTo>
                    <a:pt x="42" y="25"/>
                    <a:pt x="45" y="23"/>
                    <a:pt x="42" y="17"/>
                  </a:cubicBezTo>
                  <a:cubicBezTo>
                    <a:pt x="47" y="16"/>
                    <a:pt x="45" y="10"/>
                    <a:pt x="46" y="6"/>
                  </a:cubicBezTo>
                  <a:cubicBezTo>
                    <a:pt x="47" y="4"/>
                    <a:pt x="52" y="4"/>
                    <a:pt x="51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40" name="Google Shape;740;p35"/>
            <p:cNvSpPr/>
            <p:nvPr/>
          </p:nvSpPr>
          <p:spPr>
            <a:xfrm>
              <a:off x="4549775" y="2217737"/>
              <a:ext cx="38100" cy="41275"/>
            </a:xfrm>
            <a:custGeom>
              <a:rect b="b" l="l" r="r" t="t"/>
              <a:pathLst>
                <a:path extrusionOk="0" h="11" w="10">
                  <a:moveTo>
                    <a:pt x="4" y="0"/>
                  </a:moveTo>
                  <a:cubicBezTo>
                    <a:pt x="10" y="0"/>
                    <a:pt x="8" y="11"/>
                    <a:pt x="1" y="10"/>
                  </a:cubicBezTo>
                  <a:cubicBezTo>
                    <a:pt x="4" y="9"/>
                    <a:pt x="0" y="1"/>
                    <a:pt x="4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41" name="Google Shape;741;p35"/>
            <p:cNvSpPr/>
            <p:nvPr/>
          </p:nvSpPr>
          <p:spPr>
            <a:xfrm>
              <a:off x="4640262" y="2278062"/>
              <a:ext cx="55563" cy="41275"/>
            </a:xfrm>
            <a:custGeom>
              <a:rect b="b" l="l" r="r" t="t"/>
              <a:pathLst>
                <a:path extrusionOk="0" h="11" w="15">
                  <a:moveTo>
                    <a:pt x="12" y="2"/>
                  </a:moveTo>
                  <a:cubicBezTo>
                    <a:pt x="14" y="4"/>
                    <a:pt x="15" y="6"/>
                    <a:pt x="15" y="9"/>
                  </a:cubicBezTo>
                  <a:cubicBezTo>
                    <a:pt x="14" y="9"/>
                    <a:pt x="9" y="11"/>
                    <a:pt x="8" y="9"/>
                  </a:cubicBezTo>
                  <a:cubicBezTo>
                    <a:pt x="8" y="9"/>
                    <a:pt x="8" y="8"/>
                    <a:pt x="8" y="8"/>
                  </a:cubicBezTo>
                  <a:cubicBezTo>
                    <a:pt x="6" y="8"/>
                    <a:pt x="2" y="9"/>
                    <a:pt x="2" y="7"/>
                  </a:cubicBezTo>
                  <a:cubicBezTo>
                    <a:pt x="0" y="0"/>
                    <a:pt x="12" y="7"/>
                    <a:pt x="12" y="2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42" name="Google Shape;742;p35"/>
            <p:cNvSpPr/>
            <p:nvPr/>
          </p:nvSpPr>
          <p:spPr>
            <a:xfrm>
              <a:off x="5067300" y="2352675"/>
              <a:ext cx="41275" cy="19050"/>
            </a:xfrm>
            <a:custGeom>
              <a:rect b="b" l="l" r="r" t="t"/>
              <a:pathLst>
                <a:path extrusionOk="0" h="5" w="11">
                  <a:moveTo>
                    <a:pt x="0" y="5"/>
                  </a:moveTo>
                  <a:cubicBezTo>
                    <a:pt x="0" y="1"/>
                    <a:pt x="2" y="0"/>
                    <a:pt x="6" y="1"/>
                  </a:cubicBezTo>
                  <a:cubicBezTo>
                    <a:pt x="11" y="0"/>
                    <a:pt x="8" y="3"/>
                    <a:pt x="5" y="2"/>
                  </a:cubicBezTo>
                  <a:cubicBezTo>
                    <a:pt x="3" y="3"/>
                    <a:pt x="3" y="5"/>
                    <a:pt x="0" y="5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43" name="Google Shape;743;p35"/>
            <p:cNvSpPr/>
            <p:nvPr/>
          </p:nvSpPr>
          <p:spPr>
            <a:xfrm>
              <a:off x="7212012" y="2386012"/>
              <a:ext cx="41275" cy="22225"/>
            </a:xfrm>
            <a:custGeom>
              <a:rect b="b" l="l" r="r" t="t"/>
              <a:pathLst>
                <a:path extrusionOk="0" h="6" w="11">
                  <a:moveTo>
                    <a:pt x="9" y="0"/>
                  </a:moveTo>
                  <a:cubicBezTo>
                    <a:pt x="11" y="5"/>
                    <a:pt x="5" y="1"/>
                    <a:pt x="6" y="6"/>
                  </a:cubicBezTo>
                  <a:cubicBezTo>
                    <a:pt x="3" y="6"/>
                    <a:pt x="0" y="5"/>
                    <a:pt x="1" y="1"/>
                  </a:cubicBezTo>
                  <a:cubicBezTo>
                    <a:pt x="4" y="5"/>
                    <a:pt x="5" y="0"/>
                    <a:pt x="9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44" name="Google Shape;744;p35"/>
            <p:cNvSpPr/>
            <p:nvPr/>
          </p:nvSpPr>
          <p:spPr>
            <a:xfrm>
              <a:off x="7145337" y="2386012"/>
              <a:ext cx="55563" cy="60325"/>
            </a:xfrm>
            <a:custGeom>
              <a:rect b="b" l="l" r="r" t="t"/>
              <a:pathLst>
                <a:path extrusionOk="0" h="16" w="15">
                  <a:moveTo>
                    <a:pt x="13" y="3"/>
                  </a:moveTo>
                  <a:cubicBezTo>
                    <a:pt x="15" y="7"/>
                    <a:pt x="9" y="11"/>
                    <a:pt x="13" y="13"/>
                  </a:cubicBezTo>
                  <a:cubicBezTo>
                    <a:pt x="13" y="16"/>
                    <a:pt x="7" y="13"/>
                    <a:pt x="5" y="14"/>
                  </a:cubicBezTo>
                  <a:cubicBezTo>
                    <a:pt x="5" y="9"/>
                    <a:pt x="6" y="6"/>
                    <a:pt x="1" y="8"/>
                  </a:cubicBezTo>
                  <a:cubicBezTo>
                    <a:pt x="0" y="2"/>
                    <a:pt x="8" y="0"/>
                    <a:pt x="13" y="3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45" name="Google Shape;745;p35"/>
            <p:cNvSpPr/>
            <p:nvPr/>
          </p:nvSpPr>
          <p:spPr>
            <a:xfrm>
              <a:off x="6945312" y="2597150"/>
              <a:ext cx="34925" cy="52388"/>
            </a:xfrm>
            <a:custGeom>
              <a:rect b="b" l="l" r="r" t="t"/>
              <a:pathLst>
                <a:path extrusionOk="0" h="14" w="9">
                  <a:moveTo>
                    <a:pt x="9" y="6"/>
                  </a:moveTo>
                  <a:cubicBezTo>
                    <a:pt x="9" y="10"/>
                    <a:pt x="4" y="9"/>
                    <a:pt x="6" y="14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1" y="12"/>
                    <a:pt x="5" y="6"/>
                    <a:pt x="2" y="4"/>
                  </a:cubicBezTo>
                  <a:cubicBezTo>
                    <a:pt x="3" y="1"/>
                    <a:pt x="9" y="0"/>
                    <a:pt x="9" y="6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46" name="Google Shape;746;p35"/>
            <p:cNvSpPr/>
            <p:nvPr/>
          </p:nvSpPr>
          <p:spPr>
            <a:xfrm>
              <a:off x="1995487" y="2622550"/>
              <a:ext cx="22225" cy="15875"/>
            </a:xfrm>
            <a:custGeom>
              <a:rect b="b" l="l" r="r" t="t"/>
              <a:pathLst>
                <a:path extrusionOk="0" h="4" w="6">
                  <a:moveTo>
                    <a:pt x="0" y="2"/>
                  </a:moveTo>
                  <a:cubicBezTo>
                    <a:pt x="1" y="0"/>
                    <a:pt x="4" y="0"/>
                    <a:pt x="6" y="0"/>
                  </a:cubicBezTo>
                  <a:cubicBezTo>
                    <a:pt x="6" y="2"/>
                    <a:pt x="4" y="3"/>
                    <a:pt x="4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3"/>
                    <a:pt x="1" y="2"/>
                    <a:pt x="0" y="2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47" name="Google Shape;747;p35"/>
            <p:cNvSpPr/>
            <p:nvPr/>
          </p:nvSpPr>
          <p:spPr>
            <a:xfrm>
              <a:off x="2554287" y="2638425"/>
              <a:ext cx="214313" cy="85725"/>
            </a:xfrm>
            <a:custGeom>
              <a:rect b="b" l="l" r="r" t="t"/>
              <a:pathLst>
                <a:path extrusionOk="0" h="23" w="57">
                  <a:moveTo>
                    <a:pt x="56" y="16"/>
                  </a:moveTo>
                  <a:cubicBezTo>
                    <a:pt x="57" y="23"/>
                    <a:pt x="44" y="15"/>
                    <a:pt x="43" y="20"/>
                  </a:cubicBezTo>
                  <a:cubicBezTo>
                    <a:pt x="40" y="20"/>
                    <a:pt x="43" y="14"/>
                    <a:pt x="41" y="13"/>
                  </a:cubicBezTo>
                  <a:cubicBezTo>
                    <a:pt x="36" y="12"/>
                    <a:pt x="30" y="11"/>
                    <a:pt x="25" y="10"/>
                  </a:cubicBezTo>
                  <a:cubicBezTo>
                    <a:pt x="24" y="9"/>
                    <a:pt x="24" y="8"/>
                    <a:pt x="24" y="6"/>
                  </a:cubicBezTo>
                  <a:cubicBezTo>
                    <a:pt x="18" y="6"/>
                    <a:pt x="14" y="5"/>
                    <a:pt x="10" y="6"/>
                  </a:cubicBezTo>
                  <a:cubicBezTo>
                    <a:pt x="6" y="7"/>
                    <a:pt x="4" y="10"/>
                    <a:pt x="0" y="9"/>
                  </a:cubicBezTo>
                  <a:cubicBezTo>
                    <a:pt x="0" y="5"/>
                    <a:pt x="6" y="6"/>
                    <a:pt x="5" y="2"/>
                  </a:cubicBezTo>
                  <a:cubicBezTo>
                    <a:pt x="9" y="1"/>
                    <a:pt x="17" y="4"/>
                    <a:pt x="18" y="0"/>
                  </a:cubicBezTo>
                  <a:cubicBezTo>
                    <a:pt x="24" y="1"/>
                    <a:pt x="16" y="2"/>
                    <a:pt x="22" y="3"/>
                  </a:cubicBezTo>
                  <a:cubicBezTo>
                    <a:pt x="22" y="3"/>
                    <a:pt x="26" y="4"/>
                    <a:pt x="27" y="5"/>
                  </a:cubicBezTo>
                  <a:cubicBezTo>
                    <a:pt x="28" y="6"/>
                    <a:pt x="32" y="6"/>
                    <a:pt x="38" y="6"/>
                  </a:cubicBezTo>
                  <a:cubicBezTo>
                    <a:pt x="36" y="11"/>
                    <a:pt x="45" y="7"/>
                    <a:pt x="42" y="13"/>
                  </a:cubicBezTo>
                  <a:cubicBezTo>
                    <a:pt x="44" y="11"/>
                    <a:pt x="45" y="12"/>
                    <a:pt x="46" y="14"/>
                  </a:cubicBezTo>
                  <a:cubicBezTo>
                    <a:pt x="49" y="15"/>
                    <a:pt x="55" y="13"/>
                    <a:pt x="56" y="16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48" name="Google Shape;748;p35"/>
            <p:cNvSpPr/>
            <p:nvPr/>
          </p:nvSpPr>
          <p:spPr>
            <a:xfrm>
              <a:off x="2805112" y="2713038"/>
              <a:ext cx="90488" cy="49213"/>
            </a:xfrm>
            <a:custGeom>
              <a:rect b="b" l="l" r="r" t="t"/>
              <a:pathLst>
                <a:path extrusionOk="0" h="13" w="24">
                  <a:moveTo>
                    <a:pt x="2" y="0"/>
                  </a:moveTo>
                  <a:cubicBezTo>
                    <a:pt x="4" y="2"/>
                    <a:pt x="9" y="0"/>
                    <a:pt x="13" y="1"/>
                  </a:cubicBezTo>
                  <a:cubicBezTo>
                    <a:pt x="13" y="2"/>
                    <a:pt x="17" y="7"/>
                    <a:pt x="18" y="3"/>
                  </a:cubicBezTo>
                  <a:cubicBezTo>
                    <a:pt x="21" y="3"/>
                    <a:pt x="20" y="7"/>
                    <a:pt x="24" y="6"/>
                  </a:cubicBezTo>
                  <a:cubicBezTo>
                    <a:pt x="24" y="13"/>
                    <a:pt x="9" y="10"/>
                    <a:pt x="4" y="8"/>
                  </a:cubicBezTo>
                  <a:cubicBezTo>
                    <a:pt x="4" y="7"/>
                    <a:pt x="7" y="7"/>
                    <a:pt x="7" y="7"/>
                  </a:cubicBezTo>
                  <a:cubicBezTo>
                    <a:pt x="7" y="5"/>
                    <a:pt x="0" y="5"/>
                    <a:pt x="2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49" name="Google Shape;749;p35"/>
            <p:cNvSpPr/>
            <p:nvPr/>
          </p:nvSpPr>
          <p:spPr>
            <a:xfrm>
              <a:off x="6699250" y="2716213"/>
              <a:ext cx="44450" cy="33338"/>
            </a:xfrm>
            <a:custGeom>
              <a:rect b="b" l="l" r="r" t="t"/>
              <a:pathLst>
                <a:path extrusionOk="0" h="9" w="12">
                  <a:moveTo>
                    <a:pt x="10" y="0"/>
                  </a:moveTo>
                  <a:cubicBezTo>
                    <a:pt x="12" y="6"/>
                    <a:pt x="7" y="4"/>
                    <a:pt x="7" y="9"/>
                  </a:cubicBezTo>
                  <a:cubicBezTo>
                    <a:pt x="4" y="8"/>
                    <a:pt x="0" y="8"/>
                    <a:pt x="0" y="3"/>
                  </a:cubicBezTo>
                  <a:cubicBezTo>
                    <a:pt x="3" y="4"/>
                    <a:pt x="3" y="2"/>
                    <a:pt x="3" y="0"/>
                  </a:cubicBezTo>
                  <a:lnTo>
                    <a:pt x="10" y="0"/>
                  </a:lnTo>
                  <a:close/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50" name="Google Shape;750;p35"/>
            <p:cNvSpPr/>
            <p:nvPr/>
          </p:nvSpPr>
          <p:spPr>
            <a:xfrm>
              <a:off x="2776537" y="2727325"/>
              <a:ext cx="33338" cy="26988"/>
            </a:xfrm>
            <a:custGeom>
              <a:rect b="b" l="l" r="r" t="t"/>
              <a:pathLst>
                <a:path extrusionOk="0" h="7" w="9">
                  <a:moveTo>
                    <a:pt x="7" y="7"/>
                  </a:moveTo>
                  <a:cubicBezTo>
                    <a:pt x="5" y="6"/>
                    <a:pt x="3" y="5"/>
                    <a:pt x="0" y="6"/>
                  </a:cubicBezTo>
                  <a:cubicBezTo>
                    <a:pt x="1" y="3"/>
                    <a:pt x="9" y="0"/>
                    <a:pt x="7" y="7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51" name="Google Shape;751;p35"/>
            <p:cNvSpPr/>
            <p:nvPr/>
          </p:nvSpPr>
          <p:spPr>
            <a:xfrm>
              <a:off x="2686050" y="2735263"/>
              <a:ext cx="41275" cy="26988"/>
            </a:xfrm>
            <a:custGeom>
              <a:rect b="b" l="l" r="r" t="t"/>
              <a:pathLst>
                <a:path extrusionOk="0" h="7" w="11">
                  <a:moveTo>
                    <a:pt x="1" y="2"/>
                  </a:moveTo>
                  <a:cubicBezTo>
                    <a:pt x="4" y="3"/>
                    <a:pt x="11" y="0"/>
                    <a:pt x="10" y="5"/>
                  </a:cubicBezTo>
                  <a:cubicBezTo>
                    <a:pt x="7" y="4"/>
                    <a:pt x="0" y="7"/>
                    <a:pt x="1" y="2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52" name="Google Shape;752;p35"/>
            <p:cNvSpPr/>
            <p:nvPr/>
          </p:nvSpPr>
          <p:spPr>
            <a:xfrm>
              <a:off x="6934200" y="2749550"/>
              <a:ext cx="60325" cy="101600"/>
            </a:xfrm>
            <a:custGeom>
              <a:rect b="b" l="l" r="r" t="t"/>
              <a:pathLst>
                <a:path extrusionOk="0" h="27" w="16">
                  <a:moveTo>
                    <a:pt x="7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15" y="2"/>
                    <a:pt x="15" y="6"/>
                    <a:pt x="16" y="10"/>
                  </a:cubicBezTo>
                  <a:cubicBezTo>
                    <a:pt x="13" y="10"/>
                    <a:pt x="15" y="14"/>
                    <a:pt x="12" y="14"/>
                  </a:cubicBezTo>
                  <a:cubicBezTo>
                    <a:pt x="12" y="16"/>
                    <a:pt x="12" y="18"/>
                    <a:pt x="10" y="18"/>
                  </a:cubicBezTo>
                  <a:cubicBezTo>
                    <a:pt x="9" y="20"/>
                    <a:pt x="12" y="25"/>
                    <a:pt x="9" y="25"/>
                  </a:cubicBezTo>
                  <a:cubicBezTo>
                    <a:pt x="4" y="27"/>
                    <a:pt x="8" y="21"/>
                    <a:pt x="5" y="21"/>
                  </a:cubicBezTo>
                  <a:cubicBezTo>
                    <a:pt x="3" y="21"/>
                    <a:pt x="2" y="17"/>
                    <a:pt x="0" y="15"/>
                  </a:cubicBezTo>
                  <a:cubicBezTo>
                    <a:pt x="0" y="11"/>
                    <a:pt x="5" y="13"/>
                    <a:pt x="3" y="7"/>
                  </a:cubicBezTo>
                  <a:cubicBezTo>
                    <a:pt x="7" y="10"/>
                    <a:pt x="7" y="3"/>
                    <a:pt x="7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53" name="Google Shape;753;p35"/>
            <p:cNvSpPr/>
            <p:nvPr/>
          </p:nvSpPr>
          <p:spPr>
            <a:xfrm>
              <a:off x="6994525" y="2836863"/>
              <a:ext cx="79375" cy="82550"/>
            </a:xfrm>
            <a:custGeom>
              <a:rect b="b" l="l" r="r" t="t"/>
              <a:pathLst>
                <a:path extrusionOk="0" h="22" w="21">
                  <a:moveTo>
                    <a:pt x="11" y="2"/>
                  </a:moveTo>
                  <a:cubicBezTo>
                    <a:pt x="7" y="7"/>
                    <a:pt x="14" y="5"/>
                    <a:pt x="15" y="6"/>
                  </a:cubicBezTo>
                  <a:cubicBezTo>
                    <a:pt x="16" y="8"/>
                    <a:pt x="14" y="7"/>
                    <a:pt x="14" y="8"/>
                  </a:cubicBezTo>
                  <a:cubicBezTo>
                    <a:pt x="14" y="8"/>
                    <a:pt x="15" y="10"/>
                    <a:pt x="15" y="11"/>
                  </a:cubicBezTo>
                  <a:cubicBezTo>
                    <a:pt x="17" y="13"/>
                    <a:pt x="21" y="13"/>
                    <a:pt x="21" y="18"/>
                  </a:cubicBezTo>
                  <a:cubicBezTo>
                    <a:pt x="18" y="17"/>
                    <a:pt x="18" y="20"/>
                    <a:pt x="18" y="22"/>
                  </a:cubicBezTo>
                  <a:cubicBezTo>
                    <a:pt x="17" y="21"/>
                    <a:pt x="14" y="20"/>
                    <a:pt x="14" y="22"/>
                  </a:cubicBezTo>
                  <a:cubicBezTo>
                    <a:pt x="10" y="21"/>
                    <a:pt x="11" y="15"/>
                    <a:pt x="7" y="15"/>
                  </a:cubicBezTo>
                  <a:cubicBezTo>
                    <a:pt x="7" y="13"/>
                    <a:pt x="10" y="14"/>
                    <a:pt x="10" y="12"/>
                  </a:cubicBezTo>
                  <a:cubicBezTo>
                    <a:pt x="6" y="9"/>
                    <a:pt x="4" y="5"/>
                    <a:pt x="0" y="4"/>
                  </a:cubicBezTo>
                  <a:cubicBezTo>
                    <a:pt x="3" y="0"/>
                    <a:pt x="6" y="1"/>
                    <a:pt x="11" y="2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54" name="Google Shape;754;p35"/>
            <p:cNvSpPr/>
            <p:nvPr/>
          </p:nvSpPr>
          <p:spPr>
            <a:xfrm>
              <a:off x="6961187" y="2870200"/>
              <a:ext cx="19050" cy="11113"/>
            </a:xfrm>
            <a:prstGeom prst="rect">
              <a:avLst/>
            </a:pr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55" name="Google Shape;755;p35"/>
            <p:cNvSpPr/>
            <p:nvPr/>
          </p:nvSpPr>
          <p:spPr>
            <a:xfrm>
              <a:off x="6986587" y="2884488"/>
              <a:ext cx="46038" cy="65088"/>
            </a:xfrm>
            <a:custGeom>
              <a:rect b="b" l="l" r="r" t="t"/>
              <a:pathLst>
                <a:path extrusionOk="0" h="17" w="12">
                  <a:moveTo>
                    <a:pt x="12" y="14"/>
                  </a:moveTo>
                  <a:cubicBezTo>
                    <a:pt x="12" y="17"/>
                    <a:pt x="7" y="15"/>
                    <a:pt x="5" y="16"/>
                  </a:cubicBezTo>
                  <a:cubicBezTo>
                    <a:pt x="5" y="12"/>
                    <a:pt x="6" y="7"/>
                    <a:pt x="0" y="9"/>
                  </a:cubicBezTo>
                  <a:cubicBezTo>
                    <a:pt x="6" y="0"/>
                    <a:pt x="5" y="16"/>
                    <a:pt x="12" y="14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56" name="Google Shape;756;p35"/>
            <p:cNvSpPr/>
            <p:nvPr/>
          </p:nvSpPr>
          <p:spPr>
            <a:xfrm>
              <a:off x="6080125" y="2938463"/>
              <a:ext cx="44450" cy="77788"/>
            </a:xfrm>
            <a:custGeom>
              <a:rect b="b" l="l" r="r" t="t"/>
              <a:pathLst>
                <a:path extrusionOk="0" h="21" w="12">
                  <a:moveTo>
                    <a:pt x="3" y="2"/>
                  </a:moveTo>
                  <a:cubicBezTo>
                    <a:pt x="5" y="0"/>
                    <a:pt x="6" y="5"/>
                    <a:pt x="7" y="6"/>
                  </a:cubicBezTo>
                  <a:cubicBezTo>
                    <a:pt x="7" y="7"/>
                    <a:pt x="8" y="6"/>
                    <a:pt x="8" y="7"/>
                  </a:cubicBezTo>
                  <a:cubicBezTo>
                    <a:pt x="8" y="9"/>
                    <a:pt x="11" y="9"/>
                    <a:pt x="11" y="10"/>
                  </a:cubicBezTo>
                  <a:cubicBezTo>
                    <a:pt x="12" y="12"/>
                    <a:pt x="10" y="11"/>
                    <a:pt x="10" y="12"/>
                  </a:cubicBezTo>
                  <a:cubicBezTo>
                    <a:pt x="9" y="13"/>
                    <a:pt x="12" y="15"/>
                    <a:pt x="11" y="19"/>
                  </a:cubicBezTo>
                  <a:cubicBezTo>
                    <a:pt x="9" y="18"/>
                    <a:pt x="8" y="20"/>
                    <a:pt x="8" y="21"/>
                  </a:cubicBezTo>
                  <a:cubicBezTo>
                    <a:pt x="0" y="19"/>
                    <a:pt x="1" y="11"/>
                    <a:pt x="3" y="2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57" name="Google Shape;757;p35"/>
            <p:cNvSpPr/>
            <p:nvPr/>
          </p:nvSpPr>
          <p:spPr>
            <a:xfrm>
              <a:off x="7027862" y="2941638"/>
              <a:ext cx="57150" cy="85725"/>
            </a:xfrm>
            <a:custGeom>
              <a:rect b="b" l="l" r="r" t="t"/>
              <a:pathLst>
                <a:path extrusionOk="0" h="23" w="15">
                  <a:moveTo>
                    <a:pt x="12" y="1"/>
                  </a:moveTo>
                  <a:cubicBezTo>
                    <a:pt x="12" y="6"/>
                    <a:pt x="11" y="11"/>
                    <a:pt x="15" y="12"/>
                  </a:cubicBezTo>
                  <a:cubicBezTo>
                    <a:pt x="14" y="14"/>
                    <a:pt x="12" y="13"/>
                    <a:pt x="11" y="13"/>
                  </a:cubicBezTo>
                  <a:cubicBezTo>
                    <a:pt x="13" y="16"/>
                    <a:pt x="9" y="18"/>
                    <a:pt x="11" y="23"/>
                  </a:cubicBezTo>
                  <a:cubicBezTo>
                    <a:pt x="7" y="23"/>
                    <a:pt x="7" y="19"/>
                    <a:pt x="3" y="19"/>
                  </a:cubicBezTo>
                  <a:cubicBezTo>
                    <a:pt x="3" y="16"/>
                    <a:pt x="5" y="15"/>
                    <a:pt x="5" y="13"/>
                  </a:cubicBezTo>
                  <a:cubicBezTo>
                    <a:pt x="5" y="12"/>
                    <a:pt x="2" y="11"/>
                    <a:pt x="5" y="11"/>
                  </a:cubicBezTo>
                  <a:cubicBezTo>
                    <a:pt x="5" y="9"/>
                    <a:pt x="3" y="10"/>
                    <a:pt x="3" y="11"/>
                  </a:cubicBezTo>
                  <a:cubicBezTo>
                    <a:pt x="0" y="10"/>
                    <a:pt x="3" y="5"/>
                    <a:pt x="6" y="6"/>
                  </a:cubicBezTo>
                  <a:cubicBezTo>
                    <a:pt x="6" y="4"/>
                    <a:pt x="8" y="3"/>
                    <a:pt x="9" y="2"/>
                  </a:cubicBezTo>
                  <a:cubicBezTo>
                    <a:pt x="10" y="2"/>
                    <a:pt x="10" y="0"/>
                    <a:pt x="12" y="1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58" name="Google Shape;758;p35"/>
            <p:cNvSpPr/>
            <p:nvPr/>
          </p:nvSpPr>
          <p:spPr>
            <a:xfrm>
              <a:off x="6986587" y="2960688"/>
              <a:ext cx="41275" cy="36513"/>
            </a:xfrm>
            <a:custGeom>
              <a:rect b="b" l="l" r="r" t="t"/>
              <a:pathLst>
                <a:path extrusionOk="0" h="10" w="11">
                  <a:moveTo>
                    <a:pt x="6" y="0"/>
                  </a:moveTo>
                  <a:cubicBezTo>
                    <a:pt x="9" y="0"/>
                    <a:pt x="11" y="1"/>
                    <a:pt x="10" y="4"/>
                  </a:cubicBezTo>
                  <a:cubicBezTo>
                    <a:pt x="8" y="4"/>
                    <a:pt x="7" y="5"/>
                    <a:pt x="9" y="6"/>
                  </a:cubicBezTo>
                  <a:cubicBezTo>
                    <a:pt x="8" y="7"/>
                    <a:pt x="4" y="9"/>
                    <a:pt x="0" y="10"/>
                  </a:cubicBezTo>
                  <a:cubicBezTo>
                    <a:pt x="0" y="4"/>
                    <a:pt x="6" y="5"/>
                    <a:pt x="6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59" name="Google Shape;759;p35"/>
            <p:cNvSpPr/>
            <p:nvPr/>
          </p:nvSpPr>
          <p:spPr>
            <a:xfrm>
              <a:off x="7104062" y="3095625"/>
              <a:ext cx="25400" cy="52388"/>
            </a:xfrm>
            <a:custGeom>
              <a:rect b="b" l="l" r="r" t="t"/>
              <a:pathLst>
                <a:path extrusionOk="0" h="14" w="7">
                  <a:moveTo>
                    <a:pt x="2" y="0"/>
                  </a:moveTo>
                  <a:cubicBezTo>
                    <a:pt x="5" y="0"/>
                    <a:pt x="3" y="6"/>
                    <a:pt x="7" y="5"/>
                  </a:cubicBezTo>
                  <a:cubicBezTo>
                    <a:pt x="6" y="8"/>
                    <a:pt x="7" y="14"/>
                    <a:pt x="0" y="13"/>
                  </a:cubicBezTo>
                  <a:cubicBezTo>
                    <a:pt x="0" y="12"/>
                    <a:pt x="2" y="12"/>
                    <a:pt x="3" y="12"/>
                  </a:cubicBezTo>
                  <a:cubicBezTo>
                    <a:pt x="1" y="6"/>
                    <a:pt x="1" y="7"/>
                    <a:pt x="2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60" name="Google Shape;760;p35"/>
            <p:cNvSpPr/>
            <p:nvPr/>
          </p:nvSpPr>
          <p:spPr>
            <a:xfrm>
              <a:off x="6942137" y="3109913"/>
              <a:ext cx="104775" cy="34925"/>
            </a:xfrm>
            <a:custGeom>
              <a:rect b="b" l="l" r="r" t="t"/>
              <a:pathLst>
                <a:path extrusionOk="0" h="9" w="28">
                  <a:moveTo>
                    <a:pt x="28" y="3"/>
                  </a:moveTo>
                  <a:cubicBezTo>
                    <a:pt x="28" y="7"/>
                    <a:pt x="23" y="7"/>
                    <a:pt x="19" y="8"/>
                  </a:cubicBezTo>
                  <a:cubicBezTo>
                    <a:pt x="13" y="8"/>
                    <a:pt x="5" y="7"/>
                    <a:pt x="0" y="9"/>
                  </a:cubicBezTo>
                  <a:cubicBezTo>
                    <a:pt x="1" y="0"/>
                    <a:pt x="20" y="9"/>
                    <a:pt x="24" y="2"/>
                  </a:cubicBezTo>
                  <a:cubicBezTo>
                    <a:pt x="25" y="3"/>
                    <a:pt x="26" y="4"/>
                    <a:pt x="28" y="3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61" name="Google Shape;761;p35"/>
            <p:cNvSpPr/>
            <p:nvPr/>
          </p:nvSpPr>
          <p:spPr>
            <a:xfrm>
              <a:off x="7175500" y="3151188"/>
              <a:ext cx="66675" cy="46038"/>
            </a:xfrm>
            <a:custGeom>
              <a:rect b="b" l="l" r="r" t="t"/>
              <a:pathLst>
                <a:path extrusionOk="0" h="12" w="18">
                  <a:moveTo>
                    <a:pt x="18" y="8"/>
                  </a:moveTo>
                  <a:cubicBezTo>
                    <a:pt x="17" y="9"/>
                    <a:pt x="15" y="9"/>
                    <a:pt x="15" y="11"/>
                  </a:cubicBezTo>
                  <a:cubicBezTo>
                    <a:pt x="12" y="9"/>
                    <a:pt x="9" y="12"/>
                    <a:pt x="7" y="11"/>
                  </a:cubicBezTo>
                  <a:cubicBezTo>
                    <a:pt x="6" y="11"/>
                    <a:pt x="7" y="9"/>
                    <a:pt x="5" y="9"/>
                  </a:cubicBezTo>
                  <a:cubicBezTo>
                    <a:pt x="4" y="9"/>
                    <a:pt x="2" y="6"/>
                    <a:pt x="0" y="5"/>
                  </a:cubicBezTo>
                  <a:cubicBezTo>
                    <a:pt x="0" y="3"/>
                    <a:pt x="4" y="4"/>
                    <a:pt x="7" y="2"/>
                  </a:cubicBezTo>
                  <a:cubicBezTo>
                    <a:pt x="7" y="2"/>
                    <a:pt x="10" y="0"/>
                    <a:pt x="11" y="1"/>
                  </a:cubicBezTo>
                  <a:cubicBezTo>
                    <a:pt x="11" y="1"/>
                    <a:pt x="11" y="2"/>
                    <a:pt x="11" y="2"/>
                  </a:cubicBezTo>
                  <a:cubicBezTo>
                    <a:pt x="12" y="2"/>
                    <a:pt x="13" y="1"/>
                    <a:pt x="12" y="1"/>
                  </a:cubicBezTo>
                  <a:cubicBezTo>
                    <a:pt x="15" y="2"/>
                    <a:pt x="17" y="4"/>
                    <a:pt x="18" y="8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62" name="Google Shape;762;p35"/>
            <p:cNvSpPr/>
            <p:nvPr/>
          </p:nvSpPr>
          <p:spPr>
            <a:xfrm>
              <a:off x="7208837" y="3173413"/>
              <a:ext cx="385763" cy="206375"/>
            </a:xfrm>
            <a:custGeom>
              <a:rect b="b" l="l" r="r" t="t"/>
              <a:pathLst>
                <a:path extrusionOk="0" h="55" w="103">
                  <a:moveTo>
                    <a:pt x="34" y="27"/>
                  </a:moveTo>
                  <a:cubicBezTo>
                    <a:pt x="31" y="27"/>
                    <a:pt x="32" y="23"/>
                    <a:pt x="28" y="24"/>
                  </a:cubicBezTo>
                  <a:cubicBezTo>
                    <a:pt x="28" y="22"/>
                    <a:pt x="26" y="21"/>
                    <a:pt x="26" y="19"/>
                  </a:cubicBezTo>
                  <a:cubicBezTo>
                    <a:pt x="20" y="18"/>
                    <a:pt x="14" y="18"/>
                    <a:pt x="10" y="15"/>
                  </a:cubicBezTo>
                  <a:cubicBezTo>
                    <a:pt x="6" y="16"/>
                    <a:pt x="7" y="15"/>
                    <a:pt x="2" y="15"/>
                  </a:cubicBezTo>
                  <a:cubicBezTo>
                    <a:pt x="2" y="12"/>
                    <a:pt x="2" y="9"/>
                    <a:pt x="0" y="9"/>
                  </a:cubicBezTo>
                  <a:cubicBezTo>
                    <a:pt x="1" y="6"/>
                    <a:pt x="3" y="9"/>
                    <a:pt x="5" y="9"/>
                  </a:cubicBezTo>
                  <a:cubicBezTo>
                    <a:pt x="7" y="9"/>
                    <a:pt x="7" y="7"/>
                    <a:pt x="9" y="7"/>
                  </a:cubicBezTo>
                  <a:cubicBezTo>
                    <a:pt x="12" y="8"/>
                    <a:pt x="13" y="10"/>
                    <a:pt x="16" y="10"/>
                  </a:cubicBezTo>
                  <a:cubicBezTo>
                    <a:pt x="19" y="12"/>
                    <a:pt x="20" y="7"/>
                    <a:pt x="21" y="6"/>
                  </a:cubicBezTo>
                  <a:cubicBezTo>
                    <a:pt x="25" y="4"/>
                    <a:pt x="30" y="5"/>
                    <a:pt x="33" y="2"/>
                  </a:cubicBezTo>
                  <a:cubicBezTo>
                    <a:pt x="36" y="0"/>
                    <a:pt x="35" y="4"/>
                    <a:pt x="35" y="5"/>
                  </a:cubicBezTo>
                  <a:cubicBezTo>
                    <a:pt x="38" y="6"/>
                    <a:pt x="47" y="4"/>
                    <a:pt x="47" y="9"/>
                  </a:cubicBezTo>
                  <a:cubicBezTo>
                    <a:pt x="48" y="10"/>
                    <a:pt x="49" y="7"/>
                    <a:pt x="49" y="7"/>
                  </a:cubicBezTo>
                  <a:cubicBezTo>
                    <a:pt x="51" y="8"/>
                    <a:pt x="51" y="10"/>
                    <a:pt x="52" y="10"/>
                  </a:cubicBezTo>
                  <a:cubicBezTo>
                    <a:pt x="54" y="11"/>
                    <a:pt x="57" y="10"/>
                    <a:pt x="59" y="10"/>
                  </a:cubicBezTo>
                  <a:cubicBezTo>
                    <a:pt x="60" y="11"/>
                    <a:pt x="60" y="15"/>
                    <a:pt x="65" y="13"/>
                  </a:cubicBezTo>
                  <a:cubicBezTo>
                    <a:pt x="67" y="15"/>
                    <a:pt x="65" y="15"/>
                    <a:pt x="65" y="17"/>
                  </a:cubicBezTo>
                  <a:cubicBezTo>
                    <a:pt x="67" y="18"/>
                    <a:pt x="67" y="17"/>
                    <a:pt x="68" y="16"/>
                  </a:cubicBezTo>
                  <a:cubicBezTo>
                    <a:pt x="69" y="16"/>
                    <a:pt x="69" y="18"/>
                    <a:pt x="69" y="20"/>
                  </a:cubicBezTo>
                  <a:cubicBezTo>
                    <a:pt x="70" y="22"/>
                    <a:pt x="74" y="23"/>
                    <a:pt x="76" y="24"/>
                  </a:cubicBezTo>
                  <a:cubicBezTo>
                    <a:pt x="78" y="25"/>
                    <a:pt x="83" y="29"/>
                    <a:pt x="87" y="29"/>
                  </a:cubicBezTo>
                  <a:cubicBezTo>
                    <a:pt x="88" y="31"/>
                    <a:pt x="86" y="31"/>
                    <a:pt x="86" y="33"/>
                  </a:cubicBezTo>
                  <a:cubicBezTo>
                    <a:pt x="87" y="34"/>
                    <a:pt x="89" y="34"/>
                    <a:pt x="90" y="36"/>
                  </a:cubicBezTo>
                  <a:cubicBezTo>
                    <a:pt x="91" y="36"/>
                    <a:pt x="90" y="38"/>
                    <a:pt x="90" y="38"/>
                  </a:cubicBezTo>
                  <a:cubicBezTo>
                    <a:pt x="92" y="40"/>
                    <a:pt x="94" y="41"/>
                    <a:pt x="96" y="44"/>
                  </a:cubicBezTo>
                  <a:cubicBezTo>
                    <a:pt x="98" y="47"/>
                    <a:pt x="99" y="50"/>
                    <a:pt x="103" y="51"/>
                  </a:cubicBezTo>
                  <a:cubicBezTo>
                    <a:pt x="100" y="55"/>
                    <a:pt x="95" y="51"/>
                    <a:pt x="93" y="51"/>
                  </a:cubicBezTo>
                  <a:cubicBezTo>
                    <a:pt x="90" y="50"/>
                    <a:pt x="88" y="49"/>
                    <a:pt x="85" y="45"/>
                  </a:cubicBezTo>
                  <a:cubicBezTo>
                    <a:pt x="84" y="45"/>
                    <a:pt x="83" y="43"/>
                    <a:pt x="82" y="43"/>
                  </a:cubicBezTo>
                  <a:cubicBezTo>
                    <a:pt x="81" y="42"/>
                    <a:pt x="80" y="43"/>
                    <a:pt x="80" y="41"/>
                  </a:cubicBezTo>
                  <a:cubicBezTo>
                    <a:pt x="80" y="41"/>
                    <a:pt x="76" y="37"/>
                    <a:pt x="76" y="37"/>
                  </a:cubicBezTo>
                  <a:cubicBezTo>
                    <a:pt x="73" y="36"/>
                    <a:pt x="69" y="38"/>
                    <a:pt x="65" y="36"/>
                  </a:cubicBezTo>
                  <a:cubicBezTo>
                    <a:pt x="62" y="39"/>
                    <a:pt x="61" y="44"/>
                    <a:pt x="59" y="48"/>
                  </a:cubicBezTo>
                  <a:cubicBezTo>
                    <a:pt x="58" y="46"/>
                    <a:pt x="53" y="47"/>
                    <a:pt x="51" y="45"/>
                  </a:cubicBezTo>
                  <a:cubicBezTo>
                    <a:pt x="49" y="44"/>
                    <a:pt x="52" y="42"/>
                    <a:pt x="47" y="44"/>
                  </a:cubicBezTo>
                  <a:cubicBezTo>
                    <a:pt x="50" y="37"/>
                    <a:pt x="40" y="43"/>
                    <a:pt x="41" y="37"/>
                  </a:cubicBezTo>
                  <a:cubicBezTo>
                    <a:pt x="38" y="37"/>
                    <a:pt x="35" y="38"/>
                    <a:pt x="35" y="43"/>
                  </a:cubicBezTo>
                  <a:cubicBezTo>
                    <a:pt x="34" y="42"/>
                    <a:pt x="34" y="39"/>
                    <a:pt x="31" y="40"/>
                  </a:cubicBezTo>
                  <a:cubicBezTo>
                    <a:pt x="32" y="37"/>
                    <a:pt x="34" y="37"/>
                    <a:pt x="35" y="36"/>
                  </a:cubicBezTo>
                  <a:cubicBezTo>
                    <a:pt x="37" y="34"/>
                    <a:pt x="39" y="34"/>
                    <a:pt x="38" y="30"/>
                  </a:cubicBezTo>
                  <a:cubicBezTo>
                    <a:pt x="37" y="29"/>
                    <a:pt x="37" y="33"/>
                    <a:pt x="37" y="33"/>
                  </a:cubicBezTo>
                  <a:cubicBezTo>
                    <a:pt x="34" y="32"/>
                    <a:pt x="35" y="24"/>
                    <a:pt x="34" y="27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63" name="Google Shape;763;p35"/>
            <p:cNvSpPr/>
            <p:nvPr/>
          </p:nvSpPr>
          <p:spPr>
            <a:xfrm>
              <a:off x="7123112" y="3200400"/>
              <a:ext cx="36513" cy="33338"/>
            </a:xfrm>
            <a:custGeom>
              <a:rect b="b" l="l" r="r" t="t"/>
              <a:pathLst>
                <a:path extrusionOk="0" h="9" w="10">
                  <a:moveTo>
                    <a:pt x="9" y="3"/>
                  </a:moveTo>
                  <a:cubicBezTo>
                    <a:pt x="10" y="9"/>
                    <a:pt x="2" y="5"/>
                    <a:pt x="0" y="5"/>
                  </a:cubicBezTo>
                  <a:cubicBezTo>
                    <a:pt x="1" y="3"/>
                    <a:pt x="8" y="0"/>
                    <a:pt x="9" y="3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64" name="Google Shape;764;p35"/>
            <p:cNvSpPr/>
            <p:nvPr/>
          </p:nvSpPr>
          <p:spPr>
            <a:xfrm>
              <a:off x="7069137" y="3208338"/>
              <a:ext cx="26988" cy="14288"/>
            </a:xfrm>
            <a:custGeom>
              <a:rect b="b" l="l" r="r" t="t"/>
              <a:pathLst>
                <a:path extrusionOk="0" h="4" w="7">
                  <a:moveTo>
                    <a:pt x="1" y="3"/>
                  </a:moveTo>
                  <a:cubicBezTo>
                    <a:pt x="0" y="0"/>
                    <a:pt x="7" y="1"/>
                    <a:pt x="5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3" y="3"/>
                    <a:pt x="2" y="3"/>
                    <a:pt x="1" y="3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65" name="Google Shape;765;p35"/>
            <p:cNvSpPr/>
            <p:nvPr/>
          </p:nvSpPr>
          <p:spPr>
            <a:xfrm>
              <a:off x="7561262" y="3238500"/>
              <a:ext cx="79375" cy="55563"/>
            </a:xfrm>
            <a:custGeom>
              <a:rect b="b" l="l" r="r" t="t"/>
              <a:pathLst>
                <a:path extrusionOk="0" h="15" w="21">
                  <a:moveTo>
                    <a:pt x="16" y="0"/>
                  </a:moveTo>
                  <a:cubicBezTo>
                    <a:pt x="20" y="0"/>
                    <a:pt x="20" y="0"/>
                    <a:pt x="20" y="0"/>
                  </a:cubicBezTo>
                  <a:cubicBezTo>
                    <a:pt x="20" y="2"/>
                    <a:pt x="21" y="3"/>
                    <a:pt x="20" y="5"/>
                  </a:cubicBezTo>
                  <a:cubicBezTo>
                    <a:pt x="20" y="6"/>
                    <a:pt x="17" y="5"/>
                    <a:pt x="17" y="6"/>
                  </a:cubicBezTo>
                  <a:cubicBezTo>
                    <a:pt x="17" y="7"/>
                    <a:pt x="19" y="9"/>
                    <a:pt x="17" y="10"/>
                  </a:cubicBezTo>
                  <a:cubicBezTo>
                    <a:pt x="15" y="9"/>
                    <a:pt x="14" y="9"/>
                    <a:pt x="14" y="12"/>
                  </a:cubicBezTo>
                  <a:cubicBezTo>
                    <a:pt x="10" y="10"/>
                    <a:pt x="0" y="15"/>
                    <a:pt x="2" y="7"/>
                  </a:cubicBezTo>
                  <a:cubicBezTo>
                    <a:pt x="9" y="10"/>
                    <a:pt x="14" y="6"/>
                    <a:pt x="16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66" name="Google Shape;766;p35"/>
            <p:cNvSpPr/>
            <p:nvPr/>
          </p:nvSpPr>
          <p:spPr>
            <a:xfrm>
              <a:off x="6878637" y="3321050"/>
              <a:ext cx="41275" cy="22225"/>
            </a:xfrm>
            <a:custGeom>
              <a:rect b="b" l="l" r="r" t="t"/>
              <a:pathLst>
                <a:path extrusionOk="0" h="6" w="11">
                  <a:moveTo>
                    <a:pt x="11" y="1"/>
                  </a:moveTo>
                  <a:cubicBezTo>
                    <a:pt x="9" y="3"/>
                    <a:pt x="6" y="6"/>
                    <a:pt x="0" y="5"/>
                  </a:cubicBezTo>
                  <a:cubicBezTo>
                    <a:pt x="0" y="0"/>
                    <a:pt x="6" y="1"/>
                    <a:pt x="11" y="1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67" name="Google Shape;767;p35"/>
            <p:cNvSpPr/>
            <p:nvPr/>
          </p:nvSpPr>
          <p:spPr>
            <a:xfrm>
              <a:off x="6942137" y="3321050"/>
              <a:ext cx="41275" cy="14288"/>
            </a:xfrm>
            <a:custGeom>
              <a:rect b="b" l="l" r="r" t="t"/>
              <a:pathLst>
                <a:path extrusionOk="0" h="4" w="11">
                  <a:moveTo>
                    <a:pt x="11" y="1"/>
                  </a:moveTo>
                  <a:cubicBezTo>
                    <a:pt x="10" y="4"/>
                    <a:pt x="5" y="4"/>
                    <a:pt x="0" y="4"/>
                  </a:cubicBezTo>
                  <a:cubicBezTo>
                    <a:pt x="1" y="0"/>
                    <a:pt x="6" y="1"/>
                    <a:pt x="11" y="1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68" name="Google Shape;768;p35"/>
            <p:cNvSpPr/>
            <p:nvPr/>
          </p:nvSpPr>
          <p:spPr>
            <a:xfrm>
              <a:off x="7021512" y="3321050"/>
              <a:ext cx="71438" cy="47625"/>
            </a:xfrm>
            <a:custGeom>
              <a:rect b="b" l="l" r="r" t="t"/>
              <a:pathLst>
                <a:path extrusionOk="0" h="13" w="19">
                  <a:moveTo>
                    <a:pt x="18" y="1"/>
                  </a:moveTo>
                  <a:cubicBezTo>
                    <a:pt x="19" y="4"/>
                    <a:pt x="18" y="5"/>
                    <a:pt x="17" y="6"/>
                  </a:cubicBezTo>
                  <a:cubicBezTo>
                    <a:pt x="16" y="7"/>
                    <a:pt x="14" y="6"/>
                    <a:pt x="14" y="6"/>
                  </a:cubicBezTo>
                  <a:cubicBezTo>
                    <a:pt x="12" y="9"/>
                    <a:pt x="8" y="13"/>
                    <a:pt x="1" y="12"/>
                  </a:cubicBezTo>
                  <a:cubicBezTo>
                    <a:pt x="0" y="9"/>
                    <a:pt x="4" y="9"/>
                    <a:pt x="6" y="8"/>
                  </a:cubicBezTo>
                  <a:cubicBezTo>
                    <a:pt x="7" y="7"/>
                    <a:pt x="7" y="6"/>
                    <a:pt x="8" y="5"/>
                  </a:cubicBezTo>
                  <a:cubicBezTo>
                    <a:pt x="9" y="4"/>
                    <a:pt x="11" y="4"/>
                    <a:pt x="11" y="2"/>
                  </a:cubicBezTo>
                  <a:cubicBezTo>
                    <a:pt x="15" y="3"/>
                    <a:pt x="15" y="0"/>
                    <a:pt x="18" y="1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69" name="Google Shape;769;p35"/>
            <p:cNvSpPr/>
            <p:nvPr/>
          </p:nvSpPr>
          <p:spPr>
            <a:xfrm>
              <a:off x="8089900" y="3924300"/>
              <a:ext cx="38100" cy="52388"/>
            </a:xfrm>
            <a:custGeom>
              <a:rect b="b" l="l" r="r" t="t"/>
              <a:pathLst>
                <a:path extrusionOk="0" h="14" w="10">
                  <a:moveTo>
                    <a:pt x="1" y="0"/>
                  </a:moveTo>
                  <a:cubicBezTo>
                    <a:pt x="2" y="0"/>
                    <a:pt x="2" y="1"/>
                    <a:pt x="2" y="2"/>
                  </a:cubicBezTo>
                  <a:cubicBezTo>
                    <a:pt x="1" y="4"/>
                    <a:pt x="9" y="5"/>
                    <a:pt x="7" y="7"/>
                  </a:cubicBezTo>
                  <a:cubicBezTo>
                    <a:pt x="4" y="9"/>
                    <a:pt x="10" y="7"/>
                    <a:pt x="8" y="14"/>
                  </a:cubicBezTo>
                  <a:cubicBezTo>
                    <a:pt x="6" y="14"/>
                    <a:pt x="4" y="11"/>
                    <a:pt x="4" y="14"/>
                  </a:cubicBezTo>
                  <a:cubicBezTo>
                    <a:pt x="2" y="12"/>
                    <a:pt x="1" y="6"/>
                    <a:pt x="0" y="2"/>
                  </a:cubicBezTo>
                  <a:cubicBezTo>
                    <a:pt x="1" y="2"/>
                    <a:pt x="1" y="1"/>
                    <a:pt x="1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70" name="Google Shape;770;p35"/>
            <p:cNvSpPr/>
            <p:nvPr/>
          </p:nvSpPr>
          <p:spPr>
            <a:xfrm>
              <a:off x="8097837" y="3968750"/>
              <a:ext cx="85725" cy="117475"/>
            </a:xfrm>
            <a:custGeom>
              <a:rect b="b" l="l" r="r" t="t"/>
              <a:pathLst>
                <a:path extrusionOk="0" h="31" w="23">
                  <a:moveTo>
                    <a:pt x="7" y="0"/>
                  </a:moveTo>
                  <a:cubicBezTo>
                    <a:pt x="9" y="0"/>
                    <a:pt x="9" y="1"/>
                    <a:pt x="9" y="2"/>
                  </a:cubicBezTo>
                  <a:cubicBezTo>
                    <a:pt x="9" y="4"/>
                    <a:pt x="12" y="2"/>
                    <a:pt x="12" y="2"/>
                  </a:cubicBezTo>
                  <a:cubicBezTo>
                    <a:pt x="16" y="4"/>
                    <a:pt x="15" y="9"/>
                    <a:pt x="23" y="7"/>
                  </a:cubicBezTo>
                  <a:cubicBezTo>
                    <a:pt x="23" y="14"/>
                    <a:pt x="23" y="14"/>
                    <a:pt x="23" y="14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19" y="16"/>
                    <a:pt x="18" y="17"/>
                    <a:pt x="17" y="17"/>
                  </a:cubicBezTo>
                  <a:cubicBezTo>
                    <a:pt x="20" y="21"/>
                    <a:pt x="16" y="22"/>
                    <a:pt x="16" y="26"/>
                  </a:cubicBezTo>
                  <a:cubicBezTo>
                    <a:pt x="16" y="27"/>
                    <a:pt x="11" y="28"/>
                    <a:pt x="14" y="28"/>
                  </a:cubicBezTo>
                  <a:cubicBezTo>
                    <a:pt x="15" y="31"/>
                    <a:pt x="10" y="29"/>
                    <a:pt x="7" y="30"/>
                  </a:cubicBezTo>
                  <a:cubicBezTo>
                    <a:pt x="8" y="28"/>
                    <a:pt x="6" y="27"/>
                    <a:pt x="6" y="26"/>
                  </a:cubicBezTo>
                  <a:cubicBezTo>
                    <a:pt x="6" y="23"/>
                    <a:pt x="7" y="23"/>
                    <a:pt x="9" y="23"/>
                  </a:cubicBezTo>
                  <a:cubicBezTo>
                    <a:pt x="7" y="21"/>
                    <a:pt x="6" y="17"/>
                    <a:pt x="0" y="19"/>
                  </a:cubicBezTo>
                  <a:cubicBezTo>
                    <a:pt x="0" y="15"/>
                    <a:pt x="4" y="15"/>
                    <a:pt x="6" y="13"/>
                  </a:cubicBezTo>
                  <a:cubicBezTo>
                    <a:pt x="7" y="6"/>
                    <a:pt x="6" y="6"/>
                    <a:pt x="7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71" name="Google Shape;771;p35"/>
            <p:cNvSpPr/>
            <p:nvPr/>
          </p:nvSpPr>
          <p:spPr>
            <a:xfrm>
              <a:off x="7481887" y="4067175"/>
              <a:ext cx="76200" cy="77788"/>
            </a:xfrm>
            <a:custGeom>
              <a:rect b="b" l="l" r="r" t="t"/>
              <a:pathLst>
                <a:path extrusionOk="0" h="21" w="20">
                  <a:moveTo>
                    <a:pt x="19" y="1"/>
                  </a:moveTo>
                  <a:cubicBezTo>
                    <a:pt x="18" y="3"/>
                    <a:pt x="20" y="6"/>
                    <a:pt x="19" y="9"/>
                  </a:cubicBezTo>
                  <a:cubicBezTo>
                    <a:pt x="18" y="10"/>
                    <a:pt x="17" y="8"/>
                    <a:pt x="17" y="7"/>
                  </a:cubicBezTo>
                  <a:cubicBezTo>
                    <a:pt x="17" y="7"/>
                    <a:pt x="16" y="7"/>
                    <a:pt x="16" y="8"/>
                  </a:cubicBezTo>
                  <a:cubicBezTo>
                    <a:pt x="15" y="10"/>
                    <a:pt x="17" y="13"/>
                    <a:pt x="16" y="15"/>
                  </a:cubicBezTo>
                  <a:cubicBezTo>
                    <a:pt x="16" y="15"/>
                    <a:pt x="13" y="15"/>
                    <a:pt x="13" y="15"/>
                  </a:cubicBezTo>
                  <a:cubicBezTo>
                    <a:pt x="13" y="15"/>
                    <a:pt x="13" y="17"/>
                    <a:pt x="13" y="18"/>
                  </a:cubicBezTo>
                  <a:cubicBezTo>
                    <a:pt x="12" y="19"/>
                    <a:pt x="9" y="18"/>
                    <a:pt x="9" y="21"/>
                  </a:cubicBezTo>
                  <a:cubicBezTo>
                    <a:pt x="7" y="20"/>
                    <a:pt x="7" y="18"/>
                    <a:pt x="6" y="16"/>
                  </a:cubicBezTo>
                  <a:cubicBezTo>
                    <a:pt x="5" y="16"/>
                    <a:pt x="3" y="14"/>
                    <a:pt x="3" y="14"/>
                  </a:cubicBezTo>
                  <a:cubicBezTo>
                    <a:pt x="2" y="11"/>
                    <a:pt x="3" y="7"/>
                    <a:pt x="0" y="5"/>
                  </a:cubicBezTo>
                  <a:cubicBezTo>
                    <a:pt x="2" y="3"/>
                    <a:pt x="7" y="3"/>
                    <a:pt x="12" y="2"/>
                  </a:cubicBezTo>
                  <a:cubicBezTo>
                    <a:pt x="14" y="2"/>
                    <a:pt x="16" y="0"/>
                    <a:pt x="19" y="1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72" name="Google Shape;772;p35"/>
            <p:cNvSpPr/>
            <p:nvPr/>
          </p:nvSpPr>
          <p:spPr>
            <a:xfrm>
              <a:off x="2813050" y="706437"/>
              <a:ext cx="1290638" cy="963613"/>
            </a:xfrm>
            <a:custGeom>
              <a:rect b="b" l="l" r="r" t="t"/>
              <a:pathLst>
                <a:path extrusionOk="0" h="257" w="344">
                  <a:moveTo>
                    <a:pt x="232" y="26"/>
                  </a:moveTo>
                  <a:cubicBezTo>
                    <a:pt x="233" y="27"/>
                    <a:pt x="235" y="27"/>
                    <a:pt x="235" y="29"/>
                  </a:cubicBezTo>
                  <a:cubicBezTo>
                    <a:pt x="237" y="30"/>
                    <a:pt x="239" y="27"/>
                    <a:pt x="239" y="27"/>
                  </a:cubicBezTo>
                  <a:cubicBezTo>
                    <a:pt x="242" y="27"/>
                    <a:pt x="242" y="29"/>
                    <a:pt x="244" y="29"/>
                  </a:cubicBezTo>
                  <a:cubicBezTo>
                    <a:pt x="245" y="28"/>
                    <a:pt x="245" y="27"/>
                    <a:pt x="246" y="27"/>
                  </a:cubicBezTo>
                  <a:cubicBezTo>
                    <a:pt x="248" y="27"/>
                    <a:pt x="249" y="27"/>
                    <a:pt x="251" y="27"/>
                  </a:cubicBezTo>
                  <a:cubicBezTo>
                    <a:pt x="256" y="26"/>
                    <a:pt x="262" y="24"/>
                    <a:pt x="266" y="26"/>
                  </a:cubicBezTo>
                  <a:cubicBezTo>
                    <a:pt x="265" y="29"/>
                    <a:pt x="259" y="27"/>
                    <a:pt x="258" y="30"/>
                  </a:cubicBezTo>
                  <a:cubicBezTo>
                    <a:pt x="258" y="33"/>
                    <a:pt x="261" y="30"/>
                    <a:pt x="261" y="30"/>
                  </a:cubicBezTo>
                  <a:cubicBezTo>
                    <a:pt x="263" y="30"/>
                    <a:pt x="263" y="32"/>
                    <a:pt x="268" y="30"/>
                  </a:cubicBezTo>
                  <a:cubicBezTo>
                    <a:pt x="268" y="30"/>
                    <a:pt x="269" y="29"/>
                    <a:pt x="270" y="29"/>
                  </a:cubicBezTo>
                  <a:cubicBezTo>
                    <a:pt x="271" y="28"/>
                    <a:pt x="277" y="26"/>
                    <a:pt x="277" y="26"/>
                  </a:cubicBezTo>
                  <a:cubicBezTo>
                    <a:pt x="280" y="29"/>
                    <a:pt x="276" y="25"/>
                    <a:pt x="279" y="24"/>
                  </a:cubicBezTo>
                  <a:cubicBezTo>
                    <a:pt x="279" y="24"/>
                    <a:pt x="283" y="25"/>
                    <a:pt x="283" y="24"/>
                  </a:cubicBezTo>
                  <a:cubicBezTo>
                    <a:pt x="284" y="24"/>
                    <a:pt x="286" y="22"/>
                    <a:pt x="290" y="23"/>
                  </a:cubicBezTo>
                  <a:cubicBezTo>
                    <a:pt x="290" y="25"/>
                    <a:pt x="290" y="27"/>
                    <a:pt x="289" y="27"/>
                  </a:cubicBezTo>
                  <a:cubicBezTo>
                    <a:pt x="288" y="28"/>
                    <a:pt x="287" y="29"/>
                    <a:pt x="286" y="30"/>
                  </a:cubicBezTo>
                  <a:cubicBezTo>
                    <a:pt x="284" y="32"/>
                    <a:pt x="284" y="35"/>
                    <a:pt x="280" y="34"/>
                  </a:cubicBezTo>
                  <a:cubicBezTo>
                    <a:pt x="281" y="38"/>
                    <a:pt x="283" y="33"/>
                    <a:pt x="286" y="34"/>
                  </a:cubicBezTo>
                  <a:cubicBezTo>
                    <a:pt x="287" y="35"/>
                    <a:pt x="286" y="32"/>
                    <a:pt x="287" y="31"/>
                  </a:cubicBezTo>
                  <a:cubicBezTo>
                    <a:pt x="289" y="30"/>
                    <a:pt x="294" y="32"/>
                    <a:pt x="294" y="29"/>
                  </a:cubicBezTo>
                  <a:cubicBezTo>
                    <a:pt x="298" y="33"/>
                    <a:pt x="306" y="26"/>
                    <a:pt x="308" y="30"/>
                  </a:cubicBezTo>
                  <a:cubicBezTo>
                    <a:pt x="310" y="29"/>
                    <a:pt x="311" y="27"/>
                    <a:pt x="312" y="26"/>
                  </a:cubicBezTo>
                  <a:cubicBezTo>
                    <a:pt x="317" y="27"/>
                    <a:pt x="320" y="24"/>
                    <a:pt x="324" y="24"/>
                  </a:cubicBezTo>
                  <a:cubicBezTo>
                    <a:pt x="323" y="24"/>
                    <a:pt x="325" y="26"/>
                    <a:pt x="325" y="26"/>
                  </a:cubicBezTo>
                  <a:cubicBezTo>
                    <a:pt x="326" y="26"/>
                    <a:pt x="331" y="25"/>
                    <a:pt x="332" y="26"/>
                  </a:cubicBezTo>
                  <a:cubicBezTo>
                    <a:pt x="334" y="28"/>
                    <a:pt x="333" y="25"/>
                    <a:pt x="335" y="26"/>
                  </a:cubicBezTo>
                  <a:cubicBezTo>
                    <a:pt x="338" y="26"/>
                    <a:pt x="340" y="29"/>
                    <a:pt x="343" y="29"/>
                  </a:cubicBezTo>
                  <a:cubicBezTo>
                    <a:pt x="344" y="32"/>
                    <a:pt x="342" y="31"/>
                    <a:pt x="340" y="31"/>
                  </a:cubicBezTo>
                  <a:cubicBezTo>
                    <a:pt x="340" y="32"/>
                    <a:pt x="338" y="34"/>
                    <a:pt x="338" y="34"/>
                  </a:cubicBezTo>
                  <a:cubicBezTo>
                    <a:pt x="334" y="36"/>
                    <a:pt x="328" y="35"/>
                    <a:pt x="328" y="40"/>
                  </a:cubicBezTo>
                  <a:cubicBezTo>
                    <a:pt x="324" y="40"/>
                    <a:pt x="320" y="39"/>
                    <a:pt x="318" y="41"/>
                  </a:cubicBezTo>
                  <a:cubicBezTo>
                    <a:pt x="320" y="43"/>
                    <a:pt x="323" y="44"/>
                    <a:pt x="317" y="44"/>
                  </a:cubicBezTo>
                  <a:cubicBezTo>
                    <a:pt x="317" y="46"/>
                    <a:pt x="319" y="45"/>
                    <a:pt x="321" y="45"/>
                  </a:cubicBezTo>
                  <a:cubicBezTo>
                    <a:pt x="319" y="49"/>
                    <a:pt x="312" y="49"/>
                    <a:pt x="311" y="54"/>
                  </a:cubicBezTo>
                  <a:cubicBezTo>
                    <a:pt x="308" y="54"/>
                    <a:pt x="312" y="51"/>
                    <a:pt x="311" y="51"/>
                  </a:cubicBezTo>
                  <a:cubicBezTo>
                    <a:pt x="310" y="51"/>
                    <a:pt x="307" y="53"/>
                    <a:pt x="304" y="54"/>
                  </a:cubicBezTo>
                  <a:cubicBezTo>
                    <a:pt x="304" y="55"/>
                    <a:pt x="306" y="55"/>
                    <a:pt x="307" y="55"/>
                  </a:cubicBezTo>
                  <a:cubicBezTo>
                    <a:pt x="303" y="58"/>
                    <a:pt x="305" y="57"/>
                    <a:pt x="304" y="62"/>
                  </a:cubicBezTo>
                  <a:cubicBezTo>
                    <a:pt x="304" y="64"/>
                    <a:pt x="299" y="64"/>
                    <a:pt x="298" y="65"/>
                  </a:cubicBezTo>
                  <a:cubicBezTo>
                    <a:pt x="298" y="66"/>
                    <a:pt x="299" y="69"/>
                    <a:pt x="298" y="69"/>
                  </a:cubicBezTo>
                  <a:cubicBezTo>
                    <a:pt x="297" y="70"/>
                    <a:pt x="295" y="70"/>
                    <a:pt x="293" y="71"/>
                  </a:cubicBezTo>
                  <a:cubicBezTo>
                    <a:pt x="293" y="73"/>
                    <a:pt x="295" y="73"/>
                    <a:pt x="296" y="75"/>
                  </a:cubicBezTo>
                  <a:cubicBezTo>
                    <a:pt x="296" y="78"/>
                    <a:pt x="300" y="77"/>
                    <a:pt x="301" y="78"/>
                  </a:cubicBezTo>
                  <a:cubicBezTo>
                    <a:pt x="302" y="78"/>
                    <a:pt x="301" y="80"/>
                    <a:pt x="301" y="80"/>
                  </a:cubicBezTo>
                  <a:cubicBezTo>
                    <a:pt x="302" y="81"/>
                    <a:pt x="304" y="81"/>
                    <a:pt x="305" y="82"/>
                  </a:cubicBezTo>
                  <a:cubicBezTo>
                    <a:pt x="305" y="84"/>
                    <a:pt x="307" y="85"/>
                    <a:pt x="307" y="88"/>
                  </a:cubicBezTo>
                  <a:cubicBezTo>
                    <a:pt x="302" y="89"/>
                    <a:pt x="298" y="88"/>
                    <a:pt x="293" y="90"/>
                  </a:cubicBezTo>
                  <a:cubicBezTo>
                    <a:pt x="296" y="94"/>
                    <a:pt x="299" y="98"/>
                    <a:pt x="307" y="97"/>
                  </a:cubicBezTo>
                  <a:cubicBezTo>
                    <a:pt x="306" y="100"/>
                    <a:pt x="308" y="100"/>
                    <a:pt x="310" y="100"/>
                  </a:cubicBezTo>
                  <a:cubicBezTo>
                    <a:pt x="310" y="103"/>
                    <a:pt x="307" y="102"/>
                    <a:pt x="307" y="104"/>
                  </a:cubicBezTo>
                  <a:cubicBezTo>
                    <a:pt x="307" y="106"/>
                    <a:pt x="305" y="107"/>
                    <a:pt x="303" y="107"/>
                  </a:cubicBezTo>
                  <a:cubicBezTo>
                    <a:pt x="301" y="112"/>
                    <a:pt x="308" y="109"/>
                    <a:pt x="307" y="114"/>
                  </a:cubicBezTo>
                  <a:cubicBezTo>
                    <a:pt x="304" y="114"/>
                    <a:pt x="304" y="115"/>
                    <a:pt x="305" y="116"/>
                  </a:cubicBezTo>
                  <a:cubicBezTo>
                    <a:pt x="304" y="120"/>
                    <a:pt x="301" y="115"/>
                    <a:pt x="298" y="116"/>
                  </a:cubicBezTo>
                  <a:cubicBezTo>
                    <a:pt x="296" y="116"/>
                    <a:pt x="297" y="120"/>
                    <a:pt x="294" y="120"/>
                  </a:cubicBezTo>
                  <a:cubicBezTo>
                    <a:pt x="294" y="122"/>
                    <a:pt x="295" y="123"/>
                    <a:pt x="297" y="124"/>
                  </a:cubicBezTo>
                  <a:cubicBezTo>
                    <a:pt x="297" y="126"/>
                    <a:pt x="293" y="125"/>
                    <a:pt x="291" y="125"/>
                  </a:cubicBezTo>
                  <a:cubicBezTo>
                    <a:pt x="287" y="126"/>
                    <a:pt x="284" y="129"/>
                    <a:pt x="280" y="130"/>
                  </a:cubicBezTo>
                  <a:cubicBezTo>
                    <a:pt x="280" y="132"/>
                    <a:pt x="283" y="130"/>
                    <a:pt x="284" y="131"/>
                  </a:cubicBezTo>
                  <a:cubicBezTo>
                    <a:pt x="286" y="132"/>
                    <a:pt x="287" y="136"/>
                    <a:pt x="290" y="135"/>
                  </a:cubicBezTo>
                  <a:cubicBezTo>
                    <a:pt x="291" y="138"/>
                    <a:pt x="288" y="138"/>
                    <a:pt x="287" y="139"/>
                  </a:cubicBezTo>
                  <a:cubicBezTo>
                    <a:pt x="286" y="141"/>
                    <a:pt x="289" y="146"/>
                    <a:pt x="286" y="146"/>
                  </a:cubicBezTo>
                  <a:cubicBezTo>
                    <a:pt x="288" y="152"/>
                    <a:pt x="297" y="150"/>
                    <a:pt x="298" y="156"/>
                  </a:cubicBezTo>
                  <a:cubicBezTo>
                    <a:pt x="296" y="156"/>
                    <a:pt x="293" y="157"/>
                    <a:pt x="293" y="155"/>
                  </a:cubicBezTo>
                  <a:cubicBezTo>
                    <a:pt x="291" y="155"/>
                    <a:pt x="292" y="156"/>
                    <a:pt x="293" y="156"/>
                  </a:cubicBezTo>
                  <a:cubicBezTo>
                    <a:pt x="289" y="160"/>
                    <a:pt x="287" y="160"/>
                    <a:pt x="280" y="159"/>
                  </a:cubicBezTo>
                  <a:cubicBezTo>
                    <a:pt x="282" y="154"/>
                    <a:pt x="274" y="159"/>
                    <a:pt x="276" y="153"/>
                  </a:cubicBezTo>
                  <a:cubicBezTo>
                    <a:pt x="272" y="152"/>
                    <a:pt x="272" y="156"/>
                    <a:pt x="268" y="155"/>
                  </a:cubicBezTo>
                  <a:cubicBezTo>
                    <a:pt x="269" y="157"/>
                    <a:pt x="269" y="158"/>
                    <a:pt x="266" y="158"/>
                  </a:cubicBezTo>
                  <a:cubicBezTo>
                    <a:pt x="266" y="160"/>
                    <a:pt x="274" y="160"/>
                    <a:pt x="268" y="160"/>
                  </a:cubicBezTo>
                  <a:cubicBezTo>
                    <a:pt x="269" y="163"/>
                    <a:pt x="272" y="162"/>
                    <a:pt x="275" y="162"/>
                  </a:cubicBezTo>
                  <a:cubicBezTo>
                    <a:pt x="278" y="162"/>
                    <a:pt x="282" y="164"/>
                    <a:pt x="286" y="163"/>
                  </a:cubicBezTo>
                  <a:cubicBezTo>
                    <a:pt x="283" y="168"/>
                    <a:pt x="280" y="171"/>
                    <a:pt x="276" y="175"/>
                  </a:cubicBezTo>
                  <a:cubicBezTo>
                    <a:pt x="273" y="174"/>
                    <a:pt x="270" y="175"/>
                    <a:pt x="268" y="176"/>
                  </a:cubicBezTo>
                  <a:cubicBezTo>
                    <a:pt x="267" y="176"/>
                    <a:pt x="265" y="176"/>
                    <a:pt x="265" y="176"/>
                  </a:cubicBezTo>
                  <a:cubicBezTo>
                    <a:pt x="263" y="178"/>
                    <a:pt x="264" y="176"/>
                    <a:pt x="262" y="176"/>
                  </a:cubicBezTo>
                  <a:cubicBezTo>
                    <a:pt x="258" y="176"/>
                    <a:pt x="255" y="179"/>
                    <a:pt x="249" y="179"/>
                  </a:cubicBezTo>
                  <a:cubicBezTo>
                    <a:pt x="247" y="179"/>
                    <a:pt x="249" y="180"/>
                    <a:pt x="249" y="180"/>
                  </a:cubicBezTo>
                  <a:cubicBezTo>
                    <a:pt x="248" y="183"/>
                    <a:pt x="247" y="181"/>
                    <a:pt x="242" y="182"/>
                  </a:cubicBezTo>
                  <a:cubicBezTo>
                    <a:pt x="242" y="183"/>
                    <a:pt x="244" y="183"/>
                    <a:pt x="245" y="183"/>
                  </a:cubicBezTo>
                  <a:cubicBezTo>
                    <a:pt x="245" y="185"/>
                    <a:pt x="235" y="186"/>
                    <a:pt x="237" y="182"/>
                  </a:cubicBezTo>
                  <a:cubicBezTo>
                    <a:pt x="236" y="182"/>
                    <a:pt x="232" y="182"/>
                    <a:pt x="231" y="183"/>
                  </a:cubicBezTo>
                  <a:cubicBezTo>
                    <a:pt x="230" y="184"/>
                    <a:pt x="232" y="187"/>
                    <a:pt x="231" y="189"/>
                  </a:cubicBezTo>
                  <a:cubicBezTo>
                    <a:pt x="231" y="188"/>
                    <a:pt x="227" y="187"/>
                    <a:pt x="227" y="189"/>
                  </a:cubicBezTo>
                  <a:cubicBezTo>
                    <a:pt x="227" y="189"/>
                    <a:pt x="229" y="191"/>
                    <a:pt x="228" y="193"/>
                  </a:cubicBezTo>
                  <a:cubicBezTo>
                    <a:pt x="226" y="194"/>
                    <a:pt x="226" y="193"/>
                    <a:pt x="224" y="193"/>
                  </a:cubicBezTo>
                  <a:cubicBezTo>
                    <a:pt x="224" y="197"/>
                    <a:pt x="224" y="197"/>
                    <a:pt x="224" y="197"/>
                  </a:cubicBezTo>
                  <a:cubicBezTo>
                    <a:pt x="223" y="197"/>
                    <a:pt x="222" y="197"/>
                    <a:pt x="221" y="197"/>
                  </a:cubicBezTo>
                  <a:cubicBezTo>
                    <a:pt x="220" y="197"/>
                    <a:pt x="221" y="199"/>
                    <a:pt x="220" y="200"/>
                  </a:cubicBezTo>
                  <a:cubicBezTo>
                    <a:pt x="218" y="201"/>
                    <a:pt x="212" y="199"/>
                    <a:pt x="213" y="204"/>
                  </a:cubicBezTo>
                  <a:cubicBezTo>
                    <a:pt x="207" y="205"/>
                    <a:pt x="201" y="206"/>
                    <a:pt x="193" y="205"/>
                  </a:cubicBezTo>
                  <a:cubicBezTo>
                    <a:pt x="190" y="207"/>
                    <a:pt x="189" y="214"/>
                    <a:pt x="185" y="211"/>
                  </a:cubicBezTo>
                  <a:cubicBezTo>
                    <a:pt x="185" y="212"/>
                    <a:pt x="187" y="213"/>
                    <a:pt x="186" y="215"/>
                  </a:cubicBezTo>
                  <a:cubicBezTo>
                    <a:pt x="186" y="215"/>
                    <a:pt x="184" y="215"/>
                    <a:pt x="183" y="215"/>
                  </a:cubicBezTo>
                  <a:cubicBezTo>
                    <a:pt x="183" y="216"/>
                    <a:pt x="185" y="217"/>
                    <a:pt x="185" y="218"/>
                  </a:cubicBezTo>
                  <a:cubicBezTo>
                    <a:pt x="185" y="218"/>
                    <a:pt x="183" y="219"/>
                    <a:pt x="183" y="219"/>
                  </a:cubicBezTo>
                  <a:cubicBezTo>
                    <a:pt x="183" y="221"/>
                    <a:pt x="179" y="224"/>
                    <a:pt x="182" y="225"/>
                  </a:cubicBezTo>
                  <a:cubicBezTo>
                    <a:pt x="182" y="227"/>
                    <a:pt x="180" y="226"/>
                    <a:pt x="179" y="226"/>
                  </a:cubicBezTo>
                  <a:cubicBezTo>
                    <a:pt x="179" y="227"/>
                    <a:pt x="177" y="229"/>
                    <a:pt x="176" y="229"/>
                  </a:cubicBezTo>
                  <a:cubicBezTo>
                    <a:pt x="176" y="230"/>
                    <a:pt x="177" y="232"/>
                    <a:pt x="176" y="232"/>
                  </a:cubicBezTo>
                  <a:cubicBezTo>
                    <a:pt x="174" y="234"/>
                    <a:pt x="176" y="235"/>
                    <a:pt x="175" y="238"/>
                  </a:cubicBezTo>
                  <a:cubicBezTo>
                    <a:pt x="175" y="238"/>
                    <a:pt x="172" y="237"/>
                    <a:pt x="172" y="238"/>
                  </a:cubicBezTo>
                  <a:cubicBezTo>
                    <a:pt x="172" y="238"/>
                    <a:pt x="173" y="239"/>
                    <a:pt x="174" y="240"/>
                  </a:cubicBezTo>
                  <a:cubicBezTo>
                    <a:pt x="174" y="243"/>
                    <a:pt x="172" y="243"/>
                    <a:pt x="172" y="245"/>
                  </a:cubicBezTo>
                  <a:cubicBezTo>
                    <a:pt x="172" y="246"/>
                    <a:pt x="173" y="248"/>
                    <a:pt x="174" y="247"/>
                  </a:cubicBezTo>
                  <a:cubicBezTo>
                    <a:pt x="172" y="252"/>
                    <a:pt x="169" y="254"/>
                    <a:pt x="165" y="257"/>
                  </a:cubicBezTo>
                  <a:cubicBezTo>
                    <a:pt x="161" y="257"/>
                    <a:pt x="158" y="254"/>
                    <a:pt x="155" y="252"/>
                  </a:cubicBezTo>
                  <a:cubicBezTo>
                    <a:pt x="151" y="257"/>
                    <a:pt x="143" y="248"/>
                    <a:pt x="144" y="249"/>
                  </a:cubicBezTo>
                  <a:cubicBezTo>
                    <a:pt x="143" y="248"/>
                    <a:pt x="142" y="251"/>
                    <a:pt x="143" y="252"/>
                  </a:cubicBezTo>
                  <a:cubicBezTo>
                    <a:pt x="141" y="251"/>
                    <a:pt x="141" y="249"/>
                    <a:pt x="140" y="247"/>
                  </a:cubicBezTo>
                  <a:cubicBezTo>
                    <a:pt x="139" y="246"/>
                    <a:pt x="135" y="246"/>
                    <a:pt x="136" y="242"/>
                  </a:cubicBezTo>
                  <a:cubicBezTo>
                    <a:pt x="134" y="240"/>
                    <a:pt x="132" y="239"/>
                    <a:pt x="130" y="238"/>
                  </a:cubicBezTo>
                  <a:cubicBezTo>
                    <a:pt x="130" y="236"/>
                    <a:pt x="132" y="237"/>
                    <a:pt x="133" y="236"/>
                  </a:cubicBezTo>
                  <a:cubicBezTo>
                    <a:pt x="132" y="233"/>
                    <a:pt x="129" y="234"/>
                    <a:pt x="127" y="232"/>
                  </a:cubicBezTo>
                  <a:cubicBezTo>
                    <a:pt x="126" y="231"/>
                    <a:pt x="126" y="228"/>
                    <a:pt x="124" y="228"/>
                  </a:cubicBezTo>
                  <a:cubicBezTo>
                    <a:pt x="122" y="231"/>
                    <a:pt x="124" y="226"/>
                    <a:pt x="124" y="226"/>
                  </a:cubicBezTo>
                  <a:cubicBezTo>
                    <a:pt x="124" y="225"/>
                    <a:pt x="122" y="226"/>
                    <a:pt x="122" y="225"/>
                  </a:cubicBezTo>
                  <a:cubicBezTo>
                    <a:pt x="121" y="223"/>
                    <a:pt x="123" y="221"/>
                    <a:pt x="120" y="221"/>
                  </a:cubicBezTo>
                  <a:cubicBezTo>
                    <a:pt x="118" y="221"/>
                    <a:pt x="120" y="215"/>
                    <a:pt x="117" y="218"/>
                  </a:cubicBezTo>
                  <a:cubicBezTo>
                    <a:pt x="116" y="217"/>
                    <a:pt x="116" y="215"/>
                    <a:pt x="113" y="215"/>
                  </a:cubicBezTo>
                  <a:cubicBezTo>
                    <a:pt x="114" y="213"/>
                    <a:pt x="116" y="213"/>
                    <a:pt x="116" y="211"/>
                  </a:cubicBezTo>
                  <a:cubicBezTo>
                    <a:pt x="116" y="209"/>
                    <a:pt x="113" y="210"/>
                    <a:pt x="110" y="210"/>
                  </a:cubicBezTo>
                  <a:cubicBezTo>
                    <a:pt x="109" y="204"/>
                    <a:pt x="110" y="202"/>
                    <a:pt x="112" y="197"/>
                  </a:cubicBezTo>
                  <a:cubicBezTo>
                    <a:pt x="109" y="195"/>
                    <a:pt x="115" y="192"/>
                    <a:pt x="109" y="193"/>
                  </a:cubicBezTo>
                  <a:cubicBezTo>
                    <a:pt x="109" y="191"/>
                    <a:pt x="111" y="192"/>
                    <a:pt x="112" y="191"/>
                  </a:cubicBezTo>
                  <a:cubicBezTo>
                    <a:pt x="112" y="191"/>
                    <a:pt x="112" y="189"/>
                    <a:pt x="112" y="189"/>
                  </a:cubicBezTo>
                  <a:cubicBezTo>
                    <a:pt x="113" y="188"/>
                    <a:pt x="113" y="190"/>
                    <a:pt x="115" y="190"/>
                  </a:cubicBezTo>
                  <a:cubicBezTo>
                    <a:pt x="115" y="182"/>
                    <a:pt x="115" y="182"/>
                    <a:pt x="115" y="182"/>
                  </a:cubicBezTo>
                  <a:cubicBezTo>
                    <a:pt x="117" y="182"/>
                    <a:pt x="118" y="180"/>
                    <a:pt x="119" y="179"/>
                  </a:cubicBezTo>
                  <a:cubicBezTo>
                    <a:pt x="120" y="179"/>
                    <a:pt x="120" y="180"/>
                    <a:pt x="120" y="182"/>
                  </a:cubicBezTo>
                  <a:cubicBezTo>
                    <a:pt x="122" y="181"/>
                    <a:pt x="122" y="178"/>
                    <a:pt x="124" y="179"/>
                  </a:cubicBezTo>
                  <a:cubicBezTo>
                    <a:pt x="126" y="177"/>
                    <a:pt x="123" y="176"/>
                    <a:pt x="123" y="176"/>
                  </a:cubicBezTo>
                  <a:cubicBezTo>
                    <a:pt x="123" y="174"/>
                    <a:pt x="127" y="174"/>
                    <a:pt x="127" y="173"/>
                  </a:cubicBezTo>
                  <a:cubicBezTo>
                    <a:pt x="128" y="171"/>
                    <a:pt x="123" y="170"/>
                    <a:pt x="126" y="166"/>
                  </a:cubicBezTo>
                  <a:cubicBezTo>
                    <a:pt x="120" y="170"/>
                    <a:pt x="128" y="163"/>
                    <a:pt x="119" y="165"/>
                  </a:cubicBezTo>
                  <a:cubicBezTo>
                    <a:pt x="118" y="160"/>
                    <a:pt x="123" y="160"/>
                    <a:pt x="127" y="160"/>
                  </a:cubicBezTo>
                  <a:cubicBezTo>
                    <a:pt x="127" y="159"/>
                    <a:pt x="124" y="160"/>
                    <a:pt x="124" y="158"/>
                  </a:cubicBezTo>
                  <a:cubicBezTo>
                    <a:pt x="125" y="156"/>
                    <a:pt x="122" y="157"/>
                    <a:pt x="122" y="156"/>
                  </a:cubicBezTo>
                  <a:cubicBezTo>
                    <a:pt x="121" y="156"/>
                    <a:pt x="122" y="154"/>
                    <a:pt x="122" y="153"/>
                  </a:cubicBezTo>
                  <a:cubicBezTo>
                    <a:pt x="121" y="153"/>
                    <a:pt x="118" y="151"/>
                    <a:pt x="117" y="151"/>
                  </a:cubicBezTo>
                  <a:cubicBezTo>
                    <a:pt x="116" y="151"/>
                    <a:pt x="115" y="147"/>
                    <a:pt x="113" y="145"/>
                  </a:cubicBezTo>
                  <a:cubicBezTo>
                    <a:pt x="111" y="147"/>
                    <a:pt x="110" y="149"/>
                    <a:pt x="109" y="145"/>
                  </a:cubicBezTo>
                  <a:cubicBezTo>
                    <a:pt x="107" y="145"/>
                    <a:pt x="108" y="148"/>
                    <a:pt x="108" y="149"/>
                  </a:cubicBezTo>
                  <a:cubicBezTo>
                    <a:pt x="101" y="149"/>
                    <a:pt x="101" y="149"/>
                    <a:pt x="101" y="149"/>
                  </a:cubicBezTo>
                  <a:cubicBezTo>
                    <a:pt x="96" y="143"/>
                    <a:pt x="99" y="139"/>
                    <a:pt x="101" y="132"/>
                  </a:cubicBezTo>
                  <a:cubicBezTo>
                    <a:pt x="100" y="131"/>
                    <a:pt x="99" y="130"/>
                    <a:pt x="99" y="128"/>
                  </a:cubicBezTo>
                  <a:cubicBezTo>
                    <a:pt x="98" y="128"/>
                    <a:pt x="98" y="130"/>
                    <a:pt x="98" y="131"/>
                  </a:cubicBezTo>
                  <a:cubicBezTo>
                    <a:pt x="94" y="131"/>
                    <a:pt x="99" y="123"/>
                    <a:pt x="94" y="125"/>
                  </a:cubicBezTo>
                  <a:cubicBezTo>
                    <a:pt x="95" y="123"/>
                    <a:pt x="95" y="122"/>
                    <a:pt x="94" y="120"/>
                  </a:cubicBezTo>
                  <a:cubicBezTo>
                    <a:pt x="93" y="118"/>
                    <a:pt x="91" y="119"/>
                    <a:pt x="89" y="118"/>
                  </a:cubicBezTo>
                  <a:cubicBezTo>
                    <a:pt x="88" y="116"/>
                    <a:pt x="89" y="113"/>
                    <a:pt x="88" y="111"/>
                  </a:cubicBezTo>
                  <a:cubicBezTo>
                    <a:pt x="87" y="109"/>
                    <a:pt x="83" y="109"/>
                    <a:pt x="85" y="106"/>
                  </a:cubicBezTo>
                  <a:cubicBezTo>
                    <a:pt x="83" y="107"/>
                    <a:pt x="82" y="105"/>
                    <a:pt x="81" y="104"/>
                  </a:cubicBezTo>
                  <a:cubicBezTo>
                    <a:pt x="80" y="104"/>
                    <a:pt x="79" y="105"/>
                    <a:pt x="78" y="104"/>
                  </a:cubicBezTo>
                  <a:cubicBezTo>
                    <a:pt x="76" y="102"/>
                    <a:pt x="66" y="103"/>
                    <a:pt x="63" y="99"/>
                  </a:cubicBezTo>
                  <a:cubicBezTo>
                    <a:pt x="58" y="101"/>
                    <a:pt x="46" y="96"/>
                    <a:pt x="43" y="99"/>
                  </a:cubicBezTo>
                  <a:cubicBezTo>
                    <a:pt x="41" y="101"/>
                    <a:pt x="41" y="98"/>
                    <a:pt x="39" y="99"/>
                  </a:cubicBezTo>
                  <a:cubicBezTo>
                    <a:pt x="35" y="99"/>
                    <a:pt x="33" y="102"/>
                    <a:pt x="29" y="102"/>
                  </a:cubicBezTo>
                  <a:cubicBezTo>
                    <a:pt x="29" y="102"/>
                    <a:pt x="28" y="100"/>
                    <a:pt x="28" y="100"/>
                  </a:cubicBezTo>
                  <a:cubicBezTo>
                    <a:pt x="26" y="100"/>
                    <a:pt x="25" y="100"/>
                    <a:pt x="23" y="100"/>
                  </a:cubicBezTo>
                  <a:cubicBezTo>
                    <a:pt x="24" y="98"/>
                    <a:pt x="22" y="97"/>
                    <a:pt x="21" y="96"/>
                  </a:cubicBezTo>
                  <a:cubicBezTo>
                    <a:pt x="20" y="94"/>
                    <a:pt x="24" y="95"/>
                    <a:pt x="25" y="95"/>
                  </a:cubicBezTo>
                  <a:cubicBezTo>
                    <a:pt x="25" y="94"/>
                    <a:pt x="21" y="90"/>
                    <a:pt x="28" y="92"/>
                  </a:cubicBezTo>
                  <a:cubicBezTo>
                    <a:pt x="25" y="88"/>
                    <a:pt x="15" y="93"/>
                    <a:pt x="12" y="89"/>
                  </a:cubicBezTo>
                  <a:cubicBezTo>
                    <a:pt x="15" y="82"/>
                    <a:pt x="24" y="89"/>
                    <a:pt x="29" y="83"/>
                  </a:cubicBezTo>
                  <a:cubicBezTo>
                    <a:pt x="26" y="80"/>
                    <a:pt x="17" y="82"/>
                    <a:pt x="14" y="83"/>
                  </a:cubicBezTo>
                  <a:cubicBezTo>
                    <a:pt x="12" y="81"/>
                    <a:pt x="13" y="81"/>
                    <a:pt x="14" y="79"/>
                  </a:cubicBezTo>
                  <a:cubicBezTo>
                    <a:pt x="12" y="79"/>
                    <a:pt x="12" y="80"/>
                    <a:pt x="12" y="80"/>
                  </a:cubicBezTo>
                  <a:cubicBezTo>
                    <a:pt x="11" y="80"/>
                    <a:pt x="11" y="79"/>
                    <a:pt x="11" y="78"/>
                  </a:cubicBezTo>
                  <a:cubicBezTo>
                    <a:pt x="5" y="79"/>
                    <a:pt x="3" y="76"/>
                    <a:pt x="0" y="75"/>
                  </a:cubicBezTo>
                  <a:cubicBezTo>
                    <a:pt x="2" y="66"/>
                    <a:pt x="13" y="68"/>
                    <a:pt x="21" y="66"/>
                  </a:cubicBezTo>
                  <a:cubicBezTo>
                    <a:pt x="23" y="66"/>
                    <a:pt x="22" y="66"/>
                    <a:pt x="23" y="65"/>
                  </a:cubicBezTo>
                  <a:cubicBezTo>
                    <a:pt x="23" y="65"/>
                    <a:pt x="25" y="64"/>
                    <a:pt x="25" y="64"/>
                  </a:cubicBezTo>
                  <a:cubicBezTo>
                    <a:pt x="29" y="62"/>
                    <a:pt x="34" y="63"/>
                    <a:pt x="36" y="62"/>
                  </a:cubicBezTo>
                  <a:cubicBezTo>
                    <a:pt x="38" y="62"/>
                    <a:pt x="36" y="60"/>
                    <a:pt x="37" y="59"/>
                  </a:cubicBezTo>
                  <a:cubicBezTo>
                    <a:pt x="39" y="59"/>
                    <a:pt x="41" y="59"/>
                    <a:pt x="42" y="58"/>
                  </a:cubicBezTo>
                  <a:cubicBezTo>
                    <a:pt x="43" y="57"/>
                    <a:pt x="44" y="55"/>
                    <a:pt x="46" y="54"/>
                  </a:cubicBezTo>
                  <a:cubicBezTo>
                    <a:pt x="48" y="49"/>
                    <a:pt x="41" y="53"/>
                    <a:pt x="43" y="48"/>
                  </a:cubicBezTo>
                  <a:cubicBezTo>
                    <a:pt x="40" y="47"/>
                    <a:pt x="41" y="51"/>
                    <a:pt x="40" y="51"/>
                  </a:cubicBezTo>
                  <a:cubicBezTo>
                    <a:pt x="39" y="51"/>
                    <a:pt x="33" y="48"/>
                    <a:pt x="29" y="50"/>
                  </a:cubicBezTo>
                  <a:cubicBezTo>
                    <a:pt x="27" y="46"/>
                    <a:pt x="32" y="48"/>
                    <a:pt x="33" y="47"/>
                  </a:cubicBezTo>
                  <a:cubicBezTo>
                    <a:pt x="33" y="47"/>
                    <a:pt x="33" y="46"/>
                    <a:pt x="33" y="45"/>
                  </a:cubicBezTo>
                  <a:cubicBezTo>
                    <a:pt x="34" y="45"/>
                    <a:pt x="36" y="46"/>
                    <a:pt x="36" y="45"/>
                  </a:cubicBezTo>
                  <a:cubicBezTo>
                    <a:pt x="36" y="45"/>
                    <a:pt x="37" y="43"/>
                    <a:pt x="37" y="43"/>
                  </a:cubicBezTo>
                  <a:cubicBezTo>
                    <a:pt x="39" y="42"/>
                    <a:pt x="38" y="44"/>
                    <a:pt x="39" y="44"/>
                  </a:cubicBezTo>
                  <a:cubicBezTo>
                    <a:pt x="39" y="44"/>
                    <a:pt x="44" y="43"/>
                    <a:pt x="43" y="40"/>
                  </a:cubicBezTo>
                  <a:cubicBezTo>
                    <a:pt x="46" y="40"/>
                    <a:pt x="46" y="42"/>
                    <a:pt x="49" y="41"/>
                  </a:cubicBezTo>
                  <a:cubicBezTo>
                    <a:pt x="51" y="41"/>
                    <a:pt x="49" y="40"/>
                    <a:pt x="49" y="40"/>
                  </a:cubicBezTo>
                  <a:cubicBezTo>
                    <a:pt x="49" y="38"/>
                    <a:pt x="52" y="38"/>
                    <a:pt x="52" y="36"/>
                  </a:cubicBezTo>
                  <a:cubicBezTo>
                    <a:pt x="61" y="36"/>
                    <a:pt x="61" y="36"/>
                    <a:pt x="61" y="36"/>
                  </a:cubicBezTo>
                  <a:cubicBezTo>
                    <a:pt x="64" y="35"/>
                    <a:pt x="62" y="30"/>
                    <a:pt x="63" y="27"/>
                  </a:cubicBezTo>
                  <a:cubicBezTo>
                    <a:pt x="68" y="28"/>
                    <a:pt x="72" y="30"/>
                    <a:pt x="77" y="27"/>
                  </a:cubicBezTo>
                  <a:cubicBezTo>
                    <a:pt x="77" y="26"/>
                    <a:pt x="75" y="26"/>
                    <a:pt x="74" y="26"/>
                  </a:cubicBezTo>
                  <a:cubicBezTo>
                    <a:pt x="75" y="24"/>
                    <a:pt x="80" y="25"/>
                    <a:pt x="82" y="23"/>
                  </a:cubicBezTo>
                  <a:cubicBezTo>
                    <a:pt x="86" y="21"/>
                    <a:pt x="97" y="22"/>
                    <a:pt x="105" y="22"/>
                  </a:cubicBezTo>
                  <a:cubicBezTo>
                    <a:pt x="107" y="21"/>
                    <a:pt x="107" y="20"/>
                    <a:pt x="109" y="20"/>
                  </a:cubicBezTo>
                  <a:cubicBezTo>
                    <a:pt x="113" y="20"/>
                    <a:pt x="116" y="22"/>
                    <a:pt x="119" y="20"/>
                  </a:cubicBezTo>
                  <a:cubicBezTo>
                    <a:pt x="118" y="21"/>
                    <a:pt x="120" y="25"/>
                    <a:pt x="120" y="24"/>
                  </a:cubicBezTo>
                  <a:cubicBezTo>
                    <a:pt x="122" y="22"/>
                    <a:pt x="121" y="24"/>
                    <a:pt x="124" y="27"/>
                  </a:cubicBezTo>
                  <a:cubicBezTo>
                    <a:pt x="127" y="27"/>
                    <a:pt x="122" y="23"/>
                    <a:pt x="129" y="24"/>
                  </a:cubicBezTo>
                  <a:cubicBezTo>
                    <a:pt x="126" y="22"/>
                    <a:pt x="131" y="19"/>
                    <a:pt x="124" y="19"/>
                  </a:cubicBezTo>
                  <a:cubicBezTo>
                    <a:pt x="125" y="16"/>
                    <a:pt x="135" y="11"/>
                    <a:pt x="136" y="17"/>
                  </a:cubicBezTo>
                  <a:cubicBezTo>
                    <a:pt x="140" y="18"/>
                    <a:pt x="139" y="15"/>
                    <a:pt x="143" y="17"/>
                  </a:cubicBezTo>
                  <a:cubicBezTo>
                    <a:pt x="144" y="18"/>
                    <a:pt x="145" y="19"/>
                    <a:pt x="147" y="20"/>
                  </a:cubicBezTo>
                  <a:cubicBezTo>
                    <a:pt x="149" y="21"/>
                    <a:pt x="153" y="22"/>
                    <a:pt x="158" y="23"/>
                  </a:cubicBezTo>
                  <a:cubicBezTo>
                    <a:pt x="158" y="22"/>
                    <a:pt x="156" y="22"/>
                    <a:pt x="155" y="22"/>
                  </a:cubicBezTo>
                  <a:cubicBezTo>
                    <a:pt x="156" y="20"/>
                    <a:pt x="157" y="19"/>
                    <a:pt x="160" y="19"/>
                  </a:cubicBezTo>
                  <a:cubicBezTo>
                    <a:pt x="157" y="16"/>
                    <a:pt x="152" y="15"/>
                    <a:pt x="147" y="15"/>
                  </a:cubicBezTo>
                  <a:cubicBezTo>
                    <a:pt x="147" y="11"/>
                    <a:pt x="153" y="12"/>
                    <a:pt x="157" y="12"/>
                  </a:cubicBezTo>
                  <a:cubicBezTo>
                    <a:pt x="157" y="9"/>
                    <a:pt x="155" y="9"/>
                    <a:pt x="153" y="9"/>
                  </a:cubicBezTo>
                  <a:cubicBezTo>
                    <a:pt x="156" y="3"/>
                    <a:pt x="161" y="8"/>
                    <a:pt x="165" y="9"/>
                  </a:cubicBezTo>
                  <a:cubicBezTo>
                    <a:pt x="168" y="9"/>
                    <a:pt x="168" y="7"/>
                    <a:pt x="171" y="8"/>
                  </a:cubicBezTo>
                  <a:cubicBezTo>
                    <a:pt x="178" y="8"/>
                    <a:pt x="182" y="11"/>
                    <a:pt x="188" y="8"/>
                  </a:cubicBezTo>
                  <a:cubicBezTo>
                    <a:pt x="190" y="6"/>
                    <a:pt x="193" y="7"/>
                    <a:pt x="196" y="6"/>
                  </a:cubicBezTo>
                  <a:cubicBezTo>
                    <a:pt x="198" y="6"/>
                    <a:pt x="197" y="4"/>
                    <a:pt x="197" y="2"/>
                  </a:cubicBezTo>
                  <a:cubicBezTo>
                    <a:pt x="200" y="2"/>
                    <a:pt x="202" y="2"/>
                    <a:pt x="204" y="2"/>
                  </a:cubicBezTo>
                  <a:cubicBezTo>
                    <a:pt x="206" y="2"/>
                    <a:pt x="207" y="1"/>
                    <a:pt x="209" y="1"/>
                  </a:cubicBezTo>
                  <a:cubicBezTo>
                    <a:pt x="212" y="1"/>
                    <a:pt x="215" y="3"/>
                    <a:pt x="221" y="2"/>
                  </a:cubicBezTo>
                  <a:cubicBezTo>
                    <a:pt x="225" y="1"/>
                    <a:pt x="234" y="0"/>
                    <a:pt x="242" y="1"/>
                  </a:cubicBezTo>
                  <a:cubicBezTo>
                    <a:pt x="245" y="1"/>
                    <a:pt x="245" y="2"/>
                    <a:pt x="246" y="2"/>
                  </a:cubicBezTo>
                  <a:cubicBezTo>
                    <a:pt x="255" y="4"/>
                    <a:pt x="262" y="1"/>
                    <a:pt x="262" y="8"/>
                  </a:cubicBezTo>
                  <a:cubicBezTo>
                    <a:pt x="266" y="9"/>
                    <a:pt x="266" y="6"/>
                    <a:pt x="269" y="6"/>
                  </a:cubicBezTo>
                  <a:cubicBezTo>
                    <a:pt x="269" y="11"/>
                    <a:pt x="274" y="10"/>
                    <a:pt x="276" y="12"/>
                  </a:cubicBezTo>
                  <a:cubicBezTo>
                    <a:pt x="280" y="13"/>
                    <a:pt x="280" y="10"/>
                    <a:pt x="283" y="10"/>
                  </a:cubicBezTo>
                  <a:cubicBezTo>
                    <a:pt x="282" y="15"/>
                    <a:pt x="289" y="12"/>
                    <a:pt x="291" y="13"/>
                  </a:cubicBezTo>
                  <a:cubicBezTo>
                    <a:pt x="289" y="16"/>
                    <a:pt x="289" y="14"/>
                    <a:pt x="290" y="19"/>
                  </a:cubicBezTo>
                  <a:cubicBezTo>
                    <a:pt x="288" y="17"/>
                    <a:pt x="287" y="18"/>
                    <a:pt x="287" y="20"/>
                  </a:cubicBezTo>
                  <a:cubicBezTo>
                    <a:pt x="272" y="21"/>
                    <a:pt x="254" y="22"/>
                    <a:pt x="244" y="23"/>
                  </a:cubicBezTo>
                  <a:cubicBezTo>
                    <a:pt x="243" y="23"/>
                    <a:pt x="242" y="24"/>
                    <a:pt x="242" y="24"/>
                  </a:cubicBezTo>
                  <a:cubicBezTo>
                    <a:pt x="241" y="24"/>
                    <a:pt x="242" y="23"/>
                    <a:pt x="242" y="23"/>
                  </a:cubicBezTo>
                  <a:cubicBezTo>
                    <a:pt x="243" y="22"/>
                    <a:pt x="240" y="21"/>
                    <a:pt x="239" y="22"/>
                  </a:cubicBezTo>
                  <a:cubicBezTo>
                    <a:pt x="239" y="22"/>
                    <a:pt x="240" y="24"/>
                    <a:pt x="239" y="24"/>
                  </a:cubicBezTo>
                  <a:cubicBezTo>
                    <a:pt x="237" y="25"/>
                    <a:pt x="234" y="24"/>
                    <a:pt x="232" y="26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73" name="Google Shape;773;p35"/>
            <p:cNvSpPr/>
            <p:nvPr/>
          </p:nvSpPr>
          <p:spPr>
            <a:xfrm>
              <a:off x="2419350" y="731837"/>
              <a:ext cx="633413" cy="346075"/>
            </a:xfrm>
            <a:custGeom>
              <a:rect b="b" l="l" r="r" t="t"/>
              <a:pathLst>
                <a:path extrusionOk="0" h="92" w="169">
                  <a:moveTo>
                    <a:pt x="158" y="3"/>
                  </a:moveTo>
                  <a:cubicBezTo>
                    <a:pt x="156" y="6"/>
                    <a:pt x="158" y="5"/>
                    <a:pt x="158" y="9"/>
                  </a:cubicBezTo>
                  <a:cubicBezTo>
                    <a:pt x="169" y="9"/>
                    <a:pt x="169" y="9"/>
                    <a:pt x="169" y="9"/>
                  </a:cubicBezTo>
                  <a:cubicBezTo>
                    <a:pt x="169" y="11"/>
                    <a:pt x="167" y="12"/>
                    <a:pt x="168" y="15"/>
                  </a:cubicBezTo>
                  <a:cubicBezTo>
                    <a:pt x="167" y="15"/>
                    <a:pt x="164" y="14"/>
                    <a:pt x="164" y="15"/>
                  </a:cubicBezTo>
                  <a:cubicBezTo>
                    <a:pt x="163" y="15"/>
                    <a:pt x="164" y="17"/>
                    <a:pt x="164" y="17"/>
                  </a:cubicBezTo>
                  <a:cubicBezTo>
                    <a:pt x="161" y="18"/>
                    <a:pt x="158" y="19"/>
                    <a:pt x="158" y="17"/>
                  </a:cubicBezTo>
                  <a:cubicBezTo>
                    <a:pt x="156" y="17"/>
                    <a:pt x="157" y="20"/>
                    <a:pt x="157" y="20"/>
                  </a:cubicBezTo>
                  <a:cubicBezTo>
                    <a:pt x="155" y="21"/>
                    <a:pt x="151" y="19"/>
                    <a:pt x="151" y="22"/>
                  </a:cubicBezTo>
                  <a:cubicBezTo>
                    <a:pt x="146" y="21"/>
                    <a:pt x="140" y="20"/>
                    <a:pt x="137" y="24"/>
                  </a:cubicBezTo>
                  <a:cubicBezTo>
                    <a:pt x="138" y="28"/>
                    <a:pt x="144" y="24"/>
                    <a:pt x="145" y="23"/>
                  </a:cubicBezTo>
                  <a:cubicBezTo>
                    <a:pt x="147" y="24"/>
                    <a:pt x="145" y="25"/>
                    <a:pt x="145" y="27"/>
                  </a:cubicBezTo>
                  <a:cubicBezTo>
                    <a:pt x="140" y="27"/>
                    <a:pt x="137" y="29"/>
                    <a:pt x="133" y="30"/>
                  </a:cubicBezTo>
                  <a:cubicBezTo>
                    <a:pt x="131" y="31"/>
                    <a:pt x="129" y="32"/>
                    <a:pt x="128" y="34"/>
                  </a:cubicBezTo>
                  <a:cubicBezTo>
                    <a:pt x="127" y="35"/>
                    <a:pt x="125" y="34"/>
                    <a:pt x="124" y="34"/>
                  </a:cubicBezTo>
                  <a:cubicBezTo>
                    <a:pt x="123" y="35"/>
                    <a:pt x="124" y="36"/>
                    <a:pt x="123" y="37"/>
                  </a:cubicBezTo>
                  <a:cubicBezTo>
                    <a:pt x="121" y="38"/>
                    <a:pt x="119" y="36"/>
                    <a:pt x="119" y="38"/>
                  </a:cubicBezTo>
                  <a:cubicBezTo>
                    <a:pt x="119" y="40"/>
                    <a:pt x="115" y="39"/>
                    <a:pt x="114" y="41"/>
                  </a:cubicBezTo>
                  <a:cubicBezTo>
                    <a:pt x="114" y="44"/>
                    <a:pt x="111" y="42"/>
                    <a:pt x="109" y="44"/>
                  </a:cubicBezTo>
                  <a:cubicBezTo>
                    <a:pt x="107" y="46"/>
                    <a:pt x="104" y="45"/>
                    <a:pt x="100" y="47"/>
                  </a:cubicBezTo>
                  <a:cubicBezTo>
                    <a:pt x="100" y="47"/>
                    <a:pt x="101" y="48"/>
                    <a:pt x="99" y="48"/>
                  </a:cubicBezTo>
                  <a:cubicBezTo>
                    <a:pt x="96" y="48"/>
                    <a:pt x="98" y="49"/>
                    <a:pt x="96" y="51"/>
                  </a:cubicBezTo>
                  <a:cubicBezTo>
                    <a:pt x="96" y="51"/>
                    <a:pt x="95" y="51"/>
                    <a:pt x="95" y="51"/>
                  </a:cubicBezTo>
                  <a:cubicBezTo>
                    <a:pt x="94" y="51"/>
                    <a:pt x="91" y="54"/>
                    <a:pt x="86" y="52"/>
                  </a:cubicBezTo>
                  <a:cubicBezTo>
                    <a:pt x="87" y="54"/>
                    <a:pt x="92" y="55"/>
                    <a:pt x="86" y="55"/>
                  </a:cubicBezTo>
                  <a:cubicBezTo>
                    <a:pt x="87" y="58"/>
                    <a:pt x="93" y="56"/>
                    <a:pt x="92" y="61"/>
                  </a:cubicBezTo>
                  <a:cubicBezTo>
                    <a:pt x="89" y="58"/>
                    <a:pt x="89" y="61"/>
                    <a:pt x="89" y="65"/>
                  </a:cubicBezTo>
                  <a:cubicBezTo>
                    <a:pt x="86" y="61"/>
                    <a:pt x="85" y="66"/>
                    <a:pt x="82" y="68"/>
                  </a:cubicBezTo>
                  <a:cubicBezTo>
                    <a:pt x="79" y="70"/>
                    <a:pt x="76" y="68"/>
                    <a:pt x="74" y="71"/>
                  </a:cubicBezTo>
                  <a:cubicBezTo>
                    <a:pt x="73" y="72"/>
                    <a:pt x="75" y="72"/>
                    <a:pt x="75" y="72"/>
                  </a:cubicBezTo>
                  <a:cubicBezTo>
                    <a:pt x="75" y="73"/>
                    <a:pt x="70" y="74"/>
                    <a:pt x="74" y="75"/>
                  </a:cubicBezTo>
                  <a:cubicBezTo>
                    <a:pt x="72" y="79"/>
                    <a:pt x="64" y="76"/>
                    <a:pt x="63" y="81"/>
                  </a:cubicBezTo>
                  <a:cubicBezTo>
                    <a:pt x="65" y="83"/>
                    <a:pt x="69" y="84"/>
                    <a:pt x="74" y="83"/>
                  </a:cubicBezTo>
                  <a:cubicBezTo>
                    <a:pt x="75" y="88"/>
                    <a:pt x="67" y="84"/>
                    <a:pt x="67" y="88"/>
                  </a:cubicBezTo>
                  <a:cubicBezTo>
                    <a:pt x="67" y="90"/>
                    <a:pt x="65" y="87"/>
                    <a:pt x="64" y="88"/>
                  </a:cubicBezTo>
                  <a:cubicBezTo>
                    <a:pt x="61" y="88"/>
                    <a:pt x="59" y="92"/>
                    <a:pt x="55" y="90"/>
                  </a:cubicBezTo>
                  <a:cubicBezTo>
                    <a:pt x="55" y="89"/>
                    <a:pt x="52" y="89"/>
                    <a:pt x="53" y="86"/>
                  </a:cubicBezTo>
                  <a:cubicBezTo>
                    <a:pt x="46" y="85"/>
                    <a:pt x="41" y="88"/>
                    <a:pt x="34" y="86"/>
                  </a:cubicBezTo>
                  <a:cubicBezTo>
                    <a:pt x="34" y="86"/>
                    <a:pt x="33" y="85"/>
                    <a:pt x="33" y="85"/>
                  </a:cubicBezTo>
                  <a:cubicBezTo>
                    <a:pt x="31" y="85"/>
                    <a:pt x="30" y="87"/>
                    <a:pt x="27" y="88"/>
                  </a:cubicBezTo>
                  <a:cubicBezTo>
                    <a:pt x="21" y="89"/>
                    <a:pt x="15" y="86"/>
                    <a:pt x="8" y="85"/>
                  </a:cubicBezTo>
                  <a:cubicBezTo>
                    <a:pt x="10" y="82"/>
                    <a:pt x="13" y="80"/>
                    <a:pt x="18" y="81"/>
                  </a:cubicBezTo>
                  <a:cubicBezTo>
                    <a:pt x="21" y="80"/>
                    <a:pt x="18" y="74"/>
                    <a:pt x="20" y="73"/>
                  </a:cubicBezTo>
                  <a:cubicBezTo>
                    <a:pt x="24" y="75"/>
                    <a:pt x="24" y="72"/>
                    <a:pt x="27" y="72"/>
                  </a:cubicBezTo>
                  <a:cubicBezTo>
                    <a:pt x="27" y="77"/>
                    <a:pt x="33" y="76"/>
                    <a:pt x="37" y="76"/>
                  </a:cubicBezTo>
                  <a:cubicBezTo>
                    <a:pt x="40" y="76"/>
                    <a:pt x="36" y="74"/>
                    <a:pt x="39" y="72"/>
                  </a:cubicBezTo>
                  <a:cubicBezTo>
                    <a:pt x="38" y="69"/>
                    <a:pt x="30" y="73"/>
                    <a:pt x="33" y="67"/>
                  </a:cubicBezTo>
                  <a:cubicBezTo>
                    <a:pt x="27" y="68"/>
                    <a:pt x="25" y="70"/>
                    <a:pt x="19" y="68"/>
                  </a:cubicBezTo>
                  <a:cubicBezTo>
                    <a:pt x="20" y="65"/>
                    <a:pt x="23" y="64"/>
                    <a:pt x="26" y="64"/>
                  </a:cubicBezTo>
                  <a:cubicBezTo>
                    <a:pt x="27" y="62"/>
                    <a:pt x="29" y="61"/>
                    <a:pt x="30" y="59"/>
                  </a:cubicBezTo>
                  <a:cubicBezTo>
                    <a:pt x="32" y="60"/>
                    <a:pt x="33" y="59"/>
                    <a:pt x="33" y="58"/>
                  </a:cubicBezTo>
                  <a:cubicBezTo>
                    <a:pt x="36" y="58"/>
                    <a:pt x="38" y="58"/>
                    <a:pt x="40" y="59"/>
                  </a:cubicBezTo>
                  <a:cubicBezTo>
                    <a:pt x="42" y="59"/>
                    <a:pt x="44" y="57"/>
                    <a:pt x="44" y="55"/>
                  </a:cubicBezTo>
                  <a:cubicBezTo>
                    <a:pt x="44" y="53"/>
                    <a:pt x="41" y="55"/>
                    <a:pt x="40" y="54"/>
                  </a:cubicBezTo>
                  <a:cubicBezTo>
                    <a:pt x="40" y="53"/>
                    <a:pt x="39" y="50"/>
                    <a:pt x="39" y="50"/>
                  </a:cubicBezTo>
                  <a:cubicBezTo>
                    <a:pt x="38" y="49"/>
                    <a:pt x="37" y="48"/>
                    <a:pt x="37" y="47"/>
                  </a:cubicBezTo>
                  <a:cubicBezTo>
                    <a:pt x="36" y="48"/>
                    <a:pt x="35" y="48"/>
                    <a:pt x="33" y="48"/>
                  </a:cubicBezTo>
                  <a:cubicBezTo>
                    <a:pt x="34" y="45"/>
                    <a:pt x="33" y="44"/>
                    <a:pt x="30" y="44"/>
                  </a:cubicBezTo>
                  <a:cubicBezTo>
                    <a:pt x="32" y="42"/>
                    <a:pt x="33" y="39"/>
                    <a:pt x="37" y="40"/>
                  </a:cubicBezTo>
                  <a:cubicBezTo>
                    <a:pt x="41" y="40"/>
                    <a:pt x="40" y="45"/>
                    <a:pt x="46" y="43"/>
                  </a:cubicBezTo>
                  <a:cubicBezTo>
                    <a:pt x="45" y="44"/>
                    <a:pt x="46" y="45"/>
                    <a:pt x="47" y="45"/>
                  </a:cubicBezTo>
                  <a:cubicBezTo>
                    <a:pt x="52" y="47"/>
                    <a:pt x="49" y="41"/>
                    <a:pt x="51" y="40"/>
                  </a:cubicBezTo>
                  <a:cubicBezTo>
                    <a:pt x="58" y="38"/>
                    <a:pt x="65" y="36"/>
                    <a:pt x="68" y="31"/>
                  </a:cubicBezTo>
                  <a:cubicBezTo>
                    <a:pt x="68" y="28"/>
                    <a:pt x="66" y="33"/>
                    <a:pt x="63" y="31"/>
                  </a:cubicBezTo>
                  <a:cubicBezTo>
                    <a:pt x="60" y="33"/>
                    <a:pt x="57" y="33"/>
                    <a:pt x="55" y="36"/>
                  </a:cubicBezTo>
                  <a:cubicBezTo>
                    <a:pt x="52" y="34"/>
                    <a:pt x="45" y="36"/>
                    <a:pt x="39" y="36"/>
                  </a:cubicBezTo>
                  <a:cubicBezTo>
                    <a:pt x="35" y="35"/>
                    <a:pt x="33" y="33"/>
                    <a:pt x="29" y="36"/>
                  </a:cubicBezTo>
                  <a:cubicBezTo>
                    <a:pt x="28" y="31"/>
                    <a:pt x="24" y="36"/>
                    <a:pt x="22" y="31"/>
                  </a:cubicBezTo>
                  <a:cubicBezTo>
                    <a:pt x="20" y="34"/>
                    <a:pt x="16" y="30"/>
                    <a:pt x="11" y="31"/>
                  </a:cubicBezTo>
                  <a:cubicBezTo>
                    <a:pt x="12" y="27"/>
                    <a:pt x="6" y="29"/>
                    <a:pt x="5" y="27"/>
                  </a:cubicBezTo>
                  <a:cubicBezTo>
                    <a:pt x="4" y="23"/>
                    <a:pt x="8" y="25"/>
                    <a:pt x="9" y="23"/>
                  </a:cubicBezTo>
                  <a:cubicBezTo>
                    <a:pt x="9" y="19"/>
                    <a:pt x="0" y="25"/>
                    <a:pt x="2" y="19"/>
                  </a:cubicBezTo>
                  <a:cubicBezTo>
                    <a:pt x="8" y="17"/>
                    <a:pt x="19" y="16"/>
                    <a:pt x="29" y="15"/>
                  </a:cubicBezTo>
                  <a:cubicBezTo>
                    <a:pt x="30" y="15"/>
                    <a:pt x="30" y="13"/>
                    <a:pt x="30" y="12"/>
                  </a:cubicBezTo>
                  <a:cubicBezTo>
                    <a:pt x="38" y="13"/>
                    <a:pt x="43" y="10"/>
                    <a:pt x="47" y="12"/>
                  </a:cubicBezTo>
                  <a:cubicBezTo>
                    <a:pt x="48" y="11"/>
                    <a:pt x="49" y="9"/>
                    <a:pt x="50" y="8"/>
                  </a:cubicBezTo>
                  <a:cubicBezTo>
                    <a:pt x="58" y="7"/>
                    <a:pt x="66" y="5"/>
                    <a:pt x="72" y="6"/>
                  </a:cubicBezTo>
                  <a:cubicBezTo>
                    <a:pt x="74" y="6"/>
                    <a:pt x="73" y="4"/>
                    <a:pt x="74" y="3"/>
                  </a:cubicBezTo>
                  <a:cubicBezTo>
                    <a:pt x="79" y="4"/>
                    <a:pt x="87" y="2"/>
                    <a:pt x="91" y="5"/>
                  </a:cubicBezTo>
                  <a:cubicBezTo>
                    <a:pt x="91" y="2"/>
                    <a:pt x="97" y="5"/>
                    <a:pt x="98" y="2"/>
                  </a:cubicBezTo>
                  <a:cubicBezTo>
                    <a:pt x="101" y="3"/>
                    <a:pt x="106" y="4"/>
                    <a:pt x="112" y="3"/>
                  </a:cubicBezTo>
                  <a:cubicBezTo>
                    <a:pt x="112" y="2"/>
                    <a:pt x="111" y="2"/>
                    <a:pt x="110" y="2"/>
                  </a:cubicBezTo>
                  <a:cubicBezTo>
                    <a:pt x="110" y="0"/>
                    <a:pt x="112" y="1"/>
                    <a:pt x="112" y="2"/>
                  </a:cubicBezTo>
                  <a:cubicBezTo>
                    <a:pt x="118" y="3"/>
                    <a:pt x="128" y="1"/>
                    <a:pt x="134" y="2"/>
                  </a:cubicBezTo>
                  <a:cubicBezTo>
                    <a:pt x="134" y="2"/>
                    <a:pt x="134" y="5"/>
                    <a:pt x="134" y="5"/>
                  </a:cubicBezTo>
                  <a:cubicBezTo>
                    <a:pt x="145" y="5"/>
                    <a:pt x="146" y="3"/>
                    <a:pt x="158" y="3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74" name="Google Shape;774;p35"/>
            <p:cNvSpPr/>
            <p:nvPr/>
          </p:nvSpPr>
          <p:spPr>
            <a:xfrm>
              <a:off x="4767262" y="863600"/>
              <a:ext cx="184150" cy="63500"/>
            </a:xfrm>
            <a:custGeom>
              <a:rect b="b" l="l" r="r" t="t"/>
              <a:pathLst>
                <a:path extrusionOk="0" h="17" w="49">
                  <a:moveTo>
                    <a:pt x="13" y="2"/>
                  </a:moveTo>
                  <a:cubicBezTo>
                    <a:pt x="15" y="2"/>
                    <a:pt x="14" y="3"/>
                    <a:pt x="13" y="3"/>
                  </a:cubicBezTo>
                  <a:cubicBezTo>
                    <a:pt x="13" y="7"/>
                    <a:pt x="19" y="3"/>
                    <a:pt x="17" y="8"/>
                  </a:cubicBezTo>
                  <a:cubicBezTo>
                    <a:pt x="20" y="8"/>
                    <a:pt x="19" y="5"/>
                    <a:pt x="22" y="5"/>
                  </a:cubicBezTo>
                  <a:cubicBezTo>
                    <a:pt x="25" y="8"/>
                    <a:pt x="28" y="2"/>
                    <a:pt x="29" y="8"/>
                  </a:cubicBezTo>
                  <a:cubicBezTo>
                    <a:pt x="32" y="6"/>
                    <a:pt x="37" y="6"/>
                    <a:pt x="41" y="5"/>
                  </a:cubicBezTo>
                  <a:cubicBezTo>
                    <a:pt x="40" y="9"/>
                    <a:pt x="48" y="4"/>
                    <a:pt x="47" y="8"/>
                  </a:cubicBezTo>
                  <a:cubicBezTo>
                    <a:pt x="49" y="12"/>
                    <a:pt x="38" y="10"/>
                    <a:pt x="44" y="13"/>
                  </a:cubicBezTo>
                  <a:cubicBezTo>
                    <a:pt x="42" y="16"/>
                    <a:pt x="35" y="14"/>
                    <a:pt x="31" y="15"/>
                  </a:cubicBezTo>
                  <a:cubicBezTo>
                    <a:pt x="28" y="15"/>
                    <a:pt x="26" y="16"/>
                    <a:pt x="23" y="17"/>
                  </a:cubicBezTo>
                  <a:cubicBezTo>
                    <a:pt x="17" y="15"/>
                    <a:pt x="12" y="13"/>
                    <a:pt x="9" y="8"/>
                  </a:cubicBezTo>
                  <a:cubicBezTo>
                    <a:pt x="7" y="7"/>
                    <a:pt x="2" y="9"/>
                    <a:pt x="2" y="6"/>
                  </a:cubicBezTo>
                  <a:cubicBezTo>
                    <a:pt x="0" y="0"/>
                    <a:pt x="12" y="6"/>
                    <a:pt x="13" y="2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75" name="Google Shape;775;p35"/>
            <p:cNvSpPr/>
            <p:nvPr/>
          </p:nvSpPr>
          <p:spPr>
            <a:xfrm>
              <a:off x="1931987" y="954087"/>
              <a:ext cx="82550" cy="22225"/>
            </a:xfrm>
            <a:custGeom>
              <a:rect b="b" l="l" r="r" t="t"/>
              <a:pathLst>
                <a:path extrusionOk="0" h="6" w="22">
                  <a:moveTo>
                    <a:pt x="21" y="0"/>
                  </a:moveTo>
                  <a:cubicBezTo>
                    <a:pt x="22" y="5"/>
                    <a:pt x="16" y="4"/>
                    <a:pt x="13" y="5"/>
                  </a:cubicBezTo>
                  <a:cubicBezTo>
                    <a:pt x="12" y="5"/>
                    <a:pt x="12" y="6"/>
                    <a:pt x="10" y="6"/>
                  </a:cubicBezTo>
                  <a:cubicBezTo>
                    <a:pt x="8" y="6"/>
                    <a:pt x="5" y="4"/>
                    <a:pt x="5" y="6"/>
                  </a:cubicBezTo>
                  <a:cubicBezTo>
                    <a:pt x="0" y="6"/>
                    <a:pt x="7" y="2"/>
                    <a:pt x="7" y="2"/>
                  </a:cubicBezTo>
                  <a:cubicBezTo>
                    <a:pt x="10" y="5"/>
                    <a:pt x="16" y="0"/>
                    <a:pt x="21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76" name="Google Shape;776;p35"/>
            <p:cNvSpPr/>
            <p:nvPr/>
          </p:nvSpPr>
          <p:spPr>
            <a:xfrm>
              <a:off x="2265362" y="954087"/>
              <a:ext cx="76200" cy="47625"/>
            </a:xfrm>
            <a:custGeom>
              <a:rect b="b" l="l" r="r" t="t"/>
              <a:pathLst>
                <a:path extrusionOk="0" h="13" w="20">
                  <a:moveTo>
                    <a:pt x="10" y="0"/>
                  </a:moveTo>
                  <a:cubicBezTo>
                    <a:pt x="9" y="2"/>
                    <a:pt x="8" y="2"/>
                    <a:pt x="7" y="2"/>
                  </a:cubicBezTo>
                  <a:cubicBezTo>
                    <a:pt x="6" y="6"/>
                    <a:pt x="16" y="0"/>
                    <a:pt x="14" y="6"/>
                  </a:cubicBezTo>
                  <a:cubicBezTo>
                    <a:pt x="15" y="6"/>
                    <a:pt x="16" y="6"/>
                    <a:pt x="17" y="5"/>
                  </a:cubicBezTo>
                  <a:cubicBezTo>
                    <a:pt x="20" y="9"/>
                    <a:pt x="9" y="9"/>
                    <a:pt x="8" y="13"/>
                  </a:cubicBezTo>
                  <a:cubicBezTo>
                    <a:pt x="5" y="11"/>
                    <a:pt x="5" y="4"/>
                    <a:pt x="0" y="3"/>
                  </a:cubicBezTo>
                  <a:cubicBezTo>
                    <a:pt x="1" y="1"/>
                    <a:pt x="7" y="2"/>
                    <a:pt x="10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77" name="Google Shape;777;p35"/>
            <p:cNvSpPr/>
            <p:nvPr/>
          </p:nvSpPr>
          <p:spPr>
            <a:xfrm>
              <a:off x="3990975" y="1009651"/>
              <a:ext cx="4443413" cy="2914651"/>
            </a:xfrm>
            <a:custGeom>
              <a:rect b="b" l="l" r="r" t="t"/>
              <a:pathLst>
                <a:path extrusionOk="0" h="777" w="1185">
                  <a:moveTo>
                    <a:pt x="714" y="8"/>
                  </a:moveTo>
                  <a:cubicBezTo>
                    <a:pt x="714" y="10"/>
                    <a:pt x="716" y="9"/>
                    <a:pt x="718" y="9"/>
                  </a:cubicBezTo>
                  <a:cubicBezTo>
                    <a:pt x="718" y="11"/>
                    <a:pt x="716" y="11"/>
                    <a:pt x="714" y="11"/>
                  </a:cubicBezTo>
                  <a:cubicBezTo>
                    <a:pt x="720" y="17"/>
                    <a:pt x="726" y="8"/>
                    <a:pt x="736" y="11"/>
                  </a:cubicBezTo>
                  <a:cubicBezTo>
                    <a:pt x="739" y="14"/>
                    <a:pt x="743" y="17"/>
                    <a:pt x="748" y="18"/>
                  </a:cubicBezTo>
                  <a:cubicBezTo>
                    <a:pt x="748" y="20"/>
                    <a:pt x="747" y="22"/>
                    <a:pt x="748" y="23"/>
                  </a:cubicBezTo>
                  <a:cubicBezTo>
                    <a:pt x="748" y="25"/>
                    <a:pt x="751" y="25"/>
                    <a:pt x="750" y="28"/>
                  </a:cubicBezTo>
                  <a:cubicBezTo>
                    <a:pt x="747" y="27"/>
                    <a:pt x="748" y="30"/>
                    <a:pt x="748" y="32"/>
                  </a:cubicBezTo>
                  <a:cubicBezTo>
                    <a:pt x="746" y="31"/>
                    <a:pt x="744" y="30"/>
                    <a:pt x="742" y="30"/>
                  </a:cubicBezTo>
                  <a:cubicBezTo>
                    <a:pt x="740" y="31"/>
                    <a:pt x="742" y="33"/>
                    <a:pt x="741" y="33"/>
                  </a:cubicBezTo>
                  <a:cubicBezTo>
                    <a:pt x="740" y="33"/>
                    <a:pt x="739" y="32"/>
                    <a:pt x="738" y="32"/>
                  </a:cubicBezTo>
                  <a:cubicBezTo>
                    <a:pt x="737" y="32"/>
                    <a:pt x="734" y="34"/>
                    <a:pt x="729" y="33"/>
                  </a:cubicBezTo>
                  <a:cubicBezTo>
                    <a:pt x="728" y="33"/>
                    <a:pt x="729" y="35"/>
                    <a:pt x="728" y="36"/>
                  </a:cubicBezTo>
                  <a:cubicBezTo>
                    <a:pt x="728" y="36"/>
                    <a:pt x="725" y="36"/>
                    <a:pt x="725" y="36"/>
                  </a:cubicBezTo>
                  <a:cubicBezTo>
                    <a:pt x="724" y="37"/>
                    <a:pt x="727" y="38"/>
                    <a:pt x="725" y="42"/>
                  </a:cubicBezTo>
                  <a:cubicBezTo>
                    <a:pt x="724" y="39"/>
                    <a:pt x="718" y="42"/>
                    <a:pt x="721" y="43"/>
                  </a:cubicBezTo>
                  <a:cubicBezTo>
                    <a:pt x="718" y="46"/>
                    <a:pt x="713" y="44"/>
                    <a:pt x="710" y="46"/>
                  </a:cubicBezTo>
                  <a:cubicBezTo>
                    <a:pt x="707" y="47"/>
                    <a:pt x="706" y="51"/>
                    <a:pt x="703" y="50"/>
                  </a:cubicBezTo>
                  <a:cubicBezTo>
                    <a:pt x="703" y="52"/>
                    <a:pt x="703" y="54"/>
                    <a:pt x="701" y="54"/>
                  </a:cubicBezTo>
                  <a:cubicBezTo>
                    <a:pt x="702" y="56"/>
                    <a:pt x="703" y="54"/>
                    <a:pt x="704" y="54"/>
                  </a:cubicBezTo>
                  <a:cubicBezTo>
                    <a:pt x="708" y="54"/>
                    <a:pt x="710" y="51"/>
                    <a:pt x="712" y="50"/>
                  </a:cubicBezTo>
                  <a:cubicBezTo>
                    <a:pt x="715" y="49"/>
                    <a:pt x="715" y="52"/>
                    <a:pt x="717" y="51"/>
                  </a:cubicBezTo>
                  <a:cubicBezTo>
                    <a:pt x="718" y="51"/>
                    <a:pt x="718" y="49"/>
                    <a:pt x="720" y="49"/>
                  </a:cubicBezTo>
                  <a:cubicBezTo>
                    <a:pt x="722" y="47"/>
                    <a:pt x="726" y="49"/>
                    <a:pt x="729" y="47"/>
                  </a:cubicBezTo>
                  <a:cubicBezTo>
                    <a:pt x="731" y="46"/>
                    <a:pt x="728" y="45"/>
                    <a:pt x="731" y="44"/>
                  </a:cubicBezTo>
                  <a:cubicBezTo>
                    <a:pt x="731" y="44"/>
                    <a:pt x="733" y="45"/>
                    <a:pt x="734" y="44"/>
                  </a:cubicBezTo>
                  <a:cubicBezTo>
                    <a:pt x="734" y="44"/>
                    <a:pt x="735" y="42"/>
                    <a:pt x="735" y="42"/>
                  </a:cubicBezTo>
                  <a:cubicBezTo>
                    <a:pt x="735" y="41"/>
                    <a:pt x="739" y="43"/>
                    <a:pt x="741" y="43"/>
                  </a:cubicBezTo>
                  <a:cubicBezTo>
                    <a:pt x="744" y="43"/>
                    <a:pt x="744" y="42"/>
                    <a:pt x="748" y="42"/>
                  </a:cubicBezTo>
                  <a:cubicBezTo>
                    <a:pt x="748" y="46"/>
                    <a:pt x="748" y="46"/>
                    <a:pt x="748" y="46"/>
                  </a:cubicBezTo>
                  <a:cubicBezTo>
                    <a:pt x="749" y="44"/>
                    <a:pt x="750" y="45"/>
                    <a:pt x="750" y="47"/>
                  </a:cubicBezTo>
                  <a:cubicBezTo>
                    <a:pt x="758" y="46"/>
                    <a:pt x="770" y="48"/>
                    <a:pt x="781" y="47"/>
                  </a:cubicBezTo>
                  <a:cubicBezTo>
                    <a:pt x="781" y="53"/>
                    <a:pt x="791" y="49"/>
                    <a:pt x="790" y="56"/>
                  </a:cubicBezTo>
                  <a:cubicBezTo>
                    <a:pt x="791" y="53"/>
                    <a:pt x="793" y="56"/>
                    <a:pt x="795" y="56"/>
                  </a:cubicBezTo>
                  <a:cubicBezTo>
                    <a:pt x="799" y="56"/>
                    <a:pt x="805" y="54"/>
                    <a:pt x="806" y="56"/>
                  </a:cubicBezTo>
                  <a:cubicBezTo>
                    <a:pt x="809" y="55"/>
                    <a:pt x="807" y="49"/>
                    <a:pt x="809" y="49"/>
                  </a:cubicBezTo>
                  <a:cubicBezTo>
                    <a:pt x="814" y="50"/>
                    <a:pt x="819" y="49"/>
                    <a:pt x="823" y="50"/>
                  </a:cubicBezTo>
                  <a:cubicBezTo>
                    <a:pt x="823" y="50"/>
                    <a:pt x="823" y="51"/>
                    <a:pt x="823" y="51"/>
                  </a:cubicBezTo>
                  <a:cubicBezTo>
                    <a:pt x="826" y="52"/>
                    <a:pt x="828" y="51"/>
                    <a:pt x="830" y="51"/>
                  </a:cubicBezTo>
                  <a:cubicBezTo>
                    <a:pt x="831" y="52"/>
                    <a:pt x="831" y="54"/>
                    <a:pt x="832" y="54"/>
                  </a:cubicBezTo>
                  <a:cubicBezTo>
                    <a:pt x="834" y="55"/>
                    <a:pt x="838" y="53"/>
                    <a:pt x="839" y="56"/>
                  </a:cubicBezTo>
                  <a:cubicBezTo>
                    <a:pt x="838" y="58"/>
                    <a:pt x="838" y="62"/>
                    <a:pt x="835" y="61"/>
                  </a:cubicBezTo>
                  <a:cubicBezTo>
                    <a:pt x="835" y="64"/>
                    <a:pt x="837" y="64"/>
                    <a:pt x="840" y="64"/>
                  </a:cubicBezTo>
                  <a:cubicBezTo>
                    <a:pt x="839" y="72"/>
                    <a:pt x="845" y="73"/>
                    <a:pt x="849" y="77"/>
                  </a:cubicBezTo>
                  <a:cubicBezTo>
                    <a:pt x="851" y="75"/>
                    <a:pt x="854" y="74"/>
                    <a:pt x="856" y="72"/>
                  </a:cubicBezTo>
                  <a:cubicBezTo>
                    <a:pt x="857" y="72"/>
                    <a:pt x="856" y="69"/>
                    <a:pt x="857" y="68"/>
                  </a:cubicBezTo>
                  <a:cubicBezTo>
                    <a:pt x="858" y="68"/>
                    <a:pt x="860" y="69"/>
                    <a:pt x="860" y="67"/>
                  </a:cubicBezTo>
                  <a:cubicBezTo>
                    <a:pt x="864" y="66"/>
                    <a:pt x="862" y="70"/>
                    <a:pt x="864" y="71"/>
                  </a:cubicBezTo>
                  <a:cubicBezTo>
                    <a:pt x="874" y="71"/>
                    <a:pt x="874" y="71"/>
                    <a:pt x="874" y="71"/>
                  </a:cubicBezTo>
                  <a:cubicBezTo>
                    <a:pt x="875" y="70"/>
                    <a:pt x="879" y="71"/>
                    <a:pt x="878" y="67"/>
                  </a:cubicBezTo>
                  <a:cubicBezTo>
                    <a:pt x="883" y="68"/>
                    <a:pt x="893" y="64"/>
                    <a:pt x="893" y="70"/>
                  </a:cubicBezTo>
                  <a:cubicBezTo>
                    <a:pt x="897" y="70"/>
                    <a:pt x="896" y="65"/>
                    <a:pt x="902" y="67"/>
                  </a:cubicBezTo>
                  <a:cubicBezTo>
                    <a:pt x="902" y="65"/>
                    <a:pt x="900" y="66"/>
                    <a:pt x="899" y="65"/>
                  </a:cubicBezTo>
                  <a:cubicBezTo>
                    <a:pt x="900" y="64"/>
                    <a:pt x="900" y="62"/>
                    <a:pt x="902" y="61"/>
                  </a:cubicBezTo>
                  <a:cubicBezTo>
                    <a:pt x="906" y="61"/>
                    <a:pt x="905" y="56"/>
                    <a:pt x="910" y="58"/>
                  </a:cubicBezTo>
                  <a:cubicBezTo>
                    <a:pt x="912" y="58"/>
                    <a:pt x="911" y="57"/>
                    <a:pt x="910" y="57"/>
                  </a:cubicBezTo>
                  <a:cubicBezTo>
                    <a:pt x="913" y="54"/>
                    <a:pt x="917" y="56"/>
                    <a:pt x="922" y="56"/>
                  </a:cubicBezTo>
                  <a:cubicBezTo>
                    <a:pt x="920" y="63"/>
                    <a:pt x="929" y="53"/>
                    <a:pt x="927" y="60"/>
                  </a:cubicBezTo>
                  <a:cubicBezTo>
                    <a:pt x="933" y="61"/>
                    <a:pt x="938" y="59"/>
                    <a:pt x="943" y="58"/>
                  </a:cubicBezTo>
                  <a:cubicBezTo>
                    <a:pt x="943" y="62"/>
                    <a:pt x="937" y="60"/>
                    <a:pt x="938" y="64"/>
                  </a:cubicBezTo>
                  <a:cubicBezTo>
                    <a:pt x="939" y="67"/>
                    <a:pt x="944" y="65"/>
                    <a:pt x="947" y="65"/>
                  </a:cubicBezTo>
                  <a:cubicBezTo>
                    <a:pt x="952" y="66"/>
                    <a:pt x="956" y="66"/>
                    <a:pt x="961" y="64"/>
                  </a:cubicBezTo>
                  <a:cubicBezTo>
                    <a:pt x="962" y="69"/>
                    <a:pt x="969" y="69"/>
                    <a:pt x="971" y="74"/>
                  </a:cubicBezTo>
                  <a:cubicBezTo>
                    <a:pt x="973" y="73"/>
                    <a:pt x="975" y="75"/>
                    <a:pt x="978" y="75"/>
                  </a:cubicBezTo>
                  <a:cubicBezTo>
                    <a:pt x="986" y="76"/>
                    <a:pt x="996" y="74"/>
                    <a:pt x="1004" y="75"/>
                  </a:cubicBezTo>
                  <a:cubicBezTo>
                    <a:pt x="1008" y="76"/>
                    <a:pt x="1011" y="80"/>
                    <a:pt x="1014" y="78"/>
                  </a:cubicBezTo>
                  <a:cubicBezTo>
                    <a:pt x="1014" y="80"/>
                    <a:pt x="1015" y="81"/>
                    <a:pt x="1017" y="81"/>
                  </a:cubicBezTo>
                  <a:cubicBezTo>
                    <a:pt x="1017" y="86"/>
                    <a:pt x="1017" y="86"/>
                    <a:pt x="1017" y="86"/>
                  </a:cubicBezTo>
                  <a:cubicBezTo>
                    <a:pt x="1016" y="89"/>
                    <a:pt x="1022" y="87"/>
                    <a:pt x="1023" y="88"/>
                  </a:cubicBezTo>
                  <a:cubicBezTo>
                    <a:pt x="1024" y="90"/>
                    <a:pt x="1023" y="87"/>
                    <a:pt x="1025" y="88"/>
                  </a:cubicBezTo>
                  <a:cubicBezTo>
                    <a:pt x="1026" y="88"/>
                    <a:pt x="1025" y="89"/>
                    <a:pt x="1027" y="89"/>
                  </a:cubicBezTo>
                  <a:cubicBezTo>
                    <a:pt x="1029" y="89"/>
                    <a:pt x="1044" y="91"/>
                    <a:pt x="1045" y="89"/>
                  </a:cubicBezTo>
                  <a:cubicBezTo>
                    <a:pt x="1045" y="89"/>
                    <a:pt x="1045" y="88"/>
                    <a:pt x="1045" y="88"/>
                  </a:cubicBezTo>
                  <a:cubicBezTo>
                    <a:pt x="1046" y="88"/>
                    <a:pt x="1049" y="90"/>
                    <a:pt x="1049" y="89"/>
                  </a:cubicBezTo>
                  <a:cubicBezTo>
                    <a:pt x="1050" y="88"/>
                    <a:pt x="1053" y="87"/>
                    <a:pt x="1053" y="89"/>
                  </a:cubicBezTo>
                  <a:cubicBezTo>
                    <a:pt x="1056" y="87"/>
                    <a:pt x="1060" y="86"/>
                    <a:pt x="1065" y="85"/>
                  </a:cubicBezTo>
                  <a:cubicBezTo>
                    <a:pt x="1064" y="90"/>
                    <a:pt x="1066" y="92"/>
                    <a:pt x="1066" y="95"/>
                  </a:cubicBezTo>
                  <a:cubicBezTo>
                    <a:pt x="1072" y="95"/>
                    <a:pt x="1074" y="97"/>
                    <a:pt x="1079" y="95"/>
                  </a:cubicBezTo>
                  <a:cubicBezTo>
                    <a:pt x="1079" y="93"/>
                    <a:pt x="1078" y="92"/>
                    <a:pt x="1076" y="92"/>
                  </a:cubicBezTo>
                  <a:cubicBezTo>
                    <a:pt x="1077" y="91"/>
                    <a:pt x="1077" y="89"/>
                    <a:pt x="1077" y="86"/>
                  </a:cubicBezTo>
                  <a:cubicBezTo>
                    <a:pt x="1081" y="84"/>
                    <a:pt x="1089" y="85"/>
                    <a:pt x="1091" y="88"/>
                  </a:cubicBezTo>
                  <a:cubicBezTo>
                    <a:pt x="1097" y="88"/>
                    <a:pt x="1103" y="87"/>
                    <a:pt x="1109" y="88"/>
                  </a:cubicBezTo>
                  <a:cubicBezTo>
                    <a:pt x="1112" y="88"/>
                    <a:pt x="1116" y="91"/>
                    <a:pt x="1117" y="88"/>
                  </a:cubicBezTo>
                  <a:cubicBezTo>
                    <a:pt x="1119" y="89"/>
                    <a:pt x="1119" y="91"/>
                    <a:pt x="1124" y="92"/>
                  </a:cubicBezTo>
                  <a:cubicBezTo>
                    <a:pt x="1125" y="92"/>
                    <a:pt x="1126" y="95"/>
                    <a:pt x="1126" y="95"/>
                  </a:cubicBezTo>
                  <a:cubicBezTo>
                    <a:pt x="1127" y="95"/>
                    <a:pt x="1128" y="94"/>
                    <a:pt x="1128" y="94"/>
                  </a:cubicBezTo>
                  <a:cubicBezTo>
                    <a:pt x="1129" y="94"/>
                    <a:pt x="1128" y="95"/>
                    <a:pt x="1129" y="96"/>
                  </a:cubicBezTo>
                  <a:cubicBezTo>
                    <a:pt x="1130" y="97"/>
                    <a:pt x="1132" y="96"/>
                    <a:pt x="1132" y="96"/>
                  </a:cubicBezTo>
                  <a:cubicBezTo>
                    <a:pt x="1133" y="97"/>
                    <a:pt x="1135" y="98"/>
                    <a:pt x="1139" y="99"/>
                  </a:cubicBezTo>
                  <a:cubicBezTo>
                    <a:pt x="1141" y="100"/>
                    <a:pt x="1145" y="101"/>
                    <a:pt x="1147" y="102"/>
                  </a:cubicBezTo>
                  <a:cubicBezTo>
                    <a:pt x="1148" y="102"/>
                    <a:pt x="1148" y="104"/>
                    <a:pt x="1149" y="105"/>
                  </a:cubicBezTo>
                  <a:cubicBezTo>
                    <a:pt x="1149" y="105"/>
                    <a:pt x="1151" y="104"/>
                    <a:pt x="1152" y="105"/>
                  </a:cubicBezTo>
                  <a:cubicBezTo>
                    <a:pt x="1152" y="105"/>
                    <a:pt x="1151" y="107"/>
                    <a:pt x="1152" y="108"/>
                  </a:cubicBezTo>
                  <a:cubicBezTo>
                    <a:pt x="1152" y="108"/>
                    <a:pt x="1154" y="107"/>
                    <a:pt x="1154" y="108"/>
                  </a:cubicBezTo>
                  <a:cubicBezTo>
                    <a:pt x="1155" y="109"/>
                    <a:pt x="1153" y="114"/>
                    <a:pt x="1159" y="112"/>
                  </a:cubicBezTo>
                  <a:cubicBezTo>
                    <a:pt x="1159" y="122"/>
                    <a:pt x="1159" y="122"/>
                    <a:pt x="1159" y="122"/>
                  </a:cubicBezTo>
                  <a:cubicBezTo>
                    <a:pt x="1164" y="121"/>
                    <a:pt x="1168" y="120"/>
                    <a:pt x="1168" y="116"/>
                  </a:cubicBezTo>
                  <a:cubicBezTo>
                    <a:pt x="1173" y="118"/>
                    <a:pt x="1178" y="117"/>
                    <a:pt x="1181" y="119"/>
                  </a:cubicBezTo>
                  <a:cubicBezTo>
                    <a:pt x="1181" y="119"/>
                    <a:pt x="1181" y="121"/>
                    <a:pt x="1181" y="122"/>
                  </a:cubicBezTo>
                  <a:cubicBezTo>
                    <a:pt x="1182" y="122"/>
                    <a:pt x="1184" y="121"/>
                    <a:pt x="1185" y="122"/>
                  </a:cubicBezTo>
                  <a:cubicBezTo>
                    <a:pt x="1184" y="123"/>
                    <a:pt x="1182" y="123"/>
                    <a:pt x="1182" y="126"/>
                  </a:cubicBezTo>
                  <a:cubicBezTo>
                    <a:pt x="1180" y="126"/>
                    <a:pt x="1180" y="124"/>
                    <a:pt x="1178" y="124"/>
                  </a:cubicBezTo>
                  <a:cubicBezTo>
                    <a:pt x="1177" y="125"/>
                    <a:pt x="1177" y="128"/>
                    <a:pt x="1174" y="127"/>
                  </a:cubicBezTo>
                  <a:cubicBezTo>
                    <a:pt x="1175" y="129"/>
                    <a:pt x="1178" y="128"/>
                    <a:pt x="1177" y="133"/>
                  </a:cubicBezTo>
                  <a:cubicBezTo>
                    <a:pt x="1172" y="128"/>
                    <a:pt x="1176" y="135"/>
                    <a:pt x="1173" y="136"/>
                  </a:cubicBezTo>
                  <a:cubicBezTo>
                    <a:pt x="1171" y="136"/>
                    <a:pt x="1170" y="137"/>
                    <a:pt x="1170" y="138"/>
                  </a:cubicBezTo>
                  <a:cubicBezTo>
                    <a:pt x="1168" y="138"/>
                    <a:pt x="1167" y="138"/>
                    <a:pt x="1166" y="137"/>
                  </a:cubicBezTo>
                  <a:cubicBezTo>
                    <a:pt x="1165" y="136"/>
                    <a:pt x="1164" y="135"/>
                    <a:pt x="1163" y="134"/>
                  </a:cubicBezTo>
                  <a:cubicBezTo>
                    <a:pt x="1161" y="133"/>
                    <a:pt x="1159" y="134"/>
                    <a:pt x="1157" y="133"/>
                  </a:cubicBezTo>
                  <a:cubicBezTo>
                    <a:pt x="1156" y="132"/>
                    <a:pt x="1155" y="130"/>
                    <a:pt x="1154" y="130"/>
                  </a:cubicBezTo>
                  <a:cubicBezTo>
                    <a:pt x="1153" y="129"/>
                    <a:pt x="1150" y="130"/>
                    <a:pt x="1149" y="130"/>
                  </a:cubicBezTo>
                  <a:cubicBezTo>
                    <a:pt x="1148" y="130"/>
                    <a:pt x="1149" y="129"/>
                    <a:pt x="1147" y="129"/>
                  </a:cubicBezTo>
                  <a:cubicBezTo>
                    <a:pt x="1146" y="128"/>
                    <a:pt x="1144" y="123"/>
                    <a:pt x="1142" y="127"/>
                  </a:cubicBezTo>
                  <a:cubicBezTo>
                    <a:pt x="1140" y="127"/>
                    <a:pt x="1141" y="125"/>
                    <a:pt x="1140" y="123"/>
                  </a:cubicBezTo>
                  <a:cubicBezTo>
                    <a:pt x="1132" y="123"/>
                    <a:pt x="1132" y="123"/>
                    <a:pt x="1132" y="123"/>
                  </a:cubicBezTo>
                  <a:cubicBezTo>
                    <a:pt x="1129" y="123"/>
                    <a:pt x="1132" y="126"/>
                    <a:pt x="1132" y="126"/>
                  </a:cubicBezTo>
                  <a:cubicBezTo>
                    <a:pt x="1132" y="128"/>
                    <a:pt x="1129" y="128"/>
                    <a:pt x="1129" y="131"/>
                  </a:cubicBezTo>
                  <a:cubicBezTo>
                    <a:pt x="1123" y="131"/>
                    <a:pt x="1122" y="136"/>
                    <a:pt x="1115" y="134"/>
                  </a:cubicBezTo>
                  <a:cubicBezTo>
                    <a:pt x="1114" y="135"/>
                    <a:pt x="1114" y="137"/>
                    <a:pt x="1111" y="137"/>
                  </a:cubicBezTo>
                  <a:cubicBezTo>
                    <a:pt x="1111" y="139"/>
                    <a:pt x="1114" y="138"/>
                    <a:pt x="1117" y="138"/>
                  </a:cubicBezTo>
                  <a:cubicBezTo>
                    <a:pt x="1118" y="139"/>
                    <a:pt x="1119" y="141"/>
                    <a:pt x="1121" y="141"/>
                  </a:cubicBezTo>
                  <a:cubicBezTo>
                    <a:pt x="1120" y="146"/>
                    <a:pt x="1120" y="144"/>
                    <a:pt x="1122" y="147"/>
                  </a:cubicBezTo>
                  <a:cubicBezTo>
                    <a:pt x="1123" y="150"/>
                    <a:pt x="1127" y="150"/>
                    <a:pt x="1129" y="152"/>
                  </a:cubicBezTo>
                  <a:cubicBezTo>
                    <a:pt x="1129" y="152"/>
                    <a:pt x="1125" y="157"/>
                    <a:pt x="1125" y="157"/>
                  </a:cubicBezTo>
                  <a:cubicBezTo>
                    <a:pt x="1121" y="157"/>
                    <a:pt x="1121" y="153"/>
                    <a:pt x="1119" y="154"/>
                  </a:cubicBezTo>
                  <a:cubicBezTo>
                    <a:pt x="1120" y="154"/>
                    <a:pt x="1121" y="157"/>
                    <a:pt x="1119" y="157"/>
                  </a:cubicBezTo>
                  <a:cubicBezTo>
                    <a:pt x="1115" y="157"/>
                    <a:pt x="1108" y="156"/>
                    <a:pt x="1104" y="158"/>
                  </a:cubicBezTo>
                  <a:cubicBezTo>
                    <a:pt x="1101" y="159"/>
                    <a:pt x="1096" y="161"/>
                    <a:pt x="1097" y="164"/>
                  </a:cubicBezTo>
                  <a:cubicBezTo>
                    <a:pt x="1091" y="162"/>
                    <a:pt x="1090" y="167"/>
                    <a:pt x="1086" y="168"/>
                  </a:cubicBezTo>
                  <a:cubicBezTo>
                    <a:pt x="1085" y="169"/>
                    <a:pt x="1084" y="170"/>
                    <a:pt x="1083" y="171"/>
                  </a:cubicBezTo>
                  <a:cubicBezTo>
                    <a:pt x="1082" y="171"/>
                    <a:pt x="1080" y="173"/>
                    <a:pt x="1079" y="173"/>
                  </a:cubicBezTo>
                  <a:cubicBezTo>
                    <a:pt x="1077" y="174"/>
                    <a:pt x="1076" y="175"/>
                    <a:pt x="1076" y="176"/>
                  </a:cubicBezTo>
                  <a:cubicBezTo>
                    <a:pt x="1072" y="175"/>
                    <a:pt x="1064" y="178"/>
                    <a:pt x="1062" y="175"/>
                  </a:cubicBezTo>
                  <a:cubicBezTo>
                    <a:pt x="1060" y="176"/>
                    <a:pt x="1057" y="175"/>
                    <a:pt x="1058" y="179"/>
                  </a:cubicBezTo>
                  <a:cubicBezTo>
                    <a:pt x="1050" y="180"/>
                    <a:pt x="1049" y="180"/>
                    <a:pt x="1041" y="179"/>
                  </a:cubicBezTo>
                  <a:cubicBezTo>
                    <a:pt x="1040" y="179"/>
                    <a:pt x="1039" y="180"/>
                    <a:pt x="1038" y="180"/>
                  </a:cubicBezTo>
                  <a:cubicBezTo>
                    <a:pt x="1037" y="181"/>
                    <a:pt x="1034" y="182"/>
                    <a:pt x="1034" y="185"/>
                  </a:cubicBezTo>
                  <a:cubicBezTo>
                    <a:pt x="1034" y="189"/>
                    <a:pt x="1027" y="187"/>
                    <a:pt x="1028" y="193"/>
                  </a:cubicBezTo>
                  <a:cubicBezTo>
                    <a:pt x="1027" y="198"/>
                    <a:pt x="1032" y="197"/>
                    <a:pt x="1034" y="199"/>
                  </a:cubicBezTo>
                  <a:cubicBezTo>
                    <a:pt x="1033" y="202"/>
                    <a:pt x="1033" y="206"/>
                    <a:pt x="1028" y="206"/>
                  </a:cubicBezTo>
                  <a:cubicBezTo>
                    <a:pt x="1029" y="209"/>
                    <a:pt x="1028" y="210"/>
                    <a:pt x="1025" y="210"/>
                  </a:cubicBezTo>
                  <a:cubicBezTo>
                    <a:pt x="1025" y="216"/>
                    <a:pt x="1025" y="216"/>
                    <a:pt x="1025" y="216"/>
                  </a:cubicBezTo>
                  <a:cubicBezTo>
                    <a:pt x="1026" y="218"/>
                    <a:pt x="1028" y="214"/>
                    <a:pt x="1028" y="217"/>
                  </a:cubicBezTo>
                  <a:cubicBezTo>
                    <a:pt x="1029" y="220"/>
                    <a:pt x="1026" y="219"/>
                    <a:pt x="1025" y="220"/>
                  </a:cubicBezTo>
                  <a:cubicBezTo>
                    <a:pt x="1025" y="220"/>
                    <a:pt x="1024" y="224"/>
                    <a:pt x="1024" y="224"/>
                  </a:cubicBezTo>
                  <a:cubicBezTo>
                    <a:pt x="1022" y="225"/>
                    <a:pt x="1019" y="224"/>
                    <a:pt x="1017" y="225"/>
                  </a:cubicBezTo>
                  <a:cubicBezTo>
                    <a:pt x="1016" y="226"/>
                    <a:pt x="1018" y="230"/>
                    <a:pt x="1017" y="231"/>
                  </a:cubicBezTo>
                  <a:cubicBezTo>
                    <a:pt x="1016" y="232"/>
                    <a:pt x="1016" y="228"/>
                    <a:pt x="1015" y="228"/>
                  </a:cubicBezTo>
                  <a:cubicBezTo>
                    <a:pt x="1014" y="228"/>
                    <a:pt x="1011" y="229"/>
                    <a:pt x="1014" y="235"/>
                  </a:cubicBezTo>
                  <a:cubicBezTo>
                    <a:pt x="1011" y="234"/>
                    <a:pt x="1012" y="237"/>
                    <a:pt x="1011" y="238"/>
                  </a:cubicBezTo>
                  <a:cubicBezTo>
                    <a:pt x="1011" y="238"/>
                    <a:pt x="1009" y="238"/>
                    <a:pt x="1009" y="238"/>
                  </a:cubicBezTo>
                  <a:cubicBezTo>
                    <a:pt x="1008" y="239"/>
                    <a:pt x="1008" y="242"/>
                    <a:pt x="1006" y="241"/>
                  </a:cubicBezTo>
                  <a:cubicBezTo>
                    <a:pt x="1006" y="243"/>
                    <a:pt x="1004" y="244"/>
                    <a:pt x="1004" y="246"/>
                  </a:cubicBezTo>
                  <a:cubicBezTo>
                    <a:pt x="1002" y="247"/>
                    <a:pt x="999" y="246"/>
                    <a:pt x="999" y="248"/>
                  </a:cubicBezTo>
                  <a:cubicBezTo>
                    <a:pt x="997" y="247"/>
                    <a:pt x="999" y="246"/>
                    <a:pt x="999" y="244"/>
                  </a:cubicBezTo>
                  <a:cubicBezTo>
                    <a:pt x="999" y="244"/>
                    <a:pt x="997" y="243"/>
                    <a:pt x="997" y="242"/>
                  </a:cubicBezTo>
                  <a:cubicBezTo>
                    <a:pt x="997" y="241"/>
                    <a:pt x="997" y="240"/>
                    <a:pt x="997" y="239"/>
                  </a:cubicBezTo>
                  <a:cubicBezTo>
                    <a:pt x="996" y="239"/>
                    <a:pt x="995" y="237"/>
                    <a:pt x="994" y="237"/>
                  </a:cubicBezTo>
                  <a:cubicBezTo>
                    <a:pt x="994" y="236"/>
                    <a:pt x="993" y="235"/>
                    <a:pt x="992" y="235"/>
                  </a:cubicBezTo>
                  <a:cubicBezTo>
                    <a:pt x="993" y="233"/>
                    <a:pt x="993" y="230"/>
                    <a:pt x="993" y="227"/>
                  </a:cubicBezTo>
                  <a:cubicBezTo>
                    <a:pt x="993" y="224"/>
                    <a:pt x="992" y="224"/>
                    <a:pt x="992" y="223"/>
                  </a:cubicBezTo>
                  <a:cubicBezTo>
                    <a:pt x="991" y="217"/>
                    <a:pt x="993" y="211"/>
                    <a:pt x="992" y="207"/>
                  </a:cubicBezTo>
                  <a:cubicBezTo>
                    <a:pt x="997" y="211"/>
                    <a:pt x="992" y="205"/>
                    <a:pt x="994" y="202"/>
                  </a:cubicBezTo>
                  <a:cubicBezTo>
                    <a:pt x="995" y="201"/>
                    <a:pt x="996" y="206"/>
                    <a:pt x="997" y="203"/>
                  </a:cubicBezTo>
                  <a:cubicBezTo>
                    <a:pt x="997" y="202"/>
                    <a:pt x="997" y="201"/>
                    <a:pt x="997" y="200"/>
                  </a:cubicBezTo>
                  <a:cubicBezTo>
                    <a:pt x="999" y="198"/>
                    <a:pt x="1004" y="194"/>
                    <a:pt x="1006" y="193"/>
                  </a:cubicBezTo>
                  <a:cubicBezTo>
                    <a:pt x="1006" y="193"/>
                    <a:pt x="1008" y="193"/>
                    <a:pt x="1007" y="192"/>
                  </a:cubicBezTo>
                  <a:cubicBezTo>
                    <a:pt x="1005" y="190"/>
                    <a:pt x="1008" y="191"/>
                    <a:pt x="1010" y="190"/>
                  </a:cubicBezTo>
                  <a:cubicBezTo>
                    <a:pt x="1012" y="189"/>
                    <a:pt x="1013" y="187"/>
                    <a:pt x="1013" y="183"/>
                  </a:cubicBezTo>
                  <a:cubicBezTo>
                    <a:pt x="1013" y="183"/>
                    <a:pt x="1018" y="181"/>
                    <a:pt x="1017" y="180"/>
                  </a:cubicBezTo>
                  <a:cubicBezTo>
                    <a:pt x="1017" y="180"/>
                    <a:pt x="1016" y="180"/>
                    <a:pt x="1015" y="180"/>
                  </a:cubicBezTo>
                  <a:cubicBezTo>
                    <a:pt x="1016" y="180"/>
                    <a:pt x="1017" y="178"/>
                    <a:pt x="1017" y="178"/>
                  </a:cubicBezTo>
                  <a:cubicBezTo>
                    <a:pt x="1018" y="177"/>
                    <a:pt x="1020" y="181"/>
                    <a:pt x="1020" y="175"/>
                  </a:cubicBezTo>
                  <a:cubicBezTo>
                    <a:pt x="1022" y="175"/>
                    <a:pt x="1025" y="174"/>
                    <a:pt x="1027" y="173"/>
                  </a:cubicBezTo>
                  <a:cubicBezTo>
                    <a:pt x="1027" y="173"/>
                    <a:pt x="1028" y="171"/>
                    <a:pt x="1028" y="171"/>
                  </a:cubicBezTo>
                  <a:cubicBezTo>
                    <a:pt x="1029" y="170"/>
                    <a:pt x="1030" y="171"/>
                    <a:pt x="1031" y="171"/>
                  </a:cubicBezTo>
                  <a:cubicBezTo>
                    <a:pt x="1032" y="170"/>
                    <a:pt x="1033" y="169"/>
                    <a:pt x="1034" y="168"/>
                  </a:cubicBezTo>
                  <a:cubicBezTo>
                    <a:pt x="1034" y="167"/>
                    <a:pt x="1035" y="168"/>
                    <a:pt x="1035" y="166"/>
                  </a:cubicBezTo>
                  <a:cubicBezTo>
                    <a:pt x="1035" y="165"/>
                    <a:pt x="1037" y="161"/>
                    <a:pt x="1039" y="164"/>
                  </a:cubicBezTo>
                  <a:cubicBezTo>
                    <a:pt x="1039" y="157"/>
                    <a:pt x="1039" y="157"/>
                    <a:pt x="1039" y="157"/>
                  </a:cubicBezTo>
                  <a:cubicBezTo>
                    <a:pt x="1036" y="156"/>
                    <a:pt x="1034" y="157"/>
                    <a:pt x="1032" y="158"/>
                  </a:cubicBezTo>
                  <a:cubicBezTo>
                    <a:pt x="1032" y="159"/>
                    <a:pt x="1030" y="160"/>
                    <a:pt x="1030" y="161"/>
                  </a:cubicBezTo>
                  <a:cubicBezTo>
                    <a:pt x="1029" y="162"/>
                    <a:pt x="1028" y="161"/>
                    <a:pt x="1028" y="162"/>
                  </a:cubicBezTo>
                  <a:cubicBezTo>
                    <a:pt x="1028" y="165"/>
                    <a:pt x="1023" y="164"/>
                    <a:pt x="1023" y="168"/>
                  </a:cubicBezTo>
                  <a:cubicBezTo>
                    <a:pt x="1020" y="167"/>
                    <a:pt x="1018" y="168"/>
                    <a:pt x="1018" y="171"/>
                  </a:cubicBezTo>
                  <a:cubicBezTo>
                    <a:pt x="1017" y="171"/>
                    <a:pt x="1018" y="168"/>
                    <a:pt x="1017" y="168"/>
                  </a:cubicBezTo>
                  <a:cubicBezTo>
                    <a:pt x="1017" y="168"/>
                    <a:pt x="1014" y="168"/>
                    <a:pt x="1014" y="168"/>
                  </a:cubicBezTo>
                  <a:cubicBezTo>
                    <a:pt x="1014" y="167"/>
                    <a:pt x="1015" y="165"/>
                    <a:pt x="1014" y="164"/>
                  </a:cubicBezTo>
                  <a:cubicBezTo>
                    <a:pt x="1008" y="164"/>
                    <a:pt x="1004" y="163"/>
                    <a:pt x="1000" y="164"/>
                  </a:cubicBezTo>
                  <a:cubicBezTo>
                    <a:pt x="998" y="164"/>
                    <a:pt x="1000" y="166"/>
                    <a:pt x="999" y="166"/>
                  </a:cubicBezTo>
                  <a:cubicBezTo>
                    <a:pt x="997" y="168"/>
                    <a:pt x="995" y="167"/>
                    <a:pt x="993" y="168"/>
                  </a:cubicBezTo>
                  <a:cubicBezTo>
                    <a:pt x="991" y="169"/>
                    <a:pt x="991" y="170"/>
                    <a:pt x="989" y="172"/>
                  </a:cubicBezTo>
                  <a:cubicBezTo>
                    <a:pt x="988" y="173"/>
                    <a:pt x="987" y="175"/>
                    <a:pt x="985" y="175"/>
                  </a:cubicBezTo>
                  <a:cubicBezTo>
                    <a:pt x="983" y="179"/>
                    <a:pt x="987" y="178"/>
                    <a:pt x="986" y="182"/>
                  </a:cubicBezTo>
                  <a:cubicBezTo>
                    <a:pt x="984" y="182"/>
                    <a:pt x="983" y="184"/>
                    <a:pt x="983" y="186"/>
                  </a:cubicBezTo>
                  <a:cubicBezTo>
                    <a:pt x="977" y="185"/>
                    <a:pt x="976" y="188"/>
                    <a:pt x="971" y="187"/>
                  </a:cubicBezTo>
                  <a:cubicBezTo>
                    <a:pt x="969" y="186"/>
                    <a:pt x="970" y="185"/>
                    <a:pt x="971" y="183"/>
                  </a:cubicBezTo>
                  <a:cubicBezTo>
                    <a:pt x="968" y="184"/>
                    <a:pt x="968" y="182"/>
                    <a:pt x="968" y="180"/>
                  </a:cubicBezTo>
                  <a:cubicBezTo>
                    <a:pt x="966" y="180"/>
                    <a:pt x="962" y="181"/>
                    <a:pt x="962" y="179"/>
                  </a:cubicBezTo>
                  <a:cubicBezTo>
                    <a:pt x="956" y="183"/>
                    <a:pt x="947" y="185"/>
                    <a:pt x="938" y="186"/>
                  </a:cubicBezTo>
                  <a:cubicBezTo>
                    <a:pt x="938" y="184"/>
                    <a:pt x="934" y="185"/>
                    <a:pt x="936" y="180"/>
                  </a:cubicBezTo>
                  <a:cubicBezTo>
                    <a:pt x="930" y="180"/>
                    <a:pt x="930" y="180"/>
                    <a:pt x="930" y="180"/>
                  </a:cubicBezTo>
                  <a:cubicBezTo>
                    <a:pt x="924" y="182"/>
                    <a:pt x="919" y="184"/>
                    <a:pt x="915" y="186"/>
                  </a:cubicBezTo>
                  <a:cubicBezTo>
                    <a:pt x="911" y="188"/>
                    <a:pt x="908" y="192"/>
                    <a:pt x="903" y="193"/>
                  </a:cubicBezTo>
                  <a:cubicBezTo>
                    <a:pt x="904" y="196"/>
                    <a:pt x="903" y="197"/>
                    <a:pt x="900" y="197"/>
                  </a:cubicBezTo>
                  <a:cubicBezTo>
                    <a:pt x="902" y="201"/>
                    <a:pt x="898" y="201"/>
                    <a:pt x="899" y="204"/>
                  </a:cubicBezTo>
                  <a:cubicBezTo>
                    <a:pt x="896" y="202"/>
                    <a:pt x="894" y="210"/>
                    <a:pt x="892" y="209"/>
                  </a:cubicBezTo>
                  <a:cubicBezTo>
                    <a:pt x="889" y="206"/>
                    <a:pt x="892" y="210"/>
                    <a:pt x="888" y="210"/>
                  </a:cubicBezTo>
                  <a:cubicBezTo>
                    <a:pt x="885" y="210"/>
                    <a:pt x="885" y="211"/>
                    <a:pt x="885" y="213"/>
                  </a:cubicBezTo>
                  <a:cubicBezTo>
                    <a:pt x="878" y="210"/>
                    <a:pt x="881" y="218"/>
                    <a:pt x="875" y="217"/>
                  </a:cubicBezTo>
                  <a:cubicBezTo>
                    <a:pt x="876" y="218"/>
                    <a:pt x="880" y="224"/>
                    <a:pt x="881" y="221"/>
                  </a:cubicBezTo>
                  <a:cubicBezTo>
                    <a:pt x="883" y="222"/>
                    <a:pt x="882" y="225"/>
                    <a:pt x="882" y="227"/>
                  </a:cubicBezTo>
                  <a:cubicBezTo>
                    <a:pt x="884" y="225"/>
                    <a:pt x="886" y="228"/>
                    <a:pt x="886" y="228"/>
                  </a:cubicBezTo>
                  <a:cubicBezTo>
                    <a:pt x="888" y="228"/>
                    <a:pt x="889" y="226"/>
                    <a:pt x="892" y="227"/>
                  </a:cubicBezTo>
                  <a:cubicBezTo>
                    <a:pt x="892" y="227"/>
                    <a:pt x="894" y="228"/>
                    <a:pt x="893" y="228"/>
                  </a:cubicBezTo>
                  <a:cubicBezTo>
                    <a:pt x="895" y="228"/>
                    <a:pt x="897" y="224"/>
                    <a:pt x="898" y="227"/>
                  </a:cubicBezTo>
                  <a:cubicBezTo>
                    <a:pt x="899" y="227"/>
                    <a:pt x="899" y="225"/>
                    <a:pt x="899" y="224"/>
                  </a:cubicBezTo>
                  <a:cubicBezTo>
                    <a:pt x="901" y="225"/>
                    <a:pt x="901" y="235"/>
                    <a:pt x="905" y="230"/>
                  </a:cubicBezTo>
                  <a:cubicBezTo>
                    <a:pt x="908" y="229"/>
                    <a:pt x="904" y="236"/>
                    <a:pt x="909" y="234"/>
                  </a:cubicBezTo>
                  <a:cubicBezTo>
                    <a:pt x="909" y="235"/>
                    <a:pt x="906" y="234"/>
                    <a:pt x="906" y="235"/>
                  </a:cubicBezTo>
                  <a:cubicBezTo>
                    <a:pt x="906" y="235"/>
                    <a:pt x="908" y="239"/>
                    <a:pt x="907" y="241"/>
                  </a:cubicBezTo>
                  <a:cubicBezTo>
                    <a:pt x="907" y="241"/>
                    <a:pt x="906" y="241"/>
                    <a:pt x="906" y="242"/>
                  </a:cubicBezTo>
                  <a:cubicBezTo>
                    <a:pt x="906" y="243"/>
                    <a:pt x="905" y="244"/>
                    <a:pt x="905" y="245"/>
                  </a:cubicBezTo>
                  <a:cubicBezTo>
                    <a:pt x="904" y="249"/>
                    <a:pt x="907" y="258"/>
                    <a:pt x="902" y="253"/>
                  </a:cubicBezTo>
                  <a:cubicBezTo>
                    <a:pt x="903" y="266"/>
                    <a:pt x="897" y="271"/>
                    <a:pt x="895" y="280"/>
                  </a:cubicBezTo>
                  <a:cubicBezTo>
                    <a:pt x="893" y="282"/>
                    <a:pt x="893" y="281"/>
                    <a:pt x="891" y="280"/>
                  </a:cubicBezTo>
                  <a:cubicBezTo>
                    <a:pt x="890" y="281"/>
                    <a:pt x="891" y="283"/>
                    <a:pt x="891" y="284"/>
                  </a:cubicBezTo>
                  <a:cubicBezTo>
                    <a:pt x="890" y="286"/>
                    <a:pt x="888" y="285"/>
                    <a:pt x="886" y="286"/>
                  </a:cubicBezTo>
                  <a:cubicBezTo>
                    <a:pt x="886" y="286"/>
                    <a:pt x="887" y="288"/>
                    <a:pt x="886" y="288"/>
                  </a:cubicBezTo>
                  <a:cubicBezTo>
                    <a:pt x="886" y="289"/>
                    <a:pt x="884" y="288"/>
                    <a:pt x="884" y="288"/>
                  </a:cubicBezTo>
                  <a:cubicBezTo>
                    <a:pt x="883" y="289"/>
                    <a:pt x="885" y="290"/>
                    <a:pt x="885" y="290"/>
                  </a:cubicBezTo>
                  <a:cubicBezTo>
                    <a:pt x="884" y="291"/>
                    <a:pt x="882" y="291"/>
                    <a:pt x="881" y="293"/>
                  </a:cubicBezTo>
                  <a:cubicBezTo>
                    <a:pt x="880" y="294"/>
                    <a:pt x="880" y="296"/>
                    <a:pt x="879" y="297"/>
                  </a:cubicBezTo>
                  <a:cubicBezTo>
                    <a:pt x="878" y="298"/>
                    <a:pt x="877" y="297"/>
                    <a:pt x="875" y="298"/>
                  </a:cubicBezTo>
                  <a:cubicBezTo>
                    <a:pt x="874" y="299"/>
                    <a:pt x="875" y="301"/>
                    <a:pt x="874" y="303"/>
                  </a:cubicBezTo>
                  <a:cubicBezTo>
                    <a:pt x="873" y="303"/>
                    <a:pt x="871" y="302"/>
                    <a:pt x="871" y="303"/>
                  </a:cubicBezTo>
                  <a:cubicBezTo>
                    <a:pt x="871" y="303"/>
                    <a:pt x="871" y="306"/>
                    <a:pt x="870" y="305"/>
                  </a:cubicBezTo>
                  <a:cubicBezTo>
                    <a:pt x="869" y="304"/>
                    <a:pt x="867" y="304"/>
                    <a:pt x="867" y="308"/>
                  </a:cubicBezTo>
                  <a:cubicBezTo>
                    <a:pt x="860" y="309"/>
                    <a:pt x="860" y="308"/>
                    <a:pt x="853" y="308"/>
                  </a:cubicBezTo>
                  <a:cubicBezTo>
                    <a:pt x="853" y="309"/>
                    <a:pt x="847" y="312"/>
                    <a:pt x="850" y="312"/>
                  </a:cubicBezTo>
                  <a:cubicBezTo>
                    <a:pt x="851" y="315"/>
                    <a:pt x="840" y="313"/>
                    <a:pt x="846" y="315"/>
                  </a:cubicBezTo>
                  <a:cubicBezTo>
                    <a:pt x="845" y="317"/>
                    <a:pt x="843" y="317"/>
                    <a:pt x="843" y="315"/>
                  </a:cubicBezTo>
                  <a:cubicBezTo>
                    <a:pt x="839" y="318"/>
                    <a:pt x="841" y="321"/>
                    <a:pt x="842" y="326"/>
                  </a:cubicBezTo>
                  <a:cubicBezTo>
                    <a:pt x="837" y="327"/>
                    <a:pt x="839" y="327"/>
                    <a:pt x="835" y="326"/>
                  </a:cubicBezTo>
                  <a:cubicBezTo>
                    <a:pt x="836" y="328"/>
                    <a:pt x="836" y="329"/>
                    <a:pt x="833" y="329"/>
                  </a:cubicBezTo>
                  <a:cubicBezTo>
                    <a:pt x="833" y="332"/>
                    <a:pt x="834" y="344"/>
                    <a:pt x="836" y="340"/>
                  </a:cubicBezTo>
                  <a:cubicBezTo>
                    <a:pt x="839" y="340"/>
                    <a:pt x="836" y="351"/>
                    <a:pt x="840" y="352"/>
                  </a:cubicBezTo>
                  <a:cubicBezTo>
                    <a:pt x="844" y="352"/>
                    <a:pt x="839" y="356"/>
                    <a:pt x="843" y="357"/>
                  </a:cubicBezTo>
                  <a:cubicBezTo>
                    <a:pt x="842" y="357"/>
                    <a:pt x="842" y="360"/>
                    <a:pt x="842" y="360"/>
                  </a:cubicBezTo>
                  <a:cubicBezTo>
                    <a:pt x="840" y="361"/>
                    <a:pt x="839" y="359"/>
                    <a:pt x="839" y="359"/>
                  </a:cubicBezTo>
                  <a:cubicBezTo>
                    <a:pt x="837" y="359"/>
                    <a:pt x="838" y="361"/>
                    <a:pt x="837" y="361"/>
                  </a:cubicBezTo>
                  <a:cubicBezTo>
                    <a:pt x="836" y="362"/>
                    <a:pt x="834" y="361"/>
                    <a:pt x="833" y="361"/>
                  </a:cubicBezTo>
                  <a:cubicBezTo>
                    <a:pt x="830" y="362"/>
                    <a:pt x="826" y="365"/>
                    <a:pt x="823" y="363"/>
                  </a:cubicBezTo>
                  <a:cubicBezTo>
                    <a:pt x="823" y="360"/>
                    <a:pt x="824" y="359"/>
                    <a:pt x="825" y="357"/>
                  </a:cubicBezTo>
                  <a:cubicBezTo>
                    <a:pt x="825" y="354"/>
                    <a:pt x="823" y="350"/>
                    <a:pt x="826" y="349"/>
                  </a:cubicBezTo>
                  <a:cubicBezTo>
                    <a:pt x="826" y="347"/>
                    <a:pt x="822" y="348"/>
                    <a:pt x="823" y="343"/>
                  </a:cubicBezTo>
                  <a:cubicBezTo>
                    <a:pt x="820" y="342"/>
                    <a:pt x="818" y="344"/>
                    <a:pt x="815" y="340"/>
                  </a:cubicBezTo>
                  <a:cubicBezTo>
                    <a:pt x="814" y="336"/>
                    <a:pt x="820" y="339"/>
                    <a:pt x="818" y="333"/>
                  </a:cubicBezTo>
                  <a:cubicBezTo>
                    <a:pt x="817" y="332"/>
                    <a:pt x="816" y="333"/>
                    <a:pt x="816" y="333"/>
                  </a:cubicBezTo>
                  <a:cubicBezTo>
                    <a:pt x="815" y="333"/>
                    <a:pt x="814" y="332"/>
                    <a:pt x="814" y="331"/>
                  </a:cubicBezTo>
                  <a:cubicBezTo>
                    <a:pt x="813" y="330"/>
                    <a:pt x="811" y="329"/>
                    <a:pt x="811" y="328"/>
                  </a:cubicBezTo>
                  <a:cubicBezTo>
                    <a:pt x="810" y="329"/>
                    <a:pt x="808" y="329"/>
                    <a:pt x="806" y="329"/>
                  </a:cubicBezTo>
                  <a:cubicBezTo>
                    <a:pt x="805" y="329"/>
                    <a:pt x="806" y="331"/>
                    <a:pt x="806" y="331"/>
                  </a:cubicBezTo>
                  <a:cubicBezTo>
                    <a:pt x="806" y="335"/>
                    <a:pt x="803" y="327"/>
                    <a:pt x="804" y="333"/>
                  </a:cubicBezTo>
                  <a:cubicBezTo>
                    <a:pt x="800" y="330"/>
                    <a:pt x="800" y="337"/>
                    <a:pt x="795" y="333"/>
                  </a:cubicBezTo>
                  <a:cubicBezTo>
                    <a:pt x="799" y="330"/>
                    <a:pt x="795" y="328"/>
                    <a:pt x="799" y="325"/>
                  </a:cubicBezTo>
                  <a:cubicBezTo>
                    <a:pt x="802" y="323"/>
                    <a:pt x="793" y="324"/>
                    <a:pt x="792" y="326"/>
                  </a:cubicBezTo>
                  <a:cubicBezTo>
                    <a:pt x="792" y="330"/>
                    <a:pt x="790" y="325"/>
                    <a:pt x="791" y="325"/>
                  </a:cubicBezTo>
                  <a:cubicBezTo>
                    <a:pt x="788" y="325"/>
                    <a:pt x="789" y="329"/>
                    <a:pt x="787" y="329"/>
                  </a:cubicBezTo>
                  <a:cubicBezTo>
                    <a:pt x="786" y="329"/>
                    <a:pt x="783" y="331"/>
                    <a:pt x="783" y="332"/>
                  </a:cubicBezTo>
                  <a:cubicBezTo>
                    <a:pt x="782" y="333"/>
                    <a:pt x="781" y="333"/>
                    <a:pt x="781" y="335"/>
                  </a:cubicBezTo>
                  <a:cubicBezTo>
                    <a:pt x="776" y="334"/>
                    <a:pt x="777" y="334"/>
                    <a:pt x="771" y="335"/>
                  </a:cubicBezTo>
                  <a:cubicBezTo>
                    <a:pt x="773" y="335"/>
                    <a:pt x="772" y="338"/>
                    <a:pt x="773" y="339"/>
                  </a:cubicBezTo>
                  <a:cubicBezTo>
                    <a:pt x="774" y="340"/>
                    <a:pt x="776" y="338"/>
                    <a:pt x="777" y="339"/>
                  </a:cubicBezTo>
                  <a:cubicBezTo>
                    <a:pt x="777" y="339"/>
                    <a:pt x="777" y="341"/>
                    <a:pt x="777" y="342"/>
                  </a:cubicBezTo>
                  <a:cubicBezTo>
                    <a:pt x="778" y="342"/>
                    <a:pt x="780" y="341"/>
                    <a:pt x="781" y="342"/>
                  </a:cubicBezTo>
                  <a:cubicBezTo>
                    <a:pt x="782" y="342"/>
                    <a:pt x="781" y="344"/>
                    <a:pt x="781" y="345"/>
                  </a:cubicBezTo>
                  <a:cubicBezTo>
                    <a:pt x="782" y="346"/>
                    <a:pt x="784" y="345"/>
                    <a:pt x="785" y="346"/>
                  </a:cubicBezTo>
                  <a:cubicBezTo>
                    <a:pt x="787" y="346"/>
                    <a:pt x="786" y="343"/>
                    <a:pt x="788" y="343"/>
                  </a:cubicBezTo>
                  <a:cubicBezTo>
                    <a:pt x="794" y="343"/>
                    <a:pt x="798" y="344"/>
                    <a:pt x="798" y="349"/>
                  </a:cubicBezTo>
                  <a:cubicBezTo>
                    <a:pt x="796" y="351"/>
                    <a:pt x="793" y="351"/>
                    <a:pt x="791" y="349"/>
                  </a:cubicBezTo>
                  <a:cubicBezTo>
                    <a:pt x="790" y="350"/>
                    <a:pt x="789" y="353"/>
                    <a:pt x="790" y="356"/>
                  </a:cubicBezTo>
                  <a:cubicBezTo>
                    <a:pt x="787" y="355"/>
                    <a:pt x="787" y="357"/>
                    <a:pt x="788" y="357"/>
                  </a:cubicBezTo>
                  <a:cubicBezTo>
                    <a:pt x="788" y="359"/>
                    <a:pt x="785" y="358"/>
                    <a:pt x="783" y="359"/>
                  </a:cubicBezTo>
                  <a:cubicBezTo>
                    <a:pt x="785" y="364"/>
                    <a:pt x="790" y="366"/>
                    <a:pt x="790" y="373"/>
                  </a:cubicBezTo>
                  <a:cubicBezTo>
                    <a:pt x="793" y="368"/>
                    <a:pt x="791" y="372"/>
                    <a:pt x="794" y="374"/>
                  </a:cubicBezTo>
                  <a:cubicBezTo>
                    <a:pt x="793" y="379"/>
                    <a:pt x="795" y="386"/>
                    <a:pt x="792" y="389"/>
                  </a:cubicBezTo>
                  <a:cubicBezTo>
                    <a:pt x="795" y="393"/>
                    <a:pt x="796" y="397"/>
                    <a:pt x="795" y="404"/>
                  </a:cubicBezTo>
                  <a:cubicBezTo>
                    <a:pt x="791" y="400"/>
                    <a:pt x="793" y="410"/>
                    <a:pt x="791" y="408"/>
                  </a:cubicBezTo>
                  <a:cubicBezTo>
                    <a:pt x="789" y="406"/>
                    <a:pt x="791" y="408"/>
                    <a:pt x="790" y="409"/>
                  </a:cubicBezTo>
                  <a:cubicBezTo>
                    <a:pt x="789" y="410"/>
                    <a:pt x="786" y="410"/>
                    <a:pt x="787" y="415"/>
                  </a:cubicBezTo>
                  <a:cubicBezTo>
                    <a:pt x="782" y="413"/>
                    <a:pt x="786" y="419"/>
                    <a:pt x="781" y="418"/>
                  </a:cubicBezTo>
                  <a:cubicBezTo>
                    <a:pt x="785" y="421"/>
                    <a:pt x="775" y="423"/>
                    <a:pt x="777" y="425"/>
                  </a:cubicBezTo>
                  <a:cubicBezTo>
                    <a:pt x="779" y="427"/>
                    <a:pt x="776" y="425"/>
                    <a:pt x="774" y="427"/>
                  </a:cubicBezTo>
                  <a:cubicBezTo>
                    <a:pt x="773" y="428"/>
                    <a:pt x="774" y="430"/>
                    <a:pt x="773" y="432"/>
                  </a:cubicBezTo>
                  <a:cubicBezTo>
                    <a:pt x="772" y="432"/>
                    <a:pt x="770" y="431"/>
                    <a:pt x="770" y="432"/>
                  </a:cubicBezTo>
                  <a:cubicBezTo>
                    <a:pt x="770" y="432"/>
                    <a:pt x="770" y="434"/>
                    <a:pt x="770" y="434"/>
                  </a:cubicBezTo>
                  <a:cubicBezTo>
                    <a:pt x="769" y="436"/>
                    <a:pt x="764" y="433"/>
                    <a:pt x="766" y="437"/>
                  </a:cubicBezTo>
                  <a:cubicBezTo>
                    <a:pt x="757" y="438"/>
                    <a:pt x="758" y="438"/>
                    <a:pt x="749" y="437"/>
                  </a:cubicBezTo>
                  <a:cubicBezTo>
                    <a:pt x="747" y="437"/>
                    <a:pt x="748" y="440"/>
                    <a:pt x="748" y="441"/>
                  </a:cubicBezTo>
                  <a:cubicBezTo>
                    <a:pt x="744" y="439"/>
                    <a:pt x="740" y="445"/>
                    <a:pt x="739" y="444"/>
                  </a:cubicBezTo>
                  <a:cubicBezTo>
                    <a:pt x="737" y="442"/>
                    <a:pt x="739" y="446"/>
                    <a:pt x="734" y="446"/>
                  </a:cubicBezTo>
                  <a:cubicBezTo>
                    <a:pt x="731" y="446"/>
                    <a:pt x="735" y="448"/>
                    <a:pt x="732" y="448"/>
                  </a:cubicBezTo>
                  <a:cubicBezTo>
                    <a:pt x="729" y="452"/>
                    <a:pt x="727" y="446"/>
                    <a:pt x="724" y="446"/>
                  </a:cubicBezTo>
                  <a:cubicBezTo>
                    <a:pt x="719" y="445"/>
                    <a:pt x="719" y="447"/>
                    <a:pt x="715" y="447"/>
                  </a:cubicBezTo>
                  <a:cubicBezTo>
                    <a:pt x="713" y="448"/>
                    <a:pt x="713" y="450"/>
                    <a:pt x="712" y="453"/>
                  </a:cubicBezTo>
                  <a:cubicBezTo>
                    <a:pt x="708" y="451"/>
                    <a:pt x="708" y="455"/>
                    <a:pt x="705" y="455"/>
                  </a:cubicBezTo>
                  <a:cubicBezTo>
                    <a:pt x="704" y="459"/>
                    <a:pt x="708" y="458"/>
                    <a:pt x="708" y="461"/>
                  </a:cubicBezTo>
                  <a:cubicBezTo>
                    <a:pt x="708" y="462"/>
                    <a:pt x="708" y="464"/>
                    <a:pt x="710" y="464"/>
                  </a:cubicBezTo>
                  <a:cubicBezTo>
                    <a:pt x="711" y="464"/>
                    <a:pt x="710" y="466"/>
                    <a:pt x="711" y="467"/>
                  </a:cubicBezTo>
                  <a:cubicBezTo>
                    <a:pt x="712" y="468"/>
                    <a:pt x="714" y="467"/>
                    <a:pt x="715" y="468"/>
                  </a:cubicBezTo>
                  <a:cubicBezTo>
                    <a:pt x="716" y="468"/>
                    <a:pt x="715" y="470"/>
                    <a:pt x="715" y="471"/>
                  </a:cubicBezTo>
                  <a:cubicBezTo>
                    <a:pt x="716" y="471"/>
                    <a:pt x="718" y="470"/>
                    <a:pt x="718" y="471"/>
                  </a:cubicBezTo>
                  <a:cubicBezTo>
                    <a:pt x="719" y="472"/>
                    <a:pt x="719" y="476"/>
                    <a:pt x="721" y="478"/>
                  </a:cubicBezTo>
                  <a:cubicBezTo>
                    <a:pt x="722" y="479"/>
                    <a:pt x="725" y="482"/>
                    <a:pt x="725" y="482"/>
                  </a:cubicBezTo>
                  <a:cubicBezTo>
                    <a:pt x="726" y="484"/>
                    <a:pt x="725" y="486"/>
                    <a:pt x="725" y="488"/>
                  </a:cubicBezTo>
                  <a:cubicBezTo>
                    <a:pt x="725" y="490"/>
                    <a:pt x="727" y="491"/>
                    <a:pt x="727" y="493"/>
                  </a:cubicBezTo>
                  <a:cubicBezTo>
                    <a:pt x="726" y="496"/>
                    <a:pt x="725" y="496"/>
                    <a:pt x="725" y="498"/>
                  </a:cubicBezTo>
                  <a:cubicBezTo>
                    <a:pt x="725" y="500"/>
                    <a:pt x="726" y="503"/>
                    <a:pt x="722" y="500"/>
                  </a:cubicBezTo>
                  <a:cubicBezTo>
                    <a:pt x="724" y="506"/>
                    <a:pt x="718" y="503"/>
                    <a:pt x="720" y="507"/>
                  </a:cubicBezTo>
                  <a:cubicBezTo>
                    <a:pt x="714" y="505"/>
                    <a:pt x="715" y="510"/>
                    <a:pt x="711" y="510"/>
                  </a:cubicBezTo>
                  <a:cubicBezTo>
                    <a:pt x="709" y="510"/>
                    <a:pt x="710" y="512"/>
                    <a:pt x="710" y="513"/>
                  </a:cubicBezTo>
                  <a:cubicBezTo>
                    <a:pt x="709" y="513"/>
                    <a:pt x="706" y="513"/>
                    <a:pt x="707" y="514"/>
                  </a:cubicBezTo>
                  <a:cubicBezTo>
                    <a:pt x="708" y="516"/>
                    <a:pt x="708" y="515"/>
                    <a:pt x="707" y="516"/>
                  </a:cubicBezTo>
                  <a:cubicBezTo>
                    <a:pt x="706" y="517"/>
                    <a:pt x="705" y="519"/>
                    <a:pt x="703" y="519"/>
                  </a:cubicBezTo>
                  <a:cubicBezTo>
                    <a:pt x="704" y="511"/>
                    <a:pt x="700" y="518"/>
                    <a:pt x="700" y="514"/>
                  </a:cubicBezTo>
                  <a:cubicBezTo>
                    <a:pt x="700" y="513"/>
                    <a:pt x="699" y="510"/>
                    <a:pt x="697" y="509"/>
                  </a:cubicBezTo>
                  <a:cubicBezTo>
                    <a:pt x="697" y="508"/>
                    <a:pt x="695" y="509"/>
                    <a:pt x="694" y="509"/>
                  </a:cubicBezTo>
                  <a:cubicBezTo>
                    <a:pt x="694" y="508"/>
                    <a:pt x="695" y="506"/>
                    <a:pt x="694" y="506"/>
                  </a:cubicBezTo>
                  <a:cubicBezTo>
                    <a:pt x="693" y="505"/>
                    <a:pt x="689" y="506"/>
                    <a:pt x="689" y="505"/>
                  </a:cubicBezTo>
                  <a:cubicBezTo>
                    <a:pt x="688" y="504"/>
                    <a:pt x="689" y="502"/>
                    <a:pt x="689" y="502"/>
                  </a:cubicBezTo>
                  <a:cubicBezTo>
                    <a:pt x="688" y="501"/>
                    <a:pt x="686" y="502"/>
                    <a:pt x="684" y="502"/>
                  </a:cubicBezTo>
                  <a:cubicBezTo>
                    <a:pt x="683" y="502"/>
                    <a:pt x="684" y="498"/>
                    <a:pt x="683" y="498"/>
                  </a:cubicBezTo>
                  <a:cubicBezTo>
                    <a:pt x="682" y="497"/>
                    <a:pt x="681" y="498"/>
                    <a:pt x="682" y="499"/>
                  </a:cubicBezTo>
                  <a:cubicBezTo>
                    <a:pt x="679" y="496"/>
                    <a:pt x="680" y="496"/>
                    <a:pt x="677" y="493"/>
                  </a:cubicBezTo>
                  <a:cubicBezTo>
                    <a:pt x="673" y="492"/>
                    <a:pt x="674" y="498"/>
                    <a:pt x="673" y="500"/>
                  </a:cubicBezTo>
                  <a:cubicBezTo>
                    <a:pt x="673" y="501"/>
                    <a:pt x="671" y="501"/>
                    <a:pt x="670" y="502"/>
                  </a:cubicBezTo>
                  <a:cubicBezTo>
                    <a:pt x="670" y="504"/>
                    <a:pt x="671" y="508"/>
                    <a:pt x="669" y="510"/>
                  </a:cubicBezTo>
                  <a:cubicBezTo>
                    <a:pt x="670" y="511"/>
                    <a:pt x="670" y="512"/>
                    <a:pt x="670" y="514"/>
                  </a:cubicBezTo>
                  <a:cubicBezTo>
                    <a:pt x="671" y="516"/>
                    <a:pt x="673" y="518"/>
                    <a:pt x="673" y="516"/>
                  </a:cubicBezTo>
                  <a:cubicBezTo>
                    <a:pt x="677" y="519"/>
                    <a:pt x="675" y="521"/>
                    <a:pt x="675" y="526"/>
                  </a:cubicBezTo>
                  <a:cubicBezTo>
                    <a:pt x="675" y="527"/>
                    <a:pt x="676" y="527"/>
                    <a:pt x="676" y="528"/>
                  </a:cubicBezTo>
                  <a:cubicBezTo>
                    <a:pt x="677" y="529"/>
                    <a:pt x="678" y="531"/>
                    <a:pt x="679" y="531"/>
                  </a:cubicBezTo>
                  <a:cubicBezTo>
                    <a:pt x="681" y="533"/>
                    <a:pt x="683" y="534"/>
                    <a:pt x="686" y="535"/>
                  </a:cubicBezTo>
                  <a:cubicBezTo>
                    <a:pt x="687" y="536"/>
                    <a:pt x="686" y="537"/>
                    <a:pt x="687" y="537"/>
                  </a:cubicBezTo>
                  <a:cubicBezTo>
                    <a:pt x="689" y="537"/>
                    <a:pt x="688" y="538"/>
                    <a:pt x="689" y="540"/>
                  </a:cubicBezTo>
                  <a:cubicBezTo>
                    <a:pt x="689" y="541"/>
                    <a:pt x="691" y="540"/>
                    <a:pt x="691" y="541"/>
                  </a:cubicBezTo>
                  <a:cubicBezTo>
                    <a:pt x="692" y="542"/>
                    <a:pt x="691" y="545"/>
                    <a:pt x="691" y="547"/>
                  </a:cubicBezTo>
                  <a:cubicBezTo>
                    <a:pt x="692" y="547"/>
                    <a:pt x="694" y="549"/>
                    <a:pt x="694" y="549"/>
                  </a:cubicBezTo>
                  <a:cubicBezTo>
                    <a:pt x="694" y="550"/>
                    <a:pt x="691" y="554"/>
                    <a:pt x="696" y="555"/>
                  </a:cubicBezTo>
                  <a:cubicBezTo>
                    <a:pt x="695" y="558"/>
                    <a:pt x="692" y="557"/>
                    <a:pt x="690" y="556"/>
                  </a:cubicBezTo>
                  <a:cubicBezTo>
                    <a:pt x="688" y="556"/>
                    <a:pt x="684" y="556"/>
                    <a:pt x="683" y="555"/>
                  </a:cubicBezTo>
                  <a:cubicBezTo>
                    <a:pt x="684" y="556"/>
                    <a:pt x="685" y="549"/>
                    <a:pt x="682" y="554"/>
                  </a:cubicBezTo>
                  <a:cubicBezTo>
                    <a:pt x="679" y="552"/>
                    <a:pt x="680" y="549"/>
                    <a:pt x="679" y="547"/>
                  </a:cubicBezTo>
                  <a:cubicBezTo>
                    <a:pt x="678" y="545"/>
                    <a:pt x="676" y="544"/>
                    <a:pt x="675" y="542"/>
                  </a:cubicBezTo>
                  <a:cubicBezTo>
                    <a:pt x="674" y="540"/>
                    <a:pt x="674" y="538"/>
                    <a:pt x="676" y="538"/>
                  </a:cubicBezTo>
                  <a:cubicBezTo>
                    <a:pt x="674" y="535"/>
                    <a:pt x="673" y="531"/>
                    <a:pt x="669" y="530"/>
                  </a:cubicBezTo>
                  <a:cubicBezTo>
                    <a:pt x="669" y="527"/>
                    <a:pt x="667" y="526"/>
                    <a:pt x="669" y="526"/>
                  </a:cubicBezTo>
                  <a:cubicBezTo>
                    <a:pt x="668" y="524"/>
                    <a:pt x="666" y="523"/>
                    <a:pt x="665" y="523"/>
                  </a:cubicBezTo>
                  <a:cubicBezTo>
                    <a:pt x="665" y="521"/>
                    <a:pt x="665" y="519"/>
                    <a:pt x="663" y="519"/>
                  </a:cubicBezTo>
                  <a:cubicBezTo>
                    <a:pt x="663" y="516"/>
                    <a:pt x="664" y="515"/>
                    <a:pt x="665" y="513"/>
                  </a:cubicBezTo>
                  <a:cubicBezTo>
                    <a:pt x="665" y="511"/>
                    <a:pt x="664" y="509"/>
                    <a:pt x="662" y="509"/>
                  </a:cubicBezTo>
                  <a:cubicBezTo>
                    <a:pt x="663" y="507"/>
                    <a:pt x="664" y="506"/>
                    <a:pt x="662" y="506"/>
                  </a:cubicBezTo>
                  <a:cubicBezTo>
                    <a:pt x="662" y="504"/>
                    <a:pt x="665" y="505"/>
                    <a:pt x="668" y="505"/>
                  </a:cubicBezTo>
                  <a:cubicBezTo>
                    <a:pt x="667" y="503"/>
                    <a:pt x="666" y="503"/>
                    <a:pt x="666" y="502"/>
                  </a:cubicBezTo>
                  <a:cubicBezTo>
                    <a:pt x="666" y="501"/>
                    <a:pt x="668" y="500"/>
                    <a:pt x="668" y="499"/>
                  </a:cubicBezTo>
                  <a:cubicBezTo>
                    <a:pt x="667" y="497"/>
                    <a:pt x="665" y="495"/>
                    <a:pt x="665" y="492"/>
                  </a:cubicBezTo>
                  <a:cubicBezTo>
                    <a:pt x="664" y="489"/>
                    <a:pt x="665" y="485"/>
                    <a:pt x="665" y="483"/>
                  </a:cubicBezTo>
                  <a:cubicBezTo>
                    <a:pt x="664" y="482"/>
                    <a:pt x="663" y="482"/>
                    <a:pt x="662" y="481"/>
                  </a:cubicBezTo>
                  <a:cubicBezTo>
                    <a:pt x="661" y="479"/>
                    <a:pt x="661" y="478"/>
                    <a:pt x="661" y="476"/>
                  </a:cubicBezTo>
                  <a:cubicBezTo>
                    <a:pt x="659" y="474"/>
                    <a:pt x="658" y="472"/>
                    <a:pt x="656" y="471"/>
                  </a:cubicBezTo>
                  <a:cubicBezTo>
                    <a:pt x="652" y="470"/>
                    <a:pt x="654" y="476"/>
                    <a:pt x="651" y="472"/>
                  </a:cubicBezTo>
                  <a:cubicBezTo>
                    <a:pt x="649" y="472"/>
                    <a:pt x="650" y="475"/>
                    <a:pt x="649" y="476"/>
                  </a:cubicBezTo>
                  <a:cubicBezTo>
                    <a:pt x="649" y="477"/>
                    <a:pt x="647" y="476"/>
                    <a:pt x="647" y="476"/>
                  </a:cubicBezTo>
                  <a:cubicBezTo>
                    <a:pt x="646" y="477"/>
                    <a:pt x="647" y="480"/>
                    <a:pt x="645" y="479"/>
                  </a:cubicBezTo>
                  <a:cubicBezTo>
                    <a:pt x="642" y="480"/>
                    <a:pt x="642" y="478"/>
                    <a:pt x="641" y="475"/>
                  </a:cubicBezTo>
                  <a:cubicBezTo>
                    <a:pt x="641" y="474"/>
                    <a:pt x="640" y="474"/>
                    <a:pt x="640" y="474"/>
                  </a:cubicBezTo>
                  <a:cubicBezTo>
                    <a:pt x="639" y="472"/>
                    <a:pt x="641" y="472"/>
                    <a:pt x="641" y="471"/>
                  </a:cubicBezTo>
                  <a:cubicBezTo>
                    <a:pt x="641" y="470"/>
                    <a:pt x="637" y="464"/>
                    <a:pt x="641" y="461"/>
                  </a:cubicBezTo>
                  <a:cubicBezTo>
                    <a:pt x="640" y="460"/>
                    <a:pt x="637" y="458"/>
                    <a:pt x="638" y="453"/>
                  </a:cubicBezTo>
                  <a:cubicBezTo>
                    <a:pt x="637" y="453"/>
                    <a:pt x="637" y="454"/>
                    <a:pt x="637" y="455"/>
                  </a:cubicBezTo>
                  <a:cubicBezTo>
                    <a:pt x="634" y="454"/>
                    <a:pt x="636" y="449"/>
                    <a:pt x="634" y="447"/>
                  </a:cubicBezTo>
                  <a:cubicBezTo>
                    <a:pt x="633" y="446"/>
                    <a:pt x="632" y="445"/>
                    <a:pt x="631" y="444"/>
                  </a:cubicBezTo>
                  <a:cubicBezTo>
                    <a:pt x="631" y="443"/>
                    <a:pt x="630" y="442"/>
                    <a:pt x="630" y="441"/>
                  </a:cubicBezTo>
                  <a:cubicBezTo>
                    <a:pt x="629" y="440"/>
                    <a:pt x="624" y="440"/>
                    <a:pt x="626" y="437"/>
                  </a:cubicBezTo>
                  <a:cubicBezTo>
                    <a:pt x="621" y="437"/>
                    <a:pt x="620" y="440"/>
                    <a:pt x="617" y="441"/>
                  </a:cubicBezTo>
                  <a:cubicBezTo>
                    <a:pt x="615" y="441"/>
                    <a:pt x="613" y="441"/>
                    <a:pt x="613" y="443"/>
                  </a:cubicBezTo>
                  <a:cubicBezTo>
                    <a:pt x="603" y="443"/>
                    <a:pt x="603" y="443"/>
                    <a:pt x="603" y="443"/>
                  </a:cubicBezTo>
                  <a:cubicBezTo>
                    <a:pt x="602" y="444"/>
                    <a:pt x="601" y="445"/>
                    <a:pt x="600" y="446"/>
                  </a:cubicBezTo>
                  <a:cubicBezTo>
                    <a:pt x="600" y="446"/>
                    <a:pt x="599" y="445"/>
                    <a:pt x="599" y="447"/>
                  </a:cubicBezTo>
                  <a:cubicBezTo>
                    <a:pt x="599" y="448"/>
                    <a:pt x="596" y="449"/>
                    <a:pt x="595" y="450"/>
                  </a:cubicBezTo>
                  <a:cubicBezTo>
                    <a:pt x="592" y="452"/>
                    <a:pt x="589" y="458"/>
                    <a:pt x="583" y="460"/>
                  </a:cubicBezTo>
                  <a:cubicBezTo>
                    <a:pt x="580" y="462"/>
                    <a:pt x="579" y="467"/>
                    <a:pt x="574" y="468"/>
                  </a:cubicBezTo>
                  <a:cubicBezTo>
                    <a:pt x="576" y="471"/>
                    <a:pt x="575" y="471"/>
                    <a:pt x="571" y="471"/>
                  </a:cubicBezTo>
                  <a:cubicBezTo>
                    <a:pt x="571" y="473"/>
                    <a:pt x="571" y="473"/>
                    <a:pt x="572" y="474"/>
                  </a:cubicBezTo>
                  <a:cubicBezTo>
                    <a:pt x="572" y="475"/>
                    <a:pt x="569" y="475"/>
                    <a:pt x="569" y="474"/>
                  </a:cubicBezTo>
                  <a:cubicBezTo>
                    <a:pt x="567" y="474"/>
                    <a:pt x="568" y="478"/>
                    <a:pt x="564" y="476"/>
                  </a:cubicBezTo>
                  <a:cubicBezTo>
                    <a:pt x="562" y="477"/>
                    <a:pt x="562" y="480"/>
                    <a:pt x="560" y="479"/>
                  </a:cubicBezTo>
                  <a:cubicBezTo>
                    <a:pt x="559" y="482"/>
                    <a:pt x="561" y="482"/>
                    <a:pt x="561" y="483"/>
                  </a:cubicBezTo>
                  <a:cubicBezTo>
                    <a:pt x="561" y="486"/>
                    <a:pt x="559" y="490"/>
                    <a:pt x="558" y="495"/>
                  </a:cubicBezTo>
                  <a:cubicBezTo>
                    <a:pt x="557" y="501"/>
                    <a:pt x="558" y="508"/>
                    <a:pt x="557" y="510"/>
                  </a:cubicBezTo>
                  <a:cubicBezTo>
                    <a:pt x="557" y="511"/>
                    <a:pt x="554" y="510"/>
                    <a:pt x="554" y="510"/>
                  </a:cubicBezTo>
                  <a:cubicBezTo>
                    <a:pt x="553" y="511"/>
                    <a:pt x="554" y="515"/>
                    <a:pt x="553" y="516"/>
                  </a:cubicBezTo>
                  <a:cubicBezTo>
                    <a:pt x="551" y="517"/>
                    <a:pt x="549" y="516"/>
                    <a:pt x="547" y="517"/>
                  </a:cubicBezTo>
                  <a:cubicBezTo>
                    <a:pt x="546" y="518"/>
                    <a:pt x="546" y="521"/>
                    <a:pt x="543" y="520"/>
                  </a:cubicBezTo>
                  <a:cubicBezTo>
                    <a:pt x="539" y="516"/>
                    <a:pt x="537" y="512"/>
                    <a:pt x="536" y="506"/>
                  </a:cubicBezTo>
                  <a:cubicBezTo>
                    <a:pt x="535" y="505"/>
                    <a:pt x="534" y="504"/>
                    <a:pt x="533" y="503"/>
                  </a:cubicBezTo>
                  <a:cubicBezTo>
                    <a:pt x="532" y="503"/>
                    <a:pt x="532" y="501"/>
                    <a:pt x="530" y="502"/>
                  </a:cubicBezTo>
                  <a:cubicBezTo>
                    <a:pt x="529" y="497"/>
                    <a:pt x="532" y="497"/>
                    <a:pt x="533" y="495"/>
                  </a:cubicBezTo>
                  <a:cubicBezTo>
                    <a:pt x="533" y="492"/>
                    <a:pt x="530" y="491"/>
                    <a:pt x="529" y="489"/>
                  </a:cubicBezTo>
                  <a:cubicBezTo>
                    <a:pt x="527" y="488"/>
                    <a:pt x="527" y="485"/>
                    <a:pt x="524" y="485"/>
                  </a:cubicBezTo>
                  <a:cubicBezTo>
                    <a:pt x="524" y="482"/>
                    <a:pt x="523" y="479"/>
                    <a:pt x="522" y="476"/>
                  </a:cubicBezTo>
                  <a:cubicBezTo>
                    <a:pt x="520" y="474"/>
                    <a:pt x="520" y="464"/>
                    <a:pt x="519" y="457"/>
                  </a:cubicBezTo>
                  <a:cubicBezTo>
                    <a:pt x="518" y="453"/>
                    <a:pt x="517" y="445"/>
                    <a:pt x="516" y="440"/>
                  </a:cubicBezTo>
                  <a:cubicBezTo>
                    <a:pt x="514" y="440"/>
                    <a:pt x="510" y="446"/>
                    <a:pt x="513" y="447"/>
                  </a:cubicBezTo>
                  <a:cubicBezTo>
                    <a:pt x="513" y="451"/>
                    <a:pt x="508" y="447"/>
                    <a:pt x="506" y="447"/>
                  </a:cubicBezTo>
                  <a:cubicBezTo>
                    <a:pt x="505" y="447"/>
                    <a:pt x="504" y="447"/>
                    <a:pt x="503" y="447"/>
                  </a:cubicBezTo>
                  <a:cubicBezTo>
                    <a:pt x="502" y="446"/>
                    <a:pt x="501" y="441"/>
                    <a:pt x="498" y="443"/>
                  </a:cubicBezTo>
                  <a:cubicBezTo>
                    <a:pt x="497" y="440"/>
                    <a:pt x="499" y="440"/>
                    <a:pt x="501" y="440"/>
                  </a:cubicBezTo>
                  <a:cubicBezTo>
                    <a:pt x="499" y="438"/>
                    <a:pt x="500" y="438"/>
                    <a:pt x="501" y="436"/>
                  </a:cubicBezTo>
                  <a:cubicBezTo>
                    <a:pt x="500" y="433"/>
                    <a:pt x="497" y="435"/>
                    <a:pt x="495" y="434"/>
                  </a:cubicBezTo>
                  <a:cubicBezTo>
                    <a:pt x="494" y="434"/>
                    <a:pt x="492" y="427"/>
                    <a:pt x="491" y="432"/>
                  </a:cubicBezTo>
                  <a:cubicBezTo>
                    <a:pt x="488" y="432"/>
                    <a:pt x="489" y="427"/>
                    <a:pt x="489" y="427"/>
                  </a:cubicBezTo>
                  <a:cubicBezTo>
                    <a:pt x="489" y="426"/>
                    <a:pt x="486" y="426"/>
                    <a:pt x="487" y="423"/>
                  </a:cubicBezTo>
                  <a:cubicBezTo>
                    <a:pt x="486" y="422"/>
                    <a:pt x="482" y="424"/>
                    <a:pt x="481" y="423"/>
                  </a:cubicBezTo>
                  <a:cubicBezTo>
                    <a:pt x="481" y="423"/>
                    <a:pt x="481" y="420"/>
                    <a:pt x="481" y="420"/>
                  </a:cubicBezTo>
                  <a:cubicBezTo>
                    <a:pt x="478" y="420"/>
                    <a:pt x="475" y="422"/>
                    <a:pt x="473" y="422"/>
                  </a:cubicBezTo>
                  <a:cubicBezTo>
                    <a:pt x="472" y="422"/>
                    <a:pt x="471" y="422"/>
                    <a:pt x="470" y="422"/>
                  </a:cubicBezTo>
                  <a:cubicBezTo>
                    <a:pt x="468" y="421"/>
                    <a:pt x="467" y="420"/>
                    <a:pt x="467" y="423"/>
                  </a:cubicBezTo>
                  <a:cubicBezTo>
                    <a:pt x="454" y="424"/>
                    <a:pt x="443" y="422"/>
                    <a:pt x="433" y="420"/>
                  </a:cubicBezTo>
                  <a:cubicBezTo>
                    <a:pt x="434" y="417"/>
                    <a:pt x="431" y="418"/>
                    <a:pt x="431" y="416"/>
                  </a:cubicBezTo>
                  <a:cubicBezTo>
                    <a:pt x="430" y="413"/>
                    <a:pt x="424" y="419"/>
                    <a:pt x="428" y="413"/>
                  </a:cubicBezTo>
                  <a:cubicBezTo>
                    <a:pt x="426" y="414"/>
                    <a:pt x="425" y="413"/>
                    <a:pt x="425" y="412"/>
                  </a:cubicBezTo>
                  <a:cubicBezTo>
                    <a:pt x="421" y="414"/>
                    <a:pt x="411" y="412"/>
                    <a:pt x="407" y="411"/>
                  </a:cubicBezTo>
                  <a:cubicBezTo>
                    <a:pt x="405" y="410"/>
                    <a:pt x="404" y="410"/>
                    <a:pt x="404" y="408"/>
                  </a:cubicBezTo>
                  <a:cubicBezTo>
                    <a:pt x="398" y="409"/>
                    <a:pt x="399" y="403"/>
                    <a:pt x="394" y="404"/>
                  </a:cubicBezTo>
                  <a:cubicBezTo>
                    <a:pt x="393" y="398"/>
                    <a:pt x="390" y="395"/>
                    <a:pt x="388" y="391"/>
                  </a:cubicBezTo>
                  <a:cubicBezTo>
                    <a:pt x="376" y="389"/>
                    <a:pt x="376" y="395"/>
                    <a:pt x="377" y="402"/>
                  </a:cubicBezTo>
                  <a:cubicBezTo>
                    <a:pt x="377" y="404"/>
                    <a:pt x="383" y="407"/>
                    <a:pt x="387" y="412"/>
                  </a:cubicBezTo>
                  <a:cubicBezTo>
                    <a:pt x="388" y="413"/>
                    <a:pt x="391" y="421"/>
                    <a:pt x="394" y="419"/>
                  </a:cubicBezTo>
                  <a:cubicBezTo>
                    <a:pt x="393" y="422"/>
                    <a:pt x="397" y="422"/>
                    <a:pt x="395" y="426"/>
                  </a:cubicBezTo>
                  <a:cubicBezTo>
                    <a:pt x="399" y="426"/>
                    <a:pt x="407" y="425"/>
                    <a:pt x="402" y="429"/>
                  </a:cubicBezTo>
                  <a:cubicBezTo>
                    <a:pt x="405" y="430"/>
                    <a:pt x="404" y="427"/>
                    <a:pt x="405" y="426"/>
                  </a:cubicBezTo>
                  <a:cubicBezTo>
                    <a:pt x="407" y="425"/>
                    <a:pt x="411" y="426"/>
                    <a:pt x="411" y="423"/>
                  </a:cubicBezTo>
                  <a:cubicBezTo>
                    <a:pt x="411" y="422"/>
                    <a:pt x="413" y="422"/>
                    <a:pt x="414" y="422"/>
                  </a:cubicBezTo>
                  <a:cubicBezTo>
                    <a:pt x="415" y="421"/>
                    <a:pt x="414" y="420"/>
                    <a:pt x="415" y="419"/>
                  </a:cubicBezTo>
                  <a:cubicBezTo>
                    <a:pt x="417" y="418"/>
                    <a:pt x="421" y="418"/>
                    <a:pt x="423" y="418"/>
                  </a:cubicBezTo>
                  <a:cubicBezTo>
                    <a:pt x="424" y="418"/>
                    <a:pt x="421" y="420"/>
                    <a:pt x="422" y="420"/>
                  </a:cubicBezTo>
                  <a:cubicBezTo>
                    <a:pt x="422" y="421"/>
                    <a:pt x="425" y="420"/>
                    <a:pt x="425" y="420"/>
                  </a:cubicBezTo>
                  <a:cubicBezTo>
                    <a:pt x="426" y="423"/>
                    <a:pt x="425" y="425"/>
                    <a:pt x="426" y="426"/>
                  </a:cubicBezTo>
                  <a:cubicBezTo>
                    <a:pt x="425" y="429"/>
                    <a:pt x="430" y="427"/>
                    <a:pt x="431" y="430"/>
                  </a:cubicBezTo>
                  <a:cubicBezTo>
                    <a:pt x="431" y="434"/>
                    <a:pt x="433" y="431"/>
                    <a:pt x="436" y="433"/>
                  </a:cubicBezTo>
                  <a:cubicBezTo>
                    <a:pt x="438" y="434"/>
                    <a:pt x="437" y="436"/>
                    <a:pt x="440" y="437"/>
                  </a:cubicBezTo>
                  <a:cubicBezTo>
                    <a:pt x="437" y="440"/>
                    <a:pt x="441" y="444"/>
                    <a:pt x="440" y="448"/>
                  </a:cubicBezTo>
                  <a:cubicBezTo>
                    <a:pt x="436" y="448"/>
                    <a:pt x="436" y="448"/>
                    <a:pt x="436" y="448"/>
                  </a:cubicBezTo>
                  <a:cubicBezTo>
                    <a:pt x="438" y="454"/>
                    <a:pt x="433" y="452"/>
                    <a:pt x="433" y="457"/>
                  </a:cubicBezTo>
                  <a:cubicBezTo>
                    <a:pt x="431" y="456"/>
                    <a:pt x="429" y="457"/>
                    <a:pt x="429" y="460"/>
                  </a:cubicBezTo>
                  <a:cubicBezTo>
                    <a:pt x="423" y="460"/>
                    <a:pt x="423" y="460"/>
                    <a:pt x="423" y="460"/>
                  </a:cubicBezTo>
                  <a:cubicBezTo>
                    <a:pt x="421" y="460"/>
                    <a:pt x="423" y="462"/>
                    <a:pt x="422" y="464"/>
                  </a:cubicBezTo>
                  <a:cubicBezTo>
                    <a:pt x="422" y="464"/>
                    <a:pt x="420" y="464"/>
                    <a:pt x="419" y="464"/>
                  </a:cubicBezTo>
                  <a:cubicBezTo>
                    <a:pt x="419" y="464"/>
                    <a:pt x="420" y="467"/>
                    <a:pt x="419" y="468"/>
                  </a:cubicBezTo>
                  <a:cubicBezTo>
                    <a:pt x="416" y="468"/>
                    <a:pt x="415" y="468"/>
                    <a:pt x="415" y="471"/>
                  </a:cubicBezTo>
                  <a:cubicBezTo>
                    <a:pt x="412" y="471"/>
                    <a:pt x="411" y="471"/>
                    <a:pt x="409" y="472"/>
                  </a:cubicBezTo>
                  <a:cubicBezTo>
                    <a:pt x="407" y="474"/>
                    <a:pt x="408" y="474"/>
                    <a:pt x="404" y="475"/>
                  </a:cubicBezTo>
                  <a:cubicBezTo>
                    <a:pt x="402" y="475"/>
                    <a:pt x="395" y="478"/>
                    <a:pt x="395" y="482"/>
                  </a:cubicBezTo>
                  <a:cubicBezTo>
                    <a:pt x="394" y="483"/>
                    <a:pt x="391" y="481"/>
                    <a:pt x="390" y="482"/>
                  </a:cubicBezTo>
                  <a:cubicBezTo>
                    <a:pt x="388" y="483"/>
                    <a:pt x="389" y="484"/>
                    <a:pt x="388" y="485"/>
                  </a:cubicBezTo>
                  <a:cubicBezTo>
                    <a:pt x="388" y="485"/>
                    <a:pt x="386" y="485"/>
                    <a:pt x="386" y="485"/>
                  </a:cubicBezTo>
                  <a:cubicBezTo>
                    <a:pt x="386" y="485"/>
                    <a:pt x="382" y="486"/>
                    <a:pt x="381" y="486"/>
                  </a:cubicBezTo>
                  <a:cubicBezTo>
                    <a:pt x="379" y="489"/>
                    <a:pt x="368" y="488"/>
                    <a:pt x="363" y="491"/>
                  </a:cubicBezTo>
                  <a:cubicBezTo>
                    <a:pt x="359" y="491"/>
                    <a:pt x="367" y="493"/>
                    <a:pt x="360" y="493"/>
                  </a:cubicBezTo>
                  <a:cubicBezTo>
                    <a:pt x="360" y="493"/>
                    <a:pt x="358" y="493"/>
                    <a:pt x="358" y="493"/>
                  </a:cubicBezTo>
                  <a:cubicBezTo>
                    <a:pt x="356" y="494"/>
                    <a:pt x="356" y="497"/>
                    <a:pt x="353" y="496"/>
                  </a:cubicBezTo>
                  <a:cubicBezTo>
                    <a:pt x="355" y="493"/>
                    <a:pt x="351" y="494"/>
                    <a:pt x="351" y="493"/>
                  </a:cubicBezTo>
                  <a:cubicBezTo>
                    <a:pt x="350" y="492"/>
                    <a:pt x="352" y="487"/>
                    <a:pt x="348" y="488"/>
                  </a:cubicBezTo>
                  <a:cubicBezTo>
                    <a:pt x="347" y="485"/>
                    <a:pt x="349" y="485"/>
                    <a:pt x="349" y="483"/>
                  </a:cubicBezTo>
                  <a:cubicBezTo>
                    <a:pt x="348" y="482"/>
                    <a:pt x="345" y="481"/>
                    <a:pt x="348" y="481"/>
                  </a:cubicBezTo>
                  <a:cubicBezTo>
                    <a:pt x="347" y="479"/>
                    <a:pt x="346" y="478"/>
                    <a:pt x="344" y="478"/>
                  </a:cubicBezTo>
                  <a:cubicBezTo>
                    <a:pt x="345" y="474"/>
                    <a:pt x="341" y="470"/>
                    <a:pt x="344" y="469"/>
                  </a:cubicBezTo>
                  <a:cubicBezTo>
                    <a:pt x="344" y="468"/>
                    <a:pt x="341" y="469"/>
                    <a:pt x="341" y="468"/>
                  </a:cubicBezTo>
                  <a:cubicBezTo>
                    <a:pt x="339" y="467"/>
                    <a:pt x="340" y="463"/>
                    <a:pt x="341" y="464"/>
                  </a:cubicBezTo>
                  <a:cubicBezTo>
                    <a:pt x="340" y="463"/>
                    <a:pt x="339" y="462"/>
                    <a:pt x="338" y="461"/>
                  </a:cubicBezTo>
                  <a:cubicBezTo>
                    <a:pt x="337" y="460"/>
                    <a:pt x="338" y="460"/>
                    <a:pt x="337" y="460"/>
                  </a:cubicBezTo>
                  <a:cubicBezTo>
                    <a:pt x="336" y="460"/>
                    <a:pt x="334" y="455"/>
                    <a:pt x="334" y="455"/>
                  </a:cubicBezTo>
                  <a:cubicBezTo>
                    <a:pt x="334" y="455"/>
                    <a:pt x="334" y="457"/>
                    <a:pt x="334" y="457"/>
                  </a:cubicBezTo>
                  <a:cubicBezTo>
                    <a:pt x="331" y="455"/>
                    <a:pt x="331" y="450"/>
                    <a:pt x="327" y="450"/>
                  </a:cubicBezTo>
                  <a:cubicBezTo>
                    <a:pt x="330" y="444"/>
                    <a:pt x="323" y="443"/>
                    <a:pt x="324" y="436"/>
                  </a:cubicBezTo>
                  <a:cubicBezTo>
                    <a:pt x="324" y="434"/>
                    <a:pt x="321" y="435"/>
                    <a:pt x="321" y="433"/>
                  </a:cubicBezTo>
                  <a:cubicBezTo>
                    <a:pt x="321" y="430"/>
                    <a:pt x="316" y="432"/>
                    <a:pt x="316" y="430"/>
                  </a:cubicBezTo>
                  <a:cubicBezTo>
                    <a:pt x="317" y="428"/>
                    <a:pt x="317" y="427"/>
                    <a:pt x="314" y="427"/>
                  </a:cubicBezTo>
                  <a:cubicBezTo>
                    <a:pt x="316" y="425"/>
                    <a:pt x="315" y="424"/>
                    <a:pt x="314" y="420"/>
                  </a:cubicBezTo>
                  <a:cubicBezTo>
                    <a:pt x="314" y="420"/>
                    <a:pt x="314" y="418"/>
                    <a:pt x="314" y="418"/>
                  </a:cubicBezTo>
                  <a:cubicBezTo>
                    <a:pt x="314" y="417"/>
                    <a:pt x="313" y="418"/>
                    <a:pt x="313" y="418"/>
                  </a:cubicBezTo>
                  <a:cubicBezTo>
                    <a:pt x="312" y="414"/>
                    <a:pt x="315" y="415"/>
                    <a:pt x="313" y="412"/>
                  </a:cubicBezTo>
                  <a:cubicBezTo>
                    <a:pt x="311" y="410"/>
                    <a:pt x="310" y="419"/>
                    <a:pt x="310" y="412"/>
                  </a:cubicBezTo>
                  <a:cubicBezTo>
                    <a:pt x="310" y="407"/>
                    <a:pt x="305" y="403"/>
                    <a:pt x="300" y="398"/>
                  </a:cubicBezTo>
                  <a:cubicBezTo>
                    <a:pt x="296" y="401"/>
                    <a:pt x="299" y="402"/>
                    <a:pt x="297" y="406"/>
                  </a:cubicBezTo>
                  <a:cubicBezTo>
                    <a:pt x="294" y="407"/>
                    <a:pt x="295" y="404"/>
                    <a:pt x="293" y="404"/>
                  </a:cubicBezTo>
                  <a:cubicBezTo>
                    <a:pt x="291" y="404"/>
                    <a:pt x="291" y="402"/>
                    <a:pt x="289" y="402"/>
                  </a:cubicBezTo>
                  <a:cubicBezTo>
                    <a:pt x="292" y="404"/>
                    <a:pt x="290" y="411"/>
                    <a:pt x="294" y="411"/>
                  </a:cubicBezTo>
                  <a:cubicBezTo>
                    <a:pt x="293" y="414"/>
                    <a:pt x="295" y="418"/>
                    <a:pt x="297" y="423"/>
                  </a:cubicBezTo>
                  <a:cubicBezTo>
                    <a:pt x="297" y="424"/>
                    <a:pt x="297" y="426"/>
                    <a:pt x="297" y="426"/>
                  </a:cubicBezTo>
                  <a:cubicBezTo>
                    <a:pt x="299" y="427"/>
                    <a:pt x="300" y="434"/>
                    <a:pt x="301" y="437"/>
                  </a:cubicBezTo>
                  <a:cubicBezTo>
                    <a:pt x="307" y="437"/>
                    <a:pt x="307" y="437"/>
                    <a:pt x="307" y="437"/>
                  </a:cubicBezTo>
                  <a:cubicBezTo>
                    <a:pt x="306" y="438"/>
                    <a:pt x="306" y="439"/>
                    <a:pt x="306" y="441"/>
                  </a:cubicBezTo>
                  <a:cubicBezTo>
                    <a:pt x="307" y="442"/>
                    <a:pt x="308" y="441"/>
                    <a:pt x="308" y="440"/>
                  </a:cubicBezTo>
                  <a:cubicBezTo>
                    <a:pt x="311" y="442"/>
                    <a:pt x="310" y="444"/>
                    <a:pt x="311" y="447"/>
                  </a:cubicBezTo>
                  <a:cubicBezTo>
                    <a:pt x="312" y="448"/>
                    <a:pt x="314" y="448"/>
                    <a:pt x="314" y="448"/>
                  </a:cubicBezTo>
                  <a:cubicBezTo>
                    <a:pt x="314" y="449"/>
                    <a:pt x="314" y="451"/>
                    <a:pt x="314" y="451"/>
                  </a:cubicBezTo>
                  <a:cubicBezTo>
                    <a:pt x="314" y="451"/>
                    <a:pt x="315" y="451"/>
                    <a:pt x="316" y="451"/>
                  </a:cubicBezTo>
                  <a:cubicBezTo>
                    <a:pt x="316" y="453"/>
                    <a:pt x="314" y="454"/>
                    <a:pt x="314" y="454"/>
                  </a:cubicBezTo>
                  <a:cubicBezTo>
                    <a:pt x="315" y="456"/>
                    <a:pt x="316" y="456"/>
                    <a:pt x="317" y="457"/>
                  </a:cubicBezTo>
                  <a:cubicBezTo>
                    <a:pt x="317" y="457"/>
                    <a:pt x="316" y="459"/>
                    <a:pt x="317" y="460"/>
                  </a:cubicBezTo>
                  <a:cubicBezTo>
                    <a:pt x="317" y="460"/>
                    <a:pt x="318" y="460"/>
                    <a:pt x="318" y="460"/>
                  </a:cubicBezTo>
                  <a:cubicBezTo>
                    <a:pt x="319" y="461"/>
                    <a:pt x="316" y="466"/>
                    <a:pt x="321" y="465"/>
                  </a:cubicBezTo>
                  <a:cubicBezTo>
                    <a:pt x="321" y="468"/>
                    <a:pt x="321" y="471"/>
                    <a:pt x="323" y="474"/>
                  </a:cubicBezTo>
                  <a:cubicBezTo>
                    <a:pt x="323" y="475"/>
                    <a:pt x="325" y="476"/>
                    <a:pt x="325" y="476"/>
                  </a:cubicBezTo>
                  <a:cubicBezTo>
                    <a:pt x="326" y="477"/>
                    <a:pt x="326" y="480"/>
                    <a:pt x="327" y="481"/>
                  </a:cubicBezTo>
                  <a:cubicBezTo>
                    <a:pt x="327" y="481"/>
                    <a:pt x="329" y="481"/>
                    <a:pt x="330" y="482"/>
                  </a:cubicBezTo>
                  <a:cubicBezTo>
                    <a:pt x="331" y="484"/>
                    <a:pt x="328" y="486"/>
                    <a:pt x="331" y="486"/>
                  </a:cubicBezTo>
                  <a:cubicBezTo>
                    <a:pt x="333" y="486"/>
                    <a:pt x="332" y="490"/>
                    <a:pt x="332" y="492"/>
                  </a:cubicBezTo>
                  <a:cubicBezTo>
                    <a:pt x="338" y="489"/>
                    <a:pt x="337" y="495"/>
                    <a:pt x="344" y="493"/>
                  </a:cubicBezTo>
                  <a:cubicBezTo>
                    <a:pt x="344" y="497"/>
                    <a:pt x="346" y="499"/>
                    <a:pt x="346" y="503"/>
                  </a:cubicBezTo>
                  <a:cubicBezTo>
                    <a:pt x="351" y="511"/>
                    <a:pt x="368" y="509"/>
                    <a:pt x="379" y="507"/>
                  </a:cubicBezTo>
                  <a:cubicBezTo>
                    <a:pt x="380" y="508"/>
                    <a:pt x="379" y="505"/>
                    <a:pt x="380" y="505"/>
                  </a:cubicBezTo>
                  <a:cubicBezTo>
                    <a:pt x="383" y="503"/>
                    <a:pt x="390" y="507"/>
                    <a:pt x="388" y="502"/>
                  </a:cubicBezTo>
                  <a:cubicBezTo>
                    <a:pt x="391" y="503"/>
                    <a:pt x="391" y="506"/>
                    <a:pt x="390" y="509"/>
                  </a:cubicBezTo>
                  <a:cubicBezTo>
                    <a:pt x="390" y="509"/>
                    <a:pt x="388" y="510"/>
                    <a:pt x="388" y="510"/>
                  </a:cubicBezTo>
                  <a:cubicBezTo>
                    <a:pt x="388" y="513"/>
                    <a:pt x="389" y="516"/>
                    <a:pt x="388" y="519"/>
                  </a:cubicBezTo>
                  <a:cubicBezTo>
                    <a:pt x="388" y="519"/>
                    <a:pt x="386" y="518"/>
                    <a:pt x="386" y="519"/>
                  </a:cubicBezTo>
                  <a:cubicBezTo>
                    <a:pt x="385" y="519"/>
                    <a:pt x="385" y="525"/>
                    <a:pt x="384" y="527"/>
                  </a:cubicBezTo>
                  <a:cubicBezTo>
                    <a:pt x="384" y="528"/>
                    <a:pt x="380" y="529"/>
                    <a:pt x="381" y="534"/>
                  </a:cubicBezTo>
                  <a:cubicBezTo>
                    <a:pt x="377" y="534"/>
                    <a:pt x="380" y="542"/>
                    <a:pt x="374" y="541"/>
                  </a:cubicBezTo>
                  <a:cubicBezTo>
                    <a:pt x="375" y="545"/>
                    <a:pt x="373" y="546"/>
                    <a:pt x="373" y="549"/>
                  </a:cubicBezTo>
                  <a:cubicBezTo>
                    <a:pt x="368" y="548"/>
                    <a:pt x="371" y="555"/>
                    <a:pt x="366" y="554"/>
                  </a:cubicBezTo>
                  <a:cubicBezTo>
                    <a:pt x="366" y="558"/>
                    <a:pt x="366" y="558"/>
                    <a:pt x="366" y="558"/>
                  </a:cubicBezTo>
                  <a:cubicBezTo>
                    <a:pt x="365" y="558"/>
                    <a:pt x="364" y="556"/>
                    <a:pt x="363" y="556"/>
                  </a:cubicBezTo>
                  <a:cubicBezTo>
                    <a:pt x="360" y="558"/>
                    <a:pt x="362" y="559"/>
                    <a:pt x="358" y="561"/>
                  </a:cubicBezTo>
                  <a:cubicBezTo>
                    <a:pt x="358" y="561"/>
                    <a:pt x="353" y="562"/>
                    <a:pt x="353" y="562"/>
                  </a:cubicBezTo>
                  <a:cubicBezTo>
                    <a:pt x="353" y="562"/>
                    <a:pt x="354" y="563"/>
                    <a:pt x="353" y="563"/>
                  </a:cubicBezTo>
                  <a:cubicBezTo>
                    <a:pt x="352" y="564"/>
                    <a:pt x="349" y="565"/>
                    <a:pt x="348" y="566"/>
                  </a:cubicBezTo>
                  <a:cubicBezTo>
                    <a:pt x="344" y="569"/>
                    <a:pt x="343" y="573"/>
                    <a:pt x="338" y="573"/>
                  </a:cubicBezTo>
                  <a:cubicBezTo>
                    <a:pt x="339" y="577"/>
                    <a:pt x="336" y="577"/>
                    <a:pt x="337" y="580"/>
                  </a:cubicBezTo>
                  <a:cubicBezTo>
                    <a:pt x="335" y="582"/>
                    <a:pt x="334" y="581"/>
                    <a:pt x="332" y="580"/>
                  </a:cubicBezTo>
                  <a:cubicBezTo>
                    <a:pt x="333" y="582"/>
                    <a:pt x="330" y="584"/>
                    <a:pt x="331" y="584"/>
                  </a:cubicBezTo>
                  <a:cubicBezTo>
                    <a:pt x="334" y="587"/>
                    <a:pt x="330" y="585"/>
                    <a:pt x="330" y="589"/>
                  </a:cubicBezTo>
                  <a:cubicBezTo>
                    <a:pt x="329" y="591"/>
                    <a:pt x="327" y="589"/>
                    <a:pt x="327" y="590"/>
                  </a:cubicBezTo>
                  <a:cubicBezTo>
                    <a:pt x="326" y="591"/>
                    <a:pt x="327" y="592"/>
                    <a:pt x="327" y="593"/>
                  </a:cubicBezTo>
                  <a:cubicBezTo>
                    <a:pt x="326" y="594"/>
                    <a:pt x="323" y="605"/>
                    <a:pt x="324" y="608"/>
                  </a:cubicBezTo>
                  <a:cubicBezTo>
                    <a:pt x="324" y="611"/>
                    <a:pt x="325" y="612"/>
                    <a:pt x="327" y="614"/>
                  </a:cubicBezTo>
                  <a:cubicBezTo>
                    <a:pt x="327" y="618"/>
                    <a:pt x="326" y="619"/>
                    <a:pt x="327" y="622"/>
                  </a:cubicBezTo>
                  <a:cubicBezTo>
                    <a:pt x="327" y="623"/>
                    <a:pt x="328" y="628"/>
                    <a:pt x="330" y="628"/>
                  </a:cubicBezTo>
                  <a:cubicBezTo>
                    <a:pt x="334" y="628"/>
                    <a:pt x="325" y="634"/>
                    <a:pt x="332" y="635"/>
                  </a:cubicBezTo>
                  <a:cubicBezTo>
                    <a:pt x="332" y="642"/>
                    <a:pt x="333" y="647"/>
                    <a:pt x="332" y="653"/>
                  </a:cubicBezTo>
                  <a:cubicBezTo>
                    <a:pt x="332" y="657"/>
                    <a:pt x="328" y="661"/>
                    <a:pt x="328" y="664"/>
                  </a:cubicBezTo>
                  <a:cubicBezTo>
                    <a:pt x="325" y="665"/>
                    <a:pt x="320" y="668"/>
                    <a:pt x="318" y="670"/>
                  </a:cubicBezTo>
                  <a:cubicBezTo>
                    <a:pt x="317" y="671"/>
                    <a:pt x="317" y="671"/>
                    <a:pt x="318" y="671"/>
                  </a:cubicBezTo>
                  <a:cubicBezTo>
                    <a:pt x="318" y="673"/>
                    <a:pt x="316" y="672"/>
                    <a:pt x="314" y="673"/>
                  </a:cubicBezTo>
                  <a:cubicBezTo>
                    <a:pt x="313" y="673"/>
                    <a:pt x="314" y="675"/>
                    <a:pt x="313" y="676"/>
                  </a:cubicBezTo>
                  <a:cubicBezTo>
                    <a:pt x="312" y="676"/>
                    <a:pt x="310" y="673"/>
                    <a:pt x="310" y="676"/>
                  </a:cubicBezTo>
                  <a:cubicBezTo>
                    <a:pt x="310" y="677"/>
                    <a:pt x="308" y="676"/>
                    <a:pt x="307" y="677"/>
                  </a:cubicBezTo>
                  <a:cubicBezTo>
                    <a:pt x="305" y="678"/>
                    <a:pt x="305" y="682"/>
                    <a:pt x="301" y="681"/>
                  </a:cubicBezTo>
                  <a:cubicBezTo>
                    <a:pt x="300" y="689"/>
                    <a:pt x="301" y="701"/>
                    <a:pt x="303" y="712"/>
                  </a:cubicBezTo>
                  <a:cubicBezTo>
                    <a:pt x="302" y="713"/>
                    <a:pt x="300" y="714"/>
                    <a:pt x="300" y="712"/>
                  </a:cubicBezTo>
                  <a:cubicBezTo>
                    <a:pt x="298" y="712"/>
                    <a:pt x="299" y="714"/>
                    <a:pt x="299" y="715"/>
                  </a:cubicBezTo>
                  <a:cubicBezTo>
                    <a:pt x="297" y="716"/>
                    <a:pt x="295" y="714"/>
                    <a:pt x="294" y="716"/>
                  </a:cubicBezTo>
                  <a:cubicBezTo>
                    <a:pt x="294" y="718"/>
                    <a:pt x="289" y="718"/>
                    <a:pt x="287" y="721"/>
                  </a:cubicBezTo>
                  <a:cubicBezTo>
                    <a:pt x="287" y="729"/>
                    <a:pt x="287" y="729"/>
                    <a:pt x="287" y="729"/>
                  </a:cubicBezTo>
                  <a:cubicBezTo>
                    <a:pt x="284" y="729"/>
                    <a:pt x="286" y="734"/>
                    <a:pt x="285" y="736"/>
                  </a:cubicBezTo>
                  <a:cubicBezTo>
                    <a:pt x="284" y="737"/>
                    <a:pt x="282" y="737"/>
                    <a:pt x="282" y="737"/>
                  </a:cubicBezTo>
                  <a:cubicBezTo>
                    <a:pt x="281" y="740"/>
                    <a:pt x="281" y="742"/>
                    <a:pt x="279" y="744"/>
                  </a:cubicBezTo>
                  <a:cubicBezTo>
                    <a:pt x="279" y="745"/>
                    <a:pt x="279" y="747"/>
                    <a:pt x="279" y="747"/>
                  </a:cubicBezTo>
                  <a:cubicBezTo>
                    <a:pt x="279" y="748"/>
                    <a:pt x="276" y="747"/>
                    <a:pt x="276" y="747"/>
                  </a:cubicBezTo>
                  <a:cubicBezTo>
                    <a:pt x="276" y="748"/>
                    <a:pt x="277" y="751"/>
                    <a:pt x="276" y="751"/>
                  </a:cubicBezTo>
                  <a:cubicBezTo>
                    <a:pt x="276" y="752"/>
                    <a:pt x="274" y="751"/>
                    <a:pt x="273" y="751"/>
                  </a:cubicBezTo>
                  <a:cubicBezTo>
                    <a:pt x="273" y="752"/>
                    <a:pt x="274" y="754"/>
                    <a:pt x="273" y="754"/>
                  </a:cubicBezTo>
                  <a:cubicBezTo>
                    <a:pt x="273" y="755"/>
                    <a:pt x="271" y="754"/>
                    <a:pt x="271" y="754"/>
                  </a:cubicBezTo>
                  <a:cubicBezTo>
                    <a:pt x="270" y="755"/>
                    <a:pt x="268" y="757"/>
                    <a:pt x="268" y="758"/>
                  </a:cubicBezTo>
                  <a:cubicBezTo>
                    <a:pt x="268" y="760"/>
                    <a:pt x="266" y="759"/>
                    <a:pt x="265" y="760"/>
                  </a:cubicBezTo>
                  <a:cubicBezTo>
                    <a:pt x="265" y="760"/>
                    <a:pt x="265" y="762"/>
                    <a:pt x="265" y="763"/>
                  </a:cubicBezTo>
                  <a:cubicBezTo>
                    <a:pt x="264" y="763"/>
                    <a:pt x="263" y="762"/>
                    <a:pt x="262" y="763"/>
                  </a:cubicBezTo>
                  <a:cubicBezTo>
                    <a:pt x="261" y="763"/>
                    <a:pt x="260" y="765"/>
                    <a:pt x="259" y="765"/>
                  </a:cubicBezTo>
                  <a:cubicBezTo>
                    <a:pt x="259" y="766"/>
                    <a:pt x="257" y="768"/>
                    <a:pt x="257" y="768"/>
                  </a:cubicBezTo>
                  <a:cubicBezTo>
                    <a:pt x="256" y="769"/>
                    <a:pt x="252" y="770"/>
                    <a:pt x="252" y="770"/>
                  </a:cubicBezTo>
                  <a:cubicBezTo>
                    <a:pt x="251" y="769"/>
                    <a:pt x="251" y="769"/>
                    <a:pt x="250" y="770"/>
                  </a:cubicBezTo>
                  <a:cubicBezTo>
                    <a:pt x="248" y="771"/>
                    <a:pt x="247" y="770"/>
                    <a:pt x="244" y="771"/>
                  </a:cubicBezTo>
                  <a:cubicBezTo>
                    <a:pt x="243" y="771"/>
                    <a:pt x="234" y="775"/>
                    <a:pt x="231" y="771"/>
                  </a:cubicBezTo>
                  <a:cubicBezTo>
                    <a:pt x="229" y="771"/>
                    <a:pt x="231" y="773"/>
                    <a:pt x="231" y="772"/>
                  </a:cubicBezTo>
                  <a:cubicBezTo>
                    <a:pt x="229" y="776"/>
                    <a:pt x="226" y="773"/>
                    <a:pt x="222" y="774"/>
                  </a:cubicBezTo>
                  <a:cubicBezTo>
                    <a:pt x="220" y="774"/>
                    <a:pt x="221" y="775"/>
                    <a:pt x="222" y="775"/>
                  </a:cubicBezTo>
                  <a:cubicBezTo>
                    <a:pt x="220" y="777"/>
                    <a:pt x="213" y="774"/>
                    <a:pt x="209" y="774"/>
                  </a:cubicBezTo>
                  <a:cubicBezTo>
                    <a:pt x="209" y="767"/>
                    <a:pt x="203" y="763"/>
                    <a:pt x="206" y="757"/>
                  </a:cubicBezTo>
                  <a:cubicBezTo>
                    <a:pt x="203" y="754"/>
                    <a:pt x="200" y="752"/>
                    <a:pt x="200" y="746"/>
                  </a:cubicBezTo>
                  <a:cubicBezTo>
                    <a:pt x="196" y="750"/>
                    <a:pt x="200" y="748"/>
                    <a:pt x="198" y="742"/>
                  </a:cubicBezTo>
                  <a:cubicBezTo>
                    <a:pt x="196" y="735"/>
                    <a:pt x="187" y="730"/>
                    <a:pt x="189" y="722"/>
                  </a:cubicBezTo>
                  <a:cubicBezTo>
                    <a:pt x="188" y="721"/>
                    <a:pt x="188" y="725"/>
                    <a:pt x="188" y="725"/>
                  </a:cubicBezTo>
                  <a:cubicBezTo>
                    <a:pt x="185" y="724"/>
                    <a:pt x="188" y="715"/>
                    <a:pt x="185" y="719"/>
                  </a:cubicBezTo>
                  <a:cubicBezTo>
                    <a:pt x="183" y="717"/>
                    <a:pt x="183" y="712"/>
                    <a:pt x="184" y="709"/>
                  </a:cubicBezTo>
                  <a:cubicBezTo>
                    <a:pt x="184" y="705"/>
                    <a:pt x="185" y="702"/>
                    <a:pt x="182" y="697"/>
                  </a:cubicBezTo>
                  <a:cubicBezTo>
                    <a:pt x="183" y="695"/>
                    <a:pt x="179" y="696"/>
                    <a:pt x="178" y="695"/>
                  </a:cubicBezTo>
                  <a:cubicBezTo>
                    <a:pt x="177" y="694"/>
                    <a:pt x="182" y="691"/>
                    <a:pt x="175" y="693"/>
                  </a:cubicBezTo>
                  <a:cubicBezTo>
                    <a:pt x="175" y="692"/>
                    <a:pt x="176" y="689"/>
                    <a:pt x="175" y="688"/>
                  </a:cubicBezTo>
                  <a:cubicBezTo>
                    <a:pt x="175" y="688"/>
                    <a:pt x="173" y="689"/>
                    <a:pt x="172" y="688"/>
                  </a:cubicBezTo>
                  <a:cubicBezTo>
                    <a:pt x="172" y="688"/>
                    <a:pt x="176" y="683"/>
                    <a:pt x="171" y="684"/>
                  </a:cubicBezTo>
                  <a:cubicBezTo>
                    <a:pt x="171" y="682"/>
                    <a:pt x="173" y="681"/>
                    <a:pt x="172" y="678"/>
                  </a:cubicBezTo>
                  <a:cubicBezTo>
                    <a:pt x="170" y="677"/>
                    <a:pt x="173" y="672"/>
                    <a:pt x="168" y="673"/>
                  </a:cubicBezTo>
                  <a:cubicBezTo>
                    <a:pt x="168" y="660"/>
                    <a:pt x="169" y="656"/>
                    <a:pt x="175" y="648"/>
                  </a:cubicBezTo>
                  <a:cubicBezTo>
                    <a:pt x="174" y="646"/>
                    <a:pt x="177" y="640"/>
                    <a:pt x="174" y="641"/>
                  </a:cubicBezTo>
                  <a:cubicBezTo>
                    <a:pt x="174" y="638"/>
                    <a:pt x="177" y="640"/>
                    <a:pt x="178" y="639"/>
                  </a:cubicBezTo>
                  <a:cubicBezTo>
                    <a:pt x="179" y="639"/>
                    <a:pt x="178" y="636"/>
                    <a:pt x="179" y="636"/>
                  </a:cubicBezTo>
                  <a:cubicBezTo>
                    <a:pt x="179" y="634"/>
                    <a:pt x="178" y="621"/>
                    <a:pt x="177" y="625"/>
                  </a:cubicBezTo>
                  <a:cubicBezTo>
                    <a:pt x="174" y="623"/>
                    <a:pt x="175" y="619"/>
                    <a:pt x="175" y="617"/>
                  </a:cubicBezTo>
                  <a:cubicBezTo>
                    <a:pt x="175" y="613"/>
                    <a:pt x="176" y="610"/>
                    <a:pt x="175" y="607"/>
                  </a:cubicBezTo>
                  <a:cubicBezTo>
                    <a:pt x="175" y="605"/>
                    <a:pt x="173" y="606"/>
                    <a:pt x="172" y="606"/>
                  </a:cubicBezTo>
                  <a:cubicBezTo>
                    <a:pt x="172" y="605"/>
                    <a:pt x="174" y="604"/>
                    <a:pt x="174" y="603"/>
                  </a:cubicBezTo>
                  <a:cubicBezTo>
                    <a:pt x="174" y="603"/>
                    <a:pt x="172" y="602"/>
                    <a:pt x="172" y="601"/>
                  </a:cubicBezTo>
                  <a:cubicBezTo>
                    <a:pt x="172" y="598"/>
                    <a:pt x="171" y="599"/>
                    <a:pt x="170" y="597"/>
                  </a:cubicBezTo>
                  <a:cubicBezTo>
                    <a:pt x="169" y="597"/>
                    <a:pt x="170" y="595"/>
                    <a:pt x="170" y="594"/>
                  </a:cubicBezTo>
                  <a:cubicBezTo>
                    <a:pt x="169" y="594"/>
                    <a:pt x="166" y="594"/>
                    <a:pt x="167" y="593"/>
                  </a:cubicBezTo>
                  <a:cubicBezTo>
                    <a:pt x="167" y="593"/>
                    <a:pt x="168" y="593"/>
                    <a:pt x="168" y="593"/>
                  </a:cubicBezTo>
                  <a:cubicBezTo>
                    <a:pt x="166" y="590"/>
                    <a:pt x="165" y="589"/>
                    <a:pt x="161" y="587"/>
                  </a:cubicBezTo>
                  <a:cubicBezTo>
                    <a:pt x="160" y="587"/>
                    <a:pt x="161" y="586"/>
                    <a:pt x="160" y="586"/>
                  </a:cubicBezTo>
                  <a:cubicBezTo>
                    <a:pt x="158" y="586"/>
                    <a:pt x="158" y="582"/>
                    <a:pt x="156" y="583"/>
                  </a:cubicBezTo>
                  <a:cubicBezTo>
                    <a:pt x="153" y="571"/>
                    <a:pt x="156" y="561"/>
                    <a:pt x="156" y="548"/>
                  </a:cubicBezTo>
                  <a:cubicBezTo>
                    <a:pt x="155" y="545"/>
                    <a:pt x="152" y="550"/>
                    <a:pt x="153" y="544"/>
                  </a:cubicBezTo>
                  <a:cubicBezTo>
                    <a:pt x="145" y="544"/>
                    <a:pt x="138" y="543"/>
                    <a:pt x="133" y="541"/>
                  </a:cubicBezTo>
                  <a:cubicBezTo>
                    <a:pt x="135" y="533"/>
                    <a:pt x="129" y="542"/>
                    <a:pt x="130" y="534"/>
                  </a:cubicBezTo>
                  <a:cubicBezTo>
                    <a:pt x="124" y="532"/>
                    <a:pt x="123" y="531"/>
                    <a:pt x="115" y="533"/>
                  </a:cubicBezTo>
                  <a:cubicBezTo>
                    <a:pt x="114" y="533"/>
                    <a:pt x="111" y="533"/>
                    <a:pt x="109" y="534"/>
                  </a:cubicBezTo>
                  <a:cubicBezTo>
                    <a:pt x="109" y="534"/>
                    <a:pt x="105" y="536"/>
                    <a:pt x="101" y="535"/>
                  </a:cubicBezTo>
                  <a:cubicBezTo>
                    <a:pt x="103" y="539"/>
                    <a:pt x="105" y="537"/>
                    <a:pt x="98" y="538"/>
                  </a:cubicBezTo>
                  <a:cubicBezTo>
                    <a:pt x="93" y="539"/>
                    <a:pt x="90" y="541"/>
                    <a:pt x="83" y="541"/>
                  </a:cubicBezTo>
                  <a:cubicBezTo>
                    <a:pt x="80" y="541"/>
                    <a:pt x="80" y="540"/>
                    <a:pt x="78" y="540"/>
                  </a:cubicBezTo>
                  <a:cubicBezTo>
                    <a:pt x="69" y="539"/>
                    <a:pt x="60" y="544"/>
                    <a:pt x="52" y="542"/>
                  </a:cubicBezTo>
                  <a:cubicBezTo>
                    <a:pt x="52" y="538"/>
                    <a:pt x="47" y="539"/>
                    <a:pt x="45" y="538"/>
                  </a:cubicBezTo>
                  <a:cubicBezTo>
                    <a:pt x="44" y="538"/>
                    <a:pt x="45" y="536"/>
                    <a:pt x="45" y="535"/>
                  </a:cubicBezTo>
                  <a:cubicBezTo>
                    <a:pt x="44" y="535"/>
                    <a:pt x="41" y="536"/>
                    <a:pt x="41" y="535"/>
                  </a:cubicBezTo>
                  <a:cubicBezTo>
                    <a:pt x="40" y="535"/>
                    <a:pt x="41" y="533"/>
                    <a:pt x="41" y="533"/>
                  </a:cubicBezTo>
                  <a:cubicBezTo>
                    <a:pt x="39" y="532"/>
                    <a:pt x="38" y="533"/>
                    <a:pt x="38" y="531"/>
                  </a:cubicBezTo>
                  <a:cubicBezTo>
                    <a:pt x="38" y="531"/>
                    <a:pt x="35" y="529"/>
                    <a:pt x="35" y="528"/>
                  </a:cubicBezTo>
                  <a:cubicBezTo>
                    <a:pt x="34" y="528"/>
                    <a:pt x="35" y="527"/>
                    <a:pt x="34" y="527"/>
                  </a:cubicBezTo>
                  <a:cubicBezTo>
                    <a:pt x="32" y="527"/>
                    <a:pt x="33" y="525"/>
                    <a:pt x="32" y="524"/>
                  </a:cubicBezTo>
                  <a:cubicBezTo>
                    <a:pt x="31" y="523"/>
                    <a:pt x="30" y="524"/>
                    <a:pt x="29" y="523"/>
                  </a:cubicBezTo>
                  <a:cubicBezTo>
                    <a:pt x="29" y="522"/>
                    <a:pt x="30" y="521"/>
                    <a:pt x="29" y="520"/>
                  </a:cubicBezTo>
                  <a:cubicBezTo>
                    <a:pt x="28" y="519"/>
                    <a:pt x="26" y="521"/>
                    <a:pt x="26" y="519"/>
                  </a:cubicBezTo>
                  <a:cubicBezTo>
                    <a:pt x="26" y="518"/>
                    <a:pt x="28" y="516"/>
                    <a:pt x="28" y="517"/>
                  </a:cubicBezTo>
                  <a:cubicBezTo>
                    <a:pt x="26" y="512"/>
                    <a:pt x="20" y="514"/>
                    <a:pt x="21" y="509"/>
                  </a:cubicBezTo>
                  <a:cubicBezTo>
                    <a:pt x="14" y="511"/>
                    <a:pt x="17" y="503"/>
                    <a:pt x="11" y="505"/>
                  </a:cubicBezTo>
                  <a:cubicBezTo>
                    <a:pt x="12" y="503"/>
                    <a:pt x="13" y="502"/>
                    <a:pt x="12" y="500"/>
                  </a:cubicBezTo>
                  <a:cubicBezTo>
                    <a:pt x="12" y="498"/>
                    <a:pt x="9" y="499"/>
                    <a:pt x="7" y="499"/>
                  </a:cubicBezTo>
                  <a:cubicBezTo>
                    <a:pt x="8" y="496"/>
                    <a:pt x="4" y="496"/>
                    <a:pt x="4" y="495"/>
                  </a:cubicBezTo>
                  <a:cubicBezTo>
                    <a:pt x="4" y="492"/>
                    <a:pt x="6" y="493"/>
                    <a:pt x="4" y="489"/>
                  </a:cubicBezTo>
                  <a:cubicBezTo>
                    <a:pt x="4" y="488"/>
                    <a:pt x="3" y="489"/>
                    <a:pt x="3" y="488"/>
                  </a:cubicBezTo>
                  <a:cubicBezTo>
                    <a:pt x="3" y="487"/>
                    <a:pt x="1" y="483"/>
                    <a:pt x="0" y="482"/>
                  </a:cubicBezTo>
                  <a:cubicBezTo>
                    <a:pt x="0" y="480"/>
                    <a:pt x="3" y="482"/>
                    <a:pt x="4" y="481"/>
                  </a:cubicBezTo>
                  <a:cubicBezTo>
                    <a:pt x="5" y="480"/>
                    <a:pt x="4" y="476"/>
                    <a:pt x="7" y="476"/>
                  </a:cubicBezTo>
                  <a:cubicBezTo>
                    <a:pt x="7" y="453"/>
                    <a:pt x="7" y="453"/>
                    <a:pt x="7" y="453"/>
                  </a:cubicBezTo>
                  <a:cubicBezTo>
                    <a:pt x="7" y="451"/>
                    <a:pt x="4" y="452"/>
                    <a:pt x="4" y="451"/>
                  </a:cubicBezTo>
                  <a:cubicBezTo>
                    <a:pt x="4" y="451"/>
                    <a:pt x="5" y="449"/>
                    <a:pt x="5" y="448"/>
                  </a:cubicBezTo>
                  <a:cubicBezTo>
                    <a:pt x="6" y="446"/>
                    <a:pt x="4" y="445"/>
                    <a:pt x="4" y="443"/>
                  </a:cubicBezTo>
                  <a:cubicBezTo>
                    <a:pt x="9" y="449"/>
                    <a:pt x="4" y="433"/>
                    <a:pt x="10" y="439"/>
                  </a:cubicBezTo>
                  <a:cubicBezTo>
                    <a:pt x="11" y="437"/>
                    <a:pt x="9" y="432"/>
                    <a:pt x="11" y="430"/>
                  </a:cubicBezTo>
                  <a:cubicBezTo>
                    <a:pt x="11" y="430"/>
                    <a:pt x="14" y="430"/>
                    <a:pt x="14" y="430"/>
                  </a:cubicBezTo>
                  <a:cubicBezTo>
                    <a:pt x="14" y="429"/>
                    <a:pt x="12" y="428"/>
                    <a:pt x="12" y="426"/>
                  </a:cubicBezTo>
                  <a:cubicBezTo>
                    <a:pt x="18" y="425"/>
                    <a:pt x="17" y="417"/>
                    <a:pt x="22" y="416"/>
                  </a:cubicBezTo>
                  <a:cubicBezTo>
                    <a:pt x="22" y="411"/>
                    <a:pt x="27" y="411"/>
                    <a:pt x="26" y="406"/>
                  </a:cubicBezTo>
                  <a:cubicBezTo>
                    <a:pt x="29" y="407"/>
                    <a:pt x="29" y="405"/>
                    <a:pt x="29" y="404"/>
                  </a:cubicBezTo>
                  <a:cubicBezTo>
                    <a:pt x="38" y="403"/>
                    <a:pt x="44" y="400"/>
                    <a:pt x="43" y="389"/>
                  </a:cubicBezTo>
                  <a:cubicBezTo>
                    <a:pt x="49" y="391"/>
                    <a:pt x="44" y="382"/>
                    <a:pt x="49" y="382"/>
                  </a:cubicBezTo>
                  <a:cubicBezTo>
                    <a:pt x="49" y="374"/>
                    <a:pt x="49" y="374"/>
                    <a:pt x="49" y="374"/>
                  </a:cubicBezTo>
                  <a:cubicBezTo>
                    <a:pt x="51" y="374"/>
                    <a:pt x="52" y="372"/>
                    <a:pt x="55" y="373"/>
                  </a:cubicBezTo>
                  <a:cubicBezTo>
                    <a:pt x="57" y="370"/>
                    <a:pt x="59" y="368"/>
                    <a:pt x="62" y="364"/>
                  </a:cubicBezTo>
                  <a:cubicBezTo>
                    <a:pt x="62" y="363"/>
                    <a:pt x="63" y="364"/>
                    <a:pt x="63" y="363"/>
                  </a:cubicBezTo>
                  <a:cubicBezTo>
                    <a:pt x="63" y="361"/>
                    <a:pt x="67" y="361"/>
                    <a:pt x="66" y="359"/>
                  </a:cubicBezTo>
                  <a:cubicBezTo>
                    <a:pt x="72" y="360"/>
                    <a:pt x="73" y="355"/>
                    <a:pt x="78" y="356"/>
                  </a:cubicBezTo>
                  <a:cubicBezTo>
                    <a:pt x="76" y="361"/>
                    <a:pt x="85" y="356"/>
                    <a:pt x="83" y="361"/>
                  </a:cubicBezTo>
                  <a:cubicBezTo>
                    <a:pt x="85" y="358"/>
                    <a:pt x="97" y="363"/>
                    <a:pt x="97" y="357"/>
                  </a:cubicBezTo>
                  <a:cubicBezTo>
                    <a:pt x="103" y="356"/>
                    <a:pt x="109" y="355"/>
                    <a:pt x="112" y="350"/>
                  </a:cubicBezTo>
                  <a:cubicBezTo>
                    <a:pt x="114" y="350"/>
                    <a:pt x="116" y="350"/>
                    <a:pt x="116" y="349"/>
                  </a:cubicBezTo>
                  <a:cubicBezTo>
                    <a:pt x="119" y="349"/>
                    <a:pt x="119" y="350"/>
                    <a:pt x="122" y="350"/>
                  </a:cubicBezTo>
                  <a:cubicBezTo>
                    <a:pt x="125" y="350"/>
                    <a:pt x="128" y="349"/>
                    <a:pt x="130" y="349"/>
                  </a:cubicBezTo>
                  <a:cubicBezTo>
                    <a:pt x="130" y="349"/>
                    <a:pt x="131" y="350"/>
                    <a:pt x="132" y="350"/>
                  </a:cubicBezTo>
                  <a:cubicBezTo>
                    <a:pt x="135" y="350"/>
                    <a:pt x="141" y="353"/>
                    <a:pt x="147" y="352"/>
                  </a:cubicBezTo>
                  <a:cubicBezTo>
                    <a:pt x="150" y="351"/>
                    <a:pt x="154" y="347"/>
                    <a:pt x="157" y="350"/>
                  </a:cubicBezTo>
                  <a:cubicBezTo>
                    <a:pt x="159" y="353"/>
                    <a:pt x="158" y="350"/>
                    <a:pt x="163" y="350"/>
                  </a:cubicBezTo>
                  <a:cubicBezTo>
                    <a:pt x="163" y="351"/>
                    <a:pt x="164" y="352"/>
                    <a:pt x="164" y="353"/>
                  </a:cubicBezTo>
                  <a:cubicBezTo>
                    <a:pt x="164" y="353"/>
                    <a:pt x="161" y="354"/>
                    <a:pt x="161" y="354"/>
                  </a:cubicBezTo>
                  <a:cubicBezTo>
                    <a:pt x="161" y="356"/>
                    <a:pt x="162" y="355"/>
                    <a:pt x="163" y="356"/>
                  </a:cubicBezTo>
                  <a:cubicBezTo>
                    <a:pt x="163" y="357"/>
                    <a:pt x="161" y="357"/>
                    <a:pt x="161" y="357"/>
                  </a:cubicBezTo>
                  <a:cubicBezTo>
                    <a:pt x="161" y="358"/>
                    <a:pt x="163" y="359"/>
                    <a:pt x="163" y="360"/>
                  </a:cubicBezTo>
                  <a:cubicBezTo>
                    <a:pt x="162" y="364"/>
                    <a:pt x="160" y="366"/>
                    <a:pt x="164" y="371"/>
                  </a:cubicBezTo>
                  <a:cubicBezTo>
                    <a:pt x="165" y="374"/>
                    <a:pt x="166" y="370"/>
                    <a:pt x="168" y="373"/>
                  </a:cubicBezTo>
                  <a:cubicBezTo>
                    <a:pt x="168" y="374"/>
                    <a:pt x="171" y="373"/>
                    <a:pt x="171" y="374"/>
                  </a:cubicBezTo>
                  <a:cubicBezTo>
                    <a:pt x="171" y="374"/>
                    <a:pt x="171" y="377"/>
                    <a:pt x="171" y="377"/>
                  </a:cubicBezTo>
                  <a:cubicBezTo>
                    <a:pt x="172" y="378"/>
                    <a:pt x="175" y="376"/>
                    <a:pt x="175" y="378"/>
                  </a:cubicBezTo>
                  <a:cubicBezTo>
                    <a:pt x="180" y="376"/>
                    <a:pt x="183" y="382"/>
                    <a:pt x="185" y="378"/>
                  </a:cubicBezTo>
                  <a:cubicBezTo>
                    <a:pt x="187" y="378"/>
                    <a:pt x="186" y="381"/>
                    <a:pt x="186" y="381"/>
                  </a:cubicBezTo>
                  <a:cubicBezTo>
                    <a:pt x="189" y="383"/>
                    <a:pt x="190" y="381"/>
                    <a:pt x="193" y="382"/>
                  </a:cubicBezTo>
                  <a:cubicBezTo>
                    <a:pt x="194" y="383"/>
                    <a:pt x="194" y="385"/>
                    <a:pt x="195" y="385"/>
                  </a:cubicBezTo>
                  <a:cubicBezTo>
                    <a:pt x="195" y="386"/>
                    <a:pt x="197" y="385"/>
                    <a:pt x="198" y="385"/>
                  </a:cubicBezTo>
                  <a:cubicBezTo>
                    <a:pt x="199" y="387"/>
                    <a:pt x="200" y="386"/>
                    <a:pt x="202" y="387"/>
                  </a:cubicBezTo>
                  <a:cubicBezTo>
                    <a:pt x="202" y="387"/>
                    <a:pt x="203" y="389"/>
                    <a:pt x="203" y="389"/>
                  </a:cubicBezTo>
                  <a:cubicBezTo>
                    <a:pt x="204" y="390"/>
                    <a:pt x="206" y="388"/>
                    <a:pt x="207" y="388"/>
                  </a:cubicBezTo>
                  <a:cubicBezTo>
                    <a:pt x="207" y="388"/>
                    <a:pt x="208" y="389"/>
                    <a:pt x="209" y="389"/>
                  </a:cubicBezTo>
                  <a:cubicBezTo>
                    <a:pt x="210" y="390"/>
                    <a:pt x="211" y="389"/>
                    <a:pt x="212" y="389"/>
                  </a:cubicBezTo>
                  <a:cubicBezTo>
                    <a:pt x="212" y="388"/>
                    <a:pt x="214" y="388"/>
                    <a:pt x="214" y="387"/>
                  </a:cubicBezTo>
                  <a:cubicBezTo>
                    <a:pt x="214" y="387"/>
                    <a:pt x="217" y="386"/>
                    <a:pt x="216" y="385"/>
                  </a:cubicBezTo>
                  <a:cubicBezTo>
                    <a:pt x="212" y="382"/>
                    <a:pt x="220" y="383"/>
                    <a:pt x="220" y="378"/>
                  </a:cubicBezTo>
                  <a:cubicBezTo>
                    <a:pt x="224" y="379"/>
                    <a:pt x="224" y="376"/>
                    <a:pt x="229" y="377"/>
                  </a:cubicBezTo>
                  <a:cubicBezTo>
                    <a:pt x="229" y="377"/>
                    <a:pt x="230" y="378"/>
                    <a:pt x="230" y="378"/>
                  </a:cubicBezTo>
                  <a:cubicBezTo>
                    <a:pt x="232" y="379"/>
                    <a:pt x="234" y="378"/>
                    <a:pt x="236" y="378"/>
                  </a:cubicBezTo>
                  <a:cubicBezTo>
                    <a:pt x="236" y="378"/>
                    <a:pt x="238" y="381"/>
                    <a:pt x="238" y="381"/>
                  </a:cubicBezTo>
                  <a:cubicBezTo>
                    <a:pt x="239" y="381"/>
                    <a:pt x="241" y="379"/>
                    <a:pt x="243" y="380"/>
                  </a:cubicBezTo>
                  <a:cubicBezTo>
                    <a:pt x="243" y="380"/>
                    <a:pt x="242" y="382"/>
                    <a:pt x="243" y="382"/>
                  </a:cubicBezTo>
                  <a:cubicBezTo>
                    <a:pt x="244" y="383"/>
                    <a:pt x="246" y="380"/>
                    <a:pt x="248" y="381"/>
                  </a:cubicBezTo>
                  <a:cubicBezTo>
                    <a:pt x="249" y="382"/>
                    <a:pt x="245" y="383"/>
                    <a:pt x="245" y="382"/>
                  </a:cubicBezTo>
                  <a:cubicBezTo>
                    <a:pt x="246" y="385"/>
                    <a:pt x="255" y="385"/>
                    <a:pt x="259" y="385"/>
                  </a:cubicBezTo>
                  <a:cubicBezTo>
                    <a:pt x="259" y="391"/>
                    <a:pt x="271" y="389"/>
                    <a:pt x="273" y="385"/>
                  </a:cubicBezTo>
                  <a:cubicBezTo>
                    <a:pt x="274" y="387"/>
                    <a:pt x="280" y="384"/>
                    <a:pt x="282" y="385"/>
                  </a:cubicBezTo>
                  <a:cubicBezTo>
                    <a:pt x="283" y="387"/>
                    <a:pt x="282" y="385"/>
                    <a:pt x="285" y="385"/>
                  </a:cubicBezTo>
                  <a:cubicBezTo>
                    <a:pt x="287" y="386"/>
                    <a:pt x="289" y="387"/>
                    <a:pt x="292" y="387"/>
                  </a:cubicBezTo>
                  <a:cubicBezTo>
                    <a:pt x="294" y="386"/>
                    <a:pt x="295" y="384"/>
                    <a:pt x="299" y="384"/>
                  </a:cubicBezTo>
                  <a:cubicBezTo>
                    <a:pt x="300" y="381"/>
                    <a:pt x="299" y="376"/>
                    <a:pt x="303" y="375"/>
                  </a:cubicBezTo>
                  <a:cubicBezTo>
                    <a:pt x="303" y="373"/>
                    <a:pt x="301" y="373"/>
                    <a:pt x="301" y="370"/>
                  </a:cubicBezTo>
                  <a:cubicBezTo>
                    <a:pt x="306" y="370"/>
                    <a:pt x="306" y="361"/>
                    <a:pt x="310" y="366"/>
                  </a:cubicBezTo>
                  <a:cubicBezTo>
                    <a:pt x="311" y="360"/>
                    <a:pt x="308" y="359"/>
                    <a:pt x="304" y="359"/>
                  </a:cubicBezTo>
                  <a:cubicBezTo>
                    <a:pt x="305" y="357"/>
                    <a:pt x="306" y="355"/>
                    <a:pt x="306" y="353"/>
                  </a:cubicBezTo>
                  <a:cubicBezTo>
                    <a:pt x="304" y="349"/>
                    <a:pt x="296" y="352"/>
                    <a:pt x="294" y="347"/>
                  </a:cubicBezTo>
                  <a:cubicBezTo>
                    <a:pt x="292" y="349"/>
                    <a:pt x="287" y="349"/>
                    <a:pt x="286" y="352"/>
                  </a:cubicBezTo>
                  <a:cubicBezTo>
                    <a:pt x="284" y="352"/>
                    <a:pt x="285" y="349"/>
                    <a:pt x="285" y="349"/>
                  </a:cubicBezTo>
                  <a:cubicBezTo>
                    <a:pt x="282" y="347"/>
                    <a:pt x="278" y="350"/>
                    <a:pt x="275" y="349"/>
                  </a:cubicBezTo>
                  <a:cubicBezTo>
                    <a:pt x="273" y="350"/>
                    <a:pt x="273" y="352"/>
                    <a:pt x="271" y="352"/>
                  </a:cubicBezTo>
                  <a:cubicBezTo>
                    <a:pt x="267" y="352"/>
                    <a:pt x="267" y="346"/>
                    <a:pt x="261" y="347"/>
                  </a:cubicBezTo>
                  <a:cubicBezTo>
                    <a:pt x="261" y="345"/>
                    <a:pt x="259" y="344"/>
                    <a:pt x="259" y="342"/>
                  </a:cubicBezTo>
                  <a:cubicBezTo>
                    <a:pt x="258" y="342"/>
                    <a:pt x="257" y="342"/>
                    <a:pt x="257" y="340"/>
                  </a:cubicBezTo>
                  <a:cubicBezTo>
                    <a:pt x="256" y="339"/>
                    <a:pt x="254" y="338"/>
                    <a:pt x="251" y="338"/>
                  </a:cubicBezTo>
                  <a:cubicBezTo>
                    <a:pt x="254" y="334"/>
                    <a:pt x="252" y="326"/>
                    <a:pt x="251" y="322"/>
                  </a:cubicBezTo>
                  <a:cubicBezTo>
                    <a:pt x="247" y="325"/>
                    <a:pt x="243" y="319"/>
                    <a:pt x="243" y="326"/>
                  </a:cubicBezTo>
                  <a:cubicBezTo>
                    <a:pt x="238" y="324"/>
                    <a:pt x="238" y="328"/>
                    <a:pt x="234" y="325"/>
                  </a:cubicBezTo>
                  <a:cubicBezTo>
                    <a:pt x="234" y="327"/>
                    <a:pt x="234" y="327"/>
                    <a:pt x="233" y="328"/>
                  </a:cubicBezTo>
                  <a:cubicBezTo>
                    <a:pt x="234" y="329"/>
                    <a:pt x="235" y="329"/>
                    <a:pt x="236" y="331"/>
                  </a:cubicBezTo>
                  <a:cubicBezTo>
                    <a:pt x="236" y="332"/>
                    <a:pt x="235" y="334"/>
                    <a:pt x="238" y="333"/>
                  </a:cubicBezTo>
                  <a:cubicBezTo>
                    <a:pt x="237" y="338"/>
                    <a:pt x="237" y="336"/>
                    <a:pt x="240" y="339"/>
                  </a:cubicBezTo>
                  <a:cubicBezTo>
                    <a:pt x="241" y="342"/>
                    <a:pt x="238" y="341"/>
                    <a:pt x="237" y="342"/>
                  </a:cubicBezTo>
                  <a:cubicBezTo>
                    <a:pt x="237" y="342"/>
                    <a:pt x="235" y="347"/>
                    <a:pt x="234" y="346"/>
                  </a:cubicBezTo>
                  <a:cubicBezTo>
                    <a:pt x="231" y="343"/>
                    <a:pt x="234" y="350"/>
                    <a:pt x="229" y="349"/>
                  </a:cubicBezTo>
                  <a:cubicBezTo>
                    <a:pt x="228" y="348"/>
                    <a:pt x="227" y="346"/>
                    <a:pt x="226" y="346"/>
                  </a:cubicBezTo>
                  <a:cubicBezTo>
                    <a:pt x="225" y="344"/>
                    <a:pt x="227" y="343"/>
                    <a:pt x="229" y="343"/>
                  </a:cubicBezTo>
                  <a:cubicBezTo>
                    <a:pt x="227" y="341"/>
                    <a:pt x="222" y="340"/>
                    <a:pt x="226" y="336"/>
                  </a:cubicBezTo>
                  <a:cubicBezTo>
                    <a:pt x="224" y="335"/>
                    <a:pt x="221" y="337"/>
                    <a:pt x="220" y="336"/>
                  </a:cubicBezTo>
                  <a:cubicBezTo>
                    <a:pt x="219" y="335"/>
                    <a:pt x="223" y="335"/>
                    <a:pt x="223" y="335"/>
                  </a:cubicBezTo>
                  <a:cubicBezTo>
                    <a:pt x="223" y="335"/>
                    <a:pt x="219" y="331"/>
                    <a:pt x="216" y="329"/>
                  </a:cubicBezTo>
                  <a:cubicBezTo>
                    <a:pt x="217" y="323"/>
                    <a:pt x="213" y="321"/>
                    <a:pt x="213" y="315"/>
                  </a:cubicBezTo>
                  <a:cubicBezTo>
                    <a:pt x="214" y="313"/>
                    <a:pt x="209" y="315"/>
                    <a:pt x="209" y="314"/>
                  </a:cubicBezTo>
                  <a:cubicBezTo>
                    <a:pt x="209" y="313"/>
                    <a:pt x="211" y="311"/>
                    <a:pt x="210" y="311"/>
                  </a:cubicBezTo>
                  <a:cubicBezTo>
                    <a:pt x="207" y="309"/>
                    <a:pt x="207" y="311"/>
                    <a:pt x="205" y="310"/>
                  </a:cubicBezTo>
                  <a:cubicBezTo>
                    <a:pt x="204" y="309"/>
                    <a:pt x="206" y="308"/>
                    <a:pt x="206" y="307"/>
                  </a:cubicBezTo>
                  <a:cubicBezTo>
                    <a:pt x="206" y="306"/>
                    <a:pt x="204" y="308"/>
                    <a:pt x="205" y="308"/>
                  </a:cubicBezTo>
                  <a:cubicBezTo>
                    <a:pt x="203" y="308"/>
                    <a:pt x="204" y="306"/>
                    <a:pt x="203" y="305"/>
                  </a:cubicBezTo>
                  <a:cubicBezTo>
                    <a:pt x="198" y="306"/>
                    <a:pt x="198" y="302"/>
                    <a:pt x="192" y="303"/>
                  </a:cubicBezTo>
                  <a:cubicBezTo>
                    <a:pt x="192" y="301"/>
                    <a:pt x="190" y="301"/>
                    <a:pt x="189" y="300"/>
                  </a:cubicBezTo>
                  <a:cubicBezTo>
                    <a:pt x="189" y="299"/>
                    <a:pt x="190" y="297"/>
                    <a:pt x="189" y="297"/>
                  </a:cubicBezTo>
                  <a:cubicBezTo>
                    <a:pt x="189" y="296"/>
                    <a:pt x="187" y="297"/>
                    <a:pt x="186" y="297"/>
                  </a:cubicBezTo>
                  <a:cubicBezTo>
                    <a:pt x="186" y="297"/>
                    <a:pt x="186" y="291"/>
                    <a:pt x="185" y="293"/>
                  </a:cubicBezTo>
                  <a:cubicBezTo>
                    <a:pt x="184" y="294"/>
                    <a:pt x="183" y="293"/>
                    <a:pt x="182" y="291"/>
                  </a:cubicBezTo>
                  <a:cubicBezTo>
                    <a:pt x="182" y="291"/>
                    <a:pt x="180" y="290"/>
                    <a:pt x="181" y="288"/>
                  </a:cubicBezTo>
                  <a:cubicBezTo>
                    <a:pt x="176" y="289"/>
                    <a:pt x="177" y="290"/>
                    <a:pt x="172" y="288"/>
                  </a:cubicBezTo>
                  <a:cubicBezTo>
                    <a:pt x="171" y="289"/>
                    <a:pt x="171" y="291"/>
                    <a:pt x="170" y="291"/>
                  </a:cubicBezTo>
                  <a:cubicBezTo>
                    <a:pt x="168" y="295"/>
                    <a:pt x="172" y="294"/>
                    <a:pt x="172" y="297"/>
                  </a:cubicBezTo>
                  <a:cubicBezTo>
                    <a:pt x="172" y="298"/>
                    <a:pt x="175" y="301"/>
                    <a:pt x="175" y="301"/>
                  </a:cubicBezTo>
                  <a:cubicBezTo>
                    <a:pt x="176" y="302"/>
                    <a:pt x="176" y="303"/>
                    <a:pt x="178" y="303"/>
                  </a:cubicBezTo>
                  <a:cubicBezTo>
                    <a:pt x="176" y="307"/>
                    <a:pt x="181" y="306"/>
                    <a:pt x="182" y="308"/>
                  </a:cubicBezTo>
                  <a:cubicBezTo>
                    <a:pt x="183" y="309"/>
                    <a:pt x="184" y="314"/>
                    <a:pt x="185" y="312"/>
                  </a:cubicBezTo>
                  <a:cubicBezTo>
                    <a:pt x="187" y="310"/>
                    <a:pt x="185" y="313"/>
                    <a:pt x="186" y="314"/>
                  </a:cubicBezTo>
                  <a:cubicBezTo>
                    <a:pt x="188" y="315"/>
                    <a:pt x="191" y="314"/>
                    <a:pt x="192" y="318"/>
                  </a:cubicBezTo>
                  <a:cubicBezTo>
                    <a:pt x="194" y="317"/>
                    <a:pt x="194" y="319"/>
                    <a:pt x="195" y="319"/>
                  </a:cubicBezTo>
                  <a:cubicBezTo>
                    <a:pt x="196" y="319"/>
                    <a:pt x="197" y="318"/>
                    <a:pt x="196" y="318"/>
                  </a:cubicBezTo>
                  <a:cubicBezTo>
                    <a:pt x="198" y="318"/>
                    <a:pt x="198" y="322"/>
                    <a:pt x="199" y="319"/>
                  </a:cubicBezTo>
                  <a:cubicBezTo>
                    <a:pt x="202" y="319"/>
                    <a:pt x="198" y="326"/>
                    <a:pt x="203" y="324"/>
                  </a:cubicBezTo>
                  <a:cubicBezTo>
                    <a:pt x="203" y="327"/>
                    <a:pt x="197" y="324"/>
                    <a:pt x="195" y="325"/>
                  </a:cubicBezTo>
                  <a:cubicBezTo>
                    <a:pt x="196" y="326"/>
                    <a:pt x="197" y="326"/>
                    <a:pt x="198" y="328"/>
                  </a:cubicBezTo>
                  <a:cubicBezTo>
                    <a:pt x="199" y="330"/>
                    <a:pt x="195" y="335"/>
                    <a:pt x="198" y="335"/>
                  </a:cubicBezTo>
                  <a:cubicBezTo>
                    <a:pt x="196" y="337"/>
                    <a:pt x="193" y="337"/>
                    <a:pt x="191" y="338"/>
                  </a:cubicBezTo>
                  <a:cubicBezTo>
                    <a:pt x="193" y="337"/>
                    <a:pt x="191" y="332"/>
                    <a:pt x="193" y="332"/>
                  </a:cubicBezTo>
                  <a:cubicBezTo>
                    <a:pt x="192" y="331"/>
                    <a:pt x="193" y="328"/>
                    <a:pt x="191" y="328"/>
                  </a:cubicBezTo>
                  <a:cubicBezTo>
                    <a:pt x="188" y="328"/>
                    <a:pt x="192" y="326"/>
                    <a:pt x="188" y="324"/>
                  </a:cubicBezTo>
                  <a:cubicBezTo>
                    <a:pt x="186" y="323"/>
                    <a:pt x="183" y="323"/>
                    <a:pt x="184" y="319"/>
                  </a:cubicBezTo>
                  <a:cubicBezTo>
                    <a:pt x="178" y="321"/>
                    <a:pt x="177" y="317"/>
                    <a:pt x="172" y="317"/>
                  </a:cubicBezTo>
                  <a:cubicBezTo>
                    <a:pt x="172" y="313"/>
                    <a:pt x="169" y="312"/>
                    <a:pt x="167" y="308"/>
                  </a:cubicBezTo>
                  <a:cubicBezTo>
                    <a:pt x="166" y="307"/>
                    <a:pt x="165" y="308"/>
                    <a:pt x="165" y="307"/>
                  </a:cubicBezTo>
                  <a:cubicBezTo>
                    <a:pt x="165" y="305"/>
                    <a:pt x="163" y="306"/>
                    <a:pt x="163" y="305"/>
                  </a:cubicBezTo>
                  <a:cubicBezTo>
                    <a:pt x="162" y="305"/>
                    <a:pt x="163" y="303"/>
                    <a:pt x="163" y="303"/>
                  </a:cubicBezTo>
                  <a:cubicBezTo>
                    <a:pt x="161" y="302"/>
                    <a:pt x="158" y="303"/>
                    <a:pt x="157" y="303"/>
                  </a:cubicBezTo>
                  <a:cubicBezTo>
                    <a:pt x="156" y="302"/>
                    <a:pt x="159" y="301"/>
                    <a:pt x="160" y="301"/>
                  </a:cubicBezTo>
                  <a:cubicBezTo>
                    <a:pt x="158" y="298"/>
                    <a:pt x="150" y="298"/>
                    <a:pt x="146" y="300"/>
                  </a:cubicBezTo>
                  <a:cubicBezTo>
                    <a:pt x="145" y="301"/>
                    <a:pt x="148" y="301"/>
                    <a:pt x="149" y="301"/>
                  </a:cubicBezTo>
                  <a:cubicBezTo>
                    <a:pt x="147" y="303"/>
                    <a:pt x="146" y="301"/>
                    <a:pt x="144" y="303"/>
                  </a:cubicBezTo>
                  <a:cubicBezTo>
                    <a:pt x="141" y="304"/>
                    <a:pt x="141" y="309"/>
                    <a:pt x="139" y="308"/>
                  </a:cubicBezTo>
                  <a:cubicBezTo>
                    <a:pt x="133" y="308"/>
                    <a:pt x="132" y="303"/>
                    <a:pt x="125" y="304"/>
                  </a:cubicBezTo>
                  <a:cubicBezTo>
                    <a:pt x="123" y="305"/>
                    <a:pt x="123" y="308"/>
                    <a:pt x="119" y="307"/>
                  </a:cubicBezTo>
                  <a:cubicBezTo>
                    <a:pt x="119" y="317"/>
                    <a:pt x="119" y="317"/>
                    <a:pt x="119" y="317"/>
                  </a:cubicBezTo>
                  <a:cubicBezTo>
                    <a:pt x="115" y="319"/>
                    <a:pt x="106" y="317"/>
                    <a:pt x="108" y="325"/>
                  </a:cubicBezTo>
                  <a:cubicBezTo>
                    <a:pt x="99" y="323"/>
                    <a:pt x="106" y="331"/>
                    <a:pt x="98" y="331"/>
                  </a:cubicBezTo>
                  <a:cubicBezTo>
                    <a:pt x="98" y="332"/>
                    <a:pt x="103" y="336"/>
                    <a:pt x="99" y="336"/>
                  </a:cubicBezTo>
                  <a:cubicBezTo>
                    <a:pt x="99" y="341"/>
                    <a:pt x="97" y="336"/>
                    <a:pt x="94" y="340"/>
                  </a:cubicBezTo>
                  <a:cubicBezTo>
                    <a:pt x="94" y="342"/>
                    <a:pt x="94" y="343"/>
                    <a:pt x="95" y="343"/>
                  </a:cubicBezTo>
                  <a:cubicBezTo>
                    <a:pt x="95" y="346"/>
                    <a:pt x="90" y="344"/>
                    <a:pt x="88" y="345"/>
                  </a:cubicBezTo>
                  <a:cubicBezTo>
                    <a:pt x="87" y="345"/>
                    <a:pt x="87" y="348"/>
                    <a:pt x="85" y="349"/>
                  </a:cubicBezTo>
                  <a:cubicBezTo>
                    <a:pt x="81" y="351"/>
                    <a:pt x="74" y="348"/>
                    <a:pt x="70" y="353"/>
                  </a:cubicBezTo>
                  <a:cubicBezTo>
                    <a:pt x="68" y="352"/>
                    <a:pt x="67" y="349"/>
                    <a:pt x="66" y="347"/>
                  </a:cubicBezTo>
                  <a:cubicBezTo>
                    <a:pt x="60" y="346"/>
                    <a:pt x="53" y="349"/>
                    <a:pt x="50" y="347"/>
                  </a:cubicBezTo>
                  <a:cubicBezTo>
                    <a:pt x="51" y="342"/>
                    <a:pt x="53" y="336"/>
                    <a:pt x="49" y="333"/>
                  </a:cubicBezTo>
                  <a:cubicBezTo>
                    <a:pt x="48" y="331"/>
                    <a:pt x="51" y="330"/>
                    <a:pt x="52" y="328"/>
                  </a:cubicBezTo>
                  <a:cubicBezTo>
                    <a:pt x="53" y="324"/>
                    <a:pt x="50" y="319"/>
                    <a:pt x="53" y="317"/>
                  </a:cubicBezTo>
                  <a:cubicBezTo>
                    <a:pt x="52" y="313"/>
                    <a:pt x="52" y="309"/>
                    <a:pt x="49" y="308"/>
                  </a:cubicBezTo>
                  <a:cubicBezTo>
                    <a:pt x="50" y="307"/>
                    <a:pt x="52" y="307"/>
                    <a:pt x="52" y="304"/>
                  </a:cubicBezTo>
                  <a:cubicBezTo>
                    <a:pt x="55" y="305"/>
                    <a:pt x="64" y="301"/>
                    <a:pt x="63" y="307"/>
                  </a:cubicBezTo>
                  <a:cubicBezTo>
                    <a:pt x="66" y="304"/>
                    <a:pt x="80" y="310"/>
                    <a:pt x="83" y="307"/>
                  </a:cubicBezTo>
                  <a:cubicBezTo>
                    <a:pt x="84" y="305"/>
                    <a:pt x="83" y="306"/>
                    <a:pt x="85" y="307"/>
                  </a:cubicBezTo>
                  <a:cubicBezTo>
                    <a:pt x="85" y="307"/>
                    <a:pt x="86" y="305"/>
                    <a:pt x="87" y="305"/>
                  </a:cubicBezTo>
                  <a:cubicBezTo>
                    <a:pt x="87" y="305"/>
                    <a:pt x="87" y="307"/>
                    <a:pt x="87" y="307"/>
                  </a:cubicBezTo>
                  <a:cubicBezTo>
                    <a:pt x="91" y="306"/>
                    <a:pt x="93" y="304"/>
                    <a:pt x="94" y="300"/>
                  </a:cubicBezTo>
                  <a:cubicBezTo>
                    <a:pt x="94" y="298"/>
                    <a:pt x="97" y="291"/>
                    <a:pt x="94" y="287"/>
                  </a:cubicBezTo>
                  <a:cubicBezTo>
                    <a:pt x="92" y="285"/>
                    <a:pt x="95" y="285"/>
                    <a:pt x="92" y="281"/>
                  </a:cubicBezTo>
                  <a:cubicBezTo>
                    <a:pt x="92" y="280"/>
                    <a:pt x="90" y="280"/>
                    <a:pt x="88" y="280"/>
                  </a:cubicBezTo>
                  <a:cubicBezTo>
                    <a:pt x="89" y="279"/>
                    <a:pt x="90" y="278"/>
                    <a:pt x="90" y="276"/>
                  </a:cubicBezTo>
                  <a:cubicBezTo>
                    <a:pt x="88" y="275"/>
                    <a:pt x="87" y="277"/>
                    <a:pt x="87" y="277"/>
                  </a:cubicBezTo>
                  <a:cubicBezTo>
                    <a:pt x="85" y="277"/>
                    <a:pt x="87" y="275"/>
                    <a:pt x="85" y="274"/>
                  </a:cubicBezTo>
                  <a:cubicBezTo>
                    <a:pt x="84" y="274"/>
                    <a:pt x="80" y="274"/>
                    <a:pt x="78" y="273"/>
                  </a:cubicBezTo>
                  <a:cubicBezTo>
                    <a:pt x="78" y="273"/>
                    <a:pt x="78" y="272"/>
                    <a:pt x="77" y="272"/>
                  </a:cubicBezTo>
                  <a:cubicBezTo>
                    <a:pt x="75" y="272"/>
                    <a:pt x="74" y="272"/>
                    <a:pt x="74" y="270"/>
                  </a:cubicBezTo>
                  <a:cubicBezTo>
                    <a:pt x="73" y="266"/>
                    <a:pt x="77" y="269"/>
                    <a:pt x="77" y="269"/>
                  </a:cubicBezTo>
                  <a:cubicBezTo>
                    <a:pt x="81" y="267"/>
                    <a:pt x="84" y="265"/>
                    <a:pt x="92" y="266"/>
                  </a:cubicBezTo>
                  <a:cubicBezTo>
                    <a:pt x="93" y="264"/>
                    <a:pt x="91" y="263"/>
                    <a:pt x="90" y="263"/>
                  </a:cubicBezTo>
                  <a:cubicBezTo>
                    <a:pt x="91" y="259"/>
                    <a:pt x="96" y="263"/>
                    <a:pt x="98" y="263"/>
                  </a:cubicBezTo>
                  <a:cubicBezTo>
                    <a:pt x="99" y="263"/>
                    <a:pt x="102" y="260"/>
                    <a:pt x="102" y="263"/>
                  </a:cubicBezTo>
                  <a:cubicBezTo>
                    <a:pt x="105" y="261"/>
                    <a:pt x="106" y="256"/>
                    <a:pt x="111" y="256"/>
                  </a:cubicBezTo>
                  <a:cubicBezTo>
                    <a:pt x="109" y="251"/>
                    <a:pt x="115" y="254"/>
                    <a:pt x="113" y="249"/>
                  </a:cubicBezTo>
                  <a:cubicBezTo>
                    <a:pt x="122" y="249"/>
                    <a:pt x="122" y="249"/>
                    <a:pt x="122" y="249"/>
                  </a:cubicBezTo>
                  <a:cubicBezTo>
                    <a:pt x="122" y="248"/>
                    <a:pt x="120" y="248"/>
                    <a:pt x="119" y="248"/>
                  </a:cubicBezTo>
                  <a:cubicBezTo>
                    <a:pt x="120" y="246"/>
                    <a:pt x="123" y="247"/>
                    <a:pt x="122" y="242"/>
                  </a:cubicBezTo>
                  <a:cubicBezTo>
                    <a:pt x="126" y="242"/>
                    <a:pt x="125" y="245"/>
                    <a:pt x="127" y="242"/>
                  </a:cubicBezTo>
                  <a:cubicBezTo>
                    <a:pt x="124" y="235"/>
                    <a:pt x="130" y="238"/>
                    <a:pt x="130" y="231"/>
                  </a:cubicBezTo>
                  <a:cubicBezTo>
                    <a:pt x="132" y="231"/>
                    <a:pt x="134" y="231"/>
                    <a:pt x="136" y="231"/>
                  </a:cubicBezTo>
                  <a:cubicBezTo>
                    <a:pt x="138" y="231"/>
                    <a:pt x="138" y="229"/>
                    <a:pt x="139" y="228"/>
                  </a:cubicBezTo>
                  <a:cubicBezTo>
                    <a:pt x="140" y="228"/>
                    <a:pt x="140" y="229"/>
                    <a:pt x="140" y="230"/>
                  </a:cubicBezTo>
                  <a:cubicBezTo>
                    <a:pt x="142" y="230"/>
                    <a:pt x="141" y="228"/>
                    <a:pt x="142" y="228"/>
                  </a:cubicBezTo>
                  <a:cubicBezTo>
                    <a:pt x="143" y="228"/>
                    <a:pt x="146" y="229"/>
                    <a:pt x="147" y="228"/>
                  </a:cubicBezTo>
                  <a:cubicBezTo>
                    <a:pt x="149" y="228"/>
                    <a:pt x="150" y="224"/>
                    <a:pt x="153" y="225"/>
                  </a:cubicBezTo>
                  <a:cubicBezTo>
                    <a:pt x="152" y="222"/>
                    <a:pt x="148" y="223"/>
                    <a:pt x="149" y="218"/>
                  </a:cubicBezTo>
                  <a:cubicBezTo>
                    <a:pt x="152" y="218"/>
                    <a:pt x="150" y="216"/>
                    <a:pt x="150" y="211"/>
                  </a:cubicBezTo>
                  <a:cubicBezTo>
                    <a:pt x="150" y="208"/>
                    <a:pt x="152" y="205"/>
                    <a:pt x="151" y="202"/>
                  </a:cubicBezTo>
                  <a:cubicBezTo>
                    <a:pt x="157" y="202"/>
                    <a:pt x="157" y="202"/>
                    <a:pt x="157" y="202"/>
                  </a:cubicBezTo>
                  <a:cubicBezTo>
                    <a:pt x="161" y="201"/>
                    <a:pt x="154" y="198"/>
                    <a:pt x="160" y="199"/>
                  </a:cubicBezTo>
                  <a:cubicBezTo>
                    <a:pt x="160" y="200"/>
                    <a:pt x="162" y="200"/>
                    <a:pt x="163" y="200"/>
                  </a:cubicBezTo>
                  <a:cubicBezTo>
                    <a:pt x="160" y="203"/>
                    <a:pt x="160" y="200"/>
                    <a:pt x="161" y="204"/>
                  </a:cubicBezTo>
                  <a:cubicBezTo>
                    <a:pt x="162" y="207"/>
                    <a:pt x="161" y="209"/>
                    <a:pt x="164" y="209"/>
                  </a:cubicBezTo>
                  <a:cubicBezTo>
                    <a:pt x="164" y="211"/>
                    <a:pt x="164" y="213"/>
                    <a:pt x="163" y="213"/>
                  </a:cubicBezTo>
                  <a:cubicBezTo>
                    <a:pt x="162" y="215"/>
                    <a:pt x="169" y="210"/>
                    <a:pt x="171" y="214"/>
                  </a:cubicBezTo>
                  <a:cubicBezTo>
                    <a:pt x="170" y="218"/>
                    <a:pt x="162" y="215"/>
                    <a:pt x="161" y="220"/>
                  </a:cubicBezTo>
                  <a:cubicBezTo>
                    <a:pt x="160" y="223"/>
                    <a:pt x="164" y="223"/>
                    <a:pt x="165" y="224"/>
                  </a:cubicBezTo>
                  <a:cubicBezTo>
                    <a:pt x="167" y="225"/>
                    <a:pt x="167" y="227"/>
                    <a:pt x="170" y="227"/>
                  </a:cubicBezTo>
                  <a:cubicBezTo>
                    <a:pt x="168" y="224"/>
                    <a:pt x="164" y="224"/>
                    <a:pt x="171" y="224"/>
                  </a:cubicBezTo>
                  <a:cubicBezTo>
                    <a:pt x="173" y="224"/>
                    <a:pt x="175" y="224"/>
                    <a:pt x="177" y="224"/>
                  </a:cubicBezTo>
                  <a:cubicBezTo>
                    <a:pt x="179" y="224"/>
                    <a:pt x="180" y="225"/>
                    <a:pt x="182" y="225"/>
                  </a:cubicBezTo>
                  <a:cubicBezTo>
                    <a:pt x="186" y="225"/>
                    <a:pt x="187" y="223"/>
                    <a:pt x="191" y="224"/>
                  </a:cubicBezTo>
                  <a:cubicBezTo>
                    <a:pt x="191" y="224"/>
                    <a:pt x="196" y="226"/>
                    <a:pt x="198" y="224"/>
                  </a:cubicBezTo>
                  <a:cubicBezTo>
                    <a:pt x="198" y="224"/>
                    <a:pt x="198" y="223"/>
                    <a:pt x="198" y="223"/>
                  </a:cubicBezTo>
                  <a:cubicBezTo>
                    <a:pt x="202" y="221"/>
                    <a:pt x="206" y="223"/>
                    <a:pt x="207" y="220"/>
                  </a:cubicBezTo>
                  <a:cubicBezTo>
                    <a:pt x="213" y="225"/>
                    <a:pt x="217" y="215"/>
                    <a:pt x="220" y="218"/>
                  </a:cubicBezTo>
                  <a:cubicBezTo>
                    <a:pt x="220" y="213"/>
                    <a:pt x="220" y="213"/>
                    <a:pt x="220" y="213"/>
                  </a:cubicBezTo>
                  <a:cubicBezTo>
                    <a:pt x="223" y="213"/>
                    <a:pt x="222" y="212"/>
                    <a:pt x="223" y="210"/>
                  </a:cubicBezTo>
                  <a:cubicBezTo>
                    <a:pt x="223" y="210"/>
                    <a:pt x="224" y="206"/>
                    <a:pt x="224" y="206"/>
                  </a:cubicBezTo>
                  <a:cubicBezTo>
                    <a:pt x="226" y="204"/>
                    <a:pt x="224" y="204"/>
                    <a:pt x="224" y="202"/>
                  </a:cubicBezTo>
                  <a:cubicBezTo>
                    <a:pt x="228" y="202"/>
                    <a:pt x="230" y="201"/>
                    <a:pt x="230" y="199"/>
                  </a:cubicBezTo>
                  <a:cubicBezTo>
                    <a:pt x="231" y="199"/>
                    <a:pt x="231" y="200"/>
                    <a:pt x="231" y="202"/>
                  </a:cubicBezTo>
                  <a:cubicBezTo>
                    <a:pt x="233" y="200"/>
                    <a:pt x="234" y="200"/>
                    <a:pt x="237" y="200"/>
                  </a:cubicBezTo>
                  <a:cubicBezTo>
                    <a:pt x="238" y="200"/>
                    <a:pt x="238" y="197"/>
                    <a:pt x="240" y="197"/>
                  </a:cubicBezTo>
                  <a:cubicBezTo>
                    <a:pt x="240" y="194"/>
                    <a:pt x="239" y="192"/>
                    <a:pt x="237" y="192"/>
                  </a:cubicBezTo>
                  <a:cubicBezTo>
                    <a:pt x="238" y="190"/>
                    <a:pt x="238" y="189"/>
                    <a:pt x="238" y="186"/>
                  </a:cubicBezTo>
                  <a:cubicBezTo>
                    <a:pt x="241" y="187"/>
                    <a:pt x="243" y="186"/>
                    <a:pt x="243" y="183"/>
                  </a:cubicBezTo>
                  <a:cubicBezTo>
                    <a:pt x="246" y="187"/>
                    <a:pt x="247" y="182"/>
                    <a:pt x="252" y="183"/>
                  </a:cubicBezTo>
                  <a:cubicBezTo>
                    <a:pt x="253" y="183"/>
                    <a:pt x="254" y="185"/>
                    <a:pt x="254" y="185"/>
                  </a:cubicBezTo>
                  <a:cubicBezTo>
                    <a:pt x="255" y="185"/>
                    <a:pt x="255" y="183"/>
                    <a:pt x="257" y="183"/>
                  </a:cubicBezTo>
                  <a:cubicBezTo>
                    <a:pt x="258" y="183"/>
                    <a:pt x="260" y="185"/>
                    <a:pt x="259" y="185"/>
                  </a:cubicBezTo>
                  <a:cubicBezTo>
                    <a:pt x="261" y="184"/>
                    <a:pt x="260" y="183"/>
                    <a:pt x="261" y="182"/>
                  </a:cubicBezTo>
                  <a:cubicBezTo>
                    <a:pt x="261" y="181"/>
                    <a:pt x="263" y="182"/>
                    <a:pt x="264" y="182"/>
                  </a:cubicBezTo>
                  <a:cubicBezTo>
                    <a:pt x="266" y="180"/>
                    <a:pt x="265" y="178"/>
                    <a:pt x="269" y="179"/>
                  </a:cubicBezTo>
                  <a:cubicBezTo>
                    <a:pt x="267" y="177"/>
                    <a:pt x="269" y="172"/>
                    <a:pt x="265" y="172"/>
                  </a:cubicBezTo>
                  <a:cubicBezTo>
                    <a:pt x="262" y="170"/>
                    <a:pt x="263" y="175"/>
                    <a:pt x="262" y="175"/>
                  </a:cubicBezTo>
                  <a:cubicBezTo>
                    <a:pt x="261" y="175"/>
                    <a:pt x="261" y="173"/>
                    <a:pt x="259" y="173"/>
                  </a:cubicBezTo>
                  <a:cubicBezTo>
                    <a:pt x="259" y="174"/>
                    <a:pt x="258" y="175"/>
                    <a:pt x="258" y="175"/>
                  </a:cubicBezTo>
                  <a:cubicBezTo>
                    <a:pt x="257" y="175"/>
                    <a:pt x="257" y="173"/>
                    <a:pt x="255" y="173"/>
                  </a:cubicBezTo>
                  <a:cubicBezTo>
                    <a:pt x="253" y="174"/>
                    <a:pt x="251" y="176"/>
                    <a:pt x="248" y="175"/>
                  </a:cubicBezTo>
                  <a:cubicBezTo>
                    <a:pt x="247" y="175"/>
                    <a:pt x="247" y="177"/>
                    <a:pt x="247" y="178"/>
                  </a:cubicBezTo>
                  <a:cubicBezTo>
                    <a:pt x="241" y="176"/>
                    <a:pt x="235" y="178"/>
                    <a:pt x="230" y="176"/>
                  </a:cubicBezTo>
                  <a:cubicBezTo>
                    <a:pt x="230" y="176"/>
                    <a:pt x="230" y="174"/>
                    <a:pt x="230" y="173"/>
                  </a:cubicBezTo>
                  <a:cubicBezTo>
                    <a:pt x="229" y="172"/>
                    <a:pt x="225" y="174"/>
                    <a:pt x="224" y="172"/>
                  </a:cubicBezTo>
                  <a:cubicBezTo>
                    <a:pt x="228" y="164"/>
                    <a:pt x="226" y="160"/>
                    <a:pt x="224" y="151"/>
                  </a:cubicBezTo>
                  <a:cubicBezTo>
                    <a:pt x="228" y="151"/>
                    <a:pt x="234" y="145"/>
                    <a:pt x="236" y="148"/>
                  </a:cubicBezTo>
                  <a:cubicBezTo>
                    <a:pt x="238" y="147"/>
                    <a:pt x="235" y="146"/>
                    <a:pt x="237" y="143"/>
                  </a:cubicBezTo>
                  <a:cubicBezTo>
                    <a:pt x="241" y="143"/>
                    <a:pt x="242" y="135"/>
                    <a:pt x="243" y="133"/>
                  </a:cubicBezTo>
                  <a:cubicBezTo>
                    <a:pt x="243" y="133"/>
                    <a:pt x="245" y="133"/>
                    <a:pt x="245" y="133"/>
                  </a:cubicBezTo>
                  <a:cubicBezTo>
                    <a:pt x="246" y="130"/>
                    <a:pt x="240" y="129"/>
                    <a:pt x="243" y="126"/>
                  </a:cubicBezTo>
                  <a:cubicBezTo>
                    <a:pt x="241" y="127"/>
                    <a:pt x="237" y="125"/>
                    <a:pt x="234" y="126"/>
                  </a:cubicBezTo>
                  <a:cubicBezTo>
                    <a:pt x="231" y="126"/>
                    <a:pt x="228" y="129"/>
                    <a:pt x="224" y="129"/>
                  </a:cubicBezTo>
                  <a:cubicBezTo>
                    <a:pt x="222" y="127"/>
                    <a:pt x="222" y="137"/>
                    <a:pt x="223" y="134"/>
                  </a:cubicBezTo>
                  <a:cubicBezTo>
                    <a:pt x="222" y="137"/>
                    <a:pt x="221" y="133"/>
                    <a:pt x="220" y="134"/>
                  </a:cubicBezTo>
                  <a:cubicBezTo>
                    <a:pt x="219" y="136"/>
                    <a:pt x="221" y="138"/>
                    <a:pt x="220" y="140"/>
                  </a:cubicBezTo>
                  <a:cubicBezTo>
                    <a:pt x="220" y="140"/>
                    <a:pt x="216" y="143"/>
                    <a:pt x="214" y="145"/>
                  </a:cubicBezTo>
                  <a:cubicBezTo>
                    <a:pt x="211" y="150"/>
                    <a:pt x="211" y="153"/>
                    <a:pt x="205" y="152"/>
                  </a:cubicBezTo>
                  <a:cubicBezTo>
                    <a:pt x="204" y="154"/>
                    <a:pt x="207" y="156"/>
                    <a:pt x="205" y="157"/>
                  </a:cubicBezTo>
                  <a:cubicBezTo>
                    <a:pt x="203" y="157"/>
                    <a:pt x="204" y="159"/>
                    <a:pt x="203" y="159"/>
                  </a:cubicBezTo>
                  <a:cubicBezTo>
                    <a:pt x="203" y="160"/>
                    <a:pt x="201" y="159"/>
                    <a:pt x="200" y="159"/>
                  </a:cubicBezTo>
                  <a:cubicBezTo>
                    <a:pt x="200" y="160"/>
                    <a:pt x="201" y="162"/>
                    <a:pt x="200" y="162"/>
                  </a:cubicBezTo>
                  <a:cubicBezTo>
                    <a:pt x="200" y="162"/>
                    <a:pt x="199" y="162"/>
                    <a:pt x="199" y="162"/>
                  </a:cubicBezTo>
                  <a:cubicBezTo>
                    <a:pt x="198" y="164"/>
                    <a:pt x="200" y="168"/>
                    <a:pt x="198" y="168"/>
                  </a:cubicBezTo>
                  <a:cubicBezTo>
                    <a:pt x="198" y="169"/>
                    <a:pt x="202" y="170"/>
                    <a:pt x="199" y="171"/>
                  </a:cubicBezTo>
                  <a:cubicBezTo>
                    <a:pt x="201" y="172"/>
                    <a:pt x="202" y="175"/>
                    <a:pt x="206" y="175"/>
                  </a:cubicBezTo>
                  <a:cubicBezTo>
                    <a:pt x="206" y="177"/>
                    <a:pt x="207" y="178"/>
                    <a:pt x="209" y="179"/>
                  </a:cubicBezTo>
                  <a:cubicBezTo>
                    <a:pt x="208" y="180"/>
                    <a:pt x="207" y="181"/>
                    <a:pt x="206" y="182"/>
                  </a:cubicBezTo>
                  <a:cubicBezTo>
                    <a:pt x="205" y="183"/>
                    <a:pt x="206" y="185"/>
                    <a:pt x="205" y="186"/>
                  </a:cubicBezTo>
                  <a:cubicBezTo>
                    <a:pt x="203" y="187"/>
                    <a:pt x="202" y="188"/>
                    <a:pt x="199" y="187"/>
                  </a:cubicBezTo>
                  <a:cubicBezTo>
                    <a:pt x="198" y="193"/>
                    <a:pt x="194" y="195"/>
                    <a:pt x="195" y="203"/>
                  </a:cubicBezTo>
                  <a:cubicBezTo>
                    <a:pt x="190" y="201"/>
                    <a:pt x="190" y="210"/>
                    <a:pt x="186" y="210"/>
                  </a:cubicBezTo>
                  <a:cubicBezTo>
                    <a:pt x="186" y="210"/>
                    <a:pt x="185" y="210"/>
                    <a:pt x="185" y="210"/>
                  </a:cubicBezTo>
                  <a:cubicBezTo>
                    <a:pt x="183" y="210"/>
                    <a:pt x="185" y="212"/>
                    <a:pt x="184" y="213"/>
                  </a:cubicBezTo>
                  <a:cubicBezTo>
                    <a:pt x="181" y="214"/>
                    <a:pt x="178" y="211"/>
                    <a:pt x="177" y="214"/>
                  </a:cubicBezTo>
                  <a:cubicBezTo>
                    <a:pt x="174" y="214"/>
                    <a:pt x="176" y="208"/>
                    <a:pt x="175" y="206"/>
                  </a:cubicBezTo>
                  <a:cubicBezTo>
                    <a:pt x="174" y="205"/>
                    <a:pt x="174" y="202"/>
                    <a:pt x="172" y="202"/>
                  </a:cubicBezTo>
                  <a:cubicBezTo>
                    <a:pt x="169" y="201"/>
                    <a:pt x="174" y="197"/>
                    <a:pt x="168" y="197"/>
                  </a:cubicBezTo>
                  <a:cubicBezTo>
                    <a:pt x="171" y="194"/>
                    <a:pt x="166" y="193"/>
                    <a:pt x="165" y="192"/>
                  </a:cubicBezTo>
                  <a:cubicBezTo>
                    <a:pt x="165" y="191"/>
                    <a:pt x="167" y="190"/>
                    <a:pt x="167" y="189"/>
                  </a:cubicBezTo>
                  <a:cubicBezTo>
                    <a:pt x="167" y="185"/>
                    <a:pt x="163" y="183"/>
                    <a:pt x="160" y="180"/>
                  </a:cubicBezTo>
                  <a:cubicBezTo>
                    <a:pt x="155" y="182"/>
                    <a:pt x="157" y="189"/>
                    <a:pt x="150" y="187"/>
                  </a:cubicBezTo>
                  <a:cubicBezTo>
                    <a:pt x="150" y="189"/>
                    <a:pt x="152" y="189"/>
                    <a:pt x="153" y="189"/>
                  </a:cubicBezTo>
                  <a:cubicBezTo>
                    <a:pt x="153" y="190"/>
                    <a:pt x="151" y="190"/>
                    <a:pt x="150" y="190"/>
                  </a:cubicBezTo>
                  <a:cubicBezTo>
                    <a:pt x="147" y="190"/>
                    <a:pt x="149" y="195"/>
                    <a:pt x="146" y="195"/>
                  </a:cubicBezTo>
                  <a:cubicBezTo>
                    <a:pt x="139" y="196"/>
                    <a:pt x="141" y="189"/>
                    <a:pt x="135" y="190"/>
                  </a:cubicBezTo>
                  <a:cubicBezTo>
                    <a:pt x="135" y="189"/>
                    <a:pt x="136" y="189"/>
                    <a:pt x="137" y="189"/>
                  </a:cubicBezTo>
                  <a:cubicBezTo>
                    <a:pt x="139" y="185"/>
                    <a:pt x="133" y="182"/>
                    <a:pt x="137" y="180"/>
                  </a:cubicBezTo>
                  <a:cubicBezTo>
                    <a:pt x="136" y="179"/>
                    <a:pt x="135" y="178"/>
                    <a:pt x="133" y="178"/>
                  </a:cubicBezTo>
                  <a:cubicBezTo>
                    <a:pt x="132" y="176"/>
                    <a:pt x="135" y="175"/>
                    <a:pt x="135" y="175"/>
                  </a:cubicBezTo>
                  <a:cubicBezTo>
                    <a:pt x="135" y="173"/>
                    <a:pt x="132" y="173"/>
                    <a:pt x="132" y="172"/>
                  </a:cubicBezTo>
                  <a:cubicBezTo>
                    <a:pt x="132" y="171"/>
                    <a:pt x="134" y="163"/>
                    <a:pt x="132" y="168"/>
                  </a:cubicBezTo>
                  <a:cubicBezTo>
                    <a:pt x="129" y="167"/>
                    <a:pt x="131" y="165"/>
                    <a:pt x="133" y="165"/>
                  </a:cubicBezTo>
                  <a:cubicBezTo>
                    <a:pt x="130" y="160"/>
                    <a:pt x="138" y="159"/>
                    <a:pt x="135" y="158"/>
                  </a:cubicBezTo>
                  <a:cubicBezTo>
                    <a:pt x="135" y="156"/>
                    <a:pt x="139" y="158"/>
                    <a:pt x="139" y="155"/>
                  </a:cubicBezTo>
                  <a:cubicBezTo>
                    <a:pt x="139" y="153"/>
                    <a:pt x="140" y="155"/>
                    <a:pt x="140" y="155"/>
                  </a:cubicBezTo>
                  <a:cubicBezTo>
                    <a:pt x="141" y="154"/>
                    <a:pt x="141" y="153"/>
                    <a:pt x="143" y="152"/>
                  </a:cubicBezTo>
                  <a:cubicBezTo>
                    <a:pt x="145" y="152"/>
                    <a:pt x="144" y="150"/>
                    <a:pt x="144" y="148"/>
                  </a:cubicBezTo>
                  <a:cubicBezTo>
                    <a:pt x="147" y="149"/>
                    <a:pt x="149" y="148"/>
                    <a:pt x="149" y="145"/>
                  </a:cubicBezTo>
                  <a:cubicBezTo>
                    <a:pt x="153" y="144"/>
                    <a:pt x="150" y="150"/>
                    <a:pt x="156" y="148"/>
                  </a:cubicBezTo>
                  <a:cubicBezTo>
                    <a:pt x="156" y="147"/>
                    <a:pt x="154" y="147"/>
                    <a:pt x="153" y="147"/>
                  </a:cubicBezTo>
                  <a:cubicBezTo>
                    <a:pt x="157" y="144"/>
                    <a:pt x="161" y="145"/>
                    <a:pt x="164" y="141"/>
                  </a:cubicBezTo>
                  <a:cubicBezTo>
                    <a:pt x="164" y="141"/>
                    <a:pt x="164" y="139"/>
                    <a:pt x="164" y="138"/>
                  </a:cubicBezTo>
                  <a:cubicBezTo>
                    <a:pt x="164" y="138"/>
                    <a:pt x="166" y="139"/>
                    <a:pt x="167" y="138"/>
                  </a:cubicBezTo>
                  <a:cubicBezTo>
                    <a:pt x="167" y="137"/>
                    <a:pt x="166" y="135"/>
                    <a:pt x="167" y="134"/>
                  </a:cubicBezTo>
                  <a:cubicBezTo>
                    <a:pt x="167" y="133"/>
                    <a:pt x="171" y="132"/>
                    <a:pt x="171" y="131"/>
                  </a:cubicBezTo>
                  <a:cubicBezTo>
                    <a:pt x="172" y="130"/>
                    <a:pt x="170" y="127"/>
                    <a:pt x="171" y="126"/>
                  </a:cubicBezTo>
                  <a:cubicBezTo>
                    <a:pt x="171" y="125"/>
                    <a:pt x="173" y="128"/>
                    <a:pt x="174" y="127"/>
                  </a:cubicBezTo>
                  <a:cubicBezTo>
                    <a:pt x="173" y="128"/>
                    <a:pt x="176" y="120"/>
                    <a:pt x="175" y="120"/>
                  </a:cubicBezTo>
                  <a:cubicBezTo>
                    <a:pt x="178" y="124"/>
                    <a:pt x="179" y="118"/>
                    <a:pt x="182" y="117"/>
                  </a:cubicBezTo>
                  <a:cubicBezTo>
                    <a:pt x="182" y="115"/>
                    <a:pt x="185" y="114"/>
                    <a:pt x="182" y="113"/>
                  </a:cubicBezTo>
                  <a:cubicBezTo>
                    <a:pt x="182" y="110"/>
                    <a:pt x="186" y="113"/>
                    <a:pt x="186" y="109"/>
                  </a:cubicBezTo>
                  <a:cubicBezTo>
                    <a:pt x="187" y="107"/>
                    <a:pt x="189" y="108"/>
                    <a:pt x="191" y="108"/>
                  </a:cubicBezTo>
                  <a:cubicBezTo>
                    <a:pt x="191" y="106"/>
                    <a:pt x="190" y="105"/>
                    <a:pt x="189" y="105"/>
                  </a:cubicBezTo>
                  <a:cubicBezTo>
                    <a:pt x="193" y="102"/>
                    <a:pt x="196" y="101"/>
                    <a:pt x="199" y="101"/>
                  </a:cubicBezTo>
                  <a:cubicBezTo>
                    <a:pt x="201" y="99"/>
                    <a:pt x="199" y="98"/>
                    <a:pt x="200" y="95"/>
                  </a:cubicBezTo>
                  <a:cubicBezTo>
                    <a:pt x="202" y="94"/>
                    <a:pt x="205" y="93"/>
                    <a:pt x="205" y="91"/>
                  </a:cubicBezTo>
                  <a:cubicBezTo>
                    <a:pt x="205" y="87"/>
                    <a:pt x="209" y="92"/>
                    <a:pt x="209" y="86"/>
                  </a:cubicBezTo>
                  <a:cubicBezTo>
                    <a:pt x="214" y="85"/>
                    <a:pt x="220" y="89"/>
                    <a:pt x="220" y="81"/>
                  </a:cubicBezTo>
                  <a:cubicBezTo>
                    <a:pt x="223" y="83"/>
                    <a:pt x="229" y="79"/>
                    <a:pt x="233" y="82"/>
                  </a:cubicBezTo>
                  <a:cubicBezTo>
                    <a:pt x="234" y="81"/>
                    <a:pt x="235" y="80"/>
                    <a:pt x="236" y="78"/>
                  </a:cubicBezTo>
                  <a:cubicBezTo>
                    <a:pt x="240" y="76"/>
                    <a:pt x="243" y="82"/>
                    <a:pt x="243" y="77"/>
                  </a:cubicBezTo>
                  <a:cubicBezTo>
                    <a:pt x="245" y="77"/>
                    <a:pt x="245" y="80"/>
                    <a:pt x="248" y="81"/>
                  </a:cubicBezTo>
                  <a:cubicBezTo>
                    <a:pt x="250" y="80"/>
                    <a:pt x="249" y="76"/>
                    <a:pt x="254" y="78"/>
                  </a:cubicBezTo>
                  <a:cubicBezTo>
                    <a:pt x="254" y="80"/>
                    <a:pt x="252" y="80"/>
                    <a:pt x="252" y="82"/>
                  </a:cubicBezTo>
                  <a:cubicBezTo>
                    <a:pt x="253" y="83"/>
                    <a:pt x="260" y="76"/>
                    <a:pt x="264" y="79"/>
                  </a:cubicBezTo>
                  <a:cubicBezTo>
                    <a:pt x="265" y="81"/>
                    <a:pt x="264" y="79"/>
                    <a:pt x="266" y="79"/>
                  </a:cubicBezTo>
                  <a:cubicBezTo>
                    <a:pt x="269" y="80"/>
                    <a:pt x="272" y="82"/>
                    <a:pt x="276" y="81"/>
                  </a:cubicBezTo>
                  <a:cubicBezTo>
                    <a:pt x="276" y="82"/>
                    <a:pt x="277" y="84"/>
                    <a:pt x="276" y="85"/>
                  </a:cubicBezTo>
                  <a:cubicBezTo>
                    <a:pt x="276" y="86"/>
                    <a:pt x="274" y="85"/>
                    <a:pt x="273" y="85"/>
                  </a:cubicBezTo>
                  <a:cubicBezTo>
                    <a:pt x="272" y="86"/>
                    <a:pt x="273" y="89"/>
                    <a:pt x="271" y="88"/>
                  </a:cubicBezTo>
                  <a:cubicBezTo>
                    <a:pt x="273" y="91"/>
                    <a:pt x="282" y="89"/>
                    <a:pt x="285" y="88"/>
                  </a:cubicBezTo>
                  <a:cubicBezTo>
                    <a:pt x="288" y="86"/>
                    <a:pt x="287" y="90"/>
                    <a:pt x="287" y="91"/>
                  </a:cubicBezTo>
                  <a:cubicBezTo>
                    <a:pt x="289" y="92"/>
                    <a:pt x="292" y="90"/>
                    <a:pt x="292" y="92"/>
                  </a:cubicBezTo>
                  <a:cubicBezTo>
                    <a:pt x="302" y="90"/>
                    <a:pt x="304" y="98"/>
                    <a:pt x="310" y="95"/>
                  </a:cubicBezTo>
                  <a:cubicBezTo>
                    <a:pt x="309" y="99"/>
                    <a:pt x="314" y="97"/>
                    <a:pt x="314" y="101"/>
                  </a:cubicBezTo>
                  <a:cubicBezTo>
                    <a:pt x="318" y="101"/>
                    <a:pt x="323" y="100"/>
                    <a:pt x="320" y="103"/>
                  </a:cubicBezTo>
                  <a:cubicBezTo>
                    <a:pt x="323" y="104"/>
                    <a:pt x="326" y="104"/>
                    <a:pt x="328" y="105"/>
                  </a:cubicBezTo>
                  <a:cubicBezTo>
                    <a:pt x="328" y="105"/>
                    <a:pt x="328" y="107"/>
                    <a:pt x="328" y="108"/>
                  </a:cubicBezTo>
                  <a:cubicBezTo>
                    <a:pt x="329" y="108"/>
                    <a:pt x="332" y="107"/>
                    <a:pt x="332" y="108"/>
                  </a:cubicBezTo>
                  <a:cubicBezTo>
                    <a:pt x="334" y="113"/>
                    <a:pt x="334" y="115"/>
                    <a:pt x="332" y="120"/>
                  </a:cubicBezTo>
                  <a:cubicBezTo>
                    <a:pt x="330" y="117"/>
                    <a:pt x="327" y="121"/>
                    <a:pt x="324" y="122"/>
                  </a:cubicBezTo>
                  <a:cubicBezTo>
                    <a:pt x="320" y="122"/>
                    <a:pt x="315" y="117"/>
                    <a:pt x="311" y="122"/>
                  </a:cubicBezTo>
                  <a:cubicBezTo>
                    <a:pt x="310" y="122"/>
                    <a:pt x="311" y="119"/>
                    <a:pt x="310" y="119"/>
                  </a:cubicBezTo>
                  <a:cubicBezTo>
                    <a:pt x="308" y="118"/>
                    <a:pt x="308" y="120"/>
                    <a:pt x="307" y="120"/>
                  </a:cubicBezTo>
                  <a:cubicBezTo>
                    <a:pt x="306" y="120"/>
                    <a:pt x="305" y="117"/>
                    <a:pt x="304" y="117"/>
                  </a:cubicBezTo>
                  <a:cubicBezTo>
                    <a:pt x="302" y="117"/>
                    <a:pt x="298" y="121"/>
                    <a:pt x="299" y="116"/>
                  </a:cubicBezTo>
                  <a:cubicBezTo>
                    <a:pt x="294" y="118"/>
                    <a:pt x="295" y="116"/>
                    <a:pt x="290" y="116"/>
                  </a:cubicBezTo>
                  <a:cubicBezTo>
                    <a:pt x="290" y="118"/>
                    <a:pt x="291" y="119"/>
                    <a:pt x="293" y="119"/>
                  </a:cubicBezTo>
                  <a:cubicBezTo>
                    <a:pt x="295" y="118"/>
                    <a:pt x="295" y="120"/>
                    <a:pt x="297" y="120"/>
                  </a:cubicBezTo>
                  <a:cubicBezTo>
                    <a:pt x="295" y="123"/>
                    <a:pt x="297" y="122"/>
                    <a:pt x="299" y="123"/>
                  </a:cubicBezTo>
                  <a:cubicBezTo>
                    <a:pt x="299" y="123"/>
                    <a:pt x="298" y="125"/>
                    <a:pt x="299" y="126"/>
                  </a:cubicBezTo>
                  <a:cubicBezTo>
                    <a:pt x="299" y="127"/>
                    <a:pt x="301" y="127"/>
                    <a:pt x="301" y="129"/>
                  </a:cubicBezTo>
                  <a:cubicBezTo>
                    <a:pt x="302" y="130"/>
                    <a:pt x="305" y="134"/>
                    <a:pt x="304" y="138"/>
                  </a:cubicBezTo>
                  <a:cubicBezTo>
                    <a:pt x="305" y="143"/>
                    <a:pt x="313" y="140"/>
                    <a:pt x="314" y="144"/>
                  </a:cubicBezTo>
                  <a:cubicBezTo>
                    <a:pt x="316" y="143"/>
                    <a:pt x="316" y="141"/>
                    <a:pt x="318" y="141"/>
                  </a:cubicBezTo>
                  <a:cubicBezTo>
                    <a:pt x="318" y="137"/>
                    <a:pt x="312" y="138"/>
                    <a:pt x="310" y="136"/>
                  </a:cubicBezTo>
                  <a:cubicBezTo>
                    <a:pt x="309" y="130"/>
                    <a:pt x="318" y="134"/>
                    <a:pt x="321" y="133"/>
                  </a:cubicBezTo>
                  <a:cubicBezTo>
                    <a:pt x="321" y="136"/>
                    <a:pt x="327" y="132"/>
                    <a:pt x="325" y="137"/>
                  </a:cubicBezTo>
                  <a:cubicBezTo>
                    <a:pt x="329" y="139"/>
                    <a:pt x="331" y="133"/>
                    <a:pt x="331" y="138"/>
                  </a:cubicBezTo>
                  <a:cubicBezTo>
                    <a:pt x="335" y="136"/>
                    <a:pt x="331" y="131"/>
                    <a:pt x="328" y="131"/>
                  </a:cubicBezTo>
                  <a:cubicBezTo>
                    <a:pt x="329" y="129"/>
                    <a:pt x="332" y="128"/>
                    <a:pt x="335" y="127"/>
                  </a:cubicBezTo>
                  <a:cubicBezTo>
                    <a:pt x="337" y="125"/>
                    <a:pt x="337" y="122"/>
                    <a:pt x="339" y="120"/>
                  </a:cubicBezTo>
                  <a:cubicBezTo>
                    <a:pt x="345" y="120"/>
                    <a:pt x="348" y="121"/>
                    <a:pt x="352" y="123"/>
                  </a:cubicBezTo>
                  <a:cubicBezTo>
                    <a:pt x="353" y="123"/>
                    <a:pt x="353" y="120"/>
                    <a:pt x="355" y="120"/>
                  </a:cubicBezTo>
                  <a:cubicBezTo>
                    <a:pt x="355" y="118"/>
                    <a:pt x="354" y="117"/>
                    <a:pt x="352" y="116"/>
                  </a:cubicBezTo>
                  <a:cubicBezTo>
                    <a:pt x="354" y="111"/>
                    <a:pt x="354" y="106"/>
                    <a:pt x="353" y="101"/>
                  </a:cubicBezTo>
                  <a:cubicBezTo>
                    <a:pt x="358" y="100"/>
                    <a:pt x="362" y="100"/>
                    <a:pt x="365" y="102"/>
                  </a:cubicBezTo>
                  <a:cubicBezTo>
                    <a:pt x="365" y="102"/>
                    <a:pt x="369" y="103"/>
                    <a:pt x="369" y="106"/>
                  </a:cubicBezTo>
                  <a:cubicBezTo>
                    <a:pt x="360" y="106"/>
                    <a:pt x="360" y="106"/>
                    <a:pt x="360" y="106"/>
                  </a:cubicBezTo>
                  <a:cubicBezTo>
                    <a:pt x="360" y="110"/>
                    <a:pt x="360" y="110"/>
                    <a:pt x="360" y="110"/>
                  </a:cubicBezTo>
                  <a:cubicBezTo>
                    <a:pt x="364" y="114"/>
                    <a:pt x="365" y="110"/>
                    <a:pt x="367" y="112"/>
                  </a:cubicBezTo>
                  <a:cubicBezTo>
                    <a:pt x="369" y="113"/>
                    <a:pt x="363" y="113"/>
                    <a:pt x="363" y="113"/>
                  </a:cubicBezTo>
                  <a:cubicBezTo>
                    <a:pt x="362" y="116"/>
                    <a:pt x="367" y="113"/>
                    <a:pt x="369" y="116"/>
                  </a:cubicBezTo>
                  <a:cubicBezTo>
                    <a:pt x="371" y="115"/>
                    <a:pt x="374" y="113"/>
                    <a:pt x="376" y="110"/>
                  </a:cubicBezTo>
                  <a:cubicBezTo>
                    <a:pt x="376" y="110"/>
                    <a:pt x="378" y="109"/>
                    <a:pt x="377" y="108"/>
                  </a:cubicBezTo>
                  <a:cubicBezTo>
                    <a:pt x="384" y="109"/>
                    <a:pt x="383" y="104"/>
                    <a:pt x="388" y="105"/>
                  </a:cubicBezTo>
                  <a:cubicBezTo>
                    <a:pt x="390" y="104"/>
                    <a:pt x="391" y="103"/>
                    <a:pt x="391" y="101"/>
                  </a:cubicBezTo>
                  <a:cubicBezTo>
                    <a:pt x="394" y="101"/>
                    <a:pt x="395" y="99"/>
                    <a:pt x="395" y="98"/>
                  </a:cubicBezTo>
                  <a:cubicBezTo>
                    <a:pt x="401" y="102"/>
                    <a:pt x="405" y="95"/>
                    <a:pt x="411" y="95"/>
                  </a:cubicBezTo>
                  <a:cubicBezTo>
                    <a:pt x="411" y="101"/>
                    <a:pt x="411" y="101"/>
                    <a:pt x="411" y="101"/>
                  </a:cubicBezTo>
                  <a:cubicBezTo>
                    <a:pt x="416" y="101"/>
                    <a:pt x="420" y="100"/>
                    <a:pt x="423" y="99"/>
                  </a:cubicBezTo>
                  <a:cubicBezTo>
                    <a:pt x="424" y="99"/>
                    <a:pt x="426" y="99"/>
                    <a:pt x="426" y="99"/>
                  </a:cubicBezTo>
                  <a:cubicBezTo>
                    <a:pt x="426" y="99"/>
                    <a:pt x="426" y="98"/>
                    <a:pt x="426" y="98"/>
                  </a:cubicBezTo>
                  <a:cubicBezTo>
                    <a:pt x="429" y="97"/>
                    <a:pt x="433" y="98"/>
                    <a:pt x="433" y="94"/>
                  </a:cubicBezTo>
                  <a:cubicBezTo>
                    <a:pt x="437" y="95"/>
                    <a:pt x="442" y="96"/>
                    <a:pt x="445" y="99"/>
                  </a:cubicBezTo>
                  <a:cubicBezTo>
                    <a:pt x="447" y="98"/>
                    <a:pt x="448" y="97"/>
                    <a:pt x="449" y="95"/>
                  </a:cubicBezTo>
                  <a:cubicBezTo>
                    <a:pt x="449" y="93"/>
                    <a:pt x="443" y="92"/>
                    <a:pt x="447" y="91"/>
                  </a:cubicBezTo>
                  <a:cubicBezTo>
                    <a:pt x="445" y="87"/>
                    <a:pt x="438" y="88"/>
                    <a:pt x="440" y="81"/>
                  </a:cubicBezTo>
                  <a:cubicBezTo>
                    <a:pt x="443" y="82"/>
                    <a:pt x="443" y="84"/>
                    <a:pt x="447" y="85"/>
                  </a:cubicBezTo>
                  <a:cubicBezTo>
                    <a:pt x="449" y="85"/>
                    <a:pt x="452" y="89"/>
                    <a:pt x="456" y="88"/>
                  </a:cubicBezTo>
                  <a:cubicBezTo>
                    <a:pt x="457" y="88"/>
                    <a:pt x="457" y="86"/>
                    <a:pt x="457" y="86"/>
                  </a:cubicBezTo>
                  <a:cubicBezTo>
                    <a:pt x="458" y="86"/>
                    <a:pt x="460" y="89"/>
                    <a:pt x="460" y="86"/>
                  </a:cubicBezTo>
                  <a:cubicBezTo>
                    <a:pt x="462" y="86"/>
                    <a:pt x="462" y="89"/>
                    <a:pt x="463" y="89"/>
                  </a:cubicBezTo>
                  <a:cubicBezTo>
                    <a:pt x="465" y="90"/>
                    <a:pt x="468" y="89"/>
                    <a:pt x="467" y="92"/>
                  </a:cubicBezTo>
                  <a:cubicBezTo>
                    <a:pt x="471" y="90"/>
                    <a:pt x="473" y="93"/>
                    <a:pt x="478" y="91"/>
                  </a:cubicBezTo>
                  <a:cubicBezTo>
                    <a:pt x="476" y="95"/>
                    <a:pt x="483" y="92"/>
                    <a:pt x="481" y="96"/>
                  </a:cubicBezTo>
                  <a:cubicBezTo>
                    <a:pt x="483" y="96"/>
                    <a:pt x="485" y="97"/>
                    <a:pt x="485" y="99"/>
                  </a:cubicBezTo>
                  <a:cubicBezTo>
                    <a:pt x="490" y="98"/>
                    <a:pt x="490" y="102"/>
                    <a:pt x="495" y="101"/>
                  </a:cubicBezTo>
                  <a:cubicBezTo>
                    <a:pt x="498" y="92"/>
                    <a:pt x="487" y="96"/>
                    <a:pt x="489" y="88"/>
                  </a:cubicBezTo>
                  <a:cubicBezTo>
                    <a:pt x="489" y="86"/>
                    <a:pt x="488" y="88"/>
                    <a:pt x="485" y="88"/>
                  </a:cubicBezTo>
                  <a:cubicBezTo>
                    <a:pt x="485" y="85"/>
                    <a:pt x="488" y="84"/>
                    <a:pt x="487" y="79"/>
                  </a:cubicBezTo>
                  <a:cubicBezTo>
                    <a:pt x="487" y="78"/>
                    <a:pt x="484" y="79"/>
                    <a:pt x="484" y="78"/>
                  </a:cubicBezTo>
                  <a:cubicBezTo>
                    <a:pt x="484" y="78"/>
                    <a:pt x="486" y="75"/>
                    <a:pt x="484" y="75"/>
                  </a:cubicBezTo>
                  <a:cubicBezTo>
                    <a:pt x="484" y="72"/>
                    <a:pt x="488" y="73"/>
                    <a:pt x="487" y="70"/>
                  </a:cubicBezTo>
                  <a:cubicBezTo>
                    <a:pt x="489" y="70"/>
                    <a:pt x="488" y="66"/>
                    <a:pt x="492" y="67"/>
                  </a:cubicBezTo>
                  <a:cubicBezTo>
                    <a:pt x="492" y="64"/>
                    <a:pt x="493" y="62"/>
                    <a:pt x="496" y="63"/>
                  </a:cubicBezTo>
                  <a:cubicBezTo>
                    <a:pt x="495" y="56"/>
                    <a:pt x="501" y="58"/>
                    <a:pt x="501" y="53"/>
                  </a:cubicBezTo>
                  <a:cubicBezTo>
                    <a:pt x="507" y="52"/>
                    <a:pt x="510" y="55"/>
                    <a:pt x="515" y="56"/>
                  </a:cubicBezTo>
                  <a:cubicBezTo>
                    <a:pt x="515" y="58"/>
                    <a:pt x="514" y="60"/>
                    <a:pt x="516" y="60"/>
                  </a:cubicBezTo>
                  <a:cubicBezTo>
                    <a:pt x="516" y="61"/>
                    <a:pt x="514" y="61"/>
                    <a:pt x="512" y="61"/>
                  </a:cubicBezTo>
                  <a:cubicBezTo>
                    <a:pt x="512" y="67"/>
                    <a:pt x="514" y="69"/>
                    <a:pt x="512" y="74"/>
                  </a:cubicBezTo>
                  <a:cubicBezTo>
                    <a:pt x="513" y="75"/>
                    <a:pt x="514" y="76"/>
                    <a:pt x="515" y="77"/>
                  </a:cubicBezTo>
                  <a:cubicBezTo>
                    <a:pt x="515" y="77"/>
                    <a:pt x="516" y="78"/>
                    <a:pt x="517" y="78"/>
                  </a:cubicBezTo>
                  <a:cubicBezTo>
                    <a:pt x="515" y="81"/>
                    <a:pt x="517" y="89"/>
                    <a:pt x="515" y="92"/>
                  </a:cubicBezTo>
                  <a:cubicBezTo>
                    <a:pt x="513" y="97"/>
                    <a:pt x="518" y="95"/>
                    <a:pt x="519" y="98"/>
                  </a:cubicBezTo>
                  <a:cubicBezTo>
                    <a:pt x="518" y="109"/>
                    <a:pt x="513" y="116"/>
                    <a:pt x="503" y="119"/>
                  </a:cubicBezTo>
                  <a:cubicBezTo>
                    <a:pt x="504" y="122"/>
                    <a:pt x="510" y="119"/>
                    <a:pt x="511" y="122"/>
                  </a:cubicBezTo>
                  <a:cubicBezTo>
                    <a:pt x="514" y="121"/>
                    <a:pt x="513" y="117"/>
                    <a:pt x="517" y="117"/>
                  </a:cubicBezTo>
                  <a:cubicBezTo>
                    <a:pt x="517" y="118"/>
                    <a:pt x="516" y="120"/>
                    <a:pt x="516" y="122"/>
                  </a:cubicBezTo>
                  <a:cubicBezTo>
                    <a:pt x="518" y="121"/>
                    <a:pt x="517" y="119"/>
                    <a:pt x="519" y="119"/>
                  </a:cubicBezTo>
                  <a:cubicBezTo>
                    <a:pt x="521" y="119"/>
                    <a:pt x="520" y="116"/>
                    <a:pt x="520" y="116"/>
                  </a:cubicBezTo>
                  <a:cubicBezTo>
                    <a:pt x="521" y="116"/>
                    <a:pt x="523" y="116"/>
                    <a:pt x="523" y="116"/>
                  </a:cubicBezTo>
                  <a:cubicBezTo>
                    <a:pt x="524" y="115"/>
                    <a:pt x="523" y="113"/>
                    <a:pt x="523" y="112"/>
                  </a:cubicBezTo>
                  <a:cubicBezTo>
                    <a:pt x="527" y="112"/>
                    <a:pt x="527" y="112"/>
                    <a:pt x="527" y="112"/>
                  </a:cubicBezTo>
                  <a:cubicBezTo>
                    <a:pt x="526" y="107"/>
                    <a:pt x="532" y="103"/>
                    <a:pt x="527" y="101"/>
                  </a:cubicBezTo>
                  <a:cubicBezTo>
                    <a:pt x="528" y="99"/>
                    <a:pt x="530" y="100"/>
                    <a:pt x="530" y="98"/>
                  </a:cubicBezTo>
                  <a:cubicBezTo>
                    <a:pt x="530" y="96"/>
                    <a:pt x="528" y="97"/>
                    <a:pt x="527" y="96"/>
                  </a:cubicBezTo>
                  <a:cubicBezTo>
                    <a:pt x="527" y="93"/>
                    <a:pt x="532" y="96"/>
                    <a:pt x="534" y="95"/>
                  </a:cubicBezTo>
                  <a:cubicBezTo>
                    <a:pt x="533" y="94"/>
                    <a:pt x="534" y="90"/>
                    <a:pt x="530" y="91"/>
                  </a:cubicBezTo>
                  <a:cubicBezTo>
                    <a:pt x="527" y="93"/>
                    <a:pt x="525" y="87"/>
                    <a:pt x="524" y="91"/>
                  </a:cubicBezTo>
                  <a:cubicBezTo>
                    <a:pt x="522" y="88"/>
                    <a:pt x="522" y="85"/>
                    <a:pt x="523" y="82"/>
                  </a:cubicBezTo>
                  <a:cubicBezTo>
                    <a:pt x="523" y="82"/>
                    <a:pt x="526" y="83"/>
                    <a:pt x="526" y="82"/>
                  </a:cubicBezTo>
                  <a:cubicBezTo>
                    <a:pt x="527" y="81"/>
                    <a:pt x="525" y="77"/>
                    <a:pt x="526" y="75"/>
                  </a:cubicBezTo>
                  <a:cubicBezTo>
                    <a:pt x="526" y="73"/>
                    <a:pt x="524" y="75"/>
                    <a:pt x="524" y="75"/>
                  </a:cubicBezTo>
                  <a:cubicBezTo>
                    <a:pt x="522" y="73"/>
                    <a:pt x="523" y="70"/>
                    <a:pt x="522" y="67"/>
                  </a:cubicBezTo>
                  <a:cubicBezTo>
                    <a:pt x="527" y="69"/>
                    <a:pt x="525" y="63"/>
                    <a:pt x="529" y="63"/>
                  </a:cubicBezTo>
                  <a:cubicBezTo>
                    <a:pt x="529" y="56"/>
                    <a:pt x="529" y="56"/>
                    <a:pt x="529" y="56"/>
                  </a:cubicBezTo>
                  <a:cubicBezTo>
                    <a:pt x="533" y="54"/>
                    <a:pt x="531" y="60"/>
                    <a:pt x="532" y="63"/>
                  </a:cubicBezTo>
                  <a:cubicBezTo>
                    <a:pt x="532" y="65"/>
                    <a:pt x="534" y="61"/>
                    <a:pt x="534" y="64"/>
                  </a:cubicBezTo>
                  <a:cubicBezTo>
                    <a:pt x="534" y="65"/>
                    <a:pt x="533" y="66"/>
                    <a:pt x="533" y="65"/>
                  </a:cubicBezTo>
                  <a:cubicBezTo>
                    <a:pt x="534" y="69"/>
                    <a:pt x="537" y="70"/>
                    <a:pt x="541" y="72"/>
                  </a:cubicBezTo>
                  <a:cubicBezTo>
                    <a:pt x="544" y="73"/>
                    <a:pt x="541" y="68"/>
                    <a:pt x="540" y="68"/>
                  </a:cubicBezTo>
                  <a:cubicBezTo>
                    <a:pt x="542" y="66"/>
                    <a:pt x="546" y="66"/>
                    <a:pt x="550" y="65"/>
                  </a:cubicBezTo>
                  <a:cubicBezTo>
                    <a:pt x="550" y="64"/>
                    <a:pt x="547" y="64"/>
                    <a:pt x="546" y="64"/>
                  </a:cubicBezTo>
                  <a:cubicBezTo>
                    <a:pt x="547" y="60"/>
                    <a:pt x="544" y="60"/>
                    <a:pt x="544" y="57"/>
                  </a:cubicBezTo>
                  <a:cubicBezTo>
                    <a:pt x="545" y="60"/>
                    <a:pt x="554" y="56"/>
                    <a:pt x="553" y="61"/>
                  </a:cubicBezTo>
                  <a:cubicBezTo>
                    <a:pt x="554" y="62"/>
                    <a:pt x="555" y="60"/>
                    <a:pt x="555" y="60"/>
                  </a:cubicBezTo>
                  <a:cubicBezTo>
                    <a:pt x="557" y="60"/>
                    <a:pt x="556" y="62"/>
                    <a:pt x="557" y="63"/>
                  </a:cubicBezTo>
                  <a:cubicBezTo>
                    <a:pt x="557" y="63"/>
                    <a:pt x="559" y="62"/>
                    <a:pt x="560" y="63"/>
                  </a:cubicBezTo>
                  <a:cubicBezTo>
                    <a:pt x="562" y="65"/>
                    <a:pt x="567" y="62"/>
                    <a:pt x="564" y="67"/>
                  </a:cubicBezTo>
                  <a:cubicBezTo>
                    <a:pt x="571" y="67"/>
                    <a:pt x="571" y="67"/>
                    <a:pt x="571" y="67"/>
                  </a:cubicBezTo>
                  <a:cubicBezTo>
                    <a:pt x="571" y="65"/>
                    <a:pt x="565" y="64"/>
                    <a:pt x="569" y="63"/>
                  </a:cubicBezTo>
                  <a:cubicBezTo>
                    <a:pt x="568" y="61"/>
                    <a:pt x="567" y="61"/>
                    <a:pt x="565" y="60"/>
                  </a:cubicBezTo>
                  <a:cubicBezTo>
                    <a:pt x="564" y="53"/>
                    <a:pt x="565" y="52"/>
                    <a:pt x="565" y="44"/>
                  </a:cubicBezTo>
                  <a:cubicBezTo>
                    <a:pt x="573" y="44"/>
                    <a:pt x="583" y="45"/>
                    <a:pt x="589" y="44"/>
                  </a:cubicBezTo>
                  <a:cubicBezTo>
                    <a:pt x="592" y="44"/>
                    <a:pt x="590" y="40"/>
                    <a:pt x="593" y="43"/>
                  </a:cubicBezTo>
                  <a:cubicBezTo>
                    <a:pt x="598" y="40"/>
                    <a:pt x="594" y="37"/>
                    <a:pt x="596" y="33"/>
                  </a:cubicBezTo>
                  <a:cubicBezTo>
                    <a:pt x="599" y="34"/>
                    <a:pt x="601" y="33"/>
                    <a:pt x="603" y="32"/>
                  </a:cubicBezTo>
                  <a:cubicBezTo>
                    <a:pt x="605" y="29"/>
                    <a:pt x="609" y="27"/>
                    <a:pt x="611" y="25"/>
                  </a:cubicBezTo>
                  <a:cubicBezTo>
                    <a:pt x="626" y="23"/>
                    <a:pt x="641" y="21"/>
                    <a:pt x="652" y="16"/>
                  </a:cubicBezTo>
                  <a:cubicBezTo>
                    <a:pt x="654" y="15"/>
                    <a:pt x="655" y="19"/>
                    <a:pt x="655" y="19"/>
                  </a:cubicBezTo>
                  <a:cubicBezTo>
                    <a:pt x="656" y="19"/>
                    <a:pt x="657" y="15"/>
                    <a:pt x="656" y="15"/>
                  </a:cubicBezTo>
                  <a:cubicBezTo>
                    <a:pt x="659" y="16"/>
                    <a:pt x="656" y="17"/>
                    <a:pt x="658" y="19"/>
                  </a:cubicBezTo>
                  <a:cubicBezTo>
                    <a:pt x="658" y="20"/>
                    <a:pt x="661" y="19"/>
                    <a:pt x="661" y="21"/>
                  </a:cubicBezTo>
                  <a:cubicBezTo>
                    <a:pt x="663" y="20"/>
                    <a:pt x="659" y="18"/>
                    <a:pt x="662" y="18"/>
                  </a:cubicBezTo>
                  <a:cubicBezTo>
                    <a:pt x="664" y="17"/>
                    <a:pt x="669" y="18"/>
                    <a:pt x="669" y="14"/>
                  </a:cubicBezTo>
                  <a:cubicBezTo>
                    <a:pt x="672" y="14"/>
                    <a:pt x="673" y="13"/>
                    <a:pt x="673" y="11"/>
                  </a:cubicBezTo>
                  <a:cubicBezTo>
                    <a:pt x="675" y="11"/>
                    <a:pt x="675" y="13"/>
                    <a:pt x="677" y="14"/>
                  </a:cubicBezTo>
                  <a:cubicBezTo>
                    <a:pt x="681" y="13"/>
                    <a:pt x="680" y="9"/>
                    <a:pt x="680" y="5"/>
                  </a:cubicBezTo>
                  <a:cubicBezTo>
                    <a:pt x="687" y="3"/>
                    <a:pt x="694" y="0"/>
                    <a:pt x="704" y="1"/>
                  </a:cubicBezTo>
                  <a:cubicBezTo>
                    <a:pt x="703" y="2"/>
                    <a:pt x="703" y="4"/>
                    <a:pt x="703" y="7"/>
                  </a:cubicBezTo>
                  <a:cubicBezTo>
                    <a:pt x="705" y="10"/>
                    <a:pt x="711" y="10"/>
                    <a:pt x="714" y="7"/>
                  </a:cubicBezTo>
                  <a:cubicBezTo>
                    <a:pt x="715" y="7"/>
                    <a:pt x="715" y="8"/>
                    <a:pt x="714" y="8"/>
                  </a:cubicBezTo>
                  <a:moveTo>
                    <a:pt x="1051" y="179"/>
                  </a:moveTo>
                  <a:cubicBezTo>
                    <a:pt x="1051" y="177"/>
                    <a:pt x="1048" y="178"/>
                    <a:pt x="1048" y="176"/>
                  </a:cubicBezTo>
                  <a:cubicBezTo>
                    <a:pt x="1043" y="175"/>
                    <a:pt x="1043" y="179"/>
                    <a:pt x="1048" y="178"/>
                  </a:cubicBezTo>
                  <a:cubicBezTo>
                    <a:pt x="1048" y="179"/>
                    <a:pt x="1049" y="179"/>
                    <a:pt x="1051" y="179"/>
                  </a:cubicBezTo>
                  <a:moveTo>
                    <a:pt x="303" y="284"/>
                  </a:moveTo>
                  <a:cubicBezTo>
                    <a:pt x="302" y="289"/>
                    <a:pt x="308" y="286"/>
                    <a:pt x="306" y="291"/>
                  </a:cubicBezTo>
                  <a:cubicBezTo>
                    <a:pt x="308" y="292"/>
                    <a:pt x="309" y="289"/>
                    <a:pt x="310" y="291"/>
                  </a:cubicBezTo>
                  <a:cubicBezTo>
                    <a:pt x="310" y="293"/>
                    <a:pt x="309" y="292"/>
                    <a:pt x="308" y="293"/>
                  </a:cubicBezTo>
                  <a:cubicBezTo>
                    <a:pt x="306" y="294"/>
                    <a:pt x="300" y="296"/>
                    <a:pt x="299" y="296"/>
                  </a:cubicBezTo>
                  <a:cubicBezTo>
                    <a:pt x="295" y="295"/>
                    <a:pt x="294" y="292"/>
                    <a:pt x="292" y="290"/>
                  </a:cubicBezTo>
                  <a:cubicBezTo>
                    <a:pt x="292" y="288"/>
                    <a:pt x="296" y="289"/>
                    <a:pt x="296" y="287"/>
                  </a:cubicBezTo>
                  <a:cubicBezTo>
                    <a:pt x="293" y="285"/>
                    <a:pt x="292" y="284"/>
                    <a:pt x="287" y="286"/>
                  </a:cubicBezTo>
                  <a:cubicBezTo>
                    <a:pt x="286" y="283"/>
                    <a:pt x="285" y="281"/>
                    <a:pt x="280" y="281"/>
                  </a:cubicBezTo>
                  <a:cubicBezTo>
                    <a:pt x="279" y="281"/>
                    <a:pt x="280" y="284"/>
                    <a:pt x="279" y="284"/>
                  </a:cubicBezTo>
                  <a:cubicBezTo>
                    <a:pt x="278" y="285"/>
                    <a:pt x="276" y="285"/>
                    <a:pt x="275" y="286"/>
                  </a:cubicBezTo>
                  <a:cubicBezTo>
                    <a:pt x="273" y="287"/>
                    <a:pt x="273" y="291"/>
                    <a:pt x="269" y="290"/>
                  </a:cubicBezTo>
                  <a:cubicBezTo>
                    <a:pt x="271" y="295"/>
                    <a:pt x="267" y="296"/>
                    <a:pt x="266" y="297"/>
                  </a:cubicBezTo>
                  <a:cubicBezTo>
                    <a:pt x="265" y="300"/>
                    <a:pt x="266" y="303"/>
                    <a:pt x="265" y="307"/>
                  </a:cubicBezTo>
                  <a:cubicBezTo>
                    <a:pt x="264" y="307"/>
                    <a:pt x="263" y="306"/>
                    <a:pt x="262" y="305"/>
                  </a:cubicBezTo>
                  <a:cubicBezTo>
                    <a:pt x="261" y="310"/>
                    <a:pt x="265" y="312"/>
                    <a:pt x="262" y="315"/>
                  </a:cubicBezTo>
                  <a:cubicBezTo>
                    <a:pt x="265" y="314"/>
                    <a:pt x="264" y="318"/>
                    <a:pt x="265" y="318"/>
                  </a:cubicBezTo>
                  <a:cubicBezTo>
                    <a:pt x="266" y="318"/>
                    <a:pt x="267" y="318"/>
                    <a:pt x="268" y="318"/>
                  </a:cubicBezTo>
                  <a:cubicBezTo>
                    <a:pt x="271" y="319"/>
                    <a:pt x="272" y="321"/>
                    <a:pt x="273" y="319"/>
                  </a:cubicBezTo>
                  <a:cubicBezTo>
                    <a:pt x="274" y="319"/>
                    <a:pt x="276" y="319"/>
                    <a:pt x="276" y="319"/>
                  </a:cubicBezTo>
                  <a:cubicBezTo>
                    <a:pt x="281" y="319"/>
                    <a:pt x="280" y="318"/>
                    <a:pt x="282" y="317"/>
                  </a:cubicBezTo>
                  <a:cubicBezTo>
                    <a:pt x="284" y="316"/>
                    <a:pt x="285" y="318"/>
                    <a:pt x="287" y="318"/>
                  </a:cubicBezTo>
                  <a:cubicBezTo>
                    <a:pt x="288" y="317"/>
                    <a:pt x="288" y="315"/>
                    <a:pt x="289" y="315"/>
                  </a:cubicBezTo>
                  <a:cubicBezTo>
                    <a:pt x="292" y="314"/>
                    <a:pt x="298" y="314"/>
                    <a:pt x="301" y="315"/>
                  </a:cubicBezTo>
                  <a:cubicBezTo>
                    <a:pt x="304" y="316"/>
                    <a:pt x="304" y="318"/>
                    <a:pt x="307" y="318"/>
                  </a:cubicBezTo>
                  <a:cubicBezTo>
                    <a:pt x="308" y="318"/>
                    <a:pt x="309" y="317"/>
                    <a:pt x="310" y="317"/>
                  </a:cubicBezTo>
                  <a:cubicBezTo>
                    <a:pt x="309" y="317"/>
                    <a:pt x="311" y="318"/>
                    <a:pt x="311" y="318"/>
                  </a:cubicBezTo>
                  <a:cubicBezTo>
                    <a:pt x="315" y="319"/>
                    <a:pt x="315" y="319"/>
                    <a:pt x="318" y="319"/>
                  </a:cubicBezTo>
                  <a:cubicBezTo>
                    <a:pt x="325" y="320"/>
                    <a:pt x="331" y="318"/>
                    <a:pt x="338" y="319"/>
                  </a:cubicBezTo>
                  <a:cubicBezTo>
                    <a:pt x="337" y="316"/>
                    <a:pt x="338" y="314"/>
                    <a:pt x="339" y="312"/>
                  </a:cubicBezTo>
                  <a:cubicBezTo>
                    <a:pt x="334" y="306"/>
                    <a:pt x="331" y="300"/>
                    <a:pt x="321" y="298"/>
                  </a:cubicBezTo>
                  <a:cubicBezTo>
                    <a:pt x="322" y="296"/>
                    <a:pt x="319" y="296"/>
                    <a:pt x="318" y="294"/>
                  </a:cubicBezTo>
                  <a:cubicBezTo>
                    <a:pt x="318" y="292"/>
                    <a:pt x="318" y="291"/>
                    <a:pt x="317" y="290"/>
                  </a:cubicBezTo>
                  <a:cubicBezTo>
                    <a:pt x="318" y="286"/>
                    <a:pt x="322" y="286"/>
                    <a:pt x="321" y="280"/>
                  </a:cubicBezTo>
                  <a:cubicBezTo>
                    <a:pt x="313" y="279"/>
                    <a:pt x="309" y="283"/>
                    <a:pt x="303" y="284"/>
                  </a:cubicBezTo>
                  <a:moveTo>
                    <a:pt x="400" y="349"/>
                  </a:moveTo>
                  <a:cubicBezTo>
                    <a:pt x="398" y="349"/>
                    <a:pt x="396" y="349"/>
                    <a:pt x="398" y="350"/>
                  </a:cubicBezTo>
                  <a:cubicBezTo>
                    <a:pt x="401" y="348"/>
                    <a:pt x="406" y="348"/>
                    <a:pt x="408" y="347"/>
                  </a:cubicBezTo>
                  <a:cubicBezTo>
                    <a:pt x="408" y="347"/>
                    <a:pt x="408" y="345"/>
                    <a:pt x="408" y="345"/>
                  </a:cubicBezTo>
                  <a:cubicBezTo>
                    <a:pt x="409" y="344"/>
                    <a:pt x="410" y="346"/>
                    <a:pt x="411" y="346"/>
                  </a:cubicBezTo>
                  <a:cubicBezTo>
                    <a:pt x="411" y="336"/>
                    <a:pt x="411" y="336"/>
                    <a:pt x="411" y="336"/>
                  </a:cubicBezTo>
                  <a:cubicBezTo>
                    <a:pt x="409" y="334"/>
                    <a:pt x="408" y="334"/>
                    <a:pt x="407" y="332"/>
                  </a:cubicBezTo>
                  <a:cubicBezTo>
                    <a:pt x="406" y="331"/>
                    <a:pt x="407" y="330"/>
                    <a:pt x="407" y="329"/>
                  </a:cubicBezTo>
                  <a:cubicBezTo>
                    <a:pt x="406" y="327"/>
                    <a:pt x="402" y="326"/>
                    <a:pt x="405" y="325"/>
                  </a:cubicBezTo>
                  <a:cubicBezTo>
                    <a:pt x="414" y="325"/>
                    <a:pt x="414" y="325"/>
                    <a:pt x="414" y="325"/>
                  </a:cubicBezTo>
                  <a:cubicBezTo>
                    <a:pt x="415" y="320"/>
                    <a:pt x="411" y="320"/>
                    <a:pt x="411" y="318"/>
                  </a:cubicBezTo>
                  <a:cubicBezTo>
                    <a:pt x="411" y="315"/>
                    <a:pt x="408" y="316"/>
                    <a:pt x="407" y="314"/>
                  </a:cubicBezTo>
                  <a:cubicBezTo>
                    <a:pt x="407" y="314"/>
                    <a:pt x="409" y="312"/>
                    <a:pt x="408" y="311"/>
                  </a:cubicBezTo>
                  <a:cubicBezTo>
                    <a:pt x="404" y="312"/>
                    <a:pt x="403" y="309"/>
                    <a:pt x="400" y="310"/>
                  </a:cubicBezTo>
                  <a:cubicBezTo>
                    <a:pt x="401" y="302"/>
                    <a:pt x="391" y="304"/>
                    <a:pt x="391" y="297"/>
                  </a:cubicBezTo>
                  <a:cubicBezTo>
                    <a:pt x="395" y="294"/>
                    <a:pt x="397" y="290"/>
                    <a:pt x="405" y="291"/>
                  </a:cubicBezTo>
                  <a:cubicBezTo>
                    <a:pt x="406" y="290"/>
                    <a:pt x="405" y="289"/>
                    <a:pt x="407" y="288"/>
                  </a:cubicBezTo>
                  <a:cubicBezTo>
                    <a:pt x="407" y="285"/>
                    <a:pt x="402" y="285"/>
                    <a:pt x="402" y="281"/>
                  </a:cubicBezTo>
                  <a:cubicBezTo>
                    <a:pt x="396" y="281"/>
                    <a:pt x="393" y="283"/>
                    <a:pt x="388" y="281"/>
                  </a:cubicBezTo>
                  <a:cubicBezTo>
                    <a:pt x="388" y="283"/>
                    <a:pt x="388" y="285"/>
                    <a:pt x="387" y="283"/>
                  </a:cubicBezTo>
                  <a:cubicBezTo>
                    <a:pt x="386" y="282"/>
                    <a:pt x="386" y="284"/>
                    <a:pt x="386" y="284"/>
                  </a:cubicBezTo>
                  <a:cubicBezTo>
                    <a:pt x="383" y="286"/>
                    <a:pt x="377" y="288"/>
                    <a:pt x="376" y="288"/>
                  </a:cubicBezTo>
                  <a:cubicBezTo>
                    <a:pt x="372" y="290"/>
                    <a:pt x="373" y="290"/>
                    <a:pt x="372" y="293"/>
                  </a:cubicBezTo>
                  <a:cubicBezTo>
                    <a:pt x="371" y="293"/>
                    <a:pt x="369" y="292"/>
                    <a:pt x="369" y="293"/>
                  </a:cubicBezTo>
                  <a:cubicBezTo>
                    <a:pt x="368" y="293"/>
                    <a:pt x="369" y="296"/>
                    <a:pt x="369" y="297"/>
                  </a:cubicBezTo>
                  <a:cubicBezTo>
                    <a:pt x="369" y="300"/>
                    <a:pt x="373" y="295"/>
                    <a:pt x="373" y="300"/>
                  </a:cubicBezTo>
                  <a:cubicBezTo>
                    <a:pt x="373" y="301"/>
                    <a:pt x="374" y="301"/>
                    <a:pt x="374" y="303"/>
                  </a:cubicBezTo>
                  <a:cubicBezTo>
                    <a:pt x="373" y="307"/>
                    <a:pt x="376" y="310"/>
                    <a:pt x="376" y="311"/>
                  </a:cubicBezTo>
                  <a:cubicBezTo>
                    <a:pt x="376" y="313"/>
                    <a:pt x="376" y="313"/>
                    <a:pt x="377" y="314"/>
                  </a:cubicBezTo>
                  <a:cubicBezTo>
                    <a:pt x="377" y="314"/>
                    <a:pt x="379" y="318"/>
                    <a:pt x="379" y="318"/>
                  </a:cubicBezTo>
                  <a:cubicBezTo>
                    <a:pt x="380" y="322"/>
                    <a:pt x="380" y="321"/>
                    <a:pt x="381" y="324"/>
                  </a:cubicBezTo>
                  <a:cubicBezTo>
                    <a:pt x="382" y="325"/>
                    <a:pt x="381" y="327"/>
                    <a:pt x="381" y="328"/>
                  </a:cubicBezTo>
                  <a:cubicBezTo>
                    <a:pt x="382" y="329"/>
                    <a:pt x="385" y="329"/>
                    <a:pt x="384" y="332"/>
                  </a:cubicBezTo>
                  <a:cubicBezTo>
                    <a:pt x="379" y="331"/>
                    <a:pt x="383" y="338"/>
                    <a:pt x="380" y="339"/>
                  </a:cubicBezTo>
                  <a:cubicBezTo>
                    <a:pt x="386" y="340"/>
                    <a:pt x="386" y="349"/>
                    <a:pt x="393" y="345"/>
                  </a:cubicBezTo>
                  <a:cubicBezTo>
                    <a:pt x="387" y="350"/>
                    <a:pt x="399" y="345"/>
                    <a:pt x="400" y="349"/>
                  </a:cubicBezTo>
                  <a:moveTo>
                    <a:pt x="442" y="284"/>
                  </a:moveTo>
                  <a:cubicBezTo>
                    <a:pt x="441" y="285"/>
                    <a:pt x="441" y="287"/>
                    <a:pt x="440" y="288"/>
                  </a:cubicBezTo>
                  <a:cubicBezTo>
                    <a:pt x="439" y="290"/>
                    <a:pt x="437" y="290"/>
                    <a:pt x="436" y="291"/>
                  </a:cubicBezTo>
                  <a:cubicBezTo>
                    <a:pt x="437" y="292"/>
                    <a:pt x="440" y="295"/>
                    <a:pt x="440" y="297"/>
                  </a:cubicBezTo>
                  <a:cubicBezTo>
                    <a:pt x="440" y="297"/>
                    <a:pt x="438" y="297"/>
                    <a:pt x="439" y="298"/>
                  </a:cubicBezTo>
                  <a:cubicBezTo>
                    <a:pt x="440" y="300"/>
                    <a:pt x="443" y="299"/>
                    <a:pt x="445" y="301"/>
                  </a:cubicBezTo>
                  <a:cubicBezTo>
                    <a:pt x="445" y="300"/>
                    <a:pt x="446" y="299"/>
                    <a:pt x="447" y="298"/>
                  </a:cubicBezTo>
                  <a:cubicBezTo>
                    <a:pt x="449" y="294"/>
                    <a:pt x="445" y="294"/>
                    <a:pt x="445" y="291"/>
                  </a:cubicBezTo>
                  <a:cubicBezTo>
                    <a:pt x="447" y="290"/>
                    <a:pt x="449" y="289"/>
                    <a:pt x="449" y="286"/>
                  </a:cubicBezTo>
                  <a:cubicBezTo>
                    <a:pt x="446" y="286"/>
                    <a:pt x="446" y="285"/>
                    <a:pt x="447" y="283"/>
                  </a:cubicBezTo>
                  <a:cubicBezTo>
                    <a:pt x="445" y="284"/>
                    <a:pt x="443" y="283"/>
                    <a:pt x="442" y="284"/>
                  </a:cubicBezTo>
                  <a:moveTo>
                    <a:pt x="258" y="322"/>
                  </a:moveTo>
                  <a:cubicBezTo>
                    <a:pt x="257" y="328"/>
                    <a:pt x="267" y="324"/>
                    <a:pt x="268" y="322"/>
                  </a:cubicBezTo>
                  <a:cubicBezTo>
                    <a:pt x="264" y="321"/>
                    <a:pt x="262" y="321"/>
                    <a:pt x="258" y="322"/>
                  </a:cubicBezTo>
                  <a:moveTo>
                    <a:pt x="290" y="583"/>
                  </a:moveTo>
                  <a:cubicBezTo>
                    <a:pt x="292" y="578"/>
                    <a:pt x="300" y="578"/>
                    <a:pt x="299" y="569"/>
                  </a:cubicBezTo>
                  <a:cubicBezTo>
                    <a:pt x="295" y="572"/>
                    <a:pt x="288" y="566"/>
                    <a:pt x="283" y="570"/>
                  </a:cubicBezTo>
                  <a:cubicBezTo>
                    <a:pt x="289" y="571"/>
                    <a:pt x="282" y="572"/>
                    <a:pt x="282" y="573"/>
                  </a:cubicBezTo>
                  <a:cubicBezTo>
                    <a:pt x="282" y="572"/>
                    <a:pt x="283" y="576"/>
                    <a:pt x="283" y="577"/>
                  </a:cubicBezTo>
                  <a:cubicBezTo>
                    <a:pt x="283" y="579"/>
                    <a:pt x="283" y="581"/>
                    <a:pt x="282" y="582"/>
                  </a:cubicBezTo>
                  <a:cubicBezTo>
                    <a:pt x="282" y="581"/>
                    <a:pt x="281" y="580"/>
                    <a:pt x="280" y="582"/>
                  </a:cubicBezTo>
                  <a:cubicBezTo>
                    <a:pt x="282" y="584"/>
                    <a:pt x="287" y="583"/>
                    <a:pt x="290" y="583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78" name="Google Shape;778;p35"/>
            <p:cNvSpPr/>
            <p:nvPr/>
          </p:nvSpPr>
          <p:spPr>
            <a:xfrm>
              <a:off x="2303462" y="1103312"/>
              <a:ext cx="63500" cy="34925"/>
            </a:xfrm>
            <a:custGeom>
              <a:rect b="b" l="l" r="r" t="t"/>
              <a:pathLst>
                <a:path extrusionOk="0" h="9" w="17">
                  <a:moveTo>
                    <a:pt x="12" y="0"/>
                  </a:moveTo>
                  <a:cubicBezTo>
                    <a:pt x="12" y="4"/>
                    <a:pt x="17" y="3"/>
                    <a:pt x="15" y="8"/>
                  </a:cubicBezTo>
                  <a:cubicBezTo>
                    <a:pt x="7" y="9"/>
                    <a:pt x="3" y="7"/>
                    <a:pt x="0" y="4"/>
                  </a:cubicBezTo>
                  <a:cubicBezTo>
                    <a:pt x="2" y="1"/>
                    <a:pt x="7" y="1"/>
                    <a:pt x="12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79" name="Google Shape;779;p35"/>
            <p:cNvSpPr/>
            <p:nvPr/>
          </p:nvSpPr>
          <p:spPr>
            <a:xfrm>
              <a:off x="2435225" y="1166812"/>
              <a:ext cx="633413" cy="442913"/>
            </a:xfrm>
            <a:custGeom>
              <a:rect b="b" l="l" r="r" t="t"/>
              <a:pathLst>
                <a:path extrusionOk="0" h="118" w="169">
                  <a:moveTo>
                    <a:pt x="7" y="8"/>
                  </a:moveTo>
                  <a:cubicBezTo>
                    <a:pt x="9" y="12"/>
                    <a:pt x="15" y="3"/>
                    <a:pt x="16" y="7"/>
                  </a:cubicBezTo>
                  <a:cubicBezTo>
                    <a:pt x="18" y="7"/>
                    <a:pt x="17" y="4"/>
                    <a:pt x="18" y="4"/>
                  </a:cubicBezTo>
                  <a:cubicBezTo>
                    <a:pt x="20" y="3"/>
                    <a:pt x="21" y="5"/>
                    <a:pt x="22" y="5"/>
                  </a:cubicBezTo>
                  <a:cubicBezTo>
                    <a:pt x="24" y="5"/>
                    <a:pt x="24" y="0"/>
                    <a:pt x="28" y="4"/>
                  </a:cubicBezTo>
                  <a:cubicBezTo>
                    <a:pt x="28" y="10"/>
                    <a:pt x="24" y="6"/>
                    <a:pt x="22" y="8"/>
                  </a:cubicBezTo>
                  <a:cubicBezTo>
                    <a:pt x="21" y="9"/>
                    <a:pt x="25" y="9"/>
                    <a:pt x="25" y="9"/>
                  </a:cubicBezTo>
                  <a:cubicBezTo>
                    <a:pt x="25" y="11"/>
                    <a:pt x="22" y="12"/>
                    <a:pt x="22" y="14"/>
                  </a:cubicBezTo>
                  <a:cubicBezTo>
                    <a:pt x="22" y="16"/>
                    <a:pt x="23" y="16"/>
                    <a:pt x="23" y="18"/>
                  </a:cubicBezTo>
                  <a:cubicBezTo>
                    <a:pt x="24" y="20"/>
                    <a:pt x="22" y="25"/>
                    <a:pt x="26" y="25"/>
                  </a:cubicBezTo>
                  <a:cubicBezTo>
                    <a:pt x="29" y="24"/>
                    <a:pt x="27" y="17"/>
                    <a:pt x="28" y="14"/>
                  </a:cubicBezTo>
                  <a:cubicBezTo>
                    <a:pt x="34" y="15"/>
                    <a:pt x="34" y="10"/>
                    <a:pt x="36" y="7"/>
                  </a:cubicBezTo>
                  <a:cubicBezTo>
                    <a:pt x="38" y="10"/>
                    <a:pt x="41" y="4"/>
                    <a:pt x="43" y="8"/>
                  </a:cubicBezTo>
                  <a:cubicBezTo>
                    <a:pt x="46" y="8"/>
                    <a:pt x="45" y="4"/>
                    <a:pt x="49" y="5"/>
                  </a:cubicBezTo>
                  <a:cubicBezTo>
                    <a:pt x="48" y="10"/>
                    <a:pt x="52" y="11"/>
                    <a:pt x="56" y="12"/>
                  </a:cubicBezTo>
                  <a:cubicBezTo>
                    <a:pt x="54" y="17"/>
                    <a:pt x="55" y="16"/>
                    <a:pt x="57" y="19"/>
                  </a:cubicBezTo>
                  <a:cubicBezTo>
                    <a:pt x="59" y="18"/>
                    <a:pt x="61" y="18"/>
                    <a:pt x="63" y="19"/>
                  </a:cubicBezTo>
                  <a:cubicBezTo>
                    <a:pt x="66" y="20"/>
                    <a:pt x="66" y="17"/>
                    <a:pt x="67" y="16"/>
                  </a:cubicBezTo>
                  <a:cubicBezTo>
                    <a:pt x="68" y="16"/>
                    <a:pt x="71" y="17"/>
                    <a:pt x="71" y="15"/>
                  </a:cubicBezTo>
                  <a:cubicBezTo>
                    <a:pt x="75" y="16"/>
                    <a:pt x="77" y="16"/>
                    <a:pt x="81" y="15"/>
                  </a:cubicBezTo>
                  <a:cubicBezTo>
                    <a:pt x="81" y="18"/>
                    <a:pt x="85" y="17"/>
                    <a:pt x="84" y="16"/>
                  </a:cubicBezTo>
                  <a:cubicBezTo>
                    <a:pt x="85" y="17"/>
                    <a:pt x="85" y="19"/>
                    <a:pt x="87" y="21"/>
                  </a:cubicBezTo>
                  <a:cubicBezTo>
                    <a:pt x="87" y="21"/>
                    <a:pt x="90" y="21"/>
                    <a:pt x="91" y="22"/>
                  </a:cubicBezTo>
                  <a:cubicBezTo>
                    <a:pt x="92" y="22"/>
                    <a:pt x="91" y="23"/>
                    <a:pt x="92" y="23"/>
                  </a:cubicBezTo>
                  <a:cubicBezTo>
                    <a:pt x="95" y="24"/>
                    <a:pt x="91" y="26"/>
                    <a:pt x="94" y="28"/>
                  </a:cubicBezTo>
                  <a:cubicBezTo>
                    <a:pt x="94" y="28"/>
                    <a:pt x="95" y="25"/>
                    <a:pt x="95" y="25"/>
                  </a:cubicBezTo>
                  <a:cubicBezTo>
                    <a:pt x="97" y="26"/>
                    <a:pt x="97" y="29"/>
                    <a:pt x="101" y="29"/>
                  </a:cubicBezTo>
                  <a:cubicBezTo>
                    <a:pt x="103" y="29"/>
                    <a:pt x="105" y="28"/>
                    <a:pt x="108" y="28"/>
                  </a:cubicBezTo>
                  <a:cubicBezTo>
                    <a:pt x="107" y="33"/>
                    <a:pt x="116" y="30"/>
                    <a:pt x="116" y="35"/>
                  </a:cubicBezTo>
                  <a:cubicBezTo>
                    <a:pt x="118" y="35"/>
                    <a:pt x="119" y="34"/>
                    <a:pt x="119" y="33"/>
                  </a:cubicBezTo>
                  <a:cubicBezTo>
                    <a:pt x="121" y="34"/>
                    <a:pt x="121" y="36"/>
                    <a:pt x="122" y="39"/>
                  </a:cubicBezTo>
                  <a:cubicBezTo>
                    <a:pt x="123" y="39"/>
                    <a:pt x="123" y="38"/>
                    <a:pt x="123" y="37"/>
                  </a:cubicBezTo>
                  <a:cubicBezTo>
                    <a:pt x="125" y="39"/>
                    <a:pt x="127" y="42"/>
                    <a:pt x="131" y="42"/>
                  </a:cubicBezTo>
                  <a:cubicBezTo>
                    <a:pt x="131" y="43"/>
                    <a:pt x="130" y="44"/>
                    <a:pt x="131" y="44"/>
                  </a:cubicBezTo>
                  <a:cubicBezTo>
                    <a:pt x="133" y="47"/>
                    <a:pt x="127" y="49"/>
                    <a:pt x="131" y="50"/>
                  </a:cubicBezTo>
                  <a:cubicBezTo>
                    <a:pt x="130" y="52"/>
                    <a:pt x="126" y="52"/>
                    <a:pt x="126" y="56"/>
                  </a:cubicBezTo>
                  <a:cubicBezTo>
                    <a:pt x="129" y="61"/>
                    <a:pt x="135" y="54"/>
                    <a:pt x="137" y="60"/>
                  </a:cubicBezTo>
                  <a:cubicBezTo>
                    <a:pt x="138" y="60"/>
                    <a:pt x="138" y="58"/>
                    <a:pt x="138" y="57"/>
                  </a:cubicBezTo>
                  <a:cubicBezTo>
                    <a:pt x="141" y="57"/>
                    <a:pt x="139" y="60"/>
                    <a:pt x="140" y="61"/>
                  </a:cubicBezTo>
                  <a:cubicBezTo>
                    <a:pt x="140" y="61"/>
                    <a:pt x="141" y="64"/>
                    <a:pt x="141" y="64"/>
                  </a:cubicBezTo>
                  <a:cubicBezTo>
                    <a:pt x="143" y="64"/>
                    <a:pt x="145" y="61"/>
                    <a:pt x="144" y="67"/>
                  </a:cubicBezTo>
                  <a:cubicBezTo>
                    <a:pt x="147" y="67"/>
                    <a:pt x="148" y="65"/>
                    <a:pt x="153" y="66"/>
                  </a:cubicBezTo>
                  <a:cubicBezTo>
                    <a:pt x="153" y="67"/>
                    <a:pt x="154" y="68"/>
                    <a:pt x="154" y="70"/>
                  </a:cubicBezTo>
                  <a:cubicBezTo>
                    <a:pt x="156" y="70"/>
                    <a:pt x="161" y="68"/>
                    <a:pt x="160" y="73"/>
                  </a:cubicBezTo>
                  <a:cubicBezTo>
                    <a:pt x="165" y="70"/>
                    <a:pt x="162" y="73"/>
                    <a:pt x="167" y="74"/>
                  </a:cubicBezTo>
                  <a:cubicBezTo>
                    <a:pt x="169" y="77"/>
                    <a:pt x="162" y="78"/>
                    <a:pt x="162" y="78"/>
                  </a:cubicBezTo>
                  <a:cubicBezTo>
                    <a:pt x="162" y="79"/>
                    <a:pt x="163" y="80"/>
                    <a:pt x="164" y="80"/>
                  </a:cubicBezTo>
                  <a:cubicBezTo>
                    <a:pt x="160" y="83"/>
                    <a:pt x="157" y="83"/>
                    <a:pt x="155" y="88"/>
                  </a:cubicBezTo>
                  <a:cubicBezTo>
                    <a:pt x="154" y="88"/>
                    <a:pt x="153" y="88"/>
                    <a:pt x="153" y="89"/>
                  </a:cubicBezTo>
                  <a:cubicBezTo>
                    <a:pt x="151" y="89"/>
                    <a:pt x="146" y="89"/>
                    <a:pt x="146" y="87"/>
                  </a:cubicBezTo>
                  <a:cubicBezTo>
                    <a:pt x="146" y="84"/>
                    <a:pt x="138" y="87"/>
                    <a:pt x="140" y="81"/>
                  </a:cubicBezTo>
                  <a:cubicBezTo>
                    <a:pt x="137" y="81"/>
                    <a:pt x="137" y="80"/>
                    <a:pt x="137" y="78"/>
                  </a:cubicBezTo>
                  <a:cubicBezTo>
                    <a:pt x="131" y="78"/>
                    <a:pt x="131" y="78"/>
                    <a:pt x="131" y="78"/>
                  </a:cubicBezTo>
                  <a:cubicBezTo>
                    <a:pt x="128" y="78"/>
                    <a:pt x="131" y="83"/>
                    <a:pt x="130" y="85"/>
                  </a:cubicBezTo>
                  <a:cubicBezTo>
                    <a:pt x="130" y="88"/>
                    <a:pt x="134" y="88"/>
                    <a:pt x="134" y="91"/>
                  </a:cubicBezTo>
                  <a:cubicBezTo>
                    <a:pt x="137" y="89"/>
                    <a:pt x="140" y="94"/>
                    <a:pt x="140" y="91"/>
                  </a:cubicBezTo>
                  <a:cubicBezTo>
                    <a:pt x="142" y="92"/>
                    <a:pt x="143" y="96"/>
                    <a:pt x="143" y="99"/>
                  </a:cubicBezTo>
                  <a:cubicBezTo>
                    <a:pt x="142" y="101"/>
                    <a:pt x="145" y="100"/>
                    <a:pt x="146" y="101"/>
                  </a:cubicBezTo>
                  <a:cubicBezTo>
                    <a:pt x="147" y="104"/>
                    <a:pt x="144" y="110"/>
                    <a:pt x="144" y="113"/>
                  </a:cubicBezTo>
                  <a:cubicBezTo>
                    <a:pt x="141" y="115"/>
                    <a:pt x="142" y="111"/>
                    <a:pt x="141" y="110"/>
                  </a:cubicBezTo>
                  <a:cubicBezTo>
                    <a:pt x="139" y="109"/>
                    <a:pt x="135" y="110"/>
                    <a:pt x="134" y="106"/>
                  </a:cubicBezTo>
                  <a:cubicBezTo>
                    <a:pt x="129" y="107"/>
                    <a:pt x="129" y="102"/>
                    <a:pt x="123" y="103"/>
                  </a:cubicBezTo>
                  <a:cubicBezTo>
                    <a:pt x="123" y="106"/>
                    <a:pt x="128" y="104"/>
                    <a:pt x="129" y="106"/>
                  </a:cubicBezTo>
                  <a:cubicBezTo>
                    <a:pt x="124" y="111"/>
                    <a:pt x="133" y="108"/>
                    <a:pt x="129" y="110"/>
                  </a:cubicBezTo>
                  <a:cubicBezTo>
                    <a:pt x="129" y="112"/>
                    <a:pt x="132" y="112"/>
                    <a:pt x="134" y="113"/>
                  </a:cubicBezTo>
                  <a:cubicBezTo>
                    <a:pt x="135" y="114"/>
                    <a:pt x="134" y="115"/>
                    <a:pt x="136" y="115"/>
                  </a:cubicBezTo>
                  <a:cubicBezTo>
                    <a:pt x="138" y="115"/>
                    <a:pt x="138" y="115"/>
                    <a:pt x="138" y="117"/>
                  </a:cubicBezTo>
                  <a:cubicBezTo>
                    <a:pt x="134" y="118"/>
                    <a:pt x="132" y="117"/>
                    <a:pt x="129" y="115"/>
                  </a:cubicBezTo>
                  <a:cubicBezTo>
                    <a:pt x="127" y="113"/>
                    <a:pt x="123" y="114"/>
                    <a:pt x="120" y="112"/>
                  </a:cubicBezTo>
                  <a:cubicBezTo>
                    <a:pt x="119" y="111"/>
                    <a:pt x="115" y="109"/>
                    <a:pt x="113" y="109"/>
                  </a:cubicBezTo>
                  <a:cubicBezTo>
                    <a:pt x="111" y="109"/>
                    <a:pt x="111" y="107"/>
                    <a:pt x="110" y="106"/>
                  </a:cubicBezTo>
                  <a:cubicBezTo>
                    <a:pt x="109" y="105"/>
                    <a:pt x="106" y="106"/>
                    <a:pt x="105" y="105"/>
                  </a:cubicBezTo>
                  <a:cubicBezTo>
                    <a:pt x="104" y="104"/>
                    <a:pt x="104" y="102"/>
                    <a:pt x="103" y="101"/>
                  </a:cubicBezTo>
                  <a:cubicBezTo>
                    <a:pt x="103" y="100"/>
                    <a:pt x="99" y="101"/>
                    <a:pt x="101" y="98"/>
                  </a:cubicBezTo>
                  <a:cubicBezTo>
                    <a:pt x="95" y="98"/>
                    <a:pt x="94" y="92"/>
                    <a:pt x="91" y="89"/>
                  </a:cubicBezTo>
                  <a:cubicBezTo>
                    <a:pt x="92" y="89"/>
                    <a:pt x="90" y="84"/>
                    <a:pt x="92" y="82"/>
                  </a:cubicBezTo>
                  <a:cubicBezTo>
                    <a:pt x="92" y="82"/>
                    <a:pt x="95" y="83"/>
                    <a:pt x="95" y="82"/>
                  </a:cubicBezTo>
                  <a:cubicBezTo>
                    <a:pt x="95" y="82"/>
                    <a:pt x="93" y="80"/>
                    <a:pt x="94" y="78"/>
                  </a:cubicBezTo>
                  <a:cubicBezTo>
                    <a:pt x="94" y="78"/>
                    <a:pt x="96" y="78"/>
                    <a:pt x="96" y="78"/>
                  </a:cubicBezTo>
                  <a:cubicBezTo>
                    <a:pt x="97" y="77"/>
                    <a:pt x="96" y="74"/>
                    <a:pt x="96" y="73"/>
                  </a:cubicBezTo>
                  <a:cubicBezTo>
                    <a:pt x="97" y="72"/>
                    <a:pt x="99" y="73"/>
                    <a:pt x="99" y="73"/>
                  </a:cubicBezTo>
                  <a:cubicBezTo>
                    <a:pt x="101" y="71"/>
                    <a:pt x="99" y="67"/>
                    <a:pt x="101" y="66"/>
                  </a:cubicBezTo>
                  <a:cubicBezTo>
                    <a:pt x="100" y="64"/>
                    <a:pt x="98" y="64"/>
                    <a:pt x="96" y="64"/>
                  </a:cubicBezTo>
                  <a:cubicBezTo>
                    <a:pt x="96" y="57"/>
                    <a:pt x="96" y="57"/>
                    <a:pt x="96" y="57"/>
                  </a:cubicBezTo>
                  <a:cubicBezTo>
                    <a:pt x="95" y="57"/>
                    <a:pt x="94" y="57"/>
                    <a:pt x="94" y="59"/>
                  </a:cubicBezTo>
                  <a:cubicBezTo>
                    <a:pt x="91" y="57"/>
                    <a:pt x="92" y="54"/>
                    <a:pt x="91" y="53"/>
                  </a:cubicBezTo>
                  <a:cubicBezTo>
                    <a:pt x="90" y="53"/>
                    <a:pt x="89" y="55"/>
                    <a:pt x="88" y="54"/>
                  </a:cubicBezTo>
                  <a:cubicBezTo>
                    <a:pt x="88" y="54"/>
                    <a:pt x="87" y="53"/>
                    <a:pt x="87" y="53"/>
                  </a:cubicBezTo>
                  <a:cubicBezTo>
                    <a:pt x="86" y="52"/>
                    <a:pt x="84" y="50"/>
                    <a:pt x="84" y="50"/>
                  </a:cubicBezTo>
                  <a:cubicBezTo>
                    <a:pt x="83" y="50"/>
                    <a:pt x="82" y="52"/>
                    <a:pt x="81" y="52"/>
                  </a:cubicBezTo>
                  <a:cubicBezTo>
                    <a:pt x="81" y="51"/>
                    <a:pt x="79" y="48"/>
                    <a:pt x="75" y="49"/>
                  </a:cubicBezTo>
                  <a:cubicBezTo>
                    <a:pt x="81" y="42"/>
                    <a:pt x="68" y="46"/>
                    <a:pt x="70" y="39"/>
                  </a:cubicBezTo>
                  <a:cubicBezTo>
                    <a:pt x="66" y="39"/>
                    <a:pt x="63" y="39"/>
                    <a:pt x="63" y="43"/>
                  </a:cubicBezTo>
                  <a:cubicBezTo>
                    <a:pt x="61" y="44"/>
                    <a:pt x="59" y="42"/>
                    <a:pt x="59" y="42"/>
                  </a:cubicBezTo>
                  <a:cubicBezTo>
                    <a:pt x="57" y="42"/>
                    <a:pt x="56" y="43"/>
                    <a:pt x="54" y="43"/>
                  </a:cubicBezTo>
                  <a:cubicBezTo>
                    <a:pt x="52" y="43"/>
                    <a:pt x="51" y="42"/>
                    <a:pt x="49" y="42"/>
                  </a:cubicBezTo>
                  <a:cubicBezTo>
                    <a:pt x="46" y="42"/>
                    <a:pt x="46" y="43"/>
                    <a:pt x="43" y="43"/>
                  </a:cubicBezTo>
                  <a:cubicBezTo>
                    <a:pt x="40" y="43"/>
                    <a:pt x="39" y="42"/>
                    <a:pt x="37" y="42"/>
                  </a:cubicBezTo>
                  <a:cubicBezTo>
                    <a:pt x="31" y="41"/>
                    <a:pt x="26" y="42"/>
                    <a:pt x="19" y="40"/>
                  </a:cubicBezTo>
                  <a:cubicBezTo>
                    <a:pt x="19" y="40"/>
                    <a:pt x="17" y="38"/>
                    <a:pt x="16" y="37"/>
                  </a:cubicBezTo>
                  <a:cubicBezTo>
                    <a:pt x="14" y="37"/>
                    <a:pt x="12" y="38"/>
                    <a:pt x="12" y="35"/>
                  </a:cubicBezTo>
                  <a:cubicBezTo>
                    <a:pt x="10" y="34"/>
                    <a:pt x="5" y="36"/>
                    <a:pt x="7" y="32"/>
                  </a:cubicBezTo>
                  <a:cubicBezTo>
                    <a:pt x="11" y="33"/>
                    <a:pt x="13" y="30"/>
                    <a:pt x="15" y="29"/>
                  </a:cubicBezTo>
                  <a:cubicBezTo>
                    <a:pt x="13" y="26"/>
                    <a:pt x="5" y="28"/>
                    <a:pt x="4" y="25"/>
                  </a:cubicBezTo>
                  <a:cubicBezTo>
                    <a:pt x="3" y="25"/>
                    <a:pt x="2" y="25"/>
                    <a:pt x="2" y="26"/>
                  </a:cubicBezTo>
                  <a:cubicBezTo>
                    <a:pt x="0" y="26"/>
                    <a:pt x="4" y="20"/>
                    <a:pt x="5" y="19"/>
                  </a:cubicBezTo>
                  <a:cubicBezTo>
                    <a:pt x="4" y="14"/>
                    <a:pt x="8" y="13"/>
                    <a:pt x="7" y="8"/>
                  </a:cubicBezTo>
                  <a:moveTo>
                    <a:pt x="109" y="81"/>
                  </a:moveTo>
                  <a:cubicBezTo>
                    <a:pt x="110" y="78"/>
                    <a:pt x="116" y="80"/>
                    <a:pt x="119" y="80"/>
                  </a:cubicBezTo>
                  <a:cubicBezTo>
                    <a:pt x="119" y="77"/>
                    <a:pt x="117" y="77"/>
                    <a:pt x="116" y="75"/>
                  </a:cubicBezTo>
                  <a:cubicBezTo>
                    <a:pt x="114" y="73"/>
                    <a:pt x="111" y="75"/>
                    <a:pt x="108" y="73"/>
                  </a:cubicBezTo>
                  <a:cubicBezTo>
                    <a:pt x="108" y="75"/>
                    <a:pt x="106" y="81"/>
                    <a:pt x="109" y="81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80" name="Google Shape;780;p35"/>
            <p:cNvSpPr/>
            <p:nvPr/>
          </p:nvSpPr>
          <p:spPr>
            <a:xfrm>
              <a:off x="1816100" y="1190625"/>
              <a:ext cx="388938" cy="193675"/>
            </a:xfrm>
            <a:custGeom>
              <a:rect b="b" l="l" r="r" t="t"/>
              <a:pathLst>
                <a:path extrusionOk="0" h="52" w="104">
                  <a:moveTo>
                    <a:pt x="12" y="40"/>
                  </a:moveTo>
                  <a:cubicBezTo>
                    <a:pt x="9" y="40"/>
                    <a:pt x="12" y="36"/>
                    <a:pt x="13" y="36"/>
                  </a:cubicBezTo>
                  <a:cubicBezTo>
                    <a:pt x="13" y="34"/>
                    <a:pt x="17" y="35"/>
                    <a:pt x="19" y="34"/>
                  </a:cubicBezTo>
                  <a:cubicBezTo>
                    <a:pt x="20" y="34"/>
                    <a:pt x="20" y="33"/>
                    <a:pt x="22" y="33"/>
                  </a:cubicBezTo>
                  <a:cubicBezTo>
                    <a:pt x="27" y="32"/>
                    <a:pt x="33" y="35"/>
                    <a:pt x="37" y="31"/>
                  </a:cubicBezTo>
                  <a:cubicBezTo>
                    <a:pt x="36" y="28"/>
                    <a:pt x="27" y="31"/>
                    <a:pt x="22" y="30"/>
                  </a:cubicBezTo>
                  <a:cubicBezTo>
                    <a:pt x="21" y="30"/>
                    <a:pt x="20" y="29"/>
                    <a:pt x="20" y="29"/>
                  </a:cubicBezTo>
                  <a:cubicBezTo>
                    <a:pt x="19" y="29"/>
                    <a:pt x="18" y="30"/>
                    <a:pt x="16" y="30"/>
                  </a:cubicBezTo>
                  <a:cubicBezTo>
                    <a:pt x="13" y="30"/>
                    <a:pt x="10" y="28"/>
                    <a:pt x="7" y="29"/>
                  </a:cubicBezTo>
                  <a:cubicBezTo>
                    <a:pt x="4" y="25"/>
                    <a:pt x="14" y="26"/>
                    <a:pt x="15" y="23"/>
                  </a:cubicBezTo>
                  <a:cubicBezTo>
                    <a:pt x="15" y="21"/>
                    <a:pt x="18" y="23"/>
                    <a:pt x="19" y="23"/>
                  </a:cubicBezTo>
                  <a:cubicBezTo>
                    <a:pt x="18" y="15"/>
                    <a:pt x="10" y="23"/>
                    <a:pt x="3" y="20"/>
                  </a:cubicBezTo>
                  <a:cubicBezTo>
                    <a:pt x="0" y="18"/>
                    <a:pt x="6" y="16"/>
                    <a:pt x="0" y="16"/>
                  </a:cubicBezTo>
                  <a:cubicBezTo>
                    <a:pt x="2" y="13"/>
                    <a:pt x="2" y="9"/>
                    <a:pt x="7" y="10"/>
                  </a:cubicBezTo>
                  <a:cubicBezTo>
                    <a:pt x="9" y="10"/>
                    <a:pt x="8" y="9"/>
                    <a:pt x="7" y="9"/>
                  </a:cubicBezTo>
                  <a:cubicBezTo>
                    <a:pt x="10" y="6"/>
                    <a:pt x="16" y="5"/>
                    <a:pt x="22" y="3"/>
                  </a:cubicBezTo>
                  <a:cubicBezTo>
                    <a:pt x="23" y="3"/>
                    <a:pt x="23" y="0"/>
                    <a:pt x="26" y="1"/>
                  </a:cubicBezTo>
                  <a:cubicBezTo>
                    <a:pt x="26" y="2"/>
                    <a:pt x="27" y="2"/>
                    <a:pt x="29" y="2"/>
                  </a:cubicBezTo>
                  <a:cubicBezTo>
                    <a:pt x="28" y="6"/>
                    <a:pt x="26" y="7"/>
                    <a:pt x="31" y="8"/>
                  </a:cubicBezTo>
                  <a:cubicBezTo>
                    <a:pt x="31" y="9"/>
                    <a:pt x="30" y="9"/>
                    <a:pt x="29" y="9"/>
                  </a:cubicBezTo>
                  <a:cubicBezTo>
                    <a:pt x="28" y="10"/>
                    <a:pt x="30" y="11"/>
                    <a:pt x="31" y="10"/>
                  </a:cubicBezTo>
                  <a:cubicBezTo>
                    <a:pt x="33" y="10"/>
                    <a:pt x="32" y="8"/>
                    <a:pt x="33" y="8"/>
                  </a:cubicBezTo>
                  <a:cubicBezTo>
                    <a:pt x="36" y="6"/>
                    <a:pt x="38" y="7"/>
                    <a:pt x="41" y="6"/>
                  </a:cubicBezTo>
                  <a:cubicBezTo>
                    <a:pt x="43" y="8"/>
                    <a:pt x="46" y="9"/>
                    <a:pt x="45" y="13"/>
                  </a:cubicBezTo>
                  <a:cubicBezTo>
                    <a:pt x="48" y="13"/>
                    <a:pt x="47" y="9"/>
                    <a:pt x="51" y="10"/>
                  </a:cubicBezTo>
                  <a:cubicBezTo>
                    <a:pt x="52" y="9"/>
                    <a:pt x="54" y="8"/>
                    <a:pt x="55" y="6"/>
                  </a:cubicBezTo>
                  <a:cubicBezTo>
                    <a:pt x="56" y="7"/>
                    <a:pt x="57" y="8"/>
                    <a:pt x="59" y="8"/>
                  </a:cubicBezTo>
                  <a:cubicBezTo>
                    <a:pt x="60" y="10"/>
                    <a:pt x="60" y="11"/>
                    <a:pt x="61" y="13"/>
                  </a:cubicBezTo>
                  <a:cubicBezTo>
                    <a:pt x="62" y="15"/>
                    <a:pt x="65" y="15"/>
                    <a:pt x="64" y="19"/>
                  </a:cubicBezTo>
                  <a:cubicBezTo>
                    <a:pt x="66" y="18"/>
                    <a:pt x="66" y="15"/>
                    <a:pt x="69" y="15"/>
                  </a:cubicBezTo>
                  <a:cubicBezTo>
                    <a:pt x="69" y="13"/>
                    <a:pt x="66" y="13"/>
                    <a:pt x="65" y="12"/>
                  </a:cubicBezTo>
                  <a:cubicBezTo>
                    <a:pt x="64" y="9"/>
                    <a:pt x="66" y="7"/>
                    <a:pt x="65" y="3"/>
                  </a:cubicBezTo>
                  <a:cubicBezTo>
                    <a:pt x="68" y="4"/>
                    <a:pt x="68" y="2"/>
                    <a:pt x="71" y="2"/>
                  </a:cubicBezTo>
                  <a:cubicBezTo>
                    <a:pt x="71" y="5"/>
                    <a:pt x="74" y="8"/>
                    <a:pt x="76" y="12"/>
                  </a:cubicBezTo>
                  <a:cubicBezTo>
                    <a:pt x="77" y="12"/>
                    <a:pt x="79" y="18"/>
                    <a:pt x="80" y="15"/>
                  </a:cubicBezTo>
                  <a:cubicBezTo>
                    <a:pt x="82" y="15"/>
                    <a:pt x="81" y="19"/>
                    <a:pt x="83" y="19"/>
                  </a:cubicBezTo>
                  <a:cubicBezTo>
                    <a:pt x="83" y="21"/>
                    <a:pt x="83" y="23"/>
                    <a:pt x="82" y="23"/>
                  </a:cubicBezTo>
                  <a:cubicBezTo>
                    <a:pt x="82" y="26"/>
                    <a:pt x="87" y="24"/>
                    <a:pt x="86" y="29"/>
                  </a:cubicBezTo>
                  <a:cubicBezTo>
                    <a:pt x="91" y="26"/>
                    <a:pt x="92" y="31"/>
                    <a:pt x="99" y="30"/>
                  </a:cubicBezTo>
                  <a:cubicBezTo>
                    <a:pt x="96" y="36"/>
                    <a:pt x="102" y="33"/>
                    <a:pt x="103" y="34"/>
                  </a:cubicBezTo>
                  <a:cubicBezTo>
                    <a:pt x="103" y="34"/>
                    <a:pt x="100" y="38"/>
                    <a:pt x="104" y="37"/>
                  </a:cubicBezTo>
                  <a:cubicBezTo>
                    <a:pt x="102" y="44"/>
                    <a:pt x="99" y="35"/>
                    <a:pt x="93" y="37"/>
                  </a:cubicBezTo>
                  <a:cubicBezTo>
                    <a:pt x="92" y="43"/>
                    <a:pt x="98" y="41"/>
                    <a:pt x="96" y="47"/>
                  </a:cubicBezTo>
                  <a:cubicBezTo>
                    <a:pt x="91" y="48"/>
                    <a:pt x="84" y="50"/>
                    <a:pt x="80" y="47"/>
                  </a:cubicBezTo>
                  <a:cubicBezTo>
                    <a:pt x="76" y="44"/>
                    <a:pt x="67" y="43"/>
                    <a:pt x="61" y="47"/>
                  </a:cubicBezTo>
                  <a:cubicBezTo>
                    <a:pt x="59" y="48"/>
                    <a:pt x="57" y="47"/>
                    <a:pt x="54" y="48"/>
                  </a:cubicBezTo>
                  <a:cubicBezTo>
                    <a:pt x="53" y="49"/>
                    <a:pt x="53" y="50"/>
                    <a:pt x="52" y="51"/>
                  </a:cubicBezTo>
                  <a:cubicBezTo>
                    <a:pt x="49" y="49"/>
                    <a:pt x="41" y="52"/>
                    <a:pt x="34" y="51"/>
                  </a:cubicBezTo>
                  <a:cubicBezTo>
                    <a:pt x="32" y="48"/>
                    <a:pt x="30" y="46"/>
                    <a:pt x="29" y="43"/>
                  </a:cubicBezTo>
                  <a:cubicBezTo>
                    <a:pt x="24" y="42"/>
                    <a:pt x="18" y="44"/>
                    <a:pt x="17" y="40"/>
                  </a:cubicBezTo>
                  <a:cubicBezTo>
                    <a:pt x="16" y="40"/>
                    <a:pt x="16" y="40"/>
                    <a:pt x="16" y="41"/>
                  </a:cubicBezTo>
                  <a:cubicBezTo>
                    <a:pt x="14" y="41"/>
                    <a:pt x="14" y="38"/>
                    <a:pt x="16" y="38"/>
                  </a:cubicBezTo>
                  <a:cubicBezTo>
                    <a:pt x="16" y="36"/>
                    <a:pt x="12" y="39"/>
                    <a:pt x="12" y="4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81" name="Google Shape;781;p35"/>
            <p:cNvSpPr/>
            <p:nvPr/>
          </p:nvSpPr>
          <p:spPr>
            <a:xfrm>
              <a:off x="776287" y="1235075"/>
              <a:ext cx="2790825" cy="3240088"/>
            </a:xfrm>
            <a:custGeom>
              <a:rect b="b" l="l" r="r" t="t"/>
              <a:pathLst>
                <a:path extrusionOk="0" h="864" w="744">
                  <a:moveTo>
                    <a:pt x="453" y="48"/>
                  </a:moveTo>
                  <a:cubicBezTo>
                    <a:pt x="453" y="50"/>
                    <a:pt x="457" y="45"/>
                    <a:pt x="456" y="52"/>
                  </a:cubicBezTo>
                  <a:cubicBezTo>
                    <a:pt x="460" y="52"/>
                    <a:pt x="460" y="52"/>
                    <a:pt x="460" y="52"/>
                  </a:cubicBezTo>
                  <a:cubicBezTo>
                    <a:pt x="462" y="51"/>
                    <a:pt x="463" y="48"/>
                    <a:pt x="463" y="45"/>
                  </a:cubicBezTo>
                  <a:cubicBezTo>
                    <a:pt x="464" y="44"/>
                    <a:pt x="466" y="43"/>
                    <a:pt x="465" y="41"/>
                  </a:cubicBezTo>
                  <a:cubicBezTo>
                    <a:pt x="470" y="42"/>
                    <a:pt x="467" y="36"/>
                    <a:pt x="471" y="38"/>
                  </a:cubicBezTo>
                  <a:cubicBezTo>
                    <a:pt x="471" y="28"/>
                    <a:pt x="471" y="28"/>
                    <a:pt x="471" y="28"/>
                  </a:cubicBezTo>
                  <a:cubicBezTo>
                    <a:pt x="476" y="27"/>
                    <a:pt x="478" y="26"/>
                    <a:pt x="482" y="28"/>
                  </a:cubicBezTo>
                  <a:cubicBezTo>
                    <a:pt x="484" y="28"/>
                    <a:pt x="483" y="31"/>
                    <a:pt x="484" y="32"/>
                  </a:cubicBezTo>
                  <a:cubicBezTo>
                    <a:pt x="484" y="32"/>
                    <a:pt x="486" y="32"/>
                    <a:pt x="486" y="32"/>
                  </a:cubicBezTo>
                  <a:cubicBezTo>
                    <a:pt x="488" y="33"/>
                    <a:pt x="489" y="35"/>
                    <a:pt x="491" y="35"/>
                  </a:cubicBezTo>
                  <a:cubicBezTo>
                    <a:pt x="491" y="39"/>
                    <a:pt x="489" y="41"/>
                    <a:pt x="486" y="42"/>
                  </a:cubicBezTo>
                  <a:cubicBezTo>
                    <a:pt x="489" y="44"/>
                    <a:pt x="488" y="49"/>
                    <a:pt x="492" y="50"/>
                  </a:cubicBezTo>
                  <a:cubicBezTo>
                    <a:pt x="491" y="54"/>
                    <a:pt x="487" y="54"/>
                    <a:pt x="486" y="57"/>
                  </a:cubicBezTo>
                  <a:cubicBezTo>
                    <a:pt x="484" y="57"/>
                    <a:pt x="483" y="60"/>
                    <a:pt x="482" y="57"/>
                  </a:cubicBezTo>
                  <a:cubicBezTo>
                    <a:pt x="480" y="59"/>
                    <a:pt x="480" y="62"/>
                    <a:pt x="478" y="64"/>
                  </a:cubicBezTo>
                  <a:cubicBezTo>
                    <a:pt x="476" y="63"/>
                    <a:pt x="479" y="60"/>
                    <a:pt x="472" y="62"/>
                  </a:cubicBezTo>
                  <a:cubicBezTo>
                    <a:pt x="472" y="60"/>
                    <a:pt x="474" y="60"/>
                    <a:pt x="475" y="60"/>
                  </a:cubicBezTo>
                  <a:cubicBezTo>
                    <a:pt x="472" y="56"/>
                    <a:pt x="467" y="61"/>
                    <a:pt x="463" y="60"/>
                  </a:cubicBezTo>
                  <a:cubicBezTo>
                    <a:pt x="464" y="65"/>
                    <a:pt x="463" y="63"/>
                    <a:pt x="463" y="69"/>
                  </a:cubicBezTo>
                  <a:cubicBezTo>
                    <a:pt x="461" y="69"/>
                    <a:pt x="462" y="67"/>
                    <a:pt x="461" y="66"/>
                  </a:cubicBezTo>
                  <a:cubicBezTo>
                    <a:pt x="458" y="66"/>
                    <a:pt x="459" y="71"/>
                    <a:pt x="454" y="70"/>
                  </a:cubicBezTo>
                  <a:cubicBezTo>
                    <a:pt x="455" y="72"/>
                    <a:pt x="457" y="71"/>
                    <a:pt x="457" y="73"/>
                  </a:cubicBezTo>
                  <a:cubicBezTo>
                    <a:pt x="457" y="75"/>
                    <a:pt x="455" y="76"/>
                    <a:pt x="456" y="78"/>
                  </a:cubicBezTo>
                  <a:cubicBezTo>
                    <a:pt x="452" y="75"/>
                    <a:pt x="448" y="84"/>
                    <a:pt x="447" y="83"/>
                  </a:cubicBezTo>
                  <a:cubicBezTo>
                    <a:pt x="446" y="82"/>
                    <a:pt x="445" y="81"/>
                    <a:pt x="444" y="85"/>
                  </a:cubicBezTo>
                  <a:cubicBezTo>
                    <a:pt x="439" y="85"/>
                    <a:pt x="439" y="85"/>
                    <a:pt x="439" y="85"/>
                  </a:cubicBezTo>
                  <a:cubicBezTo>
                    <a:pt x="437" y="86"/>
                    <a:pt x="438" y="89"/>
                    <a:pt x="437" y="91"/>
                  </a:cubicBezTo>
                  <a:cubicBezTo>
                    <a:pt x="436" y="89"/>
                    <a:pt x="435" y="90"/>
                    <a:pt x="435" y="92"/>
                  </a:cubicBezTo>
                  <a:cubicBezTo>
                    <a:pt x="432" y="90"/>
                    <a:pt x="431" y="92"/>
                    <a:pt x="428" y="92"/>
                  </a:cubicBezTo>
                  <a:cubicBezTo>
                    <a:pt x="429" y="94"/>
                    <a:pt x="429" y="96"/>
                    <a:pt x="429" y="98"/>
                  </a:cubicBezTo>
                  <a:cubicBezTo>
                    <a:pt x="426" y="95"/>
                    <a:pt x="427" y="99"/>
                    <a:pt x="425" y="102"/>
                  </a:cubicBezTo>
                  <a:cubicBezTo>
                    <a:pt x="423" y="105"/>
                    <a:pt x="419" y="108"/>
                    <a:pt x="419" y="115"/>
                  </a:cubicBezTo>
                  <a:cubicBezTo>
                    <a:pt x="416" y="117"/>
                    <a:pt x="415" y="121"/>
                    <a:pt x="412" y="123"/>
                  </a:cubicBezTo>
                  <a:cubicBezTo>
                    <a:pt x="412" y="126"/>
                    <a:pt x="414" y="123"/>
                    <a:pt x="414" y="123"/>
                  </a:cubicBezTo>
                  <a:cubicBezTo>
                    <a:pt x="415" y="123"/>
                    <a:pt x="414" y="124"/>
                    <a:pt x="415" y="125"/>
                  </a:cubicBezTo>
                  <a:cubicBezTo>
                    <a:pt x="416" y="125"/>
                    <a:pt x="417" y="127"/>
                    <a:pt x="418" y="127"/>
                  </a:cubicBezTo>
                  <a:cubicBezTo>
                    <a:pt x="419" y="128"/>
                    <a:pt x="420" y="125"/>
                    <a:pt x="423" y="127"/>
                  </a:cubicBezTo>
                  <a:cubicBezTo>
                    <a:pt x="424" y="128"/>
                    <a:pt x="425" y="129"/>
                    <a:pt x="426" y="129"/>
                  </a:cubicBezTo>
                  <a:cubicBezTo>
                    <a:pt x="426" y="135"/>
                    <a:pt x="426" y="135"/>
                    <a:pt x="426" y="135"/>
                  </a:cubicBezTo>
                  <a:cubicBezTo>
                    <a:pt x="427" y="136"/>
                    <a:pt x="429" y="135"/>
                    <a:pt x="429" y="137"/>
                  </a:cubicBezTo>
                  <a:cubicBezTo>
                    <a:pt x="430" y="139"/>
                    <a:pt x="432" y="139"/>
                    <a:pt x="432" y="142"/>
                  </a:cubicBezTo>
                  <a:cubicBezTo>
                    <a:pt x="439" y="141"/>
                    <a:pt x="444" y="143"/>
                    <a:pt x="449" y="142"/>
                  </a:cubicBezTo>
                  <a:cubicBezTo>
                    <a:pt x="449" y="146"/>
                    <a:pt x="455" y="145"/>
                    <a:pt x="458" y="149"/>
                  </a:cubicBezTo>
                  <a:cubicBezTo>
                    <a:pt x="459" y="149"/>
                    <a:pt x="460" y="148"/>
                    <a:pt x="460" y="150"/>
                  </a:cubicBezTo>
                  <a:cubicBezTo>
                    <a:pt x="460" y="152"/>
                    <a:pt x="461" y="150"/>
                    <a:pt x="461" y="150"/>
                  </a:cubicBezTo>
                  <a:cubicBezTo>
                    <a:pt x="463" y="150"/>
                    <a:pt x="463" y="152"/>
                    <a:pt x="464" y="153"/>
                  </a:cubicBezTo>
                  <a:cubicBezTo>
                    <a:pt x="466" y="154"/>
                    <a:pt x="469" y="152"/>
                    <a:pt x="468" y="156"/>
                  </a:cubicBezTo>
                  <a:cubicBezTo>
                    <a:pt x="476" y="155"/>
                    <a:pt x="480" y="158"/>
                    <a:pt x="486" y="158"/>
                  </a:cubicBezTo>
                  <a:cubicBezTo>
                    <a:pt x="487" y="163"/>
                    <a:pt x="485" y="167"/>
                    <a:pt x="488" y="170"/>
                  </a:cubicBezTo>
                  <a:cubicBezTo>
                    <a:pt x="488" y="169"/>
                    <a:pt x="489" y="172"/>
                    <a:pt x="489" y="171"/>
                  </a:cubicBezTo>
                  <a:cubicBezTo>
                    <a:pt x="490" y="172"/>
                    <a:pt x="488" y="174"/>
                    <a:pt x="488" y="174"/>
                  </a:cubicBezTo>
                  <a:cubicBezTo>
                    <a:pt x="489" y="175"/>
                    <a:pt x="490" y="174"/>
                    <a:pt x="491" y="175"/>
                  </a:cubicBezTo>
                  <a:cubicBezTo>
                    <a:pt x="491" y="176"/>
                    <a:pt x="488" y="179"/>
                    <a:pt x="492" y="178"/>
                  </a:cubicBezTo>
                  <a:cubicBezTo>
                    <a:pt x="491" y="179"/>
                    <a:pt x="491" y="180"/>
                    <a:pt x="491" y="182"/>
                  </a:cubicBezTo>
                  <a:cubicBezTo>
                    <a:pt x="491" y="184"/>
                    <a:pt x="492" y="183"/>
                    <a:pt x="492" y="182"/>
                  </a:cubicBezTo>
                  <a:cubicBezTo>
                    <a:pt x="494" y="182"/>
                    <a:pt x="493" y="184"/>
                    <a:pt x="493" y="185"/>
                  </a:cubicBezTo>
                  <a:cubicBezTo>
                    <a:pt x="494" y="185"/>
                    <a:pt x="496" y="185"/>
                    <a:pt x="496" y="185"/>
                  </a:cubicBezTo>
                  <a:cubicBezTo>
                    <a:pt x="498" y="187"/>
                    <a:pt x="503" y="187"/>
                    <a:pt x="508" y="185"/>
                  </a:cubicBezTo>
                  <a:cubicBezTo>
                    <a:pt x="509" y="179"/>
                    <a:pt x="509" y="177"/>
                    <a:pt x="508" y="171"/>
                  </a:cubicBezTo>
                  <a:cubicBezTo>
                    <a:pt x="508" y="169"/>
                    <a:pt x="505" y="170"/>
                    <a:pt x="505" y="170"/>
                  </a:cubicBezTo>
                  <a:cubicBezTo>
                    <a:pt x="503" y="167"/>
                    <a:pt x="507" y="162"/>
                    <a:pt x="502" y="164"/>
                  </a:cubicBezTo>
                  <a:cubicBezTo>
                    <a:pt x="503" y="163"/>
                    <a:pt x="505" y="163"/>
                    <a:pt x="505" y="160"/>
                  </a:cubicBezTo>
                  <a:cubicBezTo>
                    <a:pt x="511" y="161"/>
                    <a:pt x="510" y="157"/>
                    <a:pt x="515" y="157"/>
                  </a:cubicBezTo>
                  <a:cubicBezTo>
                    <a:pt x="517" y="157"/>
                    <a:pt x="515" y="154"/>
                    <a:pt x="516" y="153"/>
                  </a:cubicBezTo>
                  <a:cubicBezTo>
                    <a:pt x="516" y="153"/>
                    <a:pt x="520" y="155"/>
                    <a:pt x="520" y="153"/>
                  </a:cubicBezTo>
                  <a:cubicBezTo>
                    <a:pt x="517" y="147"/>
                    <a:pt x="522" y="141"/>
                    <a:pt x="519" y="137"/>
                  </a:cubicBezTo>
                  <a:cubicBezTo>
                    <a:pt x="519" y="135"/>
                    <a:pt x="517" y="137"/>
                    <a:pt x="517" y="137"/>
                  </a:cubicBezTo>
                  <a:cubicBezTo>
                    <a:pt x="515" y="136"/>
                    <a:pt x="518" y="132"/>
                    <a:pt x="513" y="133"/>
                  </a:cubicBezTo>
                  <a:cubicBezTo>
                    <a:pt x="513" y="131"/>
                    <a:pt x="511" y="130"/>
                    <a:pt x="512" y="127"/>
                  </a:cubicBezTo>
                  <a:cubicBezTo>
                    <a:pt x="511" y="124"/>
                    <a:pt x="513" y="123"/>
                    <a:pt x="516" y="123"/>
                  </a:cubicBezTo>
                  <a:cubicBezTo>
                    <a:pt x="513" y="122"/>
                    <a:pt x="518" y="114"/>
                    <a:pt x="512" y="113"/>
                  </a:cubicBezTo>
                  <a:cubicBezTo>
                    <a:pt x="513" y="112"/>
                    <a:pt x="513" y="111"/>
                    <a:pt x="513" y="109"/>
                  </a:cubicBezTo>
                  <a:cubicBezTo>
                    <a:pt x="513" y="110"/>
                    <a:pt x="512" y="109"/>
                    <a:pt x="512" y="108"/>
                  </a:cubicBezTo>
                  <a:cubicBezTo>
                    <a:pt x="512" y="108"/>
                    <a:pt x="513" y="108"/>
                    <a:pt x="513" y="106"/>
                  </a:cubicBezTo>
                  <a:cubicBezTo>
                    <a:pt x="513" y="105"/>
                    <a:pt x="512" y="105"/>
                    <a:pt x="512" y="104"/>
                  </a:cubicBezTo>
                  <a:cubicBezTo>
                    <a:pt x="512" y="102"/>
                    <a:pt x="515" y="99"/>
                    <a:pt x="512" y="98"/>
                  </a:cubicBezTo>
                  <a:cubicBezTo>
                    <a:pt x="512" y="96"/>
                    <a:pt x="523" y="95"/>
                    <a:pt x="522" y="99"/>
                  </a:cubicBezTo>
                  <a:cubicBezTo>
                    <a:pt x="527" y="99"/>
                    <a:pt x="535" y="101"/>
                    <a:pt x="537" y="97"/>
                  </a:cubicBezTo>
                  <a:cubicBezTo>
                    <a:pt x="540" y="101"/>
                    <a:pt x="547" y="100"/>
                    <a:pt x="547" y="108"/>
                  </a:cubicBezTo>
                  <a:cubicBezTo>
                    <a:pt x="558" y="108"/>
                    <a:pt x="558" y="108"/>
                    <a:pt x="558" y="108"/>
                  </a:cubicBezTo>
                  <a:cubicBezTo>
                    <a:pt x="558" y="110"/>
                    <a:pt x="559" y="110"/>
                    <a:pt x="561" y="111"/>
                  </a:cubicBezTo>
                  <a:cubicBezTo>
                    <a:pt x="561" y="113"/>
                    <a:pt x="560" y="116"/>
                    <a:pt x="561" y="119"/>
                  </a:cubicBezTo>
                  <a:cubicBezTo>
                    <a:pt x="561" y="122"/>
                    <a:pt x="565" y="125"/>
                    <a:pt x="562" y="126"/>
                  </a:cubicBezTo>
                  <a:cubicBezTo>
                    <a:pt x="562" y="128"/>
                    <a:pt x="565" y="127"/>
                    <a:pt x="566" y="127"/>
                  </a:cubicBezTo>
                  <a:cubicBezTo>
                    <a:pt x="566" y="132"/>
                    <a:pt x="572" y="129"/>
                    <a:pt x="568" y="133"/>
                  </a:cubicBezTo>
                  <a:cubicBezTo>
                    <a:pt x="574" y="134"/>
                    <a:pt x="575" y="131"/>
                    <a:pt x="580" y="132"/>
                  </a:cubicBezTo>
                  <a:cubicBezTo>
                    <a:pt x="581" y="130"/>
                    <a:pt x="580" y="129"/>
                    <a:pt x="579" y="129"/>
                  </a:cubicBezTo>
                  <a:cubicBezTo>
                    <a:pt x="580" y="126"/>
                    <a:pt x="581" y="126"/>
                    <a:pt x="583" y="127"/>
                  </a:cubicBezTo>
                  <a:cubicBezTo>
                    <a:pt x="582" y="123"/>
                    <a:pt x="586" y="123"/>
                    <a:pt x="588" y="122"/>
                  </a:cubicBezTo>
                  <a:cubicBezTo>
                    <a:pt x="588" y="121"/>
                    <a:pt x="586" y="121"/>
                    <a:pt x="586" y="120"/>
                  </a:cubicBezTo>
                  <a:cubicBezTo>
                    <a:pt x="586" y="119"/>
                    <a:pt x="589" y="118"/>
                    <a:pt x="592" y="118"/>
                  </a:cubicBezTo>
                  <a:cubicBezTo>
                    <a:pt x="589" y="121"/>
                    <a:pt x="591" y="121"/>
                    <a:pt x="595" y="125"/>
                  </a:cubicBezTo>
                  <a:cubicBezTo>
                    <a:pt x="596" y="127"/>
                    <a:pt x="598" y="130"/>
                    <a:pt x="603" y="130"/>
                  </a:cubicBezTo>
                  <a:cubicBezTo>
                    <a:pt x="603" y="132"/>
                    <a:pt x="600" y="131"/>
                    <a:pt x="600" y="133"/>
                  </a:cubicBezTo>
                  <a:cubicBezTo>
                    <a:pt x="601" y="135"/>
                    <a:pt x="603" y="135"/>
                    <a:pt x="603" y="137"/>
                  </a:cubicBezTo>
                  <a:cubicBezTo>
                    <a:pt x="605" y="138"/>
                    <a:pt x="604" y="135"/>
                    <a:pt x="604" y="135"/>
                  </a:cubicBezTo>
                  <a:cubicBezTo>
                    <a:pt x="608" y="133"/>
                    <a:pt x="603" y="140"/>
                    <a:pt x="609" y="139"/>
                  </a:cubicBezTo>
                  <a:cubicBezTo>
                    <a:pt x="606" y="142"/>
                    <a:pt x="610" y="144"/>
                    <a:pt x="606" y="147"/>
                  </a:cubicBezTo>
                  <a:cubicBezTo>
                    <a:pt x="606" y="150"/>
                    <a:pt x="610" y="149"/>
                    <a:pt x="611" y="150"/>
                  </a:cubicBezTo>
                  <a:cubicBezTo>
                    <a:pt x="612" y="150"/>
                    <a:pt x="609" y="152"/>
                    <a:pt x="610" y="153"/>
                  </a:cubicBezTo>
                  <a:cubicBezTo>
                    <a:pt x="611" y="153"/>
                    <a:pt x="613" y="154"/>
                    <a:pt x="614" y="154"/>
                  </a:cubicBezTo>
                  <a:cubicBezTo>
                    <a:pt x="615" y="155"/>
                    <a:pt x="616" y="156"/>
                    <a:pt x="617" y="157"/>
                  </a:cubicBezTo>
                  <a:cubicBezTo>
                    <a:pt x="619" y="158"/>
                    <a:pt x="622" y="159"/>
                    <a:pt x="624" y="161"/>
                  </a:cubicBezTo>
                  <a:cubicBezTo>
                    <a:pt x="626" y="162"/>
                    <a:pt x="627" y="156"/>
                    <a:pt x="628" y="160"/>
                  </a:cubicBezTo>
                  <a:cubicBezTo>
                    <a:pt x="628" y="164"/>
                    <a:pt x="625" y="164"/>
                    <a:pt x="621" y="164"/>
                  </a:cubicBezTo>
                  <a:cubicBezTo>
                    <a:pt x="624" y="167"/>
                    <a:pt x="628" y="168"/>
                    <a:pt x="632" y="168"/>
                  </a:cubicBezTo>
                  <a:cubicBezTo>
                    <a:pt x="632" y="171"/>
                    <a:pt x="633" y="171"/>
                    <a:pt x="635" y="171"/>
                  </a:cubicBezTo>
                  <a:cubicBezTo>
                    <a:pt x="635" y="174"/>
                    <a:pt x="635" y="175"/>
                    <a:pt x="638" y="175"/>
                  </a:cubicBezTo>
                  <a:cubicBezTo>
                    <a:pt x="637" y="177"/>
                    <a:pt x="636" y="179"/>
                    <a:pt x="637" y="182"/>
                  </a:cubicBezTo>
                  <a:cubicBezTo>
                    <a:pt x="634" y="183"/>
                    <a:pt x="631" y="183"/>
                    <a:pt x="628" y="185"/>
                  </a:cubicBezTo>
                  <a:cubicBezTo>
                    <a:pt x="627" y="186"/>
                    <a:pt x="628" y="186"/>
                    <a:pt x="627" y="186"/>
                  </a:cubicBezTo>
                  <a:cubicBezTo>
                    <a:pt x="625" y="186"/>
                    <a:pt x="624" y="186"/>
                    <a:pt x="624" y="188"/>
                  </a:cubicBezTo>
                  <a:cubicBezTo>
                    <a:pt x="624" y="190"/>
                    <a:pt x="621" y="188"/>
                    <a:pt x="621" y="188"/>
                  </a:cubicBezTo>
                  <a:cubicBezTo>
                    <a:pt x="621" y="188"/>
                    <a:pt x="619" y="190"/>
                    <a:pt x="618" y="191"/>
                  </a:cubicBezTo>
                  <a:cubicBezTo>
                    <a:pt x="618" y="191"/>
                    <a:pt x="618" y="194"/>
                    <a:pt x="617" y="195"/>
                  </a:cubicBezTo>
                  <a:cubicBezTo>
                    <a:pt x="616" y="196"/>
                    <a:pt x="611" y="195"/>
                    <a:pt x="614" y="196"/>
                  </a:cubicBezTo>
                  <a:cubicBezTo>
                    <a:pt x="613" y="199"/>
                    <a:pt x="608" y="198"/>
                    <a:pt x="606" y="198"/>
                  </a:cubicBezTo>
                  <a:cubicBezTo>
                    <a:pt x="603" y="198"/>
                    <a:pt x="600" y="198"/>
                    <a:pt x="597" y="198"/>
                  </a:cubicBezTo>
                  <a:cubicBezTo>
                    <a:pt x="595" y="198"/>
                    <a:pt x="595" y="197"/>
                    <a:pt x="593" y="196"/>
                  </a:cubicBezTo>
                  <a:cubicBezTo>
                    <a:pt x="587" y="195"/>
                    <a:pt x="581" y="197"/>
                    <a:pt x="575" y="198"/>
                  </a:cubicBezTo>
                  <a:cubicBezTo>
                    <a:pt x="570" y="200"/>
                    <a:pt x="568" y="205"/>
                    <a:pt x="562" y="206"/>
                  </a:cubicBezTo>
                  <a:cubicBezTo>
                    <a:pt x="565" y="209"/>
                    <a:pt x="560" y="210"/>
                    <a:pt x="558" y="212"/>
                  </a:cubicBezTo>
                  <a:cubicBezTo>
                    <a:pt x="559" y="213"/>
                    <a:pt x="560" y="214"/>
                    <a:pt x="559" y="216"/>
                  </a:cubicBezTo>
                  <a:cubicBezTo>
                    <a:pt x="562" y="215"/>
                    <a:pt x="562" y="212"/>
                    <a:pt x="564" y="210"/>
                  </a:cubicBezTo>
                  <a:cubicBezTo>
                    <a:pt x="565" y="209"/>
                    <a:pt x="569" y="210"/>
                    <a:pt x="569" y="207"/>
                  </a:cubicBezTo>
                  <a:cubicBezTo>
                    <a:pt x="570" y="203"/>
                    <a:pt x="572" y="211"/>
                    <a:pt x="572" y="205"/>
                  </a:cubicBezTo>
                  <a:cubicBezTo>
                    <a:pt x="574" y="204"/>
                    <a:pt x="575" y="206"/>
                    <a:pt x="575" y="206"/>
                  </a:cubicBezTo>
                  <a:cubicBezTo>
                    <a:pt x="576" y="206"/>
                    <a:pt x="576" y="203"/>
                    <a:pt x="576" y="203"/>
                  </a:cubicBezTo>
                  <a:cubicBezTo>
                    <a:pt x="579" y="203"/>
                    <a:pt x="582" y="204"/>
                    <a:pt x="586" y="203"/>
                  </a:cubicBezTo>
                  <a:cubicBezTo>
                    <a:pt x="586" y="205"/>
                    <a:pt x="588" y="204"/>
                    <a:pt x="588" y="203"/>
                  </a:cubicBezTo>
                  <a:cubicBezTo>
                    <a:pt x="590" y="203"/>
                    <a:pt x="590" y="211"/>
                    <a:pt x="586" y="209"/>
                  </a:cubicBezTo>
                  <a:cubicBezTo>
                    <a:pt x="589" y="212"/>
                    <a:pt x="584" y="213"/>
                    <a:pt x="585" y="219"/>
                  </a:cubicBezTo>
                  <a:cubicBezTo>
                    <a:pt x="585" y="220"/>
                    <a:pt x="586" y="221"/>
                    <a:pt x="586" y="223"/>
                  </a:cubicBezTo>
                  <a:cubicBezTo>
                    <a:pt x="587" y="222"/>
                    <a:pt x="589" y="221"/>
                    <a:pt x="589" y="223"/>
                  </a:cubicBezTo>
                  <a:cubicBezTo>
                    <a:pt x="589" y="225"/>
                    <a:pt x="591" y="224"/>
                    <a:pt x="592" y="224"/>
                  </a:cubicBezTo>
                  <a:cubicBezTo>
                    <a:pt x="592" y="225"/>
                    <a:pt x="594" y="227"/>
                    <a:pt x="595" y="227"/>
                  </a:cubicBezTo>
                  <a:cubicBezTo>
                    <a:pt x="595" y="227"/>
                    <a:pt x="596" y="227"/>
                    <a:pt x="597" y="227"/>
                  </a:cubicBezTo>
                  <a:cubicBezTo>
                    <a:pt x="598" y="227"/>
                    <a:pt x="599" y="228"/>
                    <a:pt x="599" y="228"/>
                  </a:cubicBezTo>
                  <a:cubicBezTo>
                    <a:pt x="601" y="229"/>
                    <a:pt x="603" y="225"/>
                    <a:pt x="604" y="228"/>
                  </a:cubicBezTo>
                  <a:cubicBezTo>
                    <a:pt x="606" y="229"/>
                    <a:pt x="605" y="226"/>
                    <a:pt x="606" y="226"/>
                  </a:cubicBezTo>
                  <a:cubicBezTo>
                    <a:pt x="606" y="225"/>
                    <a:pt x="608" y="226"/>
                    <a:pt x="609" y="226"/>
                  </a:cubicBezTo>
                  <a:cubicBezTo>
                    <a:pt x="609" y="225"/>
                    <a:pt x="608" y="223"/>
                    <a:pt x="609" y="221"/>
                  </a:cubicBezTo>
                  <a:cubicBezTo>
                    <a:pt x="611" y="221"/>
                    <a:pt x="611" y="223"/>
                    <a:pt x="611" y="224"/>
                  </a:cubicBezTo>
                  <a:cubicBezTo>
                    <a:pt x="612" y="226"/>
                    <a:pt x="616" y="225"/>
                    <a:pt x="614" y="230"/>
                  </a:cubicBezTo>
                  <a:cubicBezTo>
                    <a:pt x="612" y="231"/>
                    <a:pt x="612" y="228"/>
                    <a:pt x="610" y="228"/>
                  </a:cubicBezTo>
                  <a:cubicBezTo>
                    <a:pt x="608" y="229"/>
                    <a:pt x="608" y="232"/>
                    <a:pt x="606" y="233"/>
                  </a:cubicBezTo>
                  <a:cubicBezTo>
                    <a:pt x="605" y="233"/>
                    <a:pt x="603" y="232"/>
                    <a:pt x="602" y="233"/>
                  </a:cubicBezTo>
                  <a:cubicBezTo>
                    <a:pt x="599" y="233"/>
                    <a:pt x="600" y="236"/>
                    <a:pt x="595" y="236"/>
                  </a:cubicBezTo>
                  <a:cubicBezTo>
                    <a:pt x="592" y="235"/>
                    <a:pt x="593" y="239"/>
                    <a:pt x="592" y="240"/>
                  </a:cubicBezTo>
                  <a:cubicBezTo>
                    <a:pt x="591" y="240"/>
                    <a:pt x="590" y="239"/>
                    <a:pt x="590" y="238"/>
                  </a:cubicBezTo>
                  <a:cubicBezTo>
                    <a:pt x="588" y="240"/>
                    <a:pt x="588" y="243"/>
                    <a:pt x="583" y="243"/>
                  </a:cubicBezTo>
                  <a:cubicBezTo>
                    <a:pt x="586" y="240"/>
                    <a:pt x="583" y="241"/>
                    <a:pt x="583" y="237"/>
                  </a:cubicBezTo>
                  <a:cubicBezTo>
                    <a:pt x="586" y="236"/>
                    <a:pt x="587" y="232"/>
                    <a:pt x="590" y="236"/>
                  </a:cubicBezTo>
                  <a:cubicBezTo>
                    <a:pt x="592" y="231"/>
                    <a:pt x="588" y="231"/>
                    <a:pt x="586" y="230"/>
                  </a:cubicBezTo>
                  <a:cubicBezTo>
                    <a:pt x="583" y="229"/>
                    <a:pt x="581" y="234"/>
                    <a:pt x="578" y="234"/>
                  </a:cubicBezTo>
                  <a:cubicBezTo>
                    <a:pt x="578" y="234"/>
                    <a:pt x="574" y="235"/>
                    <a:pt x="573" y="236"/>
                  </a:cubicBezTo>
                  <a:cubicBezTo>
                    <a:pt x="572" y="236"/>
                    <a:pt x="572" y="237"/>
                    <a:pt x="572" y="238"/>
                  </a:cubicBezTo>
                  <a:cubicBezTo>
                    <a:pt x="564" y="237"/>
                    <a:pt x="565" y="242"/>
                    <a:pt x="558" y="240"/>
                  </a:cubicBezTo>
                  <a:cubicBezTo>
                    <a:pt x="561" y="242"/>
                    <a:pt x="562" y="243"/>
                    <a:pt x="555" y="243"/>
                  </a:cubicBezTo>
                  <a:cubicBezTo>
                    <a:pt x="552" y="245"/>
                    <a:pt x="551" y="252"/>
                    <a:pt x="555" y="254"/>
                  </a:cubicBezTo>
                  <a:cubicBezTo>
                    <a:pt x="555" y="257"/>
                    <a:pt x="551" y="256"/>
                    <a:pt x="552" y="259"/>
                  </a:cubicBezTo>
                  <a:cubicBezTo>
                    <a:pt x="551" y="260"/>
                    <a:pt x="549" y="259"/>
                    <a:pt x="548" y="259"/>
                  </a:cubicBezTo>
                  <a:cubicBezTo>
                    <a:pt x="547" y="260"/>
                    <a:pt x="547" y="262"/>
                    <a:pt x="545" y="262"/>
                  </a:cubicBezTo>
                  <a:cubicBezTo>
                    <a:pt x="543" y="264"/>
                    <a:pt x="539" y="262"/>
                    <a:pt x="537" y="265"/>
                  </a:cubicBezTo>
                  <a:cubicBezTo>
                    <a:pt x="536" y="266"/>
                    <a:pt x="535" y="267"/>
                    <a:pt x="534" y="268"/>
                  </a:cubicBezTo>
                  <a:cubicBezTo>
                    <a:pt x="533" y="270"/>
                    <a:pt x="532" y="272"/>
                    <a:pt x="530" y="275"/>
                  </a:cubicBezTo>
                  <a:cubicBezTo>
                    <a:pt x="529" y="276"/>
                    <a:pt x="526" y="277"/>
                    <a:pt x="527" y="282"/>
                  </a:cubicBezTo>
                  <a:cubicBezTo>
                    <a:pt x="524" y="281"/>
                    <a:pt x="524" y="278"/>
                    <a:pt x="522" y="278"/>
                  </a:cubicBezTo>
                  <a:cubicBezTo>
                    <a:pt x="520" y="278"/>
                    <a:pt x="521" y="280"/>
                    <a:pt x="519" y="280"/>
                  </a:cubicBezTo>
                  <a:cubicBezTo>
                    <a:pt x="524" y="286"/>
                    <a:pt x="524" y="291"/>
                    <a:pt x="524" y="299"/>
                  </a:cubicBezTo>
                  <a:cubicBezTo>
                    <a:pt x="521" y="297"/>
                    <a:pt x="522" y="301"/>
                    <a:pt x="522" y="301"/>
                  </a:cubicBezTo>
                  <a:cubicBezTo>
                    <a:pt x="521" y="302"/>
                    <a:pt x="519" y="301"/>
                    <a:pt x="519" y="301"/>
                  </a:cubicBezTo>
                  <a:cubicBezTo>
                    <a:pt x="518" y="303"/>
                    <a:pt x="517" y="303"/>
                    <a:pt x="516" y="304"/>
                  </a:cubicBezTo>
                  <a:cubicBezTo>
                    <a:pt x="514" y="305"/>
                    <a:pt x="513" y="308"/>
                    <a:pt x="512" y="308"/>
                  </a:cubicBezTo>
                  <a:cubicBezTo>
                    <a:pt x="510" y="310"/>
                    <a:pt x="507" y="308"/>
                    <a:pt x="506" y="310"/>
                  </a:cubicBezTo>
                  <a:cubicBezTo>
                    <a:pt x="503" y="311"/>
                    <a:pt x="502" y="314"/>
                    <a:pt x="501" y="317"/>
                  </a:cubicBezTo>
                  <a:cubicBezTo>
                    <a:pt x="497" y="317"/>
                    <a:pt x="497" y="321"/>
                    <a:pt x="493" y="321"/>
                  </a:cubicBezTo>
                  <a:cubicBezTo>
                    <a:pt x="495" y="326"/>
                    <a:pt x="490" y="336"/>
                    <a:pt x="496" y="337"/>
                  </a:cubicBezTo>
                  <a:cubicBezTo>
                    <a:pt x="493" y="342"/>
                    <a:pt x="499" y="342"/>
                    <a:pt x="498" y="349"/>
                  </a:cubicBezTo>
                  <a:cubicBezTo>
                    <a:pt x="498" y="351"/>
                    <a:pt x="499" y="350"/>
                    <a:pt x="501" y="351"/>
                  </a:cubicBezTo>
                  <a:cubicBezTo>
                    <a:pt x="499" y="355"/>
                    <a:pt x="501" y="355"/>
                    <a:pt x="501" y="360"/>
                  </a:cubicBezTo>
                  <a:cubicBezTo>
                    <a:pt x="498" y="361"/>
                    <a:pt x="496" y="361"/>
                    <a:pt x="495" y="363"/>
                  </a:cubicBezTo>
                  <a:cubicBezTo>
                    <a:pt x="493" y="363"/>
                    <a:pt x="494" y="360"/>
                    <a:pt x="493" y="359"/>
                  </a:cubicBezTo>
                  <a:cubicBezTo>
                    <a:pt x="493" y="358"/>
                    <a:pt x="491" y="359"/>
                    <a:pt x="489" y="358"/>
                  </a:cubicBezTo>
                  <a:cubicBezTo>
                    <a:pt x="488" y="357"/>
                    <a:pt x="489" y="354"/>
                    <a:pt x="486" y="355"/>
                  </a:cubicBezTo>
                  <a:cubicBezTo>
                    <a:pt x="487" y="351"/>
                    <a:pt x="489" y="348"/>
                    <a:pt x="484" y="348"/>
                  </a:cubicBezTo>
                  <a:cubicBezTo>
                    <a:pt x="486" y="341"/>
                    <a:pt x="483" y="341"/>
                    <a:pt x="482" y="335"/>
                  </a:cubicBezTo>
                  <a:cubicBezTo>
                    <a:pt x="481" y="335"/>
                    <a:pt x="481" y="337"/>
                    <a:pt x="479" y="337"/>
                  </a:cubicBezTo>
                  <a:cubicBezTo>
                    <a:pt x="479" y="334"/>
                    <a:pt x="479" y="334"/>
                    <a:pt x="479" y="334"/>
                  </a:cubicBezTo>
                  <a:cubicBezTo>
                    <a:pt x="477" y="334"/>
                    <a:pt x="470" y="336"/>
                    <a:pt x="468" y="334"/>
                  </a:cubicBezTo>
                  <a:cubicBezTo>
                    <a:pt x="467" y="333"/>
                    <a:pt x="467" y="331"/>
                    <a:pt x="465" y="331"/>
                  </a:cubicBezTo>
                  <a:cubicBezTo>
                    <a:pt x="464" y="331"/>
                    <a:pt x="462" y="333"/>
                    <a:pt x="460" y="332"/>
                  </a:cubicBezTo>
                  <a:cubicBezTo>
                    <a:pt x="460" y="332"/>
                    <a:pt x="465" y="327"/>
                    <a:pt x="460" y="329"/>
                  </a:cubicBezTo>
                  <a:cubicBezTo>
                    <a:pt x="459" y="330"/>
                    <a:pt x="460" y="331"/>
                    <a:pt x="458" y="331"/>
                  </a:cubicBezTo>
                  <a:cubicBezTo>
                    <a:pt x="455" y="331"/>
                    <a:pt x="449" y="331"/>
                    <a:pt x="446" y="329"/>
                  </a:cubicBezTo>
                  <a:cubicBezTo>
                    <a:pt x="443" y="329"/>
                    <a:pt x="445" y="334"/>
                    <a:pt x="444" y="337"/>
                  </a:cubicBezTo>
                  <a:cubicBezTo>
                    <a:pt x="437" y="335"/>
                    <a:pt x="428" y="335"/>
                    <a:pt x="419" y="334"/>
                  </a:cubicBezTo>
                  <a:cubicBezTo>
                    <a:pt x="418" y="334"/>
                    <a:pt x="418" y="335"/>
                    <a:pt x="416" y="335"/>
                  </a:cubicBezTo>
                  <a:cubicBezTo>
                    <a:pt x="415" y="335"/>
                    <a:pt x="415" y="338"/>
                    <a:pt x="414" y="338"/>
                  </a:cubicBezTo>
                  <a:cubicBezTo>
                    <a:pt x="412" y="338"/>
                    <a:pt x="412" y="340"/>
                    <a:pt x="412" y="341"/>
                  </a:cubicBezTo>
                  <a:cubicBezTo>
                    <a:pt x="410" y="341"/>
                    <a:pt x="408" y="340"/>
                    <a:pt x="407" y="341"/>
                  </a:cubicBezTo>
                  <a:cubicBezTo>
                    <a:pt x="405" y="341"/>
                    <a:pt x="405" y="344"/>
                    <a:pt x="402" y="344"/>
                  </a:cubicBezTo>
                  <a:cubicBezTo>
                    <a:pt x="403" y="346"/>
                    <a:pt x="401" y="353"/>
                    <a:pt x="404" y="353"/>
                  </a:cubicBezTo>
                  <a:cubicBezTo>
                    <a:pt x="402" y="355"/>
                    <a:pt x="401" y="358"/>
                    <a:pt x="400" y="359"/>
                  </a:cubicBezTo>
                  <a:cubicBezTo>
                    <a:pt x="400" y="363"/>
                    <a:pt x="399" y="367"/>
                    <a:pt x="400" y="370"/>
                  </a:cubicBezTo>
                  <a:cubicBezTo>
                    <a:pt x="400" y="372"/>
                    <a:pt x="401" y="373"/>
                    <a:pt x="401" y="374"/>
                  </a:cubicBezTo>
                  <a:cubicBezTo>
                    <a:pt x="401" y="378"/>
                    <a:pt x="402" y="382"/>
                    <a:pt x="400" y="384"/>
                  </a:cubicBezTo>
                  <a:cubicBezTo>
                    <a:pt x="399" y="386"/>
                    <a:pt x="403" y="385"/>
                    <a:pt x="404" y="386"/>
                  </a:cubicBezTo>
                  <a:cubicBezTo>
                    <a:pt x="404" y="386"/>
                    <a:pt x="402" y="388"/>
                    <a:pt x="402" y="388"/>
                  </a:cubicBezTo>
                  <a:cubicBezTo>
                    <a:pt x="402" y="388"/>
                    <a:pt x="404" y="390"/>
                    <a:pt x="404" y="390"/>
                  </a:cubicBezTo>
                  <a:cubicBezTo>
                    <a:pt x="405" y="391"/>
                    <a:pt x="406" y="390"/>
                    <a:pt x="407" y="391"/>
                  </a:cubicBezTo>
                  <a:cubicBezTo>
                    <a:pt x="407" y="392"/>
                    <a:pt x="406" y="394"/>
                    <a:pt x="407" y="394"/>
                  </a:cubicBezTo>
                  <a:cubicBezTo>
                    <a:pt x="407" y="394"/>
                    <a:pt x="408" y="394"/>
                    <a:pt x="408" y="394"/>
                  </a:cubicBezTo>
                  <a:cubicBezTo>
                    <a:pt x="408" y="395"/>
                    <a:pt x="408" y="397"/>
                    <a:pt x="408" y="397"/>
                  </a:cubicBezTo>
                  <a:cubicBezTo>
                    <a:pt x="409" y="398"/>
                    <a:pt x="412" y="400"/>
                    <a:pt x="412" y="402"/>
                  </a:cubicBezTo>
                  <a:cubicBezTo>
                    <a:pt x="423" y="403"/>
                    <a:pt x="429" y="400"/>
                    <a:pt x="435" y="402"/>
                  </a:cubicBezTo>
                  <a:cubicBezTo>
                    <a:pt x="436" y="402"/>
                    <a:pt x="436" y="401"/>
                    <a:pt x="437" y="400"/>
                  </a:cubicBezTo>
                  <a:cubicBezTo>
                    <a:pt x="439" y="398"/>
                    <a:pt x="440" y="396"/>
                    <a:pt x="442" y="393"/>
                  </a:cubicBezTo>
                  <a:cubicBezTo>
                    <a:pt x="442" y="391"/>
                    <a:pt x="444" y="390"/>
                    <a:pt x="442" y="390"/>
                  </a:cubicBezTo>
                  <a:cubicBezTo>
                    <a:pt x="445" y="385"/>
                    <a:pt x="455" y="382"/>
                    <a:pt x="463" y="386"/>
                  </a:cubicBezTo>
                  <a:cubicBezTo>
                    <a:pt x="459" y="389"/>
                    <a:pt x="459" y="395"/>
                    <a:pt x="456" y="398"/>
                  </a:cubicBezTo>
                  <a:cubicBezTo>
                    <a:pt x="454" y="402"/>
                    <a:pt x="458" y="402"/>
                    <a:pt x="457" y="405"/>
                  </a:cubicBezTo>
                  <a:cubicBezTo>
                    <a:pt x="454" y="406"/>
                    <a:pt x="453" y="409"/>
                    <a:pt x="451" y="412"/>
                  </a:cubicBezTo>
                  <a:cubicBezTo>
                    <a:pt x="451" y="413"/>
                    <a:pt x="451" y="414"/>
                    <a:pt x="450" y="414"/>
                  </a:cubicBezTo>
                  <a:cubicBezTo>
                    <a:pt x="449" y="417"/>
                    <a:pt x="456" y="413"/>
                    <a:pt x="454" y="418"/>
                  </a:cubicBezTo>
                  <a:cubicBezTo>
                    <a:pt x="458" y="418"/>
                    <a:pt x="458" y="415"/>
                    <a:pt x="463" y="416"/>
                  </a:cubicBezTo>
                  <a:cubicBezTo>
                    <a:pt x="462" y="420"/>
                    <a:pt x="465" y="418"/>
                    <a:pt x="465" y="421"/>
                  </a:cubicBezTo>
                  <a:cubicBezTo>
                    <a:pt x="473" y="418"/>
                    <a:pt x="474" y="423"/>
                    <a:pt x="482" y="422"/>
                  </a:cubicBezTo>
                  <a:cubicBezTo>
                    <a:pt x="479" y="426"/>
                    <a:pt x="484" y="430"/>
                    <a:pt x="479" y="432"/>
                  </a:cubicBezTo>
                  <a:cubicBezTo>
                    <a:pt x="482" y="435"/>
                    <a:pt x="481" y="444"/>
                    <a:pt x="479" y="447"/>
                  </a:cubicBezTo>
                  <a:cubicBezTo>
                    <a:pt x="480" y="450"/>
                    <a:pt x="482" y="451"/>
                    <a:pt x="485" y="450"/>
                  </a:cubicBezTo>
                  <a:cubicBezTo>
                    <a:pt x="484" y="453"/>
                    <a:pt x="488" y="452"/>
                    <a:pt x="488" y="454"/>
                  </a:cubicBezTo>
                  <a:cubicBezTo>
                    <a:pt x="488" y="456"/>
                    <a:pt x="492" y="455"/>
                    <a:pt x="492" y="457"/>
                  </a:cubicBezTo>
                  <a:cubicBezTo>
                    <a:pt x="497" y="453"/>
                    <a:pt x="505" y="458"/>
                    <a:pt x="509" y="456"/>
                  </a:cubicBezTo>
                  <a:cubicBezTo>
                    <a:pt x="509" y="459"/>
                    <a:pt x="509" y="459"/>
                    <a:pt x="509" y="459"/>
                  </a:cubicBezTo>
                  <a:cubicBezTo>
                    <a:pt x="511" y="458"/>
                    <a:pt x="516" y="456"/>
                    <a:pt x="516" y="460"/>
                  </a:cubicBezTo>
                  <a:cubicBezTo>
                    <a:pt x="517" y="459"/>
                    <a:pt x="518" y="459"/>
                    <a:pt x="520" y="459"/>
                  </a:cubicBezTo>
                  <a:cubicBezTo>
                    <a:pt x="521" y="458"/>
                    <a:pt x="522" y="457"/>
                    <a:pt x="523" y="456"/>
                  </a:cubicBezTo>
                  <a:cubicBezTo>
                    <a:pt x="524" y="455"/>
                    <a:pt x="524" y="456"/>
                    <a:pt x="524" y="454"/>
                  </a:cubicBezTo>
                  <a:cubicBezTo>
                    <a:pt x="524" y="452"/>
                    <a:pt x="527" y="455"/>
                    <a:pt x="527" y="453"/>
                  </a:cubicBezTo>
                  <a:cubicBezTo>
                    <a:pt x="527" y="452"/>
                    <a:pt x="527" y="450"/>
                    <a:pt x="527" y="450"/>
                  </a:cubicBezTo>
                  <a:cubicBezTo>
                    <a:pt x="528" y="449"/>
                    <a:pt x="529" y="451"/>
                    <a:pt x="529" y="452"/>
                  </a:cubicBezTo>
                  <a:cubicBezTo>
                    <a:pt x="530" y="451"/>
                    <a:pt x="530" y="450"/>
                    <a:pt x="531" y="449"/>
                  </a:cubicBezTo>
                  <a:cubicBezTo>
                    <a:pt x="533" y="448"/>
                    <a:pt x="535" y="447"/>
                    <a:pt x="537" y="445"/>
                  </a:cubicBezTo>
                  <a:cubicBezTo>
                    <a:pt x="538" y="444"/>
                    <a:pt x="539" y="443"/>
                    <a:pt x="538" y="442"/>
                  </a:cubicBezTo>
                  <a:cubicBezTo>
                    <a:pt x="540" y="443"/>
                    <a:pt x="554" y="445"/>
                    <a:pt x="547" y="446"/>
                  </a:cubicBezTo>
                  <a:cubicBezTo>
                    <a:pt x="547" y="448"/>
                    <a:pt x="550" y="447"/>
                    <a:pt x="552" y="447"/>
                  </a:cubicBezTo>
                  <a:cubicBezTo>
                    <a:pt x="554" y="447"/>
                    <a:pt x="554" y="446"/>
                    <a:pt x="554" y="445"/>
                  </a:cubicBezTo>
                  <a:cubicBezTo>
                    <a:pt x="565" y="445"/>
                    <a:pt x="565" y="445"/>
                    <a:pt x="565" y="445"/>
                  </a:cubicBezTo>
                  <a:cubicBezTo>
                    <a:pt x="563" y="449"/>
                    <a:pt x="571" y="447"/>
                    <a:pt x="575" y="449"/>
                  </a:cubicBezTo>
                  <a:cubicBezTo>
                    <a:pt x="575" y="449"/>
                    <a:pt x="575" y="450"/>
                    <a:pt x="576" y="450"/>
                  </a:cubicBezTo>
                  <a:cubicBezTo>
                    <a:pt x="577" y="450"/>
                    <a:pt x="578" y="451"/>
                    <a:pt x="579" y="452"/>
                  </a:cubicBezTo>
                  <a:cubicBezTo>
                    <a:pt x="582" y="452"/>
                    <a:pt x="583" y="450"/>
                    <a:pt x="585" y="450"/>
                  </a:cubicBezTo>
                  <a:cubicBezTo>
                    <a:pt x="592" y="449"/>
                    <a:pt x="599" y="451"/>
                    <a:pt x="606" y="452"/>
                  </a:cubicBezTo>
                  <a:cubicBezTo>
                    <a:pt x="605" y="454"/>
                    <a:pt x="607" y="457"/>
                    <a:pt x="607" y="454"/>
                  </a:cubicBezTo>
                  <a:cubicBezTo>
                    <a:pt x="609" y="455"/>
                    <a:pt x="608" y="456"/>
                    <a:pt x="607" y="456"/>
                  </a:cubicBezTo>
                  <a:cubicBezTo>
                    <a:pt x="607" y="459"/>
                    <a:pt x="611" y="456"/>
                    <a:pt x="613" y="459"/>
                  </a:cubicBezTo>
                  <a:cubicBezTo>
                    <a:pt x="613" y="459"/>
                    <a:pt x="612" y="461"/>
                    <a:pt x="613" y="461"/>
                  </a:cubicBezTo>
                  <a:cubicBezTo>
                    <a:pt x="614" y="462"/>
                    <a:pt x="617" y="461"/>
                    <a:pt x="618" y="461"/>
                  </a:cubicBezTo>
                  <a:cubicBezTo>
                    <a:pt x="617" y="464"/>
                    <a:pt x="619" y="465"/>
                    <a:pt x="621" y="467"/>
                  </a:cubicBezTo>
                  <a:cubicBezTo>
                    <a:pt x="623" y="469"/>
                    <a:pt x="626" y="471"/>
                    <a:pt x="627" y="474"/>
                  </a:cubicBezTo>
                  <a:cubicBezTo>
                    <a:pt x="636" y="473"/>
                    <a:pt x="639" y="478"/>
                    <a:pt x="646" y="475"/>
                  </a:cubicBezTo>
                  <a:cubicBezTo>
                    <a:pt x="644" y="481"/>
                    <a:pt x="654" y="475"/>
                    <a:pt x="652" y="481"/>
                  </a:cubicBezTo>
                  <a:cubicBezTo>
                    <a:pt x="657" y="479"/>
                    <a:pt x="657" y="485"/>
                    <a:pt x="660" y="485"/>
                  </a:cubicBezTo>
                  <a:cubicBezTo>
                    <a:pt x="662" y="485"/>
                    <a:pt x="662" y="489"/>
                    <a:pt x="665" y="488"/>
                  </a:cubicBezTo>
                  <a:cubicBezTo>
                    <a:pt x="661" y="492"/>
                    <a:pt x="666" y="491"/>
                    <a:pt x="666" y="495"/>
                  </a:cubicBezTo>
                  <a:cubicBezTo>
                    <a:pt x="666" y="498"/>
                    <a:pt x="669" y="497"/>
                    <a:pt x="670" y="498"/>
                  </a:cubicBezTo>
                  <a:cubicBezTo>
                    <a:pt x="671" y="499"/>
                    <a:pt x="670" y="502"/>
                    <a:pt x="673" y="501"/>
                  </a:cubicBezTo>
                  <a:cubicBezTo>
                    <a:pt x="668" y="506"/>
                    <a:pt x="680" y="508"/>
                    <a:pt x="676" y="512"/>
                  </a:cubicBezTo>
                  <a:cubicBezTo>
                    <a:pt x="679" y="511"/>
                    <a:pt x="680" y="512"/>
                    <a:pt x="680" y="515"/>
                  </a:cubicBezTo>
                  <a:cubicBezTo>
                    <a:pt x="687" y="513"/>
                    <a:pt x="697" y="515"/>
                    <a:pt x="700" y="522"/>
                  </a:cubicBezTo>
                  <a:cubicBezTo>
                    <a:pt x="707" y="521"/>
                    <a:pt x="710" y="524"/>
                    <a:pt x="718" y="523"/>
                  </a:cubicBezTo>
                  <a:cubicBezTo>
                    <a:pt x="719" y="524"/>
                    <a:pt x="715" y="525"/>
                    <a:pt x="715" y="524"/>
                  </a:cubicBezTo>
                  <a:cubicBezTo>
                    <a:pt x="717" y="527"/>
                    <a:pt x="726" y="526"/>
                    <a:pt x="731" y="526"/>
                  </a:cubicBezTo>
                  <a:cubicBezTo>
                    <a:pt x="731" y="527"/>
                    <a:pt x="732" y="527"/>
                    <a:pt x="733" y="527"/>
                  </a:cubicBezTo>
                  <a:cubicBezTo>
                    <a:pt x="733" y="530"/>
                    <a:pt x="736" y="529"/>
                    <a:pt x="738" y="530"/>
                  </a:cubicBezTo>
                  <a:cubicBezTo>
                    <a:pt x="738" y="531"/>
                    <a:pt x="737" y="532"/>
                    <a:pt x="738" y="533"/>
                  </a:cubicBezTo>
                  <a:cubicBezTo>
                    <a:pt x="738" y="533"/>
                    <a:pt x="740" y="532"/>
                    <a:pt x="740" y="533"/>
                  </a:cubicBezTo>
                  <a:cubicBezTo>
                    <a:pt x="741" y="534"/>
                    <a:pt x="740" y="537"/>
                    <a:pt x="743" y="536"/>
                  </a:cubicBezTo>
                  <a:cubicBezTo>
                    <a:pt x="743" y="579"/>
                    <a:pt x="743" y="579"/>
                    <a:pt x="743" y="579"/>
                  </a:cubicBezTo>
                  <a:cubicBezTo>
                    <a:pt x="737" y="577"/>
                    <a:pt x="744" y="587"/>
                    <a:pt x="738" y="585"/>
                  </a:cubicBezTo>
                  <a:cubicBezTo>
                    <a:pt x="737" y="590"/>
                    <a:pt x="736" y="594"/>
                    <a:pt x="736" y="599"/>
                  </a:cubicBezTo>
                  <a:cubicBezTo>
                    <a:pt x="736" y="601"/>
                    <a:pt x="739" y="607"/>
                    <a:pt x="738" y="613"/>
                  </a:cubicBezTo>
                  <a:cubicBezTo>
                    <a:pt x="738" y="613"/>
                    <a:pt x="736" y="614"/>
                    <a:pt x="736" y="614"/>
                  </a:cubicBezTo>
                  <a:cubicBezTo>
                    <a:pt x="736" y="615"/>
                    <a:pt x="737" y="616"/>
                    <a:pt x="736" y="617"/>
                  </a:cubicBezTo>
                  <a:cubicBezTo>
                    <a:pt x="736" y="618"/>
                    <a:pt x="732" y="619"/>
                    <a:pt x="733" y="624"/>
                  </a:cubicBezTo>
                  <a:cubicBezTo>
                    <a:pt x="730" y="625"/>
                    <a:pt x="729" y="627"/>
                    <a:pt x="726" y="628"/>
                  </a:cubicBezTo>
                  <a:cubicBezTo>
                    <a:pt x="726" y="629"/>
                    <a:pt x="727" y="632"/>
                    <a:pt x="726" y="633"/>
                  </a:cubicBezTo>
                  <a:cubicBezTo>
                    <a:pt x="726" y="633"/>
                    <a:pt x="724" y="632"/>
                    <a:pt x="724" y="633"/>
                  </a:cubicBezTo>
                  <a:cubicBezTo>
                    <a:pt x="723" y="633"/>
                    <a:pt x="724" y="635"/>
                    <a:pt x="724" y="635"/>
                  </a:cubicBezTo>
                  <a:cubicBezTo>
                    <a:pt x="722" y="636"/>
                    <a:pt x="718" y="635"/>
                    <a:pt x="718" y="638"/>
                  </a:cubicBezTo>
                  <a:cubicBezTo>
                    <a:pt x="718" y="640"/>
                    <a:pt x="715" y="639"/>
                    <a:pt x="712" y="641"/>
                  </a:cubicBezTo>
                  <a:cubicBezTo>
                    <a:pt x="712" y="641"/>
                    <a:pt x="710" y="644"/>
                    <a:pt x="710" y="644"/>
                  </a:cubicBezTo>
                  <a:cubicBezTo>
                    <a:pt x="709" y="644"/>
                    <a:pt x="708" y="642"/>
                    <a:pt x="707" y="642"/>
                  </a:cubicBezTo>
                  <a:cubicBezTo>
                    <a:pt x="707" y="642"/>
                    <a:pt x="706" y="644"/>
                    <a:pt x="705" y="644"/>
                  </a:cubicBezTo>
                  <a:cubicBezTo>
                    <a:pt x="703" y="644"/>
                    <a:pt x="703" y="644"/>
                    <a:pt x="703" y="647"/>
                  </a:cubicBezTo>
                  <a:cubicBezTo>
                    <a:pt x="697" y="644"/>
                    <a:pt x="694" y="650"/>
                    <a:pt x="691" y="652"/>
                  </a:cubicBezTo>
                  <a:cubicBezTo>
                    <a:pt x="691" y="653"/>
                    <a:pt x="689" y="652"/>
                    <a:pt x="689" y="652"/>
                  </a:cubicBezTo>
                  <a:cubicBezTo>
                    <a:pt x="688" y="653"/>
                    <a:pt x="686" y="654"/>
                    <a:pt x="686" y="655"/>
                  </a:cubicBezTo>
                  <a:cubicBezTo>
                    <a:pt x="685" y="656"/>
                    <a:pt x="683" y="657"/>
                    <a:pt x="683" y="658"/>
                  </a:cubicBezTo>
                  <a:cubicBezTo>
                    <a:pt x="683" y="658"/>
                    <a:pt x="686" y="662"/>
                    <a:pt x="681" y="661"/>
                  </a:cubicBezTo>
                  <a:cubicBezTo>
                    <a:pt x="683" y="667"/>
                    <a:pt x="679" y="670"/>
                    <a:pt x="680" y="676"/>
                  </a:cubicBezTo>
                  <a:cubicBezTo>
                    <a:pt x="676" y="675"/>
                    <a:pt x="678" y="679"/>
                    <a:pt x="677" y="680"/>
                  </a:cubicBezTo>
                  <a:cubicBezTo>
                    <a:pt x="677" y="681"/>
                    <a:pt x="675" y="680"/>
                    <a:pt x="674" y="680"/>
                  </a:cubicBezTo>
                  <a:cubicBezTo>
                    <a:pt x="674" y="681"/>
                    <a:pt x="677" y="683"/>
                    <a:pt x="674" y="683"/>
                  </a:cubicBezTo>
                  <a:cubicBezTo>
                    <a:pt x="672" y="683"/>
                    <a:pt x="673" y="688"/>
                    <a:pt x="669" y="689"/>
                  </a:cubicBezTo>
                  <a:cubicBezTo>
                    <a:pt x="668" y="689"/>
                    <a:pt x="666" y="691"/>
                    <a:pt x="666" y="691"/>
                  </a:cubicBezTo>
                  <a:cubicBezTo>
                    <a:pt x="664" y="693"/>
                    <a:pt x="662" y="698"/>
                    <a:pt x="659" y="700"/>
                  </a:cubicBezTo>
                  <a:cubicBezTo>
                    <a:pt x="659" y="705"/>
                    <a:pt x="659" y="705"/>
                    <a:pt x="659" y="705"/>
                  </a:cubicBezTo>
                  <a:cubicBezTo>
                    <a:pt x="657" y="707"/>
                    <a:pt x="655" y="708"/>
                    <a:pt x="655" y="711"/>
                  </a:cubicBezTo>
                  <a:cubicBezTo>
                    <a:pt x="648" y="711"/>
                    <a:pt x="648" y="711"/>
                    <a:pt x="648" y="711"/>
                  </a:cubicBezTo>
                  <a:cubicBezTo>
                    <a:pt x="648" y="712"/>
                    <a:pt x="650" y="712"/>
                    <a:pt x="651" y="712"/>
                  </a:cubicBezTo>
                  <a:cubicBezTo>
                    <a:pt x="650" y="714"/>
                    <a:pt x="648" y="714"/>
                    <a:pt x="646" y="714"/>
                  </a:cubicBezTo>
                  <a:cubicBezTo>
                    <a:pt x="645" y="715"/>
                    <a:pt x="644" y="717"/>
                    <a:pt x="644" y="719"/>
                  </a:cubicBezTo>
                  <a:cubicBezTo>
                    <a:pt x="642" y="718"/>
                    <a:pt x="641" y="718"/>
                    <a:pt x="641" y="721"/>
                  </a:cubicBezTo>
                  <a:cubicBezTo>
                    <a:pt x="639" y="721"/>
                    <a:pt x="640" y="719"/>
                    <a:pt x="639" y="718"/>
                  </a:cubicBezTo>
                  <a:cubicBezTo>
                    <a:pt x="637" y="718"/>
                    <a:pt x="635" y="718"/>
                    <a:pt x="635" y="717"/>
                  </a:cubicBezTo>
                  <a:cubicBezTo>
                    <a:pt x="634" y="718"/>
                    <a:pt x="634" y="720"/>
                    <a:pt x="631" y="719"/>
                  </a:cubicBezTo>
                  <a:cubicBezTo>
                    <a:pt x="631" y="723"/>
                    <a:pt x="634" y="724"/>
                    <a:pt x="634" y="727"/>
                  </a:cubicBezTo>
                  <a:cubicBezTo>
                    <a:pt x="634" y="730"/>
                    <a:pt x="629" y="733"/>
                    <a:pt x="632" y="735"/>
                  </a:cubicBezTo>
                  <a:cubicBezTo>
                    <a:pt x="632" y="738"/>
                    <a:pt x="625" y="735"/>
                    <a:pt x="624" y="738"/>
                  </a:cubicBezTo>
                  <a:cubicBezTo>
                    <a:pt x="622" y="737"/>
                    <a:pt x="623" y="740"/>
                    <a:pt x="623" y="741"/>
                  </a:cubicBezTo>
                  <a:cubicBezTo>
                    <a:pt x="621" y="742"/>
                    <a:pt x="616" y="740"/>
                    <a:pt x="617" y="745"/>
                  </a:cubicBezTo>
                  <a:cubicBezTo>
                    <a:pt x="614" y="742"/>
                    <a:pt x="604" y="742"/>
                    <a:pt x="603" y="746"/>
                  </a:cubicBezTo>
                  <a:cubicBezTo>
                    <a:pt x="603" y="748"/>
                    <a:pt x="604" y="747"/>
                    <a:pt x="604" y="746"/>
                  </a:cubicBezTo>
                  <a:cubicBezTo>
                    <a:pt x="608" y="746"/>
                    <a:pt x="604" y="750"/>
                    <a:pt x="602" y="749"/>
                  </a:cubicBezTo>
                  <a:cubicBezTo>
                    <a:pt x="602" y="752"/>
                    <a:pt x="597" y="757"/>
                    <a:pt x="600" y="757"/>
                  </a:cubicBezTo>
                  <a:cubicBezTo>
                    <a:pt x="600" y="758"/>
                    <a:pt x="598" y="759"/>
                    <a:pt x="597" y="759"/>
                  </a:cubicBezTo>
                  <a:cubicBezTo>
                    <a:pt x="597" y="759"/>
                    <a:pt x="595" y="757"/>
                    <a:pt x="596" y="757"/>
                  </a:cubicBezTo>
                  <a:cubicBezTo>
                    <a:pt x="595" y="757"/>
                    <a:pt x="591" y="761"/>
                    <a:pt x="592" y="756"/>
                  </a:cubicBezTo>
                  <a:cubicBezTo>
                    <a:pt x="590" y="757"/>
                    <a:pt x="590" y="760"/>
                    <a:pt x="589" y="757"/>
                  </a:cubicBezTo>
                  <a:cubicBezTo>
                    <a:pt x="587" y="758"/>
                    <a:pt x="590" y="766"/>
                    <a:pt x="590" y="769"/>
                  </a:cubicBezTo>
                  <a:cubicBezTo>
                    <a:pt x="591" y="772"/>
                    <a:pt x="588" y="771"/>
                    <a:pt x="588" y="774"/>
                  </a:cubicBezTo>
                  <a:cubicBezTo>
                    <a:pt x="587" y="776"/>
                    <a:pt x="588" y="779"/>
                    <a:pt x="583" y="778"/>
                  </a:cubicBezTo>
                  <a:cubicBezTo>
                    <a:pt x="583" y="780"/>
                    <a:pt x="586" y="781"/>
                    <a:pt x="586" y="781"/>
                  </a:cubicBezTo>
                  <a:cubicBezTo>
                    <a:pt x="586" y="783"/>
                    <a:pt x="584" y="781"/>
                    <a:pt x="583" y="781"/>
                  </a:cubicBezTo>
                  <a:cubicBezTo>
                    <a:pt x="582" y="782"/>
                    <a:pt x="582" y="786"/>
                    <a:pt x="583" y="785"/>
                  </a:cubicBezTo>
                  <a:cubicBezTo>
                    <a:pt x="583" y="787"/>
                    <a:pt x="582" y="785"/>
                    <a:pt x="580" y="785"/>
                  </a:cubicBezTo>
                  <a:cubicBezTo>
                    <a:pt x="581" y="785"/>
                    <a:pt x="580" y="788"/>
                    <a:pt x="579" y="787"/>
                  </a:cubicBezTo>
                  <a:cubicBezTo>
                    <a:pt x="577" y="784"/>
                    <a:pt x="580" y="787"/>
                    <a:pt x="578" y="790"/>
                  </a:cubicBezTo>
                  <a:cubicBezTo>
                    <a:pt x="575" y="792"/>
                    <a:pt x="575" y="789"/>
                    <a:pt x="572" y="791"/>
                  </a:cubicBezTo>
                  <a:cubicBezTo>
                    <a:pt x="570" y="795"/>
                    <a:pt x="579" y="794"/>
                    <a:pt x="573" y="797"/>
                  </a:cubicBezTo>
                  <a:cubicBezTo>
                    <a:pt x="574" y="798"/>
                    <a:pt x="576" y="798"/>
                    <a:pt x="578" y="798"/>
                  </a:cubicBezTo>
                  <a:cubicBezTo>
                    <a:pt x="577" y="801"/>
                    <a:pt x="578" y="802"/>
                    <a:pt x="580" y="802"/>
                  </a:cubicBezTo>
                  <a:cubicBezTo>
                    <a:pt x="583" y="806"/>
                    <a:pt x="578" y="807"/>
                    <a:pt x="578" y="808"/>
                  </a:cubicBezTo>
                  <a:cubicBezTo>
                    <a:pt x="578" y="809"/>
                    <a:pt x="579" y="810"/>
                    <a:pt x="579" y="809"/>
                  </a:cubicBezTo>
                  <a:cubicBezTo>
                    <a:pt x="578" y="811"/>
                    <a:pt x="579" y="809"/>
                    <a:pt x="578" y="809"/>
                  </a:cubicBezTo>
                  <a:cubicBezTo>
                    <a:pt x="576" y="809"/>
                    <a:pt x="576" y="812"/>
                    <a:pt x="572" y="812"/>
                  </a:cubicBezTo>
                  <a:cubicBezTo>
                    <a:pt x="574" y="815"/>
                    <a:pt x="573" y="815"/>
                    <a:pt x="569" y="815"/>
                  </a:cubicBezTo>
                  <a:cubicBezTo>
                    <a:pt x="570" y="819"/>
                    <a:pt x="567" y="819"/>
                    <a:pt x="568" y="822"/>
                  </a:cubicBezTo>
                  <a:cubicBezTo>
                    <a:pt x="563" y="823"/>
                    <a:pt x="569" y="828"/>
                    <a:pt x="564" y="825"/>
                  </a:cubicBezTo>
                  <a:cubicBezTo>
                    <a:pt x="564" y="828"/>
                    <a:pt x="563" y="831"/>
                    <a:pt x="564" y="835"/>
                  </a:cubicBezTo>
                  <a:cubicBezTo>
                    <a:pt x="564" y="835"/>
                    <a:pt x="565" y="836"/>
                    <a:pt x="565" y="836"/>
                  </a:cubicBezTo>
                  <a:cubicBezTo>
                    <a:pt x="565" y="838"/>
                    <a:pt x="562" y="839"/>
                    <a:pt x="565" y="842"/>
                  </a:cubicBezTo>
                  <a:cubicBezTo>
                    <a:pt x="567" y="843"/>
                    <a:pt x="565" y="845"/>
                    <a:pt x="566" y="849"/>
                  </a:cubicBezTo>
                  <a:cubicBezTo>
                    <a:pt x="568" y="851"/>
                    <a:pt x="571" y="852"/>
                    <a:pt x="572" y="856"/>
                  </a:cubicBezTo>
                  <a:cubicBezTo>
                    <a:pt x="576" y="858"/>
                    <a:pt x="578" y="853"/>
                    <a:pt x="580" y="857"/>
                  </a:cubicBezTo>
                  <a:cubicBezTo>
                    <a:pt x="582" y="862"/>
                    <a:pt x="576" y="859"/>
                    <a:pt x="573" y="860"/>
                  </a:cubicBezTo>
                  <a:cubicBezTo>
                    <a:pt x="568" y="861"/>
                    <a:pt x="561" y="864"/>
                    <a:pt x="557" y="863"/>
                  </a:cubicBezTo>
                  <a:cubicBezTo>
                    <a:pt x="556" y="863"/>
                    <a:pt x="557" y="860"/>
                    <a:pt x="557" y="860"/>
                  </a:cubicBezTo>
                  <a:cubicBezTo>
                    <a:pt x="550" y="861"/>
                    <a:pt x="549" y="857"/>
                    <a:pt x="544" y="857"/>
                  </a:cubicBezTo>
                  <a:cubicBezTo>
                    <a:pt x="544" y="853"/>
                    <a:pt x="544" y="853"/>
                    <a:pt x="544" y="853"/>
                  </a:cubicBezTo>
                  <a:cubicBezTo>
                    <a:pt x="543" y="849"/>
                    <a:pt x="539" y="852"/>
                    <a:pt x="538" y="849"/>
                  </a:cubicBezTo>
                  <a:cubicBezTo>
                    <a:pt x="538" y="847"/>
                    <a:pt x="537" y="847"/>
                    <a:pt x="537" y="846"/>
                  </a:cubicBezTo>
                  <a:cubicBezTo>
                    <a:pt x="537" y="845"/>
                    <a:pt x="536" y="844"/>
                    <a:pt x="536" y="844"/>
                  </a:cubicBezTo>
                  <a:cubicBezTo>
                    <a:pt x="536" y="843"/>
                    <a:pt x="539" y="840"/>
                    <a:pt x="536" y="840"/>
                  </a:cubicBezTo>
                  <a:cubicBezTo>
                    <a:pt x="534" y="840"/>
                    <a:pt x="536" y="839"/>
                    <a:pt x="536" y="837"/>
                  </a:cubicBezTo>
                  <a:cubicBezTo>
                    <a:pt x="535" y="836"/>
                    <a:pt x="533" y="836"/>
                    <a:pt x="533" y="835"/>
                  </a:cubicBezTo>
                  <a:cubicBezTo>
                    <a:pt x="532" y="834"/>
                    <a:pt x="535" y="833"/>
                    <a:pt x="534" y="832"/>
                  </a:cubicBezTo>
                  <a:cubicBezTo>
                    <a:pt x="534" y="832"/>
                    <a:pt x="533" y="831"/>
                    <a:pt x="533" y="830"/>
                  </a:cubicBezTo>
                  <a:cubicBezTo>
                    <a:pt x="532" y="829"/>
                    <a:pt x="531" y="827"/>
                    <a:pt x="530" y="826"/>
                  </a:cubicBezTo>
                  <a:cubicBezTo>
                    <a:pt x="529" y="824"/>
                    <a:pt x="532" y="823"/>
                    <a:pt x="531" y="822"/>
                  </a:cubicBezTo>
                  <a:cubicBezTo>
                    <a:pt x="531" y="821"/>
                    <a:pt x="529" y="820"/>
                    <a:pt x="529" y="820"/>
                  </a:cubicBezTo>
                  <a:cubicBezTo>
                    <a:pt x="529" y="819"/>
                    <a:pt x="534" y="818"/>
                    <a:pt x="530" y="816"/>
                  </a:cubicBezTo>
                  <a:cubicBezTo>
                    <a:pt x="530" y="815"/>
                    <a:pt x="532" y="815"/>
                    <a:pt x="533" y="815"/>
                  </a:cubicBezTo>
                  <a:cubicBezTo>
                    <a:pt x="533" y="805"/>
                    <a:pt x="533" y="805"/>
                    <a:pt x="533" y="805"/>
                  </a:cubicBezTo>
                  <a:cubicBezTo>
                    <a:pt x="532" y="804"/>
                    <a:pt x="530" y="803"/>
                    <a:pt x="529" y="802"/>
                  </a:cubicBezTo>
                  <a:cubicBezTo>
                    <a:pt x="530" y="798"/>
                    <a:pt x="534" y="794"/>
                    <a:pt x="531" y="790"/>
                  </a:cubicBezTo>
                  <a:cubicBezTo>
                    <a:pt x="535" y="791"/>
                    <a:pt x="535" y="788"/>
                    <a:pt x="538" y="788"/>
                  </a:cubicBezTo>
                  <a:cubicBezTo>
                    <a:pt x="538" y="776"/>
                    <a:pt x="538" y="776"/>
                    <a:pt x="538" y="776"/>
                  </a:cubicBezTo>
                  <a:cubicBezTo>
                    <a:pt x="545" y="776"/>
                    <a:pt x="542" y="767"/>
                    <a:pt x="545" y="763"/>
                  </a:cubicBezTo>
                  <a:cubicBezTo>
                    <a:pt x="544" y="764"/>
                    <a:pt x="543" y="765"/>
                    <a:pt x="543" y="763"/>
                  </a:cubicBezTo>
                  <a:cubicBezTo>
                    <a:pt x="540" y="764"/>
                    <a:pt x="538" y="767"/>
                    <a:pt x="538" y="771"/>
                  </a:cubicBezTo>
                  <a:cubicBezTo>
                    <a:pt x="536" y="770"/>
                    <a:pt x="534" y="769"/>
                    <a:pt x="534" y="766"/>
                  </a:cubicBezTo>
                  <a:cubicBezTo>
                    <a:pt x="532" y="764"/>
                    <a:pt x="538" y="761"/>
                    <a:pt x="537" y="760"/>
                  </a:cubicBezTo>
                  <a:cubicBezTo>
                    <a:pt x="534" y="758"/>
                    <a:pt x="537" y="761"/>
                    <a:pt x="540" y="759"/>
                  </a:cubicBezTo>
                  <a:cubicBezTo>
                    <a:pt x="541" y="752"/>
                    <a:pt x="537" y="745"/>
                    <a:pt x="538" y="739"/>
                  </a:cubicBezTo>
                  <a:cubicBezTo>
                    <a:pt x="538" y="739"/>
                    <a:pt x="541" y="739"/>
                    <a:pt x="541" y="739"/>
                  </a:cubicBezTo>
                  <a:cubicBezTo>
                    <a:pt x="540" y="732"/>
                    <a:pt x="541" y="732"/>
                    <a:pt x="541" y="724"/>
                  </a:cubicBezTo>
                  <a:cubicBezTo>
                    <a:pt x="544" y="720"/>
                    <a:pt x="549" y="715"/>
                    <a:pt x="547" y="710"/>
                  </a:cubicBezTo>
                  <a:cubicBezTo>
                    <a:pt x="552" y="716"/>
                    <a:pt x="547" y="700"/>
                    <a:pt x="552" y="705"/>
                  </a:cubicBezTo>
                  <a:cubicBezTo>
                    <a:pt x="552" y="703"/>
                    <a:pt x="552" y="699"/>
                    <a:pt x="551" y="696"/>
                  </a:cubicBezTo>
                  <a:cubicBezTo>
                    <a:pt x="550" y="694"/>
                    <a:pt x="548" y="692"/>
                    <a:pt x="548" y="690"/>
                  </a:cubicBezTo>
                  <a:cubicBezTo>
                    <a:pt x="548" y="688"/>
                    <a:pt x="549" y="688"/>
                    <a:pt x="550" y="686"/>
                  </a:cubicBezTo>
                  <a:cubicBezTo>
                    <a:pt x="550" y="683"/>
                    <a:pt x="549" y="678"/>
                    <a:pt x="552" y="682"/>
                  </a:cubicBezTo>
                  <a:cubicBezTo>
                    <a:pt x="552" y="678"/>
                    <a:pt x="552" y="674"/>
                    <a:pt x="554" y="670"/>
                  </a:cubicBezTo>
                  <a:cubicBezTo>
                    <a:pt x="555" y="668"/>
                    <a:pt x="554" y="669"/>
                    <a:pt x="554" y="666"/>
                  </a:cubicBezTo>
                  <a:cubicBezTo>
                    <a:pt x="554" y="665"/>
                    <a:pt x="557" y="661"/>
                    <a:pt x="555" y="659"/>
                  </a:cubicBezTo>
                  <a:cubicBezTo>
                    <a:pt x="554" y="658"/>
                    <a:pt x="555" y="658"/>
                    <a:pt x="555" y="655"/>
                  </a:cubicBezTo>
                  <a:cubicBezTo>
                    <a:pt x="555" y="653"/>
                    <a:pt x="555" y="651"/>
                    <a:pt x="555" y="649"/>
                  </a:cubicBezTo>
                  <a:cubicBezTo>
                    <a:pt x="555" y="647"/>
                    <a:pt x="556" y="647"/>
                    <a:pt x="557" y="645"/>
                  </a:cubicBezTo>
                  <a:cubicBezTo>
                    <a:pt x="557" y="640"/>
                    <a:pt x="556" y="635"/>
                    <a:pt x="557" y="630"/>
                  </a:cubicBezTo>
                  <a:cubicBezTo>
                    <a:pt x="557" y="628"/>
                    <a:pt x="558" y="627"/>
                    <a:pt x="558" y="626"/>
                  </a:cubicBezTo>
                  <a:cubicBezTo>
                    <a:pt x="558" y="621"/>
                    <a:pt x="553" y="617"/>
                    <a:pt x="554" y="613"/>
                  </a:cubicBezTo>
                  <a:cubicBezTo>
                    <a:pt x="553" y="611"/>
                    <a:pt x="552" y="613"/>
                    <a:pt x="550" y="613"/>
                  </a:cubicBezTo>
                  <a:cubicBezTo>
                    <a:pt x="548" y="610"/>
                    <a:pt x="543" y="606"/>
                    <a:pt x="540" y="606"/>
                  </a:cubicBezTo>
                  <a:cubicBezTo>
                    <a:pt x="539" y="606"/>
                    <a:pt x="538" y="602"/>
                    <a:pt x="537" y="603"/>
                  </a:cubicBezTo>
                  <a:cubicBezTo>
                    <a:pt x="535" y="605"/>
                    <a:pt x="537" y="603"/>
                    <a:pt x="536" y="602"/>
                  </a:cubicBezTo>
                  <a:cubicBezTo>
                    <a:pt x="534" y="600"/>
                    <a:pt x="529" y="603"/>
                    <a:pt x="533" y="599"/>
                  </a:cubicBezTo>
                  <a:cubicBezTo>
                    <a:pt x="533" y="596"/>
                    <a:pt x="529" y="598"/>
                    <a:pt x="527" y="597"/>
                  </a:cubicBezTo>
                  <a:cubicBezTo>
                    <a:pt x="527" y="597"/>
                    <a:pt x="528" y="595"/>
                    <a:pt x="527" y="595"/>
                  </a:cubicBezTo>
                  <a:cubicBezTo>
                    <a:pt x="527" y="594"/>
                    <a:pt x="525" y="594"/>
                    <a:pt x="524" y="593"/>
                  </a:cubicBezTo>
                  <a:cubicBezTo>
                    <a:pt x="523" y="592"/>
                    <a:pt x="521" y="588"/>
                    <a:pt x="520" y="583"/>
                  </a:cubicBezTo>
                  <a:cubicBezTo>
                    <a:pt x="520" y="582"/>
                    <a:pt x="518" y="583"/>
                    <a:pt x="517" y="582"/>
                  </a:cubicBezTo>
                  <a:cubicBezTo>
                    <a:pt x="516" y="581"/>
                    <a:pt x="517" y="575"/>
                    <a:pt x="515" y="575"/>
                  </a:cubicBezTo>
                  <a:cubicBezTo>
                    <a:pt x="512" y="575"/>
                    <a:pt x="511" y="567"/>
                    <a:pt x="509" y="564"/>
                  </a:cubicBezTo>
                  <a:cubicBezTo>
                    <a:pt x="507" y="562"/>
                    <a:pt x="505" y="559"/>
                    <a:pt x="503" y="555"/>
                  </a:cubicBezTo>
                  <a:cubicBezTo>
                    <a:pt x="503" y="554"/>
                    <a:pt x="501" y="554"/>
                    <a:pt x="501" y="553"/>
                  </a:cubicBezTo>
                  <a:cubicBezTo>
                    <a:pt x="500" y="552"/>
                    <a:pt x="501" y="550"/>
                    <a:pt x="501" y="550"/>
                  </a:cubicBezTo>
                  <a:cubicBezTo>
                    <a:pt x="500" y="548"/>
                    <a:pt x="499" y="549"/>
                    <a:pt x="498" y="548"/>
                  </a:cubicBezTo>
                  <a:cubicBezTo>
                    <a:pt x="498" y="548"/>
                    <a:pt x="496" y="538"/>
                    <a:pt x="495" y="546"/>
                  </a:cubicBezTo>
                  <a:cubicBezTo>
                    <a:pt x="492" y="544"/>
                    <a:pt x="494" y="537"/>
                    <a:pt x="493" y="533"/>
                  </a:cubicBezTo>
                  <a:cubicBezTo>
                    <a:pt x="497" y="533"/>
                    <a:pt x="497" y="529"/>
                    <a:pt x="499" y="527"/>
                  </a:cubicBezTo>
                  <a:cubicBezTo>
                    <a:pt x="500" y="524"/>
                    <a:pt x="496" y="525"/>
                    <a:pt x="495" y="523"/>
                  </a:cubicBezTo>
                  <a:cubicBezTo>
                    <a:pt x="495" y="519"/>
                    <a:pt x="497" y="517"/>
                    <a:pt x="496" y="512"/>
                  </a:cubicBezTo>
                  <a:cubicBezTo>
                    <a:pt x="497" y="511"/>
                    <a:pt x="499" y="510"/>
                    <a:pt x="501" y="510"/>
                  </a:cubicBezTo>
                  <a:cubicBezTo>
                    <a:pt x="501" y="509"/>
                    <a:pt x="500" y="507"/>
                    <a:pt x="501" y="506"/>
                  </a:cubicBezTo>
                  <a:cubicBezTo>
                    <a:pt x="501" y="506"/>
                    <a:pt x="503" y="507"/>
                    <a:pt x="503" y="506"/>
                  </a:cubicBezTo>
                  <a:cubicBezTo>
                    <a:pt x="504" y="506"/>
                    <a:pt x="503" y="505"/>
                    <a:pt x="503" y="505"/>
                  </a:cubicBezTo>
                  <a:cubicBezTo>
                    <a:pt x="504" y="505"/>
                    <a:pt x="507" y="502"/>
                    <a:pt x="506" y="502"/>
                  </a:cubicBezTo>
                  <a:cubicBezTo>
                    <a:pt x="506" y="502"/>
                    <a:pt x="505" y="502"/>
                    <a:pt x="505" y="502"/>
                  </a:cubicBezTo>
                  <a:cubicBezTo>
                    <a:pt x="505" y="502"/>
                    <a:pt x="505" y="500"/>
                    <a:pt x="506" y="501"/>
                  </a:cubicBezTo>
                  <a:cubicBezTo>
                    <a:pt x="509" y="504"/>
                    <a:pt x="507" y="498"/>
                    <a:pt x="510" y="498"/>
                  </a:cubicBezTo>
                  <a:cubicBezTo>
                    <a:pt x="513" y="498"/>
                    <a:pt x="511" y="495"/>
                    <a:pt x="513" y="492"/>
                  </a:cubicBezTo>
                  <a:cubicBezTo>
                    <a:pt x="513" y="493"/>
                    <a:pt x="520" y="487"/>
                    <a:pt x="516" y="484"/>
                  </a:cubicBezTo>
                  <a:cubicBezTo>
                    <a:pt x="514" y="482"/>
                    <a:pt x="516" y="483"/>
                    <a:pt x="516" y="481"/>
                  </a:cubicBezTo>
                  <a:cubicBezTo>
                    <a:pt x="516" y="478"/>
                    <a:pt x="513" y="468"/>
                    <a:pt x="515" y="464"/>
                  </a:cubicBezTo>
                  <a:cubicBezTo>
                    <a:pt x="508" y="465"/>
                    <a:pt x="508" y="460"/>
                    <a:pt x="501" y="461"/>
                  </a:cubicBezTo>
                  <a:cubicBezTo>
                    <a:pt x="498" y="463"/>
                    <a:pt x="501" y="463"/>
                    <a:pt x="499" y="467"/>
                  </a:cubicBezTo>
                  <a:cubicBezTo>
                    <a:pt x="492" y="467"/>
                    <a:pt x="489" y="463"/>
                    <a:pt x="482" y="463"/>
                  </a:cubicBezTo>
                  <a:cubicBezTo>
                    <a:pt x="482" y="460"/>
                    <a:pt x="478" y="461"/>
                    <a:pt x="479" y="457"/>
                  </a:cubicBezTo>
                  <a:cubicBezTo>
                    <a:pt x="478" y="456"/>
                    <a:pt x="475" y="457"/>
                    <a:pt x="474" y="456"/>
                  </a:cubicBezTo>
                  <a:cubicBezTo>
                    <a:pt x="473" y="455"/>
                    <a:pt x="474" y="453"/>
                    <a:pt x="474" y="453"/>
                  </a:cubicBezTo>
                  <a:cubicBezTo>
                    <a:pt x="473" y="452"/>
                    <a:pt x="471" y="453"/>
                    <a:pt x="471" y="453"/>
                  </a:cubicBezTo>
                  <a:cubicBezTo>
                    <a:pt x="470" y="452"/>
                    <a:pt x="471" y="449"/>
                    <a:pt x="468" y="449"/>
                  </a:cubicBezTo>
                  <a:cubicBezTo>
                    <a:pt x="468" y="445"/>
                    <a:pt x="471" y="446"/>
                    <a:pt x="468" y="443"/>
                  </a:cubicBezTo>
                  <a:cubicBezTo>
                    <a:pt x="468" y="442"/>
                    <a:pt x="467" y="442"/>
                    <a:pt x="467" y="443"/>
                  </a:cubicBezTo>
                  <a:cubicBezTo>
                    <a:pt x="465" y="442"/>
                    <a:pt x="464" y="439"/>
                    <a:pt x="460" y="439"/>
                  </a:cubicBezTo>
                  <a:cubicBezTo>
                    <a:pt x="462" y="434"/>
                    <a:pt x="455" y="438"/>
                    <a:pt x="457" y="433"/>
                  </a:cubicBezTo>
                  <a:cubicBezTo>
                    <a:pt x="456" y="433"/>
                    <a:pt x="448" y="433"/>
                    <a:pt x="450" y="433"/>
                  </a:cubicBezTo>
                  <a:cubicBezTo>
                    <a:pt x="448" y="433"/>
                    <a:pt x="450" y="431"/>
                    <a:pt x="449" y="431"/>
                  </a:cubicBezTo>
                  <a:cubicBezTo>
                    <a:pt x="448" y="430"/>
                    <a:pt x="446" y="431"/>
                    <a:pt x="446" y="431"/>
                  </a:cubicBezTo>
                  <a:cubicBezTo>
                    <a:pt x="445" y="430"/>
                    <a:pt x="442" y="428"/>
                    <a:pt x="437" y="429"/>
                  </a:cubicBezTo>
                  <a:cubicBezTo>
                    <a:pt x="439" y="424"/>
                    <a:pt x="434" y="427"/>
                    <a:pt x="432" y="425"/>
                  </a:cubicBezTo>
                  <a:cubicBezTo>
                    <a:pt x="431" y="425"/>
                    <a:pt x="432" y="423"/>
                    <a:pt x="432" y="422"/>
                  </a:cubicBezTo>
                  <a:cubicBezTo>
                    <a:pt x="431" y="422"/>
                    <a:pt x="429" y="423"/>
                    <a:pt x="429" y="422"/>
                  </a:cubicBezTo>
                  <a:cubicBezTo>
                    <a:pt x="429" y="422"/>
                    <a:pt x="429" y="420"/>
                    <a:pt x="429" y="419"/>
                  </a:cubicBezTo>
                  <a:cubicBezTo>
                    <a:pt x="429" y="419"/>
                    <a:pt x="427" y="420"/>
                    <a:pt x="426" y="419"/>
                  </a:cubicBezTo>
                  <a:cubicBezTo>
                    <a:pt x="426" y="419"/>
                    <a:pt x="427" y="417"/>
                    <a:pt x="426" y="416"/>
                  </a:cubicBezTo>
                  <a:cubicBezTo>
                    <a:pt x="425" y="416"/>
                    <a:pt x="425" y="418"/>
                    <a:pt x="425" y="418"/>
                  </a:cubicBezTo>
                  <a:cubicBezTo>
                    <a:pt x="424" y="418"/>
                    <a:pt x="421" y="416"/>
                    <a:pt x="421" y="415"/>
                  </a:cubicBezTo>
                  <a:cubicBezTo>
                    <a:pt x="419" y="417"/>
                    <a:pt x="418" y="415"/>
                    <a:pt x="416" y="415"/>
                  </a:cubicBezTo>
                  <a:cubicBezTo>
                    <a:pt x="414" y="415"/>
                    <a:pt x="412" y="418"/>
                    <a:pt x="409" y="418"/>
                  </a:cubicBezTo>
                  <a:cubicBezTo>
                    <a:pt x="406" y="418"/>
                    <a:pt x="406" y="417"/>
                    <a:pt x="404" y="416"/>
                  </a:cubicBezTo>
                  <a:cubicBezTo>
                    <a:pt x="400" y="416"/>
                    <a:pt x="401" y="419"/>
                    <a:pt x="398" y="416"/>
                  </a:cubicBezTo>
                  <a:cubicBezTo>
                    <a:pt x="396" y="415"/>
                    <a:pt x="395" y="417"/>
                    <a:pt x="391" y="415"/>
                  </a:cubicBezTo>
                  <a:cubicBezTo>
                    <a:pt x="390" y="415"/>
                    <a:pt x="390" y="413"/>
                    <a:pt x="390" y="412"/>
                  </a:cubicBezTo>
                  <a:cubicBezTo>
                    <a:pt x="389" y="412"/>
                    <a:pt x="388" y="412"/>
                    <a:pt x="387" y="412"/>
                  </a:cubicBezTo>
                  <a:cubicBezTo>
                    <a:pt x="385" y="412"/>
                    <a:pt x="379" y="411"/>
                    <a:pt x="383" y="408"/>
                  </a:cubicBezTo>
                  <a:cubicBezTo>
                    <a:pt x="379" y="408"/>
                    <a:pt x="378" y="405"/>
                    <a:pt x="374" y="405"/>
                  </a:cubicBezTo>
                  <a:cubicBezTo>
                    <a:pt x="374" y="404"/>
                    <a:pt x="373" y="403"/>
                    <a:pt x="373" y="401"/>
                  </a:cubicBezTo>
                  <a:cubicBezTo>
                    <a:pt x="367" y="400"/>
                    <a:pt x="365" y="396"/>
                    <a:pt x="359" y="395"/>
                  </a:cubicBezTo>
                  <a:cubicBezTo>
                    <a:pt x="358" y="391"/>
                    <a:pt x="355" y="388"/>
                    <a:pt x="356" y="381"/>
                  </a:cubicBezTo>
                  <a:cubicBezTo>
                    <a:pt x="356" y="376"/>
                    <a:pt x="348" y="379"/>
                    <a:pt x="352" y="373"/>
                  </a:cubicBezTo>
                  <a:cubicBezTo>
                    <a:pt x="350" y="373"/>
                    <a:pt x="349" y="373"/>
                    <a:pt x="349" y="374"/>
                  </a:cubicBezTo>
                  <a:cubicBezTo>
                    <a:pt x="347" y="374"/>
                    <a:pt x="348" y="372"/>
                    <a:pt x="348" y="372"/>
                  </a:cubicBezTo>
                  <a:cubicBezTo>
                    <a:pt x="347" y="370"/>
                    <a:pt x="344" y="370"/>
                    <a:pt x="343" y="367"/>
                  </a:cubicBezTo>
                  <a:cubicBezTo>
                    <a:pt x="343" y="366"/>
                    <a:pt x="341" y="366"/>
                    <a:pt x="339" y="366"/>
                  </a:cubicBezTo>
                  <a:cubicBezTo>
                    <a:pt x="339" y="365"/>
                    <a:pt x="341" y="364"/>
                    <a:pt x="341" y="363"/>
                  </a:cubicBezTo>
                  <a:cubicBezTo>
                    <a:pt x="341" y="363"/>
                    <a:pt x="339" y="360"/>
                    <a:pt x="339" y="360"/>
                  </a:cubicBezTo>
                  <a:cubicBezTo>
                    <a:pt x="339" y="360"/>
                    <a:pt x="337" y="361"/>
                    <a:pt x="336" y="360"/>
                  </a:cubicBezTo>
                  <a:cubicBezTo>
                    <a:pt x="335" y="359"/>
                    <a:pt x="336" y="357"/>
                    <a:pt x="335" y="356"/>
                  </a:cubicBezTo>
                  <a:cubicBezTo>
                    <a:pt x="332" y="353"/>
                    <a:pt x="328" y="352"/>
                    <a:pt x="327" y="346"/>
                  </a:cubicBezTo>
                  <a:cubicBezTo>
                    <a:pt x="324" y="344"/>
                    <a:pt x="324" y="347"/>
                    <a:pt x="321" y="345"/>
                  </a:cubicBezTo>
                  <a:cubicBezTo>
                    <a:pt x="322" y="342"/>
                    <a:pt x="319" y="342"/>
                    <a:pt x="318" y="341"/>
                  </a:cubicBezTo>
                  <a:cubicBezTo>
                    <a:pt x="317" y="338"/>
                    <a:pt x="318" y="334"/>
                    <a:pt x="314" y="334"/>
                  </a:cubicBezTo>
                  <a:cubicBezTo>
                    <a:pt x="315" y="327"/>
                    <a:pt x="311" y="324"/>
                    <a:pt x="307" y="322"/>
                  </a:cubicBezTo>
                  <a:cubicBezTo>
                    <a:pt x="306" y="324"/>
                    <a:pt x="305" y="325"/>
                    <a:pt x="304" y="327"/>
                  </a:cubicBezTo>
                  <a:cubicBezTo>
                    <a:pt x="303" y="330"/>
                    <a:pt x="307" y="331"/>
                    <a:pt x="308" y="332"/>
                  </a:cubicBezTo>
                  <a:cubicBezTo>
                    <a:pt x="309" y="333"/>
                    <a:pt x="308" y="335"/>
                    <a:pt x="308" y="335"/>
                  </a:cubicBezTo>
                  <a:cubicBezTo>
                    <a:pt x="308" y="335"/>
                    <a:pt x="310" y="335"/>
                    <a:pt x="310" y="335"/>
                  </a:cubicBezTo>
                  <a:cubicBezTo>
                    <a:pt x="311" y="337"/>
                    <a:pt x="309" y="341"/>
                    <a:pt x="311" y="341"/>
                  </a:cubicBezTo>
                  <a:cubicBezTo>
                    <a:pt x="313" y="341"/>
                    <a:pt x="312" y="344"/>
                    <a:pt x="314" y="348"/>
                  </a:cubicBezTo>
                  <a:cubicBezTo>
                    <a:pt x="314" y="348"/>
                    <a:pt x="315" y="348"/>
                    <a:pt x="315" y="349"/>
                  </a:cubicBezTo>
                  <a:cubicBezTo>
                    <a:pt x="315" y="352"/>
                    <a:pt x="319" y="351"/>
                    <a:pt x="318" y="356"/>
                  </a:cubicBezTo>
                  <a:cubicBezTo>
                    <a:pt x="318" y="358"/>
                    <a:pt x="321" y="357"/>
                    <a:pt x="322" y="358"/>
                  </a:cubicBezTo>
                  <a:cubicBezTo>
                    <a:pt x="321" y="359"/>
                    <a:pt x="324" y="360"/>
                    <a:pt x="324" y="360"/>
                  </a:cubicBezTo>
                  <a:cubicBezTo>
                    <a:pt x="324" y="362"/>
                    <a:pt x="322" y="363"/>
                    <a:pt x="322" y="363"/>
                  </a:cubicBezTo>
                  <a:cubicBezTo>
                    <a:pt x="323" y="365"/>
                    <a:pt x="327" y="365"/>
                    <a:pt x="325" y="369"/>
                  </a:cubicBezTo>
                  <a:cubicBezTo>
                    <a:pt x="323" y="367"/>
                    <a:pt x="323" y="365"/>
                    <a:pt x="318" y="366"/>
                  </a:cubicBezTo>
                  <a:cubicBezTo>
                    <a:pt x="320" y="360"/>
                    <a:pt x="315" y="362"/>
                    <a:pt x="315" y="358"/>
                  </a:cubicBezTo>
                  <a:cubicBezTo>
                    <a:pt x="315" y="355"/>
                    <a:pt x="313" y="355"/>
                    <a:pt x="311" y="353"/>
                  </a:cubicBezTo>
                  <a:cubicBezTo>
                    <a:pt x="310" y="352"/>
                    <a:pt x="309" y="351"/>
                    <a:pt x="308" y="349"/>
                  </a:cubicBezTo>
                  <a:cubicBezTo>
                    <a:pt x="306" y="349"/>
                    <a:pt x="304" y="348"/>
                    <a:pt x="303" y="346"/>
                  </a:cubicBezTo>
                  <a:cubicBezTo>
                    <a:pt x="303" y="343"/>
                    <a:pt x="304" y="345"/>
                    <a:pt x="306" y="345"/>
                  </a:cubicBezTo>
                  <a:cubicBezTo>
                    <a:pt x="307" y="339"/>
                    <a:pt x="301" y="340"/>
                    <a:pt x="301" y="335"/>
                  </a:cubicBezTo>
                  <a:cubicBezTo>
                    <a:pt x="299" y="334"/>
                    <a:pt x="298" y="332"/>
                    <a:pt x="294" y="332"/>
                  </a:cubicBezTo>
                  <a:cubicBezTo>
                    <a:pt x="295" y="329"/>
                    <a:pt x="297" y="329"/>
                    <a:pt x="294" y="325"/>
                  </a:cubicBezTo>
                  <a:cubicBezTo>
                    <a:pt x="294" y="325"/>
                    <a:pt x="293" y="324"/>
                    <a:pt x="293" y="324"/>
                  </a:cubicBezTo>
                  <a:cubicBezTo>
                    <a:pt x="291" y="321"/>
                    <a:pt x="293" y="316"/>
                    <a:pt x="286" y="317"/>
                  </a:cubicBezTo>
                  <a:cubicBezTo>
                    <a:pt x="287" y="315"/>
                    <a:pt x="287" y="314"/>
                    <a:pt x="286" y="313"/>
                  </a:cubicBezTo>
                  <a:cubicBezTo>
                    <a:pt x="286" y="312"/>
                    <a:pt x="285" y="310"/>
                    <a:pt x="284" y="310"/>
                  </a:cubicBezTo>
                  <a:cubicBezTo>
                    <a:pt x="284" y="310"/>
                    <a:pt x="281" y="310"/>
                    <a:pt x="280" y="310"/>
                  </a:cubicBezTo>
                  <a:cubicBezTo>
                    <a:pt x="279" y="309"/>
                    <a:pt x="283" y="308"/>
                    <a:pt x="283" y="308"/>
                  </a:cubicBezTo>
                  <a:cubicBezTo>
                    <a:pt x="282" y="305"/>
                    <a:pt x="274" y="304"/>
                    <a:pt x="270" y="303"/>
                  </a:cubicBezTo>
                  <a:cubicBezTo>
                    <a:pt x="270" y="302"/>
                    <a:pt x="270" y="301"/>
                    <a:pt x="269" y="300"/>
                  </a:cubicBezTo>
                  <a:cubicBezTo>
                    <a:pt x="268" y="298"/>
                    <a:pt x="267" y="297"/>
                    <a:pt x="266" y="296"/>
                  </a:cubicBezTo>
                  <a:cubicBezTo>
                    <a:pt x="265" y="295"/>
                    <a:pt x="265" y="291"/>
                    <a:pt x="263" y="287"/>
                  </a:cubicBezTo>
                  <a:cubicBezTo>
                    <a:pt x="263" y="287"/>
                    <a:pt x="261" y="287"/>
                    <a:pt x="261" y="286"/>
                  </a:cubicBezTo>
                  <a:cubicBezTo>
                    <a:pt x="260" y="284"/>
                    <a:pt x="261" y="281"/>
                    <a:pt x="258" y="282"/>
                  </a:cubicBezTo>
                  <a:cubicBezTo>
                    <a:pt x="258" y="277"/>
                    <a:pt x="255" y="273"/>
                    <a:pt x="252" y="269"/>
                  </a:cubicBezTo>
                  <a:cubicBezTo>
                    <a:pt x="251" y="268"/>
                    <a:pt x="251" y="264"/>
                    <a:pt x="248" y="265"/>
                  </a:cubicBezTo>
                  <a:cubicBezTo>
                    <a:pt x="250" y="249"/>
                    <a:pt x="248" y="239"/>
                    <a:pt x="248" y="219"/>
                  </a:cubicBezTo>
                  <a:cubicBezTo>
                    <a:pt x="248" y="218"/>
                    <a:pt x="247" y="217"/>
                    <a:pt x="247" y="216"/>
                  </a:cubicBezTo>
                  <a:cubicBezTo>
                    <a:pt x="246" y="215"/>
                    <a:pt x="245" y="214"/>
                    <a:pt x="244" y="213"/>
                  </a:cubicBezTo>
                  <a:cubicBezTo>
                    <a:pt x="243" y="213"/>
                    <a:pt x="243" y="211"/>
                    <a:pt x="241" y="212"/>
                  </a:cubicBezTo>
                  <a:cubicBezTo>
                    <a:pt x="240" y="205"/>
                    <a:pt x="234" y="201"/>
                    <a:pt x="230" y="196"/>
                  </a:cubicBezTo>
                  <a:cubicBezTo>
                    <a:pt x="229" y="196"/>
                    <a:pt x="228" y="195"/>
                    <a:pt x="228" y="193"/>
                  </a:cubicBezTo>
                  <a:cubicBezTo>
                    <a:pt x="229" y="194"/>
                    <a:pt x="232" y="196"/>
                    <a:pt x="233" y="193"/>
                  </a:cubicBezTo>
                  <a:cubicBezTo>
                    <a:pt x="235" y="193"/>
                    <a:pt x="234" y="197"/>
                    <a:pt x="238" y="196"/>
                  </a:cubicBezTo>
                  <a:cubicBezTo>
                    <a:pt x="239" y="197"/>
                    <a:pt x="240" y="199"/>
                    <a:pt x="240" y="202"/>
                  </a:cubicBezTo>
                  <a:cubicBezTo>
                    <a:pt x="247" y="201"/>
                    <a:pt x="248" y="205"/>
                    <a:pt x="252" y="207"/>
                  </a:cubicBezTo>
                  <a:cubicBezTo>
                    <a:pt x="251" y="212"/>
                    <a:pt x="254" y="214"/>
                    <a:pt x="256" y="216"/>
                  </a:cubicBezTo>
                  <a:cubicBezTo>
                    <a:pt x="258" y="216"/>
                    <a:pt x="258" y="213"/>
                    <a:pt x="258" y="212"/>
                  </a:cubicBezTo>
                  <a:cubicBezTo>
                    <a:pt x="258" y="210"/>
                    <a:pt x="255" y="210"/>
                    <a:pt x="255" y="209"/>
                  </a:cubicBezTo>
                  <a:cubicBezTo>
                    <a:pt x="254" y="206"/>
                    <a:pt x="254" y="205"/>
                    <a:pt x="254" y="203"/>
                  </a:cubicBezTo>
                  <a:cubicBezTo>
                    <a:pt x="253" y="203"/>
                    <a:pt x="252" y="202"/>
                    <a:pt x="252" y="202"/>
                  </a:cubicBezTo>
                  <a:cubicBezTo>
                    <a:pt x="252" y="201"/>
                    <a:pt x="253" y="200"/>
                    <a:pt x="254" y="200"/>
                  </a:cubicBezTo>
                  <a:cubicBezTo>
                    <a:pt x="252" y="197"/>
                    <a:pt x="249" y="198"/>
                    <a:pt x="249" y="195"/>
                  </a:cubicBezTo>
                  <a:cubicBezTo>
                    <a:pt x="243" y="196"/>
                    <a:pt x="242" y="190"/>
                    <a:pt x="235" y="191"/>
                  </a:cubicBezTo>
                  <a:cubicBezTo>
                    <a:pt x="237" y="186"/>
                    <a:pt x="231" y="190"/>
                    <a:pt x="233" y="185"/>
                  </a:cubicBezTo>
                  <a:cubicBezTo>
                    <a:pt x="231" y="183"/>
                    <a:pt x="229" y="185"/>
                    <a:pt x="227" y="182"/>
                  </a:cubicBezTo>
                  <a:cubicBezTo>
                    <a:pt x="227" y="181"/>
                    <a:pt x="229" y="181"/>
                    <a:pt x="230" y="181"/>
                  </a:cubicBezTo>
                  <a:cubicBezTo>
                    <a:pt x="232" y="177"/>
                    <a:pt x="225" y="179"/>
                    <a:pt x="226" y="179"/>
                  </a:cubicBezTo>
                  <a:cubicBezTo>
                    <a:pt x="224" y="179"/>
                    <a:pt x="225" y="177"/>
                    <a:pt x="224" y="177"/>
                  </a:cubicBezTo>
                  <a:cubicBezTo>
                    <a:pt x="224" y="176"/>
                    <a:pt x="221" y="177"/>
                    <a:pt x="221" y="177"/>
                  </a:cubicBezTo>
                  <a:cubicBezTo>
                    <a:pt x="221" y="176"/>
                    <a:pt x="223" y="175"/>
                    <a:pt x="223" y="174"/>
                  </a:cubicBezTo>
                  <a:cubicBezTo>
                    <a:pt x="222" y="172"/>
                    <a:pt x="221" y="174"/>
                    <a:pt x="219" y="174"/>
                  </a:cubicBezTo>
                  <a:cubicBezTo>
                    <a:pt x="216" y="172"/>
                    <a:pt x="217" y="168"/>
                    <a:pt x="216" y="167"/>
                  </a:cubicBezTo>
                  <a:cubicBezTo>
                    <a:pt x="215" y="166"/>
                    <a:pt x="214" y="165"/>
                    <a:pt x="212" y="165"/>
                  </a:cubicBezTo>
                  <a:cubicBezTo>
                    <a:pt x="217" y="157"/>
                    <a:pt x="200" y="163"/>
                    <a:pt x="202" y="154"/>
                  </a:cubicBezTo>
                  <a:cubicBezTo>
                    <a:pt x="206" y="154"/>
                    <a:pt x="206" y="154"/>
                    <a:pt x="206" y="154"/>
                  </a:cubicBezTo>
                  <a:cubicBezTo>
                    <a:pt x="206" y="151"/>
                    <a:pt x="200" y="155"/>
                    <a:pt x="202" y="150"/>
                  </a:cubicBezTo>
                  <a:cubicBezTo>
                    <a:pt x="193" y="150"/>
                    <a:pt x="193" y="150"/>
                    <a:pt x="193" y="150"/>
                  </a:cubicBezTo>
                  <a:cubicBezTo>
                    <a:pt x="196" y="148"/>
                    <a:pt x="192" y="146"/>
                    <a:pt x="195" y="146"/>
                  </a:cubicBezTo>
                  <a:cubicBezTo>
                    <a:pt x="195" y="143"/>
                    <a:pt x="191" y="143"/>
                    <a:pt x="192" y="144"/>
                  </a:cubicBezTo>
                  <a:cubicBezTo>
                    <a:pt x="189" y="142"/>
                    <a:pt x="192" y="141"/>
                    <a:pt x="189" y="137"/>
                  </a:cubicBezTo>
                  <a:cubicBezTo>
                    <a:pt x="181" y="137"/>
                    <a:pt x="181" y="137"/>
                    <a:pt x="181" y="137"/>
                  </a:cubicBezTo>
                  <a:cubicBezTo>
                    <a:pt x="181" y="135"/>
                    <a:pt x="183" y="134"/>
                    <a:pt x="183" y="132"/>
                  </a:cubicBezTo>
                  <a:cubicBezTo>
                    <a:pt x="182" y="129"/>
                    <a:pt x="179" y="131"/>
                    <a:pt x="182" y="127"/>
                  </a:cubicBezTo>
                  <a:cubicBezTo>
                    <a:pt x="177" y="128"/>
                    <a:pt x="174" y="130"/>
                    <a:pt x="168" y="129"/>
                  </a:cubicBezTo>
                  <a:cubicBezTo>
                    <a:pt x="168" y="125"/>
                    <a:pt x="165" y="123"/>
                    <a:pt x="161" y="122"/>
                  </a:cubicBezTo>
                  <a:cubicBezTo>
                    <a:pt x="160" y="121"/>
                    <a:pt x="158" y="121"/>
                    <a:pt x="157" y="120"/>
                  </a:cubicBezTo>
                  <a:cubicBezTo>
                    <a:pt x="156" y="120"/>
                    <a:pt x="157" y="118"/>
                    <a:pt x="157" y="118"/>
                  </a:cubicBezTo>
                  <a:cubicBezTo>
                    <a:pt x="156" y="117"/>
                    <a:pt x="153" y="118"/>
                    <a:pt x="154" y="116"/>
                  </a:cubicBezTo>
                  <a:cubicBezTo>
                    <a:pt x="149" y="114"/>
                    <a:pt x="140" y="119"/>
                    <a:pt x="137" y="116"/>
                  </a:cubicBezTo>
                  <a:cubicBezTo>
                    <a:pt x="137" y="116"/>
                    <a:pt x="137" y="115"/>
                    <a:pt x="137" y="115"/>
                  </a:cubicBezTo>
                  <a:cubicBezTo>
                    <a:pt x="136" y="115"/>
                    <a:pt x="134" y="116"/>
                    <a:pt x="134" y="116"/>
                  </a:cubicBezTo>
                  <a:cubicBezTo>
                    <a:pt x="133" y="116"/>
                    <a:pt x="133" y="112"/>
                    <a:pt x="127" y="113"/>
                  </a:cubicBezTo>
                  <a:cubicBezTo>
                    <a:pt x="127" y="110"/>
                    <a:pt x="121" y="111"/>
                    <a:pt x="125" y="108"/>
                  </a:cubicBezTo>
                  <a:cubicBezTo>
                    <a:pt x="123" y="108"/>
                    <a:pt x="123" y="109"/>
                    <a:pt x="122" y="109"/>
                  </a:cubicBezTo>
                  <a:cubicBezTo>
                    <a:pt x="121" y="109"/>
                    <a:pt x="120" y="108"/>
                    <a:pt x="120" y="108"/>
                  </a:cubicBezTo>
                  <a:cubicBezTo>
                    <a:pt x="117" y="108"/>
                    <a:pt x="116" y="111"/>
                    <a:pt x="113" y="109"/>
                  </a:cubicBezTo>
                  <a:cubicBezTo>
                    <a:pt x="110" y="109"/>
                    <a:pt x="113" y="114"/>
                    <a:pt x="112" y="116"/>
                  </a:cubicBezTo>
                  <a:cubicBezTo>
                    <a:pt x="111" y="116"/>
                    <a:pt x="110" y="115"/>
                    <a:pt x="108" y="115"/>
                  </a:cubicBezTo>
                  <a:cubicBezTo>
                    <a:pt x="106" y="115"/>
                    <a:pt x="107" y="117"/>
                    <a:pt x="106" y="118"/>
                  </a:cubicBezTo>
                  <a:cubicBezTo>
                    <a:pt x="105" y="118"/>
                    <a:pt x="100" y="118"/>
                    <a:pt x="98" y="119"/>
                  </a:cubicBezTo>
                  <a:cubicBezTo>
                    <a:pt x="97" y="120"/>
                    <a:pt x="97" y="122"/>
                    <a:pt x="95" y="122"/>
                  </a:cubicBezTo>
                  <a:cubicBezTo>
                    <a:pt x="93" y="122"/>
                    <a:pt x="92" y="120"/>
                    <a:pt x="89" y="120"/>
                  </a:cubicBezTo>
                  <a:cubicBezTo>
                    <a:pt x="92" y="118"/>
                    <a:pt x="95" y="118"/>
                    <a:pt x="94" y="112"/>
                  </a:cubicBezTo>
                  <a:cubicBezTo>
                    <a:pt x="96" y="113"/>
                    <a:pt x="96" y="111"/>
                    <a:pt x="96" y="109"/>
                  </a:cubicBezTo>
                  <a:cubicBezTo>
                    <a:pt x="96" y="108"/>
                    <a:pt x="94" y="108"/>
                    <a:pt x="92" y="108"/>
                  </a:cubicBezTo>
                  <a:cubicBezTo>
                    <a:pt x="90" y="109"/>
                    <a:pt x="91" y="112"/>
                    <a:pt x="88" y="113"/>
                  </a:cubicBezTo>
                  <a:cubicBezTo>
                    <a:pt x="87" y="114"/>
                    <a:pt x="87" y="116"/>
                    <a:pt x="85" y="116"/>
                  </a:cubicBezTo>
                  <a:cubicBezTo>
                    <a:pt x="84" y="116"/>
                    <a:pt x="84" y="120"/>
                    <a:pt x="81" y="119"/>
                  </a:cubicBezTo>
                  <a:cubicBezTo>
                    <a:pt x="82" y="121"/>
                    <a:pt x="80" y="122"/>
                    <a:pt x="78" y="122"/>
                  </a:cubicBezTo>
                  <a:cubicBezTo>
                    <a:pt x="78" y="127"/>
                    <a:pt x="78" y="127"/>
                    <a:pt x="78" y="127"/>
                  </a:cubicBezTo>
                  <a:cubicBezTo>
                    <a:pt x="74" y="129"/>
                    <a:pt x="73" y="133"/>
                    <a:pt x="70" y="136"/>
                  </a:cubicBezTo>
                  <a:cubicBezTo>
                    <a:pt x="69" y="136"/>
                    <a:pt x="68" y="135"/>
                    <a:pt x="67" y="136"/>
                  </a:cubicBezTo>
                  <a:cubicBezTo>
                    <a:pt x="67" y="136"/>
                    <a:pt x="68" y="138"/>
                    <a:pt x="67" y="139"/>
                  </a:cubicBezTo>
                  <a:cubicBezTo>
                    <a:pt x="67" y="139"/>
                    <a:pt x="61" y="139"/>
                    <a:pt x="63" y="140"/>
                  </a:cubicBezTo>
                  <a:cubicBezTo>
                    <a:pt x="65" y="142"/>
                    <a:pt x="59" y="142"/>
                    <a:pt x="57" y="144"/>
                  </a:cubicBezTo>
                  <a:cubicBezTo>
                    <a:pt x="57" y="145"/>
                    <a:pt x="55" y="149"/>
                    <a:pt x="54" y="149"/>
                  </a:cubicBezTo>
                  <a:cubicBezTo>
                    <a:pt x="53" y="147"/>
                    <a:pt x="53" y="148"/>
                    <a:pt x="53" y="150"/>
                  </a:cubicBezTo>
                  <a:cubicBezTo>
                    <a:pt x="47" y="150"/>
                    <a:pt x="47" y="150"/>
                    <a:pt x="47" y="150"/>
                  </a:cubicBezTo>
                  <a:cubicBezTo>
                    <a:pt x="44" y="152"/>
                    <a:pt x="50" y="152"/>
                    <a:pt x="43" y="153"/>
                  </a:cubicBezTo>
                  <a:cubicBezTo>
                    <a:pt x="40" y="153"/>
                    <a:pt x="38" y="153"/>
                    <a:pt x="35" y="154"/>
                  </a:cubicBezTo>
                  <a:cubicBezTo>
                    <a:pt x="33" y="155"/>
                    <a:pt x="32" y="159"/>
                    <a:pt x="29" y="157"/>
                  </a:cubicBezTo>
                  <a:cubicBezTo>
                    <a:pt x="29" y="153"/>
                    <a:pt x="33" y="154"/>
                    <a:pt x="36" y="153"/>
                  </a:cubicBezTo>
                  <a:cubicBezTo>
                    <a:pt x="37" y="152"/>
                    <a:pt x="38" y="153"/>
                    <a:pt x="38" y="151"/>
                  </a:cubicBezTo>
                  <a:cubicBezTo>
                    <a:pt x="38" y="149"/>
                    <a:pt x="41" y="150"/>
                    <a:pt x="43" y="150"/>
                  </a:cubicBezTo>
                  <a:cubicBezTo>
                    <a:pt x="45" y="150"/>
                    <a:pt x="44" y="147"/>
                    <a:pt x="45" y="146"/>
                  </a:cubicBezTo>
                  <a:cubicBezTo>
                    <a:pt x="45" y="145"/>
                    <a:pt x="46" y="148"/>
                    <a:pt x="49" y="144"/>
                  </a:cubicBezTo>
                  <a:cubicBezTo>
                    <a:pt x="49" y="144"/>
                    <a:pt x="50" y="145"/>
                    <a:pt x="50" y="143"/>
                  </a:cubicBezTo>
                  <a:cubicBezTo>
                    <a:pt x="50" y="141"/>
                    <a:pt x="54" y="142"/>
                    <a:pt x="56" y="140"/>
                  </a:cubicBezTo>
                  <a:cubicBezTo>
                    <a:pt x="56" y="133"/>
                    <a:pt x="56" y="133"/>
                    <a:pt x="56" y="133"/>
                  </a:cubicBezTo>
                  <a:cubicBezTo>
                    <a:pt x="60" y="138"/>
                    <a:pt x="56" y="129"/>
                    <a:pt x="61" y="130"/>
                  </a:cubicBezTo>
                  <a:cubicBezTo>
                    <a:pt x="62" y="127"/>
                    <a:pt x="55" y="131"/>
                    <a:pt x="57" y="126"/>
                  </a:cubicBezTo>
                  <a:cubicBezTo>
                    <a:pt x="56" y="129"/>
                    <a:pt x="47" y="125"/>
                    <a:pt x="46" y="129"/>
                  </a:cubicBezTo>
                  <a:cubicBezTo>
                    <a:pt x="44" y="129"/>
                    <a:pt x="45" y="127"/>
                    <a:pt x="45" y="126"/>
                  </a:cubicBezTo>
                  <a:cubicBezTo>
                    <a:pt x="43" y="125"/>
                    <a:pt x="39" y="127"/>
                    <a:pt x="36" y="126"/>
                  </a:cubicBezTo>
                  <a:cubicBezTo>
                    <a:pt x="38" y="123"/>
                    <a:pt x="34" y="124"/>
                    <a:pt x="33" y="123"/>
                  </a:cubicBezTo>
                  <a:cubicBezTo>
                    <a:pt x="33" y="122"/>
                    <a:pt x="35" y="121"/>
                    <a:pt x="35" y="122"/>
                  </a:cubicBezTo>
                  <a:cubicBezTo>
                    <a:pt x="32" y="118"/>
                    <a:pt x="30" y="119"/>
                    <a:pt x="28" y="115"/>
                  </a:cubicBezTo>
                  <a:cubicBezTo>
                    <a:pt x="26" y="117"/>
                    <a:pt x="22" y="116"/>
                    <a:pt x="18" y="116"/>
                  </a:cubicBezTo>
                  <a:cubicBezTo>
                    <a:pt x="18" y="115"/>
                    <a:pt x="18" y="114"/>
                    <a:pt x="19" y="113"/>
                  </a:cubicBezTo>
                  <a:cubicBezTo>
                    <a:pt x="18" y="111"/>
                    <a:pt x="14" y="112"/>
                    <a:pt x="15" y="106"/>
                  </a:cubicBezTo>
                  <a:cubicBezTo>
                    <a:pt x="15" y="105"/>
                    <a:pt x="13" y="103"/>
                    <a:pt x="12" y="105"/>
                  </a:cubicBezTo>
                  <a:cubicBezTo>
                    <a:pt x="9" y="105"/>
                    <a:pt x="12" y="101"/>
                    <a:pt x="12" y="99"/>
                  </a:cubicBezTo>
                  <a:cubicBezTo>
                    <a:pt x="13" y="99"/>
                    <a:pt x="12" y="97"/>
                    <a:pt x="12" y="97"/>
                  </a:cubicBezTo>
                  <a:cubicBezTo>
                    <a:pt x="13" y="96"/>
                    <a:pt x="15" y="97"/>
                    <a:pt x="15" y="97"/>
                  </a:cubicBezTo>
                  <a:cubicBezTo>
                    <a:pt x="16" y="95"/>
                    <a:pt x="15" y="93"/>
                    <a:pt x="17" y="92"/>
                  </a:cubicBezTo>
                  <a:cubicBezTo>
                    <a:pt x="20" y="92"/>
                    <a:pt x="25" y="92"/>
                    <a:pt x="28" y="90"/>
                  </a:cubicBezTo>
                  <a:cubicBezTo>
                    <a:pt x="29" y="89"/>
                    <a:pt x="31" y="89"/>
                    <a:pt x="33" y="88"/>
                  </a:cubicBezTo>
                  <a:cubicBezTo>
                    <a:pt x="36" y="87"/>
                    <a:pt x="31" y="84"/>
                    <a:pt x="39" y="85"/>
                  </a:cubicBezTo>
                  <a:cubicBezTo>
                    <a:pt x="38" y="82"/>
                    <a:pt x="38" y="79"/>
                    <a:pt x="36" y="74"/>
                  </a:cubicBezTo>
                  <a:cubicBezTo>
                    <a:pt x="33" y="71"/>
                    <a:pt x="26" y="79"/>
                    <a:pt x="22" y="76"/>
                  </a:cubicBezTo>
                  <a:cubicBezTo>
                    <a:pt x="20" y="73"/>
                    <a:pt x="22" y="77"/>
                    <a:pt x="17" y="77"/>
                  </a:cubicBezTo>
                  <a:cubicBezTo>
                    <a:pt x="15" y="75"/>
                    <a:pt x="10" y="76"/>
                    <a:pt x="7" y="74"/>
                  </a:cubicBezTo>
                  <a:cubicBezTo>
                    <a:pt x="6" y="74"/>
                    <a:pt x="9" y="72"/>
                    <a:pt x="7" y="71"/>
                  </a:cubicBezTo>
                  <a:cubicBezTo>
                    <a:pt x="4" y="71"/>
                    <a:pt x="1" y="70"/>
                    <a:pt x="1" y="66"/>
                  </a:cubicBezTo>
                  <a:cubicBezTo>
                    <a:pt x="10" y="67"/>
                    <a:pt x="0" y="62"/>
                    <a:pt x="10" y="63"/>
                  </a:cubicBezTo>
                  <a:cubicBezTo>
                    <a:pt x="11" y="63"/>
                    <a:pt x="10" y="62"/>
                    <a:pt x="10" y="62"/>
                  </a:cubicBezTo>
                  <a:cubicBezTo>
                    <a:pt x="10" y="59"/>
                    <a:pt x="12" y="62"/>
                    <a:pt x="12" y="62"/>
                  </a:cubicBezTo>
                  <a:cubicBezTo>
                    <a:pt x="15" y="61"/>
                    <a:pt x="15" y="60"/>
                    <a:pt x="18" y="60"/>
                  </a:cubicBezTo>
                  <a:cubicBezTo>
                    <a:pt x="19" y="60"/>
                    <a:pt x="19" y="63"/>
                    <a:pt x="21" y="63"/>
                  </a:cubicBezTo>
                  <a:cubicBezTo>
                    <a:pt x="24" y="64"/>
                    <a:pt x="27" y="62"/>
                    <a:pt x="31" y="63"/>
                  </a:cubicBezTo>
                  <a:cubicBezTo>
                    <a:pt x="33" y="63"/>
                    <a:pt x="33" y="64"/>
                    <a:pt x="35" y="63"/>
                  </a:cubicBezTo>
                  <a:cubicBezTo>
                    <a:pt x="37" y="62"/>
                    <a:pt x="35" y="62"/>
                    <a:pt x="35" y="60"/>
                  </a:cubicBezTo>
                  <a:cubicBezTo>
                    <a:pt x="36" y="60"/>
                    <a:pt x="37" y="60"/>
                    <a:pt x="38" y="59"/>
                  </a:cubicBezTo>
                  <a:cubicBezTo>
                    <a:pt x="38" y="55"/>
                    <a:pt x="31" y="60"/>
                    <a:pt x="33" y="55"/>
                  </a:cubicBezTo>
                  <a:cubicBezTo>
                    <a:pt x="29" y="54"/>
                    <a:pt x="26" y="52"/>
                    <a:pt x="22" y="52"/>
                  </a:cubicBezTo>
                  <a:cubicBezTo>
                    <a:pt x="24" y="49"/>
                    <a:pt x="24" y="50"/>
                    <a:pt x="21" y="48"/>
                  </a:cubicBezTo>
                  <a:cubicBezTo>
                    <a:pt x="20" y="47"/>
                    <a:pt x="20" y="46"/>
                    <a:pt x="19" y="46"/>
                  </a:cubicBezTo>
                  <a:cubicBezTo>
                    <a:pt x="18" y="45"/>
                    <a:pt x="15" y="46"/>
                    <a:pt x="14" y="45"/>
                  </a:cubicBezTo>
                  <a:cubicBezTo>
                    <a:pt x="14" y="45"/>
                    <a:pt x="17" y="40"/>
                    <a:pt x="14" y="41"/>
                  </a:cubicBezTo>
                  <a:cubicBezTo>
                    <a:pt x="13" y="41"/>
                    <a:pt x="14" y="42"/>
                    <a:pt x="12" y="42"/>
                  </a:cubicBezTo>
                  <a:cubicBezTo>
                    <a:pt x="11" y="42"/>
                    <a:pt x="10" y="40"/>
                    <a:pt x="8" y="41"/>
                  </a:cubicBezTo>
                  <a:cubicBezTo>
                    <a:pt x="11" y="37"/>
                    <a:pt x="17" y="36"/>
                    <a:pt x="22" y="34"/>
                  </a:cubicBezTo>
                  <a:cubicBezTo>
                    <a:pt x="21" y="28"/>
                    <a:pt x="26" y="29"/>
                    <a:pt x="28" y="26"/>
                  </a:cubicBezTo>
                  <a:cubicBezTo>
                    <a:pt x="29" y="25"/>
                    <a:pt x="27" y="22"/>
                    <a:pt x="29" y="21"/>
                  </a:cubicBezTo>
                  <a:cubicBezTo>
                    <a:pt x="33" y="24"/>
                    <a:pt x="33" y="22"/>
                    <a:pt x="39" y="22"/>
                  </a:cubicBezTo>
                  <a:cubicBezTo>
                    <a:pt x="42" y="18"/>
                    <a:pt x="46" y="15"/>
                    <a:pt x="54" y="17"/>
                  </a:cubicBezTo>
                  <a:cubicBezTo>
                    <a:pt x="56" y="17"/>
                    <a:pt x="55" y="14"/>
                    <a:pt x="56" y="14"/>
                  </a:cubicBezTo>
                  <a:cubicBezTo>
                    <a:pt x="58" y="13"/>
                    <a:pt x="64" y="15"/>
                    <a:pt x="64" y="11"/>
                  </a:cubicBezTo>
                  <a:cubicBezTo>
                    <a:pt x="66" y="11"/>
                    <a:pt x="66" y="14"/>
                    <a:pt x="67" y="14"/>
                  </a:cubicBezTo>
                  <a:cubicBezTo>
                    <a:pt x="69" y="15"/>
                    <a:pt x="72" y="13"/>
                    <a:pt x="71" y="17"/>
                  </a:cubicBezTo>
                  <a:cubicBezTo>
                    <a:pt x="89" y="17"/>
                    <a:pt x="89" y="17"/>
                    <a:pt x="89" y="17"/>
                  </a:cubicBezTo>
                  <a:cubicBezTo>
                    <a:pt x="84" y="22"/>
                    <a:pt x="99" y="14"/>
                    <a:pt x="94" y="21"/>
                  </a:cubicBezTo>
                  <a:cubicBezTo>
                    <a:pt x="97" y="21"/>
                    <a:pt x="99" y="21"/>
                    <a:pt x="99" y="18"/>
                  </a:cubicBezTo>
                  <a:cubicBezTo>
                    <a:pt x="102" y="21"/>
                    <a:pt x="108" y="20"/>
                    <a:pt x="112" y="21"/>
                  </a:cubicBezTo>
                  <a:cubicBezTo>
                    <a:pt x="112" y="21"/>
                    <a:pt x="112" y="22"/>
                    <a:pt x="113" y="22"/>
                  </a:cubicBezTo>
                  <a:cubicBezTo>
                    <a:pt x="114" y="22"/>
                    <a:pt x="115" y="23"/>
                    <a:pt x="116" y="24"/>
                  </a:cubicBezTo>
                  <a:cubicBezTo>
                    <a:pt x="120" y="24"/>
                    <a:pt x="121" y="21"/>
                    <a:pt x="123" y="24"/>
                  </a:cubicBezTo>
                  <a:cubicBezTo>
                    <a:pt x="124" y="24"/>
                    <a:pt x="140" y="24"/>
                    <a:pt x="141" y="25"/>
                  </a:cubicBezTo>
                  <a:cubicBezTo>
                    <a:pt x="143" y="26"/>
                    <a:pt x="152" y="27"/>
                    <a:pt x="157" y="28"/>
                  </a:cubicBezTo>
                  <a:cubicBezTo>
                    <a:pt x="158" y="30"/>
                    <a:pt x="161" y="31"/>
                    <a:pt x="161" y="34"/>
                  </a:cubicBezTo>
                  <a:cubicBezTo>
                    <a:pt x="166" y="34"/>
                    <a:pt x="168" y="37"/>
                    <a:pt x="172" y="35"/>
                  </a:cubicBezTo>
                  <a:cubicBezTo>
                    <a:pt x="173" y="39"/>
                    <a:pt x="179" y="37"/>
                    <a:pt x="183" y="38"/>
                  </a:cubicBezTo>
                  <a:cubicBezTo>
                    <a:pt x="183" y="36"/>
                    <a:pt x="182" y="37"/>
                    <a:pt x="181" y="36"/>
                  </a:cubicBezTo>
                  <a:cubicBezTo>
                    <a:pt x="183" y="33"/>
                    <a:pt x="187" y="30"/>
                    <a:pt x="192" y="29"/>
                  </a:cubicBezTo>
                  <a:cubicBezTo>
                    <a:pt x="191" y="32"/>
                    <a:pt x="193" y="32"/>
                    <a:pt x="193" y="31"/>
                  </a:cubicBezTo>
                  <a:cubicBezTo>
                    <a:pt x="195" y="31"/>
                    <a:pt x="194" y="33"/>
                    <a:pt x="196" y="34"/>
                  </a:cubicBezTo>
                  <a:cubicBezTo>
                    <a:pt x="199" y="34"/>
                    <a:pt x="199" y="32"/>
                    <a:pt x="199" y="29"/>
                  </a:cubicBezTo>
                  <a:cubicBezTo>
                    <a:pt x="202" y="29"/>
                    <a:pt x="203" y="30"/>
                    <a:pt x="205" y="31"/>
                  </a:cubicBezTo>
                  <a:cubicBezTo>
                    <a:pt x="206" y="29"/>
                    <a:pt x="204" y="28"/>
                    <a:pt x="207" y="25"/>
                  </a:cubicBezTo>
                  <a:cubicBezTo>
                    <a:pt x="210" y="25"/>
                    <a:pt x="211" y="27"/>
                    <a:pt x="212" y="25"/>
                  </a:cubicBezTo>
                  <a:cubicBezTo>
                    <a:pt x="214" y="26"/>
                    <a:pt x="212" y="28"/>
                    <a:pt x="210" y="28"/>
                  </a:cubicBezTo>
                  <a:cubicBezTo>
                    <a:pt x="212" y="32"/>
                    <a:pt x="221" y="24"/>
                    <a:pt x="224" y="29"/>
                  </a:cubicBezTo>
                  <a:cubicBezTo>
                    <a:pt x="229" y="30"/>
                    <a:pt x="221" y="25"/>
                    <a:pt x="226" y="25"/>
                  </a:cubicBezTo>
                  <a:cubicBezTo>
                    <a:pt x="226" y="23"/>
                    <a:pt x="227" y="22"/>
                    <a:pt x="230" y="22"/>
                  </a:cubicBezTo>
                  <a:cubicBezTo>
                    <a:pt x="230" y="26"/>
                    <a:pt x="230" y="26"/>
                    <a:pt x="230" y="26"/>
                  </a:cubicBezTo>
                  <a:cubicBezTo>
                    <a:pt x="233" y="23"/>
                    <a:pt x="234" y="29"/>
                    <a:pt x="237" y="29"/>
                  </a:cubicBezTo>
                  <a:cubicBezTo>
                    <a:pt x="241" y="30"/>
                    <a:pt x="244" y="29"/>
                    <a:pt x="245" y="26"/>
                  </a:cubicBezTo>
                  <a:cubicBezTo>
                    <a:pt x="247" y="28"/>
                    <a:pt x="251" y="28"/>
                    <a:pt x="249" y="32"/>
                  </a:cubicBezTo>
                  <a:cubicBezTo>
                    <a:pt x="253" y="31"/>
                    <a:pt x="256" y="30"/>
                    <a:pt x="256" y="26"/>
                  </a:cubicBezTo>
                  <a:cubicBezTo>
                    <a:pt x="260" y="29"/>
                    <a:pt x="262" y="25"/>
                    <a:pt x="265" y="29"/>
                  </a:cubicBezTo>
                  <a:cubicBezTo>
                    <a:pt x="275" y="29"/>
                    <a:pt x="275" y="29"/>
                    <a:pt x="275" y="29"/>
                  </a:cubicBezTo>
                  <a:cubicBezTo>
                    <a:pt x="275" y="30"/>
                    <a:pt x="273" y="32"/>
                    <a:pt x="273" y="32"/>
                  </a:cubicBezTo>
                  <a:cubicBezTo>
                    <a:pt x="273" y="32"/>
                    <a:pt x="277" y="34"/>
                    <a:pt x="276" y="34"/>
                  </a:cubicBezTo>
                  <a:cubicBezTo>
                    <a:pt x="277" y="34"/>
                    <a:pt x="278" y="32"/>
                    <a:pt x="280" y="32"/>
                  </a:cubicBezTo>
                  <a:cubicBezTo>
                    <a:pt x="281" y="32"/>
                    <a:pt x="280" y="35"/>
                    <a:pt x="280" y="35"/>
                  </a:cubicBezTo>
                  <a:cubicBezTo>
                    <a:pt x="284" y="37"/>
                    <a:pt x="290" y="34"/>
                    <a:pt x="294" y="35"/>
                  </a:cubicBezTo>
                  <a:cubicBezTo>
                    <a:pt x="295" y="37"/>
                    <a:pt x="297" y="36"/>
                    <a:pt x="299" y="36"/>
                  </a:cubicBezTo>
                  <a:cubicBezTo>
                    <a:pt x="296" y="41"/>
                    <a:pt x="303" y="37"/>
                    <a:pt x="303" y="41"/>
                  </a:cubicBezTo>
                  <a:cubicBezTo>
                    <a:pt x="303" y="44"/>
                    <a:pt x="300" y="42"/>
                    <a:pt x="300" y="45"/>
                  </a:cubicBezTo>
                  <a:cubicBezTo>
                    <a:pt x="300" y="47"/>
                    <a:pt x="301" y="47"/>
                    <a:pt x="301" y="49"/>
                  </a:cubicBezTo>
                  <a:cubicBezTo>
                    <a:pt x="316" y="48"/>
                    <a:pt x="329" y="47"/>
                    <a:pt x="341" y="52"/>
                  </a:cubicBezTo>
                  <a:cubicBezTo>
                    <a:pt x="340" y="53"/>
                    <a:pt x="339" y="54"/>
                    <a:pt x="339" y="56"/>
                  </a:cubicBezTo>
                  <a:cubicBezTo>
                    <a:pt x="342" y="56"/>
                    <a:pt x="342" y="54"/>
                    <a:pt x="345" y="55"/>
                  </a:cubicBezTo>
                  <a:cubicBezTo>
                    <a:pt x="344" y="50"/>
                    <a:pt x="345" y="51"/>
                    <a:pt x="343" y="46"/>
                  </a:cubicBezTo>
                  <a:cubicBezTo>
                    <a:pt x="344" y="44"/>
                    <a:pt x="355" y="44"/>
                    <a:pt x="352" y="42"/>
                  </a:cubicBezTo>
                  <a:cubicBezTo>
                    <a:pt x="353" y="39"/>
                    <a:pt x="354" y="42"/>
                    <a:pt x="356" y="42"/>
                  </a:cubicBezTo>
                  <a:cubicBezTo>
                    <a:pt x="356" y="43"/>
                    <a:pt x="359" y="43"/>
                    <a:pt x="359" y="45"/>
                  </a:cubicBezTo>
                  <a:cubicBezTo>
                    <a:pt x="364" y="46"/>
                    <a:pt x="368" y="43"/>
                    <a:pt x="373" y="45"/>
                  </a:cubicBezTo>
                  <a:cubicBezTo>
                    <a:pt x="373" y="45"/>
                    <a:pt x="373" y="46"/>
                    <a:pt x="374" y="46"/>
                  </a:cubicBezTo>
                  <a:cubicBezTo>
                    <a:pt x="375" y="46"/>
                    <a:pt x="376" y="47"/>
                    <a:pt x="377" y="48"/>
                  </a:cubicBezTo>
                  <a:cubicBezTo>
                    <a:pt x="382" y="48"/>
                    <a:pt x="387" y="45"/>
                    <a:pt x="394" y="46"/>
                  </a:cubicBezTo>
                  <a:cubicBezTo>
                    <a:pt x="398" y="43"/>
                    <a:pt x="397" y="41"/>
                    <a:pt x="398" y="38"/>
                  </a:cubicBezTo>
                  <a:cubicBezTo>
                    <a:pt x="397" y="33"/>
                    <a:pt x="393" y="35"/>
                    <a:pt x="393" y="34"/>
                  </a:cubicBezTo>
                  <a:cubicBezTo>
                    <a:pt x="393" y="26"/>
                    <a:pt x="406" y="30"/>
                    <a:pt x="409" y="32"/>
                  </a:cubicBezTo>
                  <a:cubicBezTo>
                    <a:pt x="409" y="34"/>
                    <a:pt x="408" y="35"/>
                    <a:pt x="405" y="35"/>
                  </a:cubicBezTo>
                  <a:cubicBezTo>
                    <a:pt x="408" y="38"/>
                    <a:pt x="405" y="39"/>
                    <a:pt x="404" y="41"/>
                  </a:cubicBezTo>
                  <a:cubicBezTo>
                    <a:pt x="403" y="44"/>
                    <a:pt x="406" y="43"/>
                    <a:pt x="408" y="43"/>
                  </a:cubicBezTo>
                  <a:cubicBezTo>
                    <a:pt x="406" y="48"/>
                    <a:pt x="409" y="48"/>
                    <a:pt x="407" y="52"/>
                  </a:cubicBezTo>
                  <a:cubicBezTo>
                    <a:pt x="411" y="54"/>
                    <a:pt x="413" y="45"/>
                    <a:pt x="412" y="46"/>
                  </a:cubicBezTo>
                  <a:cubicBezTo>
                    <a:pt x="413" y="46"/>
                    <a:pt x="416" y="50"/>
                    <a:pt x="415" y="43"/>
                  </a:cubicBezTo>
                  <a:cubicBezTo>
                    <a:pt x="421" y="44"/>
                    <a:pt x="420" y="38"/>
                    <a:pt x="423" y="36"/>
                  </a:cubicBezTo>
                  <a:cubicBezTo>
                    <a:pt x="422" y="32"/>
                    <a:pt x="419" y="29"/>
                    <a:pt x="414" y="29"/>
                  </a:cubicBezTo>
                  <a:cubicBezTo>
                    <a:pt x="416" y="27"/>
                    <a:pt x="411" y="24"/>
                    <a:pt x="407" y="22"/>
                  </a:cubicBezTo>
                  <a:cubicBezTo>
                    <a:pt x="407" y="20"/>
                    <a:pt x="407" y="18"/>
                    <a:pt x="405" y="18"/>
                  </a:cubicBezTo>
                  <a:cubicBezTo>
                    <a:pt x="405" y="15"/>
                    <a:pt x="409" y="14"/>
                    <a:pt x="409" y="11"/>
                  </a:cubicBezTo>
                  <a:cubicBezTo>
                    <a:pt x="409" y="10"/>
                    <a:pt x="413" y="9"/>
                    <a:pt x="412" y="8"/>
                  </a:cubicBezTo>
                  <a:cubicBezTo>
                    <a:pt x="408" y="5"/>
                    <a:pt x="417" y="9"/>
                    <a:pt x="414" y="5"/>
                  </a:cubicBezTo>
                  <a:cubicBezTo>
                    <a:pt x="414" y="0"/>
                    <a:pt x="417" y="7"/>
                    <a:pt x="418" y="7"/>
                  </a:cubicBezTo>
                  <a:cubicBezTo>
                    <a:pt x="419" y="7"/>
                    <a:pt x="422" y="6"/>
                    <a:pt x="423" y="7"/>
                  </a:cubicBezTo>
                  <a:cubicBezTo>
                    <a:pt x="424" y="7"/>
                    <a:pt x="421" y="9"/>
                    <a:pt x="422" y="10"/>
                  </a:cubicBezTo>
                  <a:cubicBezTo>
                    <a:pt x="423" y="10"/>
                    <a:pt x="426" y="9"/>
                    <a:pt x="426" y="10"/>
                  </a:cubicBezTo>
                  <a:cubicBezTo>
                    <a:pt x="427" y="10"/>
                    <a:pt x="425" y="13"/>
                    <a:pt x="426" y="14"/>
                  </a:cubicBezTo>
                  <a:cubicBezTo>
                    <a:pt x="426" y="14"/>
                    <a:pt x="429" y="14"/>
                    <a:pt x="429" y="14"/>
                  </a:cubicBezTo>
                  <a:cubicBezTo>
                    <a:pt x="430" y="17"/>
                    <a:pt x="427" y="16"/>
                    <a:pt x="429" y="19"/>
                  </a:cubicBezTo>
                  <a:cubicBezTo>
                    <a:pt x="430" y="20"/>
                    <a:pt x="431" y="21"/>
                    <a:pt x="430" y="22"/>
                  </a:cubicBezTo>
                  <a:cubicBezTo>
                    <a:pt x="430" y="22"/>
                    <a:pt x="429" y="23"/>
                    <a:pt x="429" y="24"/>
                  </a:cubicBezTo>
                  <a:cubicBezTo>
                    <a:pt x="429" y="26"/>
                    <a:pt x="428" y="26"/>
                    <a:pt x="428" y="28"/>
                  </a:cubicBezTo>
                  <a:cubicBezTo>
                    <a:pt x="427" y="30"/>
                    <a:pt x="437" y="31"/>
                    <a:pt x="435" y="26"/>
                  </a:cubicBezTo>
                  <a:cubicBezTo>
                    <a:pt x="437" y="26"/>
                    <a:pt x="436" y="30"/>
                    <a:pt x="440" y="29"/>
                  </a:cubicBezTo>
                  <a:cubicBezTo>
                    <a:pt x="438" y="32"/>
                    <a:pt x="441" y="32"/>
                    <a:pt x="440" y="36"/>
                  </a:cubicBezTo>
                  <a:cubicBezTo>
                    <a:pt x="446" y="37"/>
                    <a:pt x="445" y="32"/>
                    <a:pt x="450" y="35"/>
                  </a:cubicBezTo>
                  <a:cubicBezTo>
                    <a:pt x="451" y="35"/>
                    <a:pt x="451" y="34"/>
                    <a:pt x="451" y="34"/>
                  </a:cubicBezTo>
                  <a:cubicBezTo>
                    <a:pt x="455" y="34"/>
                    <a:pt x="450" y="35"/>
                    <a:pt x="453" y="38"/>
                  </a:cubicBezTo>
                  <a:cubicBezTo>
                    <a:pt x="453" y="38"/>
                    <a:pt x="456" y="39"/>
                    <a:pt x="456" y="39"/>
                  </a:cubicBezTo>
                  <a:cubicBezTo>
                    <a:pt x="456" y="42"/>
                    <a:pt x="451" y="43"/>
                    <a:pt x="453" y="48"/>
                  </a:cubicBezTo>
                  <a:moveTo>
                    <a:pt x="286" y="63"/>
                  </a:moveTo>
                  <a:cubicBezTo>
                    <a:pt x="285" y="61"/>
                    <a:pt x="288" y="59"/>
                    <a:pt x="286" y="59"/>
                  </a:cubicBezTo>
                  <a:cubicBezTo>
                    <a:pt x="286" y="60"/>
                    <a:pt x="286" y="60"/>
                    <a:pt x="284" y="60"/>
                  </a:cubicBezTo>
                  <a:cubicBezTo>
                    <a:pt x="284" y="58"/>
                    <a:pt x="285" y="56"/>
                    <a:pt x="283" y="56"/>
                  </a:cubicBezTo>
                  <a:cubicBezTo>
                    <a:pt x="281" y="58"/>
                    <a:pt x="275" y="63"/>
                    <a:pt x="272" y="59"/>
                  </a:cubicBezTo>
                  <a:cubicBezTo>
                    <a:pt x="271" y="55"/>
                    <a:pt x="278" y="60"/>
                    <a:pt x="276" y="55"/>
                  </a:cubicBezTo>
                  <a:cubicBezTo>
                    <a:pt x="275" y="54"/>
                    <a:pt x="273" y="55"/>
                    <a:pt x="273" y="53"/>
                  </a:cubicBezTo>
                  <a:cubicBezTo>
                    <a:pt x="271" y="52"/>
                    <a:pt x="270" y="55"/>
                    <a:pt x="268" y="56"/>
                  </a:cubicBezTo>
                  <a:cubicBezTo>
                    <a:pt x="265" y="57"/>
                    <a:pt x="261" y="56"/>
                    <a:pt x="258" y="57"/>
                  </a:cubicBezTo>
                  <a:cubicBezTo>
                    <a:pt x="258" y="57"/>
                    <a:pt x="257" y="58"/>
                    <a:pt x="256" y="59"/>
                  </a:cubicBezTo>
                  <a:cubicBezTo>
                    <a:pt x="252" y="60"/>
                    <a:pt x="247" y="60"/>
                    <a:pt x="242" y="60"/>
                  </a:cubicBezTo>
                  <a:cubicBezTo>
                    <a:pt x="243" y="63"/>
                    <a:pt x="240" y="64"/>
                    <a:pt x="242" y="64"/>
                  </a:cubicBezTo>
                  <a:cubicBezTo>
                    <a:pt x="242" y="63"/>
                    <a:pt x="244" y="63"/>
                    <a:pt x="244" y="66"/>
                  </a:cubicBezTo>
                  <a:cubicBezTo>
                    <a:pt x="250" y="67"/>
                    <a:pt x="259" y="60"/>
                    <a:pt x="261" y="66"/>
                  </a:cubicBezTo>
                  <a:cubicBezTo>
                    <a:pt x="257" y="63"/>
                    <a:pt x="259" y="66"/>
                    <a:pt x="256" y="67"/>
                  </a:cubicBezTo>
                  <a:cubicBezTo>
                    <a:pt x="254" y="67"/>
                    <a:pt x="252" y="68"/>
                    <a:pt x="251" y="70"/>
                  </a:cubicBezTo>
                  <a:cubicBezTo>
                    <a:pt x="258" y="71"/>
                    <a:pt x="262" y="68"/>
                    <a:pt x="269" y="69"/>
                  </a:cubicBezTo>
                  <a:cubicBezTo>
                    <a:pt x="269" y="70"/>
                    <a:pt x="269" y="73"/>
                    <a:pt x="270" y="73"/>
                  </a:cubicBezTo>
                  <a:cubicBezTo>
                    <a:pt x="271" y="71"/>
                    <a:pt x="273" y="71"/>
                    <a:pt x="275" y="71"/>
                  </a:cubicBezTo>
                  <a:cubicBezTo>
                    <a:pt x="275" y="69"/>
                    <a:pt x="276" y="67"/>
                    <a:pt x="277" y="66"/>
                  </a:cubicBezTo>
                  <a:cubicBezTo>
                    <a:pt x="280" y="63"/>
                    <a:pt x="279" y="66"/>
                    <a:pt x="283" y="66"/>
                  </a:cubicBezTo>
                  <a:cubicBezTo>
                    <a:pt x="283" y="64"/>
                    <a:pt x="284" y="62"/>
                    <a:pt x="286" y="63"/>
                  </a:cubicBezTo>
                  <a:moveTo>
                    <a:pt x="296" y="111"/>
                  </a:moveTo>
                  <a:cubicBezTo>
                    <a:pt x="297" y="107"/>
                    <a:pt x="301" y="108"/>
                    <a:pt x="303" y="106"/>
                  </a:cubicBezTo>
                  <a:cubicBezTo>
                    <a:pt x="303" y="106"/>
                    <a:pt x="305" y="107"/>
                    <a:pt x="306" y="106"/>
                  </a:cubicBezTo>
                  <a:cubicBezTo>
                    <a:pt x="308" y="106"/>
                    <a:pt x="310" y="106"/>
                    <a:pt x="313" y="105"/>
                  </a:cubicBezTo>
                  <a:cubicBezTo>
                    <a:pt x="313" y="105"/>
                    <a:pt x="314" y="103"/>
                    <a:pt x="314" y="102"/>
                  </a:cubicBezTo>
                  <a:cubicBezTo>
                    <a:pt x="318" y="100"/>
                    <a:pt x="320" y="103"/>
                    <a:pt x="321" y="101"/>
                  </a:cubicBezTo>
                  <a:cubicBezTo>
                    <a:pt x="320" y="101"/>
                    <a:pt x="319" y="100"/>
                    <a:pt x="321" y="99"/>
                  </a:cubicBezTo>
                  <a:cubicBezTo>
                    <a:pt x="324" y="100"/>
                    <a:pt x="324" y="98"/>
                    <a:pt x="325" y="99"/>
                  </a:cubicBezTo>
                  <a:cubicBezTo>
                    <a:pt x="326" y="100"/>
                    <a:pt x="327" y="98"/>
                    <a:pt x="327" y="98"/>
                  </a:cubicBezTo>
                  <a:cubicBezTo>
                    <a:pt x="324" y="99"/>
                    <a:pt x="327" y="95"/>
                    <a:pt x="329" y="98"/>
                  </a:cubicBezTo>
                  <a:cubicBezTo>
                    <a:pt x="330" y="95"/>
                    <a:pt x="332" y="95"/>
                    <a:pt x="332" y="91"/>
                  </a:cubicBezTo>
                  <a:cubicBezTo>
                    <a:pt x="327" y="90"/>
                    <a:pt x="326" y="93"/>
                    <a:pt x="321" y="92"/>
                  </a:cubicBezTo>
                  <a:cubicBezTo>
                    <a:pt x="321" y="95"/>
                    <a:pt x="320" y="96"/>
                    <a:pt x="318" y="97"/>
                  </a:cubicBezTo>
                  <a:cubicBezTo>
                    <a:pt x="314" y="99"/>
                    <a:pt x="315" y="96"/>
                    <a:pt x="311" y="97"/>
                  </a:cubicBezTo>
                  <a:cubicBezTo>
                    <a:pt x="310" y="97"/>
                    <a:pt x="311" y="98"/>
                    <a:pt x="308" y="98"/>
                  </a:cubicBezTo>
                  <a:cubicBezTo>
                    <a:pt x="306" y="98"/>
                    <a:pt x="306" y="96"/>
                    <a:pt x="303" y="97"/>
                  </a:cubicBezTo>
                  <a:cubicBezTo>
                    <a:pt x="302" y="96"/>
                    <a:pt x="303" y="94"/>
                    <a:pt x="301" y="94"/>
                  </a:cubicBezTo>
                  <a:cubicBezTo>
                    <a:pt x="301" y="96"/>
                    <a:pt x="301" y="97"/>
                    <a:pt x="300" y="98"/>
                  </a:cubicBezTo>
                  <a:cubicBezTo>
                    <a:pt x="300" y="100"/>
                    <a:pt x="302" y="99"/>
                    <a:pt x="303" y="101"/>
                  </a:cubicBezTo>
                  <a:cubicBezTo>
                    <a:pt x="298" y="100"/>
                    <a:pt x="298" y="102"/>
                    <a:pt x="297" y="104"/>
                  </a:cubicBezTo>
                  <a:cubicBezTo>
                    <a:pt x="295" y="106"/>
                    <a:pt x="292" y="104"/>
                    <a:pt x="292" y="106"/>
                  </a:cubicBezTo>
                  <a:cubicBezTo>
                    <a:pt x="291" y="110"/>
                    <a:pt x="285" y="106"/>
                    <a:pt x="287" y="111"/>
                  </a:cubicBezTo>
                  <a:lnTo>
                    <a:pt x="296" y="111"/>
                  </a:lnTo>
                  <a:close/>
                  <a:moveTo>
                    <a:pt x="398" y="165"/>
                  </a:moveTo>
                  <a:cubicBezTo>
                    <a:pt x="397" y="166"/>
                    <a:pt x="397" y="167"/>
                    <a:pt x="397" y="167"/>
                  </a:cubicBezTo>
                  <a:cubicBezTo>
                    <a:pt x="396" y="167"/>
                    <a:pt x="393" y="168"/>
                    <a:pt x="393" y="168"/>
                  </a:cubicBezTo>
                  <a:cubicBezTo>
                    <a:pt x="391" y="170"/>
                    <a:pt x="394" y="174"/>
                    <a:pt x="391" y="174"/>
                  </a:cubicBezTo>
                  <a:cubicBezTo>
                    <a:pt x="391" y="172"/>
                    <a:pt x="391" y="170"/>
                    <a:pt x="390" y="170"/>
                  </a:cubicBezTo>
                  <a:cubicBezTo>
                    <a:pt x="390" y="175"/>
                    <a:pt x="390" y="175"/>
                    <a:pt x="390" y="175"/>
                  </a:cubicBezTo>
                  <a:cubicBezTo>
                    <a:pt x="397" y="175"/>
                    <a:pt x="397" y="175"/>
                    <a:pt x="397" y="175"/>
                  </a:cubicBezTo>
                  <a:cubicBezTo>
                    <a:pt x="396" y="177"/>
                    <a:pt x="399" y="179"/>
                    <a:pt x="400" y="181"/>
                  </a:cubicBezTo>
                  <a:cubicBezTo>
                    <a:pt x="401" y="185"/>
                    <a:pt x="402" y="184"/>
                    <a:pt x="404" y="186"/>
                  </a:cubicBezTo>
                  <a:cubicBezTo>
                    <a:pt x="402" y="187"/>
                    <a:pt x="400" y="187"/>
                    <a:pt x="401" y="189"/>
                  </a:cubicBezTo>
                  <a:cubicBezTo>
                    <a:pt x="401" y="191"/>
                    <a:pt x="403" y="191"/>
                    <a:pt x="402" y="193"/>
                  </a:cubicBezTo>
                  <a:cubicBezTo>
                    <a:pt x="408" y="193"/>
                    <a:pt x="408" y="193"/>
                    <a:pt x="408" y="193"/>
                  </a:cubicBezTo>
                  <a:cubicBezTo>
                    <a:pt x="410" y="192"/>
                    <a:pt x="410" y="188"/>
                    <a:pt x="409" y="185"/>
                  </a:cubicBezTo>
                  <a:cubicBezTo>
                    <a:pt x="408" y="184"/>
                    <a:pt x="406" y="184"/>
                    <a:pt x="405" y="182"/>
                  </a:cubicBezTo>
                  <a:cubicBezTo>
                    <a:pt x="408" y="175"/>
                    <a:pt x="405" y="179"/>
                    <a:pt x="404" y="177"/>
                  </a:cubicBezTo>
                  <a:cubicBezTo>
                    <a:pt x="402" y="174"/>
                    <a:pt x="402" y="169"/>
                    <a:pt x="401" y="165"/>
                  </a:cubicBezTo>
                  <a:cubicBezTo>
                    <a:pt x="400" y="166"/>
                    <a:pt x="399" y="165"/>
                    <a:pt x="398" y="165"/>
                  </a:cubicBezTo>
                  <a:moveTo>
                    <a:pt x="453" y="209"/>
                  </a:moveTo>
                  <a:cubicBezTo>
                    <a:pt x="448" y="207"/>
                    <a:pt x="449" y="211"/>
                    <a:pt x="447" y="212"/>
                  </a:cubicBezTo>
                  <a:cubicBezTo>
                    <a:pt x="447" y="211"/>
                    <a:pt x="446" y="210"/>
                    <a:pt x="444" y="210"/>
                  </a:cubicBezTo>
                  <a:cubicBezTo>
                    <a:pt x="445" y="215"/>
                    <a:pt x="439" y="213"/>
                    <a:pt x="437" y="214"/>
                  </a:cubicBezTo>
                  <a:cubicBezTo>
                    <a:pt x="436" y="215"/>
                    <a:pt x="437" y="216"/>
                    <a:pt x="436" y="217"/>
                  </a:cubicBezTo>
                  <a:cubicBezTo>
                    <a:pt x="435" y="218"/>
                    <a:pt x="433" y="217"/>
                    <a:pt x="433" y="219"/>
                  </a:cubicBezTo>
                  <a:cubicBezTo>
                    <a:pt x="436" y="219"/>
                    <a:pt x="433" y="220"/>
                    <a:pt x="433" y="223"/>
                  </a:cubicBezTo>
                  <a:cubicBezTo>
                    <a:pt x="436" y="225"/>
                    <a:pt x="437" y="221"/>
                    <a:pt x="439" y="220"/>
                  </a:cubicBezTo>
                  <a:cubicBezTo>
                    <a:pt x="441" y="219"/>
                    <a:pt x="444" y="220"/>
                    <a:pt x="447" y="220"/>
                  </a:cubicBezTo>
                  <a:cubicBezTo>
                    <a:pt x="449" y="220"/>
                    <a:pt x="449" y="219"/>
                    <a:pt x="451" y="219"/>
                  </a:cubicBezTo>
                  <a:cubicBezTo>
                    <a:pt x="455" y="218"/>
                    <a:pt x="459" y="220"/>
                    <a:pt x="460" y="221"/>
                  </a:cubicBezTo>
                  <a:cubicBezTo>
                    <a:pt x="459" y="222"/>
                    <a:pt x="457" y="222"/>
                    <a:pt x="457" y="223"/>
                  </a:cubicBezTo>
                  <a:cubicBezTo>
                    <a:pt x="458" y="222"/>
                    <a:pt x="458" y="224"/>
                    <a:pt x="458" y="224"/>
                  </a:cubicBezTo>
                  <a:cubicBezTo>
                    <a:pt x="459" y="224"/>
                    <a:pt x="460" y="223"/>
                    <a:pt x="460" y="223"/>
                  </a:cubicBezTo>
                  <a:cubicBezTo>
                    <a:pt x="465" y="223"/>
                    <a:pt x="463" y="224"/>
                    <a:pt x="467" y="221"/>
                  </a:cubicBezTo>
                  <a:cubicBezTo>
                    <a:pt x="471" y="219"/>
                    <a:pt x="474" y="223"/>
                    <a:pt x="477" y="220"/>
                  </a:cubicBezTo>
                  <a:cubicBezTo>
                    <a:pt x="473" y="219"/>
                    <a:pt x="477" y="214"/>
                    <a:pt x="474" y="217"/>
                  </a:cubicBezTo>
                  <a:cubicBezTo>
                    <a:pt x="471" y="220"/>
                    <a:pt x="471" y="212"/>
                    <a:pt x="471" y="212"/>
                  </a:cubicBezTo>
                  <a:cubicBezTo>
                    <a:pt x="471" y="211"/>
                    <a:pt x="467" y="212"/>
                    <a:pt x="468" y="209"/>
                  </a:cubicBezTo>
                  <a:cubicBezTo>
                    <a:pt x="461" y="209"/>
                    <a:pt x="461" y="209"/>
                    <a:pt x="461" y="209"/>
                  </a:cubicBezTo>
                  <a:cubicBezTo>
                    <a:pt x="462" y="207"/>
                    <a:pt x="463" y="206"/>
                    <a:pt x="461" y="205"/>
                  </a:cubicBezTo>
                  <a:cubicBezTo>
                    <a:pt x="457" y="206"/>
                    <a:pt x="458" y="205"/>
                    <a:pt x="453" y="205"/>
                  </a:cubicBezTo>
                  <a:cubicBezTo>
                    <a:pt x="452" y="207"/>
                    <a:pt x="451" y="207"/>
                    <a:pt x="453" y="209"/>
                  </a:cubicBezTo>
                  <a:moveTo>
                    <a:pt x="491" y="244"/>
                  </a:moveTo>
                  <a:cubicBezTo>
                    <a:pt x="490" y="244"/>
                    <a:pt x="489" y="244"/>
                    <a:pt x="489" y="243"/>
                  </a:cubicBezTo>
                  <a:cubicBezTo>
                    <a:pt x="495" y="244"/>
                    <a:pt x="489" y="233"/>
                    <a:pt x="495" y="234"/>
                  </a:cubicBezTo>
                  <a:cubicBezTo>
                    <a:pt x="498" y="237"/>
                    <a:pt x="499" y="233"/>
                    <a:pt x="503" y="234"/>
                  </a:cubicBezTo>
                  <a:cubicBezTo>
                    <a:pt x="501" y="226"/>
                    <a:pt x="491" y="224"/>
                    <a:pt x="482" y="226"/>
                  </a:cubicBezTo>
                  <a:cubicBezTo>
                    <a:pt x="481" y="225"/>
                    <a:pt x="481" y="225"/>
                    <a:pt x="481" y="223"/>
                  </a:cubicBezTo>
                  <a:cubicBezTo>
                    <a:pt x="478" y="222"/>
                    <a:pt x="477" y="226"/>
                    <a:pt x="474" y="226"/>
                  </a:cubicBezTo>
                  <a:cubicBezTo>
                    <a:pt x="472" y="226"/>
                    <a:pt x="472" y="224"/>
                    <a:pt x="470" y="224"/>
                  </a:cubicBezTo>
                  <a:cubicBezTo>
                    <a:pt x="468" y="225"/>
                    <a:pt x="467" y="226"/>
                    <a:pt x="465" y="227"/>
                  </a:cubicBezTo>
                  <a:cubicBezTo>
                    <a:pt x="463" y="228"/>
                    <a:pt x="462" y="228"/>
                    <a:pt x="460" y="228"/>
                  </a:cubicBezTo>
                  <a:cubicBezTo>
                    <a:pt x="460" y="231"/>
                    <a:pt x="459" y="232"/>
                    <a:pt x="457" y="233"/>
                  </a:cubicBezTo>
                  <a:cubicBezTo>
                    <a:pt x="457" y="244"/>
                    <a:pt x="455" y="245"/>
                    <a:pt x="456" y="257"/>
                  </a:cubicBezTo>
                  <a:cubicBezTo>
                    <a:pt x="461" y="259"/>
                    <a:pt x="458" y="253"/>
                    <a:pt x="463" y="254"/>
                  </a:cubicBezTo>
                  <a:cubicBezTo>
                    <a:pt x="462" y="251"/>
                    <a:pt x="463" y="249"/>
                    <a:pt x="464" y="248"/>
                  </a:cubicBezTo>
                  <a:cubicBezTo>
                    <a:pt x="466" y="245"/>
                    <a:pt x="464" y="241"/>
                    <a:pt x="465" y="237"/>
                  </a:cubicBezTo>
                  <a:cubicBezTo>
                    <a:pt x="466" y="237"/>
                    <a:pt x="468" y="235"/>
                    <a:pt x="468" y="234"/>
                  </a:cubicBezTo>
                  <a:cubicBezTo>
                    <a:pt x="469" y="233"/>
                    <a:pt x="468" y="230"/>
                    <a:pt x="470" y="230"/>
                  </a:cubicBezTo>
                  <a:cubicBezTo>
                    <a:pt x="472" y="230"/>
                    <a:pt x="474" y="230"/>
                    <a:pt x="475" y="228"/>
                  </a:cubicBezTo>
                  <a:cubicBezTo>
                    <a:pt x="473" y="233"/>
                    <a:pt x="480" y="229"/>
                    <a:pt x="479" y="233"/>
                  </a:cubicBezTo>
                  <a:cubicBezTo>
                    <a:pt x="480" y="237"/>
                    <a:pt x="480" y="235"/>
                    <a:pt x="479" y="240"/>
                  </a:cubicBezTo>
                  <a:cubicBezTo>
                    <a:pt x="481" y="240"/>
                    <a:pt x="482" y="240"/>
                    <a:pt x="482" y="241"/>
                  </a:cubicBezTo>
                  <a:cubicBezTo>
                    <a:pt x="481" y="241"/>
                    <a:pt x="480" y="241"/>
                    <a:pt x="479" y="243"/>
                  </a:cubicBezTo>
                  <a:cubicBezTo>
                    <a:pt x="484" y="241"/>
                    <a:pt x="489" y="247"/>
                    <a:pt x="491" y="244"/>
                  </a:cubicBezTo>
                  <a:moveTo>
                    <a:pt x="516" y="238"/>
                  </a:moveTo>
                  <a:cubicBezTo>
                    <a:pt x="516" y="238"/>
                    <a:pt x="516" y="241"/>
                    <a:pt x="516" y="241"/>
                  </a:cubicBezTo>
                  <a:cubicBezTo>
                    <a:pt x="514" y="243"/>
                    <a:pt x="507" y="237"/>
                    <a:pt x="505" y="240"/>
                  </a:cubicBezTo>
                  <a:cubicBezTo>
                    <a:pt x="505" y="242"/>
                    <a:pt x="503" y="243"/>
                    <a:pt x="502" y="244"/>
                  </a:cubicBezTo>
                  <a:cubicBezTo>
                    <a:pt x="505" y="248"/>
                    <a:pt x="506" y="245"/>
                    <a:pt x="510" y="245"/>
                  </a:cubicBezTo>
                  <a:cubicBezTo>
                    <a:pt x="513" y="245"/>
                    <a:pt x="518" y="247"/>
                    <a:pt x="520" y="244"/>
                  </a:cubicBezTo>
                  <a:cubicBezTo>
                    <a:pt x="519" y="244"/>
                    <a:pt x="519" y="243"/>
                    <a:pt x="520" y="243"/>
                  </a:cubicBezTo>
                  <a:cubicBezTo>
                    <a:pt x="521" y="242"/>
                    <a:pt x="523" y="242"/>
                    <a:pt x="523" y="241"/>
                  </a:cubicBezTo>
                  <a:cubicBezTo>
                    <a:pt x="519" y="241"/>
                    <a:pt x="518" y="238"/>
                    <a:pt x="516" y="238"/>
                  </a:cubicBezTo>
                  <a:moveTo>
                    <a:pt x="496" y="250"/>
                  </a:moveTo>
                  <a:cubicBezTo>
                    <a:pt x="496" y="249"/>
                    <a:pt x="495" y="247"/>
                    <a:pt x="493" y="248"/>
                  </a:cubicBezTo>
                  <a:cubicBezTo>
                    <a:pt x="493" y="248"/>
                    <a:pt x="494" y="251"/>
                    <a:pt x="493" y="251"/>
                  </a:cubicBezTo>
                  <a:cubicBezTo>
                    <a:pt x="486" y="251"/>
                    <a:pt x="486" y="251"/>
                    <a:pt x="486" y="251"/>
                  </a:cubicBezTo>
                  <a:cubicBezTo>
                    <a:pt x="489" y="256"/>
                    <a:pt x="482" y="252"/>
                    <a:pt x="482" y="255"/>
                  </a:cubicBezTo>
                  <a:cubicBezTo>
                    <a:pt x="486" y="255"/>
                    <a:pt x="486" y="255"/>
                    <a:pt x="486" y="255"/>
                  </a:cubicBezTo>
                  <a:cubicBezTo>
                    <a:pt x="487" y="257"/>
                    <a:pt x="485" y="257"/>
                    <a:pt x="485" y="258"/>
                  </a:cubicBezTo>
                  <a:cubicBezTo>
                    <a:pt x="489" y="259"/>
                    <a:pt x="488" y="255"/>
                    <a:pt x="491" y="255"/>
                  </a:cubicBezTo>
                  <a:cubicBezTo>
                    <a:pt x="492" y="256"/>
                    <a:pt x="494" y="257"/>
                    <a:pt x="498" y="257"/>
                  </a:cubicBezTo>
                  <a:cubicBezTo>
                    <a:pt x="497" y="251"/>
                    <a:pt x="507" y="256"/>
                    <a:pt x="505" y="248"/>
                  </a:cubicBezTo>
                  <a:cubicBezTo>
                    <a:pt x="500" y="247"/>
                    <a:pt x="498" y="250"/>
                    <a:pt x="496" y="25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82" name="Google Shape;782;p35"/>
            <p:cNvSpPr/>
            <p:nvPr/>
          </p:nvSpPr>
          <p:spPr>
            <a:xfrm>
              <a:off x="4230687" y="1722437"/>
              <a:ext cx="173038" cy="258763"/>
            </a:xfrm>
            <a:custGeom>
              <a:rect b="b" l="l" r="r" t="t"/>
              <a:pathLst>
                <a:path extrusionOk="0" h="69" w="46">
                  <a:moveTo>
                    <a:pt x="13" y="7"/>
                  </a:moveTo>
                  <a:cubicBezTo>
                    <a:pt x="14" y="10"/>
                    <a:pt x="20" y="6"/>
                    <a:pt x="23" y="6"/>
                  </a:cubicBezTo>
                  <a:cubicBezTo>
                    <a:pt x="24" y="8"/>
                    <a:pt x="24" y="11"/>
                    <a:pt x="24" y="14"/>
                  </a:cubicBezTo>
                  <a:cubicBezTo>
                    <a:pt x="21" y="15"/>
                    <a:pt x="18" y="16"/>
                    <a:pt x="17" y="19"/>
                  </a:cubicBezTo>
                  <a:cubicBezTo>
                    <a:pt x="18" y="21"/>
                    <a:pt x="21" y="23"/>
                    <a:pt x="26" y="23"/>
                  </a:cubicBezTo>
                  <a:cubicBezTo>
                    <a:pt x="25" y="28"/>
                    <a:pt x="31" y="26"/>
                    <a:pt x="30" y="33"/>
                  </a:cubicBezTo>
                  <a:cubicBezTo>
                    <a:pt x="30" y="34"/>
                    <a:pt x="33" y="34"/>
                    <a:pt x="33" y="35"/>
                  </a:cubicBezTo>
                  <a:cubicBezTo>
                    <a:pt x="33" y="38"/>
                    <a:pt x="37" y="36"/>
                    <a:pt x="38" y="38"/>
                  </a:cubicBezTo>
                  <a:cubicBezTo>
                    <a:pt x="38" y="40"/>
                    <a:pt x="36" y="42"/>
                    <a:pt x="35" y="44"/>
                  </a:cubicBezTo>
                  <a:cubicBezTo>
                    <a:pt x="39" y="44"/>
                    <a:pt x="42" y="44"/>
                    <a:pt x="44" y="45"/>
                  </a:cubicBezTo>
                  <a:cubicBezTo>
                    <a:pt x="42" y="47"/>
                    <a:pt x="46" y="51"/>
                    <a:pt x="44" y="54"/>
                  </a:cubicBezTo>
                  <a:cubicBezTo>
                    <a:pt x="44" y="54"/>
                    <a:pt x="41" y="53"/>
                    <a:pt x="41" y="54"/>
                  </a:cubicBezTo>
                  <a:cubicBezTo>
                    <a:pt x="41" y="55"/>
                    <a:pt x="43" y="55"/>
                    <a:pt x="44" y="55"/>
                  </a:cubicBezTo>
                  <a:cubicBezTo>
                    <a:pt x="43" y="56"/>
                    <a:pt x="41" y="56"/>
                    <a:pt x="41" y="59"/>
                  </a:cubicBezTo>
                  <a:cubicBezTo>
                    <a:pt x="39" y="60"/>
                    <a:pt x="39" y="62"/>
                    <a:pt x="37" y="62"/>
                  </a:cubicBezTo>
                  <a:cubicBezTo>
                    <a:pt x="32" y="62"/>
                    <a:pt x="29" y="60"/>
                    <a:pt x="23" y="61"/>
                  </a:cubicBezTo>
                  <a:cubicBezTo>
                    <a:pt x="20" y="63"/>
                    <a:pt x="22" y="63"/>
                    <a:pt x="17" y="62"/>
                  </a:cubicBezTo>
                  <a:cubicBezTo>
                    <a:pt x="16" y="65"/>
                    <a:pt x="7" y="69"/>
                    <a:pt x="7" y="62"/>
                  </a:cubicBezTo>
                  <a:cubicBezTo>
                    <a:pt x="9" y="63"/>
                    <a:pt x="10" y="61"/>
                    <a:pt x="10" y="61"/>
                  </a:cubicBezTo>
                  <a:cubicBezTo>
                    <a:pt x="11" y="61"/>
                    <a:pt x="12" y="62"/>
                    <a:pt x="12" y="62"/>
                  </a:cubicBezTo>
                  <a:cubicBezTo>
                    <a:pt x="13" y="61"/>
                    <a:pt x="12" y="60"/>
                    <a:pt x="13" y="59"/>
                  </a:cubicBezTo>
                  <a:cubicBezTo>
                    <a:pt x="15" y="58"/>
                    <a:pt x="18" y="59"/>
                    <a:pt x="21" y="58"/>
                  </a:cubicBezTo>
                  <a:cubicBezTo>
                    <a:pt x="20" y="51"/>
                    <a:pt x="14" y="56"/>
                    <a:pt x="10" y="54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3" y="46"/>
                    <a:pt x="15" y="44"/>
                    <a:pt x="13" y="44"/>
                  </a:cubicBezTo>
                  <a:cubicBezTo>
                    <a:pt x="14" y="40"/>
                    <a:pt x="16" y="45"/>
                    <a:pt x="19" y="44"/>
                  </a:cubicBezTo>
                  <a:cubicBezTo>
                    <a:pt x="21" y="44"/>
                    <a:pt x="16" y="38"/>
                    <a:pt x="20" y="35"/>
                  </a:cubicBezTo>
                  <a:cubicBezTo>
                    <a:pt x="19" y="33"/>
                    <a:pt x="15" y="34"/>
                    <a:pt x="16" y="30"/>
                  </a:cubicBezTo>
                  <a:cubicBezTo>
                    <a:pt x="15" y="31"/>
                    <a:pt x="13" y="31"/>
                    <a:pt x="10" y="31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2"/>
                    <a:pt x="5" y="23"/>
                    <a:pt x="5" y="21"/>
                  </a:cubicBezTo>
                  <a:cubicBezTo>
                    <a:pt x="7" y="16"/>
                    <a:pt x="6" y="8"/>
                    <a:pt x="0" y="7"/>
                  </a:cubicBezTo>
                  <a:cubicBezTo>
                    <a:pt x="2" y="5"/>
                    <a:pt x="6" y="4"/>
                    <a:pt x="7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7" y="2"/>
                    <a:pt x="15" y="5"/>
                    <a:pt x="13" y="7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83" name="Google Shape;783;p35"/>
            <p:cNvSpPr/>
            <p:nvPr/>
          </p:nvSpPr>
          <p:spPr>
            <a:xfrm>
              <a:off x="1050925" y="1738312"/>
              <a:ext cx="44450" cy="33338"/>
            </a:xfrm>
            <a:custGeom>
              <a:rect b="b" l="l" r="r" t="t"/>
              <a:pathLst>
                <a:path extrusionOk="0" h="9" w="12">
                  <a:moveTo>
                    <a:pt x="11" y="1"/>
                  </a:moveTo>
                  <a:cubicBezTo>
                    <a:pt x="9" y="2"/>
                    <a:pt x="10" y="5"/>
                    <a:pt x="12" y="6"/>
                  </a:cubicBezTo>
                  <a:cubicBezTo>
                    <a:pt x="11" y="8"/>
                    <a:pt x="8" y="8"/>
                    <a:pt x="5" y="9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4" y="6"/>
                    <a:pt x="4" y="8"/>
                    <a:pt x="2" y="8"/>
                  </a:cubicBezTo>
                  <a:cubicBezTo>
                    <a:pt x="0" y="6"/>
                    <a:pt x="3" y="7"/>
                    <a:pt x="4" y="6"/>
                  </a:cubicBezTo>
                  <a:cubicBezTo>
                    <a:pt x="5" y="5"/>
                    <a:pt x="8" y="0"/>
                    <a:pt x="11" y="1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84" name="Google Shape;784;p35"/>
            <p:cNvSpPr/>
            <p:nvPr/>
          </p:nvSpPr>
          <p:spPr>
            <a:xfrm>
              <a:off x="7366000" y="2157412"/>
              <a:ext cx="26988" cy="30163"/>
            </a:xfrm>
            <a:custGeom>
              <a:rect b="b" l="l" r="r" t="t"/>
              <a:pathLst>
                <a:path extrusionOk="0" h="8" w="7">
                  <a:moveTo>
                    <a:pt x="2" y="2"/>
                  </a:moveTo>
                  <a:cubicBezTo>
                    <a:pt x="3" y="0"/>
                    <a:pt x="4" y="3"/>
                    <a:pt x="7" y="1"/>
                  </a:cubicBezTo>
                  <a:cubicBezTo>
                    <a:pt x="6" y="4"/>
                    <a:pt x="6" y="8"/>
                    <a:pt x="0" y="8"/>
                  </a:cubicBezTo>
                  <a:cubicBezTo>
                    <a:pt x="0" y="6"/>
                    <a:pt x="6" y="4"/>
                    <a:pt x="2" y="2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85" name="Google Shape;785;p35"/>
            <p:cNvSpPr/>
            <p:nvPr/>
          </p:nvSpPr>
          <p:spPr>
            <a:xfrm>
              <a:off x="6702425" y="2986088"/>
              <a:ext cx="214313" cy="247650"/>
            </a:xfrm>
            <a:custGeom>
              <a:rect b="b" l="l" r="r" t="t"/>
              <a:pathLst>
                <a:path extrusionOk="0" h="66" w="57">
                  <a:moveTo>
                    <a:pt x="46" y="4"/>
                  </a:moveTo>
                  <a:cubicBezTo>
                    <a:pt x="47" y="0"/>
                    <a:pt x="49" y="7"/>
                    <a:pt x="51" y="7"/>
                  </a:cubicBezTo>
                  <a:cubicBezTo>
                    <a:pt x="53" y="8"/>
                    <a:pt x="54" y="11"/>
                    <a:pt x="57" y="11"/>
                  </a:cubicBezTo>
                  <a:cubicBezTo>
                    <a:pt x="56" y="15"/>
                    <a:pt x="56" y="18"/>
                    <a:pt x="51" y="18"/>
                  </a:cubicBezTo>
                  <a:cubicBezTo>
                    <a:pt x="50" y="21"/>
                    <a:pt x="53" y="26"/>
                    <a:pt x="50" y="27"/>
                  </a:cubicBezTo>
                  <a:cubicBezTo>
                    <a:pt x="49" y="28"/>
                    <a:pt x="52" y="29"/>
                    <a:pt x="53" y="29"/>
                  </a:cubicBezTo>
                  <a:cubicBezTo>
                    <a:pt x="53" y="31"/>
                    <a:pt x="52" y="33"/>
                    <a:pt x="53" y="34"/>
                  </a:cubicBezTo>
                  <a:cubicBezTo>
                    <a:pt x="53" y="35"/>
                    <a:pt x="55" y="35"/>
                    <a:pt x="55" y="36"/>
                  </a:cubicBezTo>
                  <a:cubicBezTo>
                    <a:pt x="55" y="40"/>
                    <a:pt x="51" y="43"/>
                    <a:pt x="48" y="41"/>
                  </a:cubicBezTo>
                  <a:cubicBezTo>
                    <a:pt x="49" y="44"/>
                    <a:pt x="51" y="45"/>
                    <a:pt x="47" y="48"/>
                  </a:cubicBezTo>
                  <a:cubicBezTo>
                    <a:pt x="47" y="48"/>
                    <a:pt x="47" y="50"/>
                    <a:pt x="47" y="50"/>
                  </a:cubicBezTo>
                  <a:cubicBezTo>
                    <a:pt x="47" y="51"/>
                    <a:pt x="45" y="50"/>
                    <a:pt x="44" y="50"/>
                  </a:cubicBezTo>
                  <a:cubicBezTo>
                    <a:pt x="43" y="52"/>
                    <a:pt x="44" y="58"/>
                    <a:pt x="40" y="56"/>
                  </a:cubicBezTo>
                  <a:cubicBezTo>
                    <a:pt x="43" y="59"/>
                    <a:pt x="39" y="60"/>
                    <a:pt x="40" y="65"/>
                  </a:cubicBezTo>
                  <a:cubicBezTo>
                    <a:pt x="33" y="66"/>
                    <a:pt x="31" y="61"/>
                    <a:pt x="26" y="60"/>
                  </a:cubicBezTo>
                  <a:cubicBezTo>
                    <a:pt x="25" y="60"/>
                    <a:pt x="25" y="62"/>
                    <a:pt x="25" y="63"/>
                  </a:cubicBezTo>
                  <a:cubicBezTo>
                    <a:pt x="22" y="64"/>
                    <a:pt x="21" y="61"/>
                    <a:pt x="20" y="60"/>
                  </a:cubicBezTo>
                  <a:cubicBezTo>
                    <a:pt x="18" y="60"/>
                    <a:pt x="15" y="61"/>
                    <a:pt x="13" y="60"/>
                  </a:cubicBezTo>
                  <a:cubicBezTo>
                    <a:pt x="12" y="60"/>
                    <a:pt x="14" y="56"/>
                    <a:pt x="9" y="59"/>
                  </a:cubicBezTo>
                  <a:cubicBezTo>
                    <a:pt x="8" y="55"/>
                    <a:pt x="8" y="51"/>
                    <a:pt x="4" y="50"/>
                  </a:cubicBezTo>
                  <a:cubicBezTo>
                    <a:pt x="3" y="48"/>
                    <a:pt x="5" y="48"/>
                    <a:pt x="5" y="45"/>
                  </a:cubicBezTo>
                  <a:cubicBezTo>
                    <a:pt x="5" y="43"/>
                    <a:pt x="3" y="45"/>
                    <a:pt x="4" y="45"/>
                  </a:cubicBezTo>
                  <a:cubicBezTo>
                    <a:pt x="0" y="42"/>
                    <a:pt x="3" y="39"/>
                    <a:pt x="2" y="34"/>
                  </a:cubicBezTo>
                  <a:cubicBezTo>
                    <a:pt x="8" y="34"/>
                    <a:pt x="12" y="34"/>
                    <a:pt x="16" y="32"/>
                  </a:cubicBezTo>
                  <a:cubicBezTo>
                    <a:pt x="16" y="30"/>
                    <a:pt x="19" y="29"/>
                    <a:pt x="16" y="28"/>
                  </a:cubicBezTo>
                  <a:cubicBezTo>
                    <a:pt x="17" y="26"/>
                    <a:pt x="29" y="23"/>
                    <a:pt x="26" y="21"/>
                  </a:cubicBezTo>
                  <a:cubicBezTo>
                    <a:pt x="28" y="19"/>
                    <a:pt x="31" y="18"/>
                    <a:pt x="34" y="18"/>
                  </a:cubicBezTo>
                  <a:cubicBezTo>
                    <a:pt x="37" y="18"/>
                    <a:pt x="35" y="15"/>
                    <a:pt x="36" y="14"/>
                  </a:cubicBezTo>
                  <a:cubicBezTo>
                    <a:pt x="36" y="14"/>
                    <a:pt x="38" y="14"/>
                    <a:pt x="39" y="14"/>
                  </a:cubicBezTo>
                  <a:cubicBezTo>
                    <a:pt x="40" y="13"/>
                    <a:pt x="39" y="10"/>
                    <a:pt x="41" y="11"/>
                  </a:cubicBezTo>
                  <a:cubicBezTo>
                    <a:pt x="40" y="5"/>
                    <a:pt x="45" y="7"/>
                    <a:pt x="47" y="4"/>
                  </a:cubicBezTo>
                  <a:lnTo>
                    <a:pt x="46" y="4"/>
                  </a:lnTo>
                  <a:close/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86" name="Google Shape;786;p35"/>
            <p:cNvSpPr/>
            <p:nvPr/>
          </p:nvSpPr>
          <p:spPr>
            <a:xfrm>
              <a:off x="6919912" y="3162300"/>
              <a:ext cx="96838" cy="109538"/>
            </a:xfrm>
            <a:custGeom>
              <a:rect b="b" l="l" r="r" t="t"/>
              <a:pathLst>
                <a:path extrusionOk="0" h="29" w="26">
                  <a:moveTo>
                    <a:pt x="23" y="1"/>
                  </a:moveTo>
                  <a:cubicBezTo>
                    <a:pt x="26" y="7"/>
                    <a:pt x="16" y="4"/>
                    <a:pt x="18" y="6"/>
                  </a:cubicBezTo>
                  <a:cubicBezTo>
                    <a:pt x="20" y="8"/>
                    <a:pt x="19" y="7"/>
                    <a:pt x="17" y="6"/>
                  </a:cubicBezTo>
                  <a:cubicBezTo>
                    <a:pt x="17" y="8"/>
                    <a:pt x="18" y="9"/>
                    <a:pt x="18" y="10"/>
                  </a:cubicBezTo>
                  <a:cubicBezTo>
                    <a:pt x="19" y="11"/>
                    <a:pt x="21" y="13"/>
                    <a:pt x="21" y="13"/>
                  </a:cubicBezTo>
                  <a:cubicBezTo>
                    <a:pt x="22" y="17"/>
                    <a:pt x="22" y="22"/>
                    <a:pt x="23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5" y="21"/>
                    <a:pt x="13" y="18"/>
                    <a:pt x="13" y="12"/>
                  </a:cubicBezTo>
                  <a:cubicBezTo>
                    <a:pt x="10" y="12"/>
                    <a:pt x="12" y="17"/>
                    <a:pt x="7" y="16"/>
                  </a:cubicBezTo>
                  <a:cubicBezTo>
                    <a:pt x="7" y="25"/>
                    <a:pt x="7" y="25"/>
                    <a:pt x="7" y="25"/>
                  </a:cubicBezTo>
                  <a:cubicBezTo>
                    <a:pt x="8" y="28"/>
                    <a:pt x="3" y="26"/>
                    <a:pt x="3" y="29"/>
                  </a:cubicBezTo>
                  <a:cubicBezTo>
                    <a:pt x="1" y="29"/>
                    <a:pt x="1" y="24"/>
                    <a:pt x="2" y="22"/>
                  </a:cubicBezTo>
                  <a:cubicBezTo>
                    <a:pt x="2" y="21"/>
                    <a:pt x="3" y="20"/>
                    <a:pt x="3" y="20"/>
                  </a:cubicBezTo>
                  <a:cubicBezTo>
                    <a:pt x="3" y="19"/>
                    <a:pt x="2" y="19"/>
                    <a:pt x="2" y="19"/>
                  </a:cubicBezTo>
                  <a:cubicBezTo>
                    <a:pt x="1" y="18"/>
                    <a:pt x="4" y="16"/>
                    <a:pt x="3" y="13"/>
                  </a:cubicBezTo>
                  <a:cubicBezTo>
                    <a:pt x="4" y="11"/>
                    <a:pt x="2" y="11"/>
                    <a:pt x="0" y="10"/>
                  </a:cubicBezTo>
                  <a:cubicBezTo>
                    <a:pt x="2" y="5"/>
                    <a:pt x="4" y="0"/>
                    <a:pt x="11" y="1"/>
                  </a:cubicBezTo>
                  <a:cubicBezTo>
                    <a:pt x="7" y="5"/>
                    <a:pt x="19" y="1"/>
                    <a:pt x="23" y="1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87" name="Google Shape;787;p35"/>
            <p:cNvSpPr/>
            <p:nvPr/>
          </p:nvSpPr>
          <p:spPr>
            <a:xfrm>
              <a:off x="6630987" y="3271838"/>
              <a:ext cx="225425" cy="63500"/>
            </a:xfrm>
            <a:custGeom>
              <a:rect b="b" l="l" r="r" t="t"/>
              <a:pathLst>
                <a:path extrusionOk="0" h="17" w="60">
                  <a:moveTo>
                    <a:pt x="1" y="5"/>
                  </a:moveTo>
                  <a:cubicBezTo>
                    <a:pt x="0" y="1"/>
                    <a:pt x="6" y="3"/>
                    <a:pt x="7" y="1"/>
                  </a:cubicBezTo>
                  <a:cubicBezTo>
                    <a:pt x="10" y="0"/>
                    <a:pt x="9" y="3"/>
                    <a:pt x="10" y="4"/>
                  </a:cubicBezTo>
                  <a:cubicBezTo>
                    <a:pt x="11" y="5"/>
                    <a:pt x="13" y="4"/>
                    <a:pt x="13" y="5"/>
                  </a:cubicBezTo>
                  <a:cubicBezTo>
                    <a:pt x="19" y="3"/>
                    <a:pt x="21" y="4"/>
                    <a:pt x="27" y="8"/>
                  </a:cubicBezTo>
                  <a:cubicBezTo>
                    <a:pt x="32" y="5"/>
                    <a:pt x="34" y="7"/>
                    <a:pt x="41" y="7"/>
                  </a:cubicBezTo>
                  <a:cubicBezTo>
                    <a:pt x="43" y="6"/>
                    <a:pt x="43" y="8"/>
                    <a:pt x="44" y="10"/>
                  </a:cubicBezTo>
                  <a:cubicBezTo>
                    <a:pt x="46" y="9"/>
                    <a:pt x="48" y="9"/>
                    <a:pt x="48" y="11"/>
                  </a:cubicBezTo>
                  <a:cubicBezTo>
                    <a:pt x="51" y="9"/>
                    <a:pt x="55" y="14"/>
                    <a:pt x="55" y="11"/>
                  </a:cubicBezTo>
                  <a:cubicBezTo>
                    <a:pt x="60" y="11"/>
                    <a:pt x="52" y="16"/>
                    <a:pt x="56" y="15"/>
                  </a:cubicBezTo>
                  <a:cubicBezTo>
                    <a:pt x="56" y="17"/>
                    <a:pt x="55" y="15"/>
                    <a:pt x="53" y="15"/>
                  </a:cubicBezTo>
                  <a:cubicBezTo>
                    <a:pt x="43" y="17"/>
                    <a:pt x="34" y="13"/>
                    <a:pt x="25" y="11"/>
                  </a:cubicBezTo>
                  <a:cubicBezTo>
                    <a:pt x="23" y="11"/>
                    <a:pt x="21" y="11"/>
                    <a:pt x="18" y="11"/>
                  </a:cubicBezTo>
                  <a:cubicBezTo>
                    <a:pt x="15" y="10"/>
                    <a:pt x="12" y="9"/>
                    <a:pt x="8" y="8"/>
                  </a:cubicBezTo>
                  <a:cubicBezTo>
                    <a:pt x="6" y="7"/>
                    <a:pt x="2" y="8"/>
                    <a:pt x="1" y="5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88" name="Google Shape;788;p35"/>
            <p:cNvSpPr/>
            <p:nvPr/>
          </p:nvSpPr>
          <p:spPr>
            <a:xfrm>
              <a:off x="6931025" y="3346450"/>
              <a:ext cx="30163" cy="15875"/>
            </a:xfrm>
            <a:custGeom>
              <a:rect b="b" l="l" r="r" t="t"/>
              <a:pathLst>
                <a:path extrusionOk="0" h="4" w="8">
                  <a:moveTo>
                    <a:pt x="3" y="2"/>
                  </a:moveTo>
                  <a:cubicBezTo>
                    <a:pt x="5" y="2"/>
                    <a:pt x="8" y="2"/>
                    <a:pt x="8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2"/>
                    <a:pt x="2" y="3"/>
                    <a:pt x="1" y="2"/>
                  </a:cubicBezTo>
                  <a:cubicBezTo>
                    <a:pt x="0" y="0"/>
                    <a:pt x="2" y="1"/>
                    <a:pt x="3" y="2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89" name="Google Shape;789;p35"/>
            <p:cNvSpPr/>
            <p:nvPr/>
          </p:nvSpPr>
          <p:spPr>
            <a:xfrm>
              <a:off x="7932737" y="4070350"/>
              <a:ext cx="165100" cy="165100"/>
            </a:xfrm>
            <a:custGeom>
              <a:rect b="b" l="l" r="r" t="t"/>
              <a:pathLst>
                <a:path extrusionOk="0" h="44" w="44">
                  <a:moveTo>
                    <a:pt x="1" y="38"/>
                  </a:moveTo>
                  <a:cubicBezTo>
                    <a:pt x="0" y="36"/>
                    <a:pt x="3" y="34"/>
                    <a:pt x="4" y="32"/>
                  </a:cubicBezTo>
                  <a:cubicBezTo>
                    <a:pt x="4" y="32"/>
                    <a:pt x="6" y="31"/>
                    <a:pt x="7" y="31"/>
                  </a:cubicBezTo>
                  <a:cubicBezTo>
                    <a:pt x="7" y="30"/>
                    <a:pt x="6" y="28"/>
                    <a:pt x="7" y="28"/>
                  </a:cubicBezTo>
                  <a:cubicBezTo>
                    <a:pt x="7" y="28"/>
                    <a:pt x="9" y="28"/>
                    <a:pt x="9" y="28"/>
                  </a:cubicBezTo>
                  <a:cubicBezTo>
                    <a:pt x="10" y="28"/>
                    <a:pt x="10" y="25"/>
                    <a:pt x="11" y="25"/>
                  </a:cubicBezTo>
                  <a:cubicBezTo>
                    <a:pt x="13" y="24"/>
                    <a:pt x="16" y="26"/>
                    <a:pt x="16" y="24"/>
                  </a:cubicBezTo>
                  <a:cubicBezTo>
                    <a:pt x="17" y="21"/>
                    <a:pt x="16" y="22"/>
                    <a:pt x="19" y="21"/>
                  </a:cubicBezTo>
                  <a:cubicBezTo>
                    <a:pt x="22" y="21"/>
                    <a:pt x="21" y="19"/>
                    <a:pt x="22" y="17"/>
                  </a:cubicBezTo>
                  <a:cubicBezTo>
                    <a:pt x="22" y="17"/>
                    <a:pt x="26" y="20"/>
                    <a:pt x="25" y="14"/>
                  </a:cubicBezTo>
                  <a:cubicBezTo>
                    <a:pt x="27" y="14"/>
                    <a:pt x="27" y="15"/>
                    <a:pt x="29" y="15"/>
                  </a:cubicBezTo>
                  <a:cubicBezTo>
                    <a:pt x="29" y="13"/>
                    <a:pt x="27" y="12"/>
                    <a:pt x="28" y="10"/>
                  </a:cubicBezTo>
                  <a:cubicBezTo>
                    <a:pt x="33" y="11"/>
                    <a:pt x="32" y="5"/>
                    <a:pt x="33" y="3"/>
                  </a:cubicBezTo>
                  <a:cubicBezTo>
                    <a:pt x="34" y="2"/>
                    <a:pt x="38" y="3"/>
                    <a:pt x="37" y="0"/>
                  </a:cubicBezTo>
                  <a:cubicBezTo>
                    <a:pt x="39" y="1"/>
                    <a:pt x="39" y="3"/>
                    <a:pt x="42" y="3"/>
                  </a:cubicBezTo>
                  <a:cubicBezTo>
                    <a:pt x="40" y="7"/>
                    <a:pt x="44" y="6"/>
                    <a:pt x="43" y="10"/>
                  </a:cubicBezTo>
                  <a:cubicBezTo>
                    <a:pt x="41" y="10"/>
                    <a:pt x="42" y="13"/>
                    <a:pt x="42" y="14"/>
                  </a:cubicBezTo>
                  <a:cubicBezTo>
                    <a:pt x="41" y="14"/>
                    <a:pt x="39" y="14"/>
                    <a:pt x="39" y="14"/>
                  </a:cubicBezTo>
                  <a:cubicBezTo>
                    <a:pt x="38" y="15"/>
                    <a:pt x="38" y="18"/>
                    <a:pt x="37" y="21"/>
                  </a:cubicBezTo>
                  <a:cubicBezTo>
                    <a:pt x="35" y="23"/>
                    <a:pt x="35" y="20"/>
                    <a:pt x="32" y="22"/>
                  </a:cubicBezTo>
                  <a:cubicBezTo>
                    <a:pt x="28" y="24"/>
                    <a:pt x="29" y="29"/>
                    <a:pt x="28" y="32"/>
                  </a:cubicBezTo>
                  <a:cubicBezTo>
                    <a:pt x="27" y="33"/>
                    <a:pt x="23" y="33"/>
                    <a:pt x="25" y="38"/>
                  </a:cubicBezTo>
                  <a:cubicBezTo>
                    <a:pt x="22" y="37"/>
                    <a:pt x="22" y="39"/>
                    <a:pt x="22" y="41"/>
                  </a:cubicBezTo>
                  <a:cubicBezTo>
                    <a:pt x="19" y="37"/>
                    <a:pt x="11" y="44"/>
                    <a:pt x="11" y="36"/>
                  </a:cubicBezTo>
                  <a:cubicBezTo>
                    <a:pt x="10" y="37"/>
                    <a:pt x="7" y="39"/>
                    <a:pt x="5" y="38"/>
                  </a:cubicBezTo>
                  <a:cubicBezTo>
                    <a:pt x="5" y="38"/>
                    <a:pt x="4" y="35"/>
                    <a:pt x="4" y="35"/>
                  </a:cubicBezTo>
                  <a:cubicBezTo>
                    <a:pt x="1" y="35"/>
                    <a:pt x="7" y="40"/>
                    <a:pt x="1" y="38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90" name="Google Shape;790;p35"/>
            <p:cNvSpPr/>
            <p:nvPr/>
          </p:nvSpPr>
          <p:spPr>
            <a:xfrm>
              <a:off x="2303462" y="830262"/>
              <a:ext cx="228600" cy="168275"/>
            </a:xfrm>
            <a:custGeom>
              <a:rect b="b" l="l" r="r" t="t"/>
              <a:pathLst>
                <a:path extrusionOk="0" h="45" w="61">
                  <a:moveTo>
                    <a:pt x="16" y="0"/>
                  </a:moveTo>
                  <a:cubicBezTo>
                    <a:pt x="18" y="2"/>
                    <a:pt x="22" y="2"/>
                    <a:pt x="23" y="5"/>
                  </a:cubicBezTo>
                  <a:cubicBezTo>
                    <a:pt x="26" y="4"/>
                    <a:pt x="27" y="6"/>
                    <a:pt x="28" y="7"/>
                  </a:cubicBezTo>
                  <a:cubicBezTo>
                    <a:pt x="28" y="7"/>
                    <a:pt x="30" y="6"/>
                    <a:pt x="30" y="7"/>
                  </a:cubicBezTo>
                  <a:cubicBezTo>
                    <a:pt x="31" y="7"/>
                    <a:pt x="31" y="9"/>
                    <a:pt x="32" y="8"/>
                  </a:cubicBezTo>
                  <a:cubicBezTo>
                    <a:pt x="34" y="6"/>
                    <a:pt x="33" y="9"/>
                    <a:pt x="36" y="11"/>
                  </a:cubicBezTo>
                  <a:cubicBezTo>
                    <a:pt x="37" y="12"/>
                    <a:pt x="39" y="11"/>
                    <a:pt x="40" y="11"/>
                  </a:cubicBezTo>
                  <a:cubicBezTo>
                    <a:pt x="41" y="11"/>
                    <a:pt x="43" y="16"/>
                    <a:pt x="49" y="14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9"/>
                    <a:pt x="52" y="17"/>
                    <a:pt x="53" y="18"/>
                  </a:cubicBezTo>
                  <a:cubicBezTo>
                    <a:pt x="53" y="18"/>
                    <a:pt x="52" y="20"/>
                    <a:pt x="53" y="21"/>
                  </a:cubicBezTo>
                  <a:cubicBezTo>
                    <a:pt x="55" y="23"/>
                    <a:pt x="58" y="24"/>
                    <a:pt x="61" y="26"/>
                  </a:cubicBezTo>
                  <a:cubicBezTo>
                    <a:pt x="61" y="28"/>
                    <a:pt x="61" y="30"/>
                    <a:pt x="60" y="31"/>
                  </a:cubicBezTo>
                  <a:cubicBezTo>
                    <a:pt x="58" y="31"/>
                    <a:pt x="57" y="29"/>
                    <a:pt x="57" y="29"/>
                  </a:cubicBezTo>
                  <a:cubicBezTo>
                    <a:pt x="54" y="30"/>
                    <a:pt x="53" y="33"/>
                    <a:pt x="50" y="33"/>
                  </a:cubicBezTo>
                  <a:cubicBezTo>
                    <a:pt x="49" y="34"/>
                    <a:pt x="49" y="35"/>
                    <a:pt x="49" y="36"/>
                  </a:cubicBezTo>
                  <a:cubicBezTo>
                    <a:pt x="46" y="36"/>
                    <a:pt x="46" y="37"/>
                    <a:pt x="46" y="39"/>
                  </a:cubicBezTo>
                  <a:cubicBezTo>
                    <a:pt x="41" y="40"/>
                    <a:pt x="40" y="36"/>
                    <a:pt x="37" y="39"/>
                  </a:cubicBezTo>
                  <a:cubicBezTo>
                    <a:pt x="36" y="39"/>
                    <a:pt x="37" y="41"/>
                    <a:pt x="37" y="41"/>
                  </a:cubicBezTo>
                  <a:cubicBezTo>
                    <a:pt x="37" y="45"/>
                    <a:pt x="32" y="37"/>
                    <a:pt x="32" y="42"/>
                  </a:cubicBezTo>
                  <a:cubicBezTo>
                    <a:pt x="30" y="42"/>
                    <a:pt x="31" y="40"/>
                    <a:pt x="30" y="39"/>
                  </a:cubicBezTo>
                  <a:cubicBezTo>
                    <a:pt x="27" y="42"/>
                    <a:pt x="26" y="38"/>
                    <a:pt x="22" y="39"/>
                  </a:cubicBezTo>
                  <a:cubicBezTo>
                    <a:pt x="22" y="37"/>
                    <a:pt x="21" y="36"/>
                    <a:pt x="19" y="36"/>
                  </a:cubicBezTo>
                  <a:cubicBezTo>
                    <a:pt x="19" y="34"/>
                    <a:pt x="23" y="36"/>
                    <a:pt x="23" y="33"/>
                  </a:cubicBezTo>
                  <a:cubicBezTo>
                    <a:pt x="24" y="30"/>
                    <a:pt x="18" y="33"/>
                    <a:pt x="16" y="32"/>
                  </a:cubicBezTo>
                  <a:cubicBezTo>
                    <a:pt x="15" y="28"/>
                    <a:pt x="19" y="30"/>
                    <a:pt x="21" y="29"/>
                  </a:cubicBezTo>
                  <a:cubicBezTo>
                    <a:pt x="21" y="29"/>
                    <a:pt x="23" y="26"/>
                    <a:pt x="23" y="26"/>
                  </a:cubicBezTo>
                  <a:cubicBezTo>
                    <a:pt x="24" y="26"/>
                    <a:pt x="26" y="29"/>
                    <a:pt x="28" y="28"/>
                  </a:cubicBezTo>
                  <a:cubicBezTo>
                    <a:pt x="28" y="26"/>
                    <a:pt x="26" y="25"/>
                    <a:pt x="26" y="24"/>
                  </a:cubicBezTo>
                  <a:cubicBezTo>
                    <a:pt x="25" y="25"/>
                    <a:pt x="16" y="24"/>
                    <a:pt x="14" y="26"/>
                  </a:cubicBezTo>
                  <a:cubicBezTo>
                    <a:pt x="11" y="29"/>
                    <a:pt x="13" y="26"/>
                    <a:pt x="9" y="25"/>
                  </a:cubicBezTo>
                  <a:cubicBezTo>
                    <a:pt x="5" y="24"/>
                    <a:pt x="2" y="26"/>
                    <a:pt x="7" y="22"/>
                  </a:cubicBezTo>
                  <a:cubicBezTo>
                    <a:pt x="6" y="20"/>
                    <a:pt x="2" y="21"/>
                    <a:pt x="1" y="19"/>
                  </a:cubicBezTo>
                  <a:cubicBezTo>
                    <a:pt x="3" y="17"/>
                    <a:pt x="6" y="13"/>
                    <a:pt x="0" y="15"/>
                  </a:cubicBezTo>
                  <a:cubicBezTo>
                    <a:pt x="0" y="14"/>
                    <a:pt x="1" y="12"/>
                    <a:pt x="4" y="12"/>
                  </a:cubicBezTo>
                  <a:cubicBezTo>
                    <a:pt x="5" y="12"/>
                    <a:pt x="5" y="10"/>
                    <a:pt x="7" y="10"/>
                  </a:cubicBezTo>
                  <a:cubicBezTo>
                    <a:pt x="9" y="10"/>
                    <a:pt x="7" y="7"/>
                    <a:pt x="8" y="5"/>
                  </a:cubicBezTo>
                  <a:cubicBezTo>
                    <a:pt x="8" y="5"/>
                    <a:pt x="10" y="6"/>
                    <a:pt x="11" y="5"/>
                  </a:cubicBezTo>
                  <a:cubicBezTo>
                    <a:pt x="12" y="5"/>
                    <a:pt x="12" y="3"/>
                    <a:pt x="14" y="3"/>
                  </a:cubicBezTo>
                  <a:cubicBezTo>
                    <a:pt x="14" y="1"/>
                    <a:pt x="16" y="2"/>
                    <a:pt x="16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91" name="Google Shape;791;p35"/>
            <p:cNvSpPr/>
            <p:nvPr/>
          </p:nvSpPr>
          <p:spPr>
            <a:xfrm>
              <a:off x="4598987" y="893762"/>
              <a:ext cx="306388" cy="153988"/>
            </a:xfrm>
            <a:custGeom>
              <a:rect b="b" l="l" r="r" t="t"/>
              <a:pathLst>
                <a:path extrusionOk="0" h="41" w="82">
                  <a:moveTo>
                    <a:pt x="29" y="28"/>
                  </a:moveTo>
                  <a:cubicBezTo>
                    <a:pt x="28" y="25"/>
                    <a:pt x="26" y="29"/>
                    <a:pt x="26" y="29"/>
                  </a:cubicBezTo>
                  <a:cubicBezTo>
                    <a:pt x="24" y="29"/>
                    <a:pt x="22" y="26"/>
                    <a:pt x="19" y="28"/>
                  </a:cubicBezTo>
                  <a:cubicBezTo>
                    <a:pt x="19" y="25"/>
                    <a:pt x="21" y="26"/>
                    <a:pt x="23" y="25"/>
                  </a:cubicBezTo>
                  <a:cubicBezTo>
                    <a:pt x="26" y="23"/>
                    <a:pt x="28" y="20"/>
                    <a:pt x="31" y="19"/>
                  </a:cubicBezTo>
                  <a:cubicBezTo>
                    <a:pt x="31" y="18"/>
                    <a:pt x="28" y="18"/>
                    <a:pt x="29" y="15"/>
                  </a:cubicBezTo>
                  <a:cubicBezTo>
                    <a:pt x="26" y="14"/>
                    <a:pt x="23" y="19"/>
                    <a:pt x="22" y="15"/>
                  </a:cubicBezTo>
                  <a:cubicBezTo>
                    <a:pt x="20" y="17"/>
                    <a:pt x="17" y="19"/>
                    <a:pt x="15" y="21"/>
                  </a:cubicBezTo>
                  <a:cubicBezTo>
                    <a:pt x="10" y="21"/>
                    <a:pt x="10" y="18"/>
                    <a:pt x="5" y="19"/>
                  </a:cubicBezTo>
                  <a:cubicBezTo>
                    <a:pt x="8" y="17"/>
                    <a:pt x="8" y="14"/>
                    <a:pt x="6" y="9"/>
                  </a:cubicBezTo>
                  <a:cubicBezTo>
                    <a:pt x="5" y="9"/>
                    <a:pt x="4" y="10"/>
                    <a:pt x="3" y="11"/>
                  </a:cubicBezTo>
                  <a:cubicBezTo>
                    <a:pt x="0" y="11"/>
                    <a:pt x="3" y="6"/>
                    <a:pt x="2" y="4"/>
                  </a:cubicBezTo>
                  <a:cubicBezTo>
                    <a:pt x="4" y="4"/>
                    <a:pt x="4" y="4"/>
                    <a:pt x="5" y="5"/>
                  </a:cubicBezTo>
                  <a:cubicBezTo>
                    <a:pt x="6" y="2"/>
                    <a:pt x="13" y="6"/>
                    <a:pt x="13" y="2"/>
                  </a:cubicBezTo>
                  <a:cubicBezTo>
                    <a:pt x="15" y="3"/>
                    <a:pt x="14" y="5"/>
                    <a:pt x="15" y="7"/>
                  </a:cubicBezTo>
                  <a:cubicBezTo>
                    <a:pt x="20" y="8"/>
                    <a:pt x="25" y="0"/>
                    <a:pt x="26" y="8"/>
                  </a:cubicBezTo>
                  <a:cubicBezTo>
                    <a:pt x="30" y="8"/>
                    <a:pt x="30" y="6"/>
                    <a:pt x="30" y="2"/>
                  </a:cubicBezTo>
                  <a:cubicBezTo>
                    <a:pt x="34" y="4"/>
                    <a:pt x="38" y="3"/>
                    <a:pt x="44" y="4"/>
                  </a:cubicBezTo>
                  <a:cubicBezTo>
                    <a:pt x="45" y="4"/>
                    <a:pt x="45" y="6"/>
                    <a:pt x="45" y="4"/>
                  </a:cubicBezTo>
                  <a:cubicBezTo>
                    <a:pt x="48" y="4"/>
                    <a:pt x="46" y="10"/>
                    <a:pt x="51" y="8"/>
                  </a:cubicBezTo>
                  <a:cubicBezTo>
                    <a:pt x="51" y="9"/>
                    <a:pt x="50" y="9"/>
                    <a:pt x="50" y="11"/>
                  </a:cubicBezTo>
                  <a:cubicBezTo>
                    <a:pt x="52" y="10"/>
                    <a:pt x="57" y="12"/>
                    <a:pt x="57" y="9"/>
                  </a:cubicBezTo>
                  <a:cubicBezTo>
                    <a:pt x="58" y="11"/>
                    <a:pt x="59" y="13"/>
                    <a:pt x="65" y="12"/>
                  </a:cubicBezTo>
                  <a:cubicBezTo>
                    <a:pt x="63" y="15"/>
                    <a:pt x="64" y="14"/>
                    <a:pt x="67" y="15"/>
                  </a:cubicBezTo>
                  <a:cubicBezTo>
                    <a:pt x="67" y="15"/>
                    <a:pt x="66" y="16"/>
                    <a:pt x="68" y="16"/>
                  </a:cubicBezTo>
                  <a:cubicBezTo>
                    <a:pt x="70" y="17"/>
                    <a:pt x="68" y="18"/>
                    <a:pt x="69" y="19"/>
                  </a:cubicBezTo>
                  <a:cubicBezTo>
                    <a:pt x="70" y="20"/>
                    <a:pt x="72" y="19"/>
                    <a:pt x="72" y="19"/>
                  </a:cubicBezTo>
                  <a:cubicBezTo>
                    <a:pt x="73" y="20"/>
                    <a:pt x="72" y="22"/>
                    <a:pt x="72" y="22"/>
                  </a:cubicBezTo>
                  <a:cubicBezTo>
                    <a:pt x="73" y="23"/>
                    <a:pt x="75" y="22"/>
                    <a:pt x="75" y="22"/>
                  </a:cubicBezTo>
                  <a:cubicBezTo>
                    <a:pt x="76" y="23"/>
                    <a:pt x="75" y="25"/>
                    <a:pt x="76" y="26"/>
                  </a:cubicBezTo>
                  <a:cubicBezTo>
                    <a:pt x="79" y="27"/>
                    <a:pt x="80" y="24"/>
                    <a:pt x="81" y="26"/>
                  </a:cubicBezTo>
                  <a:cubicBezTo>
                    <a:pt x="82" y="30"/>
                    <a:pt x="77" y="28"/>
                    <a:pt x="76" y="29"/>
                  </a:cubicBezTo>
                  <a:cubicBezTo>
                    <a:pt x="76" y="29"/>
                    <a:pt x="76" y="30"/>
                    <a:pt x="76" y="30"/>
                  </a:cubicBezTo>
                  <a:cubicBezTo>
                    <a:pt x="73" y="32"/>
                    <a:pt x="67" y="30"/>
                    <a:pt x="62" y="30"/>
                  </a:cubicBezTo>
                  <a:cubicBezTo>
                    <a:pt x="61" y="26"/>
                    <a:pt x="62" y="27"/>
                    <a:pt x="62" y="22"/>
                  </a:cubicBezTo>
                  <a:cubicBezTo>
                    <a:pt x="61" y="18"/>
                    <a:pt x="51" y="18"/>
                    <a:pt x="48" y="21"/>
                  </a:cubicBezTo>
                  <a:cubicBezTo>
                    <a:pt x="46" y="21"/>
                    <a:pt x="48" y="24"/>
                    <a:pt x="47" y="25"/>
                  </a:cubicBezTo>
                  <a:cubicBezTo>
                    <a:pt x="47" y="25"/>
                    <a:pt x="44" y="24"/>
                    <a:pt x="44" y="25"/>
                  </a:cubicBezTo>
                  <a:cubicBezTo>
                    <a:pt x="43" y="26"/>
                    <a:pt x="44" y="28"/>
                    <a:pt x="41" y="28"/>
                  </a:cubicBezTo>
                  <a:cubicBezTo>
                    <a:pt x="41" y="29"/>
                    <a:pt x="42" y="29"/>
                    <a:pt x="43" y="29"/>
                  </a:cubicBezTo>
                  <a:cubicBezTo>
                    <a:pt x="42" y="31"/>
                    <a:pt x="40" y="30"/>
                    <a:pt x="38" y="30"/>
                  </a:cubicBezTo>
                  <a:cubicBezTo>
                    <a:pt x="37" y="35"/>
                    <a:pt x="38" y="34"/>
                    <a:pt x="38" y="39"/>
                  </a:cubicBezTo>
                  <a:cubicBezTo>
                    <a:pt x="34" y="40"/>
                    <a:pt x="21" y="41"/>
                    <a:pt x="20" y="33"/>
                  </a:cubicBezTo>
                  <a:cubicBezTo>
                    <a:pt x="23" y="33"/>
                    <a:pt x="24" y="32"/>
                    <a:pt x="24" y="30"/>
                  </a:cubicBezTo>
                  <a:cubicBezTo>
                    <a:pt x="28" y="30"/>
                    <a:pt x="27" y="33"/>
                    <a:pt x="30" y="30"/>
                  </a:cubicBezTo>
                  <a:cubicBezTo>
                    <a:pt x="29" y="29"/>
                    <a:pt x="26" y="28"/>
                    <a:pt x="29" y="28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92" name="Google Shape;792;p35"/>
            <p:cNvSpPr/>
            <p:nvPr/>
          </p:nvSpPr>
          <p:spPr>
            <a:xfrm>
              <a:off x="1736725" y="1014412"/>
              <a:ext cx="146050" cy="74613"/>
            </a:xfrm>
            <a:custGeom>
              <a:rect b="b" l="l" r="r" t="t"/>
              <a:pathLst>
                <a:path extrusionOk="0" h="20" w="39">
                  <a:moveTo>
                    <a:pt x="38" y="3"/>
                  </a:moveTo>
                  <a:cubicBezTo>
                    <a:pt x="38" y="3"/>
                    <a:pt x="39" y="6"/>
                    <a:pt x="38" y="7"/>
                  </a:cubicBezTo>
                  <a:cubicBezTo>
                    <a:pt x="38" y="7"/>
                    <a:pt x="36" y="6"/>
                    <a:pt x="36" y="7"/>
                  </a:cubicBezTo>
                  <a:cubicBezTo>
                    <a:pt x="35" y="7"/>
                    <a:pt x="37" y="11"/>
                    <a:pt x="36" y="11"/>
                  </a:cubicBezTo>
                  <a:cubicBezTo>
                    <a:pt x="34" y="11"/>
                    <a:pt x="32" y="9"/>
                    <a:pt x="31" y="14"/>
                  </a:cubicBezTo>
                  <a:cubicBezTo>
                    <a:pt x="29" y="14"/>
                    <a:pt x="30" y="9"/>
                    <a:pt x="27" y="10"/>
                  </a:cubicBezTo>
                  <a:cubicBezTo>
                    <a:pt x="24" y="9"/>
                    <a:pt x="25" y="12"/>
                    <a:pt x="23" y="13"/>
                  </a:cubicBezTo>
                  <a:cubicBezTo>
                    <a:pt x="21" y="15"/>
                    <a:pt x="17" y="14"/>
                    <a:pt x="17" y="18"/>
                  </a:cubicBezTo>
                  <a:cubicBezTo>
                    <a:pt x="11" y="20"/>
                    <a:pt x="8" y="19"/>
                    <a:pt x="2" y="18"/>
                  </a:cubicBezTo>
                  <a:cubicBezTo>
                    <a:pt x="2" y="16"/>
                    <a:pt x="0" y="15"/>
                    <a:pt x="0" y="13"/>
                  </a:cubicBezTo>
                  <a:cubicBezTo>
                    <a:pt x="2" y="14"/>
                    <a:pt x="4" y="14"/>
                    <a:pt x="6" y="14"/>
                  </a:cubicBezTo>
                  <a:cubicBezTo>
                    <a:pt x="9" y="14"/>
                    <a:pt x="9" y="10"/>
                    <a:pt x="12" y="10"/>
                  </a:cubicBezTo>
                  <a:cubicBezTo>
                    <a:pt x="12" y="10"/>
                    <a:pt x="14" y="6"/>
                    <a:pt x="14" y="7"/>
                  </a:cubicBezTo>
                  <a:cubicBezTo>
                    <a:pt x="17" y="10"/>
                    <a:pt x="15" y="6"/>
                    <a:pt x="19" y="6"/>
                  </a:cubicBezTo>
                  <a:cubicBezTo>
                    <a:pt x="19" y="5"/>
                    <a:pt x="20" y="6"/>
                    <a:pt x="20" y="6"/>
                  </a:cubicBezTo>
                  <a:cubicBezTo>
                    <a:pt x="21" y="5"/>
                    <a:pt x="23" y="3"/>
                    <a:pt x="23" y="3"/>
                  </a:cubicBezTo>
                  <a:cubicBezTo>
                    <a:pt x="25" y="2"/>
                    <a:pt x="27" y="3"/>
                    <a:pt x="28" y="3"/>
                  </a:cubicBezTo>
                  <a:cubicBezTo>
                    <a:pt x="30" y="2"/>
                    <a:pt x="35" y="0"/>
                    <a:pt x="38" y="3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93" name="Google Shape;793;p35"/>
            <p:cNvSpPr/>
            <p:nvPr/>
          </p:nvSpPr>
          <p:spPr>
            <a:xfrm>
              <a:off x="2135187" y="1042987"/>
              <a:ext cx="146050" cy="76200"/>
            </a:xfrm>
            <a:custGeom>
              <a:rect b="b" l="l" r="r" t="t"/>
              <a:pathLst>
                <a:path extrusionOk="0" h="20" w="39">
                  <a:moveTo>
                    <a:pt x="35" y="2"/>
                  </a:moveTo>
                  <a:cubicBezTo>
                    <a:pt x="33" y="9"/>
                    <a:pt x="39" y="9"/>
                    <a:pt x="39" y="14"/>
                  </a:cubicBezTo>
                  <a:cubicBezTo>
                    <a:pt x="38" y="15"/>
                    <a:pt x="37" y="12"/>
                    <a:pt x="36" y="13"/>
                  </a:cubicBezTo>
                  <a:cubicBezTo>
                    <a:pt x="35" y="14"/>
                    <a:pt x="37" y="17"/>
                    <a:pt x="36" y="17"/>
                  </a:cubicBezTo>
                  <a:cubicBezTo>
                    <a:pt x="35" y="18"/>
                    <a:pt x="32" y="18"/>
                    <a:pt x="31" y="19"/>
                  </a:cubicBezTo>
                  <a:cubicBezTo>
                    <a:pt x="30" y="19"/>
                    <a:pt x="30" y="20"/>
                    <a:pt x="29" y="20"/>
                  </a:cubicBezTo>
                  <a:cubicBezTo>
                    <a:pt x="28" y="20"/>
                    <a:pt x="26" y="20"/>
                    <a:pt x="25" y="20"/>
                  </a:cubicBezTo>
                  <a:cubicBezTo>
                    <a:pt x="23" y="18"/>
                    <a:pt x="23" y="16"/>
                    <a:pt x="25" y="14"/>
                  </a:cubicBezTo>
                  <a:cubicBezTo>
                    <a:pt x="20" y="17"/>
                    <a:pt x="17" y="13"/>
                    <a:pt x="11" y="13"/>
                  </a:cubicBezTo>
                  <a:cubicBezTo>
                    <a:pt x="10" y="8"/>
                    <a:pt x="3" y="9"/>
                    <a:pt x="0" y="6"/>
                  </a:cubicBezTo>
                  <a:cubicBezTo>
                    <a:pt x="0" y="6"/>
                    <a:pt x="1" y="3"/>
                    <a:pt x="1" y="3"/>
                  </a:cubicBezTo>
                  <a:cubicBezTo>
                    <a:pt x="3" y="2"/>
                    <a:pt x="3" y="4"/>
                    <a:pt x="4" y="5"/>
                  </a:cubicBezTo>
                  <a:cubicBezTo>
                    <a:pt x="6" y="5"/>
                    <a:pt x="10" y="6"/>
                    <a:pt x="11" y="7"/>
                  </a:cubicBezTo>
                  <a:cubicBezTo>
                    <a:pt x="11" y="8"/>
                    <a:pt x="13" y="7"/>
                    <a:pt x="14" y="7"/>
                  </a:cubicBezTo>
                  <a:cubicBezTo>
                    <a:pt x="14" y="8"/>
                    <a:pt x="13" y="11"/>
                    <a:pt x="15" y="10"/>
                  </a:cubicBezTo>
                  <a:cubicBezTo>
                    <a:pt x="19" y="9"/>
                    <a:pt x="13" y="6"/>
                    <a:pt x="16" y="5"/>
                  </a:cubicBezTo>
                  <a:cubicBezTo>
                    <a:pt x="19" y="3"/>
                    <a:pt x="19" y="7"/>
                    <a:pt x="19" y="7"/>
                  </a:cubicBezTo>
                  <a:cubicBezTo>
                    <a:pt x="24" y="7"/>
                    <a:pt x="26" y="0"/>
                    <a:pt x="35" y="2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94" name="Google Shape;794;p35"/>
            <p:cNvSpPr/>
            <p:nvPr/>
          </p:nvSpPr>
          <p:spPr>
            <a:xfrm>
              <a:off x="1852612" y="1047750"/>
              <a:ext cx="258763" cy="96838"/>
            </a:xfrm>
            <a:custGeom>
              <a:rect b="b" l="l" r="r" t="t"/>
              <a:pathLst>
                <a:path extrusionOk="0" h="26" w="69">
                  <a:moveTo>
                    <a:pt x="31" y="9"/>
                  </a:moveTo>
                  <a:cubicBezTo>
                    <a:pt x="30" y="14"/>
                    <a:pt x="43" y="12"/>
                    <a:pt x="45" y="15"/>
                  </a:cubicBezTo>
                  <a:cubicBezTo>
                    <a:pt x="48" y="9"/>
                    <a:pt x="36" y="8"/>
                    <a:pt x="45" y="8"/>
                  </a:cubicBezTo>
                  <a:cubicBezTo>
                    <a:pt x="47" y="2"/>
                    <a:pt x="39" y="7"/>
                    <a:pt x="41" y="2"/>
                  </a:cubicBezTo>
                  <a:cubicBezTo>
                    <a:pt x="45" y="3"/>
                    <a:pt x="46" y="0"/>
                    <a:pt x="51" y="1"/>
                  </a:cubicBezTo>
                  <a:cubicBezTo>
                    <a:pt x="50" y="4"/>
                    <a:pt x="53" y="3"/>
                    <a:pt x="54" y="4"/>
                  </a:cubicBezTo>
                  <a:cubicBezTo>
                    <a:pt x="54" y="4"/>
                    <a:pt x="53" y="6"/>
                    <a:pt x="54" y="6"/>
                  </a:cubicBezTo>
                  <a:cubicBezTo>
                    <a:pt x="55" y="7"/>
                    <a:pt x="57" y="8"/>
                    <a:pt x="59" y="11"/>
                  </a:cubicBezTo>
                  <a:cubicBezTo>
                    <a:pt x="61" y="10"/>
                    <a:pt x="61" y="7"/>
                    <a:pt x="63" y="8"/>
                  </a:cubicBezTo>
                  <a:cubicBezTo>
                    <a:pt x="66" y="8"/>
                    <a:pt x="67" y="9"/>
                    <a:pt x="68" y="11"/>
                  </a:cubicBezTo>
                  <a:cubicBezTo>
                    <a:pt x="68" y="11"/>
                    <a:pt x="69" y="13"/>
                    <a:pt x="69" y="13"/>
                  </a:cubicBezTo>
                  <a:cubicBezTo>
                    <a:pt x="67" y="15"/>
                    <a:pt x="69" y="14"/>
                    <a:pt x="68" y="19"/>
                  </a:cubicBezTo>
                  <a:cubicBezTo>
                    <a:pt x="65" y="16"/>
                    <a:pt x="62" y="20"/>
                    <a:pt x="59" y="20"/>
                  </a:cubicBezTo>
                  <a:cubicBezTo>
                    <a:pt x="57" y="21"/>
                    <a:pt x="56" y="19"/>
                    <a:pt x="54" y="19"/>
                  </a:cubicBezTo>
                  <a:cubicBezTo>
                    <a:pt x="50" y="19"/>
                    <a:pt x="44" y="21"/>
                    <a:pt x="41" y="22"/>
                  </a:cubicBezTo>
                  <a:cubicBezTo>
                    <a:pt x="40" y="22"/>
                    <a:pt x="38" y="21"/>
                    <a:pt x="38" y="22"/>
                  </a:cubicBezTo>
                  <a:cubicBezTo>
                    <a:pt x="37" y="23"/>
                    <a:pt x="36" y="22"/>
                    <a:pt x="34" y="23"/>
                  </a:cubicBezTo>
                  <a:cubicBezTo>
                    <a:pt x="32" y="24"/>
                    <a:pt x="25" y="26"/>
                    <a:pt x="20" y="26"/>
                  </a:cubicBezTo>
                  <a:cubicBezTo>
                    <a:pt x="21" y="21"/>
                    <a:pt x="27" y="22"/>
                    <a:pt x="33" y="22"/>
                  </a:cubicBezTo>
                  <a:cubicBezTo>
                    <a:pt x="33" y="16"/>
                    <a:pt x="28" y="20"/>
                    <a:pt x="26" y="19"/>
                  </a:cubicBezTo>
                  <a:cubicBezTo>
                    <a:pt x="23" y="18"/>
                    <a:pt x="22" y="18"/>
                    <a:pt x="20" y="16"/>
                  </a:cubicBezTo>
                  <a:cubicBezTo>
                    <a:pt x="17" y="15"/>
                    <a:pt x="17" y="19"/>
                    <a:pt x="14" y="19"/>
                  </a:cubicBezTo>
                  <a:cubicBezTo>
                    <a:pt x="12" y="19"/>
                    <a:pt x="12" y="18"/>
                    <a:pt x="10" y="18"/>
                  </a:cubicBezTo>
                  <a:cubicBezTo>
                    <a:pt x="7" y="17"/>
                    <a:pt x="3" y="19"/>
                    <a:pt x="0" y="16"/>
                  </a:cubicBezTo>
                  <a:cubicBezTo>
                    <a:pt x="0" y="14"/>
                    <a:pt x="2" y="14"/>
                    <a:pt x="3" y="13"/>
                  </a:cubicBezTo>
                  <a:cubicBezTo>
                    <a:pt x="3" y="13"/>
                    <a:pt x="4" y="9"/>
                    <a:pt x="5" y="9"/>
                  </a:cubicBezTo>
                  <a:cubicBezTo>
                    <a:pt x="6" y="8"/>
                    <a:pt x="9" y="9"/>
                    <a:pt x="10" y="8"/>
                  </a:cubicBezTo>
                  <a:cubicBezTo>
                    <a:pt x="11" y="7"/>
                    <a:pt x="5" y="6"/>
                    <a:pt x="9" y="5"/>
                  </a:cubicBezTo>
                  <a:cubicBezTo>
                    <a:pt x="10" y="5"/>
                    <a:pt x="11" y="5"/>
                    <a:pt x="12" y="5"/>
                  </a:cubicBezTo>
                  <a:cubicBezTo>
                    <a:pt x="13" y="5"/>
                    <a:pt x="14" y="4"/>
                    <a:pt x="16" y="4"/>
                  </a:cubicBezTo>
                  <a:cubicBezTo>
                    <a:pt x="17" y="4"/>
                    <a:pt x="22" y="4"/>
                    <a:pt x="23" y="5"/>
                  </a:cubicBezTo>
                  <a:cubicBezTo>
                    <a:pt x="24" y="6"/>
                    <a:pt x="23" y="7"/>
                    <a:pt x="24" y="8"/>
                  </a:cubicBezTo>
                  <a:cubicBezTo>
                    <a:pt x="25" y="8"/>
                    <a:pt x="27" y="7"/>
                    <a:pt x="27" y="8"/>
                  </a:cubicBezTo>
                  <a:cubicBezTo>
                    <a:pt x="28" y="9"/>
                    <a:pt x="24" y="13"/>
                    <a:pt x="27" y="12"/>
                  </a:cubicBezTo>
                  <a:cubicBezTo>
                    <a:pt x="28" y="12"/>
                    <a:pt x="29" y="8"/>
                    <a:pt x="31" y="9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95" name="Google Shape;795;p35"/>
            <p:cNvSpPr/>
            <p:nvPr/>
          </p:nvSpPr>
          <p:spPr>
            <a:xfrm>
              <a:off x="1676400" y="1144587"/>
              <a:ext cx="206375" cy="139700"/>
            </a:xfrm>
            <a:custGeom>
              <a:rect b="b" l="l" r="r" t="t"/>
              <a:pathLst>
                <a:path extrusionOk="0" h="37" w="55">
                  <a:moveTo>
                    <a:pt x="7" y="1"/>
                  </a:moveTo>
                  <a:cubicBezTo>
                    <a:pt x="15" y="2"/>
                    <a:pt x="24" y="0"/>
                    <a:pt x="30" y="3"/>
                  </a:cubicBezTo>
                  <a:cubicBezTo>
                    <a:pt x="31" y="3"/>
                    <a:pt x="33" y="2"/>
                    <a:pt x="33" y="3"/>
                  </a:cubicBezTo>
                  <a:cubicBezTo>
                    <a:pt x="35" y="4"/>
                    <a:pt x="37" y="3"/>
                    <a:pt x="39" y="4"/>
                  </a:cubicBezTo>
                  <a:cubicBezTo>
                    <a:pt x="41" y="7"/>
                    <a:pt x="39" y="3"/>
                    <a:pt x="44" y="4"/>
                  </a:cubicBezTo>
                  <a:cubicBezTo>
                    <a:pt x="45" y="4"/>
                    <a:pt x="45" y="6"/>
                    <a:pt x="46" y="6"/>
                  </a:cubicBezTo>
                  <a:cubicBezTo>
                    <a:pt x="47" y="6"/>
                    <a:pt x="55" y="8"/>
                    <a:pt x="54" y="11"/>
                  </a:cubicBezTo>
                  <a:cubicBezTo>
                    <a:pt x="50" y="12"/>
                    <a:pt x="45" y="13"/>
                    <a:pt x="42" y="14"/>
                  </a:cubicBezTo>
                  <a:cubicBezTo>
                    <a:pt x="40" y="15"/>
                    <a:pt x="41" y="16"/>
                    <a:pt x="40" y="17"/>
                  </a:cubicBezTo>
                  <a:cubicBezTo>
                    <a:pt x="40" y="17"/>
                    <a:pt x="38" y="15"/>
                    <a:pt x="37" y="15"/>
                  </a:cubicBezTo>
                  <a:cubicBezTo>
                    <a:pt x="38" y="15"/>
                    <a:pt x="36" y="18"/>
                    <a:pt x="36" y="17"/>
                  </a:cubicBezTo>
                  <a:cubicBezTo>
                    <a:pt x="36" y="18"/>
                    <a:pt x="37" y="19"/>
                    <a:pt x="37" y="18"/>
                  </a:cubicBezTo>
                  <a:cubicBezTo>
                    <a:pt x="37" y="20"/>
                    <a:pt x="35" y="19"/>
                    <a:pt x="35" y="20"/>
                  </a:cubicBezTo>
                  <a:cubicBezTo>
                    <a:pt x="34" y="20"/>
                    <a:pt x="35" y="22"/>
                    <a:pt x="35" y="22"/>
                  </a:cubicBezTo>
                  <a:cubicBezTo>
                    <a:pt x="34" y="23"/>
                    <a:pt x="32" y="22"/>
                    <a:pt x="32" y="22"/>
                  </a:cubicBezTo>
                  <a:cubicBezTo>
                    <a:pt x="31" y="23"/>
                    <a:pt x="31" y="25"/>
                    <a:pt x="29" y="25"/>
                  </a:cubicBezTo>
                  <a:cubicBezTo>
                    <a:pt x="29" y="31"/>
                    <a:pt x="29" y="31"/>
                    <a:pt x="29" y="31"/>
                  </a:cubicBezTo>
                  <a:cubicBezTo>
                    <a:pt x="22" y="31"/>
                    <a:pt x="23" y="37"/>
                    <a:pt x="12" y="35"/>
                  </a:cubicBezTo>
                  <a:cubicBezTo>
                    <a:pt x="14" y="27"/>
                    <a:pt x="5" y="29"/>
                    <a:pt x="0" y="27"/>
                  </a:cubicBezTo>
                  <a:cubicBezTo>
                    <a:pt x="0" y="25"/>
                    <a:pt x="3" y="25"/>
                    <a:pt x="4" y="24"/>
                  </a:cubicBezTo>
                  <a:cubicBezTo>
                    <a:pt x="4" y="24"/>
                    <a:pt x="1" y="20"/>
                    <a:pt x="5" y="21"/>
                  </a:cubicBezTo>
                  <a:cubicBezTo>
                    <a:pt x="5" y="19"/>
                    <a:pt x="3" y="18"/>
                    <a:pt x="4" y="15"/>
                  </a:cubicBezTo>
                  <a:cubicBezTo>
                    <a:pt x="6" y="17"/>
                    <a:pt x="6" y="16"/>
                    <a:pt x="7" y="14"/>
                  </a:cubicBezTo>
                  <a:cubicBezTo>
                    <a:pt x="7" y="12"/>
                    <a:pt x="9" y="12"/>
                    <a:pt x="9" y="8"/>
                  </a:cubicBezTo>
                  <a:cubicBezTo>
                    <a:pt x="10" y="4"/>
                    <a:pt x="5" y="7"/>
                    <a:pt x="7" y="1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96" name="Google Shape;796;p35"/>
            <p:cNvSpPr/>
            <p:nvPr/>
          </p:nvSpPr>
          <p:spPr>
            <a:xfrm>
              <a:off x="2089150" y="1174750"/>
              <a:ext cx="46038" cy="33338"/>
            </a:xfrm>
            <a:custGeom>
              <a:rect b="b" l="l" r="r" t="t"/>
              <a:pathLst>
                <a:path extrusionOk="0" h="9" w="12">
                  <a:moveTo>
                    <a:pt x="2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10" y="3"/>
                    <a:pt x="12" y="3"/>
                    <a:pt x="12" y="6"/>
                  </a:cubicBezTo>
                  <a:cubicBezTo>
                    <a:pt x="9" y="5"/>
                    <a:pt x="9" y="7"/>
                    <a:pt x="9" y="9"/>
                  </a:cubicBezTo>
                  <a:cubicBezTo>
                    <a:pt x="7" y="7"/>
                    <a:pt x="5" y="4"/>
                    <a:pt x="0" y="5"/>
                  </a:cubicBezTo>
                  <a:cubicBezTo>
                    <a:pt x="1" y="3"/>
                    <a:pt x="2" y="2"/>
                    <a:pt x="2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97" name="Google Shape;797;p35"/>
            <p:cNvSpPr/>
            <p:nvPr/>
          </p:nvSpPr>
          <p:spPr>
            <a:xfrm>
              <a:off x="2317750" y="1160462"/>
              <a:ext cx="106363" cy="74613"/>
            </a:xfrm>
            <a:custGeom>
              <a:rect b="b" l="l" r="r" t="t"/>
              <a:pathLst>
                <a:path extrusionOk="0" h="20" w="28">
                  <a:moveTo>
                    <a:pt x="25" y="2"/>
                  </a:moveTo>
                  <a:cubicBezTo>
                    <a:pt x="28" y="1"/>
                    <a:pt x="26" y="7"/>
                    <a:pt x="26" y="9"/>
                  </a:cubicBezTo>
                  <a:cubicBezTo>
                    <a:pt x="24" y="8"/>
                    <a:pt x="24" y="10"/>
                    <a:pt x="24" y="11"/>
                  </a:cubicBezTo>
                  <a:cubicBezTo>
                    <a:pt x="19" y="9"/>
                    <a:pt x="18" y="17"/>
                    <a:pt x="17" y="13"/>
                  </a:cubicBezTo>
                  <a:cubicBezTo>
                    <a:pt x="13" y="16"/>
                    <a:pt x="11" y="19"/>
                    <a:pt x="5" y="20"/>
                  </a:cubicBezTo>
                  <a:cubicBezTo>
                    <a:pt x="4" y="19"/>
                    <a:pt x="4" y="17"/>
                    <a:pt x="4" y="14"/>
                  </a:cubicBezTo>
                  <a:cubicBezTo>
                    <a:pt x="3" y="13"/>
                    <a:pt x="2" y="13"/>
                    <a:pt x="1" y="11"/>
                  </a:cubicBezTo>
                  <a:cubicBezTo>
                    <a:pt x="0" y="9"/>
                    <a:pt x="2" y="7"/>
                    <a:pt x="1" y="4"/>
                  </a:cubicBezTo>
                  <a:cubicBezTo>
                    <a:pt x="4" y="5"/>
                    <a:pt x="4" y="3"/>
                    <a:pt x="4" y="2"/>
                  </a:cubicBezTo>
                  <a:cubicBezTo>
                    <a:pt x="6" y="2"/>
                    <a:pt x="8" y="2"/>
                    <a:pt x="8" y="0"/>
                  </a:cubicBezTo>
                  <a:cubicBezTo>
                    <a:pt x="10" y="3"/>
                    <a:pt x="17" y="0"/>
                    <a:pt x="19" y="3"/>
                  </a:cubicBezTo>
                  <a:cubicBezTo>
                    <a:pt x="22" y="3"/>
                    <a:pt x="25" y="4"/>
                    <a:pt x="25" y="2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98" name="Google Shape;798;p35"/>
            <p:cNvSpPr/>
            <p:nvPr/>
          </p:nvSpPr>
          <p:spPr>
            <a:xfrm>
              <a:off x="3852862" y="1449387"/>
              <a:ext cx="223838" cy="107950"/>
            </a:xfrm>
            <a:custGeom>
              <a:rect b="b" l="l" r="r" t="t"/>
              <a:pathLst>
                <a:path extrusionOk="0" h="29" w="60">
                  <a:moveTo>
                    <a:pt x="44" y="0"/>
                  </a:moveTo>
                  <a:cubicBezTo>
                    <a:pt x="45" y="1"/>
                    <a:pt x="47" y="2"/>
                    <a:pt x="49" y="3"/>
                  </a:cubicBezTo>
                  <a:cubicBezTo>
                    <a:pt x="50" y="3"/>
                    <a:pt x="53" y="4"/>
                    <a:pt x="54" y="5"/>
                  </a:cubicBezTo>
                  <a:cubicBezTo>
                    <a:pt x="54" y="5"/>
                    <a:pt x="52" y="7"/>
                    <a:pt x="52" y="7"/>
                  </a:cubicBezTo>
                  <a:cubicBezTo>
                    <a:pt x="52" y="10"/>
                    <a:pt x="56" y="13"/>
                    <a:pt x="59" y="12"/>
                  </a:cubicBezTo>
                  <a:cubicBezTo>
                    <a:pt x="60" y="15"/>
                    <a:pt x="59" y="17"/>
                    <a:pt x="55" y="20"/>
                  </a:cubicBezTo>
                  <a:cubicBezTo>
                    <a:pt x="54" y="21"/>
                    <a:pt x="52" y="21"/>
                    <a:pt x="51" y="21"/>
                  </a:cubicBezTo>
                  <a:cubicBezTo>
                    <a:pt x="48" y="23"/>
                    <a:pt x="49" y="23"/>
                    <a:pt x="45" y="24"/>
                  </a:cubicBezTo>
                  <a:cubicBezTo>
                    <a:pt x="45" y="24"/>
                    <a:pt x="41" y="25"/>
                    <a:pt x="41" y="26"/>
                  </a:cubicBezTo>
                  <a:cubicBezTo>
                    <a:pt x="40" y="27"/>
                    <a:pt x="40" y="27"/>
                    <a:pt x="38" y="27"/>
                  </a:cubicBezTo>
                  <a:cubicBezTo>
                    <a:pt x="37" y="27"/>
                    <a:pt x="26" y="29"/>
                    <a:pt x="21" y="28"/>
                  </a:cubicBezTo>
                  <a:cubicBezTo>
                    <a:pt x="21" y="28"/>
                    <a:pt x="21" y="27"/>
                    <a:pt x="20" y="27"/>
                  </a:cubicBezTo>
                  <a:cubicBezTo>
                    <a:pt x="18" y="27"/>
                    <a:pt x="17" y="24"/>
                    <a:pt x="14" y="24"/>
                  </a:cubicBezTo>
                  <a:cubicBezTo>
                    <a:pt x="13" y="24"/>
                    <a:pt x="13" y="23"/>
                    <a:pt x="12" y="23"/>
                  </a:cubicBezTo>
                  <a:cubicBezTo>
                    <a:pt x="12" y="21"/>
                    <a:pt x="13" y="22"/>
                    <a:pt x="14" y="21"/>
                  </a:cubicBezTo>
                  <a:cubicBezTo>
                    <a:pt x="14" y="20"/>
                    <a:pt x="11" y="20"/>
                    <a:pt x="10" y="19"/>
                  </a:cubicBezTo>
                  <a:cubicBezTo>
                    <a:pt x="9" y="16"/>
                    <a:pt x="11" y="14"/>
                    <a:pt x="10" y="10"/>
                  </a:cubicBezTo>
                  <a:cubicBezTo>
                    <a:pt x="5" y="9"/>
                    <a:pt x="5" y="15"/>
                    <a:pt x="2" y="12"/>
                  </a:cubicBezTo>
                  <a:cubicBezTo>
                    <a:pt x="0" y="7"/>
                    <a:pt x="6" y="10"/>
                    <a:pt x="5" y="6"/>
                  </a:cubicBezTo>
                  <a:cubicBezTo>
                    <a:pt x="10" y="7"/>
                    <a:pt x="9" y="6"/>
                    <a:pt x="16" y="6"/>
                  </a:cubicBezTo>
                  <a:cubicBezTo>
                    <a:pt x="17" y="9"/>
                    <a:pt x="20" y="9"/>
                    <a:pt x="17" y="12"/>
                  </a:cubicBezTo>
                  <a:cubicBezTo>
                    <a:pt x="21" y="12"/>
                    <a:pt x="22" y="10"/>
                    <a:pt x="21" y="6"/>
                  </a:cubicBezTo>
                  <a:cubicBezTo>
                    <a:pt x="22" y="9"/>
                    <a:pt x="34" y="3"/>
                    <a:pt x="30" y="9"/>
                  </a:cubicBezTo>
                  <a:cubicBezTo>
                    <a:pt x="33" y="10"/>
                    <a:pt x="32" y="6"/>
                    <a:pt x="33" y="6"/>
                  </a:cubicBezTo>
                  <a:cubicBezTo>
                    <a:pt x="35" y="5"/>
                    <a:pt x="38" y="5"/>
                    <a:pt x="41" y="5"/>
                  </a:cubicBezTo>
                  <a:cubicBezTo>
                    <a:pt x="43" y="4"/>
                    <a:pt x="44" y="3"/>
                    <a:pt x="44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799" name="Google Shape;799;p35"/>
            <p:cNvSpPr/>
            <p:nvPr/>
          </p:nvSpPr>
          <p:spPr>
            <a:xfrm>
              <a:off x="2501900" y="1474787"/>
              <a:ext cx="134938" cy="98425"/>
            </a:xfrm>
            <a:custGeom>
              <a:rect b="b" l="l" r="r" t="t"/>
              <a:pathLst>
                <a:path extrusionOk="0" h="26" w="36">
                  <a:moveTo>
                    <a:pt x="10" y="0"/>
                  </a:moveTo>
                  <a:cubicBezTo>
                    <a:pt x="12" y="4"/>
                    <a:pt x="19" y="2"/>
                    <a:pt x="18" y="9"/>
                  </a:cubicBezTo>
                  <a:cubicBezTo>
                    <a:pt x="19" y="10"/>
                    <a:pt x="21" y="7"/>
                    <a:pt x="21" y="7"/>
                  </a:cubicBezTo>
                  <a:cubicBezTo>
                    <a:pt x="23" y="8"/>
                    <a:pt x="22" y="11"/>
                    <a:pt x="25" y="12"/>
                  </a:cubicBezTo>
                  <a:cubicBezTo>
                    <a:pt x="27" y="12"/>
                    <a:pt x="29" y="17"/>
                    <a:pt x="31" y="19"/>
                  </a:cubicBezTo>
                  <a:cubicBezTo>
                    <a:pt x="35" y="17"/>
                    <a:pt x="34" y="17"/>
                    <a:pt x="36" y="20"/>
                  </a:cubicBezTo>
                  <a:cubicBezTo>
                    <a:pt x="33" y="23"/>
                    <a:pt x="24" y="21"/>
                    <a:pt x="18" y="21"/>
                  </a:cubicBezTo>
                  <a:cubicBezTo>
                    <a:pt x="16" y="23"/>
                    <a:pt x="12" y="23"/>
                    <a:pt x="11" y="26"/>
                  </a:cubicBezTo>
                  <a:cubicBezTo>
                    <a:pt x="8" y="24"/>
                    <a:pt x="6" y="20"/>
                    <a:pt x="0" y="21"/>
                  </a:cubicBezTo>
                  <a:cubicBezTo>
                    <a:pt x="0" y="20"/>
                    <a:pt x="2" y="20"/>
                    <a:pt x="3" y="20"/>
                  </a:cubicBezTo>
                  <a:cubicBezTo>
                    <a:pt x="1" y="18"/>
                    <a:pt x="1" y="17"/>
                    <a:pt x="4" y="17"/>
                  </a:cubicBezTo>
                  <a:cubicBezTo>
                    <a:pt x="1" y="12"/>
                    <a:pt x="4" y="10"/>
                    <a:pt x="4" y="5"/>
                  </a:cubicBezTo>
                  <a:cubicBezTo>
                    <a:pt x="7" y="4"/>
                    <a:pt x="10" y="4"/>
                    <a:pt x="10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800" name="Google Shape;800;p35"/>
            <p:cNvSpPr/>
            <p:nvPr/>
          </p:nvSpPr>
          <p:spPr>
            <a:xfrm>
              <a:off x="6416675" y="3027363"/>
              <a:ext cx="225425" cy="239713"/>
            </a:xfrm>
            <a:custGeom>
              <a:rect b="b" l="l" r="r" t="t"/>
              <a:pathLst>
                <a:path extrusionOk="0" h="64" w="60">
                  <a:moveTo>
                    <a:pt x="5" y="9"/>
                  </a:moveTo>
                  <a:cubicBezTo>
                    <a:pt x="5" y="7"/>
                    <a:pt x="3" y="8"/>
                    <a:pt x="2" y="7"/>
                  </a:cubicBezTo>
                  <a:cubicBezTo>
                    <a:pt x="1" y="6"/>
                    <a:pt x="2" y="3"/>
                    <a:pt x="0" y="3"/>
                  </a:cubicBezTo>
                  <a:cubicBezTo>
                    <a:pt x="3" y="0"/>
                    <a:pt x="6" y="4"/>
                    <a:pt x="11" y="2"/>
                  </a:cubicBezTo>
                  <a:cubicBezTo>
                    <a:pt x="10" y="5"/>
                    <a:pt x="15" y="3"/>
                    <a:pt x="16" y="4"/>
                  </a:cubicBezTo>
                  <a:cubicBezTo>
                    <a:pt x="17" y="5"/>
                    <a:pt x="16" y="7"/>
                    <a:pt x="16" y="7"/>
                  </a:cubicBezTo>
                  <a:cubicBezTo>
                    <a:pt x="18" y="8"/>
                    <a:pt x="20" y="7"/>
                    <a:pt x="19" y="10"/>
                  </a:cubicBezTo>
                  <a:cubicBezTo>
                    <a:pt x="23" y="9"/>
                    <a:pt x="22" y="13"/>
                    <a:pt x="25" y="13"/>
                  </a:cubicBezTo>
                  <a:cubicBezTo>
                    <a:pt x="27" y="13"/>
                    <a:pt x="31" y="21"/>
                    <a:pt x="35" y="21"/>
                  </a:cubicBezTo>
                  <a:cubicBezTo>
                    <a:pt x="38" y="21"/>
                    <a:pt x="36" y="24"/>
                    <a:pt x="37" y="25"/>
                  </a:cubicBezTo>
                  <a:cubicBezTo>
                    <a:pt x="38" y="26"/>
                    <a:pt x="41" y="26"/>
                    <a:pt x="42" y="27"/>
                  </a:cubicBezTo>
                  <a:cubicBezTo>
                    <a:pt x="42" y="27"/>
                    <a:pt x="44" y="29"/>
                    <a:pt x="44" y="30"/>
                  </a:cubicBezTo>
                  <a:cubicBezTo>
                    <a:pt x="45" y="30"/>
                    <a:pt x="44" y="32"/>
                    <a:pt x="44" y="32"/>
                  </a:cubicBezTo>
                  <a:cubicBezTo>
                    <a:pt x="45" y="33"/>
                    <a:pt x="46" y="34"/>
                    <a:pt x="47" y="35"/>
                  </a:cubicBezTo>
                  <a:cubicBezTo>
                    <a:pt x="48" y="36"/>
                    <a:pt x="49" y="39"/>
                    <a:pt x="51" y="39"/>
                  </a:cubicBezTo>
                  <a:cubicBezTo>
                    <a:pt x="52" y="40"/>
                    <a:pt x="54" y="42"/>
                    <a:pt x="54" y="42"/>
                  </a:cubicBezTo>
                  <a:cubicBezTo>
                    <a:pt x="56" y="44"/>
                    <a:pt x="55" y="49"/>
                    <a:pt x="57" y="49"/>
                  </a:cubicBezTo>
                  <a:cubicBezTo>
                    <a:pt x="59" y="49"/>
                    <a:pt x="59" y="53"/>
                    <a:pt x="58" y="55"/>
                  </a:cubicBezTo>
                  <a:cubicBezTo>
                    <a:pt x="58" y="57"/>
                    <a:pt x="55" y="59"/>
                    <a:pt x="60" y="59"/>
                  </a:cubicBezTo>
                  <a:cubicBezTo>
                    <a:pt x="59" y="64"/>
                    <a:pt x="55" y="61"/>
                    <a:pt x="53" y="61"/>
                  </a:cubicBezTo>
                  <a:cubicBezTo>
                    <a:pt x="51" y="60"/>
                    <a:pt x="49" y="61"/>
                    <a:pt x="47" y="61"/>
                  </a:cubicBezTo>
                  <a:cubicBezTo>
                    <a:pt x="47" y="60"/>
                    <a:pt x="48" y="58"/>
                    <a:pt x="47" y="58"/>
                  </a:cubicBezTo>
                  <a:cubicBezTo>
                    <a:pt x="47" y="57"/>
                    <a:pt x="45" y="58"/>
                    <a:pt x="44" y="58"/>
                  </a:cubicBezTo>
                  <a:cubicBezTo>
                    <a:pt x="43" y="57"/>
                    <a:pt x="41" y="52"/>
                    <a:pt x="37" y="52"/>
                  </a:cubicBezTo>
                  <a:cubicBezTo>
                    <a:pt x="38" y="51"/>
                    <a:pt x="39" y="51"/>
                    <a:pt x="39" y="49"/>
                  </a:cubicBezTo>
                  <a:cubicBezTo>
                    <a:pt x="39" y="48"/>
                    <a:pt x="37" y="49"/>
                    <a:pt x="37" y="49"/>
                  </a:cubicBezTo>
                  <a:cubicBezTo>
                    <a:pt x="36" y="50"/>
                    <a:pt x="37" y="47"/>
                    <a:pt x="36" y="46"/>
                  </a:cubicBezTo>
                  <a:cubicBezTo>
                    <a:pt x="35" y="46"/>
                    <a:pt x="34" y="47"/>
                    <a:pt x="33" y="46"/>
                  </a:cubicBezTo>
                  <a:cubicBezTo>
                    <a:pt x="31" y="45"/>
                    <a:pt x="31" y="41"/>
                    <a:pt x="28" y="41"/>
                  </a:cubicBezTo>
                  <a:cubicBezTo>
                    <a:pt x="29" y="35"/>
                    <a:pt x="25" y="35"/>
                    <a:pt x="25" y="31"/>
                  </a:cubicBezTo>
                  <a:cubicBezTo>
                    <a:pt x="23" y="31"/>
                    <a:pt x="24" y="33"/>
                    <a:pt x="23" y="34"/>
                  </a:cubicBezTo>
                  <a:cubicBezTo>
                    <a:pt x="21" y="32"/>
                    <a:pt x="22" y="29"/>
                    <a:pt x="21" y="27"/>
                  </a:cubicBezTo>
                  <a:cubicBezTo>
                    <a:pt x="20" y="26"/>
                    <a:pt x="18" y="25"/>
                    <a:pt x="18" y="24"/>
                  </a:cubicBezTo>
                  <a:cubicBezTo>
                    <a:pt x="17" y="24"/>
                    <a:pt x="17" y="22"/>
                    <a:pt x="15" y="23"/>
                  </a:cubicBezTo>
                  <a:cubicBezTo>
                    <a:pt x="16" y="20"/>
                    <a:pt x="14" y="19"/>
                    <a:pt x="14" y="17"/>
                  </a:cubicBezTo>
                  <a:cubicBezTo>
                    <a:pt x="13" y="15"/>
                    <a:pt x="11" y="15"/>
                    <a:pt x="9" y="14"/>
                  </a:cubicBezTo>
                  <a:cubicBezTo>
                    <a:pt x="9" y="14"/>
                    <a:pt x="6" y="11"/>
                    <a:pt x="7" y="11"/>
                  </a:cubicBezTo>
                  <a:cubicBezTo>
                    <a:pt x="6" y="9"/>
                    <a:pt x="10" y="6"/>
                    <a:pt x="5" y="9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801" name="Google Shape;801;p35"/>
            <p:cNvSpPr/>
            <p:nvPr/>
          </p:nvSpPr>
          <p:spPr>
            <a:xfrm>
              <a:off x="5299075" y="3403600"/>
              <a:ext cx="161925" cy="295275"/>
            </a:xfrm>
            <a:custGeom>
              <a:rect b="b" l="l" r="r" t="t"/>
              <a:pathLst>
                <a:path extrusionOk="0" h="79" w="43">
                  <a:moveTo>
                    <a:pt x="32" y="0"/>
                  </a:moveTo>
                  <a:cubicBezTo>
                    <a:pt x="34" y="1"/>
                    <a:pt x="36" y="1"/>
                    <a:pt x="38" y="1"/>
                  </a:cubicBezTo>
                  <a:cubicBezTo>
                    <a:pt x="36" y="8"/>
                    <a:pt x="43" y="21"/>
                    <a:pt x="35" y="26"/>
                  </a:cubicBezTo>
                  <a:cubicBezTo>
                    <a:pt x="35" y="33"/>
                    <a:pt x="34" y="38"/>
                    <a:pt x="32" y="43"/>
                  </a:cubicBezTo>
                  <a:cubicBezTo>
                    <a:pt x="32" y="46"/>
                    <a:pt x="31" y="50"/>
                    <a:pt x="28" y="50"/>
                  </a:cubicBezTo>
                  <a:cubicBezTo>
                    <a:pt x="29" y="54"/>
                    <a:pt x="27" y="56"/>
                    <a:pt x="27" y="59"/>
                  </a:cubicBezTo>
                  <a:cubicBezTo>
                    <a:pt x="27" y="59"/>
                    <a:pt x="27" y="61"/>
                    <a:pt x="27" y="62"/>
                  </a:cubicBezTo>
                  <a:cubicBezTo>
                    <a:pt x="27" y="62"/>
                    <a:pt x="24" y="63"/>
                    <a:pt x="24" y="63"/>
                  </a:cubicBezTo>
                  <a:cubicBezTo>
                    <a:pt x="23" y="65"/>
                    <a:pt x="24" y="68"/>
                    <a:pt x="23" y="71"/>
                  </a:cubicBezTo>
                  <a:cubicBezTo>
                    <a:pt x="22" y="72"/>
                    <a:pt x="21" y="71"/>
                    <a:pt x="21" y="73"/>
                  </a:cubicBezTo>
                  <a:cubicBezTo>
                    <a:pt x="21" y="74"/>
                    <a:pt x="19" y="75"/>
                    <a:pt x="20" y="77"/>
                  </a:cubicBezTo>
                  <a:cubicBezTo>
                    <a:pt x="16" y="78"/>
                    <a:pt x="11" y="79"/>
                    <a:pt x="6" y="78"/>
                  </a:cubicBezTo>
                  <a:cubicBezTo>
                    <a:pt x="6" y="75"/>
                    <a:pt x="3" y="75"/>
                    <a:pt x="4" y="71"/>
                  </a:cubicBezTo>
                  <a:cubicBezTo>
                    <a:pt x="3" y="71"/>
                    <a:pt x="3" y="70"/>
                    <a:pt x="3" y="69"/>
                  </a:cubicBezTo>
                  <a:cubicBezTo>
                    <a:pt x="1" y="69"/>
                    <a:pt x="0" y="68"/>
                    <a:pt x="0" y="67"/>
                  </a:cubicBezTo>
                  <a:cubicBezTo>
                    <a:pt x="0" y="65"/>
                    <a:pt x="0" y="63"/>
                    <a:pt x="0" y="62"/>
                  </a:cubicBezTo>
                  <a:cubicBezTo>
                    <a:pt x="0" y="60"/>
                    <a:pt x="1" y="61"/>
                    <a:pt x="2" y="60"/>
                  </a:cubicBezTo>
                  <a:cubicBezTo>
                    <a:pt x="2" y="59"/>
                    <a:pt x="0" y="59"/>
                    <a:pt x="0" y="59"/>
                  </a:cubicBezTo>
                  <a:cubicBezTo>
                    <a:pt x="1" y="56"/>
                    <a:pt x="2" y="55"/>
                    <a:pt x="3" y="53"/>
                  </a:cubicBezTo>
                  <a:cubicBezTo>
                    <a:pt x="3" y="53"/>
                    <a:pt x="3" y="51"/>
                    <a:pt x="3" y="50"/>
                  </a:cubicBezTo>
                  <a:cubicBezTo>
                    <a:pt x="3" y="50"/>
                    <a:pt x="6" y="49"/>
                    <a:pt x="6" y="49"/>
                  </a:cubicBezTo>
                  <a:cubicBezTo>
                    <a:pt x="6" y="47"/>
                    <a:pt x="4" y="37"/>
                    <a:pt x="9" y="42"/>
                  </a:cubicBezTo>
                  <a:cubicBezTo>
                    <a:pt x="9" y="39"/>
                    <a:pt x="6" y="40"/>
                    <a:pt x="6" y="38"/>
                  </a:cubicBezTo>
                  <a:cubicBezTo>
                    <a:pt x="6" y="29"/>
                    <a:pt x="6" y="29"/>
                    <a:pt x="6" y="29"/>
                  </a:cubicBezTo>
                  <a:cubicBezTo>
                    <a:pt x="8" y="30"/>
                    <a:pt x="8" y="28"/>
                    <a:pt x="9" y="26"/>
                  </a:cubicBezTo>
                  <a:cubicBezTo>
                    <a:pt x="11" y="27"/>
                    <a:pt x="12" y="24"/>
                    <a:pt x="13" y="24"/>
                  </a:cubicBezTo>
                  <a:cubicBezTo>
                    <a:pt x="15" y="23"/>
                    <a:pt x="21" y="24"/>
                    <a:pt x="20" y="18"/>
                  </a:cubicBezTo>
                  <a:cubicBezTo>
                    <a:pt x="22" y="18"/>
                    <a:pt x="22" y="19"/>
                    <a:pt x="24" y="19"/>
                  </a:cubicBezTo>
                  <a:cubicBezTo>
                    <a:pt x="23" y="15"/>
                    <a:pt x="25" y="14"/>
                    <a:pt x="25" y="11"/>
                  </a:cubicBezTo>
                  <a:cubicBezTo>
                    <a:pt x="30" y="13"/>
                    <a:pt x="28" y="2"/>
                    <a:pt x="30" y="10"/>
                  </a:cubicBezTo>
                  <a:cubicBezTo>
                    <a:pt x="34" y="8"/>
                    <a:pt x="30" y="2"/>
                    <a:pt x="32" y="0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802" name="Google Shape;802;p35"/>
            <p:cNvSpPr/>
            <p:nvPr/>
          </p:nvSpPr>
          <p:spPr>
            <a:xfrm>
              <a:off x="6796087" y="3387725"/>
              <a:ext cx="866775" cy="633413"/>
            </a:xfrm>
            <a:custGeom>
              <a:rect b="b" l="l" r="r" t="t"/>
              <a:pathLst>
                <a:path extrusionOk="0" h="169" w="231">
                  <a:moveTo>
                    <a:pt x="134" y="7"/>
                  </a:moveTo>
                  <a:cubicBezTo>
                    <a:pt x="134" y="14"/>
                    <a:pt x="134" y="14"/>
                    <a:pt x="134" y="14"/>
                  </a:cubicBezTo>
                  <a:cubicBezTo>
                    <a:pt x="130" y="14"/>
                    <a:pt x="130" y="14"/>
                    <a:pt x="130" y="14"/>
                  </a:cubicBezTo>
                  <a:cubicBezTo>
                    <a:pt x="132" y="15"/>
                    <a:pt x="131" y="16"/>
                    <a:pt x="129" y="16"/>
                  </a:cubicBezTo>
                  <a:cubicBezTo>
                    <a:pt x="131" y="19"/>
                    <a:pt x="128" y="18"/>
                    <a:pt x="129" y="22"/>
                  </a:cubicBezTo>
                  <a:cubicBezTo>
                    <a:pt x="130" y="24"/>
                    <a:pt x="132" y="25"/>
                    <a:pt x="136" y="25"/>
                  </a:cubicBezTo>
                  <a:cubicBezTo>
                    <a:pt x="136" y="31"/>
                    <a:pt x="145" y="29"/>
                    <a:pt x="145" y="35"/>
                  </a:cubicBezTo>
                  <a:cubicBezTo>
                    <a:pt x="149" y="35"/>
                    <a:pt x="153" y="34"/>
                    <a:pt x="155" y="36"/>
                  </a:cubicBezTo>
                  <a:cubicBezTo>
                    <a:pt x="158" y="35"/>
                    <a:pt x="155" y="30"/>
                    <a:pt x="161" y="32"/>
                  </a:cubicBezTo>
                  <a:cubicBezTo>
                    <a:pt x="160" y="31"/>
                    <a:pt x="159" y="28"/>
                    <a:pt x="161" y="28"/>
                  </a:cubicBezTo>
                  <a:cubicBezTo>
                    <a:pt x="163" y="28"/>
                    <a:pt x="161" y="25"/>
                    <a:pt x="161" y="23"/>
                  </a:cubicBezTo>
                  <a:cubicBezTo>
                    <a:pt x="161" y="23"/>
                    <a:pt x="162" y="23"/>
                    <a:pt x="162" y="22"/>
                  </a:cubicBezTo>
                  <a:cubicBezTo>
                    <a:pt x="162" y="21"/>
                    <a:pt x="164" y="19"/>
                    <a:pt x="164" y="16"/>
                  </a:cubicBezTo>
                  <a:cubicBezTo>
                    <a:pt x="163" y="15"/>
                    <a:pt x="162" y="14"/>
                    <a:pt x="164" y="9"/>
                  </a:cubicBezTo>
                  <a:cubicBezTo>
                    <a:pt x="164" y="9"/>
                    <a:pt x="166" y="10"/>
                    <a:pt x="167" y="9"/>
                  </a:cubicBezTo>
                  <a:cubicBezTo>
                    <a:pt x="168" y="8"/>
                    <a:pt x="167" y="4"/>
                    <a:pt x="168" y="2"/>
                  </a:cubicBezTo>
                  <a:cubicBezTo>
                    <a:pt x="171" y="2"/>
                    <a:pt x="169" y="7"/>
                    <a:pt x="171" y="8"/>
                  </a:cubicBezTo>
                  <a:cubicBezTo>
                    <a:pt x="171" y="8"/>
                    <a:pt x="172" y="8"/>
                    <a:pt x="172" y="8"/>
                  </a:cubicBezTo>
                  <a:cubicBezTo>
                    <a:pt x="173" y="10"/>
                    <a:pt x="174" y="13"/>
                    <a:pt x="175" y="15"/>
                  </a:cubicBezTo>
                  <a:cubicBezTo>
                    <a:pt x="176" y="17"/>
                    <a:pt x="179" y="19"/>
                    <a:pt x="179" y="22"/>
                  </a:cubicBezTo>
                  <a:cubicBezTo>
                    <a:pt x="183" y="18"/>
                    <a:pt x="180" y="24"/>
                    <a:pt x="185" y="23"/>
                  </a:cubicBezTo>
                  <a:cubicBezTo>
                    <a:pt x="185" y="26"/>
                    <a:pt x="184" y="30"/>
                    <a:pt x="186" y="32"/>
                  </a:cubicBezTo>
                  <a:cubicBezTo>
                    <a:pt x="188" y="34"/>
                    <a:pt x="186" y="37"/>
                    <a:pt x="188" y="42"/>
                  </a:cubicBezTo>
                  <a:cubicBezTo>
                    <a:pt x="191" y="37"/>
                    <a:pt x="188" y="41"/>
                    <a:pt x="193" y="42"/>
                  </a:cubicBezTo>
                  <a:cubicBezTo>
                    <a:pt x="194" y="44"/>
                    <a:pt x="192" y="44"/>
                    <a:pt x="192" y="46"/>
                  </a:cubicBezTo>
                  <a:cubicBezTo>
                    <a:pt x="194" y="48"/>
                    <a:pt x="198" y="48"/>
                    <a:pt x="197" y="53"/>
                  </a:cubicBezTo>
                  <a:cubicBezTo>
                    <a:pt x="198" y="53"/>
                    <a:pt x="201" y="52"/>
                    <a:pt x="202" y="53"/>
                  </a:cubicBezTo>
                  <a:cubicBezTo>
                    <a:pt x="202" y="53"/>
                    <a:pt x="201" y="55"/>
                    <a:pt x="202" y="56"/>
                  </a:cubicBezTo>
                  <a:cubicBezTo>
                    <a:pt x="202" y="56"/>
                    <a:pt x="204" y="55"/>
                    <a:pt x="204" y="56"/>
                  </a:cubicBezTo>
                  <a:cubicBezTo>
                    <a:pt x="206" y="58"/>
                    <a:pt x="206" y="62"/>
                    <a:pt x="210" y="61"/>
                  </a:cubicBezTo>
                  <a:cubicBezTo>
                    <a:pt x="210" y="65"/>
                    <a:pt x="213" y="69"/>
                    <a:pt x="214" y="71"/>
                  </a:cubicBezTo>
                  <a:cubicBezTo>
                    <a:pt x="215" y="72"/>
                    <a:pt x="216" y="74"/>
                    <a:pt x="217" y="75"/>
                  </a:cubicBezTo>
                  <a:cubicBezTo>
                    <a:pt x="217" y="76"/>
                    <a:pt x="219" y="75"/>
                    <a:pt x="220" y="75"/>
                  </a:cubicBezTo>
                  <a:cubicBezTo>
                    <a:pt x="220" y="76"/>
                    <a:pt x="219" y="78"/>
                    <a:pt x="220" y="78"/>
                  </a:cubicBezTo>
                  <a:cubicBezTo>
                    <a:pt x="221" y="79"/>
                    <a:pt x="223" y="79"/>
                    <a:pt x="223" y="78"/>
                  </a:cubicBezTo>
                  <a:cubicBezTo>
                    <a:pt x="226" y="81"/>
                    <a:pt x="223" y="85"/>
                    <a:pt x="228" y="84"/>
                  </a:cubicBezTo>
                  <a:cubicBezTo>
                    <a:pt x="225" y="88"/>
                    <a:pt x="229" y="93"/>
                    <a:pt x="230" y="99"/>
                  </a:cubicBezTo>
                  <a:cubicBezTo>
                    <a:pt x="230" y="102"/>
                    <a:pt x="228" y="106"/>
                    <a:pt x="231" y="108"/>
                  </a:cubicBezTo>
                  <a:cubicBezTo>
                    <a:pt x="228" y="110"/>
                    <a:pt x="229" y="112"/>
                    <a:pt x="228" y="117"/>
                  </a:cubicBezTo>
                  <a:cubicBezTo>
                    <a:pt x="228" y="117"/>
                    <a:pt x="226" y="118"/>
                    <a:pt x="227" y="119"/>
                  </a:cubicBezTo>
                  <a:cubicBezTo>
                    <a:pt x="227" y="119"/>
                    <a:pt x="228" y="119"/>
                    <a:pt x="228" y="119"/>
                  </a:cubicBezTo>
                  <a:cubicBezTo>
                    <a:pt x="228" y="119"/>
                    <a:pt x="227" y="122"/>
                    <a:pt x="227" y="123"/>
                  </a:cubicBezTo>
                  <a:cubicBezTo>
                    <a:pt x="227" y="123"/>
                    <a:pt x="224" y="124"/>
                    <a:pt x="224" y="124"/>
                  </a:cubicBezTo>
                  <a:cubicBezTo>
                    <a:pt x="224" y="126"/>
                    <a:pt x="227" y="128"/>
                    <a:pt x="224" y="131"/>
                  </a:cubicBezTo>
                  <a:cubicBezTo>
                    <a:pt x="221" y="131"/>
                    <a:pt x="222" y="135"/>
                    <a:pt x="218" y="134"/>
                  </a:cubicBezTo>
                  <a:cubicBezTo>
                    <a:pt x="219" y="137"/>
                    <a:pt x="218" y="139"/>
                    <a:pt x="216" y="138"/>
                  </a:cubicBezTo>
                  <a:cubicBezTo>
                    <a:pt x="217" y="144"/>
                    <a:pt x="213" y="146"/>
                    <a:pt x="214" y="151"/>
                  </a:cubicBezTo>
                  <a:cubicBezTo>
                    <a:pt x="208" y="150"/>
                    <a:pt x="209" y="156"/>
                    <a:pt x="209" y="159"/>
                  </a:cubicBezTo>
                  <a:cubicBezTo>
                    <a:pt x="207" y="159"/>
                    <a:pt x="204" y="159"/>
                    <a:pt x="204" y="161"/>
                  </a:cubicBezTo>
                  <a:cubicBezTo>
                    <a:pt x="204" y="163"/>
                    <a:pt x="199" y="164"/>
                    <a:pt x="196" y="165"/>
                  </a:cubicBezTo>
                  <a:cubicBezTo>
                    <a:pt x="195" y="166"/>
                    <a:pt x="194" y="167"/>
                    <a:pt x="193" y="168"/>
                  </a:cubicBezTo>
                  <a:cubicBezTo>
                    <a:pt x="192" y="169"/>
                    <a:pt x="190" y="168"/>
                    <a:pt x="190" y="169"/>
                  </a:cubicBezTo>
                  <a:cubicBezTo>
                    <a:pt x="187" y="168"/>
                    <a:pt x="186" y="165"/>
                    <a:pt x="182" y="164"/>
                  </a:cubicBezTo>
                  <a:cubicBezTo>
                    <a:pt x="179" y="162"/>
                    <a:pt x="180" y="166"/>
                    <a:pt x="179" y="167"/>
                  </a:cubicBezTo>
                  <a:cubicBezTo>
                    <a:pt x="176" y="168"/>
                    <a:pt x="171" y="166"/>
                    <a:pt x="169" y="169"/>
                  </a:cubicBezTo>
                  <a:cubicBezTo>
                    <a:pt x="164" y="167"/>
                    <a:pt x="161" y="163"/>
                    <a:pt x="154" y="162"/>
                  </a:cubicBezTo>
                  <a:cubicBezTo>
                    <a:pt x="155" y="160"/>
                    <a:pt x="155" y="159"/>
                    <a:pt x="154" y="155"/>
                  </a:cubicBezTo>
                  <a:cubicBezTo>
                    <a:pt x="154" y="155"/>
                    <a:pt x="153" y="155"/>
                    <a:pt x="152" y="154"/>
                  </a:cubicBezTo>
                  <a:cubicBezTo>
                    <a:pt x="152" y="154"/>
                    <a:pt x="153" y="153"/>
                    <a:pt x="152" y="153"/>
                  </a:cubicBezTo>
                  <a:cubicBezTo>
                    <a:pt x="152" y="151"/>
                    <a:pt x="149" y="150"/>
                    <a:pt x="151" y="150"/>
                  </a:cubicBezTo>
                  <a:cubicBezTo>
                    <a:pt x="150" y="149"/>
                    <a:pt x="145" y="145"/>
                    <a:pt x="144" y="148"/>
                  </a:cubicBezTo>
                  <a:cubicBezTo>
                    <a:pt x="142" y="147"/>
                    <a:pt x="142" y="143"/>
                    <a:pt x="140" y="141"/>
                  </a:cubicBezTo>
                  <a:cubicBezTo>
                    <a:pt x="139" y="138"/>
                    <a:pt x="141" y="138"/>
                    <a:pt x="141" y="136"/>
                  </a:cubicBezTo>
                  <a:cubicBezTo>
                    <a:pt x="140" y="134"/>
                    <a:pt x="139" y="135"/>
                    <a:pt x="134" y="134"/>
                  </a:cubicBezTo>
                  <a:cubicBezTo>
                    <a:pt x="131" y="136"/>
                    <a:pt x="132" y="141"/>
                    <a:pt x="126" y="140"/>
                  </a:cubicBezTo>
                  <a:cubicBezTo>
                    <a:pt x="127" y="134"/>
                    <a:pt x="122" y="136"/>
                    <a:pt x="123" y="130"/>
                  </a:cubicBezTo>
                  <a:cubicBezTo>
                    <a:pt x="120" y="130"/>
                    <a:pt x="119" y="128"/>
                    <a:pt x="115" y="129"/>
                  </a:cubicBezTo>
                  <a:cubicBezTo>
                    <a:pt x="115" y="127"/>
                    <a:pt x="116" y="128"/>
                    <a:pt x="117" y="127"/>
                  </a:cubicBezTo>
                  <a:cubicBezTo>
                    <a:pt x="114" y="123"/>
                    <a:pt x="110" y="127"/>
                    <a:pt x="103" y="126"/>
                  </a:cubicBezTo>
                  <a:cubicBezTo>
                    <a:pt x="99" y="125"/>
                    <a:pt x="95" y="123"/>
                    <a:pt x="91" y="122"/>
                  </a:cubicBezTo>
                  <a:cubicBezTo>
                    <a:pt x="88" y="123"/>
                    <a:pt x="83" y="122"/>
                    <a:pt x="82" y="126"/>
                  </a:cubicBezTo>
                  <a:cubicBezTo>
                    <a:pt x="80" y="126"/>
                    <a:pt x="79" y="126"/>
                    <a:pt x="77" y="126"/>
                  </a:cubicBezTo>
                  <a:cubicBezTo>
                    <a:pt x="75" y="126"/>
                    <a:pt x="76" y="127"/>
                    <a:pt x="75" y="127"/>
                  </a:cubicBezTo>
                  <a:cubicBezTo>
                    <a:pt x="73" y="128"/>
                    <a:pt x="74" y="125"/>
                    <a:pt x="71" y="129"/>
                  </a:cubicBezTo>
                  <a:cubicBezTo>
                    <a:pt x="71" y="129"/>
                    <a:pt x="69" y="130"/>
                    <a:pt x="70" y="131"/>
                  </a:cubicBezTo>
                  <a:cubicBezTo>
                    <a:pt x="68" y="129"/>
                    <a:pt x="67" y="127"/>
                    <a:pt x="67" y="133"/>
                  </a:cubicBezTo>
                  <a:cubicBezTo>
                    <a:pt x="66" y="133"/>
                    <a:pt x="66" y="131"/>
                    <a:pt x="64" y="131"/>
                  </a:cubicBezTo>
                  <a:cubicBezTo>
                    <a:pt x="62" y="131"/>
                    <a:pt x="64" y="133"/>
                    <a:pt x="64" y="133"/>
                  </a:cubicBezTo>
                  <a:cubicBezTo>
                    <a:pt x="62" y="136"/>
                    <a:pt x="58" y="134"/>
                    <a:pt x="57" y="138"/>
                  </a:cubicBezTo>
                  <a:cubicBezTo>
                    <a:pt x="53" y="136"/>
                    <a:pt x="45" y="138"/>
                    <a:pt x="39" y="137"/>
                  </a:cubicBezTo>
                  <a:cubicBezTo>
                    <a:pt x="37" y="137"/>
                    <a:pt x="38" y="139"/>
                    <a:pt x="37" y="140"/>
                  </a:cubicBezTo>
                  <a:cubicBezTo>
                    <a:pt x="37" y="140"/>
                    <a:pt x="35" y="140"/>
                    <a:pt x="35" y="140"/>
                  </a:cubicBezTo>
                  <a:cubicBezTo>
                    <a:pt x="33" y="140"/>
                    <a:pt x="32" y="141"/>
                    <a:pt x="30" y="141"/>
                  </a:cubicBezTo>
                  <a:cubicBezTo>
                    <a:pt x="26" y="142"/>
                    <a:pt x="19" y="145"/>
                    <a:pt x="11" y="144"/>
                  </a:cubicBezTo>
                  <a:cubicBezTo>
                    <a:pt x="12" y="141"/>
                    <a:pt x="11" y="136"/>
                    <a:pt x="15" y="136"/>
                  </a:cubicBezTo>
                  <a:cubicBezTo>
                    <a:pt x="14" y="134"/>
                    <a:pt x="17" y="129"/>
                    <a:pt x="14" y="129"/>
                  </a:cubicBezTo>
                  <a:cubicBezTo>
                    <a:pt x="10" y="128"/>
                    <a:pt x="15" y="127"/>
                    <a:pt x="14" y="123"/>
                  </a:cubicBezTo>
                  <a:cubicBezTo>
                    <a:pt x="12" y="120"/>
                    <a:pt x="12" y="126"/>
                    <a:pt x="11" y="120"/>
                  </a:cubicBezTo>
                  <a:cubicBezTo>
                    <a:pt x="11" y="120"/>
                    <a:pt x="11" y="118"/>
                    <a:pt x="11" y="117"/>
                  </a:cubicBezTo>
                  <a:cubicBezTo>
                    <a:pt x="9" y="116"/>
                    <a:pt x="11" y="117"/>
                    <a:pt x="11" y="115"/>
                  </a:cubicBezTo>
                  <a:cubicBezTo>
                    <a:pt x="10" y="112"/>
                    <a:pt x="7" y="109"/>
                    <a:pt x="9" y="108"/>
                  </a:cubicBezTo>
                  <a:cubicBezTo>
                    <a:pt x="10" y="106"/>
                    <a:pt x="7" y="107"/>
                    <a:pt x="7" y="106"/>
                  </a:cubicBezTo>
                  <a:cubicBezTo>
                    <a:pt x="6" y="106"/>
                    <a:pt x="7" y="104"/>
                    <a:pt x="7" y="103"/>
                  </a:cubicBezTo>
                  <a:cubicBezTo>
                    <a:pt x="7" y="103"/>
                    <a:pt x="5" y="99"/>
                    <a:pt x="5" y="99"/>
                  </a:cubicBezTo>
                  <a:cubicBezTo>
                    <a:pt x="3" y="98"/>
                    <a:pt x="6" y="99"/>
                    <a:pt x="5" y="96"/>
                  </a:cubicBezTo>
                  <a:cubicBezTo>
                    <a:pt x="5" y="94"/>
                    <a:pt x="2" y="94"/>
                    <a:pt x="2" y="91"/>
                  </a:cubicBezTo>
                  <a:cubicBezTo>
                    <a:pt x="6" y="91"/>
                    <a:pt x="4" y="86"/>
                    <a:pt x="7" y="85"/>
                  </a:cubicBezTo>
                  <a:cubicBezTo>
                    <a:pt x="7" y="83"/>
                    <a:pt x="4" y="84"/>
                    <a:pt x="4" y="84"/>
                  </a:cubicBezTo>
                  <a:cubicBezTo>
                    <a:pt x="3" y="82"/>
                    <a:pt x="5" y="79"/>
                    <a:pt x="1" y="80"/>
                  </a:cubicBezTo>
                  <a:cubicBezTo>
                    <a:pt x="0" y="73"/>
                    <a:pt x="3" y="71"/>
                    <a:pt x="4" y="66"/>
                  </a:cubicBezTo>
                  <a:cubicBezTo>
                    <a:pt x="5" y="68"/>
                    <a:pt x="11" y="66"/>
                    <a:pt x="11" y="63"/>
                  </a:cubicBezTo>
                  <a:cubicBezTo>
                    <a:pt x="11" y="60"/>
                    <a:pt x="20" y="62"/>
                    <a:pt x="19" y="56"/>
                  </a:cubicBezTo>
                  <a:cubicBezTo>
                    <a:pt x="27" y="57"/>
                    <a:pt x="31" y="53"/>
                    <a:pt x="37" y="53"/>
                  </a:cubicBezTo>
                  <a:cubicBezTo>
                    <a:pt x="39" y="53"/>
                    <a:pt x="38" y="51"/>
                    <a:pt x="37" y="52"/>
                  </a:cubicBezTo>
                  <a:cubicBezTo>
                    <a:pt x="40" y="49"/>
                    <a:pt x="44" y="51"/>
                    <a:pt x="44" y="46"/>
                  </a:cubicBezTo>
                  <a:cubicBezTo>
                    <a:pt x="46" y="46"/>
                    <a:pt x="46" y="47"/>
                    <a:pt x="47" y="47"/>
                  </a:cubicBezTo>
                  <a:cubicBezTo>
                    <a:pt x="51" y="48"/>
                    <a:pt x="46" y="41"/>
                    <a:pt x="51" y="43"/>
                  </a:cubicBezTo>
                  <a:cubicBezTo>
                    <a:pt x="50" y="37"/>
                    <a:pt x="51" y="38"/>
                    <a:pt x="51" y="32"/>
                  </a:cubicBezTo>
                  <a:cubicBezTo>
                    <a:pt x="55" y="32"/>
                    <a:pt x="57" y="34"/>
                    <a:pt x="60" y="35"/>
                  </a:cubicBezTo>
                  <a:cubicBezTo>
                    <a:pt x="61" y="34"/>
                    <a:pt x="61" y="31"/>
                    <a:pt x="64" y="32"/>
                  </a:cubicBezTo>
                  <a:cubicBezTo>
                    <a:pt x="62" y="29"/>
                    <a:pt x="68" y="27"/>
                    <a:pt x="64" y="26"/>
                  </a:cubicBezTo>
                  <a:cubicBezTo>
                    <a:pt x="65" y="25"/>
                    <a:pt x="67" y="25"/>
                    <a:pt x="67" y="22"/>
                  </a:cubicBezTo>
                  <a:cubicBezTo>
                    <a:pt x="71" y="23"/>
                    <a:pt x="69" y="17"/>
                    <a:pt x="74" y="19"/>
                  </a:cubicBezTo>
                  <a:cubicBezTo>
                    <a:pt x="75" y="18"/>
                    <a:pt x="77" y="16"/>
                    <a:pt x="78" y="15"/>
                  </a:cubicBezTo>
                  <a:cubicBezTo>
                    <a:pt x="80" y="16"/>
                    <a:pt x="82" y="17"/>
                    <a:pt x="85" y="16"/>
                  </a:cubicBezTo>
                  <a:cubicBezTo>
                    <a:pt x="82" y="19"/>
                    <a:pt x="86" y="18"/>
                    <a:pt x="87" y="19"/>
                  </a:cubicBezTo>
                  <a:cubicBezTo>
                    <a:pt x="87" y="19"/>
                    <a:pt x="86" y="21"/>
                    <a:pt x="87" y="21"/>
                  </a:cubicBezTo>
                  <a:cubicBezTo>
                    <a:pt x="87" y="21"/>
                    <a:pt x="89" y="20"/>
                    <a:pt x="89" y="21"/>
                  </a:cubicBezTo>
                  <a:cubicBezTo>
                    <a:pt x="90" y="21"/>
                    <a:pt x="91" y="25"/>
                    <a:pt x="95" y="23"/>
                  </a:cubicBezTo>
                  <a:cubicBezTo>
                    <a:pt x="97" y="24"/>
                    <a:pt x="96" y="16"/>
                    <a:pt x="92" y="18"/>
                  </a:cubicBezTo>
                  <a:cubicBezTo>
                    <a:pt x="93" y="16"/>
                    <a:pt x="95" y="16"/>
                    <a:pt x="96" y="15"/>
                  </a:cubicBezTo>
                  <a:cubicBezTo>
                    <a:pt x="97" y="11"/>
                    <a:pt x="98" y="10"/>
                    <a:pt x="102" y="9"/>
                  </a:cubicBezTo>
                  <a:cubicBezTo>
                    <a:pt x="102" y="6"/>
                    <a:pt x="103" y="5"/>
                    <a:pt x="106" y="5"/>
                  </a:cubicBezTo>
                  <a:cubicBezTo>
                    <a:pt x="104" y="9"/>
                    <a:pt x="105" y="7"/>
                    <a:pt x="109" y="7"/>
                  </a:cubicBezTo>
                  <a:cubicBezTo>
                    <a:pt x="115" y="0"/>
                    <a:pt x="126" y="7"/>
                    <a:pt x="134" y="7"/>
                  </a:cubicBezTo>
                </a:path>
              </a:pathLst>
            </a:custGeom>
            <a:solidFill>
              <a:srgbClr val="C00000">
                <a:alpha val="97647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803" name="Google Shape;803;p35"/>
          <p:cNvSpPr/>
          <p:nvPr/>
        </p:nvSpPr>
        <p:spPr>
          <a:xfrm>
            <a:off x="4913663" y="3074075"/>
            <a:ext cx="476250" cy="708025"/>
          </a:xfrm>
          <a:custGeom>
            <a:rect b="b" l="l" r="r" t="t"/>
            <a:pathLst>
              <a:path extrusionOk="0" h="1577190" w="1060450">
                <a:moveTo>
                  <a:pt x="734308" y="335078"/>
                </a:moveTo>
                <a:lnTo>
                  <a:pt x="613875" y="450848"/>
                </a:lnTo>
                <a:lnTo>
                  <a:pt x="457338" y="450848"/>
                </a:lnTo>
                <a:lnTo>
                  <a:pt x="336906" y="335079"/>
                </a:lnTo>
                <a:lnTo>
                  <a:pt x="305222" y="368039"/>
                </a:lnTo>
                <a:lnTo>
                  <a:pt x="457200" y="514131"/>
                </a:lnTo>
                <a:lnTo>
                  <a:pt x="457200" y="665162"/>
                </a:lnTo>
                <a:lnTo>
                  <a:pt x="461963" y="665162"/>
                </a:lnTo>
                <a:lnTo>
                  <a:pt x="461963" y="943530"/>
                </a:lnTo>
                <a:cubicBezTo>
                  <a:pt x="461963" y="959443"/>
                  <a:pt x="474863" y="972343"/>
                  <a:pt x="490776" y="972343"/>
                </a:cubicBezTo>
                <a:cubicBezTo>
                  <a:pt x="506689" y="972343"/>
                  <a:pt x="519589" y="959443"/>
                  <a:pt x="519589" y="943530"/>
                </a:cubicBezTo>
                <a:lnTo>
                  <a:pt x="519589" y="665162"/>
                </a:lnTo>
                <a:lnTo>
                  <a:pt x="554832" y="665162"/>
                </a:lnTo>
                <a:lnTo>
                  <a:pt x="554832" y="943530"/>
                </a:lnTo>
                <a:cubicBezTo>
                  <a:pt x="554832" y="959443"/>
                  <a:pt x="567732" y="972343"/>
                  <a:pt x="583645" y="972343"/>
                </a:cubicBezTo>
                <a:cubicBezTo>
                  <a:pt x="599558" y="972343"/>
                  <a:pt x="612458" y="959443"/>
                  <a:pt x="612458" y="943530"/>
                </a:cubicBezTo>
                <a:lnTo>
                  <a:pt x="612458" y="665162"/>
                </a:lnTo>
                <a:lnTo>
                  <a:pt x="614362" y="665162"/>
                </a:lnTo>
                <a:lnTo>
                  <a:pt x="614362" y="513796"/>
                </a:lnTo>
                <a:lnTo>
                  <a:pt x="765992" y="368038"/>
                </a:lnTo>
                <a:close/>
                <a:moveTo>
                  <a:pt x="539524" y="302757"/>
                </a:moveTo>
                <a:cubicBezTo>
                  <a:pt x="507836" y="302757"/>
                  <a:pt x="482147" y="328446"/>
                  <a:pt x="482147" y="360134"/>
                </a:cubicBezTo>
                <a:cubicBezTo>
                  <a:pt x="482147" y="391822"/>
                  <a:pt x="507836" y="417511"/>
                  <a:pt x="539524" y="417511"/>
                </a:cubicBezTo>
                <a:cubicBezTo>
                  <a:pt x="571212" y="417511"/>
                  <a:pt x="596901" y="391822"/>
                  <a:pt x="596901" y="360134"/>
                </a:cubicBezTo>
                <a:cubicBezTo>
                  <a:pt x="596901" y="328446"/>
                  <a:pt x="571212" y="302757"/>
                  <a:pt x="539524" y="302757"/>
                </a:cubicBezTo>
                <a:close/>
                <a:moveTo>
                  <a:pt x="530225" y="0"/>
                </a:moveTo>
                <a:cubicBezTo>
                  <a:pt x="823060" y="0"/>
                  <a:pt x="1060450" y="237390"/>
                  <a:pt x="1060450" y="530225"/>
                </a:cubicBezTo>
                <a:cubicBezTo>
                  <a:pt x="1060450" y="623814"/>
                  <a:pt x="1036203" y="711739"/>
                  <a:pt x="991505" y="786867"/>
                </a:cubicBezTo>
                <a:cubicBezTo>
                  <a:pt x="986896" y="797848"/>
                  <a:pt x="980778" y="808487"/>
                  <a:pt x="974005" y="819109"/>
                </a:cubicBezTo>
                <a:cubicBezTo>
                  <a:pt x="971394" y="824510"/>
                  <a:pt x="968062" y="829435"/>
                  <a:pt x="963990" y="833838"/>
                </a:cubicBezTo>
                <a:cubicBezTo>
                  <a:pt x="930875" y="885676"/>
                  <a:pt x="886613" y="938225"/>
                  <a:pt x="840383" y="984455"/>
                </a:cubicBezTo>
                <a:cubicBezTo>
                  <a:pt x="667147" y="1168274"/>
                  <a:pt x="592334" y="1361619"/>
                  <a:pt x="536574" y="1577190"/>
                </a:cubicBezTo>
                <a:cubicBezTo>
                  <a:pt x="453295" y="1380671"/>
                  <a:pt x="392243" y="1203201"/>
                  <a:pt x="267689" y="1035256"/>
                </a:cubicBezTo>
                <a:cubicBezTo>
                  <a:pt x="174316" y="941883"/>
                  <a:pt x="72008" y="838967"/>
                  <a:pt x="53924" y="759192"/>
                </a:cubicBezTo>
                <a:cubicBezTo>
                  <a:pt x="18761" y="690487"/>
                  <a:pt x="0" y="612547"/>
                  <a:pt x="0" y="530225"/>
                </a:cubicBezTo>
                <a:cubicBezTo>
                  <a:pt x="0" y="237390"/>
                  <a:pt x="237390" y="0"/>
                  <a:pt x="530225" y="0"/>
                </a:cubicBezTo>
                <a:close/>
              </a:path>
            </a:pathLst>
          </a:custGeom>
          <a:solidFill>
            <a:srgbClr val="A5A5A5"/>
          </a:solidFill>
          <a:ln cap="flat" cmpd="sng" w="19050">
            <a:solidFill>
              <a:srgbClr val="F2F2F2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49987" algn="ctr" dir="8460000" dist="250190">
              <a:srgbClr val="000000">
                <a:alpha val="2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804" name="Google Shape;804;p35"/>
          <p:cNvSpPr/>
          <p:nvPr/>
        </p:nvSpPr>
        <p:spPr>
          <a:xfrm>
            <a:off x="3532784" y="1730290"/>
            <a:ext cx="476250" cy="708025"/>
          </a:xfrm>
          <a:custGeom>
            <a:rect b="b" l="l" r="r" t="t"/>
            <a:pathLst>
              <a:path extrusionOk="0" h="1577190" w="1060450">
                <a:moveTo>
                  <a:pt x="734308" y="335078"/>
                </a:moveTo>
                <a:lnTo>
                  <a:pt x="613875" y="450848"/>
                </a:lnTo>
                <a:lnTo>
                  <a:pt x="457338" y="450848"/>
                </a:lnTo>
                <a:lnTo>
                  <a:pt x="336906" y="335079"/>
                </a:lnTo>
                <a:lnTo>
                  <a:pt x="305222" y="368039"/>
                </a:lnTo>
                <a:lnTo>
                  <a:pt x="457200" y="514131"/>
                </a:lnTo>
                <a:lnTo>
                  <a:pt x="457200" y="665162"/>
                </a:lnTo>
                <a:lnTo>
                  <a:pt x="461963" y="665162"/>
                </a:lnTo>
                <a:lnTo>
                  <a:pt x="461963" y="943530"/>
                </a:lnTo>
                <a:cubicBezTo>
                  <a:pt x="461963" y="959443"/>
                  <a:pt x="474863" y="972343"/>
                  <a:pt x="490776" y="972343"/>
                </a:cubicBezTo>
                <a:cubicBezTo>
                  <a:pt x="506689" y="972343"/>
                  <a:pt x="519589" y="959443"/>
                  <a:pt x="519589" y="943530"/>
                </a:cubicBezTo>
                <a:lnTo>
                  <a:pt x="519589" y="665162"/>
                </a:lnTo>
                <a:lnTo>
                  <a:pt x="554832" y="665162"/>
                </a:lnTo>
                <a:lnTo>
                  <a:pt x="554832" y="943530"/>
                </a:lnTo>
                <a:cubicBezTo>
                  <a:pt x="554832" y="959443"/>
                  <a:pt x="567732" y="972343"/>
                  <a:pt x="583645" y="972343"/>
                </a:cubicBezTo>
                <a:cubicBezTo>
                  <a:pt x="599558" y="972343"/>
                  <a:pt x="612458" y="959443"/>
                  <a:pt x="612458" y="943530"/>
                </a:cubicBezTo>
                <a:lnTo>
                  <a:pt x="612458" y="665162"/>
                </a:lnTo>
                <a:lnTo>
                  <a:pt x="614362" y="665162"/>
                </a:lnTo>
                <a:lnTo>
                  <a:pt x="614362" y="513796"/>
                </a:lnTo>
                <a:lnTo>
                  <a:pt x="765992" y="368038"/>
                </a:lnTo>
                <a:close/>
                <a:moveTo>
                  <a:pt x="539524" y="302757"/>
                </a:moveTo>
                <a:cubicBezTo>
                  <a:pt x="507836" y="302757"/>
                  <a:pt x="482147" y="328446"/>
                  <a:pt x="482147" y="360134"/>
                </a:cubicBezTo>
                <a:cubicBezTo>
                  <a:pt x="482147" y="391822"/>
                  <a:pt x="507836" y="417511"/>
                  <a:pt x="539524" y="417511"/>
                </a:cubicBezTo>
                <a:cubicBezTo>
                  <a:pt x="571212" y="417511"/>
                  <a:pt x="596901" y="391822"/>
                  <a:pt x="596901" y="360134"/>
                </a:cubicBezTo>
                <a:cubicBezTo>
                  <a:pt x="596901" y="328446"/>
                  <a:pt x="571212" y="302757"/>
                  <a:pt x="539524" y="302757"/>
                </a:cubicBezTo>
                <a:close/>
                <a:moveTo>
                  <a:pt x="530225" y="0"/>
                </a:moveTo>
                <a:cubicBezTo>
                  <a:pt x="823060" y="0"/>
                  <a:pt x="1060450" y="237390"/>
                  <a:pt x="1060450" y="530225"/>
                </a:cubicBezTo>
                <a:cubicBezTo>
                  <a:pt x="1060450" y="623814"/>
                  <a:pt x="1036203" y="711739"/>
                  <a:pt x="991505" y="786867"/>
                </a:cubicBezTo>
                <a:cubicBezTo>
                  <a:pt x="986896" y="797848"/>
                  <a:pt x="980778" y="808487"/>
                  <a:pt x="974005" y="819109"/>
                </a:cubicBezTo>
                <a:cubicBezTo>
                  <a:pt x="971394" y="824510"/>
                  <a:pt x="968062" y="829435"/>
                  <a:pt x="963990" y="833838"/>
                </a:cubicBezTo>
                <a:cubicBezTo>
                  <a:pt x="930875" y="885676"/>
                  <a:pt x="886613" y="938225"/>
                  <a:pt x="840383" y="984455"/>
                </a:cubicBezTo>
                <a:cubicBezTo>
                  <a:pt x="667147" y="1168274"/>
                  <a:pt x="592334" y="1361619"/>
                  <a:pt x="536574" y="1577190"/>
                </a:cubicBezTo>
                <a:cubicBezTo>
                  <a:pt x="453295" y="1380671"/>
                  <a:pt x="392243" y="1203201"/>
                  <a:pt x="267689" y="1035256"/>
                </a:cubicBezTo>
                <a:cubicBezTo>
                  <a:pt x="174316" y="941883"/>
                  <a:pt x="72008" y="838967"/>
                  <a:pt x="53924" y="759192"/>
                </a:cubicBezTo>
                <a:cubicBezTo>
                  <a:pt x="18761" y="690487"/>
                  <a:pt x="0" y="612547"/>
                  <a:pt x="0" y="530225"/>
                </a:cubicBezTo>
                <a:cubicBezTo>
                  <a:pt x="0" y="237390"/>
                  <a:pt x="237390" y="0"/>
                  <a:pt x="530225" y="0"/>
                </a:cubicBezTo>
                <a:close/>
              </a:path>
            </a:pathLst>
          </a:custGeom>
          <a:solidFill>
            <a:srgbClr val="A5A5A5"/>
          </a:solidFill>
          <a:ln cap="flat" cmpd="sng" w="19050">
            <a:solidFill>
              <a:srgbClr val="F2F2F2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49987" algn="ctr" dir="8460000" dist="250190">
              <a:srgbClr val="000000">
                <a:alpha val="2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805" name="Google Shape;805;p35"/>
          <p:cNvSpPr/>
          <p:nvPr/>
        </p:nvSpPr>
        <p:spPr>
          <a:xfrm>
            <a:off x="957613" y="1391325"/>
            <a:ext cx="476250" cy="708025"/>
          </a:xfrm>
          <a:custGeom>
            <a:rect b="b" l="l" r="r" t="t"/>
            <a:pathLst>
              <a:path extrusionOk="0" h="1577190" w="1060450">
                <a:moveTo>
                  <a:pt x="734308" y="335078"/>
                </a:moveTo>
                <a:lnTo>
                  <a:pt x="613875" y="450848"/>
                </a:lnTo>
                <a:lnTo>
                  <a:pt x="457338" y="450848"/>
                </a:lnTo>
                <a:lnTo>
                  <a:pt x="336906" y="335079"/>
                </a:lnTo>
                <a:lnTo>
                  <a:pt x="305222" y="368039"/>
                </a:lnTo>
                <a:lnTo>
                  <a:pt x="457200" y="514131"/>
                </a:lnTo>
                <a:lnTo>
                  <a:pt x="457200" y="665162"/>
                </a:lnTo>
                <a:lnTo>
                  <a:pt x="461963" y="665162"/>
                </a:lnTo>
                <a:lnTo>
                  <a:pt x="461963" y="943530"/>
                </a:lnTo>
                <a:cubicBezTo>
                  <a:pt x="461963" y="959443"/>
                  <a:pt x="474863" y="972343"/>
                  <a:pt x="490776" y="972343"/>
                </a:cubicBezTo>
                <a:cubicBezTo>
                  <a:pt x="506689" y="972343"/>
                  <a:pt x="519589" y="959443"/>
                  <a:pt x="519589" y="943530"/>
                </a:cubicBezTo>
                <a:lnTo>
                  <a:pt x="519589" y="665162"/>
                </a:lnTo>
                <a:lnTo>
                  <a:pt x="554832" y="665162"/>
                </a:lnTo>
                <a:lnTo>
                  <a:pt x="554832" y="943530"/>
                </a:lnTo>
                <a:cubicBezTo>
                  <a:pt x="554832" y="959443"/>
                  <a:pt x="567732" y="972343"/>
                  <a:pt x="583645" y="972343"/>
                </a:cubicBezTo>
                <a:cubicBezTo>
                  <a:pt x="599558" y="972343"/>
                  <a:pt x="612458" y="959443"/>
                  <a:pt x="612458" y="943530"/>
                </a:cubicBezTo>
                <a:lnTo>
                  <a:pt x="612458" y="665162"/>
                </a:lnTo>
                <a:lnTo>
                  <a:pt x="614362" y="665162"/>
                </a:lnTo>
                <a:lnTo>
                  <a:pt x="614362" y="513796"/>
                </a:lnTo>
                <a:lnTo>
                  <a:pt x="765992" y="368038"/>
                </a:lnTo>
                <a:close/>
                <a:moveTo>
                  <a:pt x="539524" y="302757"/>
                </a:moveTo>
                <a:cubicBezTo>
                  <a:pt x="507836" y="302757"/>
                  <a:pt x="482147" y="328446"/>
                  <a:pt x="482147" y="360134"/>
                </a:cubicBezTo>
                <a:cubicBezTo>
                  <a:pt x="482147" y="391822"/>
                  <a:pt x="507836" y="417511"/>
                  <a:pt x="539524" y="417511"/>
                </a:cubicBezTo>
                <a:cubicBezTo>
                  <a:pt x="571212" y="417511"/>
                  <a:pt x="596901" y="391822"/>
                  <a:pt x="596901" y="360134"/>
                </a:cubicBezTo>
                <a:cubicBezTo>
                  <a:pt x="596901" y="328446"/>
                  <a:pt x="571212" y="302757"/>
                  <a:pt x="539524" y="302757"/>
                </a:cubicBezTo>
                <a:close/>
                <a:moveTo>
                  <a:pt x="530225" y="0"/>
                </a:moveTo>
                <a:cubicBezTo>
                  <a:pt x="823060" y="0"/>
                  <a:pt x="1060450" y="237390"/>
                  <a:pt x="1060450" y="530225"/>
                </a:cubicBezTo>
                <a:cubicBezTo>
                  <a:pt x="1060450" y="623814"/>
                  <a:pt x="1036203" y="711739"/>
                  <a:pt x="991505" y="786867"/>
                </a:cubicBezTo>
                <a:cubicBezTo>
                  <a:pt x="986896" y="797848"/>
                  <a:pt x="980778" y="808487"/>
                  <a:pt x="974005" y="819109"/>
                </a:cubicBezTo>
                <a:cubicBezTo>
                  <a:pt x="971394" y="824510"/>
                  <a:pt x="968062" y="829435"/>
                  <a:pt x="963990" y="833838"/>
                </a:cubicBezTo>
                <a:cubicBezTo>
                  <a:pt x="930875" y="885676"/>
                  <a:pt x="886613" y="938225"/>
                  <a:pt x="840383" y="984455"/>
                </a:cubicBezTo>
                <a:cubicBezTo>
                  <a:pt x="667147" y="1168274"/>
                  <a:pt x="592334" y="1361619"/>
                  <a:pt x="536574" y="1577190"/>
                </a:cubicBezTo>
                <a:cubicBezTo>
                  <a:pt x="453295" y="1380671"/>
                  <a:pt x="392243" y="1203201"/>
                  <a:pt x="267689" y="1035256"/>
                </a:cubicBezTo>
                <a:cubicBezTo>
                  <a:pt x="174316" y="941883"/>
                  <a:pt x="72008" y="838967"/>
                  <a:pt x="53924" y="759192"/>
                </a:cubicBezTo>
                <a:cubicBezTo>
                  <a:pt x="18761" y="690487"/>
                  <a:pt x="0" y="612547"/>
                  <a:pt x="0" y="530225"/>
                </a:cubicBezTo>
                <a:cubicBezTo>
                  <a:pt x="0" y="237390"/>
                  <a:pt x="237390" y="0"/>
                  <a:pt x="530225" y="0"/>
                </a:cubicBezTo>
                <a:close/>
              </a:path>
            </a:pathLst>
          </a:custGeom>
          <a:solidFill>
            <a:srgbClr val="A5A5A5"/>
          </a:solidFill>
          <a:ln cap="flat" cmpd="sng" w="19050">
            <a:solidFill>
              <a:srgbClr val="F2F2F2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49987" algn="ctr" dir="8460000" dist="250190">
              <a:srgbClr val="000000">
                <a:alpha val="27843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806" name="Google Shape;806;p35"/>
          <p:cNvSpPr/>
          <p:nvPr/>
        </p:nvSpPr>
        <p:spPr>
          <a:xfrm>
            <a:off x="6093296" y="1347614"/>
            <a:ext cx="1490921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262626"/>
                </a:solidFill>
                <a:latin typeface="Rockwell"/>
                <a:ea typeface="Rockwell"/>
                <a:cs typeface="Rockwell"/>
                <a:sym typeface="Rockwell"/>
              </a:rPr>
              <a:t>Arts &amp; Culture</a:t>
            </a:r>
            <a:endParaRPr b="1" sz="1400">
              <a:solidFill>
                <a:srgbClr val="262626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807" name="Google Shape;807;p35"/>
          <p:cNvSpPr/>
          <p:nvPr/>
        </p:nvSpPr>
        <p:spPr>
          <a:xfrm>
            <a:off x="6132293" y="2333225"/>
            <a:ext cx="108234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262626"/>
                </a:solidFill>
                <a:latin typeface="Rockwell"/>
                <a:ea typeface="Rockwell"/>
                <a:cs typeface="Rockwell"/>
                <a:sym typeface="Rockwell"/>
              </a:rPr>
              <a:t>Education</a:t>
            </a:r>
            <a:endParaRPr b="1" sz="1400">
              <a:solidFill>
                <a:srgbClr val="262626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808" name="Google Shape;808;p35"/>
          <p:cNvSpPr/>
          <p:nvPr/>
        </p:nvSpPr>
        <p:spPr>
          <a:xfrm>
            <a:off x="6179208" y="3349534"/>
            <a:ext cx="116480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262626"/>
                </a:solidFill>
                <a:latin typeface="Rockwell"/>
                <a:ea typeface="Rockwell"/>
                <a:cs typeface="Rockwell"/>
                <a:sym typeface="Rockwell"/>
              </a:rPr>
              <a:t>Real Estate</a:t>
            </a:r>
            <a:endParaRPr b="1" sz="1400">
              <a:solidFill>
                <a:srgbClr val="262626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cxnSp>
        <p:nvCxnSpPr>
          <p:cNvPr id="809" name="Google Shape;809;p35"/>
          <p:cNvCxnSpPr/>
          <p:nvPr/>
        </p:nvCxnSpPr>
        <p:spPr>
          <a:xfrm>
            <a:off x="6150421" y="1711966"/>
            <a:ext cx="1956881" cy="0"/>
          </a:xfrm>
          <a:prstGeom prst="straightConnector1">
            <a:avLst/>
          </a:prstGeom>
          <a:noFill/>
          <a:ln cap="flat" cmpd="sng" w="12700">
            <a:solidFill>
              <a:srgbClr val="FFFFFF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810" name="Google Shape;810;p35"/>
          <p:cNvCxnSpPr/>
          <p:nvPr/>
        </p:nvCxnSpPr>
        <p:spPr>
          <a:xfrm>
            <a:off x="6178926" y="2698423"/>
            <a:ext cx="1956881" cy="0"/>
          </a:xfrm>
          <a:prstGeom prst="straightConnector1">
            <a:avLst/>
          </a:prstGeom>
          <a:noFill/>
          <a:ln cap="flat" cmpd="sng" w="12700">
            <a:solidFill>
              <a:srgbClr val="FFFFFF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811" name="Google Shape;811;p35"/>
          <p:cNvCxnSpPr/>
          <p:nvPr/>
        </p:nvCxnSpPr>
        <p:spPr>
          <a:xfrm>
            <a:off x="6230868" y="3714733"/>
            <a:ext cx="1956881" cy="0"/>
          </a:xfrm>
          <a:prstGeom prst="straightConnector1">
            <a:avLst/>
          </a:prstGeom>
          <a:noFill/>
          <a:ln cap="flat" cmpd="sng" w="12700">
            <a:solidFill>
              <a:srgbClr val="FFFFFF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812" name="Google Shape;812;p35"/>
          <p:cNvSpPr txBox="1"/>
          <p:nvPr/>
        </p:nvSpPr>
        <p:spPr>
          <a:xfrm>
            <a:off x="6084168" y="1723697"/>
            <a:ext cx="2663863" cy="6001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1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We use well-known development methodologies to create a customized approach for each of the projects.</a:t>
            </a:r>
            <a:endParaRPr sz="11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813" name="Google Shape;813;p35"/>
          <p:cNvSpPr txBox="1"/>
          <p:nvPr/>
        </p:nvSpPr>
        <p:spPr>
          <a:xfrm>
            <a:off x="6121891" y="2709309"/>
            <a:ext cx="248255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 Your audience relate and absorb information on different sensory levels.</a:t>
            </a:r>
            <a:endParaRPr sz="12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814" name="Google Shape;814;p35"/>
          <p:cNvSpPr txBox="1"/>
          <p:nvPr/>
        </p:nvSpPr>
        <p:spPr>
          <a:xfrm>
            <a:off x="6169654" y="3725619"/>
            <a:ext cx="250680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Sometimes it's easier to go old school, our copywriters prefer a good ball.</a:t>
            </a:r>
            <a:endParaRPr sz="12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815" name="Google Shape;815;p35"/>
          <p:cNvGrpSpPr/>
          <p:nvPr/>
        </p:nvGrpSpPr>
        <p:grpSpPr>
          <a:xfrm>
            <a:off x="293117" y="242680"/>
            <a:ext cx="3900312" cy="369332"/>
            <a:chOff x="585861" y="319364"/>
            <a:chExt cx="5200425" cy="492443"/>
          </a:xfrm>
        </p:grpSpPr>
        <p:sp>
          <p:nvSpPr>
            <p:cNvPr id="816" name="Google Shape;816;p35"/>
            <p:cNvSpPr txBox="1"/>
            <p:nvPr/>
          </p:nvSpPr>
          <p:spPr>
            <a:xfrm>
              <a:off x="718211" y="319364"/>
              <a:ext cx="2803508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CAR SHOWROOM</a:t>
              </a:r>
              <a:endParaRPr sz="18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817" name="Google Shape;817;p35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818" name="Google Shape;818;p35"/>
            <p:cNvSpPr txBox="1"/>
            <p:nvPr/>
          </p:nvSpPr>
          <p:spPr>
            <a:xfrm>
              <a:off x="3558749" y="429775"/>
              <a:ext cx="2227537" cy="3385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rPr>
                <a:t>  Click here to add Title</a:t>
              </a:r>
              <a:endParaRPr sz="10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2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36"/>
          <p:cNvSpPr/>
          <p:nvPr/>
        </p:nvSpPr>
        <p:spPr>
          <a:xfrm rot="5400000">
            <a:off x="929182" y="1370358"/>
            <a:ext cx="825851" cy="273669"/>
          </a:xfrm>
          <a:custGeom>
            <a:rect b="b" l="l" r="r" t="t"/>
            <a:pathLst>
              <a:path extrusionOk="0" h="432048" w="1728192">
                <a:moveTo>
                  <a:pt x="0" y="0"/>
                </a:moveTo>
                <a:lnTo>
                  <a:pt x="1728192" y="0"/>
                </a:lnTo>
                <a:lnTo>
                  <a:pt x="1728192" y="432048"/>
                </a:lnTo>
                <a:lnTo>
                  <a:pt x="316992" y="419856"/>
                </a:lnTo>
                <a:lnTo>
                  <a:pt x="0" y="0"/>
                </a:lnTo>
                <a:close/>
              </a:path>
            </a:pathLst>
          </a:custGeom>
          <a:solidFill>
            <a:srgbClr val="8296B0"/>
          </a:solidFill>
          <a:ln>
            <a:noFill/>
          </a:ln>
        </p:spPr>
        <p:txBody>
          <a:bodyPr anchorCtr="0" anchor="ctr" bIns="50375" lIns="100775" spcFirstLastPara="1" rIns="100775" wrap="square" tIns="503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4" name="Google Shape;824;p36"/>
          <p:cNvSpPr/>
          <p:nvPr/>
        </p:nvSpPr>
        <p:spPr>
          <a:xfrm>
            <a:off x="1495789" y="1094269"/>
            <a:ext cx="5425939" cy="963699"/>
          </a:xfrm>
          <a:custGeom>
            <a:rect b="b" l="l" r="r" t="t"/>
            <a:pathLst>
              <a:path extrusionOk="0" h="1463497" w="4068548">
                <a:moveTo>
                  <a:pt x="0" y="0"/>
                </a:moveTo>
                <a:lnTo>
                  <a:pt x="4068548" y="0"/>
                </a:lnTo>
                <a:lnTo>
                  <a:pt x="4068548" y="1463497"/>
                </a:lnTo>
                <a:lnTo>
                  <a:pt x="0" y="1463497"/>
                </a:ln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575" lIns="793625" spcFirstLastPara="1" rIns="99200" wrap="square" tIns="51575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C0C0C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Your audience relate and absorb information on different sensory levels.</a:t>
            </a:r>
            <a:endParaRPr sz="1800">
              <a:solidFill>
                <a:srgbClr val="7F7F7F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25" name="Google Shape;825;p36"/>
          <p:cNvSpPr/>
          <p:nvPr/>
        </p:nvSpPr>
        <p:spPr>
          <a:xfrm>
            <a:off x="1205271" y="1259061"/>
            <a:ext cx="857276" cy="963699"/>
          </a:xfrm>
          <a:custGeom>
            <a:rect b="b" l="l" r="r" t="t"/>
            <a:pathLst>
              <a:path extrusionOk="0" h="1463497" w="980606">
                <a:moveTo>
                  <a:pt x="0" y="0"/>
                </a:moveTo>
                <a:lnTo>
                  <a:pt x="980606" y="407085"/>
                </a:lnTo>
                <a:lnTo>
                  <a:pt x="772648" y="1454647"/>
                </a:lnTo>
                <a:lnTo>
                  <a:pt x="0" y="1463497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PLAN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1</a:t>
            </a:r>
            <a:endParaRPr b="1" sz="1400">
              <a:solidFill>
                <a:schemeClr val="lt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26" name="Google Shape;826;p36"/>
          <p:cNvSpPr/>
          <p:nvPr/>
        </p:nvSpPr>
        <p:spPr>
          <a:xfrm rot="5400000">
            <a:off x="1643225" y="2594497"/>
            <a:ext cx="825850" cy="273669"/>
          </a:xfrm>
          <a:custGeom>
            <a:rect b="b" l="l" r="r" t="t"/>
            <a:pathLst>
              <a:path extrusionOk="0" h="432048" w="1728192">
                <a:moveTo>
                  <a:pt x="0" y="0"/>
                </a:moveTo>
                <a:lnTo>
                  <a:pt x="1728192" y="0"/>
                </a:lnTo>
                <a:lnTo>
                  <a:pt x="1728192" y="432048"/>
                </a:lnTo>
                <a:lnTo>
                  <a:pt x="316992" y="419856"/>
                </a:lnTo>
                <a:lnTo>
                  <a:pt x="0" y="0"/>
                </a:lnTo>
                <a:close/>
              </a:path>
            </a:pathLst>
          </a:custGeom>
          <a:solidFill>
            <a:srgbClr val="8296B0"/>
          </a:solidFill>
          <a:ln>
            <a:noFill/>
          </a:ln>
        </p:spPr>
        <p:txBody>
          <a:bodyPr anchorCtr="0" anchor="ctr" bIns="50375" lIns="100775" spcFirstLastPara="1" rIns="100775" wrap="square" tIns="503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7" name="Google Shape;827;p36"/>
          <p:cNvSpPr/>
          <p:nvPr/>
        </p:nvSpPr>
        <p:spPr>
          <a:xfrm>
            <a:off x="2209834" y="2318403"/>
            <a:ext cx="5425939" cy="963699"/>
          </a:xfrm>
          <a:custGeom>
            <a:rect b="b" l="l" r="r" t="t"/>
            <a:pathLst>
              <a:path extrusionOk="0" h="1463497" w="4068548">
                <a:moveTo>
                  <a:pt x="0" y="0"/>
                </a:moveTo>
                <a:lnTo>
                  <a:pt x="4068548" y="0"/>
                </a:lnTo>
                <a:lnTo>
                  <a:pt x="4068548" y="1463497"/>
                </a:lnTo>
                <a:lnTo>
                  <a:pt x="0" y="1463497"/>
                </a:ln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575" lIns="793625" spcFirstLastPara="1" rIns="99200" wrap="square" tIns="51575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C0C0C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Sometimes it's easier to go old school, our copywriters prefer a good ball.</a:t>
            </a:r>
            <a:endParaRPr sz="1800">
              <a:solidFill>
                <a:srgbClr val="7F7F7F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28" name="Google Shape;828;p36"/>
          <p:cNvSpPr/>
          <p:nvPr/>
        </p:nvSpPr>
        <p:spPr>
          <a:xfrm>
            <a:off x="1919315" y="2483195"/>
            <a:ext cx="857276" cy="963699"/>
          </a:xfrm>
          <a:custGeom>
            <a:rect b="b" l="l" r="r" t="t"/>
            <a:pathLst>
              <a:path extrusionOk="0" h="1463497" w="980606">
                <a:moveTo>
                  <a:pt x="0" y="0"/>
                </a:moveTo>
                <a:lnTo>
                  <a:pt x="980606" y="407085"/>
                </a:lnTo>
                <a:lnTo>
                  <a:pt x="772648" y="1454647"/>
                </a:lnTo>
                <a:lnTo>
                  <a:pt x="0" y="1463497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PLAN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</a:t>
            </a:r>
            <a:endParaRPr b="1" sz="1400">
              <a:solidFill>
                <a:schemeClr val="lt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29" name="Google Shape;829;p36"/>
          <p:cNvSpPr/>
          <p:nvPr/>
        </p:nvSpPr>
        <p:spPr>
          <a:xfrm rot="5400000">
            <a:off x="2341519" y="3842267"/>
            <a:ext cx="825851" cy="273669"/>
          </a:xfrm>
          <a:custGeom>
            <a:rect b="b" l="l" r="r" t="t"/>
            <a:pathLst>
              <a:path extrusionOk="0" h="432048" w="1728192">
                <a:moveTo>
                  <a:pt x="0" y="0"/>
                </a:moveTo>
                <a:lnTo>
                  <a:pt x="1728192" y="0"/>
                </a:lnTo>
                <a:lnTo>
                  <a:pt x="1728192" y="432048"/>
                </a:lnTo>
                <a:lnTo>
                  <a:pt x="316992" y="419856"/>
                </a:lnTo>
                <a:lnTo>
                  <a:pt x="0" y="0"/>
                </a:lnTo>
                <a:close/>
              </a:path>
            </a:pathLst>
          </a:custGeom>
          <a:solidFill>
            <a:srgbClr val="8296B0"/>
          </a:solidFill>
          <a:ln>
            <a:noFill/>
          </a:ln>
        </p:spPr>
        <p:txBody>
          <a:bodyPr anchorCtr="0" anchor="ctr" bIns="50375" lIns="100775" spcFirstLastPara="1" rIns="100775" wrap="square" tIns="503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0" name="Google Shape;830;p36"/>
          <p:cNvSpPr/>
          <p:nvPr/>
        </p:nvSpPr>
        <p:spPr>
          <a:xfrm>
            <a:off x="2908124" y="3566175"/>
            <a:ext cx="5425939" cy="963699"/>
          </a:xfrm>
          <a:custGeom>
            <a:rect b="b" l="l" r="r" t="t"/>
            <a:pathLst>
              <a:path extrusionOk="0" h="1463497" w="4068548">
                <a:moveTo>
                  <a:pt x="0" y="0"/>
                </a:moveTo>
                <a:lnTo>
                  <a:pt x="4068548" y="0"/>
                </a:lnTo>
                <a:lnTo>
                  <a:pt x="4068548" y="1463497"/>
                </a:lnTo>
                <a:lnTo>
                  <a:pt x="0" y="1463497"/>
                </a:lnTo>
                <a:close/>
              </a:path>
            </a:pathLst>
          </a:custGeom>
          <a:solidFill>
            <a:schemeClr val="lt1"/>
          </a:solidFill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51575" lIns="793625" spcFirstLastPara="1" rIns="99200" wrap="square" tIns="51575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C0C0C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It is, perhaps, our fate rather than our merit. We cannot help ourselves.</a:t>
            </a:r>
            <a:endParaRPr sz="1800">
              <a:solidFill>
                <a:srgbClr val="7F7F7F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31" name="Google Shape;831;p36"/>
          <p:cNvSpPr/>
          <p:nvPr/>
        </p:nvSpPr>
        <p:spPr>
          <a:xfrm>
            <a:off x="2617610" y="3730969"/>
            <a:ext cx="855628" cy="963698"/>
          </a:xfrm>
          <a:custGeom>
            <a:rect b="b" l="l" r="r" t="t"/>
            <a:pathLst>
              <a:path extrusionOk="0" h="1463497" w="980606">
                <a:moveTo>
                  <a:pt x="0" y="0"/>
                </a:moveTo>
                <a:lnTo>
                  <a:pt x="980606" y="407085"/>
                </a:lnTo>
                <a:lnTo>
                  <a:pt x="772648" y="1454647"/>
                </a:lnTo>
                <a:lnTo>
                  <a:pt x="0" y="1463497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PLAN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</a:t>
            </a:r>
            <a:endParaRPr b="1" sz="1400">
              <a:solidFill>
                <a:schemeClr val="lt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grpSp>
        <p:nvGrpSpPr>
          <p:cNvPr id="832" name="Google Shape;832;p36"/>
          <p:cNvGrpSpPr/>
          <p:nvPr/>
        </p:nvGrpSpPr>
        <p:grpSpPr>
          <a:xfrm>
            <a:off x="293117" y="242680"/>
            <a:ext cx="3900312" cy="369332"/>
            <a:chOff x="585861" y="319364"/>
            <a:chExt cx="5200425" cy="492443"/>
          </a:xfrm>
        </p:grpSpPr>
        <p:sp>
          <p:nvSpPr>
            <p:cNvPr id="833" name="Google Shape;833;p36"/>
            <p:cNvSpPr txBox="1"/>
            <p:nvPr/>
          </p:nvSpPr>
          <p:spPr>
            <a:xfrm>
              <a:off x="718211" y="319364"/>
              <a:ext cx="2803508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CAR SHOWROOM</a:t>
              </a:r>
              <a:endParaRPr sz="18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834" name="Google Shape;834;p36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835" name="Google Shape;835;p36"/>
            <p:cNvSpPr txBox="1"/>
            <p:nvPr/>
          </p:nvSpPr>
          <p:spPr>
            <a:xfrm>
              <a:off x="3558749" y="429775"/>
              <a:ext cx="2227537" cy="3385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rPr>
                <a:t>  Click here to add Title</a:t>
              </a:r>
              <a:endParaRPr sz="10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9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0" name="Google Shape;840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41" name="Google Shape;841;p37"/>
          <p:cNvSpPr/>
          <p:nvPr/>
        </p:nvSpPr>
        <p:spPr>
          <a:xfrm>
            <a:off x="940941" y="2007828"/>
            <a:ext cx="4397241" cy="2262735"/>
          </a:xfrm>
          <a:prstGeom prst="rect">
            <a:avLst/>
          </a:prstGeom>
          <a:noFill/>
          <a:ln>
            <a:noFill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t" bIns="23125" lIns="46275" spcFirstLastPara="1" rIns="46275" wrap="square" tIns="231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7200">
                <a:solidFill>
                  <a:srgbClr val="F2F2F2"/>
                </a:solidFill>
                <a:latin typeface="Rockwell"/>
                <a:ea typeface="Rockwell"/>
                <a:cs typeface="Rockwell"/>
                <a:sym typeface="Rockwell"/>
              </a:rPr>
              <a:t>THANK YOU</a:t>
            </a:r>
            <a:endParaRPr b="1" sz="7200">
              <a:solidFill>
                <a:srgbClr val="F2F2F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842" name="Google Shape;842;p37"/>
          <p:cNvSpPr/>
          <p:nvPr/>
        </p:nvSpPr>
        <p:spPr>
          <a:xfrm>
            <a:off x="607910" y="4670233"/>
            <a:ext cx="252000" cy="252000"/>
          </a:xfrm>
          <a:custGeom>
            <a:rect b="b" l="l" r="r" t="t"/>
            <a:pathLst>
              <a:path extrusionOk="0" h="905" w="904">
                <a:moveTo>
                  <a:pt x="661" y="461"/>
                </a:moveTo>
                <a:lnTo>
                  <a:pt x="661" y="339"/>
                </a:lnTo>
                <a:cubicBezTo>
                  <a:pt x="661" y="304"/>
                  <a:pt x="605" y="304"/>
                  <a:pt x="605" y="339"/>
                </a:cubicBezTo>
                <a:lnTo>
                  <a:pt x="605" y="461"/>
                </a:lnTo>
                <a:cubicBezTo>
                  <a:pt x="605" y="543"/>
                  <a:pt x="538" y="610"/>
                  <a:pt x="456" y="610"/>
                </a:cubicBezTo>
                <a:cubicBezTo>
                  <a:pt x="455" y="610"/>
                  <a:pt x="454" y="610"/>
                  <a:pt x="453" y="610"/>
                </a:cubicBezTo>
                <a:lnTo>
                  <a:pt x="452" y="610"/>
                </a:lnTo>
                <a:lnTo>
                  <a:pt x="451" y="610"/>
                </a:lnTo>
                <a:cubicBezTo>
                  <a:pt x="450" y="610"/>
                  <a:pt x="449" y="610"/>
                  <a:pt x="448" y="610"/>
                </a:cubicBezTo>
                <a:cubicBezTo>
                  <a:pt x="366" y="610"/>
                  <a:pt x="299" y="543"/>
                  <a:pt x="299" y="461"/>
                </a:cubicBezTo>
                <a:lnTo>
                  <a:pt x="299" y="339"/>
                </a:lnTo>
                <a:cubicBezTo>
                  <a:pt x="299" y="304"/>
                  <a:pt x="244" y="304"/>
                  <a:pt x="244" y="339"/>
                </a:cubicBezTo>
                <a:cubicBezTo>
                  <a:pt x="244" y="355"/>
                  <a:pt x="244" y="461"/>
                  <a:pt x="244" y="461"/>
                </a:cubicBezTo>
                <a:cubicBezTo>
                  <a:pt x="244" y="564"/>
                  <a:pt x="320" y="650"/>
                  <a:pt x="419" y="664"/>
                </a:cubicBezTo>
                <a:lnTo>
                  <a:pt x="419" y="752"/>
                </a:lnTo>
                <a:lnTo>
                  <a:pt x="295" y="787"/>
                </a:lnTo>
                <a:lnTo>
                  <a:pt x="610" y="787"/>
                </a:lnTo>
                <a:lnTo>
                  <a:pt x="484" y="751"/>
                </a:lnTo>
                <a:lnTo>
                  <a:pt x="484" y="664"/>
                </a:lnTo>
                <a:cubicBezTo>
                  <a:pt x="584" y="650"/>
                  <a:pt x="661" y="564"/>
                  <a:pt x="661" y="461"/>
                </a:cubicBezTo>
                <a:close/>
                <a:moveTo>
                  <a:pt x="450" y="558"/>
                </a:moveTo>
                <a:cubicBezTo>
                  <a:pt x="451" y="558"/>
                  <a:pt x="451" y="558"/>
                  <a:pt x="452" y="558"/>
                </a:cubicBezTo>
                <a:cubicBezTo>
                  <a:pt x="453" y="558"/>
                  <a:pt x="453" y="558"/>
                  <a:pt x="454" y="558"/>
                </a:cubicBezTo>
                <a:cubicBezTo>
                  <a:pt x="509" y="558"/>
                  <a:pt x="554" y="514"/>
                  <a:pt x="554" y="459"/>
                </a:cubicBezTo>
                <a:lnTo>
                  <a:pt x="554" y="218"/>
                </a:lnTo>
                <a:cubicBezTo>
                  <a:pt x="554" y="163"/>
                  <a:pt x="509" y="118"/>
                  <a:pt x="454" y="118"/>
                </a:cubicBezTo>
                <a:cubicBezTo>
                  <a:pt x="453" y="118"/>
                  <a:pt x="453" y="118"/>
                  <a:pt x="452" y="118"/>
                </a:cubicBezTo>
                <a:cubicBezTo>
                  <a:pt x="452" y="118"/>
                  <a:pt x="451" y="118"/>
                  <a:pt x="450" y="118"/>
                </a:cubicBezTo>
                <a:cubicBezTo>
                  <a:pt x="395" y="118"/>
                  <a:pt x="351" y="163"/>
                  <a:pt x="351" y="218"/>
                </a:cubicBezTo>
                <a:lnTo>
                  <a:pt x="351" y="459"/>
                </a:lnTo>
                <a:cubicBezTo>
                  <a:pt x="351" y="514"/>
                  <a:pt x="395" y="558"/>
                  <a:pt x="450" y="558"/>
                </a:cubicBezTo>
                <a:close/>
                <a:moveTo>
                  <a:pt x="452" y="0"/>
                </a:moveTo>
                <a:cubicBezTo>
                  <a:pt x="702" y="0"/>
                  <a:pt x="904" y="203"/>
                  <a:pt x="904" y="453"/>
                </a:cubicBezTo>
                <a:cubicBezTo>
                  <a:pt x="904" y="702"/>
                  <a:pt x="702" y="905"/>
                  <a:pt x="452" y="905"/>
                </a:cubicBezTo>
                <a:cubicBezTo>
                  <a:pt x="202" y="905"/>
                  <a:pt x="0" y="702"/>
                  <a:pt x="0" y="453"/>
                </a:cubicBezTo>
                <a:cubicBezTo>
                  <a:pt x="0" y="203"/>
                  <a:pt x="202" y="0"/>
                  <a:pt x="452" y="0"/>
                </a:cubicBezTo>
                <a:close/>
              </a:path>
            </a:pathLst>
          </a:custGeom>
          <a:solidFill>
            <a:srgbClr val="F2F2F2"/>
          </a:solidFill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rgbClr val="F2F2F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843" name="Google Shape;843;p37"/>
          <p:cNvSpPr txBox="1"/>
          <p:nvPr/>
        </p:nvSpPr>
        <p:spPr>
          <a:xfrm>
            <a:off x="859910" y="4645368"/>
            <a:ext cx="787102" cy="315453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F2F2F2"/>
                </a:solidFill>
                <a:latin typeface="Rockwell"/>
                <a:ea typeface="Rockwell"/>
                <a:cs typeface="Rockwell"/>
                <a:sym typeface="Rockwell"/>
              </a:rPr>
              <a:t>VOICE</a:t>
            </a:r>
            <a:endParaRPr sz="1600">
              <a:solidFill>
                <a:srgbClr val="F2F2F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844" name="Google Shape;844;p37"/>
          <p:cNvSpPr/>
          <p:nvPr/>
        </p:nvSpPr>
        <p:spPr>
          <a:xfrm>
            <a:off x="940941" y="4194982"/>
            <a:ext cx="4706323" cy="431657"/>
          </a:xfrm>
          <a:prstGeom prst="rect">
            <a:avLst/>
          </a:prstGeom>
          <a:noFill/>
          <a:ln>
            <a:noFill/>
          </a:ln>
        </p:spPr>
        <p:txBody>
          <a:bodyPr anchorCtr="0" anchor="t" bIns="30850" lIns="61700" spcFirstLastPara="1" rIns="61700" wrap="square" tIns="308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400">
                <a:solidFill>
                  <a:srgbClr val="F2F2F2"/>
                </a:solidFill>
                <a:latin typeface="Rockwell"/>
                <a:ea typeface="Rockwell"/>
                <a:cs typeface="Rockwell"/>
                <a:sym typeface="Rockwell"/>
              </a:rPr>
              <a:t>POWERPOINT TEMPLATE</a:t>
            </a:r>
            <a:endParaRPr sz="2400">
              <a:solidFill>
                <a:srgbClr val="F2F2F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845" name="Google Shape;845;p37"/>
          <p:cNvSpPr/>
          <p:nvPr/>
        </p:nvSpPr>
        <p:spPr>
          <a:xfrm>
            <a:off x="4231653" y="4669737"/>
            <a:ext cx="4886946" cy="339324"/>
          </a:xfrm>
          <a:prstGeom prst="rect">
            <a:avLst/>
          </a:prstGeom>
          <a:noFill/>
          <a:ln>
            <a:noFill/>
          </a:ln>
        </p:spPr>
        <p:txBody>
          <a:bodyPr anchorCtr="0" anchor="t" bIns="30850" lIns="61700" spcFirstLastPara="1" rIns="61700" wrap="square" tIns="308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F2F2F2"/>
                </a:solidFill>
                <a:latin typeface="Rockwell"/>
                <a:ea typeface="Rockwell"/>
                <a:cs typeface="Rockwell"/>
                <a:sym typeface="Rockwell"/>
              </a:rPr>
              <a:t>Special thanks to all the people who made and released these awesome resources for free: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F2F2F2"/>
                </a:solidFill>
                <a:latin typeface="Rockwell"/>
                <a:ea typeface="Rockwell"/>
                <a:cs typeface="Rockwell"/>
                <a:sym typeface="Rockwell"/>
              </a:rPr>
              <a:t>Presentation template by </a:t>
            </a:r>
            <a:r>
              <a:rPr b="1" lang="tr-TR" sz="900">
                <a:solidFill>
                  <a:srgbClr val="F2F2F2"/>
                </a:solidFill>
                <a:latin typeface="Rockwell"/>
                <a:ea typeface="Rockwell"/>
                <a:cs typeface="Rockwell"/>
                <a:sym typeface="Rockwell"/>
              </a:rPr>
              <a:t>GoogleSlides.org</a:t>
            </a:r>
            <a:endParaRPr b="1" sz="900">
              <a:solidFill>
                <a:srgbClr val="F2F2F2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mc:AlternateContent>
    <mc:Choice Requires="p14">
      <p:transition spd="slow" p14:dur="40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9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38"/>
          <p:cNvSpPr/>
          <p:nvPr/>
        </p:nvSpPr>
        <p:spPr>
          <a:xfrm>
            <a:off x="931114" y="2788876"/>
            <a:ext cx="7431600" cy="19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Free Powerpoint Templates:			</a:t>
            </a:r>
            <a:r>
              <a:rPr lang="tr-TR" sz="7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https://googleslides.org/free-templates</a:t>
            </a:r>
            <a:endParaRPr sz="7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Abstract Google Slides:			</a:t>
            </a:r>
            <a:r>
              <a:rPr lang="tr-TR" sz="7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4"/>
              </a:rPr>
              <a:t>https://googleslides.org/free-templates/abstract-google-slides</a:t>
            </a:r>
            <a:endParaRPr sz="7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Animal and Wildlife Presentation:			</a:t>
            </a:r>
            <a:r>
              <a:rPr lang="tr-TR" sz="7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5"/>
              </a:rPr>
              <a:t>https://googleslides.org/free-templates/animal-wildlife-presentation-template</a:t>
            </a:r>
            <a:endParaRPr sz="7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Biology Powerpoint Templates:			</a:t>
            </a:r>
            <a:r>
              <a:rPr lang="tr-TR" sz="7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6"/>
              </a:rPr>
              <a:t>https://googleslides.org/free-templates/biology-presentation-slides</a:t>
            </a:r>
            <a:endParaRPr sz="7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Business &amp; Finance Google Slides:		</a:t>
            </a:r>
            <a:r>
              <a:rPr lang="tr-TR" sz="7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7"/>
              </a:rPr>
              <a:t>https://googleslides.org/free-templates/business-finance-templates</a:t>
            </a:r>
            <a:endParaRPr sz="7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Chemistry Powerpoint Slides:			</a:t>
            </a:r>
            <a:r>
              <a:rPr lang="tr-TR" sz="7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8"/>
              </a:rPr>
              <a:t>https://googleslides.org/free-templates/chemistry-google-slides-template</a:t>
            </a:r>
            <a:endParaRPr sz="7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Christmas Google Slides:			</a:t>
            </a:r>
            <a:r>
              <a:rPr lang="tr-TR" sz="7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9"/>
              </a:rPr>
              <a:t>https://googleslides.org/free-templates/christmas-new-year-templates</a:t>
            </a:r>
            <a:endParaRPr sz="7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Google Slides:			</a:t>
            </a:r>
            <a:r>
              <a:rPr lang="tr-TR" sz="7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0"/>
              </a:rPr>
              <a:t>https://googleslides.org/free-templates/education-google-slides</a:t>
            </a:r>
            <a:endParaRPr sz="7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Flowers Powerpoint Templates:			</a:t>
            </a:r>
            <a:r>
              <a:rPr lang="tr-TR" sz="7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1"/>
              </a:rPr>
              <a:t>https://googleslides.org/free-templates/flowers-powerpoint-templates</a:t>
            </a:r>
            <a:endParaRPr sz="7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Food and Drinks Slides:			</a:t>
            </a:r>
            <a:r>
              <a:rPr lang="tr-TR" sz="7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2"/>
              </a:rPr>
              <a:t>https://googleslides.org/free-templates/food-drinks-powerpoint-templates</a:t>
            </a:r>
            <a:endParaRPr sz="7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Games Powerpoint Templates:			</a:t>
            </a:r>
            <a:r>
              <a:rPr lang="tr-TR" sz="7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3"/>
              </a:rPr>
              <a:t>https://googleslides.org/free-templates/games-powerpoint-templates</a:t>
            </a:r>
            <a:endParaRPr sz="7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Medical Google Slides:			</a:t>
            </a:r>
            <a:r>
              <a:rPr lang="tr-TR" sz="7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4"/>
              </a:rPr>
              <a:t>https://googleslides.org/free-templates/medical-powerpoint-templates</a:t>
            </a:r>
            <a:endParaRPr sz="7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Nature Powerpoint Templates:			</a:t>
            </a:r>
            <a:r>
              <a:rPr lang="tr-TR" sz="7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5"/>
              </a:rPr>
              <a:t>https://googleslides.org/free-templates/nature-google-slide-templates</a:t>
            </a:r>
            <a:endParaRPr sz="7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Religious Google Slides:			</a:t>
            </a:r>
            <a:r>
              <a:rPr lang="tr-TR" sz="7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6"/>
              </a:rPr>
              <a:t>https://googleslides.org/free-templates/religion-powerpoint-templates</a:t>
            </a:r>
            <a:endParaRPr sz="7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Sports Powerpoint Slides:			</a:t>
            </a:r>
            <a:r>
              <a:rPr lang="tr-TR" sz="7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7"/>
              </a:rPr>
              <a:t>https://googleslides.org/free-templates/sports-presentation-slides</a:t>
            </a:r>
            <a:endParaRPr sz="7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Technology Google Slides:			</a:t>
            </a:r>
            <a:r>
              <a:rPr lang="tr-TR" sz="7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8"/>
              </a:rPr>
              <a:t>https://googleslides.org/free-templates/technology-powerpoint-templates</a:t>
            </a:r>
            <a:endParaRPr sz="7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700">
                <a:solidFill>
                  <a:srgbClr val="49442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Transportation Powerpoint Templates:		</a:t>
            </a:r>
            <a:r>
              <a:rPr lang="tr-TR" sz="7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19"/>
              </a:rPr>
              <a:t>https://googleslides.org/free-templates/transportation-google-slides</a:t>
            </a:r>
            <a:endParaRPr sz="700">
              <a:solidFill>
                <a:srgbClr val="49442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51" name="Google Shape;851;p38"/>
          <p:cNvSpPr/>
          <p:nvPr/>
        </p:nvSpPr>
        <p:spPr>
          <a:xfrm>
            <a:off x="1190" y="1373614"/>
            <a:ext cx="9141600" cy="1364100"/>
          </a:xfrm>
          <a:prstGeom prst="rect">
            <a:avLst/>
          </a:prstGeom>
          <a:solidFill>
            <a:srgbClr val="C00000">
              <a:alpha val="97650"/>
            </a:srgbClr>
          </a:solidFill>
          <a:ln>
            <a:noFill/>
          </a:ln>
        </p:spPr>
        <p:txBody>
          <a:bodyPr anchorCtr="0" anchor="ctr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47984B"/>
              </a:solidFill>
              <a:highlight>
                <a:srgbClr val="47984B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2" name="Google Shape;852;p38"/>
          <p:cNvSpPr/>
          <p:nvPr/>
        </p:nvSpPr>
        <p:spPr>
          <a:xfrm>
            <a:off x="707729" y="1569920"/>
            <a:ext cx="3975000" cy="8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5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 Slides</a:t>
            </a:r>
            <a:br>
              <a:rPr b="1" lang="tr-TR" sz="15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b="1"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635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900"/>
              <a:buFont typeface="Noto Sans Symbols"/>
              <a:buChar char="■"/>
            </a:pPr>
            <a:r>
              <a:rPr lang="tr-TR" sz="9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Select slide and edit your presentation</a:t>
            </a:r>
            <a:endParaRPr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635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900"/>
              <a:buFont typeface="Noto Sans Symbols"/>
              <a:buChar char="■"/>
            </a:pPr>
            <a:r>
              <a:rPr lang="tr-TR" sz="9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download and share your presentation!</a:t>
            </a:r>
            <a:endParaRPr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53" name="Google Shape;853;p38"/>
          <p:cNvSpPr/>
          <p:nvPr/>
        </p:nvSpPr>
        <p:spPr>
          <a:xfrm>
            <a:off x="5040190" y="1588594"/>
            <a:ext cx="3975000" cy="8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5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Powerpoint Templates</a:t>
            </a:r>
            <a:br>
              <a:rPr b="1" lang="tr-TR" sz="15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b="1" sz="8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635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900"/>
              <a:buFont typeface="Noto Sans Symbols"/>
              <a:buChar char="■"/>
            </a:pPr>
            <a:r>
              <a:rPr lang="tr-TR" sz="9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Free Powerpoint Presentation Template (.pptx)</a:t>
            </a:r>
            <a:endParaRPr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635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B8CC1"/>
              </a:buClr>
              <a:buSzPts val="900"/>
              <a:buFont typeface="Noto Sans Symbols"/>
              <a:buChar char="■"/>
            </a:pPr>
            <a:r>
              <a:rPr lang="tr-TR" sz="9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You can upload Google Slides..</a:t>
            </a:r>
            <a:endParaRPr sz="9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54" name="Google Shape;854;p38"/>
          <p:cNvSpPr txBox="1"/>
          <p:nvPr/>
        </p:nvSpPr>
        <p:spPr>
          <a:xfrm>
            <a:off x="2010553" y="397527"/>
            <a:ext cx="4816500" cy="7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50" lIns="68550" spcFirstLastPara="1" rIns="68550" wrap="square" tIns="342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45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GoogleSlides</a:t>
            </a:r>
            <a:r>
              <a:rPr lang="tr-TR" sz="45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.org</a:t>
            </a:r>
            <a:endParaRPr sz="450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7"/>
          <p:cNvSpPr txBox="1"/>
          <p:nvPr/>
        </p:nvSpPr>
        <p:spPr>
          <a:xfrm>
            <a:off x="3856075" y="1791737"/>
            <a:ext cx="452175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600" u="none" cap="none" strike="noStrike">
                <a:solidFill>
                  <a:srgbClr val="C00000"/>
                </a:solidFill>
                <a:latin typeface="Rockwell"/>
                <a:ea typeface="Rockwell"/>
                <a:cs typeface="Rockwell"/>
                <a:sym typeface="Rockwell"/>
              </a:rPr>
              <a:t>FINANCIAL FACTS</a:t>
            </a:r>
            <a:endParaRPr b="1" i="0" sz="3600" u="none" cap="none" strike="noStrike">
              <a:solidFill>
                <a:srgbClr val="C00000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cxnSp>
        <p:nvCxnSpPr>
          <p:cNvPr id="132" name="Google Shape;132;p17"/>
          <p:cNvCxnSpPr/>
          <p:nvPr/>
        </p:nvCxnSpPr>
        <p:spPr>
          <a:xfrm rot="10800000">
            <a:off x="3930186" y="1719729"/>
            <a:ext cx="0" cy="1924424"/>
          </a:xfrm>
          <a:prstGeom prst="straightConnector1">
            <a:avLst/>
          </a:prstGeom>
          <a:noFill/>
          <a:ln cap="flat" cmpd="sng" w="12700">
            <a:solidFill>
              <a:srgbClr val="080808"/>
            </a:solidFill>
            <a:prstDash val="dash"/>
            <a:miter lim="800000"/>
            <a:headEnd len="sm" w="sm" type="none"/>
            <a:tailEnd len="sm" w="sm" type="none"/>
          </a:ln>
        </p:spPr>
      </p:cxnSp>
      <p:sp>
        <p:nvSpPr>
          <p:cNvPr id="133" name="Google Shape;133;p17"/>
          <p:cNvSpPr txBox="1"/>
          <p:nvPr/>
        </p:nvSpPr>
        <p:spPr>
          <a:xfrm>
            <a:off x="2609636" y="3218928"/>
            <a:ext cx="90284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PART 01</a:t>
            </a:r>
            <a:endParaRPr sz="16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134" name="Google Shape;134;p17"/>
          <p:cNvGrpSpPr/>
          <p:nvPr/>
        </p:nvGrpSpPr>
        <p:grpSpPr>
          <a:xfrm>
            <a:off x="2418018" y="1791739"/>
            <a:ext cx="1197175" cy="1197175"/>
            <a:chOff x="304800" y="673100"/>
            <a:chExt cx="4000500" cy="4000500"/>
          </a:xfrm>
        </p:grpSpPr>
        <p:sp>
          <p:nvSpPr>
            <p:cNvPr id="135" name="Google Shape;135;p1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solidFill>
              <a:srgbClr val="C00000"/>
            </a:solidFill>
            <a:ln>
              <a:noFill/>
            </a:ln>
            <a:effectLst>
              <a:outerShdw blurRad="444500" rotWithShape="0" algn="tr" dir="8100000" dist="254000">
                <a:srgbClr val="000000">
                  <a:alpha val="4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36" name="Google Shape;136;p1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outerShdw blurRad="444500" rotWithShape="0" algn="tr" dir="8100000" dist="254000">
                <a:srgbClr val="000000">
                  <a:alpha val="4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137" name="Google Shape;137;p17"/>
          <p:cNvSpPr txBox="1"/>
          <p:nvPr/>
        </p:nvSpPr>
        <p:spPr>
          <a:xfrm>
            <a:off x="4242882" y="2871857"/>
            <a:ext cx="1027882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Education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38" name="Google Shape;138;p17"/>
          <p:cNvSpPr txBox="1"/>
          <p:nvPr/>
        </p:nvSpPr>
        <p:spPr>
          <a:xfrm>
            <a:off x="5295553" y="2871857"/>
            <a:ext cx="985236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Fashion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39" name="Google Shape;139;p17"/>
          <p:cNvSpPr txBox="1"/>
          <p:nvPr/>
        </p:nvSpPr>
        <p:spPr>
          <a:xfrm>
            <a:off x="6305579" y="2871857"/>
            <a:ext cx="1027882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Energy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40" name="Google Shape;140;p17"/>
          <p:cNvSpPr txBox="1"/>
          <p:nvPr/>
        </p:nvSpPr>
        <p:spPr>
          <a:xfrm>
            <a:off x="4242882" y="3218928"/>
            <a:ext cx="985236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Finance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41" name="Google Shape;141;p17"/>
          <p:cNvSpPr txBox="1"/>
          <p:nvPr/>
        </p:nvSpPr>
        <p:spPr>
          <a:xfrm>
            <a:off x="5295554" y="3218928"/>
            <a:ext cx="985236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Real Estate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42" name="Google Shape;142;p17"/>
          <p:cNvSpPr txBox="1"/>
          <p:nvPr/>
        </p:nvSpPr>
        <p:spPr>
          <a:xfrm>
            <a:off x="6305192" y="3218928"/>
            <a:ext cx="1263999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E-commerce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43" name="Google Shape;143;p17"/>
          <p:cNvSpPr txBox="1"/>
          <p:nvPr/>
        </p:nvSpPr>
        <p:spPr>
          <a:xfrm>
            <a:off x="2638628" y="2005605"/>
            <a:ext cx="902846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01</a:t>
            </a:r>
            <a:endParaRPr b="1" sz="50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Google Shape;148;p18"/>
          <p:cNvGrpSpPr/>
          <p:nvPr/>
        </p:nvGrpSpPr>
        <p:grpSpPr>
          <a:xfrm>
            <a:off x="293117" y="242680"/>
            <a:ext cx="3900312" cy="369332"/>
            <a:chOff x="585861" y="319364"/>
            <a:chExt cx="5200425" cy="492443"/>
          </a:xfrm>
        </p:grpSpPr>
        <p:sp>
          <p:nvSpPr>
            <p:cNvPr id="149" name="Google Shape;149;p18"/>
            <p:cNvSpPr txBox="1"/>
            <p:nvPr/>
          </p:nvSpPr>
          <p:spPr>
            <a:xfrm>
              <a:off x="718211" y="319364"/>
              <a:ext cx="2803508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CAR SHOWROOM</a:t>
              </a:r>
              <a:endParaRPr sz="18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50" name="Google Shape;150;p18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51" name="Google Shape;151;p18"/>
            <p:cNvSpPr txBox="1"/>
            <p:nvPr/>
          </p:nvSpPr>
          <p:spPr>
            <a:xfrm>
              <a:off x="3558749" y="429775"/>
              <a:ext cx="2227537" cy="3385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rPr>
                <a:t>  Click here to add Title</a:t>
              </a:r>
              <a:endParaRPr sz="10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152" name="Google Shape;152;p18"/>
          <p:cNvSpPr txBox="1"/>
          <p:nvPr/>
        </p:nvSpPr>
        <p:spPr>
          <a:xfrm>
            <a:off x="5678723" y="1461747"/>
            <a:ext cx="2779807" cy="6771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262626"/>
                </a:solidFill>
                <a:latin typeface="Rockwell"/>
                <a:ea typeface="Rockwell"/>
                <a:cs typeface="Rockwell"/>
                <a:sym typeface="Rockwell"/>
              </a:rPr>
              <a:t>PERSONAL</a:t>
            </a:r>
            <a:endParaRPr b="1" sz="1400">
              <a:solidFill>
                <a:srgbClr val="262626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Simple &amp; Smooth, exactly how purchasing experiences should be.</a:t>
            </a:r>
            <a:endParaRPr sz="12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53" name="Google Shape;153;p18"/>
          <p:cNvSpPr txBox="1"/>
          <p:nvPr/>
        </p:nvSpPr>
        <p:spPr>
          <a:xfrm>
            <a:off x="5680625" y="2494785"/>
            <a:ext cx="3243242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262626"/>
                </a:solidFill>
                <a:latin typeface="Rockwell"/>
                <a:ea typeface="Rockwell"/>
                <a:cs typeface="Rockwell"/>
                <a:sym typeface="Rockwell"/>
              </a:rPr>
              <a:t>IDEA</a:t>
            </a:r>
            <a:endParaRPr b="1" sz="1400">
              <a:solidFill>
                <a:srgbClr val="262626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We use well-known development methodologies to create a customized approach for each of the projects.</a:t>
            </a:r>
            <a:endParaRPr sz="12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54" name="Google Shape;154;p18"/>
          <p:cNvSpPr txBox="1"/>
          <p:nvPr/>
        </p:nvSpPr>
        <p:spPr>
          <a:xfrm>
            <a:off x="5680625" y="3478818"/>
            <a:ext cx="2779807" cy="86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262626"/>
                </a:solidFill>
                <a:latin typeface="Rockwell"/>
                <a:ea typeface="Rockwell"/>
                <a:cs typeface="Rockwell"/>
                <a:sym typeface="Rockwell"/>
              </a:rPr>
              <a:t>EDUCATION</a:t>
            </a:r>
            <a:endParaRPr b="1" sz="1400">
              <a:solidFill>
                <a:srgbClr val="262626"/>
              </a:solidFill>
              <a:latin typeface="Rockwell"/>
              <a:ea typeface="Rockwell"/>
              <a:cs typeface="Rockwell"/>
              <a:sym typeface="Rockwel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We create a solid user-product relationship, one thats long and fruitful.</a:t>
            </a:r>
            <a:endParaRPr sz="12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cxnSp>
        <p:nvCxnSpPr>
          <p:cNvPr id="155" name="Google Shape;155;p18"/>
          <p:cNvCxnSpPr/>
          <p:nvPr/>
        </p:nvCxnSpPr>
        <p:spPr>
          <a:xfrm>
            <a:off x="4997236" y="2253835"/>
            <a:ext cx="331918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156" name="Google Shape;156;p18"/>
          <p:cNvCxnSpPr/>
          <p:nvPr/>
        </p:nvCxnSpPr>
        <p:spPr>
          <a:xfrm>
            <a:off x="4996625" y="3333955"/>
            <a:ext cx="3319791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dash"/>
            <a:round/>
            <a:headEnd len="sm" w="sm" type="none"/>
            <a:tailEnd len="sm" w="sm" type="none"/>
          </a:ln>
        </p:spPr>
      </p:cxnSp>
      <p:grpSp>
        <p:nvGrpSpPr>
          <p:cNvPr id="157" name="Google Shape;157;p18"/>
          <p:cNvGrpSpPr/>
          <p:nvPr/>
        </p:nvGrpSpPr>
        <p:grpSpPr>
          <a:xfrm>
            <a:off x="823856" y="1309572"/>
            <a:ext cx="3771528" cy="3422418"/>
            <a:chOff x="512440" y="949532"/>
            <a:chExt cx="3771528" cy="3422418"/>
          </a:xfrm>
        </p:grpSpPr>
        <p:pic>
          <p:nvPicPr>
            <p:cNvPr id="158" name="Google Shape;158;p1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12440" y="949532"/>
              <a:ext cx="3771528" cy="342241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9" name="Google Shape;159;p18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712043" y="1156746"/>
              <a:ext cx="3366858" cy="21553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0" name="Google Shape;160;p18"/>
            <p:cNvSpPr/>
            <p:nvPr/>
          </p:nvSpPr>
          <p:spPr>
            <a:xfrm>
              <a:off x="2343885" y="1156746"/>
              <a:ext cx="1738915" cy="2176456"/>
            </a:xfrm>
            <a:custGeom>
              <a:rect b="b" l="l" r="r" t="t"/>
              <a:pathLst>
                <a:path extrusionOk="0" h="2069" w="1682">
                  <a:moveTo>
                    <a:pt x="1682" y="0"/>
                  </a:moveTo>
                  <a:lnTo>
                    <a:pt x="789" y="0"/>
                  </a:lnTo>
                  <a:lnTo>
                    <a:pt x="0" y="2069"/>
                  </a:lnTo>
                  <a:lnTo>
                    <a:pt x="1682" y="2069"/>
                  </a:lnTo>
                  <a:lnTo>
                    <a:pt x="1682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29803"/>
                  </a:srgbClr>
                </a:gs>
                <a:gs pos="23000">
                  <a:srgbClr val="FFFFFF">
                    <a:alpha val="20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81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61" name="Google Shape;161;p18"/>
          <p:cNvGrpSpPr/>
          <p:nvPr/>
        </p:nvGrpSpPr>
        <p:grpSpPr>
          <a:xfrm>
            <a:off x="4955424" y="1499689"/>
            <a:ext cx="599448" cy="599448"/>
            <a:chOff x="4955424" y="1457564"/>
            <a:chExt cx="599448" cy="599448"/>
          </a:xfrm>
        </p:grpSpPr>
        <p:sp>
          <p:nvSpPr>
            <p:cNvPr id="162" name="Google Shape;162;p18"/>
            <p:cNvSpPr/>
            <p:nvPr/>
          </p:nvSpPr>
          <p:spPr>
            <a:xfrm>
              <a:off x="4955424" y="1457564"/>
              <a:ext cx="599448" cy="599448"/>
            </a:xfrm>
            <a:prstGeom prst="ellipse">
              <a:avLst/>
            </a:prstGeom>
            <a:gradFill>
              <a:gsLst>
                <a:gs pos="0">
                  <a:schemeClr val="lt1"/>
                </a:gs>
                <a:gs pos="45000">
                  <a:schemeClr val="lt1"/>
                </a:gs>
                <a:gs pos="100000">
                  <a:srgbClr val="D8D8D8"/>
                </a:gs>
              </a:gsLst>
              <a:lin ang="18000000" scaled="0"/>
            </a:gradFill>
            <a:ln cap="flat" cmpd="sng" w="9525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52400" rotWithShape="0" algn="tr" dir="8100000" dist="38100">
                <a:srgbClr val="000000">
                  <a:alpha val="3372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63" name="Google Shape;163;p18"/>
            <p:cNvSpPr/>
            <p:nvPr/>
          </p:nvSpPr>
          <p:spPr>
            <a:xfrm>
              <a:off x="5110341" y="1644432"/>
              <a:ext cx="289613" cy="227488"/>
            </a:xfrm>
            <a:custGeom>
              <a:rect b="b" l="l" r="r" t="t"/>
              <a:pathLst>
                <a:path extrusionOk="0" h="600" w="766">
                  <a:moveTo>
                    <a:pt x="391" y="195"/>
                  </a:moveTo>
                  <a:lnTo>
                    <a:pt x="282" y="304"/>
                  </a:lnTo>
                  <a:cubicBezTo>
                    <a:pt x="293" y="310"/>
                    <a:pt x="303" y="317"/>
                    <a:pt x="312" y="326"/>
                  </a:cubicBezTo>
                  <a:lnTo>
                    <a:pt x="391" y="248"/>
                  </a:lnTo>
                  <a:lnTo>
                    <a:pt x="476" y="333"/>
                  </a:lnTo>
                  <a:lnTo>
                    <a:pt x="596" y="213"/>
                  </a:lnTo>
                  <a:lnTo>
                    <a:pt x="614" y="259"/>
                  </a:lnTo>
                  <a:lnTo>
                    <a:pt x="652" y="129"/>
                  </a:lnTo>
                  <a:lnTo>
                    <a:pt x="522" y="167"/>
                  </a:lnTo>
                  <a:lnTo>
                    <a:pt x="570" y="186"/>
                  </a:lnTo>
                  <a:lnTo>
                    <a:pt x="476" y="280"/>
                  </a:lnTo>
                  <a:lnTo>
                    <a:pt x="391" y="195"/>
                  </a:lnTo>
                  <a:close/>
                  <a:moveTo>
                    <a:pt x="766" y="80"/>
                  </a:moveTo>
                  <a:lnTo>
                    <a:pt x="766" y="80"/>
                  </a:lnTo>
                  <a:lnTo>
                    <a:pt x="766" y="32"/>
                  </a:lnTo>
                  <a:lnTo>
                    <a:pt x="465" y="32"/>
                  </a:lnTo>
                  <a:lnTo>
                    <a:pt x="465" y="0"/>
                  </a:lnTo>
                  <a:lnTo>
                    <a:pt x="437" y="0"/>
                  </a:lnTo>
                  <a:lnTo>
                    <a:pt x="437" y="32"/>
                  </a:lnTo>
                  <a:lnTo>
                    <a:pt x="154" y="32"/>
                  </a:lnTo>
                  <a:lnTo>
                    <a:pt x="154" y="80"/>
                  </a:lnTo>
                  <a:lnTo>
                    <a:pt x="175" y="80"/>
                  </a:lnTo>
                  <a:lnTo>
                    <a:pt x="175" y="122"/>
                  </a:lnTo>
                  <a:cubicBezTo>
                    <a:pt x="190" y="124"/>
                    <a:pt x="203" y="128"/>
                    <a:pt x="216" y="135"/>
                  </a:cubicBezTo>
                  <a:lnTo>
                    <a:pt x="216" y="80"/>
                  </a:lnTo>
                  <a:lnTo>
                    <a:pt x="706" y="80"/>
                  </a:lnTo>
                  <a:lnTo>
                    <a:pt x="706" y="394"/>
                  </a:lnTo>
                  <a:lnTo>
                    <a:pt x="355" y="394"/>
                  </a:lnTo>
                  <a:cubicBezTo>
                    <a:pt x="356" y="399"/>
                    <a:pt x="358" y="404"/>
                    <a:pt x="359" y="410"/>
                  </a:cubicBezTo>
                  <a:lnTo>
                    <a:pt x="706" y="410"/>
                  </a:lnTo>
                  <a:lnTo>
                    <a:pt x="706" y="427"/>
                  </a:lnTo>
                  <a:lnTo>
                    <a:pt x="361" y="427"/>
                  </a:lnTo>
                  <a:cubicBezTo>
                    <a:pt x="361" y="430"/>
                    <a:pt x="362" y="434"/>
                    <a:pt x="362" y="438"/>
                  </a:cubicBezTo>
                  <a:lnTo>
                    <a:pt x="362" y="478"/>
                  </a:lnTo>
                  <a:lnTo>
                    <a:pt x="437" y="478"/>
                  </a:lnTo>
                  <a:lnTo>
                    <a:pt x="437" y="595"/>
                  </a:lnTo>
                  <a:lnTo>
                    <a:pt x="465" y="595"/>
                  </a:lnTo>
                  <a:lnTo>
                    <a:pt x="465" y="478"/>
                  </a:lnTo>
                  <a:lnTo>
                    <a:pt x="560" y="478"/>
                  </a:lnTo>
                  <a:lnTo>
                    <a:pt x="603" y="592"/>
                  </a:lnTo>
                  <a:lnTo>
                    <a:pt x="631" y="585"/>
                  </a:lnTo>
                  <a:lnTo>
                    <a:pt x="591" y="478"/>
                  </a:lnTo>
                  <a:lnTo>
                    <a:pt x="766" y="478"/>
                  </a:lnTo>
                  <a:lnTo>
                    <a:pt x="766" y="427"/>
                  </a:lnTo>
                  <a:lnTo>
                    <a:pt x="747" y="427"/>
                  </a:lnTo>
                  <a:lnTo>
                    <a:pt x="747" y="80"/>
                  </a:lnTo>
                  <a:lnTo>
                    <a:pt x="766" y="80"/>
                  </a:lnTo>
                  <a:close/>
                  <a:moveTo>
                    <a:pt x="161" y="310"/>
                  </a:moveTo>
                  <a:lnTo>
                    <a:pt x="161" y="310"/>
                  </a:lnTo>
                  <a:cubicBezTo>
                    <a:pt x="202" y="310"/>
                    <a:pt x="235" y="277"/>
                    <a:pt x="235" y="236"/>
                  </a:cubicBezTo>
                  <a:cubicBezTo>
                    <a:pt x="235" y="194"/>
                    <a:pt x="202" y="161"/>
                    <a:pt x="161" y="161"/>
                  </a:cubicBezTo>
                  <a:cubicBezTo>
                    <a:pt x="119" y="161"/>
                    <a:pt x="86" y="194"/>
                    <a:pt x="86" y="236"/>
                  </a:cubicBezTo>
                  <a:cubicBezTo>
                    <a:pt x="86" y="277"/>
                    <a:pt x="119" y="310"/>
                    <a:pt x="161" y="310"/>
                  </a:cubicBezTo>
                  <a:close/>
                  <a:moveTo>
                    <a:pt x="208" y="325"/>
                  </a:moveTo>
                  <a:lnTo>
                    <a:pt x="208" y="325"/>
                  </a:lnTo>
                  <a:lnTo>
                    <a:pt x="181" y="325"/>
                  </a:lnTo>
                  <a:lnTo>
                    <a:pt x="185" y="328"/>
                  </a:lnTo>
                  <a:cubicBezTo>
                    <a:pt x="188" y="331"/>
                    <a:pt x="190" y="336"/>
                    <a:pt x="188" y="339"/>
                  </a:cubicBezTo>
                  <a:lnTo>
                    <a:pt x="178" y="365"/>
                  </a:lnTo>
                  <a:lnTo>
                    <a:pt x="196" y="510"/>
                  </a:lnTo>
                  <a:lnTo>
                    <a:pt x="163" y="540"/>
                  </a:lnTo>
                  <a:lnTo>
                    <a:pt x="129" y="510"/>
                  </a:lnTo>
                  <a:lnTo>
                    <a:pt x="147" y="365"/>
                  </a:lnTo>
                  <a:lnTo>
                    <a:pt x="137" y="339"/>
                  </a:lnTo>
                  <a:cubicBezTo>
                    <a:pt x="135" y="336"/>
                    <a:pt x="137" y="331"/>
                    <a:pt x="140" y="328"/>
                  </a:cubicBezTo>
                  <a:lnTo>
                    <a:pt x="145" y="325"/>
                  </a:lnTo>
                  <a:lnTo>
                    <a:pt x="112" y="325"/>
                  </a:lnTo>
                  <a:cubicBezTo>
                    <a:pt x="50" y="325"/>
                    <a:pt x="0" y="376"/>
                    <a:pt x="0" y="438"/>
                  </a:cubicBezTo>
                  <a:lnTo>
                    <a:pt x="0" y="600"/>
                  </a:lnTo>
                  <a:lnTo>
                    <a:pt x="66" y="600"/>
                  </a:lnTo>
                  <a:lnTo>
                    <a:pt x="66" y="432"/>
                  </a:lnTo>
                  <a:lnTo>
                    <a:pt x="89" y="432"/>
                  </a:lnTo>
                  <a:lnTo>
                    <a:pt x="89" y="600"/>
                  </a:lnTo>
                  <a:lnTo>
                    <a:pt x="230" y="600"/>
                  </a:lnTo>
                  <a:lnTo>
                    <a:pt x="230" y="432"/>
                  </a:lnTo>
                  <a:lnTo>
                    <a:pt x="253" y="432"/>
                  </a:lnTo>
                  <a:lnTo>
                    <a:pt x="253" y="600"/>
                  </a:lnTo>
                  <a:lnTo>
                    <a:pt x="321" y="600"/>
                  </a:lnTo>
                  <a:lnTo>
                    <a:pt x="321" y="438"/>
                  </a:lnTo>
                  <a:cubicBezTo>
                    <a:pt x="321" y="376"/>
                    <a:pt x="271" y="325"/>
                    <a:pt x="208" y="32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64" name="Google Shape;164;p18"/>
          <p:cNvGrpSpPr/>
          <p:nvPr/>
        </p:nvGrpSpPr>
        <p:grpSpPr>
          <a:xfrm>
            <a:off x="4970854" y="2494785"/>
            <a:ext cx="599448" cy="599448"/>
            <a:chOff x="4970854" y="2513407"/>
            <a:chExt cx="599448" cy="599448"/>
          </a:xfrm>
        </p:grpSpPr>
        <p:sp>
          <p:nvSpPr>
            <p:cNvPr id="165" name="Google Shape;165;p18"/>
            <p:cNvSpPr/>
            <p:nvPr/>
          </p:nvSpPr>
          <p:spPr>
            <a:xfrm>
              <a:off x="4970854" y="2513407"/>
              <a:ext cx="599448" cy="599448"/>
            </a:xfrm>
            <a:prstGeom prst="ellipse">
              <a:avLst/>
            </a:prstGeom>
            <a:gradFill>
              <a:gsLst>
                <a:gs pos="0">
                  <a:schemeClr val="lt1"/>
                </a:gs>
                <a:gs pos="45000">
                  <a:schemeClr val="lt1"/>
                </a:gs>
                <a:gs pos="100000">
                  <a:srgbClr val="D8D8D8"/>
                </a:gs>
              </a:gsLst>
              <a:lin ang="18000000" scaled="0"/>
            </a:gradFill>
            <a:ln cap="flat" cmpd="sng" w="9525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52400" rotWithShape="0" algn="tr" dir="8100000" dist="38100">
                <a:srgbClr val="000000">
                  <a:alpha val="3372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66" name="Google Shape;166;p18"/>
            <p:cNvSpPr/>
            <p:nvPr/>
          </p:nvSpPr>
          <p:spPr>
            <a:xfrm>
              <a:off x="5110341" y="2641777"/>
              <a:ext cx="289614" cy="309707"/>
            </a:xfrm>
            <a:custGeom>
              <a:rect b="b" l="l" r="r" t="t"/>
              <a:pathLst>
                <a:path extrusionOk="0" h="633" w="593">
                  <a:moveTo>
                    <a:pt x="213" y="358"/>
                  </a:moveTo>
                  <a:cubicBezTo>
                    <a:pt x="207" y="371"/>
                    <a:pt x="212" y="387"/>
                    <a:pt x="224" y="394"/>
                  </a:cubicBezTo>
                  <a:cubicBezTo>
                    <a:pt x="235" y="400"/>
                    <a:pt x="248" y="398"/>
                    <a:pt x="257" y="391"/>
                  </a:cubicBezTo>
                  <a:lnTo>
                    <a:pt x="213" y="358"/>
                  </a:lnTo>
                  <a:close/>
                  <a:moveTo>
                    <a:pt x="367" y="149"/>
                  </a:moveTo>
                  <a:cubicBezTo>
                    <a:pt x="328" y="126"/>
                    <a:pt x="279" y="137"/>
                    <a:pt x="259" y="173"/>
                  </a:cubicBezTo>
                  <a:cubicBezTo>
                    <a:pt x="238" y="210"/>
                    <a:pt x="265" y="250"/>
                    <a:pt x="246" y="288"/>
                  </a:cubicBezTo>
                  <a:lnTo>
                    <a:pt x="307" y="323"/>
                  </a:lnTo>
                  <a:cubicBezTo>
                    <a:pt x="330" y="288"/>
                    <a:pt x="380" y="291"/>
                    <a:pt x="401" y="255"/>
                  </a:cubicBezTo>
                  <a:cubicBezTo>
                    <a:pt x="421" y="219"/>
                    <a:pt x="406" y="172"/>
                    <a:pt x="367" y="149"/>
                  </a:cubicBezTo>
                  <a:close/>
                  <a:moveTo>
                    <a:pt x="301" y="346"/>
                  </a:moveTo>
                  <a:lnTo>
                    <a:pt x="234" y="296"/>
                  </a:lnTo>
                  <a:cubicBezTo>
                    <a:pt x="229" y="292"/>
                    <a:pt x="223" y="293"/>
                    <a:pt x="219" y="299"/>
                  </a:cubicBezTo>
                  <a:cubicBezTo>
                    <a:pt x="216" y="304"/>
                    <a:pt x="218" y="312"/>
                    <a:pt x="223" y="315"/>
                  </a:cubicBezTo>
                  <a:lnTo>
                    <a:pt x="289" y="366"/>
                  </a:lnTo>
                  <a:cubicBezTo>
                    <a:pt x="295" y="370"/>
                    <a:pt x="301" y="368"/>
                    <a:pt x="304" y="363"/>
                  </a:cubicBezTo>
                  <a:cubicBezTo>
                    <a:pt x="307" y="357"/>
                    <a:pt x="306" y="350"/>
                    <a:pt x="301" y="346"/>
                  </a:cubicBezTo>
                  <a:close/>
                  <a:moveTo>
                    <a:pt x="391" y="127"/>
                  </a:moveTo>
                  <a:lnTo>
                    <a:pt x="412" y="90"/>
                  </a:lnTo>
                  <a:lnTo>
                    <a:pt x="395" y="81"/>
                  </a:lnTo>
                  <a:lnTo>
                    <a:pt x="374" y="117"/>
                  </a:lnTo>
                  <a:lnTo>
                    <a:pt x="391" y="127"/>
                  </a:lnTo>
                  <a:close/>
                  <a:moveTo>
                    <a:pt x="426" y="170"/>
                  </a:moveTo>
                  <a:lnTo>
                    <a:pt x="463" y="149"/>
                  </a:lnTo>
                  <a:lnTo>
                    <a:pt x="453" y="133"/>
                  </a:lnTo>
                  <a:lnTo>
                    <a:pt x="417" y="154"/>
                  </a:lnTo>
                  <a:lnTo>
                    <a:pt x="426" y="170"/>
                  </a:lnTo>
                  <a:close/>
                  <a:moveTo>
                    <a:pt x="338" y="107"/>
                  </a:moveTo>
                  <a:lnTo>
                    <a:pt x="338" y="65"/>
                  </a:lnTo>
                  <a:lnTo>
                    <a:pt x="319" y="65"/>
                  </a:lnTo>
                  <a:lnTo>
                    <a:pt x="319" y="107"/>
                  </a:lnTo>
                  <a:lnTo>
                    <a:pt x="338" y="107"/>
                  </a:lnTo>
                  <a:close/>
                  <a:moveTo>
                    <a:pt x="282" y="116"/>
                  </a:moveTo>
                  <a:lnTo>
                    <a:pt x="261" y="79"/>
                  </a:lnTo>
                  <a:lnTo>
                    <a:pt x="245" y="89"/>
                  </a:lnTo>
                  <a:lnTo>
                    <a:pt x="266" y="125"/>
                  </a:lnTo>
                  <a:lnTo>
                    <a:pt x="282" y="116"/>
                  </a:lnTo>
                  <a:close/>
                  <a:moveTo>
                    <a:pt x="435" y="226"/>
                  </a:moveTo>
                  <a:lnTo>
                    <a:pt x="477" y="226"/>
                  </a:lnTo>
                  <a:lnTo>
                    <a:pt x="477" y="207"/>
                  </a:lnTo>
                  <a:lnTo>
                    <a:pt x="436" y="207"/>
                  </a:lnTo>
                  <a:lnTo>
                    <a:pt x="435" y="226"/>
                  </a:lnTo>
                  <a:close/>
                  <a:moveTo>
                    <a:pt x="284" y="375"/>
                  </a:moveTo>
                  <a:lnTo>
                    <a:pt x="218" y="324"/>
                  </a:lnTo>
                  <a:cubicBezTo>
                    <a:pt x="213" y="320"/>
                    <a:pt x="206" y="322"/>
                    <a:pt x="203" y="327"/>
                  </a:cubicBezTo>
                  <a:cubicBezTo>
                    <a:pt x="200" y="333"/>
                    <a:pt x="201" y="340"/>
                    <a:pt x="206" y="344"/>
                  </a:cubicBezTo>
                  <a:lnTo>
                    <a:pt x="273" y="394"/>
                  </a:lnTo>
                  <a:cubicBezTo>
                    <a:pt x="278" y="398"/>
                    <a:pt x="285" y="397"/>
                    <a:pt x="288" y="391"/>
                  </a:cubicBezTo>
                  <a:cubicBezTo>
                    <a:pt x="291" y="386"/>
                    <a:pt x="289" y="378"/>
                    <a:pt x="284" y="375"/>
                  </a:cubicBezTo>
                  <a:close/>
                  <a:moveTo>
                    <a:pt x="216" y="633"/>
                  </a:moveTo>
                  <a:cubicBezTo>
                    <a:pt x="223" y="583"/>
                    <a:pt x="223" y="530"/>
                    <a:pt x="210" y="483"/>
                  </a:cubicBezTo>
                  <a:cubicBezTo>
                    <a:pt x="0" y="365"/>
                    <a:pt x="55" y="92"/>
                    <a:pt x="231" y="37"/>
                  </a:cubicBezTo>
                  <a:cubicBezTo>
                    <a:pt x="324" y="0"/>
                    <a:pt x="450" y="22"/>
                    <a:pt x="533" y="105"/>
                  </a:cubicBezTo>
                  <a:cubicBezTo>
                    <a:pt x="593" y="165"/>
                    <a:pt x="564" y="180"/>
                    <a:pt x="564" y="180"/>
                  </a:cubicBezTo>
                  <a:lnTo>
                    <a:pt x="551" y="187"/>
                  </a:lnTo>
                  <a:cubicBezTo>
                    <a:pt x="558" y="216"/>
                    <a:pt x="571" y="268"/>
                    <a:pt x="569" y="276"/>
                  </a:cubicBezTo>
                  <a:cubicBezTo>
                    <a:pt x="567" y="285"/>
                    <a:pt x="556" y="295"/>
                    <a:pt x="556" y="295"/>
                  </a:cubicBezTo>
                  <a:lnTo>
                    <a:pt x="586" y="396"/>
                  </a:lnTo>
                  <a:lnTo>
                    <a:pt x="559" y="407"/>
                  </a:lnTo>
                  <a:cubicBezTo>
                    <a:pt x="565" y="439"/>
                    <a:pt x="568" y="466"/>
                    <a:pt x="565" y="498"/>
                  </a:cubicBezTo>
                  <a:cubicBezTo>
                    <a:pt x="565" y="503"/>
                    <a:pt x="547" y="519"/>
                    <a:pt x="532" y="520"/>
                  </a:cubicBezTo>
                  <a:lnTo>
                    <a:pt x="442" y="526"/>
                  </a:lnTo>
                  <a:lnTo>
                    <a:pt x="448" y="633"/>
                  </a:lnTo>
                  <a:lnTo>
                    <a:pt x="216" y="63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67" name="Google Shape;167;p18"/>
          <p:cNvGrpSpPr/>
          <p:nvPr/>
        </p:nvGrpSpPr>
        <p:grpSpPr>
          <a:xfrm>
            <a:off x="4988609" y="3457874"/>
            <a:ext cx="599448" cy="599448"/>
            <a:chOff x="4988609" y="3551062"/>
            <a:chExt cx="599448" cy="599448"/>
          </a:xfrm>
        </p:grpSpPr>
        <p:sp>
          <p:nvSpPr>
            <p:cNvPr id="168" name="Google Shape;168;p18"/>
            <p:cNvSpPr/>
            <p:nvPr/>
          </p:nvSpPr>
          <p:spPr>
            <a:xfrm>
              <a:off x="4988609" y="3551062"/>
              <a:ext cx="599448" cy="599448"/>
            </a:xfrm>
            <a:prstGeom prst="ellipse">
              <a:avLst/>
            </a:prstGeom>
            <a:gradFill>
              <a:gsLst>
                <a:gs pos="0">
                  <a:schemeClr val="lt1"/>
                </a:gs>
                <a:gs pos="45000">
                  <a:schemeClr val="lt1"/>
                </a:gs>
                <a:gs pos="100000">
                  <a:srgbClr val="D8D8D8"/>
                </a:gs>
              </a:gsLst>
              <a:lin ang="18000000" scaled="0"/>
            </a:gradFill>
            <a:ln cap="flat" cmpd="sng" w="9525">
              <a:solidFill>
                <a:srgbClr val="D8D8D8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52400" rotWithShape="0" algn="tr" dir="8100000" dist="38100">
                <a:srgbClr val="000000">
                  <a:alpha val="3372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69" name="Google Shape;169;p18"/>
            <p:cNvSpPr/>
            <p:nvPr/>
          </p:nvSpPr>
          <p:spPr>
            <a:xfrm>
              <a:off x="5140570" y="3710860"/>
              <a:ext cx="295526" cy="279852"/>
            </a:xfrm>
            <a:custGeom>
              <a:rect b="b" l="l" r="r" t="t"/>
              <a:pathLst>
                <a:path extrusionOk="0" h="603" w="638">
                  <a:moveTo>
                    <a:pt x="516" y="53"/>
                  </a:moveTo>
                  <a:cubicBezTo>
                    <a:pt x="517" y="53"/>
                    <a:pt x="519" y="53"/>
                    <a:pt x="520" y="54"/>
                  </a:cubicBezTo>
                  <a:cubicBezTo>
                    <a:pt x="522" y="56"/>
                    <a:pt x="522" y="57"/>
                    <a:pt x="522" y="59"/>
                  </a:cubicBezTo>
                  <a:lnTo>
                    <a:pt x="522" y="181"/>
                  </a:lnTo>
                  <a:cubicBezTo>
                    <a:pt x="522" y="183"/>
                    <a:pt x="522" y="185"/>
                    <a:pt x="520" y="186"/>
                  </a:cubicBezTo>
                  <a:lnTo>
                    <a:pt x="520" y="186"/>
                  </a:lnTo>
                  <a:cubicBezTo>
                    <a:pt x="519" y="187"/>
                    <a:pt x="517" y="188"/>
                    <a:pt x="516" y="188"/>
                  </a:cubicBezTo>
                  <a:lnTo>
                    <a:pt x="305" y="188"/>
                  </a:lnTo>
                  <a:cubicBezTo>
                    <a:pt x="303" y="188"/>
                    <a:pt x="302" y="187"/>
                    <a:pt x="301" y="186"/>
                  </a:cubicBezTo>
                  <a:lnTo>
                    <a:pt x="300" y="186"/>
                  </a:lnTo>
                  <a:cubicBezTo>
                    <a:pt x="299" y="185"/>
                    <a:pt x="299" y="183"/>
                    <a:pt x="299" y="181"/>
                  </a:cubicBezTo>
                  <a:lnTo>
                    <a:pt x="299" y="129"/>
                  </a:lnTo>
                  <a:lnTo>
                    <a:pt x="403" y="107"/>
                  </a:lnTo>
                  <a:lnTo>
                    <a:pt x="403" y="105"/>
                  </a:lnTo>
                  <a:lnTo>
                    <a:pt x="299" y="119"/>
                  </a:lnTo>
                  <a:lnTo>
                    <a:pt x="299" y="59"/>
                  </a:lnTo>
                  <a:cubicBezTo>
                    <a:pt x="299" y="57"/>
                    <a:pt x="299" y="56"/>
                    <a:pt x="300" y="54"/>
                  </a:cubicBezTo>
                  <a:lnTo>
                    <a:pt x="301" y="54"/>
                  </a:lnTo>
                  <a:cubicBezTo>
                    <a:pt x="302" y="53"/>
                    <a:pt x="303" y="53"/>
                    <a:pt x="305" y="53"/>
                  </a:cubicBezTo>
                  <a:lnTo>
                    <a:pt x="516" y="53"/>
                  </a:lnTo>
                  <a:close/>
                  <a:moveTo>
                    <a:pt x="305" y="27"/>
                  </a:moveTo>
                  <a:cubicBezTo>
                    <a:pt x="296" y="27"/>
                    <a:pt x="288" y="30"/>
                    <a:pt x="282" y="36"/>
                  </a:cubicBezTo>
                  <a:lnTo>
                    <a:pt x="282" y="36"/>
                  </a:lnTo>
                  <a:cubicBezTo>
                    <a:pt x="276" y="42"/>
                    <a:pt x="273" y="50"/>
                    <a:pt x="273" y="59"/>
                  </a:cubicBezTo>
                  <a:lnTo>
                    <a:pt x="273" y="122"/>
                  </a:lnTo>
                  <a:lnTo>
                    <a:pt x="263" y="124"/>
                  </a:lnTo>
                  <a:lnTo>
                    <a:pt x="263" y="113"/>
                  </a:lnTo>
                  <a:lnTo>
                    <a:pt x="217" y="113"/>
                  </a:lnTo>
                  <a:lnTo>
                    <a:pt x="185" y="94"/>
                  </a:lnTo>
                  <a:lnTo>
                    <a:pt x="111" y="94"/>
                  </a:lnTo>
                  <a:cubicBezTo>
                    <a:pt x="96" y="94"/>
                    <a:pt x="84" y="106"/>
                    <a:pt x="84" y="121"/>
                  </a:cubicBezTo>
                  <a:lnTo>
                    <a:pt x="84" y="207"/>
                  </a:lnTo>
                  <a:lnTo>
                    <a:pt x="112" y="207"/>
                  </a:lnTo>
                  <a:lnTo>
                    <a:pt x="112" y="144"/>
                  </a:lnTo>
                  <a:lnTo>
                    <a:pt x="117" y="144"/>
                  </a:lnTo>
                  <a:lnTo>
                    <a:pt x="117" y="207"/>
                  </a:lnTo>
                  <a:lnTo>
                    <a:pt x="117" y="223"/>
                  </a:lnTo>
                  <a:lnTo>
                    <a:pt x="117" y="339"/>
                  </a:lnTo>
                  <a:lnTo>
                    <a:pt x="148" y="339"/>
                  </a:lnTo>
                  <a:lnTo>
                    <a:pt x="148" y="243"/>
                  </a:lnTo>
                  <a:lnTo>
                    <a:pt x="155" y="243"/>
                  </a:lnTo>
                  <a:lnTo>
                    <a:pt x="155" y="339"/>
                  </a:lnTo>
                  <a:lnTo>
                    <a:pt x="185" y="339"/>
                  </a:lnTo>
                  <a:lnTo>
                    <a:pt x="185" y="322"/>
                  </a:lnTo>
                  <a:lnTo>
                    <a:pt x="185" y="223"/>
                  </a:lnTo>
                  <a:lnTo>
                    <a:pt x="185" y="207"/>
                  </a:lnTo>
                  <a:lnTo>
                    <a:pt x="185" y="144"/>
                  </a:lnTo>
                  <a:lnTo>
                    <a:pt x="185" y="127"/>
                  </a:lnTo>
                  <a:lnTo>
                    <a:pt x="217" y="144"/>
                  </a:lnTo>
                  <a:lnTo>
                    <a:pt x="263" y="144"/>
                  </a:lnTo>
                  <a:lnTo>
                    <a:pt x="263" y="136"/>
                  </a:lnTo>
                  <a:lnTo>
                    <a:pt x="273" y="134"/>
                  </a:lnTo>
                  <a:lnTo>
                    <a:pt x="273" y="181"/>
                  </a:lnTo>
                  <a:cubicBezTo>
                    <a:pt x="273" y="190"/>
                    <a:pt x="276" y="198"/>
                    <a:pt x="282" y="204"/>
                  </a:cubicBezTo>
                  <a:lnTo>
                    <a:pt x="282" y="204"/>
                  </a:lnTo>
                  <a:lnTo>
                    <a:pt x="282" y="204"/>
                  </a:lnTo>
                  <a:cubicBezTo>
                    <a:pt x="288" y="210"/>
                    <a:pt x="296" y="214"/>
                    <a:pt x="305" y="214"/>
                  </a:cubicBezTo>
                  <a:lnTo>
                    <a:pt x="516" y="214"/>
                  </a:lnTo>
                  <a:cubicBezTo>
                    <a:pt x="525" y="214"/>
                    <a:pt x="533" y="210"/>
                    <a:pt x="539" y="204"/>
                  </a:cubicBezTo>
                  <a:lnTo>
                    <a:pt x="539" y="204"/>
                  </a:lnTo>
                  <a:cubicBezTo>
                    <a:pt x="545" y="198"/>
                    <a:pt x="548" y="190"/>
                    <a:pt x="548" y="181"/>
                  </a:cubicBezTo>
                  <a:lnTo>
                    <a:pt x="548" y="59"/>
                  </a:lnTo>
                  <a:cubicBezTo>
                    <a:pt x="548" y="50"/>
                    <a:pt x="545" y="42"/>
                    <a:pt x="539" y="36"/>
                  </a:cubicBezTo>
                  <a:cubicBezTo>
                    <a:pt x="533" y="30"/>
                    <a:pt x="525" y="27"/>
                    <a:pt x="516" y="27"/>
                  </a:cubicBezTo>
                  <a:lnTo>
                    <a:pt x="305" y="27"/>
                  </a:lnTo>
                  <a:close/>
                  <a:moveTo>
                    <a:pt x="520" y="221"/>
                  </a:moveTo>
                  <a:lnTo>
                    <a:pt x="520" y="249"/>
                  </a:lnTo>
                  <a:lnTo>
                    <a:pt x="497" y="249"/>
                  </a:lnTo>
                  <a:lnTo>
                    <a:pt x="523" y="341"/>
                  </a:lnTo>
                  <a:lnTo>
                    <a:pt x="490" y="341"/>
                  </a:lnTo>
                  <a:lnTo>
                    <a:pt x="464" y="249"/>
                  </a:lnTo>
                  <a:lnTo>
                    <a:pt x="367" y="249"/>
                  </a:lnTo>
                  <a:lnTo>
                    <a:pt x="341" y="341"/>
                  </a:lnTo>
                  <a:lnTo>
                    <a:pt x="308" y="341"/>
                  </a:lnTo>
                  <a:lnTo>
                    <a:pt x="334" y="249"/>
                  </a:lnTo>
                  <a:lnTo>
                    <a:pt x="306" y="249"/>
                  </a:lnTo>
                  <a:lnTo>
                    <a:pt x="306" y="221"/>
                  </a:lnTo>
                  <a:lnTo>
                    <a:pt x="520" y="221"/>
                  </a:lnTo>
                  <a:close/>
                  <a:moveTo>
                    <a:pt x="113" y="373"/>
                  </a:moveTo>
                  <a:cubicBezTo>
                    <a:pt x="139" y="373"/>
                    <a:pt x="161" y="394"/>
                    <a:pt x="161" y="421"/>
                  </a:cubicBezTo>
                  <a:cubicBezTo>
                    <a:pt x="161" y="427"/>
                    <a:pt x="160" y="433"/>
                    <a:pt x="158" y="438"/>
                  </a:cubicBezTo>
                  <a:lnTo>
                    <a:pt x="68" y="438"/>
                  </a:lnTo>
                  <a:cubicBezTo>
                    <a:pt x="66" y="433"/>
                    <a:pt x="65" y="427"/>
                    <a:pt x="65" y="421"/>
                  </a:cubicBezTo>
                  <a:cubicBezTo>
                    <a:pt x="65" y="394"/>
                    <a:pt x="86" y="373"/>
                    <a:pt x="113" y="373"/>
                  </a:cubicBezTo>
                  <a:close/>
                  <a:moveTo>
                    <a:pt x="316" y="373"/>
                  </a:moveTo>
                  <a:cubicBezTo>
                    <a:pt x="342" y="373"/>
                    <a:pt x="364" y="394"/>
                    <a:pt x="364" y="421"/>
                  </a:cubicBezTo>
                  <a:cubicBezTo>
                    <a:pt x="364" y="427"/>
                    <a:pt x="363" y="433"/>
                    <a:pt x="361" y="438"/>
                  </a:cubicBezTo>
                  <a:lnTo>
                    <a:pt x="271" y="438"/>
                  </a:lnTo>
                  <a:cubicBezTo>
                    <a:pt x="269" y="433"/>
                    <a:pt x="268" y="427"/>
                    <a:pt x="268" y="421"/>
                  </a:cubicBezTo>
                  <a:cubicBezTo>
                    <a:pt x="268" y="394"/>
                    <a:pt x="289" y="373"/>
                    <a:pt x="316" y="373"/>
                  </a:cubicBezTo>
                  <a:close/>
                  <a:moveTo>
                    <a:pt x="522" y="373"/>
                  </a:moveTo>
                  <a:cubicBezTo>
                    <a:pt x="548" y="373"/>
                    <a:pt x="570" y="394"/>
                    <a:pt x="570" y="421"/>
                  </a:cubicBezTo>
                  <a:cubicBezTo>
                    <a:pt x="570" y="427"/>
                    <a:pt x="569" y="433"/>
                    <a:pt x="567" y="438"/>
                  </a:cubicBezTo>
                  <a:lnTo>
                    <a:pt x="477" y="438"/>
                  </a:lnTo>
                  <a:cubicBezTo>
                    <a:pt x="475" y="433"/>
                    <a:pt x="474" y="427"/>
                    <a:pt x="474" y="421"/>
                  </a:cubicBezTo>
                  <a:cubicBezTo>
                    <a:pt x="474" y="394"/>
                    <a:pt x="495" y="373"/>
                    <a:pt x="522" y="373"/>
                  </a:cubicBezTo>
                  <a:close/>
                  <a:moveTo>
                    <a:pt x="62" y="448"/>
                  </a:moveTo>
                  <a:lnTo>
                    <a:pt x="161" y="448"/>
                  </a:lnTo>
                  <a:cubicBezTo>
                    <a:pt x="182" y="448"/>
                    <a:pt x="200" y="466"/>
                    <a:pt x="200" y="487"/>
                  </a:cubicBezTo>
                  <a:lnTo>
                    <a:pt x="200" y="527"/>
                  </a:lnTo>
                  <a:lnTo>
                    <a:pt x="203" y="527"/>
                  </a:lnTo>
                  <a:lnTo>
                    <a:pt x="221" y="527"/>
                  </a:lnTo>
                  <a:lnTo>
                    <a:pt x="227" y="527"/>
                  </a:lnTo>
                  <a:lnTo>
                    <a:pt x="227" y="487"/>
                  </a:lnTo>
                  <a:cubicBezTo>
                    <a:pt x="227" y="466"/>
                    <a:pt x="244" y="448"/>
                    <a:pt x="265" y="448"/>
                  </a:cubicBezTo>
                  <a:lnTo>
                    <a:pt x="364" y="448"/>
                  </a:lnTo>
                  <a:cubicBezTo>
                    <a:pt x="385" y="448"/>
                    <a:pt x="403" y="466"/>
                    <a:pt x="403" y="487"/>
                  </a:cubicBezTo>
                  <a:lnTo>
                    <a:pt x="403" y="527"/>
                  </a:lnTo>
                  <a:lnTo>
                    <a:pt x="409" y="527"/>
                  </a:lnTo>
                  <a:lnTo>
                    <a:pt x="424" y="527"/>
                  </a:lnTo>
                  <a:lnTo>
                    <a:pt x="433" y="527"/>
                  </a:lnTo>
                  <a:lnTo>
                    <a:pt x="433" y="487"/>
                  </a:lnTo>
                  <a:cubicBezTo>
                    <a:pt x="433" y="466"/>
                    <a:pt x="450" y="448"/>
                    <a:pt x="471" y="448"/>
                  </a:cubicBezTo>
                  <a:lnTo>
                    <a:pt x="570" y="448"/>
                  </a:lnTo>
                  <a:cubicBezTo>
                    <a:pt x="591" y="448"/>
                    <a:pt x="608" y="466"/>
                    <a:pt x="608" y="487"/>
                  </a:cubicBezTo>
                  <a:lnTo>
                    <a:pt x="608" y="527"/>
                  </a:lnTo>
                  <a:lnTo>
                    <a:pt x="614" y="527"/>
                  </a:lnTo>
                  <a:lnTo>
                    <a:pt x="630" y="527"/>
                  </a:lnTo>
                  <a:lnTo>
                    <a:pt x="638" y="527"/>
                  </a:lnTo>
                  <a:lnTo>
                    <a:pt x="638" y="549"/>
                  </a:lnTo>
                  <a:lnTo>
                    <a:pt x="630" y="549"/>
                  </a:lnTo>
                  <a:lnTo>
                    <a:pt x="614" y="549"/>
                  </a:lnTo>
                  <a:lnTo>
                    <a:pt x="608" y="549"/>
                  </a:lnTo>
                  <a:lnTo>
                    <a:pt x="608" y="603"/>
                  </a:lnTo>
                  <a:lnTo>
                    <a:pt x="433" y="603"/>
                  </a:lnTo>
                  <a:lnTo>
                    <a:pt x="433" y="549"/>
                  </a:lnTo>
                  <a:lnTo>
                    <a:pt x="424" y="549"/>
                  </a:lnTo>
                  <a:lnTo>
                    <a:pt x="409" y="549"/>
                  </a:lnTo>
                  <a:lnTo>
                    <a:pt x="403" y="549"/>
                  </a:lnTo>
                  <a:lnTo>
                    <a:pt x="403" y="603"/>
                  </a:lnTo>
                  <a:lnTo>
                    <a:pt x="227" y="603"/>
                  </a:lnTo>
                  <a:lnTo>
                    <a:pt x="227" y="549"/>
                  </a:lnTo>
                  <a:lnTo>
                    <a:pt x="221" y="549"/>
                  </a:lnTo>
                  <a:lnTo>
                    <a:pt x="203" y="549"/>
                  </a:lnTo>
                  <a:lnTo>
                    <a:pt x="200" y="549"/>
                  </a:lnTo>
                  <a:lnTo>
                    <a:pt x="200" y="603"/>
                  </a:lnTo>
                  <a:lnTo>
                    <a:pt x="24" y="603"/>
                  </a:lnTo>
                  <a:lnTo>
                    <a:pt x="24" y="549"/>
                  </a:lnTo>
                  <a:lnTo>
                    <a:pt x="0" y="549"/>
                  </a:lnTo>
                  <a:lnTo>
                    <a:pt x="0" y="527"/>
                  </a:lnTo>
                  <a:lnTo>
                    <a:pt x="24" y="527"/>
                  </a:lnTo>
                  <a:lnTo>
                    <a:pt x="24" y="487"/>
                  </a:lnTo>
                  <a:cubicBezTo>
                    <a:pt x="24" y="466"/>
                    <a:pt x="41" y="448"/>
                    <a:pt x="62" y="448"/>
                  </a:cubicBezTo>
                  <a:close/>
                  <a:moveTo>
                    <a:pt x="152" y="0"/>
                  </a:moveTo>
                  <a:cubicBezTo>
                    <a:pt x="176" y="0"/>
                    <a:pt x="196" y="20"/>
                    <a:pt x="196" y="44"/>
                  </a:cubicBezTo>
                  <a:cubicBezTo>
                    <a:pt x="196" y="69"/>
                    <a:pt x="176" y="88"/>
                    <a:pt x="152" y="88"/>
                  </a:cubicBezTo>
                  <a:cubicBezTo>
                    <a:pt x="127" y="88"/>
                    <a:pt x="108" y="69"/>
                    <a:pt x="108" y="44"/>
                  </a:cubicBezTo>
                  <a:cubicBezTo>
                    <a:pt x="108" y="20"/>
                    <a:pt x="127" y="0"/>
                    <a:pt x="152" y="0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" name="Google Shape;174;p19"/>
          <p:cNvGrpSpPr/>
          <p:nvPr/>
        </p:nvGrpSpPr>
        <p:grpSpPr>
          <a:xfrm>
            <a:off x="4283819" y="1263888"/>
            <a:ext cx="521594" cy="3612118"/>
            <a:chOff x="4160049" y="1274619"/>
            <a:chExt cx="695459" cy="4816157"/>
          </a:xfrm>
        </p:grpSpPr>
        <p:sp>
          <p:nvSpPr>
            <p:cNvPr id="175" name="Google Shape;175;p19"/>
            <p:cNvSpPr/>
            <p:nvPr/>
          </p:nvSpPr>
          <p:spPr>
            <a:xfrm>
              <a:off x="4160049" y="1274619"/>
              <a:ext cx="695459" cy="4059772"/>
            </a:xfrm>
            <a:prstGeom prst="rect">
              <a:avLst/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76" name="Google Shape;176;p19"/>
            <p:cNvSpPr/>
            <p:nvPr/>
          </p:nvSpPr>
          <p:spPr>
            <a:xfrm flipH="1" rot="10800000">
              <a:off x="4160049" y="5334390"/>
              <a:ext cx="695459" cy="756386"/>
            </a:xfrm>
            <a:prstGeom prst="triangle">
              <a:avLst>
                <a:gd fmla="val 50000" name="adj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77" name="Google Shape;177;p19"/>
            <p:cNvSpPr/>
            <p:nvPr/>
          </p:nvSpPr>
          <p:spPr>
            <a:xfrm flipH="1" rot="10800000">
              <a:off x="4399999" y="5852463"/>
              <a:ext cx="220319" cy="238313"/>
            </a:xfrm>
            <a:prstGeom prst="triangle">
              <a:avLst>
                <a:gd fmla="val 50000" name="adj"/>
              </a:avLst>
            </a:prstGeom>
            <a:solidFill>
              <a:srgbClr val="BFBFB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78" name="Google Shape;178;p19"/>
          <p:cNvGrpSpPr/>
          <p:nvPr/>
        </p:nvGrpSpPr>
        <p:grpSpPr>
          <a:xfrm>
            <a:off x="3760318" y="3086242"/>
            <a:ext cx="1045094" cy="1004080"/>
            <a:chOff x="5013756" y="3958570"/>
            <a:chExt cx="1393459" cy="1338773"/>
          </a:xfrm>
        </p:grpSpPr>
        <p:sp>
          <p:nvSpPr>
            <p:cNvPr id="179" name="Google Shape;179;p19"/>
            <p:cNvSpPr/>
            <p:nvPr/>
          </p:nvSpPr>
          <p:spPr>
            <a:xfrm>
              <a:off x="5013756" y="3958570"/>
              <a:ext cx="1393459" cy="1338773"/>
            </a:xfrm>
            <a:prstGeom prst="diamond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180" name="Google Shape;180;p19"/>
            <p:cNvGrpSpPr/>
            <p:nvPr/>
          </p:nvGrpSpPr>
          <p:grpSpPr>
            <a:xfrm>
              <a:off x="5478313" y="4439043"/>
              <a:ext cx="464344" cy="377825"/>
              <a:chOff x="10074275" y="4479132"/>
              <a:chExt cx="464344" cy="377825"/>
            </a:xfrm>
          </p:grpSpPr>
          <p:sp>
            <p:nvSpPr>
              <p:cNvPr id="181" name="Google Shape;181;p19"/>
              <p:cNvSpPr/>
              <p:nvPr/>
            </p:nvSpPr>
            <p:spPr>
              <a:xfrm>
                <a:off x="10393363" y="4595019"/>
                <a:ext cx="87313" cy="116681"/>
              </a:xfrm>
              <a:custGeom>
                <a:rect b="b" l="l" r="r" t="t"/>
                <a:pathLst>
                  <a:path extrusionOk="0" h="21600" w="21600">
                    <a:moveTo>
                      <a:pt x="17999" y="18900"/>
                    </a:moveTo>
                    <a:lnTo>
                      <a:pt x="3600" y="18900"/>
                    </a:lnTo>
                    <a:lnTo>
                      <a:pt x="3600" y="2700"/>
                    </a:lnTo>
                    <a:lnTo>
                      <a:pt x="7200" y="2700"/>
                    </a:lnTo>
                    <a:lnTo>
                      <a:pt x="17999" y="14850"/>
                    </a:lnTo>
                    <a:cubicBezTo>
                      <a:pt x="17999" y="14850"/>
                      <a:pt x="17999" y="18900"/>
                      <a:pt x="17999" y="18900"/>
                    </a:cubicBezTo>
                    <a:close/>
                    <a:moveTo>
                      <a:pt x="10195" y="1202"/>
                    </a:moveTo>
                    <a:cubicBezTo>
                      <a:pt x="9527" y="450"/>
                      <a:pt x="8402" y="0"/>
                      <a:pt x="7200" y="0"/>
                    </a:cubicBezTo>
                    <a:lnTo>
                      <a:pt x="3600" y="0"/>
                    </a:lnTo>
                    <a:cubicBezTo>
                      <a:pt x="1610" y="0"/>
                      <a:pt x="0" y="1207"/>
                      <a:pt x="0" y="2700"/>
                    </a:cubicBezTo>
                    <a:lnTo>
                      <a:pt x="0" y="18900"/>
                    </a:lnTo>
                    <a:cubicBezTo>
                      <a:pt x="0" y="20392"/>
                      <a:pt x="1610" y="21599"/>
                      <a:pt x="3600" y="21599"/>
                    </a:cubicBezTo>
                    <a:lnTo>
                      <a:pt x="17999" y="21599"/>
                    </a:lnTo>
                    <a:cubicBezTo>
                      <a:pt x="19989" y="21599"/>
                      <a:pt x="21600" y="20392"/>
                      <a:pt x="21600" y="18900"/>
                    </a:cubicBezTo>
                    <a:lnTo>
                      <a:pt x="21600" y="14850"/>
                    </a:lnTo>
                    <a:cubicBezTo>
                      <a:pt x="21600" y="14317"/>
                      <a:pt x="21389" y="13795"/>
                      <a:pt x="20995" y="13352"/>
                    </a:cubicBezTo>
                    <a:cubicBezTo>
                      <a:pt x="20995" y="13352"/>
                      <a:pt x="10195" y="1202"/>
                      <a:pt x="10195" y="1202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182" name="Google Shape;182;p19"/>
              <p:cNvSpPr/>
              <p:nvPr/>
            </p:nvSpPr>
            <p:spPr>
              <a:xfrm>
                <a:off x="10074275" y="4479132"/>
                <a:ext cx="464344" cy="377825"/>
              </a:xfrm>
              <a:custGeom>
                <a:rect b="b" l="l" r="r" t="t"/>
                <a:pathLst>
                  <a:path extrusionOk="0" h="21600" w="21600">
                    <a:moveTo>
                      <a:pt x="20250" y="16615"/>
                    </a:moveTo>
                    <a:cubicBezTo>
                      <a:pt x="20250" y="17074"/>
                      <a:pt x="19948" y="17446"/>
                      <a:pt x="19575" y="17446"/>
                    </a:cubicBezTo>
                    <a:lnTo>
                      <a:pt x="18803" y="17446"/>
                    </a:lnTo>
                    <a:cubicBezTo>
                      <a:pt x="18501" y="16016"/>
                      <a:pt x="17453" y="14953"/>
                      <a:pt x="16200" y="14953"/>
                    </a:cubicBezTo>
                    <a:cubicBezTo>
                      <a:pt x="14945" y="14953"/>
                      <a:pt x="13897" y="16016"/>
                      <a:pt x="13595" y="17446"/>
                    </a:cubicBezTo>
                    <a:lnTo>
                      <a:pt x="10029" y="17446"/>
                    </a:lnTo>
                    <a:cubicBezTo>
                      <a:pt x="9727" y="16016"/>
                      <a:pt x="8679" y="14953"/>
                      <a:pt x="7425" y="14953"/>
                    </a:cubicBezTo>
                    <a:cubicBezTo>
                      <a:pt x="6170" y="14953"/>
                      <a:pt x="5122" y="16016"/>
                      <a:pt x="4820" y="17446"/>
                    </a:cubicBezTo>
                    <a:lnTo>
                      <a:pt x="4050" y="17446"/>
                    </a:lnTo>
                    <a:cubicBezTo>
                      <a:pt x="3677" y="17446"/>
                      <a:pt x="3375" y="17074"/>
                      <a:pt x="3375" y="16615"/>
                    </a:cubicBezTo>
                    <a:lnTo>
                      <a:pt x="3375" y="14123"/>
                    </a:lnTo>
                    <a:lnTo>
                      <a:pt x="12150" y="14123"/>
                    </a:lnTo>
                    <a:cubicBezTo>
                      <a:pt x="13266" y="14123"/>
                      <a:pt x="14175" y="13005"/>
                      <a:pt x="14175" y="11630"/>
                    </a:cubicBezTo>
                    <a:lnTo>
                      <a:pt x="14175" y="5815"/>
                    </a:lnTo>
                    <a:lnTo>
                      <a:pt x="16875" y="5815"/>
                    </a:lnTo>
                    <a:cubicBezTo>
                      <a:pt x="17100" y="5815"/>
                      <a:pt x="17311" y="5954"/>
                      <a:pt x="17436" y="6185"/>
                    </a:cubicBezTo>
                    <a:lnTo>
                      <a:pt x="20136" y="11169"/>
                    </a:lnTo>
                    <a:cubicBezTo>
                      <a:pt x="20210" y="11306"/>
                      <a:pt x="20250" y="11466"/>
                      <a:pt x="20250" y="11630"/>
                    </a:cubicBezTo>
                    <a:cubicBezTo>
                      <a:pt x="20250" y="11630"/>
                      <a:pt x="20250" y="16615"/>
                      <a:pt x="20250" y="16615"/>
                    </a:cubicBezTo>
                    <a:close/>
                    <a:moveTo>
                      <a:pt x="16200" y="19938"/>
                    </a:moveTo>
                    <a:cubicBezTo>
                      <a:pt x="15454" y="19938"/>
                      <a:pt x="14850" y="19193"/>
                      <a:pt x="14850" y="18276"/>
                    </a:cubicBezTo>
                    <a:cubicBezTo>
                      <a:pt x="14850" y="17360"/>
                      <a:pt x="15454" y="16615"/>
                      <a:pt x="16200" y="16615"/>
                    </a:cubicBezTo>
                    <a:cubicBezTo>
                      <a:pt x="16945" y="16615"/>
                      <a:pt x="17550" y="17360"/>
                      <a:pt x="17550" y="18276"/>
                    </a:cubicBezTo>
                    <a:cubicBezTo>
                      <a:pt x="17550" y="19193"/>
                      <a:pt x="16945" y="19938"/>
                      <a:pt x="16200" y="19938"/>
                    </a:cubicBezTo>
                    <a:moveTo>
                      <a:pt x="7425" y="19938"/>
                    </a:moveTo>
                    <a:cubicBezTo>
                      <a:pt x="6679" y="19938"/>
                      <a:pt x="6075" y="19193"/>
                      <a:pt x="6075" y="18276"/>
                    </a:cubicBezTo>
                    <a:cubicBezTo>
                      <a:pt x="6075" y="17360"/>
                      <a:pt x="6679" y="16615"/>
                      <a:pt x="7425" y="16615"/>
                    </a:cubicBezTo>
                    <a:cubicBezTo>
                      <a:pt x="8170" y="16615"/>
                      <a:pt x="8775" y="17360"/>
                      <a:pt x="8775" y="18276"/>
                    </a:cubicBezTo>
                    <a:cubicBezTo>
                      <a:pt x="8775" y="19193"/>
                      <a:pt x="8170" y="19938"/>
                      <a:pt x="7425" y="19938"/>
                    </a:cubicBezTo>
                    <a:moveTo>
                      <a:pt x="2024" y="12461"/>
                    </a:moveTo>
                    <a:cubicBezTo>
                      <a:pt x="1652" y="12461"/>
                      <a:pt x="1349" y="12089"/>
                      <a:pt x="1349" y="11630"/>
                    </a:cubicBezTo>
                    <a:lnTo>
                      <a:pt x="1349" y="2492"/>
                    </a:lnTo>
                    <a:cubicBezTo>
                      <a:pt x="1349" y="2033"/>
                      <a:pt x="1652" y="1661"/>
                      <a:pt x="2024" y="1661"/>
                    </a:cubicBezTo>
                    <a:lnTo>
                      <a:pt x="12150" y="1661"/>
                    </a:lnTo>
                    <a:cubicBezTo>
                      <a:pt x="12523" y="1661"/>
                      <a:pt x="12825" y="2033"/>
                      <a:pt x="12825" y="2492"/>
                    </a:cubicBezTo>
                    <a:lnTo>
                      <a:pt x="12825" y="4153"/>
                    </a:lnTo>
                    <a:lnTo>
                      <a:pt x="12825" y="5815"/>
                    </a:lnTo>
                    <a:lnTo>
                      <a:pt x="12825" y="11630"/>
                    </a:lnTo>
                    <a:cubicBezTo>
                      <a:pt x="12825" y="12089"/>
                      <a:pt x="12523" y="12461"/>
                      <a:pt x="12150" y="12461"/>
                    </a:cubicBezTo>
                    <a:cubicBezTo>
                      <a:pt x="12150" y="12461"/>
                      <a:pt x="2024" y="12461"/>
                      <a:pt x="2024" y="12461"/>
                    </a:cubicBezTo>
                    <a:close/>
                    <a:moveTo>
                      <a:pt x="21259" y="10248"/>
                    </a:moveTo>
                    <a:lnTo>
                      <a:pt x="18559" y="5263"/>
                    </a:lnTo>
                    <a:cubicBezTo>
                      <a:pt x="18182" y="4568"/>
                      <a:pt x="17552" y="4153"/>
                      <a:pt x="16875" y="4153"/>
                    </a:cubicBezTo>
                    <a:lnTo>
                      <a:pt x="14175" y="4153"/>
                    </a:lnTo>
                    <a:lnTo>
                      <a:pt x="14175" y="2492"/>
                    </a:lnTo>
                    <a:cubicBezTo>
                      <a:pt x="14175" y="1117"/>
                      <a:pt x="13266" y="0"/>
                      <a:pt x="12150" y="0"/>
                    </a:cubicBezTo>
                    <a:lnTo>
                      <a:pt x="2024" y="0"/>
                    </a:lnTo>
                    <a:cubicBezTo>
                      <a:pt x="908" y="0"/>
                      <a:pt x="0" y="1117"/>
                      <a:pt x="0" y="2492"/>
                    </a:cubicBezTo>
                    <a:lnTo>
                      <a:pt x="0" y="11630"/>
                    </a:lnTo>
                    <a:cubicBezTo>
                      <a:pt x="0" y="13005"/>
                      <a:pt x="908" y="14123"/>
                      <a:pt x="2024" y="14123"/>
                    </a:cubicBezTo>
                    <a:lnTo>
                      <a:pt x="2025" y="14123"/>
                    </a:lnTo>
                    <a:lnTo>
                      <a:pt x="2025" y="16615"/>
                    </a:lnTo>
                    <a:cubicBezTo>
                      <a:pt x="2025" y="17989"/>
                      <a:pt x="2933" y="19107"/>
                      <a:pt x="4050" y="19107"/>
                    </a:cubicBezTo>
                    <a:lnTo>
                      <a:pt x="4820" y="19107"/>
                    </a:lnTo>
                    <a:cubicBezTo>
                      <a:pt x="5122" y="20537"/>
                      <a:pt x="6170" y="21600"/>
                      <a:pt x="7425" y="21600"/>
                    </a:cubicBezTo>
                    <a:cubicBezTo>
                      <a:pt x="8679" y="21600"/>
                      <a:pt x="9727" y="20537"/>
                      <a:pt x="10029" y="19107"/>
                    </a:cubicBezTo>
                    <a:lnTo>
                      <a:pt x="13595" y="19107"/>
                    </a:lnTo>
                    <a:cubicBezTo>
                      <a:pt x="13897" y="20537"/>
                      <a:pt x="14945" y="21600"/>
                      <a:pt x="16200" y="21600"/>
                    </a:cubicBezTo>
                    <a:cubicBezTo>
                      <a:pt x="17453" y="21600"/>
                      <a:pt x="18501" y="20537"/>
                      <a:pt x="18803" y="19107"/>
                    </a:cubicBezTo>
                    <a:lnTo>
                      <a:pt x="19575" y="19107"/>
                    </a:lnTo>
                    <a:cubicBezTo>
                      <a:pt x="20691" y="19107"/>
                      <a:pt x="21599" y="17989"/>
                      <a:pt x="21599" y="16615"/>
                    </a:cubicBezTo>
                    <a:lnTo>
                      <a:pt x="21599" y="11630"/>
                    </a:lnTo>
                    <a:cubicBezTo>
                      <a:pt x="21599" y="11137"/>
                      <a:pt x="21482" y="10658"/>
                      <a:pt x="21259" y="10248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grpSp>
        <p:nvGrpSpPr>
          <p:cNvPr id="183" name="Google Shape;183;p19"/>
          <p:cNvGrpSpPr/>
          <p:nvPr/>
        </p:nvGrpSpPr>
        <p:grpSpPr>
          <a:xfrm>
            <a:off x="4283819" y="1263888"/>
            <a:ext cx="1045094" cy="1004080"/>
            <a:chOff x="5711758" y="1528765"/>
            <a:chExt cx="1393459" cy="1338773"/>
          </a:xfrm>
        </p:grpSpPr>
        <p:sp>
          <p:nvSpPr>
            <p:cNvPr id="184" name="Google Shape;184;p19"/>
            <p:cNvSpPr/>
            <p:nvPr/>
          </p:nvSpPr>
          <p:spPr>
            <a:xfrm>
              <a:off x="5711758" y="1528765"/>
              <a:ext cx="1393459" cy="1338773"/>
            </a:xfrm>
            <a:prstGeom prst="diamond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185" name="Google Shape;185;p19"/>
            <p:cNvSpPr/>
            <p:nvPr/>
          </p:nvSpPr>
          <p:spPr>
            <a:xfrm>
              <a:off x="6169646" y="2025969"/>
              <a:ext cx="464344" cy="304800"/>
            </a:xfrm>
            <a:custGeom>
              <a:rect b="b" l="l" r="r" t="t"/>
              <a:pathLst>
                <a:path extrusionOk="0" h="21600" w="21600">
                  <a:moveTo>
                    <a:pt x="11610" y="13990"/>
                  </a:moveTo>
                  <a:cubicBezTo>
                    <a:pt x="11373" y="14259"/>
                    <a:pt x="11093" y="14400"/>
                    <a:pt x="10800" y="14400"/>
                  </a:cubicBezTo>
                  <a:cubicBezTo>
                    <a:pt x="10505" y="14400"/>
                    <a:pt x="10225" y="14259"/>
                    <a:pt x="9990" y="13990"/>
                  </a:cubicBezTo>
                  <a:lnTo>
                    <a:pt x="7198" y="10800"/>
                  </a:lnTo>
                  <a:lnTo>
                    <a:pt x="6636" y="10157"/>
                  </a:lnTo>
                  <a:lnTo>
                    <a:pt x="1349" y="4115"/>
                  </a:lnTo>
                  <a:lnTo>
                    <a:pt x="1349" y="4114"/>
                  </a:lnTo>
                  <a:cubicBezTo>
                    <a:pt x="1349" y="2980"/>
                    <a:pt x="1955" y="2057"/>
                    <a:pt x="2699" y="2057"/>
                  </a:cubicBezTo>
                  <a:lnTo>
                    <a:pt x="18899" y="2057"/>
                  </a:lnTo>
                  <a:cubicBezTo>
                    <a:pt x="19643" y="2057"/>
                    <a:pt x="20249" y="2980"/>
                    <a:pt x="20249" y="4114"/>
                  </a:cubicBezTo>
                  <a:cubicBezTo>
                    <a:pt x="20249" y="4114"/>
                    <a:pt x="11610" y="13990"/>
                    <a:pt x="11610" y="13990"/>
                  </a:cubicBezTo>
                  <a:close/>
                  <a:moveTo>
                    <a:pt x="20249" y="16198"/>
                  </a:moveTo>
                  <a:lnTo>
                    <a:pt x="15525" y="10800"/>
                  </a:lnTo>
                  <a:lnTo>
                    <a:pt x="20249" y="5399"/>
                  </a:lnTo>
                  <a:cubicBezTo>
                    <a:pt x="20249" y="5399"/>
                    <a:pt x="20249" y="16198"/>
                    <a:pt x="20249" y="16198"/>
                  </a:cubicBezTo>
                  <a:close/>
                  <a:moveTo>
                    <a:pt x="20249" y="17484"/>
                  </a:moveTo>
                  <a:cubicBezTo>
                    <a:pt x="20249" y="18620"/>
                    <a:pt x="19643" y="19541"/>
                    <a:pt x="18899" y="19541"/>
                  </a:cubicBezTo>
                  <a:lnTo>
                    <a:pt x="2699" y="19541"/>
                  </a:lnTo>
                  <a:cubicBezTo>
                    <a:pt x="1955" y="19541"/>
                    <a:pt x="1349" y="18620"/>
                    <a:pt x="1349" y="17484"/>
                  </a:cubicBezTo>
                  <a:lnTo>
                    <a:pt x="6636" y="11442"/>
                  </a:lnTo>
                  <a:lnTo>
                    <a:pt x="9585" y="14813"/>
                  </a:lnTo>
                  <a:cubicBezTo>
                    <a:pt x="9945" y="15222"/>
                    <a:pt x="10372" y="15429"/>
                    <a:pt x="10800" y="15429"/>
                  </a:cubicBezTo>
                  <a:cubicBezTo>
                    <a:pt x="11228" y="15429"/>
                    <a:pt x="11654" y="15222"/>
                    <a:pt x="12015" y="14813"/>
                  </a:cubicBezTo>
                  <a:lnTo>
                    <a:pt x="14963" y="11442"/>
                  </a:lnTo>
                  <a:cubicBezTo>
                    <a:pt x="14963" y="11442"/>
                    <a:pt x="20249" y="17484"/>
                    <a:pt x="20249" y="17484"/>
                  </a:cubicBezTo>
                  <a:close/>
                  <a:moveTo>
                    <a:pt x="1349" y="5399"/>
                  </a:moveTo>
                  <a:lnTo>
                    <a:pt x="6074" y="10800"/>
                  </a:lnTo>
                  <a:lnTo>
                    <a:pt x="1349" y="16198"/>
                  </a:lnTo>
                  <a:cubicBezTo>
                    <a:pt x="1349" y="16198"/>
                    <a:pt x="1349" y="5399"/>
                    <a:pt x="1349" y="5399"/>
                  </a:cubicBezTo>
                  <a:close/>
                  <a:moveTo>
                    <a:pt x="18899" y="0"/>
                  </a:moveTo>
                  <a:lnTo>
                    <a:pt x="2699" y="0"/>
                  </a:lnTo>
                  <a:cubicBezTo>
                    <a:pt x="1208" y="0"/>
                    <a:pt x="0" y="1842"/>
                    <a:pt x="0" y="4114"/>
                  </a:cubicBezTo>
                  <a:lnTo>
                    <a:pt x="0" y="17484"/>
                  </a:lnTo>
                  <a:cubicBezTo>
                    <a:pt x="0" y="19756"/>
                    <a:pt x="1208" y="21600"/>
                    <a:pt x="2699" y="21600"/>
                  </a:cubicBezTo>
                  <a:lnTo>
                    <a:pt x="18899" y="21600"/>
                  </a:lnTo>
                  <a:cubicBezTo>
                    <a:pt x="20391" y="21600"/>
                    <a:pt x="21600" y="19756"/>
                    <a:pt x="21600" y="17484"/>
                  </a:cubicBezTo>
                  <a:lnTo>
                    <a:pt x="21600" y="4114"/>
                  </a:lnTo>
                  <a:cubicBezTo>
                    <a:pt x="21600" y="1842"/>
                    <a:pt x="20391" y="0"/>
                    <a:pt x="18899" y="0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1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186" name="Google Shape;186;p19"/>
          <p:cNvGrpSpPr/>
          <p:nvPr/>
        </p:nvGrpSpPr>
        <p:grpSpPr>
          <a:xfrm>
            <a:off x="4282866" y="2487796"/>
            <a:ext cx="1045094" cy="1004080"/>
            <a:chOff x="5710487" y="3160643"/>
            <a:chExt cx="1393459" cy="1338773"/>
          </a:xfrm>
        </p:grpSpPr>
        <p:sp>
          <p:nvSpPr>
            <p:cNvPr id="187" name="Google Shape;187;p19"/>
            <p:cNvSpPr/>
            <p:nvPr/>
          </p:nvSpPr>
          <p:spPr>
            <a:xfrm>
              <a:off x="5710487" y="3160643"/>
              <a:ext cx="1393459" cy="1338773"/>
            </a:xfrm>
            <a:prstGeom prst="diamond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188" name="Google Shape;188;p19"/>
            <p:cNvGrpSpPr/>
            <p:nvPr/>
          </p:nvGrpSpPr>
          <p:grpSpPr>
            <a:xfrm>
              <a:off x="6175045" y="3597325"/>
              <a:ext cx="464344" cy="464344"/>
              <a:chOff x="4439444" y="2582069"/>
              <a:chExt cx="464344" cy="464344"/>
            </a:xfrm>
          </p:grpSpPr>
          <p:sp>
            <p:nvSpPr>
              <p:cNvPr id="189" name="Google Shape;189;p19"/>
              <p:cNvSpPr/>
              <p:nvPr/>
            </p:nvSpPr>
            <p:spPr>
              <a:xfrm>
                <a:off x="4439444" y="2582069"/>
                <a:ext cx="464344" cy="464344"/>
              </a:xfrm>
              <a:custGeom>
                <a:rect b="b" l="l" r="r" t="t"/>
                <a:pathLst>
                  <a:path extrusionOk="0" h="21600" w="21600">
                    <a:moveTo>
                      <a:pt x="18180" y="12132"/>
                    </a:moveTo>
                    <a:cubicBezTo>
                      <a:pt x="17710" y="12226"/>
                      <a:pt x="17327" y="12561"/>
                      <a:pt x="17170" y="13012"/>
                    </a:cubicBezTo>
                    <a:cubicBezTo>
                      <a:pt x="17083" y="13261"/>
                      <a:pt x="16981" y="13503"/>
                      <a:pt x="16868" y="13738"/>
                    </a:cubicBezTo>
                    <a:cubicBezTo>
                      <a:pt x="16658" y="14169"/>
                      <a:pt x="16694" y="14677"/>
                      <a:pt x="16959" y="15075"/>
                    </a:cubicBezTo>
                    <a:lnTo>
                      <a:pt x="18131" y="16833"/>
                    </a:lnTo>
                    <a:lnTo>
                      <a:pt x="16832" y="18132"/>
                    </a:lnTo>
                    <a:lnTo>
                      <a:pt x="15075" y="16960"/>
                    </a:lnTo>
                    <a:cubicBezTo>
                      <a:pt x="14850" y="16810"/>
                      <a:pt x="14589" y="16733"/>
                      <a:pt x="14326" y="16733"/>
                    </a:cubicBezTo>
                    <a:cubicBezTo>
                      <a:pt x="14126" y="16733"/>
                      <a:pt x="13924" y="16778"/>
                      <a:pt x="13738" y="16868"/>
                    </a:cubicBezTo>
                    <a:cubicBezTo>
                      <a:pt x="13504" y="16981"/>
                      <a:pt x="13262" y="17083"/>
                      <a:pt x="13012" y="17170"/>
                    </a:cubicBezTo>
                    <a:cubicBezTo>
                      <a:pt x="12561" y="17327"/>
                      <a:pt x="12226" y="17712"/>
                      <a:pt x="12133" y="18180"/>
                    </a:cubicBezTo>
                    <a:lnTo>
                      <a:pt x="11717" y="20249"/>
                    </a:lnTo>
                    <a:lnTo>
                      <a:pt x="9881" y="20249"/>
                    </a:lnTo>
                    <a:lnTo>
                      <a:pt x="9467" y="18180"/>
                    </a:lnTo>
                    <a:cubicBezTo>
                      <a:pt x="9373" y="17712"/>
                      <a:pt x="9039" y="17327"/>
                      <a:pt x="8588" y="17170"/>
                    </a:cubicBezTo>
                    <a:cubicBezTo>
                      <a:pt x="8339" y="17083"/>
                      <a:pt x="8096" y="16983"/>
                      <a:pt x="7861" y="16869"/>
                    </a:cubicBezTo>
                    <a:cubicBezTo>
                      <a:pt x="7675" y="16778"/>
                      <a:pt x="7474" y="16733"/>
                      <a:pt x="7273" y="16733"/>
                    </a:cubicBezTo>
                    <a:cubicBezTo>
                      <a:pt x="7011" y="16733"/>
                      <a:pt x="6750" y="16810"/>
                      <a:pt x="6525" y="16960"/>
                    </a:cubicBezTo>
                    <a:lnTo>
                      <a:pt x="4767" y="18132"/>
                    </a:lnTo>
                    <a:lnTo>
                      <a:pt x="3468" y="16833"/>
                    </a:lnTo>
                    <a:lnTo>
                      <a:pt x="4639" y="15075"/>
                    </a:lnTo>
                    <a:cubicBezTo>
                      <a:pt x="4904" y="14677"/>
                      <a:pt x="4939" y="14169"/>
                      <a:pt x="4732" y="13738"/>
                    </a:cubicBezTo>
                    <a:cubicBezTo>
                      <a:pt x="4618" y="13504"/>
                      <a:pt x="4516" y="13263"/>
                      <a:pt x="4429" y="13013"/>
                    </a:cubicBezTo>
                    <a:cubicBezTo>
                      <a:pt x="4273" y="12561"/>
                      <a:pt x="3888" y="12227"/>
                      <a:pt x="3419" y="12133"/>
                    </a:cubicBezTo>
                    <a:lnTo>
                      <a:pt x="1350" y="11718"/>
                    </a:lnTo>
                    <a:lnTo>
                      <a:pt x="1349" y="9882"/>
                    </a:lnTo>
                    <a:lnTo>
                      <a:pt x="3419" y="9468"/>
                    </a:lnTo>
                    <a:cubicBezTo>
                      <a:pt x="3888" y="9374"/>
                      <a:pt x="4273" y="9039"/>
                      <a:pt x="4429" y="8588"/>
                    </a:cubicBezTo>
                    <a:cubicBezTo>
                      <a:pt x="4516" y="8338"/>
                      <a:pt x="4617" y="8096"/>
                      <a:pt x="4731" y="7862"/>
                    </a:cubicBezTo>
                    <a:cubicBezTo>
                      <a:pt x="4940" y="7431"/>
                      <a:pt x="4905" y="6923"/>
                      <a:pt x="4639" y="6524"/>
                    </a:cubicBezTo>
                    <a:lnTo>
                      <a:pt x="3468" y="4767"/>
                    </a:lnTo>
                    <a:lnTo>
                      <a:pt x="4767" y="3468"/>
                    </a:lnTo>
                    <a:lnTo>
                      <a:pt x="6525" y="4639"/>
                    </a:lnTo>
                    <a:cubicBezTo>
                      <a:pt x="6750" y="4790"/>
                      <a:pt x="7011" y="4866"/>
                      <a:pt x="7273" y="4866"/>
                    </a:cubicBezTo>
                    <a:cubicBezTo>
                      <a:pt x="7474" y="4866"/>
                      <a:pt x="7674" y="4822"/>
                      <a:pt x="7861" y="4732"/>
                    </a:cubicBezTo>
                    <a:cubicBezTo>
                      <a:pt x="8095" y="4619"/>
                      <a:pt x="8337" y="4517"/>
                      <a:pt x="8586" y="4430"/>
                    </a:cubicBezTo>
                    <a:cubicBezTo>
                      <a:pt x="9039" y="4272"/>
                      <a:pt x="9373" y="3888"/>
                      <a:pt x="9467" y="3420"/>
                    </a:cubicBezTo>
                    <a:lnTo>
                      <a:pt x="9881" y="1350"/>
                    </a:lnTo>
                    <a:lnTo>
                      <a:pt x="11717" y="1350"/>
                    </a:lnTo>
                    <a:lnTo>
                      <a:pt x="12131" y="3420"/>
                    </a:lnTo>
                    <a:cubicBezTo>
                      <a:pt x="12225" y="3888"/>
                      <a:pt x="12560" y="4272"/>
                      <a:pt x="13012" y="4430"/>
                    </a:cubicBezTo>
                    <a:cubicBezTo>
                      <a:pt x="13261" y="4517"/>
                      <a:pt x="13502" y="4617"/>
                      <a:pt x="13737" y="4731"/>
                    </a:cubicBezTo>
                    <a:cubicBezTo>
                      <a:pt x="13924" y="4822"/>
                      <a:pt x="14125" y="4866"/>
                      <a:pt x="14326" y="4866"/>
                    </a:cubicBezTo>
                    <a:cubicBezTo>
                      <a:pt x="14589" y="4866"/>
                      <a:pt x="14850" y="4790"/>
                      <a:pt x="15075" y="4639"/>
                    </a:cubicBezTo>
                    <a:lnTo>
                      <a:pt x="16832" y="3468"/>
                    </a:lnTo>
                    <a:lnTo>
                      <a:pt x="18131" y="4767"/>
                    </a:lnTo>
                    <a:lnTo>
                      <a:pt x="16959" y="6524"/>
                    </a:lnTo>
                    <a:cubicBezTo>
                      <a:pt x="16694" y="6923"/>
                      <a:pt x="16660" y="7431"/>
                      <a:pt x="16867" y="7861"/>
                    </a:cubicBezTo>
                    <a:cubicBezTo>
                      <a:pt x="16980" y="8096"/>
                      <a:pt x="17083" y="8337"/>
                      <a:pt x="17170" y="8587"/>
                    </a:cubicBezTo>
                    <a:cubicBezTo>
                      <a:pt x="17327" y="9039"/>
                      <a:pt x="17710" y="9373"/>
                      <a:pt x="18180" y="9467"/>
                    </a:cubicBezTo>
                    <a:lnTo>
                      <a:pt x="20248" y="9882"/>
                    </a:lnTo>
                    <a:lnTo>
                      <a:pt x="20250" y="11718"/>
                    </a:lnTo>
                    <a:cubicBezTo>
                      <a:pt x="20250" y="11718"/>
                      <a:pt x="18180" y="12132"/>
                      <a:pt x="18180" y="12132"/>
                    </a:cubicBezTo>
                    <a:close/>
                    <a:moveTo>
                      <a:pt x="20513" y="8558"/>
                    </a:moveTo>
                    <a:lnTo>
                      <a:pt x="18445" y="8143"/>
                    </a:lnTo>
                    <a:cubicBezTo>
                      <a:pt x="18341" y="7844"/>
                      <a:pt x="18218" y="7554"/>
                      <a:pt x="18082" y="7273"/>
                    </a:cubicBezTo>
                    <a:lnTo>
                      <a:pt x="19254" y="5516"/>
                    </a:lnTo>
                    <a:cubicBezTo>
                      <a:pt x="19611" y="4980"/>
                      <a:pt x="19540" y="4268"/>
                      <a:pt x="19085" y="3813"/>
                    </a:cubicBezTo>
                    <a:lnTo>
                      <a:pt x="17787" y="2514"/>
                    </a:lnTo>
                    <a:cubicBezTo>
                      <a:pt x="17526" y="2253"/>
                      <a:pt x="17181" y="2118"/>
                      <a:pt x="16831" y="2118"/>
                    </a:cubicBezTo>
                    <a:cubicBezTo>
                      <a:pt x="16573" y="2118"/>
                      <a:pt x="16312" y="2193"/>
                      <a:pt x="16084" y="2345"/>
                    </a:cubicBezTo>
                    <a:lnTo>
                      <a:pt x="14326" y="3516"/>
                    </a:lnTo>
                    <a:cubicBezTo>
                      <a:pt x="14044" y="3380"/>
                      <a:pt x="13754" y="3258"/>
                      <a:pt x="13455" y="3155"/>
                    </a:cubicBezTo>
                    <a:lnTo>
                      <a:pt x="13041" y="1085"/>
                    </a:lnTo>
                    <a:cubicBezTo>
                      <a:pt x="12916" y="454"/>
                      <a:pt x="12361" y="0"/>
                      <a:pt x="11717" y="0"/>
                    </a:cubicBezTo>
                    <a:lnTo>
                      <a:pt x="9881" y="0"/>
                    </a:lnTo>
                    <a:cubicBezTo>
                      <a:pt x="9238" y="0"/>
                      <a:pt x="8684" y="454"/>
                      <a:pt x="8557" y="1085"/>
                    </a:cubicBezTo>
                    <a:lnTo>
                      <a:pt x="8143" y="3155"/>
                    </a:lnTo>
                    <a:cubicBezTo>
                      <a:pt x="7843" y="3258"/>
                      <a:pt x="7554" y="3381"/>
                      <a:pt x="7273" y="3516"/>
                    </a:cubicBezTo>
                    <a:lnTo>
                      <a:pt x="5516" y="2345"/>
                    </a:lnTo>
                    <a:cubicBezTo>
                      <a:pt x="5287" y="2193"/>
                      <a:pt x="5026" y="2118"/>
                      <a:pt x="4767" y="2118"/>
                    </a:cubicBezTo>
                    <a:cubicBezTo>
                      <a:pt x="4419" y="2118"/>
                      <a:pt x="4073" y="2253"/>
                      <a:pt x="3812" y="2514"/>
                    </a:cubicBezTo>
                    <a:lnTo>
                      <a:pt x="2514" y="3813"/>
                    </a:lnTo>
                    <a:cubicBezTo>
                      <a:pt x="2059" y="4268"/>
                      <a:pt x="1988" y="4980"/>
                      <a:pt x="2345" y="5516"/>
                    </a:cubicBezTo>
                    <a:lnTo>
                      <a:pt x="3516" y="7273"/>
                    </a:lnTo>
                    <a:cubicBezTo>
                      <a:pt x="3380" y="7555"/>
                      <a:pt x="3258" y="7844"/>
                      <a:pt x="3154" y="8144"/>
                    </a:cubicBezTo>
                    <a:lnTo>
                      <a:pt x="1085" y="8558"/>
                    </a:lnTo>
                    <a:cubicBezTo>
                      <a:pt x="454" y="8684"/>
                      <a:pt x="0" y="9238"/>
                      <a:pt x="0" y="9882"/>
                    </a:cubicBezTo>
                    <a:lnTo>
                      <a:pt x="0" y="11718"/>
                    </a:lnTo>
                    <a:cubicBezTo>
                      <a:pt x="0" y="12361"/>
                      <a:pt x="454" y="12916"/>
                      <a:pt x="1085" y="13042"/>
                    </a:cubicBezTo>
                    <a:lnTo>
                      <a:pt x="3154" y="13456"/>
                    </a:lnTo>
                    <a:cubicBezTo>
                      <a:pt x="3258" y="13755"/>
                      <a:pt x="3380" y="14046"/>
                      <a:pt x="3516" y="14326"/>
                    </a:cubicBezTo>
                    <a:lnTo>
                      <a:pt x="2345" y="16083"/>
                    </a:lnTo>
                    <a:cubicBezTo>
                      <a:pt x="1988" y="16619"/>
                      <a:pt x="2059" y="17332"/>
                      <a:pt x="2514" y="17787"/>
                    </a:cubicBezTo>
                    <a:lnTo>
                      <a:pt x="3812" y="19086"/>
                    </a:lnTo>
                    <a:cubicBezTo>
                      <a:pt x="4073" y="19346"/>
                      <a:pt x="4419" y="19482"/>
                      <a:pt x="4767" y="19482"/>
                    </a:cubicBezTo>
                    <a:cubicBezTo>
                      <a:pt x="5026" y="19482"/>
                      <a:pt x="5287" y="19406"/>
                      <a:pt x="5516" y="19254"/>
                    </a:cubicBezTo>
                    <a:lnTo>
                      <a:pt x="7273" y="18083"/>
                    </a:lnTo>
                    <a:cubicBezTo>
                      <a:pt x="7554" y="18220"/>
                      <a:pt x="7843" y="18341"/>
                      <a:pt x="8143" y="18445"/>
                    </a:cubicBezTo>
                    <a:lnTo>
                      <a:pt x="8557" y="20514"/>
                    </a:lnTo>
                    <a:cubicBezTo>
                      <a:pt x="8684" y="21146"/>
                      <a:pt x="9238" y="21599"/>
                      <a:pt x="9881" y="21599"/>
                    </a:cubicBezTo>
                    <a:lnTo>
                      <a:pt x="11717" y="21599"/>
                    </a:lnTo>
                    <a:cubicBezTo>
                      <a:pt x="12361" y="21599"/>
                      <a:pt x="12916" y="21146"/>
                      <a:pt x="13041" y="20514"/>
                    </a:cubicBezTo>
                    <a:lnTo>
                      <a:pt x="13456" y="18445"/>
                    </a:lnTo>
                    <a:cubicBezTo>
                      <a:pt x="13755" y="18341"/>
                      <a:pt x="14046" y="18219"/>
                      <a:pt x="14326" y="18083"/>
                    </a:cubicBezTo>
                    <a:lnTo>
                      <a:pt x="16084" y="19254"/>
                    </a:lnTo>
                    <a:cubicBezTo>
                      <a:pt x="16312" y="19406"/>
                      <a:pt x="16573" y="19482"/>
                      <a:pt x="16831" y="19482"/>
                    </a:cubicBezTo>
                    <a:cubicBezTo>
                      <a:pt x="17181" y="19482"/>
                      <a:pt x="17526" y="19346"/>
                      <a:pt x="17787" y="19086"/>
                    </a:cubicBezTo>
                    <a:lnTo>
                      <a:pt x="19085" y="17787"/>
                    </a:lnTo>
                    <a:cubicBezTo>
                      <a:pt x="19540" y="17332"/>
                      <a:pt x="19611" y="16619"/>
                      <a:pt x="19254" y="16083"/>
                    </a:cubicBezTo>
                    <a:lnTo>
                      <a:pt x="18082" y="14326"/>
                    </a:lnTo>
                    <a:cubicBezTo>
                      <a:pt x="18219" y="14045"/>
                      <a:pt x="18341" y="13755"/>
                      <a:pt x="18445" y="13456"/>
                    </a:cubicBezTo>
                    <a:lnTo>
                      <a:pt x="20513" y="13042"/>
                    </a:lnTo>
                    <a:cubicBezTo>
                      <a:pt x="21145" y="12916"/>
                      <a:pt x="21599" y="12361"/>
                      <a:pt x="21599" y="11718"/>
                    </a:cubicBezTo>
                    <a:lnTo>
                      <a:pt x="21599" y="9882"/>
                    </a:lnTo>
                    <a:cubicBezTo>
                      <a:pt x="21599" y="9238"/>
                      <a:pt x="21145" y="8684"/>
                      <a:pt x="20513" y="8558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190" name="Google Shape;190;p19"/>
              <p:cNvSpPr/>
              <p:nvPr/>
            </p:nvSpPr>
            <p:spPr>
              <a:xfrm>
                <a:off x="4570413" y="2712244"/>
                <a:ext cx="203200" cy="203200"/>
              </a:xfrm>
              <a:custGeom>
                <a:rect b="b" l="l" r="r" t="t"/>
                <a:pathLst>
                  <a:path extrusionOk="0" h="21600" w="21600">
                    <a:moveTo>
                      <a:pt x="10800" y="20250"/>
                    </a:moveTo>
                    <a:cubicBezTo>
                      <a:pt x="5580" y="20250"/>
                      <a:pt x="1350" y="16017"/>
                      <a:pt x="1350" y="10800"/>
                    </a:cubicBezTo>
                    <a:cubicBezTo>
                      <a:pt x="1350" y="5582"/>
                      <a:pt x="5580" y="1349"/>
                      <a:pt x="10800" y="1349"/>
                    </a:cubicBezTo>
                    <a:cubicBezTo>
                      <a:pt x="16016" y="1349"/>
                      <a:pt x="20250" y="5582"/>
                      <a:pt x="20250" y="10800"/>
                    </a:cubicBezTo>
                    <a:cubicBezTo>
                      <a:pt x="20250" y="16017"/>
                      <a:pt x="16016" y="20250"/>
                      <a:pt x="10800" y="20250"/>
                    </a:cubicBezTo>
                    <a:moveTo>
                      <a:pt x="10800" y="0"/>
                    </a:moveTo>
                    <a:cubicBezTo>
                      <a:pt x="4836" y="0"/>
                      <a:pt x="0" y="4836"/>
                      <a:pt x="0" y="10800"/>
                    </a:cubicBezTo>
                    <a:cubicBezTo>
                      <a:pt x="0" y="16763"/>
                      <a:pt x="4836" y="21600"/>
                      <a:pt x="10800" y="21600"/>
                    </a:cubicBezTo>
                    <a:cubicBezTo>
                      <a:pt x="16763" y="21600"/>
                      <a:pt x="21599" y="16763"/>
                      <a:pt x="21599" y="10800"/>
                    </a:cubicBezTo>
                    <a:cubicBezTo>
                      <a:pt x="21599" y="4836"/>
                      <a:pt x="16763" y="0"/>
                      <a:pt x="10800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191" name="Google Shape;191;p19"/>
              <p:cNvSpPr/>
              <p:nvPr/>
            </p:nvSpPr>
            <p:spPr>
              <a:xfrm>
                <a:off x="4613275" y="2755900"/>
                <a:ext cx="116682" cy="116682"/>
              </a:xfrm>
              <a:custGeom>
                <a:rect b="b" l="l" r="r" t="t"/>
                <a:pathLst>
                  <a:path extrusionOk="0" h="21600" w="21600">
                    <a:moveTo>
                      <a:pt x="10800" y="18900"/>
                    </a:moveTo>
                    <a:cubicBezTo>
                      <a:pt x="6328" y="18900"/>
                      <a:pt x="2699" y="15271"/>
                      <a:pt x="2699" y="10800"/>
                    </a:cubicBezTo>
                    <a:cubicBezTo>
                      <a:pt x="2699" y="6329"/>
                      <a:pt x="6328" y="2700"/>
                      <a:pt x="10800" y="2700"/>
                    </a:cubicBezTo>
                    <a:cubicBezTo>
                      <a:pt x="15271" y="2700"/>
                      <a:pt x="18899" y="6329"/>
                      <a:pt x="18899" y="10800"/>
                    </a:cubicBezTo>
                    <a:cubicBezTo>
                      <a:pt x="18899" y="15271"/>
                      <a:pt x="15271" y="18900"/>
                      <a:pt x="10800" y="18900"/>
                    </a:cubicBezTo>
                    <a:moveTo>
                      <a:pt x="10800" y="0"/>
                    </a:moveTo>
                    <a:cubicBezTo>
                      <a:pt x="4830" y="0"/>
                      <a:pt x="0" y="4833"/>
                      <a:pt x="0" y="10800"/>
                    </a:cubicBezTo>
                    <a:cubicBezTo>
                      <a:pt x="0" y="16766"/>
                      <a:pt x="4830" y="21599"/>
                      <a:pt x="10800" y="21599"/>
                    </a:cubicBezTo>
                    <a:cubicBezTo>
                      <a:pt x="16764" y="21599"/>
                      <a:pt x="21600" y="16766"/>
                      <a:pt x="21600" y="10800"/>
                    </a:cubicBezTo>
                    <a:cubicBezTo>
                      <a:pt x="21600" y="4833"/>
                      <a:pt x="16764" y="0"/>
                      <a:pt x="10800" y="0"/>
                    </a:cubicBezTo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grpSp>
        <p:nvGrpSpPr>
          <p:cNvPr id="192" name="Google Shape;192;p19"/>
          <p:cNvGrpSpPr/>
          <p:nvPr/>
        </p:nvGrpSpPr>
        <p:grpSpPr>
          <a:xfrm>
            <a:off x="3760318" y="1875842"/>
            <a:ext cx="1045094" cy="1004080"/>
            <a:chOff x="5013757" y="2344704"/>
            <a:chExt cx="1393459" cy="1338773"/>
          </a:xfrm>
        </p:grpSpPr>
        <p:sp>
          <p:nvSpPr>
            <p:cNvPr id="193" name="Google Shape;193;p19"/>
            <p:cNvSpPr/>
            <p:nvPr/>
          </p:nvSpPr>
          <p:spPr>
            <a:xfrm>
              <a:off x="5013757" y="2344704"/>
              <a:ext cx="1393459" cy="1338773"/>
            </a:xfrm>
            <a:prstGeom prst="diamond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194" name="Google Shape;194;p19"/>
            <p:cNvGrpSpPr/>
            <p:nvPr/>
          </p:nvGrpSpPr>
          <p:grpSpPr>
            <a:xfrm>
              <a:off x="5478313" y="2752368"/>
              <a:ext cx="464344" cy="464344"/>
              <a:chOff x="4439444" y="1652588"/>
              <a:chExt cx="464344" cy="464344"/>
            </a:xfrm>
          </p:grpSpPr>
          <p:sp>
            <p:nvSpPr>
              <p:cNvPr id="195" name="Google Shape;195;p19"/>
              <p:cNvSpPr/>
              <p:nvPr/>
            </p:nvSpPr>
            <p:spPr>
              <a:xfrm>
                <a:off x="4686300" y="1710532"/>
                <a:ext cx="152400" cy="152400"/>
              </a:xfrm>
              <a:custGeom>
                <a:rect b="b" l="l" r="r" t="t"/>
                <a:pathLst>
                  <a:path extrusionOk="0" h="21600" w="21600">
                    <a:moveTo>
                      <a:pt x="19538" y="20579"/>
                    </a:moveTo>
                    <a:lnTo>
                      <a:pt x="19542" y="20579"/>
                    </a:lnTo>
                    <a:cubicBezTo>
                      <a:pt x="19546" y="21142"/>
                      <a:pt x="20004" y="21600"/>
                      <a:pt x="20571" y="21600"/>
                    </a:cubicBezTo>
                    <a:cubicBezTo>
                      <a:pt x="21137" y="21600"/>
                      <a:pt x="21599" y="21138"/>
                      <a:pt x="21599" y="20571"/>
                    </a:cubicBezTo>
                    <a:cubicBezTo>
                      <a:pt x="21599" y="20565"/>
                      <a:pt x="21595" y="20561"/>
                      <a:pt x="21595" y="20555"/>
                    </a:cubicBezTo>
                    <a:cubicBezTo>
                      <a:pt x="21583" y="9221"/>
                      <a:pt x="12411" y="41"/>
                      <a:pt x="1080" y="12"/>
                    </a:cubicBezTo>
                    <a:cubicBezTo>
                      <a:pt x="1064" y="10"/>
                      <a:pt x="1048" y="0"/>
                      <a:pt x="1028" y="0"/>
                    </a:cubicBezTo>
                    <a:cubicBezTo>
                      <a:pt x="458" y="0"/>
                      <a:pt x="0" y="461"/>
                      <a:pt x="0" y="1028"/>
                    </a:cubicBezTo>
                    <a:cubicBezTo>
                      <a:pt x="0" y="1594"/>
                      <a:pt x="458" y="2055"/>
                      <a:pt x="1024" y="2057"/>
                    </a:cubicBezTo>
                    <a:lnTo>
                      <a:pt x="1024" y="2065"/>
                    </a:lnTo>
                    <a:cubicBezTo>
                      <a:pt x="11233" y="2065"/>
                      <a:pt x="19538" y="10370"/>
                      <a:pt x="19538" y="20579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196" name="Google Shape;196;p19"/>
              <p:cNvSpPr/>
              <p:nvPr/>
            </p:nvSpPr>
            <p:spPr>
              <a:xfrm>
                <a:off x="4439444" y="1652588"/>
                <a:ext cx="464344" cy="464344"/>
              </a:xfrm>
              <a:custGeom>
                <a:rect b="b" l="l" r="r" t="t"/>
                <a:pathLst>
                  <a:path extrusionOk="0" h="21600" w="21248">
                    <a:moveTo>
                      <a:pt x="19868" y="17133"/>
                    </a:moveTo>
                    <a:cubicBezTo>
                      <a:pt x="19766" y="17386"/>
                      <a:pt x="19525" y="17549"/>
                      <a:pt x="19255" y="17549"/>
                    </a:cubicBezTo>
                    <a:lnTo>
                      <a:pt x="19058" y="17549"/>
                    </a:lnTo>
                    <a:lnTo>
                      <a:pt x="3983" y="2226"/>
                    </a:lnTo>
                    <a:lnTo>
                      <a:pt x="3983" y="2025"/>
                    </a:lnTo>
                    <a:cubicBezTo>
                      <a:pt x="3983" y="1750"/>
                      <a:pt x="4144" y="1506"/>
                      <a:pt x="4393" y="1401"/>
                    </a:cubicBezTo>
                    <a:cubicBezTo>
                      <a:pt x="4475" y="1367"/>
                      <a:pt x="4560" y="1350"/>
                      <a:pt x="4647" y="1350"/>
                    </a:cubicBezTo>
                    <a:cubicBezTo>
                      <a:pt x="4824" y="1350"/>
                      <a:pt x="4991" y="1420"/>
                      <a:pt x="5116" y="1547"/>
                    </a:cubicBezTo>
                    <a:lnTo>
                      <a:pt x="19724" y="16397"/>
                    </a:lnTo>
                    <a:cubicBezTo>
                      <a:pt x="19915" y="16591"/>
                      <a:pt x="19972" y="16880"/>
                      <a:pt x="19868" y="17133"/>
                    </a:cubicBezTo>
                    <a:moveTo>
                      <a:pt x="10121" y="17549"/>
                    </a:moveTo>
                    <a:cubicBezTo>
                      <a:pt x="10017" y="17549"/>
                      <a:pt x="9922" y="17586"/>
                      <a:pt x="9824" y="17609"/>
                    </a:cubicBezTo>
                    <a:lnTo>
                      <a:pt x="3923" y="11612"/>
                    </a:lnTo>
                    <a:cubicBezTo>
                      <a:pt x="3946" y="11512"/>
                      <a:pt x="3982" y="11415"/>
                      <a:pt x="3982" y="11311"/>
                    </a:cubicBezTo>
                    <a:lnTo>
                      <a:pt x="3983" y="3180"/>
                    </a:lnTo>
                    <a:lnTo>
                      <a:pt x="18119" y="17549"/>
                    </a:lnTo>
                    <a:cubicBezTo>
                      <a:pt x="18119" y="17549"/>
                      <a:pt x="10121" y="17549"/>
                      <a:pt x="10121" y="17549"/>
                    </a:cubicBezTo>
                    <a:close/>
                    <a:moveTo>
                      <a:pt x="9182" y="17945"/>
                    </a:moveTo>
                    <a:lnTo>
                      <a:pt x="7109" y="20052"/>
                    </a:lnTo>
                    <a:cubicBezTo>
                      <a:pt x="6939" y="20224"/>
                      <a:pt x="6742" y="20249"/>
                      <a:pt x="6640" y="20249"/>
                    </a:cubicBezTo>
                    <a:cubicBezTo>
                      <a:pt x="6537" y="20249"/>
                      <a:pt x="6339" y="20224"/>
                      <a:pt x="6170" y="20052"/>
                    </a:cubicBezTo>
                    <a:lnTo>
                      <a:pt x="1522" y="15327"/>
                    </a:lnTo>
                    <a:cubicBezTo>
                      <a:pt x="1352" y="15154"/>
                      <a:pt x="1327" y="14953"/>
                      <a:pt x="1327" y="14850"/>
                    </a:cubicBezTo>
                    <a:cubicBezTo>
                      <a:pt x="1327" y="14745"/>
                      <a:pt x="1352" y="14544"/>
                      <a:pt x="1522" y="14373"/>
                    </a:cubicBezTo>
                    <a:lnTo>
                      <a:pt x="3593" y="12266"/>
                    </a:lnTo>
                    <a:cubicBezTo>
                      <a:pt x="3599" y="12260"/>
                      <a:pt x="3601" y="12251"/>
                      <a:pt x="3607" y="12245"/>
                    </a:cubicBezTo>
                    <a:lnTo>
                      <a:pt x="9202" y="17932"/>
                    </a:lnTo>
                    <a:cubicBezTo>
                      <a:pt x="9196" y="17937"/>
                      <a:pt x="9187" y="17939"/>
                      <a:pt x="9182" y="17945"/>
                    </a:cubicBezTo>
                    <a:moveTo>
                      <a:pt x="6056" y="593"/>
                    </a:moveTo>
                    <a:cubicBezTo>
                      <a:pt x="5675" y="205"/>
                      <a:pt x="5165" y="0"/>
                      <a:pt x="4647" y="0"/>
                    </a:cubicBezTo>
                    <a:cubicBezTo>
                      <a:pt x="4390" y="0"/>
                      <a:pt x="4132" y="49"/>
                      <a:pt x="3885" y="154"/>
                    </a:cubicBezTo>
                    <a:cubicBezTo>
                      <a:pt x="3141" y="467"/>
                      <a:pt x="2655" y="1205"/>
                      <a:pt x="2655" y="2025"/>
                    </a:cubicBezTo>
                    <a:lnTo>
                      <a:pt x="2654" y="11311"/>
                    </a:lnTo>
                    <a:lnTo>
                      <a:pt x="583" y="13418"/>
                    </a:lnTo>
                    <a:cubicBezTo>
                      <a:pt x="-195" y="14208"/>
                      <a:pt x="-195" y="15491"/>
                      <a:pt x="583" y="16281"/>
                    </a:cubicBezTo>
                    <a:lnTo>
                      <a:pt x="5231" y="21006"/>
                    </a:lnTo>
                    <a:cubicBezTo>
                      <a:pt x="5620" y="21402"/>
                      <a:pt x="6131" y="21599"/>
                      <a:pt x="6640" y="21599"/>
                    </a:cubicBezTo>
                    <a:cubicBezTo>
                      <a:pt x="7150" y="21599"/>
                      <a:pt x="7659" y="21402"/>
                      <a:pt x="8048" y="21006"/>
                    </a:cubicBezTo>
                    <a:lnTo>
                      <a:pt x="10121" y="18900"/>
                    </a:lnTo>
                    <a:lnTo>
                      <a:pt x="19255" y="18900"/>
                    </a:lnTo>
                    <a:cubicBezTo>
                      <a:pt x="20062" y="18900"/>
                      <a:pt x="20788" y="18407"/>
                      <a:pt x="21095" y="17650"/>
                    </a:cubicBezTo>
                    <a:cubicBezTo>
                      <a:pt x="21405" y="16893"/>
                      <a:pt x="21234" y="16022"/>
                      <a:pt x="20663" y="15443"/>
                    </a:cubicBezTo>
                    <a:cubicBezTo>
                      <a:pt x="20663" y="15443"/>
                      <a:pt x="6056" y="593"/>
                      <a:pt x="6056" y="593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197" name="Google Shape;197;p19"/>
              <p:cNvSpPr/>
              <p:nvPr/>
            </p:nvSpPr>
            <p:spPr>
              <a:xfrm>
                <a:off x="4686300" y="1652588"/>
                <a:ext cx="217488" cy="217488"/>
              </a:xfrm>
              <a:custGeom>
                <a:rect b="b" l="l" r="r" t="t"/>
                <a:pathLst>
                  <a:path extrusionOk="0" h="21600" w="21600">
                    <a:moveTo>
                      <a:pt x="1437" y="2880"/>
                    </a:moveTo>
                    <a:lnTo>
                      <a:pt x="1437" y="2885"/>
                    </a:lnTo>
                    <a:cubicBezTo>
                      <a:pt x="10965" y="2885"/>
                      <a:pt x="18717" y="10637"/>
                      <a:pt x="18717" y="20165"/>
                    </a:cubicBezTo>
                    <a:lnTo>
                      <a:pt x="18720" y="20165"/>
                    </a:lnTo>
                    <a:cubicBezTo>
                      <a:pt x="18722" y="20959"/>
                      <a:pt x="19366" y="21600"/>
                      <a:pt x="20160" y="21600"/>
                    </a:cubicBezTo>
                    <a:cubicBezTo>
                      <a:pt x="20955" y="21600"/>
                      <a:pt x="21599" y="20956"/>
                      <a:pt x="21599" y="20160"/>
                    </a:cubicBezTo>
                    <a:cubicBezTo>
                      <a:pt x="21599" y="20155"/>
                      <a:pt x="21597" y="20152"/>
                      <a:pt x="21597" y="20148"/>
                    </a:cubicBezTo>
                    <a:cubicBezTo>
                      <a:pt x="21588" y="9034"/>
                      <a:pt x="12588" y="28"/>
                      <a:pt x="1476" y="8"/>
                    </a:cubicBezTo>
                    <a:cubicBezTo>
                      <a:pt x="1465" y="7"/>
                      <a:pt x="1454" y="0"/>
                      <a:pt x="1440" y="0"/>
                    </a:cubicBezTo>
                    <a:cubicBezTo>
                      <a:pt x="644" y="0"/>
                      <a:pt x="0" y="644"/>
                      <a:pt x="0" y="1440"/>
                    </a:cubicBezTo>
                    <a:cubicBezTo>
                      <a:pt x="0" y="2234"/>
                      <a:pt x="644" y="2878"/>
                      <a:pt x="1437" y="2880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sp>
        <p:nvSpPr>
          <p:cNvPr id="198" name="Google Shape;198;p19"/>
          <p:cNvSpPr txBox="1"/>
          <p:nvPr/>
        </p:nvSpPr>
        <p:spPr>
          <a:xfrm>
            <a:off x="2441465" y="2211449"/>
            <a:ext cx="1122423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Our Mission</a:t>
            </a:r>
            <a:endParaRPr b="1" sz="12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199" name="Google Shape;199;p19"/>
          <p:cNvSpPr txBox="1"/>
          <p:nvPr/>
        </p:nvSpPr>
        <p:spPr>
          <a:xfrm>
            <a:off x="1081798" y="2446960"/>
            <a:ext cx="246685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There is only one difference between a madman and me. I am not mad.</a:t>
            </a:r>
            <a:endParaRPr sz="9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00" name="Google Shape;200;p19"/>
          <p:cNvSpPr txBox="1"/>
          <p:nvPr/>
        </p:nvSpPr>
        <p:spPr>
          <a:xfrm>
            <a:off x="2946410" y="3282935"/>
            <a:ext cx="617478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SEND</a:t>
            </a:r>
            <a:endParaRPr b="1" sz="12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01" name="Google Shape;201;p19"/>
          <p:cNvSpPr txBox="1"/>
          <p:nvPr/>
        </p:nvSpPr>
        <p:spPr>
          <a:xfrm>
            <a:off x="1081798" y="3518446"/>
            <a:ext cx="246685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A torn jacket is soon mended; but hard words bruise the heart of a child.</a:t>
            </a:r>
            <a:endParaRPr sz="9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02" name="Google Shape;202;p19"/>
          <p:cNvSpPr txBox="1"/>
          <p:nvPr/>
        </p:nvSpPr>
        <p:spPr>
          <a:xfrm>
            <a:off x="5430154" y="1516791"/>
            <a:ext cx="998991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Our Vision</a:t>
            </a:r>
            <a:endParaRPr b="1" sz="12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03" name="Google Shape;203;p19"/>
          <p:cNvSpPr txBox="1"/>
          <p:nvPr/>
        </p:nvSpPr>
        <p:spPr>
          <a:xfrm>
            <a:off x="5430154" y="1752302"/>
            <a:ext cx="246685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Take calculated risks. That is quite different from being rash.</a:t>
            </a:r>
            <a:endParaRPr sz="9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04" name="Google Shape;204;p19"/>
          <p:cNvSpPr txBox="1"/>
          <p:nvPr/>
        </p:nvSpPr>
        <p:spPr>
          <a:xfrm>
            <a:off x="5430154" y="2588277"/>
            <a:ext cx="894797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2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SETTING</a:t>
            </a:r>
            <a:endParaRPr b="1" sz="12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05" name="Google Shape;205;p19"/>
          <p:cNvSpPr txBox="1"/>
          <p:nvPr/>
        </p:nvSpPr>
        <p:spPr>
          <a:xfrm>
            <a:off x="5430154" y="2823788"/>
            <a:ext cx="246685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To see what is in front of one's nose needs a constant struggle.</a:t>
            </a:r>
            <a:endParaRPr sz="9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206" name="Google Shape;206;p19"/>
          <p:cNvGrpSpPr/>
          <p:nvPr/>
        </p:nvGrpSpPr>
        <p:grpSpPr>
          <a:xfrm>
            <a:off x="293117" y="242680"/>
            <a:ext cx="3900312" cy="369332"/>
            <a:chOff x="585861" y="319364"/>
            <a:chExt cx="5200425" cy="492443"/>
          </a:xfrm>
        </p:grpSpPr>
        <p:sp>
          <p:nvSpPr>
            <p:cNvPr id="207" name="Google Shape;207;p19"/>
            <p:cNvSpPr txBox="1"/>
            <p:nvPr/>
          </p:nvSpPr>
          <p:spPr>
            <a:xfrm>
              <a:off x="718211" y="319364"/>
              <a:ext cx="2803508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CAR SHOWROOM</a:t>
              </a:r>
              <a:endParaRPr sz="18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08" name="Google Shape;208;p19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09" name="Google Shape;209;p19"/>
            <p:cNvSpPr txBox="1"/>
            <p:nvPr/>
          </p:nvSpPr>
          <p:spPr>
            <a:xfrm>
              <a:off x="3558749" y="429775"/>
              <a:ext cx="2227537" cy="3385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rPr>
                <a:t>  Click here to add Title</a:t>
              </a:r>
              <a:endParaRPr sz="10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0"/>
          <p:cNvSpPr/>
          <p:nvPr/>
        </p:nvSpPr>
        <p:spPr>
          <a:xfrm flipH="1" rot="10800000">
            <a:off x="5428969" y="2535026"/>
            <a:ext cx="1375279" cy="1375279"/>
          </a:xfrm>
          <a:prstGeom prst="flowChartDecision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215" name="Google Shape;215;p20"/>
          <p:cNvGrpSpPr/>
          <p:nvPr/>
        </p:nvGrpSpPr>
        <p:grpSpPr>
          <a:xfrm>
            <a:off x="5428969" y="2324746"/>
            <a:ext cx="1375279" cy="1375279"/>
            <a:chOff x="5428969" y="2181871"/>
            <a:chExt cx="1375279" cy="1375279"/>
          </a:xfrm>
        </p:grpSpPr>
        <p:sp>
          <p:nvSpPr>
            <p:cNvPr id="216" name="Google Shape;216;p20"/>
            <p:cNvSpPr/>
            <p:nvPr/>
          </p:nvSpPr>
          <p:spPr>
            <a:xfrm flipH="1" rot="10800000">
              <a:off x="5428969" y="2181871"/>
              <a:ext cx="1375279" cy="1375279"/>
            </a:xfrm>
            <a:prstGeom prst="flowChartDecision">
              <a:avLst/>
            </a:prstGeom>
            <a:solidFill>
              <a:srgbClr val="F2F2F2"/>
            </a:solidFill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dir="162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217" name="Google Shape;217;p20"/>
            <p:cNvGrpSpPr/>
            <p:nvPr/>
          </p:nvGrpSpPr>
          <p:grpSpPr>
            <a:xfrm>
              <a:off x="5933033" y="2685621"/>
              <a:ext cx="367150" cy="367778"/>
              <a:chOff x="9145588" y="4435475"/>
              <a:chExt cx="464344" cy="465138"/>
            </a:xfrm>
          </p:grpSpPr>
          <p:sp>
            <p:nvSpPr>
              <p:cNvPr id="218" name="Google Shape;218;p20"/>
              <p:cNvSpPr/>
              <p:nvPr/>
            </p:nvSpPr>
            <p:spPr>
              <a:xfrm>
                <a:off x="9145588" y="4435475"/>
                <a:ext cx="464344" cy="465138"/>
              </a:xfrm>
              <a:custGeom>
                <a:rect b="b" l="l" r="r" t="t"/>
                <a:pathLst>
                  <a:path extrusionOk="0" h="19059" w="19058">
                    <a:moveTo>
                      <a:pt x="6430" y="17268"/>
                    </a:moveTo>
                    <a:cubicBezTo>
                      <a:pt x="2162" y="15559"/>
                      <a:pt x="82" y="10698"/>
                      <a:pt x="1790" y="6431"/>
                    </a:cubicBezTo>
                    <a:cubicBezTo>
                      <a:pt x="3499" y="2164"/>
                      <a:pt x="8360" y="81"/>
                      <a:pt x="12627" y="1791"/>
                    </a:cubicBezTo>
                    <a:cubicBezTo>
                      <a:pt x="16894" y="3499"/>
                      <a:pt x="18975" y="8361"/>
                      <a:pt x="17267" y="12628"/>
                    </a:cubicBezTo>
                    <a:cubicBezTo>
                      <a:pt x="15558" y="16895"/>
                      <a:pt x="10696" y="18976"/>
                      <a:pt x="6430" y="17268"/>
                    </a:cubicBezTo>
                    <a:moveTo>
                      <a:pt x="13070" y="685"/>
                    </a:moveTo>
                    <a:cubicBezTo>
                      <a:pt x="8186" y="-1270"/>
                      <a:pt x="2641" y="1103"/>
                      <a:pt x="685" y="5987"/>
                    </a:cubicBezTo>
                    <a:cubicBezTo>
                      <a:pt x="-1271" y="10872"/>
                      <a:pt x="1103" y="16418"/>
                      <a:pt x="5987" y="18373"/>
                    </a:cubicBezTo>
                    <a:cubicBezTo>
                      <a:pt x="10871" y="20330"/>
                      <a:pt x="16416" y="17955"/>
                      <a:pt x="18373" y="13071"/>
                    </a:cubicBezTo>
                    <a:cubicBezTo>
                      <a:pt x="20329" y="8186"/>
                      <a:pt x="17954" y="2641"/>
                      <a:pt x="13070" y="685"/>
                    </a:cubicBezTo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219" name="Google Shape;219;p20"/>
              <p:cNvSpPr/>
              <p:nvPr/>
            </p:nvSpPr>
            <p:spPr>
              <a:xfrm>
                <a:off x="9348788" y="4638675"/>
                <a:ext cx="57944" cy="57944"/>
              </a:xfrm>
              <a:custGeom>
                <a:rect b="b" l="l" r="r" t="t"/>
                <a:pathLst>
                  <a:path extrusionOk="0" h="19056" w="19059">
                    <a:moveTo>
                      <a:pt x="7753" y="13951"/>
                    </a:moveTo>
                    <a:cubicBezTo>
                      <a:pt x="5315" y="12969"/>
                      <a:pt x="4129" y="10197"/>
                      <a:pt x="5101" y="7755"/>
                    </a:cubicBezTo>
                    <a:cubicBezTo>
                      <a:pt x="6083" y="5323"/>
                      <a:pt x="8860" y="4132"/>
                      <a:pt x="11298" y="5104"/>
                    </a:cubicBezTo>
                    <a:cubicBezTo>
                      <a:pt x="13735" y="6081"/>
                      <a:pt x="14926" y="8858"/>
                      <a:pt x="13949" y="11300"/>
                    </a:cubicBezTo>
                    <a:cubicBezTo>
                      <a:pt x="12972" y="13737"/>
                      <a:pt x="10195" y="14923"/>
                      <a:pt x="7753" y="13951"/>
                    </a:cubicBezTo>
                    <a:moveTo>
                      <a:pt x="13070" y="686"/>
                    </a:moveTo>
                    <a:cubicBezTo>
                      <a:pt x="8190" y="-1272"/>
                      <a:pt x="2640" y="1104"/>
                      <a:pt x="686" y="5988"/>
                    </a:cubicBezTo>
                    <a:cubicBezTo>
                      <a:pt x="-1272" y="10872"/>
                      <a:pt x="1105" y="16416"/>
                      <a:pt x="5985" y="18369"/>
                    </a:cubicBezTo>
                    <a:cubicBezTo>
                      <a:pt x="10870" y="20328"/>
                      <a:pt x="16415" y="17951"/>
                      <a:pt x="18374" y="13072"/>
                    </a:cubicBezTo>
                    <a:cubicBezTo>
                      <a:pt x="20328" y="8188"/>
                      <a:pt x="17960" y="2644"/>
                      <a:pt x="13070" y="686"/>
                    </a:cubicBezTo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220" name="Google Shape;220;p20"/>
              <p:cNvSpPr/>
              <p:nvPr/>
            </p:nvSpPr>
            <p:spPr>
              <a:xfrm>
                <a:off x="9290050" y="4580732"/>
                <a:ext cx="174625" cy="174625"/>
              </a:xfrm>
              <a:custGeom>
                <a:rect b="b" l="l" r="r" t="t"/>
                <a:pathLst>
                  <a:path extrusionOk="0" h="19058" w="19059">
                    <a:moveTo>
                      <a:pt x="7169" y="15424"/>
                    </a:moveTo>
                    <a:cubicBezTo>
                      <a:pt x="3916" y="14123"/>
                      <a:pt x="2331" y="10417"/>
                      <a:pt x="3632" y="7167"/>
                    </a:cubicBezTo>
                    <a:cubicBezTo>
                      <a:pt x="4934" y="3917"/>
                      <a:pt x="8638" y="2331"/>
                      <a:pt x="11889" y="3632"/>
                    </a:cubicBezTo>
                    <a:cubicBezTo>
                      <a:pt x="15141" y="4934"/>
                      <a:pt x="16728" y="8640"/>
                      <a:pt x="15425" y="11890"/>
                    </a:cubicBezTo>
                    <a:cubicBezTo>
                      <a:pt x="14124" y="15140"/>
                      <a:pt x="10419" y="16728"/>
                      <a:pt x="7169" y="15424"/>
                    </a:cubicBezTo>
                    <a:moveTo>
                      <a:pt x="13071" y="685"/>
                    </a:moveTo>
                    <a:cubicBezTo>
                      <a:pt x="8186" y="-1271"/>
                      <a:pt x="2639" y="1104"/>
                      <a:pt x="686" y="5987"/>
                    </a:cubicBezTo>
                    <a:cubicBezTo>
                      <a:pt x="-1271" y="10871"/>
                      <a:pt x="1104" y="16416"/>
                      <a:pt x="5987" y="18372"/>
                    </a:cubicBezTo>
                    <a:cubicBezTo>
                      <a:pt x="10874" y="20329"/>
                      <a:pt x="16418" y="17955"/>
                      <a:pt x="18375" y="13070"/>
                    </a:cubicBezTo>
                    <a:cubicBezTo>
                      <a:pt x="20328" y="8186"/>
                      <a:pt x="17956" y="2641"/>
                      <a:pt x="13071" y="685"/>
                    </a:cubicBezTo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221" name="Google Shape;221;p20"/>
              <p:cNvSpPr/>
              <p:nvPr/>
            </p:nvSpPr>
            <p:spPr>
              <a:xfrm>
                <a:off x="9406732" y="4696619"/>
                <a:ext cx="72231" cy="74613"/>
              </a:xfrm>
              <a:custGeom>
                <a:rect b="b" l="l" r="r" t="t"/>
                <a:pathLst>
                  <a:path extrusionOk="0" h="21043" w="21033">
                    <a:moveTo>
                      <a:pt x="20881" y="2825"/>
                    </a:moveTo>
                    <a:cubicBezTo>
                      <a:pt x="21312" y="1771"/>
                      <a:pt x="20787" y="572"/>
                      <a:pt x="19713" y="149"/>
                    </a:cubicBezTo>
                    <a:cubicBezTo>
                      <a:pt x="18636" y="-277"/>
                      <a:pt x="17414" y="238"/>
                      <a:pt x="16984" y="1296"/>
                    </a:cubicBezTo>
                    <a:lnTo>
                      <a:pt x="16980" y="1292"/>
                    </a:lnTo>
                    <a:cubicBezTo>
                      <a:pt x="13964" y="8692"/>
                      <a:pt x="8182" y="14184"/>
                      <a:pt x="1269" y="17089"/>
                    </a:cubicBezTo>
                    <a:cubicBezTo>
                      <a:pt x="207" y="17536"/>
                      <a:pt x="-288" y="18747"/>
                      <a:pt x="170" y="19789"/>
                    </a:cubicBezTo>
                    <a:cubicBezTo>
                      <a:pt x="629" y="20840"/>
                      <a:pt x="1863" y="21323"/>
                      <a:pt x="2924" y="20876"/>
                    </a:cubicBezTo>
                    <a:cubicBezTo>
                      <a:pt x="2961" y="20860"/>
                      <a:pt x="2982" y="20828"/>
                      <a:pt x="3014" y="20815"/>
                    </a:cubicBezTo>
                    <a:cubicBezTo>
                      <a:pt x="10874" y="17480"/>
                      <a:pt x="17451" y="11227"/>
                      <a:pt x="20877" y="2825"/>
                    </a:cubicBezTo>
                    <a:cubicBezTo>
                      <a:pt x="20877" y="2825"/>
                      <a:pt x="20881" y="2825"/>
                      <a:pt x="20881" y="2825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222" name="Google Shape;222;p20"/>
              <p:cNvSpPr/>
              <p:nvPr/>
            </p:nvSpPr>
            <p:spPr>
              <a:xfrm>
                <a:off x="9435307" y="4725988"/>
                <a:ext cx="103981" cy="106363"/>
              </a:xfrm>
              <a:custGeom>
                <a:rect b="b" l="l" r="r" t="t"/>
                <a:pathLst>
                  <a:path extrusionOk="0" h="21209" w="21201">
                    <a:moveTo>
                      <a:pt x="20267" y="104"/>
                    </a:moveTo>
                    <a:cubicBezTo>
                      <a:pt x="19508" y="-194"/>
                      <a:pt x="18645" y="169"/>
                      <a:pt x="18339" y="912"/>
                    </a:cubicBezTo>
                    <a:cubicBezTo>
                      <a:pt x="14991" y="9110"/>
                      <a:pt x="8568" y="15198"/>
                      <a:pt x="894" y="18420"/>
                    </a:cubicBezTo>
                    <a:cubicBezTo>
                      <a:pt x="144" y="18735"/>
                      <a:pt x="-203" y="19589"/>
                      <a:pt x="121" y="20327"/>
                    </a:cubicBezTo>
                    <a:cubicBezTo>
                      <a:pt x="442" y="21068"/>
                      <a:pt x="1314" y="21406"/>
                      <a:pt x="2067" y="21090"/>
                    </a:cubicBezTo>
                    <a:cubicBezTo>
                      <a:pt x="2102" y="21073"/>
                      <a:pt x="2125" y="21042"/>
                      <a:pt x="2159" y="21025"/>
                    </a:cubicBezTo>
                    <a:cubicBezTo>
                      <a:pt x="10491" y="17500"/>
                      <a:pt x="17461" y="10881"/>
                      <a:pt x="21095" y="1994"/>
                    </a:cubicBezTo>
                    <a:cubicBezTo>
                      <a:pt x="21397" y="1250"/>
                      <a:pt x="21026" y="404"/>
                      <a:pt x="20267" y="104"/>
                    </a:cubicBezTo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223" name="Google Shape;223;p20"/>
              <p:cNvSpPr/>
              <p:nvPr/>
            </p:nvSpPr>
            <p:spPr>
              <a:xfrm>
                <a:off x="9421019" y="4711700"/>
                <a:ext cx="88106" cy="89694"/>
              </a:xfrm>
              <a:custGeom>
                <a:rect b="b" l="l" r="r" t="t"/>
                <a:pathLst>
                  <a:path extrusionOk="0" h="21141" w="21128">
                    <a:moveTo>
                      <a:pt x="20035" y="122"/>
                    </a:moveTo>
                    <a:cubicBezTo>
                      <a:pt x="19142" y="-227"/>
                      <a:pt x="18134" y="195"/>
                      <a:pt x="17778" y="1071"/>
                    </a:cubicBezTo>
                    <a:cubicBezTo>
                      <a:pt x="14571" y="8936"/>
                      <a:pt x="8412" y="14778"/>
                      <a:pt x="1051" y="17867"/>
                    </a:cubicBezTo>
                    <a:lnTo>
                      <a:pt x="1054" y="17867"/>
                    </a:lnTo>
                    <a:cubicBezTo>
                      <a:pt x="172" y="18240"/>
                      <a:pt x="-238" y="19242"/>
                      <a:pt x="142" y="20108"/>
                    </a:cubicBezTo>
                    <a:cubicBezTo>
                      <a:pt x="522" y="20973"/>
                      <a:pt x="1543" y="21372"/>
                      <a:pt x="2425" y="21003"/>
                    </a:cubicBezTo>
                    <a:cubicBezTo>
                      <a:pt x="2459" y="20986"/>
                      <a:pt x="2476" y="20956"/>
                      <a:pt x="2514" y="20936"/>
                    </a:cubicBezTo>
                    <a:cubicBezTo>
                      <a:pt x="10651" y="17491"/>
                      <a:pt x="17459" y="11027"/>
                      <a:pt x="21002" y="2339"/>
                    </a:cubicBezTo>
                    <a:cubicBezTo>
                      <a:pt x="21361" y="1463"/>
                      <a:pt x="20927" y="472"/>
                      <a:pt x="20035" y="122"/>
                    </a:cubicBezTo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224" name="Google Shape;224;p20"/>
              <p:cNvSpPr/>
              <p:nvPr/>
            </p:nvSpPr>
            <p:spPr>
              <a:xfrm>
                <a:off x="9275763" y="4566444"/>
                <a:ext cx="73025" cy="73819"/>
              </a:xfrm>
              <a:custGeom>
                <a:rect b="b" l="l" r="r" t="t"/>
                <a:pathLst>
                  <a:path extrusionOk="0" h="21044" w="21039">
                    <a:moveTo>
                      <a:pt x="20871" y="1248"/>
                    </a:moveTo>
                    <a:cubicBezTo>
                      <a:pt x="20411" y="197"/>
                      <a:pt x="19177" y="-281"/>
                      <a:pt x="18112" y="169"/>
                    </a:cubicBezTo>
                    <a:cubicBezTo>
                      <a:pt x="18075" y="181"/>
                      <a:pt x="18050" y="214"/>
                      <a:pt x="18021" y="226"/>
                    </a:cubicBezTo>
                    <a:cubicBezTo>
                      <a:pt x="10159" y="3562"/>
                      <a:pt x="3583" y="9820"/>
                      <a:pt x="152" y="18220"/>
                    </a:cubicBezTo>
                    <a:lnTo>
                      <a:pt x="148" y="18220"/>
                    </a:lnTo>
                    <a:cubicBezTo>
                      <a:pt x="-278" y="19278"/>
                      <a:pt x="242" y="20473"/>
                      <a:pt x="1320" y="20896"/>
                    </a:cubicBezTo>
                    <a:cubicBezTo>
                      <a:pt x="2398" y="21318"/>
                      <a:pt x="3620" y="20803"/>
                      <a:pt x="4046" y="19749"/>
                    </a:cubicBezTo>
                    <a:lnTo>
                      <a:pt x="4051" y="19749"/>
                    </a:lnTo>
                    <a:cubicBezTo>
                      <a:pt x="7068" y="12356"/>
                      <a:pt x="12856" y="6858"/>
                      <a:pt x="19764" y="3956"/>
                    </a:cubicBezTo>
                    <a:cubicBezTo>
                      <a:pt x="20830" y="3506"/>
                      <a:pt x="21322" y="2298"/>
                      <a:pt x="20871" y="1248"/>
                    </a:cubicBezTo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225" name="Google Shape;225;p20"/>
              <p:cNvSpPr/>
              <p:nvPr/>
            </p:nvSpPr>
            <p:spPr>
              <a:xfrm>
                <a:off x="9217819" y="4508500"/>
                <a:ext cx="103981" cy="105569"/>
              </a:xfrm>
              <a:custGeom>
                <a:rect b="b" l="l" r="r" t="t"/>
                <a:pathLst>
                  <a:path extrusionOk="0" h="21208" w="21199">
                    <a:moveTo>
                      <a:pt x="21077" y="880"/>
                    </a:moveTo>
                    <a:cubicBezTo>
                      <a:pt x="20753" y="142"/>
                      <a:pt x="19881" y="-198"/>
                      <a:pt x="19129" y="117"/>
                    </a:cubicBezTo>
                    <a:cubicBezTo>
                      <a:pt x="19097" y="131"/>
                      <a:pt x="19071" y="162"/>
                      <a:pt x="19039" y="179"/>
                    </a:cubicBezTo>
                    <a:cubicBezTo>
                      <a:pt x="10706" y="3707"/>
                      <a:pt x="3739" y="10322"/>
                      <a:pt x="106" y="19208"/>
                    </a:cubicBezTo>
                    <a:cubicBezTo>
                      <a:pt x="-198" y="19957"/>
                      <a:pt x="172" y="20803"/>
                      <a:pt x="934" y="21101"/>
                    </a:cubicBezTo>
                    <a:cubicBezTo>
                      <a:pt x="1689" y="21401"/>
                      <a:pt x="2552" y="21041"/>
                      <a:pt x="2859" y="20292"/>
                    </a:cubicBezTo>
                    <a:cubicBezTo>
                      <a:pt x="6206" y="12096"/>
                      <a:pt x="12625" y="6008"/>
                      <a:pt x="20301" y="2787"/>
                    </a:cubicBezTo>
                    <a:cubicBezTo>
                      <a:pt x="21051" y="2469"/>
                      <a:pt x="21402" y="1618"/>
                      <a:pt x="21077" y="880"/>
                    </a:cubicBezTo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226" name="Google Shape;226;p20"/>
              <p:cNvSpPr/>
              <p:nvPr/>
            </p:nvSpPr>
            <p:spPr>
              <a:xfrm>
                <a:off x="9247188" y="4537075"/>
                <a:ext cx="88107" cy="90488"/>
              </a:xfrm>
              <a:custGeom>
                <a:rect b="b" l="l" r="r" t="t"/>
                <a:pathLst>
                  <a:path extrusionOk="0" h="21141" w="21129">
                    <a:moveTo>
                      <a:pt x="20075" y="3267"/>
                    </a:moveTo>
                    <a:cubicBezTo>
                      <a:pt x="20953" y="2898"/>
                      <a:pt x="21368" y="1899"/>
                      <a:pt x="20987" y="1030"/>
                    </a:cubicBezTo>
                    <a:cubicBezTo>
                      <a:pt x="20611" y="168"/>
                      <a:pt x="19589" y="-234"/>
                      <a:pt x="18707" y="138"/>
                    </a:cubicBezTo>
                    <a:cubicBezTo>
                      <a:pt x="18670" y="152"/>
                      <a:pt x="18649" y="185"/>
                      <a:pt x="18615" y="198"/>
                    </a:cubicBezTo>
                    <a:cubicBezTo>
                      <a:pt x="10481" y="3647"/>
                      <a:pt x="3673" y="10118"/>
                      <a:pt x="124" y="18802"/>
                    </a:cubicBezTo>
                    <a:cubicBezTo>
                      <a:pt x="-232" y="19678"/>
                      <a:pt x="205" y="20666"/>
                      <a:pt x="1094" y="21019"/>
                    </a:cubicBezTo>
                    <a:cubicBezTo>
                      <a:pt x="1983" y="21366"/>
                      <a:pt x="2991" y="20946"/>
                      <a:pt x="3354" y="20071"/>
                    </a:cubicBezTo>
                    <a:cubicBezTo>
                      <a:pt x="6561" y="12205"/>
                      <a:pt x="12717" y="6360"/>
                      <a:pt x="20075" y="3274"/>
                    </a:cubicBezTo>
                    <a:cubicBezTo>
                      <a:pt x="20075" y="3274"/>
                      <a:pt x="20075" y="3267"/>
                      <a:pt x="20075" y="3267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sp>
        <p:nvSpPr>
          <p:cNvPr id="227" name="Google Shape;227;p20"/>
          <p:cNvSpPr/>
          <p:nvPr/>
        </p:nvSpPr>
        <p:spPr>
          <a:xfrm flipH="1" rot="10800000">
            <a:off x="2548649" y="2531155"/>
            <a:ext cx="1375279" cy="1375279"/>
          </a:xfrm>
          <a:prstGeom prst="flowChartDecision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228" name="Google Shape;228;p20"/>
          <p:cNvGrpSpPr/>
          <p:nvPr/>
        </p:nvGrpSpPr>
        <p:grpSpPr>
          <a:xfrm>
            <a:off x="2548649" y="2320875"/>
            <a:ext cx="1375279" cy="1375279"/>
            <a:chOff x="2548649" y="2178000"/>
            <a:chExt cx="1375279" cy="1375279"/>
          </a:xfrm>
        </p:grpSpPr>
        <p:sp>
          <p:nvSpPr>
            <p:cNvPr id="229" name="Google Shape;229;p20"/>
            <p:cNvSpPr/>
            <p:nvPr/>
          </p:nvSpPr>
          <p:spPr>
            <a:xfrm flipH="1" rot="10800000">
              <a:off x="2548649" y="2178000"/>
              <a:ext cx="1375279" cy="1375279"/>
            </a:xfrm>
            <a:prstGeom prst="flowChartDecision">
              <a:avLst/>
            </a:prstGeom>
            <a:solidFill>
              <a:srgbClr val="F2F2F2"/>
            </a:solidFill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dir="162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230" name="Google Shape;230;p20"/>
            <p:cNvGrpSpPr/>
            <p:nvPr/>
          </p:nvGrpSpPr>
          <p:grpSpPr>
            <a:xfrm>
              <a:off x="3097524" y="2681122"/>
              <a:ext cx="277529" cy="367778"/>
              <a:chOff x="3582988" y="3510757"/>
              <a:chExt cx="319088" cy="465138"/>
            </a:xfrm>
          </p:grpSpPr>
          <p:sp>
            <p:nvSpPr>
              <p:cNvPr id="231" name="Google Shape;231;p20"/>
              <p:cNvSpPr/>
              <p:nvPr/>
            </p:nvSpPr>
            <p:spPr>
              <a:xfrm>
                <a:off x="3582988" y="3510757"/>
                <a:ext cx="319088" cy="465138"/>
              </a:xfrm>
              <a:custGeom>
                <a:rect b="b" l="l" r="r" t="t"/>
                <a:pathLst>
                  <a:path extrusionOk="0" h="21600" w="21600">
                    <a:moveTo>
                      <a:pt x="15386" y="14175"/>
                    </a:moveTo>
                    <a:lnTo>
                      <a:pt x="6223" y="14175"/>
                    </a:lnTo>
                    <a:cubicBezTo>
                      <a:pt x="5734" y="13446"/>
                      <a:pt x="5147" y="12716"/>
                      <a:pt x="4568" y="12003"/>
                    </a:cubicBezTo>
                    <a:cubicBezTo>
                      <a:pt x="3287" y="10427"/>
                      <a:pt x="1963" y="8797"/>
                      <a:pt x="1963" y="7425"/>
                    </a:cubicBezTo>
                    <a:cubicBezTo>
                      <a:pt x="1963" y="4075"/>
                      <a:pt x="5927" y="1350"/>
                      <a:pt x="10800" y="1350"/>
                    </a:cubicBezTo>
                    <a:cubicBezTo>
                      <a:pt x="15672" y="1350"/>
                      <a:pt x="19636" y="4075"/>
                      <a:pt x="19636" y="7425"/>
                    </a:cubicBezTo>
                    <a:cubicBezTo>
                      <a:pt x="19636" y="8787"/>
                      <a:pt x="18312" y="10425"/>
                      <a:pt x="17029" y="12011"/>
                    </a:cubicBezTo>
                    <a:cubicBezTo>
                      <a:pt x="16455" y="12723"/>
                      <a:pt x="15873" y="13449"/>
                      <a:pt x="15386" y="14175"/>
                    </a:cubicBezTo>
                    <a:moveTo>
                      <a:pt x="10800" y="20249"/>
                    </a:moveTo>
                    <a:cubicBezTo>
                      <a:pt x="9805" y="20249"/>
                      <a:pt x="9347" y="20171"/>
                      <a:pt x="8839" y="19406"/>
                    </a:cubicBezTo>
                    <a:lnTo>
                      <a:pt x="13000" y="19048"/>
                    </a:lnTo>
                    <a:cubicBezTo>
                      <a:pt x="12398" y="20164"/>
                      <a:pt x="11959" y="20249"/>
                      <a:pt x="10800" y="20249"/>
                    </a:cubicBezTo>
                    <a:moveTo>
                      <a:pt x="7595" y="16813"/>
                    </a:moveTo>
                    <a:cubicBezTo>
                      <a:pt x="7417" y="16407"/>
                      <a:pt x="7215" y="15978"/>
                      <a:pt x="6991" y="15525"/>
                    </a:cubicBezTo>
                    <a:lnTo>
                      <a:pt x="14616" y="15525"/>
                    </a:lnTo>
                    <a:cubicBezTo>
                      <a:pt x="14496" y="15767"/>
                      <a:pt x="14375" y="16010"/>
                      <a:pt x="14270" y="16239"/>
                    </a:cubicBezTo>
                    <a:cubicBezTo>
                      <a:pt x="14270" y="16239"/>
                      <a:pt x="7595" y="16813"/>
                      <a:pt x="7595" y="16813"/>
                    </a:cubicBezTo>
                    <a:close/>
                    <a:moveTo>
                      <a:pt x="13345" y="18343"/>
                    </a:moveTo>
                    <a:lnTo>
                      <a:pt x="8476" y="18762"/>
                    </a:lnTo>
                    <a:cubicBezTo>
                      <a:pt x="8303" y="18416"/>
                      <a:pt x="8116" y="18011"/>
                      <a:pt x="7890" y="17483"/>
                    </a:cubicBezTo>
                    <a:cubicBezTo>
                      <a:pt x="7887" y="17477"/>
                      <a:pt x="7883" y="17469"/>
                      <a:pt x="7881" y="17462"/>
                    </a:cubicBezTo>
                    <a:lnTo>
                      <a:pt x="13957" y="16941"/>
                    </a:lnTo>
                    <a:cubicBezTo>
                      <a:pt x="13871" y="17140"/>
                      <a:pt x="13778" y="17350"/>
                      <a:pt x="13698" y="17537"/>
                    </a:cubicBezTo>
                    <a:cubicBezTo>
                      <a:pt x="13569" y="17841"/>
                      <a:pt x="13453" y="18104"/>
                      <a:pt x="13345" y="18343"/>
                    </a:cubicBezTo>
                    <a:moveTo>
                      <a:pt x="10800" y="0"/>
                    </a:moveTo>
                    <a:cubicBezTo>
                      <a:pt x="4835" y="0"/>
                      <a:pt x="0" y="3324"/>
                      <a:pt x="0" y="7425"/>
                    </a:cubicBezTo>
                    <a:cubicBezTo>
                      <a:pt x="0" y="10146"/>
                      <a:pt x="3621" y="13029"/>
                      <a:pt x="4939" y="15562"/>
                    </a:cubicBezTo>
                    <a:cubicBezTo>
                      <a:pt x="6906" y="19339"/>
                      <a:pt x="6688" y="21599"/>
                      <a:pt x="10800" y="21599"/>
                    </a:cubicBezTo>
                    <a:cubicBezTo>
                      <a:pt x="14972" y="21599"/>
                      <a:pt x="14692" y="19349"/>
                      <a:pt x="16660" y="15577"/>
                    </a:cubicBezTo>
                    <a:cubicBezTo>
                      <a:pt x="17983" y="13039"/>
                      <a:pt x="21600" y="10124"/>
                      <a:pt x="21600" y="7425"/>
                    </a:cubicBezTo>
                    <a:cubicBezTo>
                      <a:pt x="21600" y="3324"/>
                      <a:pt x="16764" y="0"/>
                      <a:pt x="10800" y="0"/>
                    </a:cubicBezTo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232" name="Google Shape;232;p20"/>
              <p:cNvSpPr/>
              <p:nvPr/>
            </p:nvSpPr>
            <p:spPr>
              <a:xfrm>
                <a:off x="3655219" y="3583782"/>
                <a:ext cx="94456" cy="94456"/>
              </a:xfrm>
              <a:custGeom>
                <a:rect b="b" l="l" r="r" t="t"/>
                <a:pathLst>
                  <a:path extrusionOk="0" h="21600" w="21600">
                    <a:moveTo>
                      <a:pt x="19938" y="0"/>
                    </a:moveTo>
                    <a:cubicBezTo>
                      <a:pt x="8943" y="0"/>
                      <a:pt x="0" y="8942"/>
                      <a:pt x="0" y="19938"/>
                    </a:cubicBezTo>
                    <a:cubicBezTo>
                      <a:pt x="0" y="20855"/>
                      <a:pt x="743" y="21600"/>
                      <a:pt x="1661" y="21600"/>
                    </a:cubicBezTo>
                    <a:cubicBezTo>
                      <a:pt x="2579" y="21600"/>
                      <a:pt x="3323" y="20855"/>
                      <a:pt x="3323" y="19938"/>
                    </a:cubicBezTo>
                    <a:cubicBezTo>
                      <a:pt x="3323" y="10777"/>
                      <a:pt x="10777" y="3323"/>
                      <a:pt x="19938" y="3323"/>
                    </a:cubicBezTo>
                    <a:cubicBezTo>
                      <a:pt x="20856" y="3323"/>
                      <a:pt x="21600" y="2578"/>
                      <a:pt x="21600" y="1661"/>
                    </a:cubicBezTo>
                    <a:cubicBezTo>
                      <a:pt x="21600" y="744"/>
                      <a:pt x="20856" y="0"/>
                      <a:pt x="19938" y="0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sp>
        <p:nvSpPr>
          <p:cNvPr id="233" name="Google Shape;233;p20"/>
          <p:cNvSpPr/>
          <p:nvPr/>
        </p:nvSpPr>
        <p:spPr>
          <a:xfrm>
            <a:off x="1120674" y="2057779"/>
            <a:ext cx="1375279" cy="1375279"/>
          </a:xfrm>
          <a:prstGeom prst="flowChartDecision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234" name="Google Shape;234;p20"/>
          <p:cNvGrpSpPr/>
          <p:nvPr/>
        </p:nvGrpSpPr>
        <p:grpSpPr>
          <a:xfrm>
            <a:off x="1120674" y="2268059"/>
            <a:ext cx="1375279" cy="1375279"/>
            <a:chOff x="1120674" y="2125184"/>
            <a:chExt cx="1375279" cy="1375279"/>
          </a:xfrm>
        </p:grpSpPr>
        <p:sp>
          <p:nvSpPr>
            <p:cNvPr id="235" name="Google Shape;235;p20"/>
            <p:cNvSpPr/>
            <p:nvPr/>
          </p:nvSpPr>
          <p:spPr>
            <a:xfrm>
              <a:off x="1120674" y="2125184"/>
              <a:ext cx="1375279" cy="1375279"/>
            </a:xfrm>
            <a:prstGeom prst="flowChartDecision">
              <a:avLst/>
            </a:prstGeom>
            <a:solidFill>
              <a:srgbClr val="F2F2F2"/>
            </a:solidFill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" dir="5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236" name="Google Shape;236;p20"/>
            <p:cNvGrpSpPr/>
            <p:nvPr/>
          </p:nvGrpSpPr>
          <p:grpSpPr>
            <a:xfrm>
              <a:off x="1669549" y="2628305"/>
              <a:ext cx="275519" cy="367778"/>
              <a:chOff x="2639219" y="3510757"/>
              <a:chExt cx="348456" cy="465138"/>
            </a:xfrm>
          </p:grpSpPr>
          <p:sp>
            <p:nvSpPr>
              <p:cNvPr id="237" name="Google Shape;237;p20"/>
              <p:cNvSpPr/>
              <p:nvPr/>
            </p:nvSpPr>
            <p:spPr>
              <a:xfrm>
                <a:off x="2639219" y="3510757"/>
                <a:ext cx="348456" cy="465138"/>
              </a:xfrm>
              <a:custGeom>
                <a:rect b="b" l="l" r="r" t="t"/>
                <a:pathLst>
                  <a:path extrusionOk="0" h="21600" w="21600">
                    <a:moveTo>
                      <a:pt x="19800" y="12825"/>
                    </a:moveTo>
                    <a:lnTo>
                      <a:pt x="19800" y="13500"/>
                    </a:lnTo>
                    <a:lnTo>
                      <a:pt x="19800" y="14850"/>
                    </a:lnTo>
                    <a:lnTo>
                      <a:pt x="19800" y="15525"/>
                    </a:lnTo>
                    <a:cubicBezTo>
                      <a:pt x="19800" y="18129"/>
                      <a:pt x="16972" y="20249"/>
                      <a:pt x="13499" y="20249"/>
                    </a:cubicBezTo>
                    <a:lnTo>
                      <a:pt x="8099" y="20249"/>
                    </a:lnTo>
                    <a:cubicBezTo>
                      <a:pt x="4627" y="20249"/>
                      <a:pt x="1800" y="18129"/>
                      <a:pt x="1800" y="15525"/>
                    </a:cubicBezTo>
                    <a:lnTo>
                      <a:pt x="1800" y="14850"/>
                    </a:lnTo>
                    <a:lnTo>
                      <a:pt x="1800" y="13500"/>
                    </a:lnTo>
                    <a:lnTo>
                      <a:pt x="1800" y="12825"/>
                    </a:lnTo>
                    <a:lnTo>
                      <a:pt x="1800" y="10800"/>
                    </a:lnTo>
                    <a:cubicBezTo>
                      <a:pt x="1800" y="10427"/>
                      <a:pt x="2203" y="10124"/>
                      <a:pt x="2699" y="10124"/>
                    </a:cubicBezTo>
                    <a:lnTo>
                      <a:pt x="4499" y="10124"/>
                    </a:lnTo>
                    <a:lnTo>
                      <a:pt x="17100" y="10124"/>
                    </a:lnTo>
                    <a:lnTo>
                      <a:pt x="18899" y="10124"/>
                    </a:lnTo>
                    <a:cubicBezTo>
                      <a:pt x="19396" y="10124"/>
                      <a:pt x="19800" y="10427"/>
                      <a:pt x="19800" y="10800"/>
                    </a:cubicBezTo>
                    <a:cubicBezTo>
                      <a:pt x="19800" y="10800"/>
                      <a:pt x="19800" y="12825"/>
                      <a:pt x="19800" y="12825"/>
                    </a:cubicBezTo>
                    <a:close/>
                    <a:moveTo>
                      <a:pt x="14400" y="6075"/>
                    </a:moveTo>
                    <a:lnTo>
                      <a:pt x="14400" y="6076"/>
                    </a:lnTo>
                    <a:lnTo>
                      <a:pt x="14400" y="8774"/>
                    </a:lnTo>
                    <a:lnTo>
                      <a:pt x="7200" y="8774"/>
                    </a:lnTo>
                    <a:lnTo>
                      <a:pt x="7200" y="6076"/>
                    </a:lnTo>
                    <a:lnTo>
                      <a:pt x="7200" y="6075"/>
                    </a:lnTo>
                    <a:cubicBezTo>
                      <a:pt x="7200" y="4583"/>
                      <a:pt x="8811" y="3375"/>
                      <a:pt x="10800" y="3375"/>
                    </a:cubicBezTo>
                    <a:cubicBezTo>
                      <a:pt x="12788" y="3375"/>
                      <a:pt x="14400" y="4583"/>
                      <a:pt x="14400" y="6075"/>
                    </a:cubicBezTo>
                    <a:moveTo>
                      <a:pt x="4499" y="6075"/>
                    </a:moveTo>
                    <a:cubicBezTo>
                      <a:pt x="4499" y="3465"/>
                      <a:pt x="7320" y="1350"/>
                      <a:pt x="10800" y="1350"/>
                    </a:cubicBezTo>
                    <a:cubicBezTo>
                      <a:pt x="14279" y="1350"/>
                      <a:pt x="17100" y="3465"/>
                      <a:pt x="17100" y="6075"/>
                    </a:cubicBezTo>
                    <a:lnTo>
                      <a:pt x="17100" y="8774"/>
                    </a:lnTo>
                    <a:lnTo>
                      <a:pt x="15299" y="8774"/>
                    </a:lnTo>
                    <a:lnTo>
                      <a:pt x="15299" y="6076"/>
                    </a:lnTo>
                    <a:cubicBezTo>
                      <a:pt x="15299" y="4212"/>
                      <a:pt x="13285" y="2701"/>
                      <a:pt x="10800" y="2701"/>
                    </a:cubicBezTo>
                    <a:cubicBezTo>
                      <a:pt x="8314" y="2701"/>
                      <a:pt x="6299" y="4212"/>
                      <a:pt x="6299" y="6076"/>
                    </a:cubicBezTo>
                    <a:lnTo>
                      <a:pt x="6299" y="8774"/>
                    </a:lnTo>
                    <a:lnTo>
                      <a:pt x="4499" y="8774"/>
                    </a:lnTo>
                    <a:cubicBezTo>
                      <a:pt x="4499" y="8774"/>
                      <a:pt x="4499" y="6075"/>
                      <a:pt x="4499" y="6075"/>
                    </a:cubicBezTo>
                    <a:close/>
                    <a:moveTo>
                      <a:pt x="18899" y="8774"/>
                    </a:moveTo>
                    <a:lnTo>
                      <a:pt x="18899" y="6075"/>
                    </a:lnTo>
                    <a:cubicBezTo>
                      <a:pt x="18899" y="2719"/>
                      <a:pt x="15274" y="0"/>
                      <a:pt x="10800" y="0"/>
                    </a:cubicBezTo>
                    <a:cubicBezTo>
                      <a:pt x="6325" y="0"/>
                      <a:pt x="2699" y="2719"/>
                      <a:pt x="2699" y="6075"/>
                    </a:cubicBezTo>
                    <a:lnTo>
                      <a:pt x="2699" y="8774"/>
                    </a:lnTo>
                    <a:cubicBezTo>
                      <a:pt x="1208" y="8774"/>
                      <a:pt x="0" y="9681"/>
                      <a:pt x="0" y="10800"/>
                    </a:cubicBezTo>
                    <a:lnTo>
                      <a:pt x="0" y="12825"/>
                    </a:lnTo>
                    <a:lnTo>
                      <a:pt x="0" y="13500"/>
                    </a:lnTo>
                    <a:lnTo>
                      <a:pt x="0" y="14850"/>
                    </a:lnTo>
                    <a:lnTo>
                      <a:pt x="0" y="15525"/>
                    </a:lnTo>
                    <a:cubicBezTo>
                      <a:pt x="0" y="18880"/>
                      <a:pt x="3625" y="21599"/>
                      <a:pt x="8099" y="21599"/>
                    </a:cubicBezTo>
                    <a:lnTo>
                      <a:pt x="13499" y="21599"/>
                    </a:lnTo>
                    <a:cubicBezTo>
                      <a:pt x="17974" y="21599"/>
                      <a:pt x="21600" y="18880"/>
                      <a:pt x="21600" y="15525"/>
                    </a:cubicBezTo>
                    <a:lnTo>
                      <a:pt x="21600" y="14850"/>
                    </a:lnTo>
                    <a:lnTo>
                      <a:pt x="21600" y="13500"/>
                    </a:lnTo>
                    <a:lnTo>
                      <a:pt x="21600" y="12825"/>
                    </a:lnTo>
                    <a:lnTo>
                      <a:pt x="21600" y="10800"/>
                    </a:lnTo>
                    <a:cubicBezTo>
                      <a:pt x="21600" y="9681"/>
                      <a:pt x="20391" y="8774"/>
                      <a:pt x="18899" y="8774"/>
                    </a:cubicBezTo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238" name="Google Shape;238;p20"/>
              <p:cNvSpPr/>
              <p:nvPr/>
            </p:nvSpPr>
            <p:spPr>
              <a:xfrm>
                <a:off x="2784475" y="3786982"/>
                <a:ext cx="57944" cy="87313"/>
              </a:xfrm>
              <a:custGeom>
                <a:rect b="b" l="l" r="r" t="t"/>
                <a:pathLst>
                  <a:path extrusionOk="0" h="21600" w="21600">
                    <a:moveTo>
                      <a:pt x="10800" y="0"/>
                    </a:moveTo>
                    <a:cubicBezTo>
                      <a:pt x="4838" y="0"/>
                      <a:pt x="0" y="3226"/>
                      <a:pt x="0" y="7201"/>
                    </a:cubicBezTo>
                    <a:cubicBezTo>
                      <a:pt x="0" y="9390"/>
                      <a:pt x="1798" y="13537"/>
                      <a:pt x="3601" y="16821"/>
                    </a:cubicBezTo>
                    <a:cubicBezTo>
                      <a:pt x="5070" y="19493"/>
                      <a:pt x="6916" y="21600"/>
                      <a:pt x="10800" y="21600"/>
                    </a:cubicBezTo>
                    <a:cubicBezTo>
                      <a:pt x="15016" y="21600"/>
                      <a:pt x="16529" y="19514"/>
                      <a:pt x="18003" y="16858"/>
                    </a:cubicBezTo>
                    <a:cubicBezTo>
                      <a:pt x="19828" y="13567"/>
                      <a:pt x="21600" y="9397"/>
                      <a:pt x="21600" y="7201"/>
                    </a:cubicBezTo>
                    <a:cubicBezTo>
                      <a:pt x="21600" y="3226"/>
                      <a:pt x="16761" y="0"/>
                      <a:pt x="10800" y="0"/>
                    </a:cubicBezTo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sp>
        <p:nvSpPr>
          <p:cNvPr id="239" name="Google Shape;239;p20"/>
          <p:cNvSpPr/>
          <p:nvPr/>
        </p:nvSpPr>
        <p:spPr>
          <a:xfrm>
            <a:off x="3993114" y="2055394"/>
            <a:ext cx="1375279" cy="1375279"/>
          </a:xfrm>
          <a:prstGeom prst="flowChartDecision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240" name="Google Shape;240;p20"/>
          <p:cNvGrpSpPr/>
          <p:nvPr/>
        </p:nvGrpSpPr>
        <p:grpSpPr>
          <a:xfrm>
            <a:off x="3993114" y="2265674"/>
            <a:ext cx="1375279" cy="1375279"/>
            <a:chOff x="3993114" y="2122799"/>
            <a:chExt cx="1375279" cy="1375279"/>
          </a:xfrm>
        </p:grpSpPr>
        <p:sp>
          <p:nvSpPr>
            <p:cNvPr id="241" name="Google Shape;241;p20"/>
            <p:cNvSpPr/>
            <p:nvPr/>
          </p:nvSpPr>
          <p:spPr>
            <a:xfrm>
              <a:off x="3993114" y="2122799"/>
              <a:ext cx="1375279" cy="1375279"/>
            </a:xfrm>
            <a:prstGeom prst="flowChartDecision">
              <a:avLst/>
            </a:prstGeom>
            <a:solidFill>
              <a:srgbClr val="F2F2F2"/>
            </a:solidFill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" dir="5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242" name="Google Shape;242;p20"/>
            <p:cNvGrpSpPr/>
            <p:nvPr/>
          </p:nvGrpSpPr>
          <p:grpSpPr>
            <a:xfrm>
              <a:off x="4497178" y="2626549"/>
              <a:ext cx="367150" cy="367150"/>
              <a:chOff x="4439444" y="2582069"/>
              <a:chExt cx="464344" cy="464344"/>
            </a:xfrm>
          </p:grpSpPr>
          <p:sp>
            <p:nvSpPr>
              <p:cNvPr id="243" name="Google Shape;243;p20"/>
              <p:cNvSpPr/>
              <p:nvPr/>
            </p:nvSpPr>
            <p:spPr>
              <a:xfrm>
                <a:off x="4439444" y="2582069"/>
                <a:ext cx="464344" cy="464344"/>
              </a:xfrm>
              <a:custGeom>
                <a:rect b="b" l="l" r="r" t="t"/>
                <a:pathLst>
                  <a:path extrusionOk="0" h="21600" w="21600">
                    <a:moveTo>
                      <a:pt x="18180" y="12132"/>
                    </a:moveTo>
                    <a:cubicBezTo>
                      <a:pt x="17710" y="12226"/>
                      <a:pt x="17327" y="12561"/>
                      <a:pt x="17170" y="13012"/>
                    </a:cubicBezTo>
                    <a:cubicBezTo>
                      <a:pt x="17083" y="13261"/>
                      <a:pt x="16981" y="13503"/>
                      <a:pt x="16868" y="13738"/>
                    </a:cubicBezTo>
                    <a:cubicBezTo>
                      <a:pt x="16658" y="14169"/>
                      <a:pt x="16694" y="14677"/>
                      <a:pt x="16959" y="15075"/>
                    </a:cubicBezTo>
                    <a:lnTo>
                      <a:pt x="18131" y="16833"/>
                    </a:lnTo>
                    <a:lnTo>
                      <a:pt x="16832" y="18132"/>
                    </a:lnTo>
                    <a:lnTo>
                      <a:pt x="15075" y="16960"/>
                    </a:lnTo>
                    <a:cubicBezTo>
                      <a:pt x="14850" y="16810"/>
                      <a:pt x="14589" y="16733"/>
                      <a:pt x="14326" y="16733"/>
                    </a:cubicBezTo>
                    <a:cubicBezTo>
                      <a:pt x="14126" y="16733"/>
                      <a:pt x="13924" y="16778"/>
                      <a:pt x="13738" y="16868"/>
                    </a:cubicBezTo>
                    <a:cubicBezTo>
                      <a:pt x="13504" y="16981"/>
                      <a:pt x="13262" y="17083"/>
                      <a:pt x="13012" y="17170"/>
                    </a:cubicBezTo>
                    <a:cubicBezTo>
                      <a:pt x="12561" y="17327"/>
                      <a:pt x="12226" y="17712"/>
                      <a:pt x="12133" y="18180"/>
                    </a:cubicBezTo>
                    <a:lnTo>
                      <a:pt x="11717" y="20249"/>
                    </a:lnTo>
                    <a:lnTo>
                      <a:pt x="9881" y="20249"/>
                    </a:lnTo>
                    <a:lnTo>
                      <a:pt x="9467" y="18180"/>
                    </a:lnTo>
                    <a:cubicBezTo>
                      <a:pt x="9373" y="17712"/>
                      <a:pt x="9039" y="17327"/>
                      <a:pt x="8588" y="17170"/>
                    </a:cubicBezTo>
                    <a:cubicBezTo>
                      <a:pt x="8339" y="17083"/>
                      <a:pt x="8096" y="16983"/>
                      <a:pt x="7861" y="16869"/>
                    </a:cubicBezTo>
                    <a:cubicBezTo>
                      <a:pt x="7675" y="16778"/>
                      <a:pt x="7474" y="16733"/>
                      <a:pt x="7273" y="16733"/>
                    </a:cubicBezTo>
                    <a:cubicBezTo>
                      <a:pt x="7011" y="16733"/>
                      <a:pt x="6750" y="16810"/>
                      <a:pt x="6525" y="16960"/>
                    </a:cubicBezTo>
                    <a:lnTo>
                      <a:pt x="4767" y="18132"/>
                    </a:lnTo>
                    <a:lnTo>
                      <a:pt x="3468" y="16833"/>
                    </a:lnTo>
                    <a:lnTo>
                      <a:pt x="4639" y="15075"/>
                    </a:lnTo>
                    <a:cubicBezTo>
                      <a:pt x="4904" y="14677"/>
                      <a:pt x="4939" y="14169"/>
                      <a:pt x="4732" y="13738"/>
                    </a:cubicBezTo>
                    <a:cubicBezTo>
                      <a:pt x="4618" y="13504"/>
                      <a:pt x="4516" y="13263"/>
                      <a:pt x="4429" y="13013"/>
                    </a:cubicBezTo>
                    <a:cubicBezTo>
                      <a:pt x="4273" y="12561"/>
                      <a:pt x="3888" y="12227"/>
                      <a:pt x="3419" y="12133"/>
                    </a:cubicBezTo>
                    <a:lnTo>
                      <a:pt x="1350" y="11718"/>
                    </a:lnTo>
                    <a:lnTo>
                      <a:pt x="1349" y="9882"/>
                    </a:lnTo>
                    <a:lnTo>
                      <a:pt x="3419" y="9468"/>
                    </a:lnTo>
                    <a:cubicBezTo>
                      <a:pt x="3888" y="9374"/>
                      <a:pt x="4273" y="9039"/>
                      <a:pt x="4429" y="8588"/>
                    </a:cubicBezTo>
                    <a:cubicBezTo>
                      <a:pt x="4516" y="8338"/>
                      <a:pt x="4617" y="8096"/>
                      <a:pt x="4731" y="7862"/>
                    </a:cubicBezTo>
                    <a:cubicBezTo>
                      <a:pt x="4940" y="7431"/>
                      <a:pt x="4905" y="6923"/>
                      <a:pt x="4639" y="6524"/>
                    </a:cubicBezTo>
                    <a:lnTo>
                      <a:pt x="3468" y="4767"/>
                    </a:lnTo>
                    <a:lnTo>
                      <a:pt x="4767" y="3468"/>
                    </a:lnTo>
                    <a:lnTo>
                      <a:pt x="6525" y="4639"/>
                    </a:lnTo>
                    <a:cubicBezTo>
                      <a:pt x="6750" y="4790"/>
                      <a:pt x="7011" y="4866"/>
                      <a:pt x="7273" y="4866"/>
                    </a:cubicBezTo>
                    <a:cubicBezTo>
                      <a:pt x="7474" y="4866"/>
                      <a:pt x="7674" y="4822"/>
                      <a:pt x="7861" y="4732"/>
                    </a:cubicBezTo>
                    <a:cubicBezTo>
                      <a:pt x="8095" y="4619"/>
                      <a:pt x="8337" y="4517"/>
                      <a:pt x="8586" y="4430"/>
                    </a:cubicBezTo>
                    <a:cubicBezTo>
                      <a:pt x="9039" y="4272"/>
                      <a:pt x="9373" y="3888"/>
                      <a:pt x="9467" y="3420"/>
                    </a:cubicBezTo>
                    <a:lnTo>
                      <a:pt x="9881" y="1350"/>
                    </a:lnTo>
                    <a:lnTo>
                      <a:pt x="11717" y="1350"/>
                    </a:lnTo>
                    <a:lnTo>
                      <a:pt x="12131" y="3420"/>
                    </a:lnTo>
                    <a:cubicBezTo>
                      <a:pt x="12225" y="3888"/>
                      <a:pt x="12560" y="4272"/>
                      <a:pt x="13012" y="4430"/>
                    </a:cubicBezTo>
                    <a:cubicBezTo>
                      <a:pt x="13261" y="4517"/>
                      <a:pt x="13502" y="4617"/>
                      <a:pt x="13737" y="4731"/>
                    </a:cubicBezTo>
                    <a:cubicBezTo>
                      <a:pt x="13924" y="4822"/>
                      <a:pt x="14125" y="4866"/>
                      <a:pt x="14326" y="4866"/>
                    </a:cubicBezTo>
                    <a:cubicBezTo>
                      <a:pt x="14589" y="4866"/>
                      <a:pt x="14850" y="4790"/>
                      <a:pt x="15075" y="4639"/>
                    </a:cubicBezTo>
                    <a:lnTo>
                      <a:pt x="16832" y="3468"/>
                    </a:lnTo>
                    <a:lnTo>
                      <a:pt x="18131" y="4767"/>
                    </a:lnTo>
                    <a:lnTo>
                      <a:pt x="16959" y="6524"/>
                    </a:lnTo>
                    <a:cubicBezTo>
                      <a:pt x="16694" y="6923"/>
                      <a:pt x="16660" y="7431"/>
                      <a:pt x="16867" y="7861"/>
                    </a:cubicBezTo>
                    <a:cubicBezTo>
                      <a:pt x="16980" y="8096"/>
                      <a:pt x="17083" y="8337"/>
                      <a:pt x="17170" y="8587"/>
                    </a:cubicBezTo>
                    <a:cubicBezTo>
                      <a:pt x="17327" y="9039"/>
                      <a:pt x="17710" y="9373"/>
                      <a:pt x="18180" y="9467"/>
                    </a:cubicBezTo>
                    <a:lnTo>
                      <a:pt x="20248" y="9882"/>
                    </a:lnTo>
                    <a:lnTo>
                      <a:pt x="20250" y="11718"/>
                    </a:lnTo>
                    <a:cubicBezTo>
                      <a:pt x="20250" y="11718"/>
                      <a:pt x="18180" y="12132"/>
                      <a:pt x="18180" y="12132"/>
                    </a:cubicBezTo>
                    <a:close/>
                    <a:moveTo>
                      <a:pt x="20513" y="8558"/>
                    </a:moveTo>
                    <a:lnTo>
                      <a:pt x="18445" y="8143"/>
                    </a:lnTo>
                    <a:cubicBezTo>
                      <a:pt x="18341" y="7844"/>
                      <a:pt x="18218" y="7554"/>
                      <a:pt x="18082" y="7273"/>
                    </a:cubicBezTo>
                    <a:lnTo>
                      <a:pt x="19254" y="5516"/>
                    </a:lnTo>
                    <a:cubicBezTo>
                      <a:pt x="19611" y="4980"/>
                      <a:pt x="19540" y="4268"/>
                      <a:pt x="19085" y="3813"/>
                    </a:cubicBezTo>
                    <a:lnTo>
                      <a:pt x="17787" y="2514"/>
                    </a:lnTo>
                    <a:cubicBezTo>
                      <a:pt x="17526" y="2253"/>
                      <a:pt x="17181" y="2118"/>
                      <a:pt x="16831" y="2118"/>
                    </a:cubicBezTo>
                    <a:cubicBezTo>
                      <a:pt x="16573" y="2118"/>
                      <a:pt x="16312" y="2193"/>
                      <a:pt x="16084" y="2345"/>
                    </a:cubicBezTo>
                    <a:lnTo>
                      <a:pt x="14326" y="3516"/>
                    </a:lnTo>
                    <a:cubicBezTo>
                      <a:pt x="14044" y="3380"/>
                      <a:pt x="13754" y="3258"/>
                      <a:pt x="13455" y="3155"/>
                    </a:cubicBezTo>
                    <a:lnTo>
                      <a:pt x="13041" y="1085"/>
                    </a:lnTo>
                    <a:cubicBezTo>
                      <a:pt x="12916" y="454"/>
                      <a:pt x="12361" y="0"/>
                      <a:pt x="11717" y="0"/>
                    </a:cubicBezTo>
                    <a:lnTo>
                      <a:pt x="9881" y="0"/>
                    </a:lnTo>
                    <a:cubicBezTo>
                      <a:pt x="9238" y="0"/>
                      <a:pt x="8684" y="454"/>
                      <a:pt x="8557" y="1085"/>
                    </a:cubicBezTo>
                    <a:lnTo>
                      <a:pt x="8143" y="3155"/>
                    </a:lnTo>
                    <a:cubicBezTo>
                      <a:pt x="7843" y="3258"/>
                      <a:pt x="7554" y="3381"/>
                      <a:pt x="7273" y="3516"/>
                    </a:cubicBezTo>
                    <a:lnTo>
                      <a:pt x="5516" y="2345"/>
                    </a:lnTo>
                    <a:cubicBezTo>
                      <a:pt x="5287" y="2193"/>
                      <a:pt x="5026" y="2118"/>
                      <a:pt x="4767" y="2118"/>
                    </a:cubicBezTo>
                    <a:cubicBezTo>
                      <a:pt x="4419" y="2118"/>
                      <a:pt x="4073" y="2253"/>
                      <a:pt x="3812" y="2514"/>
                    </a:cubicBezTo>
                    <a:lnTo>
                      <a:pt x="2514" y="3813"/>
                    </a:lnTo>
                    <a:cubicBezTo>
                      <a:pt x="2059" y="4268"/>
                      <a:pt x="1988" y="4980"/>
                      <a:pt x="2345" y="5516"/>
                    </a:cubicBezTo>
                    <a:lnTo>
                      <a:pt x="3516" y="7273"/>
                    </a:lnTo>
                    <a:cubicBezTo>
                      <a:pt x="3380" y="7555"/>
                      <a:pt x="3258" y="7844"/>
                      <a:pt x="3154" y="8144"/>
                    </a:cubicBezTo>
                    <a:lnTo>
                      <a:pt x="1085" y="8558"/>
                    </a:lnTo>
                    <a:cubicBezTo>
                      <a:pt x="454" y="8684"/>
                      <a:pt x="0" y="9238"/>
                      <a:pt x="0" y="9882"/>
                    </a:cubicBezTo>
                    <a:lnTo>
                      <a:pt x="0" y="11718"/>
                    </a:lnTo>
                    <a:cubicBezTo>
                      <a:pt x="0" y="12361"/>
                      <a:pt x="454" y="12916"/>
                      <a:pt x="1085" y="13042"/>
                    </a:cubicBezTo>
                    <a:lnTo>
                      <a:pt x="3154" y="13456"/>
                    </a:lnTo>
                    <a:cubicBezTo>
                      <a:pt x="3258" y="13755"/>
                      <a:pt x="3380" y="14046"/>
                      <a:pt x="3516" y="14326"/>
                    </a:cubicBezTo>
                    <a:lnTo>
                      <a:pt x="2345" y="16083"/>
                    </a:lnTo>
                    <a:cubicBezTo>
                      <a:pt x="1988" y="16619"/>
                      <a:pt x="2059" y="17332"/>
                      <a:pt x="2514" y="17787"/>
                    </a:cubicBezTo>
                    <a:lnTo>
                      <a:pt x="3812" y="19086"/>
                    </a:lnTo>
                    <a:cubicBezTo>
                      <a:pt x="4073" y="19346"/>
                      <a:pt x="4419" y="19482"/>
                      <a:pt x="4767" y="19482"/>
                    </a:cubicBezTo>
                    <a:cubicBezTo>
                      <a:pt x="5026" y="19482"/>
                      <a:pt x="5287" y="19406"/>
                      <a:pt x="5516" y="19254"/>
                    </a:cubicBezTo>
                    <a:lnTo>
                      <a:pt x="7273" y="18083"/>
                    </a:lnTo>
                    <a:cubicBezTo>
                      <a:pt x="7554" y="18220"/>
                      <a:pt x="7843" y="18341"/>
                      <a:pt x="8143" y="18445"/>
                    </a:cubicBezTo>
                    <a:lnTo>
                      <a:pt x="8557" y="20514"/>
                    </a:lnTo>
                    <a:cubicBezTo>
                      <a:pt x="8684" y="21146"/>
                      <a:pt x="9238" y="21599"/>
                      <a:pt x="9881" y="21599"/>
                    </a:cubicBezTo>
                    <a:lnTo>
                      <a:pt x="11717" y="21599"/>
                    </a:lnTo>
                    <a:cubicBezTo>
                      <a:pt x="12361" y="21599"/>
                      <a:pt x="12916" y="21146"/>
                      <a:pt x="13041" y="20514"/>
                    </a:cubicBezTo>
                    <a:lnTo>
                      <a:pt x="13456" y="18445"/>
                    </a:lnTo>
                    <a:cubicBezTo>
                      <a:pt x="13755" y="18341"/>
                      <a:pt x="14046" y="18219"/>
                      <a:pt x="14326" y="18083"/>
                    </a:cubicBezTo>
                    <a:lnTo>
                      <a:pt x="16084" y="19254"/>
                    </a:lnTo>
                    <a:cubicBezTo>
                      <a:pt x="16312" y="19406"/>
                      <a:pt x="16573" y="19482"/>
                      <a:pt x="16831" y="19482"/>
                    </a:cubicBezTo>
                    <a:cubicBezTo>
                      <a:pt x="17181" y="19482"/>
                      <a:pt x="17526" y="19346"/>
                      <a:pt x="17787" y="19086"/>
                    </a:cubicBezTo>
                    <a:lnTo>
                      <a:pt x="19085" y="17787"/>
                    </a:lnTo>
                    <a:cubicBezTo>
                      <a:pt x="19540" y="17332"/>
                      <a:pt x="19611" y="16619"/>
                      <a:pt x="19254" y="16083"/>
                    </a:cubicBezTo>
                    <a:lnTo>
                      <a:pt x="18082" y="14326"/>
                    </a:lnTo>
                    <a:cubicBezTo>
                      <a:pt x="18219" y="14045"/>
                      <a:pt x="18341" y="13755"/>
                      <a:pt x="18445" y="13456"/>
                    </a:cubicBezTo>
                    <a:lnTo>
                      <a:pt x="20513" y="13042"/>
                    </a:lnTo>
                    <a:cubicBezTo>
                      <a:pt x="21145" y="12916"/>
                      <a:pt x="21599" y="12361"/>
                      <a:pt x="21599" y="11718"/>
                    </a:cubicBezTo>
                    <a:lnTo>
                      <a:pt x="21599" y="9882"/>
                    </a:lnTo>
                    <a:cubicBezTo>
                      <a:pt x="21599" y="9238"/>
                      <a:pt x="21145" y="8684"/>
                      <a:pt x="20513" y="8558"/>
                    </a:cubicBezTo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244" name="Google Shape;244;p20"/>
              <p:cNvSpPr/>
              <p:nvPr/>
            </p:nvSpPr>
            <p:spPr>
              <a:xfrm>
                <a:off x="4570413" y="2712244"/>
                <a:ext cx="203200" cy="203200"/>
              </a:xfrm>
              <a:custGeom>
                <a:rect b="b" l="l" r="r" t="t"/>
                <a:pathLst>
                  <a:path extrusionOk="0" h="21600" w="21600">
                    <a:moveTo>
                      <a:pt x="10800" y="20250"/>
                    </a:moveTo>
                    <a:cubicBezTo>
                      <a:pt x="5580" y="20250"/>
                      <a:pt x="1350" y="16017"/>
                      <a:pt x="1350" y="10800"/>
                    </a:cubicBezTo>
                    <a:cubicBezTo>
                      <a:pt x="1350" y="5582"/>
                      <a:pt x="5580" y="1349"/>
                      <a:pt x="10800" y="1349"/>
                    </a:cubicBezTo>
                    <a:cubicBezTo>
                      <a:pt x="16016" y="1349"/>
                      <a:pt x="20250" y="5582"/>
                      <a:pt x="20250" y="10800"/>
                    </a:cubicBezTo>
                    <a:cubicBezTo>
                      <a:pt x="20250" y="16017"/>
                      <a:pt x="16016" y="20250"/>
                      <a:pt x="10800" y="20250"/>
                    </a:cubicBezTo>
                    <a:moveTo>
                      <a:pt x="10800" y="0"/>
                    </a:moveTo>
                    <a:cubicBezTo>
                      <a:pt x="4836" y="0"/>
                      <a:pt x="0" y="4836"/>
                      <a:pt x="0" y="10800"/>
                    </a:cubicBezTo>
                    <a:cubicBezTo>
                      <a:pt x="0" y="16763"/>
                      <a:pt x="4836" y="21600"/>
                      <a:pt x="10800" y="21600"/>
                    </a:cubicBezTo>
                    <a:cubicBezTo>
                      <a:pt x="16763" y="21600"/>
                      <a:pt x="21599" y="16763"/>
                      <a:pt x="21599" y="10800"/>
                    </a:cubicBezTo>
                    <a:cubicBezTo>
                      <a:pt x="21599" y="4836"/>
                      <a:pt x="16763" y="0"/>
                      <a:pt x="10800" y="0"/>
                    </a:cubicBezTo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245" name="Google Shape;245;p20"/>
              <p:cNvSpPr/>
              <p:nvPr/>
            </p:nvSpPr>
            <p:spPr>
              <a:xfrm>
                <a:off x="4613275" y="2755900"/>
                <a:ext cx="116682" cy="116682"/>
              </a:xfrm>
              <a:custGeom>
                <a:rect b="b" l="l" r="r" t="t"/>
                <a:pathLst>
                  <a:path extrusionOk="0" h="21600" w="21600">
                    <a:moveTo>
                      <a:pt x="10800" y="18900"/>
                    </a:moveTo>
                    <a:cubicBezTo>
                      <a:pt x="6328" y="18900"/>
                      <a:pt x="2699" y="15271"/>
                      <a:pt x="2699" y="10800"/>
                    </a:cubicBezTo>
                    <a:cubicBezTo>
                      <a:pt x="2699" y="6329"/>
                      <a:pt x="6328" y="2700"/>
                      <a:pt x="10800" y="2700"/>
                    </a:cubicBezTo>
                    <a:cubicBezTo>
                      <a:pt x="15271" y="2700"/>
                      <a:pt x="18899" y="6329"/>
                      <a:pt x="18899" y="10800"/>
                    </a:cubicBezTo>
                    <a:cubicBezTo>
                      <a:pt x="18899" y="15271"/>
                      <a:pt x="15271" y="18900"/>
                      <a:pt x="10800" y="18900"/>
                    </a:cubicBezTo>
                    <a:moveTo>
                      <a:pt x="10800" y="0"/>
                    </a:moveTo>
                    <a:cubicBezTo>
                      <a:pt x="4830" y="0"/>
                      <a:pt x="0" y="4833"/>
                      <a:pt x="0" y="10800"/>
                    </a:cubicBezTo>
                    <a:cubicBezTo>
                      <a:pt x="0" y="16766"/>
                      <a:pt x="4830" y="21599"/>
                      <a:pt x="10800" y="21599"/>
                    </a:cubicBezTo>
                    <a:cubicBezTo>
                      <a:pt x="16764" y="21599"/>
                      <a:pt x="21600" y="16766"/>
                      <a:pt x="21600" y="10800"/>
                    </a:cubicBezTo>
                    <a:cubicBezTo>
                      <a:pt x="21600" y="4833"/>
                      <a:pt x="16764" y="0"/>
                      <a:pt x="10800" y="0"/>
                    </a:cubicBezTo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sp>
        <p:nvSpPr>
          <p:cNvPr id="246" name="Google Shape;246;p20"/>
          <p:cNvSpPr/>
          <p:nvPr/>
        </p:nvSpPr>
        <p:spPr>
          <a:xfrm>
            <a:off x="6869129" y="2050681"/>
            <a:ext cx="1375279" cy="1375279"/>
          </a:xfrm>
          <a:prstGeom prst="flowChartDecision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247" name="Google Shape;247;p20"/>
          <p:cNvGrpSpPr/>
          <p:nvPr/>
        </p:nvGrpSpPr>
        <p:grpSpPr>
          <a:xfrm>
            <a:off x="6869129" y="2260961"/>
            <a:ext cx="1375279" cy="1375279"/>
            <a:chOff x="6869129" y="2118086"/>
            <a:chExt cx="1375279" cy="1375279"/>
          </a:xfrm>
        </p:grpSpPr>
        <p:sp>
          <p:nvSpPr>
            <p:cNvPr id="248" name="Google Shape;248;p20"/>
            <p:cNvSpPr/>
            <p:nvPr/>
          </p:nvSpPr>
          <p:spPr>
            <a:xfrm>
              <a:off x="6869129" y="2118086"/>
              <a:ext cx="1375279" cy="1375279"/>
            </a:xfrm>
            <a:prstGeom prst="flowChartDecision">
              <a:avLst/>
            </a:prstGeom>
            <a:solidFill>
              <a:srgbClr val="F2F2F2"/>
            </a:solidFill>
            <a:ln cap="flat" cmpd="sng" w="12700">
              <a:solidFill>
                <a:srgbClr val="A5A5A5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50800" rotWithShape="0" algn="t" dir="5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grpSp>
          <p:nvGrpSpPr>
            <p:cNvPr id="249" name="Google Shape;249;p20"/>
            <p:cNvGrpSpPr/>
            <p:nvPr/>
          </p:nvGrpSpPr>
          <p:grpSpPr>
            <a:xfrm>
              <a:off x="7402716" y="2605601"/>
              <a:ext cx="303429" cy="333772"/>
              <a:chOff x="4439444" y="1652588"/>
              <a:chExt cx="464344" cy="464344"/>
            </a:xfrm>
          </p:grpSpPr>
          <p:sp>
            <p:nvSpPr>
              <p:cNvPr id="250" name="Google Shape;250;p20"/>
              <p:cNvSpPr/>
              <p:nvPr/>
            </p:nvSpPr>
            <p:spPr>
              <a:xfrm>
                <a:off x="4686300" y="1710532"/>
                <a:ext cx="152400" cy="152400"/>
              </a:xfrm>
              <a:custGeom>
                <a:rect b="b" l="l" r="r" t="t"/>
                <a:pathLst>
                  <a:path extrusionOk="0" h="21600" w="21600">
                    <a:moveTo>
                      <a:pt x="19538" y="20579"/>
                    </a:moveTo>
                    <a:lnTo>
                      <a:pt x="19542" y="20579"/>
                    </a:lnTo>
                    <a:cubicBezTo>
                      <a:pt x="19546" y="21142"/>
                      <a:pt x="20004" y="21600"/>
                      <a:pt x="20571" y="21600"/>
                    </a:cubicBezTo>
                    <a:cubicBezTo>
                      <a:pt x="21137" y="21600"/>
                      <a:pt x="21599" y="21138"/>
                      <a:pt x="21599" y="20571"/>
                    </a:cubicBezTo>
                    <a:cubicBezTo>
                      <a:pt x="21599" y="20565"/>
                      <a:pt x="21595" y="20561"/>
                      <a:pt x="21595" y="20555"/>
                    </a:cubicBezTo>
                    <a:cubicBezTo>
                      <a:pt x="21583" y="9221"/>
                      <a:pt x="12411" y="41"/>
                      <a:pt x="1080" y="12"/>
                    </a:cubicBezTo>
                    <a:cubicBezTo>
                      <a:pt x="1064" y="10"/>
                      <a:pt x="1048" y="0"/>
                      <a:pt x="1028" y="0"/>
                    </a:cubicBezTo>
                    <a:cubicBezTo>
                      <a:pt x="458" y="0"/>
                      <a:pt x="0" y="461"/>
                      <a:pt x="0" y="1028"/>
                    </a:cubicBezTo>
                    <a:cubicBezTo>
                      <a:pt x="0" y="1594"/>
                      <a:pt x="458" y="2055"/>
                      <a:pt x="1024" y="2057"/>
                    </a:cubicBezTo>
                    <a:lnTo>
                      <a:pt x="1024" y="2065"/>
                    </a:lnTo>
                    <a:cubicBezTo>
                      <a:pt x="11233" y="2065"/>
                      <a:pt x="19538" y="10370"/>
                      <a:pt x="19538" y="20579"/>
                    </a:cubicBezTo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251" name="Google Shape;251;p20"/>
              <p:cNvSpPr/>
              <p:nvPr/>
            </p:nvSpPr>
            <p:spPr>
              <a:xfrm>
                <a:off x="4439444" y="1652588"/>
                <a:ext cx="464344" cy="464344"/>
              </a:xfrm>
              <a:custGeom>
                <a:rect b="b" l="l" r="r" t="t"/>
                <a:pathLst>
                  <a:path extrusionOk="0" h="21600" w="21248">
                    <a:moveTo>
                      <a:pt x="19868" y="17133"/>
                    </a:moveTo>
                    <a:cubicBezTo>
                      <a:pt x="19766" y="17386"/>
                      <a:pt x="19525" y="17549"/>
                      <a:pt x="19255" y="17549"/>
                    </a:cubicBezTo>
                    <a:lnTo>
                      <a:pt x="19058" y="17549"/>
                    </a:lnTo>
                    <a:lnTo>
                      <a:pt x="3983" y="2226"/>
                    </a:lnTo>
                    <a:lnTo>
                      <a:pt x="3983" y="2025"/>
                    </a:lnTo>
                    <a:cubicBezTo>
                      <a:pt x="3983" y="1750"/>
                      <a:pt x="4144" y="1506"/>
                      <a:pt x="4393" y="1401"/>
                    </a:cubicBezTo>
                    <a:cubicBezTo>
                      <a:pt x="4475" y="1367"/>
                      <a:pt x="4560" y="1350"/>
                      <a:pt x="4647" y="1350"/>
                    </a:cubicBezTo>
                    <a:cubicBezTo>
                      <a:pt x="4824" y="1350"/>
                      <a:pt x="4991" y="1420"/>
                      <a:pt x="5116" y="1547"/>
                    </a:cubicBezTo>
                    <a:lnTo>
                      <a:pt x="19724" y="16397"/>
                    </a:lnTo>
                    <a:cubicBezTo>
                      <a:pt x="19915" y="16591"/>
                      <a:pt x="19972" y="16880"/>
                      <a:pt x="19868" y="17133"/>
                    </a:cubicBezTo>
                    <a:moveTo>
                      <a:pt x="10121" y="17549"/>
                    </a:moveTo>
                    <a:cubicBezTo>
                      <a:pt x="10017" y="17549"/>
                      <a:pt x="9922" y="17586"/>
                      <a:pt x="9824" y="17609"/>
                    </a:cubicBezTo>
                    <a:lnTo>
                      <a:pt x="3923" y="11612"/>
                    </a:lnTo>
                    <a:cubicBezTo>
                      <a:pt x="3946" y="11512"/>
                      <a:pt x="3982" y="11415"/>
                      <a:pt x="3982" y="11311"/>
                    </a:cubicBezTo>
                    <a:lnTo>
                      <a:pt x="3983" y="3180"/>
                    </a:lnTo>
                    <a:lnTo>
                      <a:pt x="18119" y="17549"/>
                    </a:lnTo>
                    <a:cubicBezTo>
                      <a:pt x="18119" y="17549"/>
                      <a:pt x="10121" y="17549"/>
                      <a:pt x="10121" y="17549"/>
                    </a:cubicBezTo>
                    <a:close/>
                    <a:moveTo>
                      <a:pt x="9182" y="17945"/>
                    </a:moveTo>
                    <a:lnTo>
                      <a:pt x="7109" y="20052"/>
                    </a:lnTo>
                    <a:cubicBezTo>
                      <a:pt x="6939" y="20224"/>
                      <a:pt x="6742" y="20249"/>
                      <a:pt x="6640" y="20249"/>
                    </a:cubicBezTo>
                    <a:cubicBezTo>
                      <a:pt x="6537" y="20249"/>
                      <a:pt x="6339" y="20224"/>
                      <a:pt x="6170" y="20052"/>
                    </a:cubicBezTo>
                    <a:lnTo>
                      <a:pt x="1522" y="15327"/>
                    </a:lnTo>
                    <a:cubicBezTo>
                      <a:pt x="1352" y="15154"/>
                      <a:pt x="1327" y="14953"/>
                      <a:pt x="1327" y="14850"/>
                    </a:cubicBezTo>
                    <a:cubicBezTo>
                      <a:pt x="1327" y="14745"/>
                      <a:pt x="1352" y="14544"/>
                      <a:pt x="1522" y="14373"/>
                    </a:cubicBezTo>
                    <a:lnTo>
                      <a:pt x="3593" y="12266"/>
                    </a:lnTo>
                    <a:cubicBezTo>
                      <a:pt x="3599" y="12260"/>
                      <a:pt x="3601" y="12251"/>
                      <a:pt x="3607" y="12245"/>
                    </a:cubicBezTo>
                    <a:lnTo>
                      <a:pt x="9202" y="17932"/>
                    </a:lnTo>
                    <a:cubicBezTo>
                      <a:pt x="9196" y="17937"/>
                      <a:pt x="9187" y="17939"/>
                      <a:pt x="9182" y="17945"/>
                    </a:cubicBezTo>
                    <a:moveTo>
                      <a:pt x="6056" y="593"/>
                    </a:moveTo>
                    <a:cubicBezTo>
                      <a:pt x="5675" y="205"/>
                      <a:pt x="5165" y="0"/>
                      <a:pt x="4647" y="0"/>
                    </a:cubicBezTo>
                    <a:cubicBezTo>
                      <a:pt x="4390" y="0"/>
                      <a:pt x="4132" y="49"/>
                      <a:pt x="3885" y="154"/>
                    </a:cubicBezTo>
                    <a:cubicBezTo>
                      <a:pt x="3141" y="467"/>
                      <a:pt x="2655" y="1205"/>
                      <a:pt x="2655" y="2025"/>
                    </a:cubicBezTo>
                    <a:lnTo>
                      <a:pt x="2654" y="11311"/>
                    </a:lnTo>
                    <a:lnTo>
                      <a:pt x="583" y="13418"/>
                    </a:lnTo>
                    <a:cubicBezTo>
                      <a:pt x="-195" y="14208"/>
                      <a:pt x="-195" y="15491"/>
                      <a:pt x="583" y="16281"/>
                    </a:cubicBezTo>
                    <a:lnTo>
                      <a:pt x="5231" y="21006"/>
                    </a:lnTo>
                    <a:cubicBezTo>
                      <a:pt x="5620" y="21402"/>
                      <a:pt x="6131" y="21599"/>
                      <a:pt x="6640" y="21599"/>
                    </a:cubicBezTo>
                    <a:cubicBezTo>
                      <a:pt x="7150" y="21599"/>
                      <a:pt x="7659" y="21402"/>
                      <a:pt x="8048" y="21006"/>
                    </a:cubicBezTo>
                    <a:lnTo>
                      <a:pt x="10121" y="18900"/>
                    </a:lnTo>
                    <a:lnTo>
                      <a:pt x="19255" y="18900"/>
                    </a:lnTo>
                    <a:cubicBezTo>
                      <a:pt x="20062" y="18900"/>
                      <a:pt x="20788" y="18407"/>
                      <a:pt x="21095" y="17650"/>
                    </a:cubicBezTo>
                    <a:cubicBezTo>
                      <a:pt x="21405" y="16893"/>
                      <a:pt x="21234" y="16022"/>
                      <a:pt x="20663" y="15443"/>
                    </a:cubicBezTo>
                    <a:cubicBezTo>
                      <a:pt x="20663" y="15443"/>
                      <a:pt x="6056" y="593"/>
                      <a:pt x="6056" y="593"/>
                    </a:cubicBez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  <p:sp>
            <p:nvSpPr>
              <p:cNvPr id="252" name="Google Shape;252;p20"/>
              <p:cNvSpPr/>
              <p:nvPr/>
            </p:nvSpPr>
            <p:spPr>
              <a:xfrm>
                <a:off x="4686300" y="1652588"/>
                <a:ext cx="217488" cy="217488"/>
              </a:xfrm>
              <a:custGeom>
                <a:rect b="b" l="l" r="r" t="t"/>
                <a:pathLst>
                  <a:path extrusionOk="0" h="21600" w="21600">
                    <a:moveTo>
                      <a:pt x="1437" y="2880"/>
                    </a:moveTo>
                    <a:lnTo>
                      <a:pt x="1437" y="2885"/>
                    </a:lnTo>
                    <a:cubicBezTo>
                      <a:pt x="10965" y="2885"/>
                      <a:pt x="18717" y="10637"/>
                      <a:pt x="18717" y="20165"/>
                    </a:cubicBezTo>
                    <a:lnTo>
                      <a:pt x="18720" y="20165"/>
                    </a:lnTo>
                    <a:cubicBezTo>
                      <a:pt x="18722" y="20959"/>
                      <a:pt x="19366" y="21600"/>
                      <a:pt x="20160" y="21600"/>
                    </a:cubicBezTo>
                    <a:cubicBezTo>
                      <a:pt x="20955" y="21600"/>
                      <a:pt x="21599" y="20956"/>
                      <a:pt x="21599" y="20160"/>
                    </a:cubicBezTo>
                    <a:cubicBezTo>
                      <a:pt x="21599" y="20155"/>
                      <a:pt x="21597" y="20152"/>
                      <a:pt x="21597" y="20148"/>
                    </a:cubicBezTo>
                    <a:cubicBezTo>
                      <a:pt x="21588" y="9034"/>
                      <a:pt x="12588" y="28"/>
                      <a:pt x="1476" y="8"/>
                    </a:cubicBezTo>
                    <a:cubicBezTo>
                      <a:pt x="1465" y="7"/>
                      <a:pt x="1454" y="0"/>
                      <a:pt x="1440" y="0"/>
                    </a:cubicBezTo>
                    <a:cubicBezTo>
                      <a:pt x="644" y="0"/>
                      <a:pt x="0" y="644"/>
                      <a:pt x="0" y="1440"/>
                    </a:cubicBezTo>
                    <a:cubicBezTo>
                      <a:pt x="0" y="2234"/>
                      <a:pt x="644" y="2878"/>
                      <a:pt x="1437" y="2880"/>
                    </a:cubicBezTo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19050" lIns="19050" spcFirstLastPara="1" rIns="19050" wrap="square" tIns="1905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100">
                  <a:solidFill>
                    <a:srgbClr val="FFFFFF"/>
                  </a:solidFill>
                  <a:latin typeface="Rockwell"/>
                  <a:ea typeface="Rockwell"/>
                  <a:cs typeface="Rockwell"/>
                  <a:sym typeface="Rockwell"/>
                </a:endParaRPr>
              </a:p>
            </p:txBody>
          </p:sp>
        </p:grpSp>
      </p:grpSp>
      <p:sp>
        <p:nvSpPr>
          <p:cNvPr id="253" name="Google Shape;253;p20"/>
          <p:cNvSpPr txBox="1"/>
          <p:nvPr/>
        </p:nvSpPr>
        <p:spPr>
          <a:xfrm>
            <a:off x="1221884" y="1217553"/>
            <a:ext cx="997389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UNLOCK</a:t>
            </a:r>
            <a:endParaRPr b="1" sz="14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54" name="Google Shape;254;p20"/>
          <p:cNvSpPr txBox="1"/>
          <p:nvPr/>
        </p:nvSpPr>
        <p:spPr>
          <a:xfrm>
            <a:off x="1187624" y="1525330"/>
            <a:ext cx="132676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A large income is the best recipe for happiness I ever heard of.</a:t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55" name="Google Shape;255;p20"/>
          <p:cNvSpPr txBox="1"/>
          <p:nvPr/>
        </p:nvSpPr>
        <p:spPr>
          <a:xfrm>
            <a:off x="2587513" y="3910305"/>
            <a:ext cx="65114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IDEA</a:t>
            </a:r>
            <a:endParaRPr b="1" sz="14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56" name="Google Shape;256;p20"/>
          <p:cNvSpPr txBox="1"/>
          <p:nvPr/>
        </p:nvSpPr>
        <p:spPr>
          <a:xfrm>
            <a:off x="2553253" y="4218082"/>
            <a:ext cx="132676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A torn jacket is soon mended; but hard words bruise the heart of a child.</a:t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57" name="Google Shape;257;p20"/>
          <p:cNvSpPr txBox="1"/>
          <p:nvPr/>
        </p:nvSpPr>
        <p:spPr>
          <a:xfrm>
            <a:off x="5531168" y="3910305"/>
            <a:ext cx="104188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MUSICAL</a:t>
            </a:r>
            <a:endParaRPr b="1" sz="14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58" name="Google Shape;258;p20"/>
          <p:cNvSpPr txBox="1"/>
          <p:nvPr/>
        </p:nvSpPr>
        <p:spPr>
          <a:xfrm>
            <a:off x="5496908" y="4218082"/>
            <a:ext cx="132676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To see what is in front of one's nose needs a constant struggle.</a:t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59" name="Google Shape;259;p20"/>
          <p:cNvSpPr txBox="1"/>
          <p:nvPr/>
        </p:nvSpPr>
        <p:spPr>
          <a:xfrm>
            <a:off x="4050124" y="1217553"/>
            <a:ext cx="1015021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SETTING</a:t>
            </a:r>
            <a:endParaRPr b="1" sz="14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60" name="Google Shape;260;p20"/>
          <p:cNvSpPr txBox="1"/>
          <p:nvPr/>
        </p:nvSpPr>
        <p:spPr>
          <a:xfrm>
            <a:off x="4015864" y="1525330"/>
            <a:ext cx="132676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I feel very strongly that change is good because it stirs up the system.</a:t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61" name="Google Shape;261;p20"/>
          <p:cNvSpPr txBox="1"/>
          <p:nvPr/>
        </p:nvSpPr>
        <p:spPr>
          <a:xfrm>
            <a:off x="6953038" y="1217553"/>
            <a:ext cx="80650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4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AUDIO</a:t>
            </a:r>
            <a:endParaRPr b="1" sz="14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62" name="Google Shape;262;p20"/>
          <p:cNvSpPr txBox="1"/>
          <p:nvPr/>
        </p:nvSpPr>
        <p:spPr>
          <a:xfrm>
            <a:off x="6920597" y="1525330"/>
            <a:ext cx="132676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Take calculated risks. That is quite different from being rash.</a:t>
            </a:r>
            <a:endParaRPr sz="8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263" name="Google Shape;263;p20"/>
          <p:cNvGrpSpPr/>
          <p:nvPr/>
        </p:nvGrpSpPr>
        <p:grpSpPr>
          <a:xfrm>
            <a:off x="293117" y="242680"/>
            <a:ext cx="3900312" cy="369332"/>
            <a:chOff x="585861" y="319364"/>
            <a:chExt cx="5200425" cy="492443"/>
          </a:xfrm>
        </p:grpSpPr>
        <p:sp>
          <p:nvSpPr>
            <p:cNvPr id="264" name="Google Shape;264;p20"/>
            <p:cNvSpPr txBox="1"/>
            <p:nvPr/>
          </p:nvSpPr>
          <p:spPr>
            <a:xfrm>
              <a:off x="718211" y="319364"/>
              <a:ext cx="2803508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CAR SHOWROOM</a:t>
              </a:r>
              <a:endParaRPr sz="18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65" name="Google Shape;265;p20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66" name="Google Shape;266;p20"/>
            <p:cNvSpPr txBox="1"/>
            <p:nvPr/>
          </p:nvSpPr>
          <p:spPr>
            <a:xfrm>
              <a:off x="3558749" y="429775"/>
              <a:ext cx="2227537" cy="3385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rPr>
                <a:t>  Click here to add Title</a:t>
              </a:r>
              <a:endParaRPr sz="10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21"/>
          <p:cNvSpPr/>
          <p:nvPr/>
        </p:nvSpPr>
        <p:spPr>
          <a:xfrm>
            <a:off x="1004601" y="1654742"/>
            <a:ext cx="1635089" cy="1457429"/>
          </a:xfrm>
          <a:custGeom>
            <a:rect b="b" l="l" r="r" t="t"/>
            <a:pathLst>
              <a:path extrusionOk="0" h="2855" w="3216">
                <a:moveTo>
                  <a:pt x="282" y="0"/>
                </a:moveTo>
                <a:lnTo>
                  <a:pt x="2934" y="0"/>
                </a:lnTo>
                <a:cubicBezTo>
                  <a:pt x="3089" y="0"/>
                  <a:pt x="3216" y="127"/>
                  <a:pt x="3216" y="282"/>
                </a:cubicBezTo>
                <a:lnTo>
                  <a:pt x="3216" y="2006"/>
                </a:lnTo>
                <a:cubicBezTo>
                  <a:pt x="3216" y="2122"/>
                  <a:pt x="3150" y="2221"/>
                  <a:pt x="3043" y="2266"/>
                </a:cubicBezTo>
                <a:lnTo>
                  <a:pt x="1717" y="2825"/>
                </a:lnTo>
                <a:cubicBezTo>
                  <a:pt x="1645" y="2855"/>
                  <a:pt x="1571" y="2855"/>
                  <a:pt x="1498" y="2825"/>
                </a:cubicBezTo>
                <a:lnTo>
                  <a:pt x="173" y="2266"/>
                </a:lnTo>
                <a:cubicBezTo>
                  <a:pt x="66" y="2221"/>
                  <a:pt x="0" y="2122"/>
                  <a:pt x="0" y="2006"/>
                </a:cubicBezTo>
                <a:lnTo>
                  <a:pt x="0" y="282"/>
                </a:lnTo>
                <a:cubicBezTo>
                  <a:pt x="0" y="127"/>
                  <a:pt x="127" y="0"/>
                  <a:pt x="282" y="0"/>
                </a:cubicBezTo>
                <a:close/>
              </a:path>
            </a:pathLst>
          </a:custGeom>
          <a:solidFill>
            <a:srgbClr val="C00000"/>
          </a:solidFill>
          <a:ln cap="flat" cmpd="sng" w="1905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72" name="Google Shape;272;p21"/>
          <p:cNvSpPr/>
          <p:nvPr/>
        </p:nvSpPr>
        <p:spPr>
          <a:xfrm>
            <a:off x="1284454" y="1469273"/>
            <a:ext cx="1076957" cy="470088"/>
          </a:xfrm>
          <a:custGeom>
            <a:rect b="b" l="l" r="r" t="t"/>
            <a:pathLst>
              <a:path extrusionOk="0" h="920" w="2118">
                <a:moveTo>
                  <a:pt x="106" y="0"/>
                </a:moveTo>
                <a:lnTo>
                  <a:pt x="2012" y="0"/>
                </a:lnTo>
                <a:cubicBezTo>
                  <a:pt x="2070" y="0"/>
                  <a:pt x="2118" y="48"/>
                  <a:pt x="2118" y="106"/>
                </a:cubicBezTo>
                <a:lnTo>
                  <a:pt x="2118" y="410"/>
                </a:lnTo>
                <a:cubicBezTo>
                  <a:pt x="2118" y="453"/>
                  <a:pt x="2093" y="490"/>
                  <a:pt x="2053" y="507"/>
                </a:cubicBezTo>
                <a:lnTo>
                  <a:pt x="1100" y="909"/>
                </a:lnTo>
                <a:cubicBezTo>
                  <a:pt x="1073" y="920"/>
                  <a:pt x="1045" y="920"/>
                  <a:pt x="1018" y="909"/>
                </a:cubicBezTo>
                <a:lnTo>
                  <a:pt x="65" y="507"/>
                </a:lnTo>
                <a:cubicBezTo>
                  <a:pt x="25" y="490"/>
                  <a:pt x="0" y="453"/>
                  <a:pt x="0" y="410"/>
                </a:cubicBezTo>
                <a:lnTo>
                  <a:pt x="0" y="106"/>
                </a:lnTo>
                <a:cubicBezTo>
                  <a:pt x="0" y="48"/>
                  <a:pt x="48" y="0"/>
                  <a:pt x="106" y="0"/>
                </a:cubicBezTo>
                <a:close/>
              </a:path>
            </a:pathLst>
          </a:custGeom>
          <a:solidFill>
            <a:srgbClr val="C00000"/>
          </a:solidFill>
          <a:ln cap="flat" cmpd="sng" w="317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28600" rotWithShape="0" algn="t" dir="27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73" name="Google Shape;273;p21"/>
          <p:cNvSpPr/>
          <p:nvPr/>
        </p:nvSpPr>
        <p:spPr>
          <a:xfrm>
            <a:off x="2837838" y="1654742"/>
            <a:ext cx="1635089" cy="1457429"/>
          </a:xfrm>
          <a:custGeom>
            <a:rect b="b" l="l" r="r" t="t"/>
            <a:pathLst>
              <a:path extrusionOk="0" h="2855" w="3216">
                <a:moveTo>
                  <a:pt x="282" y="0"/>
                </a:moveTo>
                <a:lnTo>
                  <a:pt x="2934" y="0"/>
                </a:lnTo>
                <a:cubicBezTo>
                  <a:pt x="3089" y="0"/>
                  <a:pt x="3216" y="127"/>
                  <a:pt x="3216" y="282"/>
                </a:cubicBezTo>
                <a:lnTo>
                  <a:pt x="3216" y="2006"/>
                </a:lnTo>
                <a:cubicBezTo>
                  <a:pt x="3216" y="2122"/>
                  <a:pt x="3150" y="2221"/>
                  <a:pt x="3043" y="2266"/>
                </a:cubicBezTo>
                <a:lnTo>
                  <a:pt x="1717" y="2825"/>
                </a:lnTo>
                <a:cubicBezTo>
                  <a:pt x="1645" y="2855"/>
                  <a:pt x="1571" y="2855"/>
                  <a:pt x="1498" y="2825"/>
                </a:cubicBezTo>
                <a:lnTo>
                  <a:pt x="173" y="2266"/>
                </a:lnTo>
                <a:cubicBezTo>
                  <a:pt x="66" y="2221"/>
                  <a:pt x="0" y="2122"/>
                  <a:pt x="0" y="2006"/>
                </a:cubicBezTo>
                <a:lnTo>
                  <a:pt x="0" y="282"/>
                </a:lnTo>
                <a:cubicBezTo>
                  <a:pt x="0" y="127"/>
                  <a:pt x="127" y="0"/>
                  <a:pt x="282" y="0"/>
                </a:cubicBezTo>
                <a:close/>
              </a:path>
            </a:pathLst>
          </a:custGeom>
          <a:solidFill>
            <a:srgbClr val="C00000"/>
          </a:solidFill>
          <a:ln cap="flat" cmpd="sng" w="1905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74" name="Google Shape;274;p21"/>
          <p:cNvSpPr/>
          <p:nvPr/>
        </p:nvSpPr>
        <p:spPr>
          <a:xfrm>
            <a:off x="3117691" y="1469273"/>
            <a:ext cx="1076957" cy="470088"/>
          </a:xfrm>
          <a:custGeom>
            <a:rect b="b" l="l" r="r" t="t"/>
            <a:pathLst>
              <a:path extrusionOk="0" h="920" w="2118">
                <a:moveTo>
                  <a:pt x="106" y="0"/>
                </a:moveTo>
                <a:lnTo>
                  <a:pt x="2012" y="0"/>
                </a:lnTo>
                <a:cubicBezTo>
                  <a:pt x="2070" y="0"/>
                  <a:pt x="2118" y="48"/>
                  <a:pt x="2118" y="106"/>
                </a:cubicBezTo>
                <a:lnTo>
                  <a:pt x="2118" y="410"/>
                </a:lnTo>
                <a:cubicBezTo>
                  <a:pt x="2118" y="453"/>
                  <a:pt x="2093" y="490"/>
                  <a:pt x="2053" y="507"/>
                </a:cubicBezTo>
                <a:lnTo>
                  <a:pt x="1100" y="909"/>
                </a:lnTo>
                <a:cubicBezTo>
                  <a:pt x="1073" y="920"/>
                  <a:pt x="1045" y="920"/>
                  <a:pt x="1018" y="909"/>
                </a:cubicBezTo>
                <a:lnTo>
                  <a:pt x="65" y="507"/>
                </a:lnTo>
                <a:cubicBezTo>
                  <a:pt x="25" y="490"/>
                  <a:pt x="0" y="453"/>
                  <a:pt x="0" y="410"/>
                </a:cubicBezTo>
                <a:lnTo>
                  <a:pt x="0" y="106"/>
                </a:lnTo>
                <a:cubicBezTo>
                  <a:pt x="0" y="48"/>
                  <a:pt x="48" y="0"/>
                  <a:pt x="106" y="0"/>
                </a:cubicBezTo>
                <a:close/>
              </a:path>
            </a:pathLst>
          </a:custGeom>
          <a:solidFill>
            <a:srgbClr val="C00000"/>
          </a:solidFill>
          <a:ln cap="flat" cmpd="sng" w="317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28600" rotWithShape="0" algn="t" dir="27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75" name="Google Shape;275;p21"/>
          <p:cNvSpPr/>
          <p:nvPr/>
        </p:nvSpPr>
        <p:spPr>
          <a:xfrm>
            <a:off x="4671075" y="1654742"/>
            <a:ext cx="1635089" cy="1457429"/>
          </a:xfrm>
          <a:custGeom>
            <a:rect b="b" l="l" r="r" t="t"/>
            <a:pathLst>
              <a:path extrusionOk="0" h="2855" w="3216">
                <a:moveTo>
                  <a:pt x="282" y="0"/>
                </a:moveTo>
                <a:lnTo>
                  <a:pt x="2934" y="0"/>
                </a:lnTo>
                <a:cubicBezTo>
                  <a:pt x="3089" y="0"/>
                  <a:pt x="3216" y="127"/>
                  <a:pt x="3216" y="282"/>
                </a:cubicBezTo>
                <a:lnTo>
                  <a:pt x="3216" y="2006"/>
                </a:lnTo>
                <a:cubicBezTo>
                  <a:pt x="3216" y="2122"/>
                  <a:pt x="3150" y="2221"/>
                  <a:pt x="3043" y="2266"/>
                </a:cubicBezTo>
                <a:lnTo>
                  <a:pt x="1717" y="2825"/>
                </a:lnTo>
                <a:cubicBezTo>
                  <a:pt x="1645" y="2855"/>
                  <a:pt x="1571" y="2855"/>
                  <a:pt x="1498" y="2825"/>
                </a:cubicBezTo>
                <a:lnTo>
                  <a:pt x="173" y="2266"/>
                </a:lnTo>
                <a:cubicBezTo>
                  <a:pt x="66" y="2221"/>
                  <a:pt x="0" y="2122"/>
                  <a:pt x="0" y="2006"/>
                </a:cubicBezTo>
                <a:lnTo>
                  <a:pt x="0" y="282"/>
                </a:lnTo>
                <a:cubicBezTo>
                  <a:pt x="0" y="127"/>
                  <a:pt x="127" y="0"/>
                  <a:pt x="282" y="0"/>
                </a:cubicBezTo>
                <a:close/>
              </a:path>
            </a:pathLst>
          </a:custGeom>
          <a:solidFill>
            <a:srgbClr val="C00000"/>
          </a:solidFill>
          <a:ln cap="flat" cmpd="sng" w="1905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76" name="Google Shape;276;p21"/>
          <p:cNvSpPr/>
          <p:nvPr/>
        </p:nvSpPr>
        <p:spPr>
          <a:xfrm>
            <a:off x="4950926" y="1469273"/>
            <a:ext cx="1076957" cy="470088"/>
          </a:xfrm>
          <a:custGeom>
            <a:rect b="b" l="l" r="r" t="t"/>
            <a:pathLst>
              <a:path extrusionOk="0" h="920" w="2118">
                <a:moveTo>
                  <a:pt x="106" y="0"/>
                </a:moveTo>
                <a:lnTo>
                  <a:pt x="2012" y="0"/>
                </a:lnTo>
                <a:cubicBezTo>
                  <a:pt x="2070" y="0"/>
                  <a:pt x="2118" y="48"/>
                  <a:pt x="2118" y="106"/>
                </a:cubicBezTo>
                <a:lnTo>
                  <a:pt x="2118" y="410"/>
                </a:lnTo>
                <a:cubicBezTo>
                  <a:pt x="2118" y="453"/>
                  <a:pt x="2093" y="490"/>
                  <a:pt x="2053" y="507"/>
                </a:cubicBezTo>
                <a:lnTo>
                  <a:pt x="1100" y="909"/>
                </a:lnTo>
                <a:cubicBezTo>
                  <a:pt x="1073" y="920"/>
                  <a:pt x="1045" y="920"/>
                  <a:pt x="1018" y="909"/>
                </a:cubicBezTo>
                <a:lnTo>
                  <a:pt x="65" y="507"/>
                </a:lnTo>
                <a:cubicBezTo>
                  <a:pt x="25" y="490"/>
                  <a:pt x="0" y="453"/>
                  <a:pt x="0" y="410"/>
                </a:cubicBezTo>
                <a:lnTo>
                  <a:pt x="0" y="106"/>
                </a:lnTo>
                <a:cubicBezTo>
                  <a:pt x="0" y="48"/>
                  <a:pt x="48" y="0"/>
                  <a:pt x="106" y="0"/>
                </a:cubicBezTo>
                <a:close/>
              </a:path>
            </a:pathLst>
          </a:custGeom>
          <a:solidFill>
            <a:srgbClr val="C00000"/>
          </a:solidFill>
          <a:ln cap="flat" cmpd="sng" w="317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28600" rotWithShape="0" algn="t" dir="27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77" name="Google Shape;277;p21"/>
          <p:cNvSpPr/>
          <p:nvPr/>
        </p:nvSpPr>
        <p:spPr>
          <a:xfrm>
            <a:off x="6504311" y="1654742"/>
            <a:ext cx="1635089" cy="1457429"/>
          </a:xfrm>
          <a:custGeom>
            <a:rect b="b" l="l" r="r" t="t"/>
            <a:pathLst>
              <a:path extrusionOk="0" h="2855" w="3216">
                <a:moveTo>
                  <a:pt x="282" y="0"/>
                </a:moveTo>
                <a:lnTo>
                  <a:pt x="2934" y="0"/>
                </a:lnTo>
                <a:cubicBezTo>
                  <a:pt x="3089" y="0"/>
                  <a:pt x="3216" y="127"/>
                  <a:pt x="3216" y="282"/>
                </a:cubicBezTo>
                <a:lnTo>
                  <a:pt x="3216" y="2006"/>
                </a:lnTo>
                <a:cubicBezTo>
                  <a:pt x="3216" y="2122"/>
                  <a:pt x="3150" y="2221"/>
                  <a:pt x="3043" y="2266"/>
                </a:cubicBezTo>
                <a:lnTo>
                  <a:pt x="1717" y="2825"/>
                </a:lnTo>
                <a:cubicBezTo>
                  <a:pt x="1645" y="2855"/>
                  <a:pt x="1571" y="2855"/>
                  <a:pt x="1498" y="2825"/>
                </a:cubicBezTo>
                <a:lnTo>
                  <a:pt x="173" y="2266"/>
                </a:lnTo>
                <a:cubicBezTo>
                  <a:pt x="66" y="2221"/>
                  <a:pt x="0" y="2122"/>
                  <a:pt x="0" y="2006"/>
                </a:cubicBezTo>
                <a:lnTo>
                  <a:pt x="0" y="282"/>
                </a:lnTo>
                <a:cubicBezTo>
                  <a:pt x="0" y="127"/>
                  <a:pt x="127" y="0"/>
                  <a:pt x="282" y="0"/>
                </a:cubicBezTo>
                <a:close/>
              </a:path>
            </a:pathLst>
          </a:custGeom>
          <a:solidFill>
            <a:srgbClr val="C00000"/>
          </a:solidFill>
          <a:ln cap="flat" cmpd="sng" w="1905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78" name="Google Shape;278;p21"/>
          <p:cNvSpPr/>
          <p:nvPr/>
        </p:nvSpPr>
        <p:spPr>
          <a:xfrm>
            <a:off x="6784164" y="1469273"/>
            <a:ext cx="1076957" cy="470088"/>
          </a:xfrm>
          <a:custGeom>
            <a:rect b="b" l="l" r="r" t="t"/>
            <a:pathLst>
              <a:path extrusionOk="0" h="920" w="2118">
                <a:moveTo>
                  <a:pt x="106" y="0"/>
                </a:moveTo>
                <a:lnTo>
                  <a:pt x="2012" y="0"/>
                </a:lnTo>
                <a:cubicBezTo>
                  <a:pt x="2070" y="0"/>
                  <a:pt x="2118" y="48"/>
                  <a:pt x="2118" y="106"/>
                </a:cubicBezTo>
                <a:lnTo>
                  <a:pt x="2118" y="410"/>
                </a:lnTo>
                <a:cubicBezTo>
                  <a:pt x="2118" y="453"/>
                  <a:pt x="2093" y="490"/>
                  <a:pt x="2053" y="507"/>
                </a:cubicBezTo>
                <a:lnTo>
                  <a:pt x="1100" y="909"/>
                </a:lnTo>
                <a:cubicBezTo>
                  <a:pt x="1073" y="920"/>
                  <a:pt x="1045" y="920"/>
                  <a:pt x="1018" y="909"/>
                </a:cubicBezTo>
                <a:lnTo>
                  <a:pt x="65" y="507"/>
                </a:lnTo>
                <a:cubicBezTo>
                  <a:pt x="25" y="490"/>
                  <a:pt x="0" y="453"/>
                  <a:pt x="0" y="410"/>
                </a:cubicBezTo>
                <a:lnTo>
                  <a:pt x="0" y="106"/>
                </a:lnTo>
                <a:cubicBezTo>
                  <a:pt x="0" y="48"/>
                  <a:pt x="48" y="0"/>
                  <a:pt x="106" y="0"/>
                </a:cubicBezTo>
                <a:close/>
              </a:path>
            </a:pathLst>
          </a:custGeom>
          <a:solidFill>
            <a:srgbClr val="C00000"/>
          </a:solidFill>
          <a:ln cap="flat" cmpd="sng" w="317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28600" rotWithShape="0" algn="t" dir="27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79" name="Google Shape;279;p21"/>
          <p:cNvSpPr/>
          <p:nvPr/>
        </p:nvSpPr>
        <p:spPr>
          <a:xfrm>
            <a:off x="994911" y="2130667"/>
            <a:ext cx="1659459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5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Customer Opinion</a:t>
            </a:r>
            <a:endParaRPr b="1" sz="15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80" name="Google Shape;280;p21"/>
          <p:cNvSpPr/>
          <p:nvPr/>
        </p:nvSpPr>
        <p:spPr>
          <a:xfrm>
            <a:off x="2833346" y="2130667"/>
            <a:ext cx="1659459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5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User Testimonials</a:t>
            </a:r>
            <a:endParaRPr b="1" sz="15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81" name="Google Shape;281;p21"/>
          <p:cNvSpPr/>
          <p:nvPr/>
        </p:nvSpPr>
        <p:spPr>
          <a:xfrm>
            <a:off x="4661768" y="2130667"/>
            <a:ext cx="1659459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5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Pricing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5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Plan</a:t>
            </a:r>
            <a:endParaRPr b="1" sz="15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282" name="Google Shape;282;p21"/>
          <p:cNvSpPr/>
          <p:nvPr/>
        </p:nvSpPr>
        <p:spPr>
          <a:xfrm>
            <a:off x="6489880" y="2130667"/>
            <a:ext cx="1659459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15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Proprietary Features</a:t>
            </a:r>
            <a:endParaRPr b="1" sz="15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283" name="Google Shape;283;p21"/>
          <p:cNvGrpSpPr/>
          <p:nvPr/>
        </p:nvGrpSpPr>
        <p:grpSpPr>
          <a:xfrm>
            <a:off x="1657321" y="1541060"/>
            <a:ext cx="329648" cy="311034"/>
            <a:chOff x="2209761" y="2404368"/>
            <a:chExt cx="439531" cy="414712"/>
          </a:xfrm>
        </p:grpSpPr>
        <p:sp>
          <p:nvSpPr>
            <p:cNvPr id="284" name="Google Shape;284;p21"/>
            <p:cNvSpPr/>
            <p:nvPr/>
          </p:nvSpPr>
          <p:spPr>
            <a:xfrm>
              <a:off x="2224027" y="2404368"/>
              <a:ext cx="425265" cy="268332"/>
            </a:xfrm>
            <a:custGeom>
              <a:rect b="b" l="l" r="r" t="t"/>
              <a:pathLst>
                <a:path extrusionOk="0" h="581" w="921">
                  <a:moveTo>
                    <a:pt x="880" y="447"/>
                  </a:moveTo>
                  <a:cubicBezTo>
                    <a:pt x="879" y="427"/>
                    <a:pt x="879" y="427"/>
                    <a:pt x="879" y="427"/>
                  </a:cubicBezTo>
                  <a:cubicBezTo>
                    <a:pt x="867" y="187"/>
                    <a:pt x="670" y="0"/>
                    <a:pt x="431" y="0"/>
                  </a:cubicBezTo>
                  <a:cubicBezTo>
                    <a:pt x="236" y="0"/>
                    <a:pt x="60" y="130"/>
                    <a:pt x="3" y="317"/>
                  </a:cubicBezTo>
                  <a:cubicBezTo>
                    <a:pt x="0" y="326"/>
                    <a:pt x="0" y="326"/>
                    <a:pt x="0" y="326"/>
                  </a:cubicBezTo>
                  <a:cubicBezTo>
                    <a:pt x="108" y="326"/>
                    <a:pt x="108" y="326"/>
                    <a:pt x="108" y="326"/>
                  </a:cubicBezTo>
                  <a:cubicBezTo>
                    <a:pt x="109" y="322"/>
                    <a:pt x="109" y="322"/>
                    <a:pt x="109" y="322"/>
                  </a:cubicBezTo>
                  <a:cubicBezTo>
                    <a:pt x="162" y="188"/>
                    <a:pt x="288" y="102"/>
                    <a:pt x="431" y="102"/>
                  </a:cubicBezTo>
                  <a:cubicBezTo>
                    <a:pt x="612" y="102"/>
                    <a:pt x="763" y="244"/>
                    <a:pt x="776" y="424"/>
                  </a:cubicBezTo>
                  <a:cubicBezTo>
                    <a:pt x="778" y="447"/>
                    <a:pt x="778" y="447"/>
                    <a:pt x="778" y="447"/>
                  </a:cubicBezTo>
                  <a:cubicBezTo>
                    <a:pt x="729" y="447"/>
                    <a:pt x="729" y="447"/>
                    <a:pt x="729" y="447"/>
                  </a:cubicBezTo>
                  <a:cubicBezTo>
                    <a:pt x="826" y="581"/>
                    <a:pt x="826" y="581"/>
                    <a:pt x="826" y="581"/>
                  </a:cubicBezTo>
                  <a:cubicBezTo>
                    <a:pt x="921" y="447"/>
                    <a:pt x="921" y="447"/>
                    <a:pt x="921" y="447"/>
                  </a:cubicBezTo>
                  <a:lnTo>
                    <a:pt x="880" y="447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85" name="Google Shape;285;p21"/>
            <p:cNvSpPr/>
            <p:nvPr/>
          </p:nvSpPr>
          <p:spPr>
            <a:xfrm>
              <a:off x="2209761" y="2617782"/>
              <a:ext cx="386960" cy="201298"/>
            </a:xfrm>
            <a:custGeom>
              <a:rect b="b" l="l" r="r" t="t"/>
              <a:pathLst>
                <a:path extrusionOk="0" h="436" w="838">
                  <a:moveTo>
                    <a:pt x="704" y="235"/>
                  </a:moveTo>
                  <a:cubicBezTo>
                    <a:pt x="640" y="298"/>
                    <a:pt x="551" y="334"/>
                    <a:pt x="462" y="334"/>
                  </a:cubicBezTo>
                  <a:cubicBezTo>
                    <a:pt x="342" y="334"/>
                    <a:pt x="228" y="270"/>
                    <a:pt x="166" y="166"/>
                  </a:cubicBezTo>
                  <a:cubicBezTo>
                    <a:pt x="147" y="134"/>
                    <a:pt x="147" y="134"/>
                    <a:pt x="147" y="134"/>
                  </a:cubicBezTo>
                  <a:cubicBezTo>
                    <a:pt x="192" y="134"/>
                    <a:pt x="192" y="134"/>
                    <a:pt x="192" y="134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43" y="147"/>
                    <a:pt x="43" y="147"/>
                    <a:pt x="43" y="147"/>
                  </a:cubicBezTo>
                  <a:cubicBezTo>
                    <a:pt x="109" y="320"/>
                    <a:pt x="278" y="436"/>
                    <a:pt x="462" y="436"/>
                  </a:cubicBezTo>
                  <a:cubicBezTo>
                    <a:pt x="609" y="436"/>
                    <a:pt x="746" y="364"/>
                    <a:pt x="830" y="244"/>
                  </a:cubicBezTo>
                  <a:cubicBezTo>
                    <a:pt x="838" y="233"/>
                    <a:pt x="838" y="233"/>
                    <a:pt x="838" y="233"/>
                  </a:cubicBezTo>
                  <a:cubicBezTo>
                    <a:pt x="706" y="233"/>
                    <a:pt x="706" y="233"/>
                    <a:pt x="706" y="233"/>
                  </a:cubicBezTo>
                  <a:lnTo>
                    <a:pt x="704" y="235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86" name="Google Shape;286;p21"/>
            <p:cNvSpPr/>
            <p:nvPr/>
          </p:nvSpPr>
          <p:spPr>
            <a:xfrm>
              <a:off x="2290866" y="2486646"/>
              <a:ext cx="260514" cy="254065"/>
            </a:xfrm>
            <a:custGeom>
              <a:rect b="b" l="l" r="r" t="t"/>
              <a:pathLst>
                <a:path extrusionOk="0" h="550" w="564">
                  <a:moveTo>
                    <a:pt x="0" y="227"/>
                  </a:moveTo>
                  <a:cubicBezTo>
                    <a:pt x="0" y="327"/>
                    <a:pt x="0" y="327"/>
                    <a:pt x="0" y="327"/>
                  </a:cubicBezTo>
                  <a:cubicBezTo>
                    <a:pt x="46" y="327"/>
                    <a:pt x="46" y="327"/>
                    <a:pt x="46" y="327"/>
                  </a:cubicBezTo>
                  <a:cubicBezTo>
                    <a:pt x="52" y="356"/>
                    <a:pt x="64" y="383"/>
                    <a:pt x="80" y="407"/>
                  </a:cubicBezTo>
                  <a:cubicBezTo>
                    <a:pt x="48" y="439"/>
                    <a:pt x="48" y="439"/>
                    <a:pt x="48" y="439"/>
                  </a:cubicBezTo>
                  <a:cubicBezTo>
                    <a:pt x="119" y="510"/>
                    <a:pt x="119" y="510"/>
                    <a:pt x="119" y="510"/>
                  </a:cubicBezTo>
                  <a:cubicBezTo>
                    <a:pt x="151" y="478"/>
                    <a:pt x="151" y="478"/>
                    <a:pt x="151" y="478"/>
                  </a:cubicBezTo>
                  <a:cubicBezTo>
                    <a:pt x="175" y="493"/>
                    <a:pt x="202" y="504"/>
                    <a:pt x="230" y="511"/>
                  </a:cubicBezTo>
                  <a:cubicBezTo>
                    <a:pt x="230" y="550"/>
                    <a:pt x="230" y="550"/>
                    <a:pt x="230" y="550"/>
                  </a:cubicBezTo>
                  <a:cubicBezTo>
                    <a:pt x="330" y="550"/>
                    <a:pt x="330" y="550"/>
                    <a:pt x="330" y="550"/>
                  </a:cubicBezTo>
                  <a:cubicBezTo>
                    <a:pt x="330" y="512"/>
                    <a:pt x="330" y="512"/>
                    <a:pt x="330" y="512"/>
                  </a:cubicBezTo>
                  <a:cubicBezTo>
                    <a:pt x="360" y="506"/>
                    <a:pt x="389" y="494"/>
                    <a:pt x="414" y="478"/>
                  </a:cubicBezTo>
                  <a:cubicBezTo>
                    <a:pt x="444" y="509"/>
                    <a:pt x="444" y="509"/>
                    <a:pt x="444" y="509"/>
                  </a:cubicBezTo>
                  <a:cubicBezTo>
                    <a:pt x="515" y="438"/>
                    <a:pt x="515" y="438"/>
                    <a:pt x="515" y="438"/>
                  </a:cubicBezTo>
                  <a:cubicBezTo>
                    <a:pt x="485" y="408"/>
                    <a:pt x="485" y="408"/>
                    <a:pt x="485" y="408"/>
                  </a:cubicBezTo>
                  <a:cubicBezTo>
                    <a:pt x="502" y="384"/>
                    <a:pt x="514" y="356"/>
                    <a:pt x="520" y="327"/>
                  </a:cubicBezTo>
                  <a:cubicBezTo>
                    <a:pt x="564" y="327"/>
                    <a:pt x="564" y="327"/>
                    <a:pt x="564" y="327"/>
                  </a:cubicBezTo>
                  <a:cubicBezTo>
                    <a:pt x="564" y="227"/>
                    <a:pt x="564" y="227"/>
                    <a:pt x="564" y="227"/>
                  </a:cubicBezTo>
                  <a:cubicBezTo>
                    <a:pt x="521" y="227"/>
                    <a:pt x="521" y="227"/>
                    <a:pt x="521" y="227"/>
                  </a:cubicBezTo>
                  <a:cubicBezTo>
                    <a:pt x="515" y="196"/>
                    <a:pt x="503" y="168"/>
                    <a:pt x="486" y="143"/>
                  </a:cubicBezTo>
                  <a:cubicBezTo>
                    <a:pt x="518" y="111"/>
                    <a:pt x="518" y="111"/>
                    <a:pt x="518" y="111"/>
                  </a:cubicBezTo>
                  <a:cubicBezTo>
                    <a:pt x="447" y="40"/>
                    <a:pt x="447" y="40"/>
                    <a:pt x="447" y="40"/>
                  </a:cubicBezTo>
                  <a:cubicBezTo>
                    <a:pt x="415" y="72"/>
                    <a:pt x="415" y="72"/>
                    <a:pt x="415" y="72"/>
                  </a:cubicBezTo>
                  <a:cubicBezTo>
                    <a:pt x="389" y="56"/>
                    <a:pt x="361" y="44"/>
                    <a:pt x="330" y="38"/>
                  </a:cubicBezTo>
                  <a:cubicBezTo>
                    <a:pt x="330" y="0"/>
                    <a:pt x="330" y="0"/>
                    <a:pt x="330" y="0"/>
                  </a:cubicBezTo>
                  <a:cubicBezTo>
                    <a:pt x="230" y="0"/>
                    <a:pt x="230" y="0"/>
                    <a:pt x="230" y="0"/>
                  </a:cubicBezTo>
                  <a:cubicBezTo>
                    <a:pt x="230" y="39"/>
                    <a:pt x="230" y="39"/>
                    <a:pt x="230" y="39"/>
                  </a:cubicBezTo>
                  <a:cubicBezTo>
                    <a:pt x="201" y="46"/>
                    <a:pt x="174" y="57"/>
                    <a:pt x="150" y="73"/>
                  </a:cubicBezTo>
                  <a:cubicBezTo>
                    <a:pt x="116" y="39"/>
                    <a:pt x="116" y="39"/>
                    <a:pt x="116" y="39"/>
                  </a:cubicBezTo>
                  <a:cubicBezTo>
                    <a:pt x="45" y="110"/>
                    <a:pt x="45" y="110"/>
                    <a:pt x="45" y="110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63" y="169"/>
                    <a:pt x="51" y="197"/>
                    <a:pt x="45" y="227"/>
                  </a:cubicBezTo>
                  <a:lnTo>
                    <a:pt x="0" y="227"/>
                  </a:lnTo>
                  <a:close/>
                  <a:moveTo>
                    <a:pt x="283" y="104"/>
                  </a:moveTo>
                  <a:cubicBezTo>
                    <a:pt x="378" y="104"/>
                    <a:pt x="456" y="181"/>
                    <a:pt x="456" y="275"/>
                  </a:cubicBezTo>
                  <a:cubicBezTo>
                    <a:pt x="456" y="369"/>
                    <a:pt x="378" y="446"/>
                    <a:pt x="283" y="446"/>
                  </a:cubicBezTo>
                  <a:cubicBezTo>
                    <a:pt x="188" y="446"/>
                    <a:pt x="110" y="369"/>
                    <a:pt x="110" y="275"/>
                  </a:cubicBezTo>
                  <a:cubicBezTo>
                    <a:pt x="110" y="181"/>
                    <a:pt x="188" y="104"/>
                    <a:pt x="283" y="10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87" name="Google Shape;287;p21"/>
            <p:cNvSpPr/>
            <p:nvPr/>
          </p:nvSpPr>
          <p:spPr>
            <a:xfrm>
              <a:off x="2360636" y="2554071"/>
              <a:ext cx="120583" cy="119606"/>
            </a:xfrm>
            <a:custGeom>
              <a:rect b="b" l="l" r="r" t="t"/>
              <a:pathLst>
                <a:path extrusionOk="0" h="259" w="261">
                  <a:moveTo>
                    <a:pt x="131" y="259"/>
                  </a:moveTo>
                  <a:cubicBezTo>
                    <a:pt x="203" y="259"/>
                    <a:pt x="261" y="201"/>
                    <a:pt x="261" y="129"/>
                  </a:cubicBezTo>
                  <a:cubicBezTo>
                    <a:pt x="261" y="58"/>
                    <a:pt x="203" y="0"/>
                    <a:pt x="131" y="0"/>
                  </a:cubicBezTo>
                  <a:cubicBezTo>
                    <a:pt x="58" y="0"/>
                    <a:pt x="0" y="58"/>
                    <a:pt x="0" y="129"/>
                  </a:cubicBezTo>
                  <a:cubicBezTo>
                    <a:pt x="0" y="201"/>
                    <a:pt x="58" y="259"/>
                    <a:pt x="131" y="259"/>
                  </a:cubicBezTo>
                  <a:close/>
                  <a:moveTo>
                    <a:pt x="131" y="42"/>
                  </a:moveTo>
                  <a:cubicBezTo>
                    <a:pt x="179" y="42"/>
                    <a:pt x="219" y="81"/>
                    <a:pt x="219" y="129"/>
                  </a:cubicBezTo>
                  <a:cubicBezTo>
                    <a:pt x="219" y="177"/>
                    <a:pt x="179" y="217"/>
                    <a:pt x="131" y="217"/>
                  </a:cubicBezTo>
                  <a:cubicBezTo>
                    <a:pt x="82" y="217"/>
                    <a:pt x="42" y="177"/>
                    <a:pt x="42" y="129"/>
                  </a:cubicBezTo>
                  <a:cubicBezTo>
                    <a:pt x="42" y="81"/>
                    <a:pt x="82" y="42"/>
                    <a:pt x="131" y="4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88" name="Google Shape;288;p21"/>
            <p:cNvSpPr/>
            <p:nvPr/>
          </p:nvSpPr>
          <p:spPr>
            <a:xfrm>
              <a:off x="2399527" y="2592767"/>
              <a:ext cx="42800" cy="41628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289" name="Google Shape;289;p21"/>
          <p:cNvSpPr/>
          <p:nvPr/>
        </p:nvSpPr>
        <p:spPr>
          <a:xfrm>
            <a:off x="3535930" y="1523446"/>
            <a:ext cx="238904" cy="317354"/>
          </a:xfrm>
          <a:custGeom>
            <a:rect b="b" l="l" r="r" t="t"/>
            <a:pathLst>
              <a:path extrusionOk="0" h="852" w="625">
                <a:moveTo>
                  <a:pt x="48" y="224"/>
                </a:moveTo>
                <a:cubicBezTo>
                  <a:pt x="48" y="200"/>
                  <a:pt x="59" y="188"/>
                  <a:pt x="82" y="188"/>
                </a:cubicBezTo>
                <a:lnTo>
                  <a:pt x="82" y="138"/>
                </a:lnTo>
                <a:cubicBezTo>
                  <a:pt x="39" y="139"/>
                  <a:pt x="0" y="167"/>
                  <a:pt x="0" y="209"/>
                </a:cubicBezTo>
                <a:lnTo>
                  <a:pt x="0" y="783"/>
                </a:lnTo>
                <a:cubicBezTo>
                  <a:pt x="0" y="818"/>
                  <a:pt x="34" y="852"/>
                  <a:pt x="69" y="852"/>
                </a:cubicBezTo>
                <a:lnTo>
                  <a:pt x="556" y="852"/>
                </a:lnTo>
                <a:cubicBezTo>
                  <a:pt x="591" y="852"/>
                  <a:pt x="625" y="818"/>
                  <a:pt x="625" y="783"/>
                </a:cubicBezTo>
                <a:lnTo>
                  <a:pt x="625" y="209"/>
                </a:lnTo>
                <a:cubicBezTo>
                  <a:pt x="625" y="167"/>
                  <a:pt x="586" y="139"/>
                  <a:pt x="543" y="138"/>
                </a:cubicBezTo>
                <a:lnTo>
                  <a:pt x="543" y="188"/>
                </a:lnTo>
                <a:cubicBezTo>
                  <a:pt x="566" y="188"/>
                  <a:pt x="577" y="200"/>
                  <a:pt x="577" y="224"/>
                </a:cubicBezTo>
                <a:lnTo>
                  <a:pt x="577" y="768"/>
                </a:lnTo>
                <a:cubicBezTo>
                  <a:pt x="577" y="785"/>
                  <a:pt x="570" y="803"/>
                  <a:pt x="554" y="803"/>
                </a:cubicBezTo>
                <a:lnTo>
                  <a:pt x="71" y="803"/>
                </a:lnTo>
                <a:cubicBezTo>
                  <a:pt x="53" y="803"/>
                  <a:pt x="48" y="783"/>
                  <a:pt x="48" y="764"/>
                </a:cubicBezTo>
                <a:lnTo>
                  <a:pt x="48" y="224"/>
                </a:lnTo>
                <a:close/>
                <a:moveTo>
                  <a:pt x="270" y="91"/>
                </a:moveTo>
                <a:cubicBezTo>
                  <a:pt x="270" y="71"/>
                  <a:pt x="289" y="52"/>
                  <a:pt x="309" y="52"/>
                </a:cubicBezTo>
                <a:lnTo>
                  <a:pt x="316" y="52"/>
                </a:lnTo>
                <a:cubicBezTo>
                  <a:pt x="336" y="52"/>
                  <a:pt x="355" y="71"/>
                  <a:pt x="355" y="91"/>
                </a:cubicBezTo>
                <a:lnTo>
                  <a:pt x="355" y="95"/>
                </a:lnTo>
                <a:cubicBezTo>
                  <a:pt x="355" y="117"/>
                  <a:pt x="336" y="136"/>
                  <a:pt x="314" y="136"/>
                </a:cubicBezTo>
                <a:lnTo>
                  <a:pt x="311" y="136"/>
                </a:lnTo>
                <a:cubicBezTo>
                  <a:pt x="289" y="136"/>
                  <a:pt x="270" y="117"/>
                  <a:pt x="270" y="95"/>
                </a:cubicBezTo>
                <a:lnTo>
                  <a:pt x="270" y="91"/>
                </a:lnTo>
                <a:close/>
                <a:moveTo>
                  <a:pt x="218" y="93"/>
                </a:moveTo>
                <a:lnTo>
                  <a:pt x="149" y="93"/>
                </a:lnTo>
                <a:cubicBezTo>
                  <a:pt x="126" y="93"/>
                  <a:pt x="115" y="104"/>
                  <a:pt x="115" y="127"/>
                </a:cubicBezTo>
                <a:lnTo>
                  <a:pt x="115" y="216"/>
                </a:lnTo>
                <a:cubicBezTo>
                  <a:pt x="115" y="231"/>
                  <a:pt x="124" y="246"/>
                  <a:pt x="138" y="246"/>
                </a:cubicBezTo>
                <a:lnTo>
                  <a:pt x="487" y="246"/>
                </a:lnTo>
                <a:cubicBezTo>
                  <a:pt x="501" y="246"/>
                  <a:pt x="510" y="231"/>
                  <a:pt x="510" y="216"/>
                </a:cubicBezTo>
                <a:lnTo>
                  <a:pt x="510" y="127"/>
                </a:lnTo>
                <a:cubicBezTo>
                  <a:pt x="510" y="104"/>
                  <a:pt x="499" y="93"/>
                  <a:pt x="476" y="93"/>
                </a:cubicBezTo>
                <a:lnTo>
                  <a:pt x="407" y="93"/>
                </a:lnTo>
                <a:cubicBezTo>
                  <a:pt x="407" y="45"/>
                  <a:pt x="366" y="0"/>
                  <a:pt x="320" y="0"/>
                </a:cubicBezTo>
                <a:lnTo>
                  <a:pt x="305" y="0"/>
                </a:lnTo>
                <a:cubicBezTo>
                  <a:pt x="259" y="0"/>
                  <a:pt x="218" y="45"/>
                  <a:pt x="218" y="93"/>
                </a:cubicBezTo>
                <a:close/>
                <a:moveTo>
                  <a:pt x="132" y="654"/>
                </a:moveTo>
                <a:cubicBezTo>
                  <a:pt x="132" y="649"/>
                  <a:pt x="133" y="647"/>
                  <a:pt x="138" y="647"/>
                </a:cubicBezTo>
                <a:lnTo>
                  <a:pt x="221" y="647"/>
                </a:lnTo>
                <a:lnTo>
                  <a:pt x="221" y="654"/>
                </a:lnTo>
                <a:cubicBezTo>
                  <a:pt x="221" y="661"/>
                  <a:pt x="186" y="680"/>
                  <a:pt x="180" y="684"/>
                </a:cubicBezTo>
                <a:cubicBezTo>
                  <a:pt x="174" y="679"/>
                  <a:pt x="161" y="667"/>
                  <a:pt x="151" y="667"/>
                </a:cubicBezTo>
                <a:lnTo>
                  <a:pt x="149" y="667"/>
                </a:lnTo>
                <a:cubicBezTo>
                  <a:pt x="144" y="667"/>
                  <a:pt x="136" y="675"/>
                  <a:pt x="136" y="680"/>
                </a:cubicBezTo>
                <a:lnTo>
                  <a:pt x="136" y="682"/>
                </a:lnTo>
                <a:cubicBezTo>
                  <a:pt x="136" y="688"/>
                  <a:pt x="167" y="721"/>
                  <a:pt x="173" y="721"/>
                </a:cubicBezTo>
                <a:lnTo>
                  <a:pt x="175" y="721"/>
                </a:lnTo>
                <a:cubicBezTo>
                  <a:pt x="180" y="721"/>
                  <a:pt x="214" y="693"/>
                  <a:pt x="221" y="688"/>
                </a:cubicBezTo>
                <a:cubicBezTo>
                  <a:pt x="221" y="700"/>
                  <a:pt x="225" y="738"/>
                  <a:pt x="214" y="738"/>
                </a:cubicBezTo>
                <a:lnTo>
                  <a:pt x="138" y="738"/>
                </a:lnTo>
                <a:cubicBezTo>
                  <a:pt x="133" y="738"/>
                  <a:pt x="132" y="737"/>
                  <a:pt x="132" y="732"/>
                </a:cubicBezTo>
                <a:lnTo>
                  <a:pt x="132" y="654"/>
                </a:lnTo>
                <a:close/>
                <a:moveTo>
                  <a:pt x="214" y="760"/>
                </a:moveTo>
                <a:cubicBezTo>
                  <a:pt x="255" y="760"/>
                  <a:pt x="240" y="715"/>
                  <a:pt x="242" y="678"/>
                </a:cubicBezTo>
                <a:cubicBezTo>
                  <a:pt x="243" y="658"/>
                  <a:pt x="292" y="642"/>
                  <a:pt x="296" y="624"/>
                </a:cubicBezTo>
                <a:lnTo>
                  <a:pt x="290" y="624"/>
                </a:lnTo>
                <a:cubicBezTo>
                  <a:pt x="275" y="624"/>
                  <a:pt x="253" y="637"/>
                  <a:pt x="242" y="643"/>
                </a:cubicBezTo>
                <a:cubicBezTo>
                  <a:pt x="237" y="635"/>
                  <a:pt x="232" y="626"/>
                  <a:pt x="218" y="626"/>
                </a:cubicBezTo>
                <a:lnTo>
                  <a:pt x="134" y="626"/>
                </a:lnTo>
                <a:cubicBezTo>
                  <a:pt x="122" y="626"/>
                  <a:pt x="110" y="637"/>
                  <a:pt x="110" y="650"/>
                </a:cubicBezTo>
                <a:lnTo>
                  <a:pt x="110" y="736"/>
                </a:lnTo>
                <a:cubicBezTo>
                  <a:pt x="110" y="750"/>
                  <a:pt x="123" y="760"/>
                  <a:pt x="138" y="760"/>
                </a:cubicBezTo>
                <a:lnTo>
                  <a:pt x="214" y="760"/>
                </a:lnTo>
                <a:close/>
                <a:moveTo>
                  <a:pt x="132" y="341"/>
                </a:moveTo>
                <a:cubicBezTo>
                  <a:pt x="132" y="336"/>
                  <a:pt x="133" y="335"/>
                  <a:pt x="138" y="335"/>
                </a:cubicBezTo>
                <a:lnTo>
                  <a:pt x="214" y="335"/>
                </a:lnTo>
                <a:cubicBezTo>
                  <a:pt x="219" y="335"/>
                  <a:pt x="221" y="336"/>
                  <a:pt x="221" y="341"/>
                </a:cubicBezTo>
                <a:cubicBezTo>
                  <a:pt x="221" y="346"/>
                  <a:pt x="184" y="371"/>
                  <a:pt x="180" y="371"/>
                </a:cubicBezTo>
                <a:cubicBezTo>
                  <a:pt x="175" y="371"/>
                  <a:pt x="164" y="354"/>
                  <a:pt x="151" y="354"/>
                </a:cubicBezTo>
                <a:cubicBezTo>
                  <a:pt x="145" y="354"/>
                  <a:pt x="136" y="361"/>
                  <a:pt x="136" y="367"/>
                </a:cubicBezTo>
                <a:lnTo>
                  <a:pt x="136" y="369"/>
                </a:lnTo>
                <a:cubicBezTo>
                  <a:pt x="136" y="378"/>
                  <a:pt x="166" y="406"/>
                  <a:pt x="173" y="410"/>
                </a:cubicBezTo>
                <a:lnTo>
                  <a:pt x="221" y="376"/>
                </a:lnTo>
                <a:lnTo>
                  <a:pt x="221" y="425"/>
                </a:lnTo>
                <a:lnTo>
                  <a:pt x="132" y="425"/>
                </a:lnTo>
                <a:lnTo>
                  <a:pt x="132" y="341"/>
                </a:lnTo>
                <a:close/>
                <a:moveTo>
                  <a:pt x="240" y="330"/>
                </a:moveTo>
                <a:cubicBezTo>
                  <a:pt x="237" y="319"/>
                  <a:pt x="228" y="313"/>
                  <a:pt x="214" y="313"/>
                </a:cubicBezTo>
                <a:lnTo>
                  <a:pt x="138" y="313"/>
                </a:lnTo>
                <a:cubicBezTo>
                  <a:pt x="123" y="313"/>
                  <a:pt x="110" y="322"/>
                  <a:pt x="110" y="337"/>
                </a:cubicBezTo>
                <a:lnTo>
                  <a:pt x="110" y="423"/>
                </a:lnTo>
                <a:cubicBezTo>
                  <a:pt x="110" y="436"/>
                  <a:pt x="122" y="447"/>
                  <a:pt x="134" y="447"/>
                </a:cubicBezTo>
                <a:lnTo>
                  <a:pt x="218" y="447"/>
                </a:lnTo>
                <a:cubicBezTo>
                  <a:pt x="252" y="447"/>
                  <a:pt x="242" y="393"/>
                  <a:pt x="241" y="359"/>
                </a:cubicBezTo>
                <a:lnTo>
                  <a:pt x="296" y="313"/>
                </a:lnTo>
                <a:cubicBezTo>
                  <a:pt x="296" y="313"/>
                  <a:pt x="292" y="311"/>
                  <a:pt x="292" y="311"/>
                </a:cubicBezTo>
                <a:cubicBezTo>
                  <a:pt x="271" y="311"/>
                  <a:pt x="253" y="329"/>
                  <a:pt x="240" y="330"/>
                </a:cubicBezTo>
                <a:close/>
                <a:moveTo>
                  <a:pt x="132" y="492"/>
                </a:moveTo>
                <a:lnTo>
                  <a:pt x="221" y="492"/>
                </a:lnTo>
                <a:lnTo>
                  <a:pt x="221" y="503"/>
                </a:lnTo>
                <a:lnTo>
                  <a:pt x="180" y="529"/>
                </a:lnTo>
                <a:lnTo>
                  <a:pt x="152" y="508"/>
                </a:lnTo>
                <a:cubicBezTo>
                  <a:pt x="145" y="513"/>
                  <a:pt x="136" y="515"/>
                  <a:pt x="136" y="524"/>
                </a:cubicBezTo>
                <a:cubicBezTo>
                  <a:pt x="136" y="531"/>
                  <a:pt x="167" y="565"/>
                  <a:pt x="173" y="565"/>
                </a:cubicBezTo>
                <a:cubicBezTo>
                  <a:pt x="183" y="565"/>
                  <a:pt x="209" y="536"/>
                  <a:pt x="221" y="533"/>
                </a:cubicBezTo>
                <a:lnTo>
                  <a:pt x="221" y="581"/>
                </a:lnTo>
                <a:lnTo>
                  <a:pt x="132" y="581"/>
                </a:lnTo>
                <a:lnTo>
                  <a:pt x="132" y="492"/>
                </a:lnTo>
                <a:close/>
                <a:moveTo>
                  <a:pt x="242" y="487"/>
                </a:moveTo>
                <a:cubicBezTo>
                  <a:pt x="238" y="480"/>
                  <a:pt x="233" y="470"/>
                  <a:pt x="221" y="470"/>
                </a:cubicBezTo>
                <a:lnTo>
                  <a:pt x="132" y="470"/>
                </a:lnTo>
                <a:cubicBezTo>
                  <a:pt x="121" y="470"/>
                  <a:pt x="110" y="481"/>
                  <a:pt x="110" y="492"/>
                </a:cubicBezTo>
                <a:lnTo>
                  <a:pt x="110" y="581"/>
                </a:lnTo>
                <a:cubicBezTo>
                  <a:pt x="110" y="591"/>
                  <a:pt x="121" y="602"/>
                  <a:pt x="132" y="602"/>
                </a:cubicBezTo>
                <a:lnTo>
                  <a:pt x="221" y="602"/>
                </a:lnTo>
                <a:cubicBezTo>
                  <a:pt x="252" y="602"/>
                  <a:pt x="242" y="547"/>
                  <a:pt x="242" y="515"/>
                </a:cubicBezTo>
                <a:lnTo>
                  <a:pt x="296" y="469"/>
                </a:lnTo>
                <a:lnTo>
                  <a:pt x="289" y="465"/>
                </a:lnTo>
                <a:lnTo>
                  <a:pt x="242" y="487"/>
                </a:lnTo>
                <a:close/>
                <a:moveTo>
                  <a:pt x="320" y="716"/>
                </a:moveTo>
                <a:cubicBezTo>
                  <a:pt x="320" y="721"/>
                  <a:pt x="322" y="723"/>
                  <a:pt x="327" y="723"/>
                </a:cubicBezTo>
                <a:lnTo>
                  <a:pt x="495" y="723"/>
                </a:lnTo>
                <a:cubicBezTo>
                  <a:pt x="500" y="723"/>
                  <a:pt x="502" y="721"/>
                  <a:pt x="502" y="716"/>
                </a:cubicBezTo>
                <a:lnTo>
                  <a:pt x="502" y="669"/>
                </a:lnTo>
                <a:cubicBezTo>
                  <a:pt x="502" y="664"/>
                  <a:pt x="500" y="663"/>
                  <a:pt x="495" y="663"/>
                </a:cubicBezTo>
                <a:lnTo>
                  <a:pt x="320" y="663"/>
                </a:lnTo>
                <a:lnTo>
                  <a:pt x="320" y="716"/>
                </a:lnTo>
                <a:close/>
                <a:moveTo>
                  <a:pt x="320" y="565"/>
                </a:moveTo>
                <a:lnTo>
                  <a:pt x="502" y="565"/>
                </a:lnTo>
                <a:lnTo>
                  <a:pt x="502" y="507"/>
                </a:lnTo>
                <a:lnTo>
                  <a:pt x="320" y="507"/>
                </a:lnTo>
                <a:lnTo>
                  <a:pt x="320" y="565"/>
                </a:lnTo>
                <a:close/>
                <a:moveTo>
                  <a:pt x="320" y="410"/>
                </a:moveTo>
                <a:lnTo>
                  <a:pt x="452" y="410"/>
                </a:lnTo>
                <a:lnTo>
                  <a:pt x="452" y="352"/>
                </a:lnTo>
                <a:lnTo>
                  <a:pt x="320" y="352"/>
                </a:lnTo>
                <a:lnTo>
                  <a:pt x="320" y="41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13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290" name="Google Shape;290;p21"/>
          <p:cNvGrpSpPr/>
          <p:nvPr/>
        </p:nvGrpSpPr>
        <p:grpSpPr>
          <a:xfrm>
            <a:off x="5349194" y="1558113"/>
            <a:ext cx="278850" cy="247787"/>
            <a:chOff x="6007636" y="4287159"/>
            <a:chExt cx="438051" cy="389258"/>
          </a:xfrm>
        </p:grpSpPr>
        <p:sp>
          <p:nvSpPr>
            <p:cNvPr id="291" name="Google Shape;291;p21"/>
            <p:cNvSpPr/>
            <p:nvPr/>
          </p:nvSpPr>
          <p:spPr>
            <a:xfrm>
              <a:off x="6007636" y="4287159"/>
              <a:ext cx="438051" cy="389258"/>
            </a:xfrm>
            <a:custGeom>
              <a:rect b="b" l="l" r="r" t="t"/>
              <a:pathLst>
                <a:path extrusionOk="0" h="152" w="171">
                  <a:moveTo>
                    <a:pt x="166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2"/>
                    <a:pt x="0" y="5"/>
                  </a:cubicBezTo>
                  <a:cubicBezTo>
                    <a:pt x="0" y="146"/>
                    <a:pt x="0" y="146"/>
                    <a:pt x="0" y="146"/>
                  </a:cubicBezTo>
                  <a:cubicBezTo>
                    <a:pt x="0" y="149"/>
                    <a:pt x="3" y="152"/>
                    <a:pt x="6" y="152"/>
                  </a:cubicBezTo>
                  <a:cubicBezTo>
                    <a:pt x="166" y="152"/>
                    <a:pt x="166" y="152"/>
                    <a:pt x="166" y="152"/>
                  </a:cubicBezTo>
                  <a:cubicBezTo>
                    <a:pt x="169" y="152"/>
                    <a:pt x="171" y="149"/>
                    <a:pt x="171" y="146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71" y="2"/>
                    <a:pt x="169" y="0"/>
                    <a:pt x="166" y="0"/>
                  </a:cubicBezTo>
                  <a:close/>
                  <a:moveTo>
                    <a:pt x="132" y="12"/>
                  </a:moveTo>
                  <a:cubicBezTo>
                    <a:pt x="136" y="12"/>
                    <a:pt x="139" y="15"/>
                    <a:pt x="139" y="19"/>
                  </a:cubicBezTo>
                  <a:cubicBezTo>
                    <a:pt x="139" y="23"/>
                    <a:pt x="136" y="26"/>
                    <a:pt x="132" y="26"/>
                  </a:cubicBezTo>
                  <a:cubicBezTo>
                    <a:pt x="128" y="26"/>
                    <a:pt x="125" y="23"/>
                    <a:pt x="125" y="19"/>
                  </a:cubicBezTo>
                  <a:cubicBezTo>
                    <a:pt x="125" y="15"/>
                    <a:pt x="128" y="12"/>
                    <a:pt x="132" y="12"/>
                  </a:cubicBezTo>
                  <a:close/>
                  <a:moveTo>
                    <a:pt x="111" y="12"/>
                  </a:moveTo>
                  <a:cubicBezTo>
                    <a:pt x="115" y="12"/>
                    <a:pt x="118" y="15"/>
                    <a:pt x="118" y="19"/>
                  </a:cubicBezTo>
                  <a:cubicBezTo>
                    <a:pt x="118" y="23"/>
                    <a:pt x="115" y="26"/>
                    <a:pt x="111" y="26"/>
                  </a:cubicBezTo>
                  <a:cubicBezTo>
                    <a:pt x="107" y="26"/>
                    <a:pt x="103" y="23"/>
                    <a:pt x="103" y="19"/>
                  </a:cubicBezTo>
                  <a:cubicBezTo>
                    <a:pt x="103" y="15"/>
                    <a:pt x="107" y="12"/>
                    <a:pt x="111" y="12"/>
                  </a:cubicBezTo>
                  <a:close/>
                  <a:moveTo>
                    <a:pt x="160" y="141"/>
                  </a:moveTo>
                  <a:cubicBezTo>
                    <a:pt x="11" y="141"/>
                    <a:pt x="11" y="141"/>
                    <a:pt x="11" y="141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60" y="38"/>
                    <a:pt x="160" y="38"/>
                    <a:pt x="160" y="38"/>
                  </a:cubicBezTo>
                  <a:lnTo>
                    <a:pt x="160" y="141"/>
                  </a:lnTo>
                  <a:close/>
                  <a:moveTo>
                    <a:pt x="153" y="26"/>
                  </a:moveTo>
                  <a:cubicBezTo>
                    <a:pt x="149" y="26"/>
                    <a:pt x="146" y="23"/>
                    <a:pt x="146" y="19"/>
                  </a:cubicBezTo>
                  <a:cubicBezTo>
                    <a:pt x="146" y="15"/>
                    <a:pt x="149" y="12"/>
                    <a:pt x="153" y="12"/>
                  </a:cubicBezTo>
                  <a:cubicBezTo>
                    <a:pt x="157" y="12"/>
                    <a:pt x="160" y="15"/>
                    <a:pt x="160" y="19"/>
                  </a:cubicBezTo>
                  <a:cubicBezTo>
                    <a:pt x="160" y="23"/>
                    <a:pt x="157" y="26"/>
                    <a:pt x="153" y="2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92" name="Google Shape;292;p21"/>
            <p:cNvSpPr/>
            <p:nvPr/>
          </p:nvSpPr>
          <p:spPr>
            <a:xfrm>
              <a:off x="6287381" y="4404262"/>
              <a:ext cx="40119" cy="33613"/>
            </a:xfrm>
            <a:custGeom>
              <a:rect b="b" l="l" r="r" t="t"/>
              <a:pathLst>
                <a:path extrusionOk="0" h="13" w="16">
                  <a:moveTo>
                    <a:pt x="16" y="11"/>
                  </a:moveTo>
                  <a:cubicBezTo>
                    <a:pt x="16" y="12"/>
                    <a:pt x="15" y="13"/>
                    <a:pt x="13" y="13"/>
                  </a:cubicBezTo>
                  <a:cubicBezTo>
                    <a:pt x="2" y="13"/>
                    <a:pt x="2" y="13"/>
                    <a:pt x="2" y="13"/>
                  </a:cubicBezTo>
                  <a:cubicBezTo>
                    <a:pt x="1" y="13"/>
                    <a:pt x="0" y="12"/>
                    <a:pt x="0" y="1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6" y="1"/>
                    <a:pt x="16" y="2"/>
                  </a:cubicBezTo>
                  <a:lnTo>
                    <a:pt x="16" y="1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93" name="Google Shape;293;p21"/>
            <p:cNvSpPr/>
            <p:nvPr/>
          </p:nvSpPr>
          <p:spPr>
            <a:xfrm>
              <a:off x="6222324" y="4435706"/>
              <a:ext cx="46625" cy="48793"/>
            </a:xfrm>
            <a:custGeom>
              <a:rect b="b" l="l" r="r" t="t"/>
              <a:pathLst>
                <a:path extrusionOk="0" h="19" w="18">
                  <a:moveTo>
                    <a:pt x="17" y="4"/>
                  </a:moveTo>
                  <a:cubicBezTo>
                    <a:pt x="18" y="5"/>
                    <a:pt x="18" y="7"/>
                    <a:pt x="18" y="8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1" y="19"/>
                    <a:pt x="10" y="19"/>
                    <a:pt x="9" y="18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0" y="14"/>
                    <a:pt x="0" y="12"/>
                    <a:pt x="0" y="1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7" y="0"/>
                    <a:pt x="8" y="0"/>
                    <a:pt x="9" y="0"/>
                  </a:cubicBezTo>
                  <a:lnTo>
                    <a:pt x="17" y="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94" name="Google Shape;294;p21"/>
            <p:cNvSpPr/>
            <p:nvPr/>
          </p:nvSpPr>
          <p:spPr>
            <a:xfrm>
              <a:off x="6225577" y="4505100"/>
              <a:ext cx="45540" cy="50962"/>
            </a:xfrm>
            <a:custGeom>
              <a:rect b="b" l="l" r="r" t="t"/>
              <a:pathLst>
                <a:path extrusionOk="0" h="20" w="18">
                  <a:moveTo>
                    <a:pt x="9" y="1"/>
                  </a:moveTo>
                  <a:cubicBezTo>
                    <a:pt x="10" y="0"/>
                    <a:pt x="11" y="1"/>
                    <a:pt x="12" y="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13"/>
                    <a:pt x="18" y="14"/>
                    <a:pt x="17" y="15"/>
                  </a:cubicBezTo>
                  <a:cubicBezTo>
                    <a:pt x="9" y="19"/>
                    <a:pt x="9" y="19"/>
                    <a:pt x="9" y="19"/>
                  </a:cubicBezTo>
                  <a:cubicBezTo>
                    <a:pt x="8" y="20"/>
                    <a:pt x="7" y="20"/>
                    <a:pt x="6" y="18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"/>
                    <a:pt x="0" y="6"/>
                    <a:pt x="1" y="5"/>
                  </a:cubicBezTo>
                  <a:lnTo>
                    <a:pt x="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95" name="Google Shape;295;p21"/>
            <p:cNvSpPr/>
            <p:nvPr/>
          </p:nvSpPr>
          <p:spPr>
            <a:xfrm>
              <a:off x="6291718" y="4548471"/>
              <a:ext cx="41203" cy="33613"/>
            </a:xfrm>
            <a:custGeom>
              <a:rect b="b" l="l" r="r" t="t"/>
              <a:pathLst>
                <a:path extrusionOk="0" h="13" w="16"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10"/>
                    <a:pt x="16" y="10"/>
                    <a:pt x="16" y="10"/>
                  </a:cubicBezTo>
                  <a:cubicBezTo>
                    <a:pt x="16" y="12"/>
                    <a:pt x="15" y="13"/>
                    <a:pt x="13" y="13"/>
                  </a:cubicBezTo>
                  <a:cubicBezTo>
                    <a:pt x="2" y="13"/>
                    <a:pt x="2" y="13"/>
                    <a:pt x="2" y="13"/>
                  </a:cubicBezTo>
                  <a:cubicBezTo>
                    <a:pt x="1" y="13"/>
                    <a:pt x="0" y="12"/>
                    <a:pt x="0" y="10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96" name="Google Shape;296;p21"/>
            <p:cNvSpPr/>
            <p:nvPr/>
          </p:nvSpPr>
          <p:spPr>
            <a:xfrm>
              <a:off x="6348101" y="4501847"/>
              <a:ext cx="48793" cy="48793"/>
            </a:xfrm>
            <a:custGeom>
              <a:rect b="b" l="l" r="r" t="t"/>
              <a:pathLst>
                <a:path extrusionOk="0" h="19" w="19">
                  <a:moveTo>
                    <a:pt x="2" y="14"/>
                  </a:moveTo>
                  <a:cubicBezTo>
                    <a:pt x="1" y="14"/>
                    <a:pt x="0" y="12"/>
                    <a:pt x="1" y="1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7" y="0"/>
                    <a:pt x="9" y="0"/>
                    <a:pt x="10" y="0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8" y="5"/>
                    <a:pt x="19" y="7"/>
                    <a:pt x="18" y="8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19"/>
                    <a:pt x="10" y="19"/>
                    <a:pt x="9" y="19"/>
                  </a:cubicBezTo>
                  <a:lnTo>
                    <a:pt x="2" y="1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97" name="Google Shape;297;p21"/>
            <p:cNvSpPr/>
            <p:nvPr/>
          </p:nvSpPr>
          <p:spPr>
            <a:xfrm>
              <a:off x="6345932" y="4430285"/>
              <a:ext cx="48793" cy="48793"/>
            </a:xfrm>
            <a:custGeom>
              <a:rect b="b" l="l" r="r" t="t"/>
              <a:pathLst>
                <a:path extrusionOk="0" h="19" w="19">
                  <a:moveTo>
                    <a:pt x="10" y="19"/>
                  </a:moveTo>
                  <a:cubicBezTo>
                    <a:pt x="9" y="19"/>
                    <a:pt x="7" y="19"/>
                    <a:pt x="6" y="1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0" y="7"/>
                    <a:pt x="0" y="5"/>
                    <a:pt x="2" y="5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10" y="0"/>
                    <a:pt x="12" y="0"/>
                    <a:pt x="12" y="2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9" y="12"/>
                    <a:pt x="18" y="14"/>
                    <a:pt x="17" y="14"/>
                  </a:cubicBezTo>
                  <a:lnTo>
                    <a:pt x="10" y="19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98" name="Google Shape;298;p21"/>
            <p:cNvSpPr/>
            <p:nvPr/>
          </p:nvSpPr>
          <p:spPr>
            <a:xfrm>
              <a:off x="6246178" y="4428116"/>
              <a:ext cx="127945" cy="127945"/>
            </a:xfrm>
            <a:custGeom>
              <a:rect b="b" l="l" r="r" t="t"/>
              <a:pathLst>
                <a:path extrusionOk="0" h="50" w="50">
                  <a:moveTo>
                    <a:pt x="25" y="0"/>
                  </a:moveTo>
                  <a:cubicBezTo>
                    <a:pt x="11" y="0"/>
                    <a:pt x="0" y="12"/>
                    <a:pt x="0" y="25"/>
                  </a:cubicBezTo>
                  <a:cubicBezTo>
                    <a:pt x="0" y="39"/>
                    <a:pt x="11" y="50"/>
                    <a:pt x="25" y="50"/>
                  </a:cubicBezTo>
                  <a:cubicBezTo>
                    <a:pt x="39" y="50"/>
                    <a:pt x="50" y="39"/>
                    <a:pt x="50" y="25"/>
                  </a:cubicBezTo>
                  <a:cubicBezTo>
                    <a:pt x="50" y="12"/>
                    <a:pt x="39" y="0"/>
                    <a:pt x="25" y="0"/>
                  </a:cubicBezTo>
                  <a:close/>
                  <a:moveTo>
                    <a:pt x="25" y="37"/>
                  </a:moveTo>
                  <a:cubicBezTo>
                    <a:pt x="18" y="37"/>
                    <a:pt x="13" y="32"/>
                    <a:pt x="13" y="25"/>
                  </a:cubicBezTo>
                  <a:cubicBezTo>
                    <a:pt x="13" y="19"/>
                    <a:pt x="18" y="13"/>
                    <a:pt x="25" y="13"/>
                  </a:cubicBezTo>
                  <a:cubicBezTo>
                    <a:pt x="31" y="13"/>
                    <a:pt x="37" y="19"/>
                    <a:pt x="37" y="25"/>
                  </a:cubicBezTo>
                  <a:cubicBezTo>
                    <a:pt x="37" y="32"/>
                    <a:pt x="31" y="37"/>
                    <a:pt x="25" y="3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299" name="Google Shape;299;p21"/>
            <p:cNvSpPr/>
            <p:nvPr/>
          </p:nvSpPr>
          <p:spPr>
            <a:xfrm>
              <a:off x="6058597" y="4412936"/>
              <a:ext cx="161559" cy="201677"/>
            </a:xfrm>
            <a:custGeom>
              <a:rect b="b" l="l" r="r" t="t"/>
              <a:pathLst>
                <a:path extrusionOk="0" h="79" w="63">
                  <a:moveTo>
                    <a:pt x="27" y="78"/>
                  </a:moveTo>
                  <a:cubicBezTo>
                    <a:pt x="28" y="78"/>
                    <a:pt x="28" y="78"/>
                    <a:pt x="28" y="78"/>
                  </a:cubicBezTo>
                  <a:cubicBezTo>
                    <a:pt x="28" y="78"/>
                    <a:pt x="29" y="78"/>
                    <a:pt x="29" y="78"/>
                  </a:cubicBezTo>
                  <a:cubicBezTo>
                    <a:pt x="29" y="78"/>
                    <a:pt x="29" y="78"/>
                    <a:pt x="30" y="78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1" y="79"/>
                    <a:pt x="31" y="79"/>
                  </a:cubicBezTo>
                  <a:cubicBezTo>
                    <a:pt x="31" y="79"/>
                    <a:pt x="31" y="79"/>
                    <a:pt x="31" y="79"/>
                  </a:cubicBezTo>
                  <a:cubicBezTo>
                    <a:pt x="31" y="79"/>
                    <a:pt x="31" y="79"/>
                    <a:pt x="31" y="79"/>
                  </a:cubicBezTo>
                  <a:cubicBezTo>
                    <a:pt x="32" y="79"/>
                    <a:pt x="32" y="79"/>
                    <a:pt x="33" y="79"/>
                  </a:cubicBezTo>
                  <a:cubicBezTo>
                    <a:pt x="33" y="79"/>
                    <a:pt x="33" y="79"/>
                    <a:pt x="33" y="78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4" y="78"/>
                    <a:pt x="35" y="78"/>
                  </a:cubicBezTo>
                  <a:cubicBezTo>
                    <a:pt x="35" y="78"/>
                    <a:pt x="35" y="78"/>
                    <a:pt x="35" y="78"/>
                  </a:cubicBezTo>
                  <a:cubicBezTo>
                    <a:pt x="36" y="78"/>
                    <a:pt x="36" y="77"/>
                    <a:pt x="36" y="77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59" y="60"/>
                    <a:pt x="59" y="60"/>
                    <a:pt x="59" y="60"/>
                  </a:cubicBezTo>
                  <a:cubicBezTo>
                    <a:pt x="63" y="58"/>
                    <a:pt x="63" y="53"/>
                    <a:pt x="61" y="50"/>
                  </a:cubicBezTo>
                  <a:cubicBezTo>
                    <a:pt x="59" y="46"/>
                    <a:pt x="54" y="45"/>
                    <a:pt x="50" y="48"/>
                  </a:cubicBezTo>
                  <a:cubicBezTo>
                    <a:pt x="39" y="56"/>
                    <a:pt x="39" y="56"/>
                    <a:pt x="39" y="56"/>
                  </a:cubicBezTo>
                  <a:cubicBezTo>
                    <a:pt x="39" y="7"/>
                    <a:pt x="39" y="7"/>
                    <a:pt x="39" y="7"/>
                  </a:cubicBezTo>
                  <a:cubicBezTo>
                    <a:pt x="39" y="3"/>
                    <a:pt x="36" y="0"/>
                    <a:pt x="31" y="0"/>
                  </a:cubicBezTo>
                  <a:cubicBezTo>
                    <a:pt x="27" y="0"/>
                    <a:pt x="24" y="3"/>
                    <a:pt x="24" y="7"/>
                  </a:cubicBezTo>
                  <a:cubicBezTo>
                    <a:pt x="24" y="56"/>
                    <a:pt x="24" y="56"/>
                    <a:pt x="24" y="56"/>
                  </a:cubicBezTo>
                  <a:cubicBezTo>
                    <a:pt x="13" y="48"/>
                    <a:pt x="13" y="48"/>
                    <a:pt x="13" y="48"/>
                  </a:cubicBezTo>
                  <a:cubicBezTo>
                    <a:pt x="9" y="45"/>
                    <a:pt x="4" y="46"/>
                    <a:pt x="2" y="50"/>
                  </a:cubicBezTo>
                  <a:cubicBezTo>
                    <a:pt x="1" y="51"/>
                    <a:pt x="0" y="53"/>
                    <a:pt x="0" y="54"/>
                  </a:cubicBezTo>
                  <a:cubicBezTo>
                    <a:pt x="0" y="56"/>
                    <a:pt x="1" y="59"/>
                    <a:pt x="4" y="60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27" y="77"/>
                    <a:pt x="27" y="78"/>
                    <a:pt x="27" y="78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00" name="Google Shape;300;p21"/>
          <p:cNvGrpSpPr/>
          <p:nvPr/>
        </p:nvGrpSpPr>
        <p:grpSpPr>
          <a:xfrm>
            <a:off x="7187262" y="1515527"/>
            <a:ext cx="264695" cy="356798"/>
            <a:chOff x="3722033" y="3714538"/>
            <a:chExt cx="500321" cy="674410"/>
          </a:xfrm>
        </p:grpSpPr>
        <p:sp>
          <p:nvSpPr>
            <p:cNvPr id="301" name="Google Shape;301;p21"/>
            <p:cNvSpPr/>
            <p:nvPr/>
          </p:nvSpPr>
          <p:spPr>
            <a:xfrm>
              <a:off x="3818586" y="4203888"/>
              <a:ext cx="306118" cy="185060"/>
            </a:xfrm>
            <a:custGeom>
              <a:rect b="b" l="l" r="r" t="t"/>
              <a:pathLst>
                <a:path extrusionOk="0" h="214" w="354">
                  <a:moveTo>
                    <a:pt x="317" y="5"/>
                  </a:moveTo>
                  <a:cubicBezTo>
                    <a:pt x="354" y="186"/>
                    <a:pt x="354" y="186"/>
                    <a:pt x="354" y="186"/>
                  </a:cubicBezTo>
                  <a:cubicBezTo>
                    <a:pt x="294" y="171"/>
                    <a:pt x="294" y="171"/>
                    <a:pt x="294" y="171"/>
                  </a:cubicBezTo>
                  <a:cubicBezTo>
                    <a:pt x="250" y="214"/>
                    <a:pt x="250" y="214"/>
                    <a:pt x="250" y="214"/>
                  </a:cubicBezTo>
                  <a:cubicBezTo>
                    <a:pt x="215" y="44"/>
                    <a:pt x="215" y="44"/>
                    <a:pt x="215" y="44"/>
                  </a:cubicBezTo>
                  <a:cubicBezTo>
                    <a:pt x="220" y="45"/>
                    <a:pt x="225" y="46"/>
                    <a:pt x="230" y="46"/>
                  </a:cubicBezTo>
                  <a:cubicBezTo>
                    <a:pt x="234" y="46"/>
                    <a:pt x="238" y="46"/>
                    <a:pt x="241" y="45"/>
                  </a:cubicBezTo>
                  <a:cubicBezTo>
                    <a:pt x="264" y="40"/>
                    <a:pt x="276" y="25"/>
                    <a:pt x="287" y="7"/>
                  </a:cubicBezTo>
                  <a:cubicBezTo>
                    <a:pt x="289" y="5"/>
                    <a:pt x="290" y="2"/>
                    <a:pt x="292" y="0"/>
                  </a:cubicBezTo>
                  <a:cubicBezTo>
                    <a:pt x="295" y="0"/>
                    <a:pt x="298" y="1"/>
                    <a:pt x="300" y="2"/>
                  </a:cubicBezTo>
                  <a:cubicBezTo>
                    <a:pt x="306" y="3"/>
                    <a:pt x="311" y="4"/>
                    <a:pt x="317" y="5"/>
                  </a:cubicBezTo>
                  <a:close/>
                  <a:moveTo>
                    <a:pt x="140" y="44"/>
                  </a:moveTo>
                  <a:cubicBezTo>
                    <a:pt x="105" y="214"/>
                    <a:pt x="105" y="214"/>
                    <a:pt x="105" y="214"/>
                  </a:cubicBezTo>
                  <a:cubicBezTo>
                    <a:pt x="60" y="171"/>
                    <a:pt x="60" y="171"/>
                    <a:pt x="60" y="171"/>
                  </a:cubicBezTo>
                  <a:cubicBezTo>
                    <a:pt x="0" y="186"/>
                    <a:pt x="0" y="186"/>
                    <a:pt x="0" y="186"/>
                  </a:cubicBezTo>
                  <a:cubicBezTo>
                    <a:pt x="38" y="5"/>
                    <a:pt x="38" y="5"/>
                    <a:pt x="38" y="5"/>
                  </a:cubicBezTo>
                  <a:cubicBezTo>
                    <a:pt x="43" y="4"/>
                    <a:pt x="49" y="3"/>
                    <a:pt x="55" y="2"/>
                  </a:cubicBezTo>
                  <a:cubicBezTo>
                    <a:pt x="57" y="1"/>
                    <a:pt x="60" y="1"/>
                    <a:pt x="63" y="0"/>
                  </a:cubicBezTo>
                  <a:cubicBezTo>
                    <a:pt x="65" y="2"/>
                    <a:pt x="66" y="5"/>
                    <a:pt x="67" y="7"/>
                  </a:cubicBezTo>
                  <a:cubicBezTo>
                    <a:pt x="77" y="21"/>
                    <a:pt x="86" y="35"/>
                    <a:pt x="103" y="42"/>
                  </a:cubicBezTo>
                  <a:cubicBezTo>
                    <a:pt x="106" y="43"/>
                    <a:pt x="110" y="44"/>
                    <a:pt x="114" y="45"/>
                  </a:cubicBezTo>
                  <a:cubicBezTo>
                    <a:pt x="123" y="47"/>
                    <a:pt x="131" y="46"/>
                    <a:pt x="140" y="4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02" name="Google Shape;302;p21"/>
            <p:cNvSpPr/>
            <p:nvPr/>
          </p:nvSpPr>
          <p:spPr>
            <a:xfrm>
              <a:off x="3722033" y="3714538"/>
              <a:ext cx="500321" cy="500687"/>
            </a:xfrm>
            <a:custGeom>
              <a:rect b="b" l="l" r="r" t="t"/>
              <a:pathLst>
                <a:path extrusionOk="0" h="579" w="579">
                  <a:moveTo>
                    <a:pt x="289" y="28"/>
                  </a:moveTo>
                  <a:cubicBezTo>
                    <a:pt x="308" y="29"/>
                    <a:pt x="327" y="0"/>
                    <a:pt x="346" y="4"/>
                  </a:cubicBezTo>
                  <a:cubicBezTo>
                    <a:pt x="365" y="8"/>
                    <a:pt x="371" y="42"/>
                    <a:pt x="390" y="48"/>
                  </a:cubicBezTo>
                  <a:cubicBezTo>
                    <a:pt x="407" y="56"/>
                    <a:pt x="435" y="37"/>
                    <a:pt x="451" y="48"/>
                  </a:cubicBezTo>
                  <a:cubicBezTo>
                    <a:pt x="467" y="58"/>
                    <a:pt x="460" y="92"/>
                    <a:pt x="475" y="105"/>
                  </a:cubicBezTo>
                  <a:cubicBezTo>
                    <a:pt x="487" y="119"/>
                    <a:pt x="521" y="112"/>
                    <a:pt x="532" y="128"/>
                  </a:cubicBezTo>
                  <a:cubicBezTo>
                    <a:pt x="542" y="144"/>
                    <a:pt x="523" y="172"/>
                    <a:pt x="531" y="190"/>
                  </a:cubicBezTo>
                  <a:cubicBezTo>
                    <a:pt x="537" y="208"/>
                    <a:pt x="571" y="214"/>
                    <a:pt x="575" y="233"/>
                  </a:cubicBezTo>
                  <a:cubicBezTo>
                    <a:pt x="579" y="252"/>
                    <a:pt x="550" y="271"/>
                    <a:pt x="551" y="290"/>
                  </a:cubicBezTo>
                  <a:cubicBezTo>
                    <a:pt x="550" y="309"/>
                    <a:pt x="579" y="328"/>
                    <a:pt x="575" y="347"/>
                  </a:cubicBezTo>
                  <a:cubicBezTo>
                    <a:pt x="571" y="366"/>
                    <a:pt x="538" y="372"/>
                    <a:pt x="531" y="390"/>
                  </a:cubicBezTo>
                  <a:cubicBezTo>
                    <a:pt x="523" y="407"/>
                    <a:pt x="542" y="436"/>
                    <a:pt x="532" y="452"/>
                  </a:cubicBezTo>
                  <a:cubicBezTo>
                    <a:pt x="521" y="468"/>
                    <a:pt x="487" y="461"/>
                    <a:pt x="475" y="475"/>
                  </a:cubicBezTo>
                  <a:cubicBezTo>
                    <a:pt x="460" y="488"/>
                    <a:pt x="467" y="521"/>
                    <a:pt x="451" y="532"/>
                  </a:cubicBezTo>
                  <a:cubicBezTo>
                    <a:pt x="435" y="543"/>
                    <a:pt x="407" y="523"/>
                    <a:pt x="390" y="532"/>
                  </a:cubicBezTo>
                  <a:cubicBezTo>
                    <a:pt x="372" y="538"/>
                    <a:pt x="365" y="572"/>
                    <a:pt x="346" y="575"/>
                  </a:cubicBezTo>
                  <a:cubicBezTo>
                    <a:pt x="327" y="579"/>
                    <a:pt x="309" y="550"/>
                    <a:pt x="289" y="552"/>
                  </a:cubicBezTo>
                  <a:cubicBezTo>
                    <a:pt x="270" y="550"/>
                    <a:pt x="252" y="579"/>
                    <a:pt x="233" y="575"/>
                  </a:cubicBezTo>
                  <a:cubicBezTo>
                    <a:pt x="214" y="572"/>
                    <a:pt x="207" y="538"/>
                    <a:pt x="189" y="532"/>
                  </a:cubicBezTo>
                  <a:cubicBezTo>
                    <a:pt x="172" y="523"/>
                    <a:pt x="144" y="543"/>
                    <a:pt x="128" y="532"/>
                  </a:cubicBezTo>
                  <a:cubicBezTo>
                    <a:pt x="112" y="521"/>
                    <a:pt x="119" y="488"/>
                    <a:pt x="104" y="475"/>
                  </a:cubicBezTo>
                  <a:cubicBezTo>
                    <a:pt x="92" y="461"/>
                    <a:pt x="58" y="468"/>
                    <a:pt x="47" y="452"/>
                  </a:cubicBezTo>
                  <a:cubicBezTo>
                    <a:pt x="36" y="436"/>
                    <a:pt x="56" y="407"/>
                    <a:pt x="47" y="390"/>
                  </a:cubicBezTo>
                  <a:cubicBezTo>
                    <a:pt x="41" y="372"/>
                    <a:pt x="8" y="366"/>
                    <a:pt x="4" y="347"/>
                  </a:cubicBezTo>
                  <a:cubicBezTo>
                    <a:pt x="0" y="328"/>
                    <a:pt x="29" y="309"/>
                    <a:pt x="27" y="290"/>
                  </a:cubicBezTo>
                  <a:cubicBezTo>
                    <a:pt x="29" y="271"/>
                    <a:pt x="0" y="252"/>
                    <a:pt x="4" y="233"/>
                  </a:cubicBezTo>
                  <a:cubicBezTo>
                    <a:pt x="8" y="214"/>
                    <a:pt x="41" y="208"/>
                    <a:pt x="47" y="190"/>
                  </a:cubicBezTo>
                  <a:cubicBezTo>
                    <a:pt x="56" y="172"/>
                    <a:pt x="36" y="144"/>
                    <a:pt x="47" y="128"/>
                  </a:cubicBezTo>
                  <a:cubicBezTo>
                    <a:pt x="58" y="112"/>
                    <a:pt x="92" y="119"/>
                    <a:pt x="104" y="105"/>
                  </a:cubicBezTo>
                  <a:cubicBezTo>
                    <a:pt x="119" y="92"/>
                    <a:pt x="112" y="58"/>
                    <a:pt x="128" y="48"/>
                  </a:cubicBezTo>
                  <a:cubicBezTo>
                    <a:pt x="144" y="37"/>
                    <a:pt x="172" y="56"/>
                    <a:pt x="189" y="48"/>
                  </a:cubicBezTo>
                  <a:cubicBezTo>
                    <a:pt x="207" y="42"/>
                    <a:pt x="214" y="8"/>
                    <a:pt x="233" y="4"/>
                  </a:cubicBezTo>
                  <a:cubicBezTo>
                    <a:pt x="252" y="0"/>
                    <a:pt x="270" y="29"/>
                    <a:pt x="289" y="28"/>
                  </a:cubicBezTo>
                  <a:close/>
                  <a:moveTo>
                    <a:pt x="367" y="103"/>
                  </a:moveTo>
                  <a:cubicBezTo>
                    <a:pt x="234" y="48"/>
                    <a:pt x="88" y="145"/>
                    <a:pt x="87" y="288"/>
                  </a:cubicBezTo>
                  <a:cubicBezTo>
                    <a:pt x="86" y="433"/>
                    <a:pt x="233" y="532"/>
                    <a:pt x="367" y="477"/>
                  </a:cubicBezTo>
                  <a:cubicBezTo>
                    <a:pt x="501" y="421"/>
                    <a:pt x="534" y="247"/>
                    <a:pt x="431" y="146"/>
                  </a:cubicBezTo>
                  <a:cubicBezTo>
                    <a:pt x="413" y="127"/>
                    <a:pt x="391" y="113"/>
                    <a:pt x="367" y="10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03" name="Google Shape;303;p21"/>
            <p:cNvSpPr/>
            <p:nvPr/>
          </p:nvSpPr>
          <p:spPr>
            <a:xfrm>
              <a:off x="3829192" y="3821698"/>
              <a:ext cx="286002" cy="287100"/>
            </a:xfrm>
            <a:custGeom>
              <a:rect b="b" l="l" r="r" t="t"/>
              <a:pathLst>
                <a:path extrusionOk="0" h="332" w="331">
                  <a:moveTo>
                    <a:pt x="165" y="0"/>
                  </a:moveTo>
                  <a:cubicBezTo>
                    <a:pt x="257" y="0"/>
                    <a:pt x="331" y="74"/>
                    <a:pt x="331" y="166"/>
                  </a:cubicBezTo>
                  <a:cubicBezTo>
                    <a:pt x="331" y="257"/>
                    <a:pt x="257" y="332"/>
                    <a:pt x="165" y="332"/>
                  </a:cubicBezTo>
                  <a:cubicBezTo>
                    <a:pt x="74" y="332"/>
                    <a:pt x="0" y="257"/>
                    <a:pt x="0" y="166"/>
                  </a:cubicBezTo>
                  <a:cubicBezTo>
                    <a:pt x="0" y="74"/>
                    <a:pt x="74" y="0"/>
                    <a:pt x="165" y="0"/>
                  </a:cubicBezTo>
                  <a:close/>
                  <a:moveTo>
                    <a:pt x="176" y="50"/>
                  </a:moveTo>
                  <a:cubicBezTo>
                    <a:pt x="205" y="111"/>
                    <a:pt x="205" y="111"/>
                    <a:pt x="205" y="111"/>
                  </a:cubicBezTo>
                  <a:cubicBezTo>
                    <a:pt x="272" y="119"/>
                    <a:pt x="272" y="119"/>
                    <a:pt x="272" y="119"/>
                  </a:cubicBezTo>
                  <a:cubicBezTo>
                    <a:pt x="277" y="120"/>
                    <a:pt x="281" y="123"/>
                    <a:pt x="282" y="127"/>
                  </a:cubicBezTo>
                  <a:cubicBezTo>
                    <a:pt x="284" y="132"/>
                    <a:pt x="282" y="137"/>
                    <a:pt x="279" y="140"/>
                  </a:cubicBezTo>
                  <a:cubicBezTo>
                    <a:pt x="229" y="186"/>
                    <a:pt x="229" y="186"/>
                    <a:pt x="229" y="186"/>
                  </a:cubicBezTo>
                  <a:cubicBezTo>
                    <a:pt x="242" y="252"/>
                    <a:pt x="242" y="252"/>
                    <a:pt x="242" y="252"/>
                  </a:cubicBezTo>
                  <a:cubicBezTo>
                    <a:pt x="243" y="257"/>
                    <a:pt x="241" y="262"/>
                    <a:pt x="237" y="265"/>
                  </a:cubicBezTo>
                  <a:cubicBezTo>
                    <a:pt x="234" y="267"/>
                    <a:pt x="229" y="268"/>
                    <a:pt x="224" y="265"/>
                  </a:cubicBezTo>
                  <a:cubicBezTo>
                    <a:pt x="165" y="232"/>
                    <a:pt x="165" y="232"/>
                    <a:pt x="165" y="232"/>
                  </a:cubicBezTo>
                  <a:cubicBezTo>
                    <a:pt x="106" y="265"/>
                    <a:pt x="106" y="265"/>
                    <a:pt x="106" y="265"/>
                  </a:cubicBezTo>
                  <a:cubicBezTo>
                    <a:pt x="102" y="268"/>
                    <a:pt x="97" y="267"/>
                    <a:pt x="93" y="265"/>
                  </a:cubicBezTo>
                  <a:cubicBezTo>
                    <a:pt x="89" y="262"/>
                    <a:pt x="88" y="257"/>
                    <a:pt x="89" y="252"/>
                  </a:cubicBezTo>
                  <a:cubicBezTo>
                    <a:pt x="102" y="186"/>
                    <a:pt x="102" y="186"/>
                    <a:pt x="102" y="186"/>
                  </a:cubicBezTo>
                  <a:cubicBezTo>
                    <a:pt x="52" y="140"/>
                    <a:pt x="52" y="140"/>
                    <a:pt x="52" y="140"/>
                  </a:cubicBezTo>
                  <a:cubicBezTo>
                    <a:pt x="48" y="137"/>
                    <a:pt x="47" y="132"/>
                    <a:pt x="49" y="127"/>
                  </a:cubicBezTo>
                  <a:cubicBezTo>
                    <a:pt x="50" y="123"/>
                    <a:pt x="54" y="120"/>
                    <a:pt x="59" y="119"/>
                  </a:cubicBezTo>
                  <a:cubicBezTo>
                    <a:pt x="126" y="111"/>
                    <a:pt x="126" y="111"/>
                    <a:pt x="126" y="111"/>
                  </a:cubicBezTo>
                  <a:cubicBezTo>
                    <a:pt x="154" y="50"/>
                    <a:pt x="154" y="50"/>
                    <a:pt x="154" y="50"/>
                  </a:cubicBezTo>
                  <a:cubicBezTo>
                    <a:pt x="156" y="45"/>
                    <a:pt x="161" y="43"/>
                    <a:pt x="165" y="43"/>
                  </a:cubicBezTo>
                  <a:cubicBezTo>
                    <a:pt x="170" y="43"/>
                    <a:pt x="174" y="45"/>
                    <a:pt x="176" y="5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013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304" name="Google Shape;304;p21"/>
          <p:cNvSpPr/>
          <p:nvPr/>
        </p:nvSpPr>
        <p:spPr>
          <a:xfrm>
            <a:off x="1038054" y="3380928"/>
            <a:ext cx="1568182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Take calculated risks. That is quite different from being rash.</a:t>
            </a:r>
            <a:endParaRPr sz="10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05" name="Google Shape;305;p21"/>
          <p:cNvSpPr/>
          <p:nvPr/>
        </p:nvSpPr>
        <p:spPr>
          <a:xfrm>
            <a:off x="2871009" y="3380928"/>
            <a:ext cx="1568182" cy="5539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To see what is in front of one's nose needs a constant struggle.</a:t>
            </a:r>
            <a:endParaRPr sz="10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06" name="Google Shape;306;p21"/>
          <p:cNvSpPr/>
          <p:nvPr/>
        </p:nvSpPr>
        <p:spPr>
          <a:xfrm>
            <a:off x="4700388" y="3380928"/>
            <a:ext cx="1568182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A torn jacket is soon mended; but hard words bruise the heart of a child.</a:t>
            </a:r>
            <a:endParaRPr sz="10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07" name="Google Shape;307;p21"/>
          <p:cNvSpPr/>
          <p:nvPr/>
        </p:nvSpPr>
        <p:spPr>
          <a:xfrm>
            <a:off x="6535228" y="3380928"/>
            <a:ext cx="1568182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A large income is the best recipe for happiness I ever heard of.</a:t>
            </a:r>
            <a:endParaRPr sz="10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308" name="Google Shape;308;p21"/>
          <p:cNvGrpSpPr/>
          <p:nvPr/>
        </p:nvGrpSpPr>
        <p:grpSpPr>
          <a:xfrm>
            <a:off x="293117" y="242680"/>
            <a:ext cx="3900312" cy="369332"/>
            <a:chOff x="585861" y="319364"/>
            <a:chExt cx="5200425" cy="492443"/>
          </a:xfrm>
        </p:grpSpPr>
        <p:sp>
          <p:nvSpPr>
            <p:cNvPr id="309" name="Google Shape;309;p21"/>
            <p:cNvSpPr txBox="1"/>
            <p:nvPr/>
          </p:nvSpPr>
          <p:spPr>
            <a:xfrm>
              <a:off x="718211" y="319364"/>
              <a:ext cx="2803508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CAR SHOWROOM</a:t>
              </a:r>
              <a:endParaRPr sz="18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10" name="Google Shape;310;p21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11" name="Google Shape;311;p21"/>
            <p:cNvSpPr txBox="1"/>
            <p:nvPr/>
          </p:nvSpPr>
          <p:spPr>
            <a:xfrm>
              <a:off x="3558749" y="429775"/>
              <a:ext cx="2227537" cy="3385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rPr>
                <a:t>  Click here to add Title</a:t>
              </a:r>
              <a:endParaRPr sz="10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22"/>
          <p:cNvSpPr txBox="1"/>
          <p:nvPr/>
        </p:nvSpPr>
        <p:spPr>
          <a:xfrm>
            <a:off x="3907821" y="1791737"/>
            <a:ext cx="380399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3600" u="none" cap="none" strike="noStrike">
                <a:solidFill>
                  <a:srgbClr val="C00000"/>
                </a:solidFill>
                <a:latin typeface="Rockwell"/>
                <a:ea typeface="Rockwell"/>
                <a:cs typeface="Rockwell"/>
                <a:sym typeface="Rockwell"/>
              </a:rPr>
              <a:t>PROFIT &amp; LOSS</a:t>
            </a:r>
            <a:endParaRPr b="1" i="0" sz="3600" u="none" cap="none" strike="noStrike">
              <a:solidFill>
                <a:srgbClr val="C00000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cxnSp>
        <p:nvCxnSpPr>
          <p:cNvPr id="317" name="Google Shape;317;p22"/>
          <p:cNvCxnSpPr/>
          <p:nvPr/>
        </p:nvCxnSpPr>
        <p:spPr>
          <a:xfrm rot="10800000">
            <a:off x="3930186" y="1719729"/>
            <a:ext cx="0" cy="1924424"/>
          </a:xfrm>
          <a:prstGeom prst="straightConnector1">
            <a:avLst/>
          </a:prstGeom>
          <a:noFill/>
          <a:ln cap="flat" cmpd="sng" w="12700">
            <a:solidFill>
              <a:srgbClr val="080808"/>
            </a:solidFill>
            <a:prstDash val="dash"/>
            <a:miter lim="800000"/>
            <a:headEnd len="sm" w="sm" type="none"/>
            <a:tailEnd len="sm" w="sm" type="none"/>
          </a:ln>
        </p:spPr>
      </p:cxnSp>
      <p:sp>
        <p:nvSpPr>
          <p:cNvPr id="318" name="Google Shape;318;p22"/>
          <p:cNvSpPr txBox="1"/>
          <p:nvPr/>
        </p:nvSpPr>
        <p:spPr>
          <a:xfrm>
            <a:off x="2609636" y="3218928"/>
            <a:ext cx="90284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6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PART 01</a:t>
            </a:r>
            <a:endParaRPr sz="16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319" name="Google Shape;319;p22"/>
          <p:cNvGrpSpPr/>
          <p:nvPr/>
        </p:nvGrpSpPr>
        <p:grpSpPr>
          <a:xfrm>
            <a:off x="2418018" y="1791739"/>
            <a:ext cx="1197175" cy="1197175"/>
            <a:chOff x="304800" y="673100"/>
            <a:chExt cx="4000500" cy="4000500"/>
          </a:xfrm>
        </p:grpSpPr>
        <p:sp>
          <p:nvSpPr>
            <p:cNvPr id="320" name="Google Shape;320;p2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solidFill>
              <a:srgbClr val="C00000"/>
            </a:solidFill>
            <a:ln>
              <a:noFill/>
            </a:ln>
            <a:effectLst>
              <a:outerShdw blurRad="444500" rotWithShape="0" algn="tr" dir="8100000" dist="254000">
                <a:srgbClr val="000000">
                  <a:alpha val="4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21" name="Google Shape;321;p2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>
              <a:outerShdw blurRad="444500" rotWithShape="0" algn="tr" dir="8100000" dist="254000">
                <a:srgbClr val="000000">
                  <a:alpha val="4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322" name="Google Shape;322;p22"/>
          <p:cNvSpPr txBox="1"/>
          <p:nvPr/>
        </p:nvSpPr>
        <p:spPr>
          <a:xfrm>
            <a:off x="4242882" y="2871857"/>
            <a:ext cx="1027882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Pricing Plan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23" name="Google Shape;323;p22"/>
          <p:cNvSpPr txBox="1"/>
          <p:nvPr/>
        </p:nvSpPr>
        <p:spPr>
          <a:xfrm>
            <a:off x="5295553" y="2871857"/>
            <a:ext cx="985236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Base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24" name="Google Shape;324;p22"/>
          <p:cNvSpPr txBox="1"/>
          <p:nvPr/>
        </p:nvSpPr>
        <p:spPr>
          <a:xfrm>
            <a:off x="6305579" y="2871857"/>
            <a:ext cx="1027882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Enterprise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25" name="Google Shape;325;p22"/>
          <p:cNvSpPr txBox="1"/>
          <p:nvPr/>
        </p:nvSpPr>
        <p:spPr>
          <a:xfrm>
            <a:off x="4242882" y="3218928"/>
            <a:ext cx="985236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Our Team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26" name="Google Shape;326;p22"/>
          <p:cNvSpPr txBox="1"/>
          <p:nvPr/>
        </p:nvSpPr>
        <p:spPr>
          <a:xfrm>
            <a:off x="5295554" y="3218928"/>
            <a:ext cx="985236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Business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27" name="Google Shape;327;p22"/>
          <p:cNvSpPr txBox="1"/>
          <p:nvPr/>
        </p:nvSpPr>
        <p:spPr>
          <a:xfrm>
            <a:off x="6305192" y="3218928"/>
            <a:ext cx="1145471" cy="245726"/>
          </a:xfrm>
          <a:prstGeom prst="rect">
            <a:avLst/>
          </a:prstGeom>
          <a:noFill/>
          <a:ln>
            <a:noFill/>
          </a:ln>
        </p:spPr>
        <p:txBody>
          <a:bodyPr anchorCtr="0" anchor="t" bIns="30225" lIns="60450" spcFirstLastPara="1" rIns="60450" wrap="square" tIns="302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2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rPr>
              <a:t>Development</a:t>
            </a:r>
            <a:endParaRPr sz="1200">
              <a:solidFill>
                <a:srgbClr val="080808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28" name="Google Shape;328;p22"/>
          <p:cNvSpPr txBox="1"/>
          <p:nvPr/>
        </p:nvSpPr>
        <p:spPr>
          <a:xfrm>
            <a:off x="2638628" y="2005605"/>
            <a:ext cx="902846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00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rPr>
              <a:t>02</a:t>
            </a:r>
            <a:endParaRPr b="1" sz="5000">
              <a:solidFill>
                <a:schemeClr val="lt1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3" name="Google Shape;333;p23"/>
          <p:cNvGrpSpPr/>
          <p:nvPr/>
        </p:nvGrpSpPr>
        <p:grpSpPr>
          <a:xfrm>
            <a:off x="761775" y="2196656"/>
            <a:ext cx="7452586" cy="1025288"/>
            <a:chOff x="1015699" y="2928875"/>
            <a:chExt cx="9936781" cy="1367050"/>
          </a:xfrm>
        </p:grpSpPr>
        <p:cxnSp>
          <p:nvCxnSpPr>
            <p:cNvPr id="334" name="Google Shape;334;p23"/>
            <p:cNvCxnSpPr/>
            <p:nvPr/>
          </p:nvCxnSpPr>
          <p:spPr>
            <a:xfrm flipH="1" rot="10800000">
              <a:off x="1015699" y="3621611"/>
              <a:ext cx="9936781" cy="1"/>
            </a:xfrm>
            <a:prstGeom prst="straightConnector1">
              <a:avLst/>
            </a:prstGeom>
            <a:noFill/>
            <a:ln cap="flat" cmpd="sng" w="13950">
              <a:solidFill>
                <a:schemeClr val="accent3"/>
              </a:solidFill>
              <a:prstDash val="dash"/>
              <a:miter lim="800000"/>
              <a:headEnd len="sm" w="sm" type="none"/>
              <a:tailEnd len="med" w="med" type="stealth"/>
            </a:ln>
          </p:spPr>
        </p:cxnSp>
        <p:cxnSp>
          <p:nvCxnSpPr>
            <p:cNvPr id="335" name="Google Shape;335;p23"/>
            <p:cNvCxnSpPr/>
            <p:nvPr/>
          </p:nvCxnSpPr>
          <p:spPr>
            <a:xfrm flipH="1" rot="10800000">
              <a:off x="2311076" y="2928875"/>
              <a:ext cx="7039" cy="696490"/>
            </a:xfrm>
            <a:prstGeom prst="straightConnector1">
              <a:avLst/>
            </a:prstGeom>
            <a:noFill/>
            <a:ln cap="flat" cmpd="sng" w="13950">
              <a:solidFill>
                <a:schemeClr val="accent3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sp>
          <p:nvSpPr>
            <p:cNvPr id="336" name="Google Shape;336;p23"/>
            <p:cNvSpPr/>
            <p:nvPr/>
          </p:nvSpPr>
          <p:spPr>
            <a:xfrm>
              <a:off x="2247244" y="3561532"/>
              <a:ext cx="127665" cy="127665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cxnSp>
          <p:nvCxnSpPr>
            <p:cNvPr id="337" name="Google Shape;337;p23"/>
            <p:cNvCxnSpPr/>
            <p:nvPr/>
          </p:nvCxnSpPr>
          <p:spPr>
            <a:xfrm flipH="1" rot="10800000">
              <a:off x="7265810" y="2928875"/>
              <a:ext cx="7039" cy="696490"/>
            </a:xfrm>
            <a:prstGeom prst="straightConnector1">
              <a:avLst/>
            </a:prstGeom>
            <a:noFill/>
            <a:ln cap="flat" cmpd="sng" w="13950">
              <a:solidFill>
                <a:schemeClr val="accent3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sp>
          <p:nvSpPr>
            <p:cNvPr id="338" name="Google Shape;338;p23"/>
            <p:cNvSpPr/>
            <p:nvPr/>
          </p:nvSpPr>
          <p:spPr>
            <a:xfrm>
              <a:off x="7201978" y="3561532"/>
              <a:ext cx="127665" cy="127665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cxnSp>
          <p:nvCxnSpPr>
            <p:cNvPr id="339" name="Google Shape;339;p23"/>
            <p:cNvCxnSpPr/>
            <p:nvPr/>
          </p:nvCxnSpPr>
          <p:spPr>
            <a:xfrm flipH="1" rot="10800000">
              <a:off x="4777173" y="3599435"/>
              <a:ext cx="7039" cy="696490"/>
            </a:xfrm>
            <a:prstGeom prst="straightConnector1">
              <a:avLst/>
            </a:prstGeom>
            <a:noFill/>
            <a:ln cap="flat" cmpd="sng" w="13950">
              <a:solidFill>
                <a:schemeClr val="accent3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sp>
          <p:nvSpPr>
            <p:cNvPr id="340" name="Google Shape;340;p23"/>
            <p:cNvSpPr/>
            <p:nvPr/>
          </p:nvSpPr>
          <p:spPr>
            <a:xfrm>
              <a:off x="4713341" y="3561532"/>
              <a:ext cx="127665" cy="127665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cxnSp>
          <p:nvCxnSpPr>
            <p:cNvPr id="341" name="Google Shape;341;p23"/>
            <p:cNvCxnSpPr/>
            <p:nvPr/>
          </p:nvCxnSpPr>
          <p:spPr>
            <a:xfrm flipH="1" rot="10800000">
              <a:off x="9743294" y="3599435"/>
              <a:ext cx="7039" cy="696490"/>
            </a:xfrm>
            <a:prstGeom prst="straightConnector1">
              <a:avLst/>
            </a:prstGeom>
            <a:noFill/>
            <a:ln cap="flat" cmpd="sng" w="13950">
              <a:solidFill>
                <a:schemeClr val="accent3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sp>
          <p:nvSpPr>
            <p:cNvPr id="342" name="Google Shape;342;p23"/>
            <p:cNvSpPr/>
            <p:nvPr/>
          </p:nvSpPr>
          <p:spPr>
            <a:xfrm>
              <a:off x="9679462" y="3561532"/>
              <a:ext cx="127665" cy="127665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sp>
        <p:nvSpPr>
          <p:cNvPr id="343" name="Google Shape;343;p23"/>
          <p:cNvSpPr/>
          <p:nvPr/>
        </p:nvSpPr>
        <p:spPr>
          <a:xfrm>
            <a:off x="2293841" y="1523838"/>
            <a:ext cx="2504854" cy="73456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635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Char char="•"/>
            </a:pPr>
            <a:r>
              <a:rPr lang="tr-TR" sz="10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A presentation template that helps founders create a visually impressive and effective pitch. </a:t>
            </a:r>
            <a:endParaRPr sz="10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44" name="Google Shape;344;p23"/>
          <p:cNvSpPr/>
          <p:nvPr/>
        </p:nvSpPr>
        <p:spPr>
          <a:xfrm>
            <a:off x="6019095" y="1523838"/>
            <a:ext cx="2504854" cy="50315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635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Char char="•"/>
            </a:pPr>
            <a:r>
              <a:rPr lang="tr-TR" sz="10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I hope and I believe that this Template will your Time, Money and Reputation.</a:t>
            </a:r>
            <a:endParaRPr sz="10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45" name="Google Shape;345;p23"/>
          <p:cNvSpPr/>
          <p:nvPr/>
        </p:nvSpPr>
        <p:spPr>
          <a:xfrm>
            <a:off x="729928" y="3221944"/>
            <a:ext cx="2504854" cy="50315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635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Char char="•"/>
            </a:pPr>
            <a:r>
              <a:rPr lang="tr-TR" sz="10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Get a modern PowerPoint Presentation that is beautifully designed.</a:t>
            </a:r>
            <a:endParaRPr sz="10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346" name="Google Shape;346;p23"/>
          <p:cNvSpPr/>
          <p:nvPr/>
        </p:nvSpPr>
        <p:spPr>
          <a:xfrm>
            <a:off x="4312308" y="3221944"/>
            <a:ext cx="2504854" cy="73456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635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000"/>
              <a:buFont typeface="Arial"/>
              <a:buChar char="•"/>
            </a:pPr>
            <a:r>
              <a:rPr lang="tr-TR" sz="100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rPr>
              <a:t>Show and explain your web, app or software projects using these  gadget templates.</a:t>
            </a:r>
            <a:endParaRPr sz="1000">
              <a:solidFill>
                <a:srgbClr val="595959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grpSp>
        <p:nvGrpSpPr>
          <p:cNvPr id="347" name="Google Shape;347;p23"/>
          <p:cNvGrpSpPr/>
          <p:nvPr/>
        </p:nvGrpSpPr>
        <p:grpSpPr>
          <a:xfrm>
            <a:off x="1097335" y="1220307"/>
            <a:ext cx="1267649" cy="1268448"/>
            <a:chOff x="1097335" y="1220307"/>
            <a:chExt cx="1267649" cy="1268448"/>
          </a:xfrm>
        </p:grpSpPr>
        <p:sp>
          <p:nvSpPr>
            <p:cNvPr id="348" name="Google Shape;348;p23"/>
            <p:cNvSpPr/>
            <p:nvPr/>
          </p:nvSpPr>
          <p:spPr>
            <a:xfrm rot="3738964">
              <a:off x="1261078" y="1385399"/>
              <a:ext cx="940162" cy="938264"/>
            </a:xfrm>
            <a:custGeom>
              <a:rect b="b" l="l" r="r" t="t"/>
              <a:pathLst>
                <a:path extrusionOk="0"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49" name="Google Shape;349;p23"/>
            <p:cNvSpPr txBox="1"/>
            <p:nvPr/>
          </p:nvSpPr>
          <p:spPr>
            <a:xfrm>
              <a:off x="1410142" y="1664221"/>
              <a:ext cx="447558" cy="300082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5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# 1</a:t>
              </a:r>
              <a:endParaRPr sz="135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50" name="Google Shape;350;p23"/>
          <p:cNvGrpSpPr/>
          <p:nvPr/>
        </p:nvGrpSpPr>
        <p:grpSpPr>
          <a:xfrm>
            <a:off x="4815533" y="1220307"/>
            <a:ext cx="1267649" cy="1268448"/>
            <a:chOff x="1097335" y="1220307"/>
            <a:chExt cx="1267649" cy="1268448"/>
          </a:xfrm>
        </p:grpSpPr>
        <p:sp>
          <p:nvSpPr>
            <p:cNvPr id="351" name="Google Shape;351;p23"/>
            <p:cNvSpPr/>
            <p:nvPr/>
          </p:nvSpPr>
          <p:spPr>
            <a:xfrm rot="3738964">
              <a:off x="1261078" y="1385399"/>
              <a:ext cx="940162" cy="938264"/>
            </a:xfrm>
            <a:custGeom>
              <a:rect b="b" l="l" r="r" t="t"/>
              <a:pathLst>
                <a:path extrusionOk="0"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52" name="Google Shape;352;p23"/>
            <p:cNvSpPr txBox="1"/>
            <p:nvPr/>
          </p:nvSpPr>
          <p:spPr>
            <a:xfrm>
              <a:off x="1410142" y="1664221"/>
              <a:ext cx="447558" cy="300082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5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# 2</a:t>
              </a:r>
              <a:endParaRPr sz="135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53" name="Google Shape;353;p23"/>
          <p:cNvGrpSpPr/>
          <p:nvPr/>
        </p:nvGrpSpPr>
        <p:grpSpPr>
          <a:xfrm>
            <a:off x="2949057" y="3046154"/>
            <a:ext cx="1267649" cy="1268448"/>
            <a:chOff x="1097335" y="1220307"/>
            <a:chExt cx="1267649" cy="1268448"/>
          </a:xfrm>
        </p:grpSpPr>
        <p:sp>
          <p:nvSpPr>
            <p:cNvPr id="354" name="Google Shape;354;p23"/>
            <p:cNvSpPr/>
            <p:nvPr/>
          </p:nvSpPr>
          <p:spPr>
            <a:xfrm rot="3738964">
              <a:off x="1261078" y="1385399"/>
              <a:ext cx="940162" cy="938264"/>
            </a:xfrm>
            <a:custGeom>
              <a:rect b="b" l="l" r="r" t="t"/>
              <a:pathLst>
                <a:path extrusionOk="0"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55" name="Google Shape;355;p23"/>
            <p:cNvSpPr txBox="1"/>
            <p:nvPr/>
          </p:nvSpPr>
          <p:spPr>
            <a:xfrm>
              <a:off x="1410142" y="1664221"/>
              <a:ext cx="447558" cy="300082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5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# 3</a:t>
              </a:r>
              <a:endParaRPr sz="135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56" name="Google Shape;356;p23"/>
          <p:cNvGrpSpPr/>
          <p:nvPr/>
        </p:nvGrpSpPr>
        <p:grpSpPr>
          <a:xfrm>
            <a:off x="6671304" y="3046154"/>
            <a:ext cx="1267649" cy="1268448"/>
            <a:chOff x="1097335" y="1220307"/>
            <a:chExt cx="1267649" cy="1268448"/>
          </a:xfrm>
        </p:grpSpPr>
        <p:sp>
          <p:nvSpPr>
            <p:cNvPr id="357" name="Google Shape;357;p23"/>
            <p:cNvSpPr/>
            <p:nvPr/>
          </p:nvSpPr>
          <p:spPr>
            <a:xfrm rot="3738964">
              <a:off x="1261078" y="1385399"/>
              <a:ext cx="940162" cy="938264"/>
            </a:xfrm>
            <a:custGeom>
              <a:rect b="b" l="l" r="r" t="t"/>
              <a:pathLst>
                <a:path extrusionOk="0" h="1800200" w="1800200">
                  <a:moveTo>
                    <a:pt x="0" y="900100"/>
                  </a:moveTo>
                  <a:cubicBezTo>
                    <a:pt x="0" y="661379"/>
                    <a:pt x="94832" y="432435"/>
                    <a:pt x="263634" y="263633"/>
                  </a:cubicBezTo>
                  <a:cubicBezTo>
                    <a:pt x="432436" y="94832"/>
                    <a:pt x="661380" y="0"/>
                    <a:pt x="900101" y="1"/>
                  </a:cubicBezTo>
                  <a:cubicBezTo>
                    <a:pt x="1138822" y="1"/>
                    <a:pt x="1367766" y="94833"/>
                    <a:pt x="1536568" y="263635"/>
                  </a:cubicBezTo>
                  <a:cubicBezTo>
                    <a:pt x="1705369" y="432437"/>
                    <a:pt x="1800201" y="661381"/>
                    <a:pt x="1800200" y="900102"/>
                  </a:cubicBezTo>
                  <a:cubicBezTo>
                    <a:pt x="1800200" y="1138823"/>
                    <a:pt x="1705368" y="1367767"/>
                    <a:pt x="1536567" y="1536569"/>
                  </a:cubicBezTo>
                  <a:cubicBezTo>
                    <a:pt x="1367765" y="1705371"/>
                    <a:pt x="1138821" y="1800202"/>
                    <a:pt x="900100" y="1800202"/>
                  </a:cubicBezTo>
                  <a:cubicBezTo>
                    <a:pt x="661379" y="1800202"/>
                    <a:pt x="432435" y="1705370"/>
                    <a:pt x="263633" y="1536568"/>
                  </a:cubicBezTo>
                  <a:cubicBezTo>
                    <a:pt x="94832" y="1367766"/>
                    <a:pt x="0" y="1138822"/>
                    <a:pt x="0" y="900101"/>
                  </a:cubicBezTo>
                  <a:lnTo>
                    <a:pt x="0" y="90010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58" name="Google Shape;358;p23"/>
            <p:cNvSpPr txBox="1"/>
            <p:nvPr/>
          </p:nvSpPr>
          <p:spPr>
            <a:xfrm>
              <a:off x="1410142" y="1664221"/>
              <a:ext cx="447558" cy="300082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350">
                  <a:solidFill>
                    <a:schemeClr val="lt1"/>
                  </a:solidFill>
                  <a:latin typeface="Rockwell"/>
                  <a:ea typeface="Rockwell"/>
                  <a:cs typeface="Rockwell"/>
                  <a:sym typeface="Rockwell"/>
                </a:rPr>
                <a:t># 4</a:t>
              </a:r>
              <a:endParaRPr sz="1350">
                <a:solidFill>
                  <a:schemeClr val="lt1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  <p:grpSp>
        <p:nvGrpSpPr>
          <p:cNvPr id="359" name="Google Shape;359;p23"/>
          <p:cNvGrpSpPr/>
          <p:nvPr/>
        </p:nvGrpSpPr>
        <p:grpSpPr>
          <a:xfrm>
            <a:off x="293117" y="242680"/>
            <a:ext cx="3900312" cy="369332"/>
            <a:chOff x="585861" y="319364"/>
            <a:chExt cx="5200425" cy="492443"/>
          </a:xfrm>
        </p:grpSpPr>
        <p:sp>
          <p:nvSpPr>
            <p:cNvPr id="360" name="Google Shape;360;p23"/>
            <p:cNvSpPr txBox="1"/>
            <p:nvPr/>
          </p:nvSpPr>
          <p:spPr>
            <a:xfrm>
              <a:off x="718211" y="319364"/>
              <a:ext cx="2803508" cy="4924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800">
                  <a:solidFill>
                    <a:srgbClr val="3F3F3F"/>
                  </a:solidFill>
                  <a:latin typeface="Rockwell"/>
                  <a:ea typeface="Rockwell"/>
                  <a:cs typeface="Rockwell"/>
                  <a:sym typeface="Rockwell"/>
                </a:rPr>
                <a:t>CAR SHOWROOM</a:t>
              </a:r>
              <a:endParaRPr sz="1800">
                <a:solidFill>
                  <a:srgbClr val="3F3F3F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61" name="Google Shape;361;p23"/>
            <p:cNvSpPr/>
            <p:nvPr/>
          </p:nvSpPr>
          <p:spPr>
            <a:xfrm rot="5400000">
              <a:off x="509927" y="489745"/>
              <a:ext cx="304323" cy="152455"/>
            </a:xfrm>
            <a:prstGeom prst="triangle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080808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  <p:sp>
          <p:nvSpPr>
            <p:cNvPr id="362" name="Google Shape;362;p23"/>
            <p:cNvSpPr txBox="1"/>
            <p:nvPr/>
          </p:nvSpPr>
          <p:spPr>
            <a:xfrm>
              <a:off x="3558749" y="429775"/>
              <a:ext cx="2227537" cy="3385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tr-TR" sz="1050">
                  <a:solidFill>
                    <a:srgbClr val="595959"/>
                  </a:solidFill>
                  <a:latin typeface="Rockwell"/>
                  <a:ea typeface="Rockwell"/>
                  <a:cs typeface="Rockwell"/>
                  <a:sym typeface="Rockwell"/>
                </a:rPr>
                <a:t>  Click here to add Title</a:t>
              </a:r>
              <a:endParaRPr sz="1050">
                <a:solidFill>
                  <a:srgbClr val="595959"/>
                </a:solidFill>
                <a:latin typeface="Rockwell"/>
                <a:ea typeface="Rockwell"/>
                <a:cs typeface="Rockwell"/>
                <a:sym typeface="Rockwell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Car Showroom Presentation template - GoogleSlides.org">
  <a:themeElements>
    <a:clrScheme name="Office 主题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eması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