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0E26CB2-3990-495F-AF9B-DCC908A418B6}">
  <a:tblStyle styleId="{C0E26CB2-3990-495F-AF9B-DCC908A418B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plants grow flowers?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{C0E26CB2-3990-495F-AF9B-DCC908A418B6}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reproductive part of some plants that can make seeds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nectar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sugary liquid that plants make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offspring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pollen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powder plants make that is involved in plant reproduction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pollination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process of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moving pollen from one part of a flower (the stamen) to another part of a flower (the stigma)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reproduction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living things when they have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stamen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a flower that has pollen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stigma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sticky part of a flower that pollen can stick 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plants grow flowers?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