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notesSlides/notesSlide1.xml" ContentType="application/vnd.openxmlformats-officedocument.presentationml.notesSlide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6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Microsoft_Excel_Worksheet.xlsx"/></Relationships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Sheet1!$A$2:$A$9</cx:f>
        <cx:lvl ptCount="8">
          <cx:pt idx="0">Category 1</cx:pt>
          <cx:pt idx="1">Category 2</cx:pt>
          <cx:pt idx="2">Category 3</cx:pt>
          <cx:pt idx="3">Category 4</cx:pt>
          <cx:pt idx="4">Category 5</cx:pt>
          <cx:pt idx="5">Category 6</cx:pt>
          <cx:pt idx="6">Category 7</cx:pt>
          <cx:pt idx="7">Category 8</cx:pt>
        </cx:lvl>
      </cx:strDim>
      <cx:numDim type="val">
        <cx:f>Sheet1!$B$2:$B$9</cx:f>
        <cx:lvl ptCount="8" formatCode="General">
          <cx:pt idx="0">100</cx:pt>
          <cx:pt idx="1">20</cx:pt>
          <cx:pt idx="2">50</cx:pt>
          <cx:pt idx="3">-40</cx:pt>
          <cx:pt idx="4">130</cx:pt>
          <cx:pt idx="5">-60</cx:pt>
          <cx:pt idx="6">70</cx:pt>
          <cx:pt idx="7">140</cx:pt>
        </cx:lvl>
      </cx:numDim>
    </cx:data>
  </cx:chartData>
  <cx:chart>
    <cx:plotArea>
      <cx:plotAreaRegion>
        <cx:series layoutId="waterfall" uniqueId="{157C4D19-0FC1-450C-815A-53E65F58DE0A}">
          <cx:tx>
            <cx:txData>
              <cx:f>Sheet1!$B$1</cx:f>
              <cx:v>Series1</cx:v>
            </cx:txData>
          </cx:tx>
          <cx:dataId val="0"/>
          <cx:layoutPr>
            <cx:subtotals>
              <cx:idx val="0"/>
              <cx:idx val="4"/>
              <cx:idx val="7"/>
            </cx:subtotals>
          </cx:layoutPr>
        </cx:series>
      </cx:plotAreaRegion>
      <cx:axis id="0">
        <cx:catScaling gapWidth="0.5"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/>
            </a:pPr>
            <a:endParaRPr lang="en-US" sz="1197" b="0" i="0" u="none" strike="noStrike" baseline="0">
              <a:solidFill>
                <a:prstClr val="black">
                  <a:lumMod val="65000"/>
                  <a:lumOff val="35000"/>
                </a:prstClr>
              </a:solidFill>
              <a:latin typeface="Arial"/>
            </a:endParaRPr>
          </a:p>
        </cx:txPr>
      </cx:axis>
      <cx:axis id="1">
        <cx:valScaling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 sz="1400"/>
            </a:pPr>
            <a:endParaRPr lang="en-US" sz="1400" b="0" i="0" u="none" strike="noStrike" baseline="0">
              <a:solidFill>
                <a:prstClr val="black">
                  <a:lumMod val="65000"/>
                  <a:lumOff val="35000"/>
                </a:prstClr>
              </a:solidFill>
              <a:latin typeface="Arial"/>
            </a:endParaRPr>
          </a:p>
        </cx:txPr>
      </cx:axis>
    </cx:plotArea>
    <cx:legend pos="t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 sz="1400"/>
          </a:pPr>
          <a:endParaRPr lang="en-US" sz="1400" b="0" i="0" u="none" strike="noStrike" baseline="0">
            <a:solidFill>
              <a:prstClr val="black">
                <a:lumMod val="65000"/>
                <a:lumOff val="35000"/>
              </a:prstClr>
            </a:solidFill>
            <a:latin typeface="Arial"/>
          </a:endParaRPr>
        </a:p>
      </cx:txPr>
    </cx:legend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9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8C9E73-F2F7-4C58-BF31-7F38D6994C8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360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5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13.xml"/><Relationship Id="rId6" Type="http://schemas.microsoft.com/office/2014/relationships/chartEx" Target="../charts/chartEx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8BEB65-0A7B-4507-AD76-BF4542B2FC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4EF156EA-BA23-CB8D-4318-079310EBE86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47" imgH="348" progId="TCLayout.ActiveDocument.1">
                  <p:embed/>
                </p:oleObj>
              </mc:Choice>
              <mc:Fallback>
                <p:oleObj name="think-cell Slide" r:id="rId4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EF156EA-BA23-CB8D-4318-079310EBE86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itle 1">
            <a:extLst>
              <a:ext uri="{FF2B5EF4-FFF2-40B4-BE49-F238E27FC236}">
                <a16:creationId xmlns:a16="http://schemas.microsoft.com/office/drawing/2014/main" id="{057C70C1-AD77-F6F0-018F-323F5691F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Waterfall Chart / Text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373E33C4-CEDE-C2D5-C580-BC0C35EE4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F3DB3168-C22A-FAC7-479C-2F4BF29EC4B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8C4C0B58-4A4E-78A7-F6BF-D5787407764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6" name="Chart Placeholder 5">
                <a:extLst>
                  <a:ext uri="{FF2B5EF4-FFF2-40B4-BE49-F238E27FC236}">
                    <a16:creationId xmlns:a16="http://schemas.microsoft.com/office/drawing/2014/main" id="{A7CA90D4-A2C7-F75F-15BC-C36EF038D76D}"/>
                  </a:ext>
                </a:extLst>
              </p:cNvPr>
              <p:cNvGraphicFramePr>
                <a:graphicFrameLocks noGrp="1"/>
              </p:cNvGraphicFramePr>
              <p:nvPr>
                <p:ph type="chart" sz="quarter" idx="14"/>
              </p:nvPr>
            </p:nvGraphicFramePr>
            <p:xfrm>
              <a:off x="554038" y="1720850"/>
              <a:ext cx="7015162" cy="4456113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6"/>
              </a:graphicData>
            </a:graphic>
          </p:graphicFrame>
        </mc:Choice>
        <mc:Fallback xmlns="">
          <p:pic>
            <p:nvPicPr>
              <p:cNvPr id="6" name="Chart Placeholder 5">
                <a:extLst>
                  <a:ext uri="{FF2B5EF4-FFF2-40B4-BE49-F238E27FC236}">
                    <a16:creationId xmlns:a16="http://schemas.microsoft.com/office/drawing/2014/main" id="{A7CA90D4-A2C7-F75F-15BC-C36EF038D76D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54038" y="1720850"/>
                <a:ext cx="7015162" cy="4456113"/>
              </a:xfrm>
              <a:prstGeom prst="rect">
                <a:avLst/>
              </a:prstGeom>
            </p:spPr>
          </p:pic>
        </mc:Fallback>
      </mc:AlternateContent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77BCB220-6EAA-83EF-9E35-2EA2765241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Lorem ipsum dolor sit amet, consectetuer adipiscing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 Maecenas porttitor congue massa. Fusce posuere, magna sed pulvinar ultricies, purus lectus malesuada libero, sit amet commodo magna eros quis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Nunc viverra imperdiet enim. Fusce est. Vivamus a </a:t>
            </a:r>
            <a:r>
              <a:rPr lang="en-US" dirty="0" err="1"/>
              <a:t>tellus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Pellentesque habitant morbi tristique senectus et netus et malesuada fames ac turpis </a:t>
            </a:r>
            <a:r>
              <a:rPr lang="en-US" dirty="0" err="1"/>
              <a:t>egestas</a:t>
            </a:r>
            <a:r>
              <a:rPr lang="en-US" dirty="0"/>
              <a:t>.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28144CD8-6634-4516-F989-81BFCBCF383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407226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1599</TotalTime>
  <Words>86</Words>
  <Application>Microsoft Office PowerPoint</Application>
  <PresentationFormat>Widescreen</PresentationFormat>
  <Paragraphs>10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Waterfall Chart / 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186</cp:revision>
  <dcterms:created xsi:type="dcterms:W3CDTF">2025-07-09T10:57:17Z</dcterms:created>
  <dcterms:modified xsi:type="dcterms:W3CDTF">2025-10-22T09:54:29Z</dcterms:modified>
  <cp:category/>
</cp:coreProperties>
</file>