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57C2DF-C891-4AE1-8F17-9EC5920D6A1A}" type="datetimeFigureOut">
              <a:rPr lang="en-US" smtClean="0"/>
              <a:t>01-Feb-17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BB928C-8B4B-484B-A8B2-2245BD6A1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178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A0A86-1584-4C7E-879F-1A95A0A48F8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53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F186E-FD42-465A-A323-EAA5241FCC55}" type="datetimeFigureOut">
              <a:rPr lang="en-US" smtClean="0"/>
              <a:t>01-Feb-17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1074-BD01-44BD-92DD-40FF91DEBB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569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F186E-FD42-465A-A323-EAA5241FCC55}" type="datetimeFigureOut">
              <a:rPr lang="en-US" smtClean="0"/>
              <a:t>01-Feb-17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1074-BD01-44BD-92DD-40FF91DEBB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188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F186E-FD42-465A-A323-EAA5241FCC55}" type="datetimeFigureOut">
              <a:rPr lang="en-US" smtClean="0"/>
              <a:t>01-Feb-17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1074-BD01-44BD-92DD-40FF91DEBB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625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F186E-FD42-465A-A323-EAA5241FCC55}" type="datetimeFigureOut">
              <a:rPr lang="en-US" smtClean="0"/>
              <a:t>01-Feb-17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1074-BD01-44BD-92DD-40FF91DEBB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685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F186E-FD42-465A-A323-EAA5241FCC55}" type="datetimeFigureOut">
              <a:rPr lang="en-US" smtClean="0"/>
              <a:t>01-Feb-17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1074-BD01-44BD-92DD-40FF91DEBB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61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F186E-FD42-465A-A323-EAA5241FCC55}" type="datetimeFigureOut">
              <a:rPr lang="en-US" smtClean="0"/>
              <a:t>01-Feb-17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1074-BD01-44BD-92DD-40FF91DEBB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320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F186E-FD42-465A-A323-EAA5241FCC55}" type="datetimeFigureOut">
              <a:rPr lang="en-US" smtClean="0"/>
              <a:t>01-Feb-17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1074-BD01-44BD-92DD-40FF91DEBB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75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F186E-FD42-465A-A323-EAA5241FCC55}" type="datetimeFigureOut">
              <a:rPr lang="en-US" smtClean="0"/>
              <a:t>01-Feb-17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1074-BD01-44BD-92DD-40FF91DEBB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803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F186E-FD42-465A-A323-EAA5241FCC55}" type="datetimeFigureOut">
              <a:rPr lang="en-US" smtClean="0"/>
              <a:t>01-Feb-17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1074-BD01-44BD-92DD-40FF91DEBB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080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F186E-FD42-465A-A323-EAA5241FCC55}" type="datetimeFigureOut">
              <a:rPr lang="en-US" smtClean="0"/>
              <a:t>01-Feb-17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1074-BD01-44BD-92DD-40FF91DEBB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761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F186E-FD42-465A-A323-EAA5241FCC55}" type="datetimeFigureOut">
              <a:rPr lang="en-US" smtClean="0"/>
              <a:t>01-Feb-17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1074-BD01-44BD-92DD-40FF91DEBB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957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F186E-FD42-465A-A323-EAA5241FCC55}" type="datetimeFigureOut">
              <a:rPr lang="en-US" smtClean="0"/>
              <a:t>01-Feb-17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71074-BD01-44BD-92DD-40FF91DEBB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756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85800"/>
            <a:ext cx="8229600" cy="1828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ANATOMY OF FACIAL NERVE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8762999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027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027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6907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763000" cy="6400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only to </a:t>
            </a:r>
            <a:r>
              <a:rPr lang="en-US" dirty="0" err="1" smtClean="0"/>
              <a:t>vagus</a:t>
            </a:r>
            <a:r>
              <a:rPr lang="en-US" dirty="0" smtClean="0"/>
              <a:t> as the “busiest” cranial nerve of the human body.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Nerve of the 2</a:t>
            </a:r>
            <a:r>
              <a:rPr lang="en-US" baseline="30000" dirty="0" smtClean="0"/>
              <a:t>nd</a:t>
            </a:r>
            <a:r>
              <a:rPr lang="en-US" dirty="0" smtClean="0"/>
              <a:t> </a:t>
            </a:r>
            <a:r>
              <a:rPr lang="en-US" dirty="0" err="1" smtClean="0"/>
              <a:t>branchial</a:t>
            </a:r>
            <a:r>
              <a:rPr lang="en-US" dirty="0" smtClean="0"/>
              <a:t> arch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facial nerve consists of the facial nerve proper and the </a:t>
            </a:r>
            <a:r>
              <a:rPr lang="en-US" dirty="0" err="1" smtClean="0"/>
              <a:t>intermedius</a:t>
            </a:r>
            <a:r>
              <a:rPr lang="en-US" dirty="0" smtClean="0"/>
              <a:t> nerve</a:t>
            </a:r>
          </a:p>
          <a:p>
            <a:pPr marL="137160" indent="0"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Both the facial nerve and the </a:t>
            </a:r>
            <a:r>
              <a:rPr lang="en-US" dirty="0" err="1" smtClean="0"/>
              <a:t>intermedius</a:t>
            </a:r>
            <a:r>
              <a:rPr lang="en-US" dirty="0" smtClean="0"/>
              <a:t> nerve emerge from the CNS in the </a:t>
            </a:r>
            <a:r>
              <a:rPr lang="en-US" dirty="0" err="1" smtClean="0"/>
              <a:t>cerebellopontine</a:t>
            </a:r>
            <a:r>
              <a:rPr lang="en-US" dirty="0" smtClean="0"/>
              <a:t> angle at the caudal border of the pons, b/w the </a:t>
            </a:r>
            <a:r>
              <a:rPr lang="en-US" dirty="0" err="1" smtClean="0"/>
              <a:t>abducens</a:t>
            </a:r>
            <a:r>
              <a:rPr lang="en-US" dirty="0" smtClean="0"/>
              <a:t> nerve and the </a:t>
            </a:r>
            <a:r>
              <a:rPr lang="en-US" dirty="0" err="1" smtClean="0"/>
              <a:t>vestibulocochlear</a:t>
            </a:r>
            <a:r>
              <a:rPr lang="en-US" dirty="0" smtClean="0"/>
              <a:t> nerve.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727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4872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5264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1250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458200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480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7630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3820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106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368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6868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4189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6868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6853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610600" cy="632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6974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686800" cy="632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4351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64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9973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7630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4401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8610600" cy="638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53680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8398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640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30345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8610600" cy="636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611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610600" cy="632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8559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458200" cy="632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5583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TRIGEMINAL NERVE ( CN V)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8763000" cy="5333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86616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6106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5495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763000" cy="62484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Sensory component has 3 divisions :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Ophthalmic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Maxillary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err="1" smtClean="0"/>
              <a:t>Mandibullar</a:t>
            </a:r>
            <a:endParaRPr lang="en-US" dirty="0" smtClean="0"/>
          </a:p>
          <a:p>
            <a:pPr marL="137160" indent="0" algn="ctr">
              <a:buNone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Motor and principal sensory nuclei :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err="1" smtClean="0"/>
              <a:t>Midpons</a:t>
            </a:r>
            <a:endParaRPr lang="en-US" dirty="0" smtClean="0"/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Spinal tract and nuclei( pain, temp) pons to upper cervical cord.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 algn="ctr"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7346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FF0000"/>
                </a:solidFill>
              </a:rPr>
              <a:t>NUCLEI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458200" cy="5334000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A cranial nerve nucleus a collection of neurons( gray matter) in the brain stem that is associated with one or more cranial nerves.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Axons carrying information to and from the CN form a synapse first at these nuclei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Lesions </a:t>
            </a:r>
            <a:r>
              <a:rPr lang="en-US" dirty="0" err="1" smtClean="0"/>
              <a:t>occuring</a:t>
            </a:r>
            <a:r>
              <a:rPr lang="en-US" dirty="0" smtClean="0"/>
              <a:t> at these nuclei can lead to effects resembling those seen by the severing of nerves they are associated with.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3390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610600" cy="6248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21549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3058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49104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686800" cy="654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32472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0000"/>
                </a:solidFill>
              </a:rPr>
              <a:t>MOTOR NUCLEUS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458200" cy="5090160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Innervates muscles of :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Mastication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Tensor Tympani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Tensor </a:t>
            </a:r>
            <a:r>
              <a:rPr lang="en-US" dirty="0" err="1" smtClean="0"/>
              <a:t>Palatain</a:t>
            </a:r>
            <a:endParaRPr lang="en-US" dirty="0" smtClean="0"/>
          </a:p>
          <a:p>
            <a:pPr algn="ctr"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Derived from  first </a:t>
            </a:r>
            <a:r>
              <a:rPr lang="en-US" dirty="0" err="1" smtClean="0"/>
              <a:t>branchial</a:t>
            </a:r>
            <a:r>
              <a:rPr lang="en-US" dirty="0" smtClean="0"/>
              <a:t> arch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Located in pons medial to principle sensory nucleus.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5917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106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05116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106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63095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106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42062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8762999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26266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89916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1797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10600" cy="640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06870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8610600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3646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10600" cy="640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8532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6106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57914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763000" cy="640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7822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8839200" cy="6248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50747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686800" cy="632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36958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8991600" cy="632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20272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640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05801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10600" cy="632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91055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8686800" cy="6248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91344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640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86480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8763000" cy="632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05830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762999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50190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106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77240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8991600" cy="640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36392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8915400" cy="640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17649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686800" cy="6553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90535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10600" cy="640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421184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09" y="228600"/>
            <a:ext cx="8839200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39213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763000" cy="632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12837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7630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87336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640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47728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640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94446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632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21923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686800" cy="632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49948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640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22035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8686800" cy="64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597641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610600" cy="632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051423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763000" cy="662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31119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534400" cy="640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912602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686800" cy="640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5773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199</Words>
  <Application>Microsoft Office PowerPoint</Application>
  <PresentationFormat>On-screen Show (4:3)</PresentationFormat>
  <Paragraphs>37</Paragraphs>
  <Slides>67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Office Theme</vt:lpstr>
      <vt:lpstr>ANATOMY OF FACIAL NERVE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TRIGEMINAL NERVE ( CN V)</vt:lpstr>
      <vt:lpstr>PowerPoint Presentation</vt:lpstr>
      <vt:lpstr>PowerPoint Presentation</vt:lpstr>
      <vt:lpstr>NUCLEI</vt:lpstr>
      <vt:lpstr>PowerPoint Presentation</vt:lpstr>
      <vt:lpstr>PowerPoint Presentation</vt:lpstr>
      <vt:lpstr>PowerPoint Presentation</vt:lpstr>
      <vt:lpstr>MOTOR NUCLEUS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OF FACIAL NERVE</dc:title>
  <dc:creator>Ijaytim</dc:creator>
  <cp:lastModifiedBy>Ijaytim</cp:lastModifiedBy>
  <cp:revision>1</cp:revision>
  <dcterms:created xsi:type="dcterms:W3CDTF">2017-01-31T08:03:22Z</dcterms:created>
  <dcterms:modified xsi:type="dcterms:W3CDTF">2017-02-01T05:28:25Z</dcterms:modified>
</cp:coreProperties>
</file>