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Oxanium"/>
      <p:bold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hzxIEQApt3kS0HpkwnRnVmExVl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xanium-bold.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2bffceab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2bffceab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2bffceab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c2bffceaba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c2bffceaba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c2bffceaba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2bffceaba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c2bffceaba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c2bffceaba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2bffceaba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c2bffceaba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c2bffceaba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c2bffceaba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c2bffceaba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c2bffceaba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2bffceaba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c2bffceaba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c2bffceaba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2bffceaba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c2bffceaba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c2bffceaba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c2bffceaba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c2bffceaba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c2bffceaba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2bffceaba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c2bffceaba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c2bffceaba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c2bffceaba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c2bffceaba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c2bffceaba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2bffceaba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c2bffceaba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2bffceaba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2bffceab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2bffceab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2bffceab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c2bffceaba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c2bffceaba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c2bffceaba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2bffceaba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c2bffceaba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c2bffceaba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2bffceaba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c2bffceaba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c2bffceaba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2bffceaba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c2bffceaba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c2bffceaba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c2bffceaba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c2bffceaba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2c2bffceaba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c2bffceaba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c2bffceaba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c2bffceaba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c2bffceaba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c2bffceaba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c2bffceaba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2bffceaba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c2bffceaba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c2bffceaba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c2bffceaba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c2bffceaba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c2bffceaba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2bffceaba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c2bffceaba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c2bffceaba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2bffceaba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c2bffceaba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c2bffceaba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2bffceaba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c2bffceaba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c2bffceaba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c2bffceaba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c2bffceaba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c2bffceaba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png"/><Relationship Id="rId11" Type="http://schemas.openxmlformats.org/officeDocument/2006/relationships/image" Target="../media/image54.png"/><Relationship Id="rId10" Type="http://schemas.openxmlformats.org/officeDocument/2006/relationships/image" Target="../media/image50.png"/><Relationship Id="rId9" Type="http://schemas.openxmlformats.org/officeDocument/2006/relationships/image" Target="../media/image49.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70.png"/><Relationship Id="rId6" Type="http://schemas.openxmlformats.org/officeDocument/2006/relationships/image" Target="../media/image99.png"/><Relationship Id="rId7" Type="http://schemas.openxmlformats.org/officeDocument/2006/relationships/image" Target="../media/image1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78.png"/><Relationship Id="rId22" Type="http://schemas.openxmlformats.org/officeDocument/2006/relationships/image" Target="../media/image83.png"/><Relationship Id="rId21" Type="http://schemas.openxmlformats.org/officeDocument/2006/relationships/image" Target="../media/image86.png"/><Relationship Id="rId24" Type="http://schemas.openxmlformats.org/officeDocument/2006/relationships/image" Target="../media/image88.png"/><Relationship Id="rId23"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60.png"/><Relationship Id="rId26" Type="http://schemas.openxmlformats.org/officeDocument/2006/relationships/image" Target="../media/image84.png"/><Relationship Id="rId25" Type="http://schemas.openxmlformats.org/officeDocument/2006/relationships/image" Target="../media/image85.png"/><Relationship Id="rId28" Type="http://schemas.openxmlformats.org/officeDocument/2006/relationships/image" Target="../media/image87.png"/><Relationship Id="rId27" Type="http://schemas.openxmlformats.org/officeDocument/2006/relationships/image" Target="../media/image81.png"/><Relationship Id="rId5" Type="http://schemas.openxmlformats.org/officeDocument/2006/relationships/image" Target="../media/image95.png"/><Relationship Id="rId6" Type="http://schemas.openxmlformats.org/officeDocument/2006/relationships/image" Target="../media/image57.png"/><Relationship Id="rId7" Type="http://schemas.openxmlformats.org/officeDocument/2006/relationships/image" Target="../media/image63.png"/><Relationship Id="rId8" Type="http://schemas.openxmlformats.org/officeDocument/2006/relationships/image" Target="../media/image58.png"/><Relationship Id="rId11" Type="http://schemas.openxmlformats.org/officeDocument/2006/relationships/image" Target="../media/image66.png"/><Relationship Id="rId10" Type="http://schemas.openxmlformats.org/officeDocument/2006/relationships/image" Target="../media/image68.png"/><Relationship Id="rId13" Type="http://schemas.openxmlformats.org/officeDocument/2006/relationships/image" Target="../media/image71.png"/><Relationship Id="rId12" Type="http://schemas.openxmlformats.org/officeDocument/2006/relationships/image" Target="../media/image65.png"/><Relationship Id="rId15" Type="http://schemas.openxmlformats.org/officeDocument/2006/relationships/image" Target="../media/image90.png"/><Relationship Id="rId14" Type="http://schemas.openxmlformats.org/officeDocument/2006/relationships/image" Target="../media/image76.png"/><Relationship Id="rId17" Type="http://schemas.openxmlformats.org/officeDocument/2006/relationships/image" Target="../media/image73.png"/><Relationship Id="rId16" Type="http://schemas.openxmlformats.org/officeDocument/2006/relationships/image" Target="../media/image74.png"/><Relationship Id="rId19" Type="http://schemas.openxmlformats.org/officeDocument/2006/relationships/image" Target="../media/image77.png"/><Relationship Id="rId18"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92.png"/><Relationship Id="rId6"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97.png"/><Relationship Id="rId6" Type="http://schemas.openxmlformats.org/officeDocument/2006/relationships/image" Target="../media/image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101.png"/><Relationship Id="rId6" Type="http://schemas.openxmlformats.org/officeDocument/2006/relationships/image" Target="../media/image1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109.png"/><Relationship Id="rId5" Type="http://schemas.openxmlformats.org/officeDocument/2006/relationships/image" Target="../media/image105.png"/><Relationship Id="rId6" Type="http://schemas.openxmlformats.org/officeDocument/2006/relationships/image" Target="../media/image124.png"/><Relationship Id="rId7" Type="http://schemas.openxmlformats.org/officeDocument/2006/relationships/image" Target="../media/image108.png"/><Relationship Id="rId8" Type="http://schemas.openxmlformats.org/officeDocument/2006/relationships/image" Target="../media/image10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50.png"/><Relationship Id="rId6" Type="http://schemas.openxmlformats.org/officeDocument/2006/relationships/image" Target="../media/image139.png"/><Relationship Id="rId7" Type="http://schemas.openxmlformats.org/officeDocument/2006/relationships/image" Target="../media/image1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29.png"/><Relationship Id="rId9" Type="http://schemas.openxmlformats.org/officeDocument/2006/relationships/image" Target="../media/image125.png"/><Relationship Id="rId5" Type="http://schemas.openxmlformats.org/officeDocument/2006/relationships/image" Target="../media/image7.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7.png"/><Relationship Id="rId10" Type="http://schemas.openxmlformats.org/officeDocument/2006/relationships/image" Target="../media/image1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143.png"/><Relationship Id="rId5" Type="http://schemas.openxmlformats.org/officeDocument/2006/relationships/image" Target="../media/image133.png"/><Relationship Id="rId6" Type="http://schemas.openxmlformats.org/officeDocument/2006/relationships/image" Target="../media/image128.png"/><Relationship Id="rId7" Type="http://schemas.openxmlformats.org/officeDocument/2006/relationships/image" Target="../media/image130.png"/><Relationship Id="rId8" Type="http://schemas.openxmlformats.org/officeDocument/2006/relationships/image" Target="../media/image149.png"/><Relationship Id="rId11" Type="http://schemas.openxmlformats.org/officeDocument/2006/relationships/image" Target="../media/image135.png"/><Relationship Id="rId10" Type="http://schemas.openxmlformats.org/officeDocument/2006/relationships/image" Target="../media/image138.png"/><Relationship Id="rId13" Type="http://schemas.openxmlformats.org/officeDocument/2006/relationships/image" Target="../media/image131.png"/><Relationship Id="rId12" Type="http://schemas.openxmlformats.org/officeDocument/2006/relationships/image" Target="../media/image151.png"/><Relationship Id="rId15" Type="http://schemas.openxmlformats.org/officeDocument/2006/relationships/image" Target="../media/image136.png"/><Relationship Id="rId14" Type="http://schemas.openxmlformats.org/officeDocument/2006/relationships/image" Target="../media/image134.png"/><Relationship Id="rId17" Type="http://schemas.openxmlformats.org/officeDocument/2006/relationships/image" Target="../media/image152.png"/><Relationship Id="rId16" Type="http://schemas.openxmlformats.org/officeDocument/2006/relationships/image" Target="../media/image145.png"/><Relationship Id="rId19" Type="http://schemas.openxmlformats.org/officeDocument/2006/relationships/hyperlink" Target="https://eatemp.com/powerpoint-org-chart-template/" TargetMode="External"/><Relationship Id="rId18" Type="http://schemas.openxmlformats.org/officeDocument/2006/relationships/image" Target="../media/image1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hyperlink" Target="https://unsplash.com/" TargetMode="External"/><Relationship Id="rId6" Type="http://schemas.openxmlformats.org/officeDocument/2006/relationships/image" Target="../media/image1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55.png"/><Relationship Id="rId6" Type="http://schemas.openxmlformats.org/officeDocument/2006/relationships/image" Target="../media/image23.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48.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15" name="Shape 15"/>
        <p:cNvGrpSpPr/>
        <p:nvPr/>
      </p:nvGrpSpPr>
      <p:grpSpPr>
        <a:xfrm>
          <a:off x="0" y="0"/>
          <a:ext cx="0" cy="0"/>
          <a:chOff x="0" y="0"/>
          <a:chExt cx="0" cy="0"/>
        </a:xfrm>
      </p:grpSpPr>
      <p:pic>
        <p:nvPicPr>
          <p:cNvPr descr=" " id="16" name="Google Shape;16;g2c2bffceaba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c2bffceaba_0_0"/>
          <p:cNvSpPr/>
          <p:nvPr/>
        </p:nvSpPr>
        <p:spPr>
          <a:xfrm>
            <a:off x="12193524" y="3759200"/>
            <a:ext cx="11304300" cy="71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31000"/>
              <a:buFont typeface="Oxanium"/>
              <a:buNone/>
            </a:pPr>
            <a:r>
              <a:rPr b="1" i="0" lang="en-US" sz="31000" u="none" cap="none" strike="noStrike">
                <a:solidFill>
                  <a:srgbClr val="81F8FB"/>
                </a:solidFill>
                <a:latin typeface="Oxanium"/>
                <a:ea typeface="Oxanium"/>
                <a:cs typeface="Oxanium"/>
                <a:sym typeface="Oxanium"/>
              </a:rPr>
              <a:t>DATA</a:t>
            </a:r>
            <a:r>
              <a:rPr b="1" i="0" lang="en-US" sz="12800" u="none" cap="none" strike="noStrike">
                <a:solidFill>
                  <a:srgbClr val="BCFFFA"/>
                </a:solidFill>
                <a:latin typeface="Oxanium"/>
                <a:ea typeface="Oxanium"/>
                <a:cs typeface="Oxanium"/>
                <a:sym typeface="Oxanium"/>
              </a:rPr>
              <a:t> WAREHOUSE </a:t>
            </a:r>
            <a:endParaRPr b="0" i="0" sz="31000" u="none" cap="none" strike="noStrike">
              <a:solidFill>
                <a:schemeClr val="dk1"/>
              </a:solidFill>
              <a:latin typeface="Calibri"/>
              <a:ea typeface="Calibri"/>
              <a:cs typeface="Calibri"/>
              <a:sym typeface="Calibri"/>
            </a:endParaRPr>
          </a:p>
        </p:txBody>
      </p:sp>
      <p:sp>
        <p:nvSpPr>
          <p:cNvPr id="18" name="Google Shape;18;g2c2bffceaba_0_0"/>
          <p:cNvSpPr/>
          <p:nvPr/>
        </p:nvSpPr>
        <p:spPr>
          <a:xfrm>
            <a:off x="3950194" y="114300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c2bffceab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2bffceaba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c2bffceaba_0_0"/>
          <p:cNvPicPr preferRelativeResize="0"/>
          <p:nvPr/>
        </p:nvPicPr>
        <p:blipFill rotWithShape="1">
          <a:blip r:embed="rId5">
            <a:alphaModFix/>
          </a:blip>
          <a:srcRect b="0" l="0" r="0" t="0"/>
          <a:stretch/>
        </p:blipFill>
        <p:spPr>
          <a:xfrm>
            <a:off x="419152" y="1943100"/>
            <a:ext cx="11774372" cy="11772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205" name="Shape 205"/>
        <p:cNvGrpSpPr/>
        <p:nvPr/>
      </p:nvGrpSpPr>
      <p:grpSpPr>
        <a:xfrm>
          <a:off x="0" y="0"/>
          <a:ext cx="0" cy="0"/>
          <a:chOff x="0" y="0"/>
          <a:chExt cx="0" cy="0"/>
        </a:xfrm>
      </p:grpSpPr>
      <p:pic>
        <p:nvPicPr>
          <p:cNvPr descr=" " id="206" name="Google Shape;206;g2c2bffceaba_0_1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7" name="Google Shape;207;g2c2bffceaba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c2bffceaba_0_1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9" name="Google Shape;209;g2c2bffceaba_0_181"/>
          <p:cNvSpPr/>
          <p:nvPr/>
        </p:nvSpPr>
        <p:spPr>
          <a:xfrm>
            <a:off x="9107038" y="469900"/>
            <a:ext cx="722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PRICING PLAN</a:t>
            </a:r>
            <a:endParaRPr b="0" i="0" sz="8000" u="none" cap="none" strike="noStrike">
              <a:solidFill>
                <a:schemeClr val="dk1"/>
              </a:solidFill>
              <a:latin typeface="Calibri"/>
              <a:ea typeface="Calibri"/>
              <a:cs typeface="Calibri"/>
              <a:sym typeface="Calibri"/>
            </a:endParaRPr>
          </a:p>
        </p:txBody>
      </p:sp>
      <p:sp>
        <p:nvSpPr>
          <p:cNvPr id="210" name="Google Shape;210;g2c2bffceaba_0_181"/>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c2bffceaba_0_181"/>
          <p:cNvSpPr/>
          <p:nvPr/>
        </p:nvSpPr>
        <p:spPr>
          <a:xfrm>
            <a:off x="1778222" y="2489200"/>
            <a:ext cx="6439800" cy="9651900"/>
          </a:xfrm>
          <a:prstGeom prst="roundRect">
            <a:avLst>
              <a:gd fmla="val 3124" name="adj"/>
            </a:avLst>
          </a:prstGeom>
          <a:noFill/>
          <a:ln cap="flat" cmpd="sng" w="127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2bffceaba_0_181"/>
          <p:cNvPicPr preferRelativeResize="0"/>
          <p:nvPr/>
        </p:nvPicPr>
        <p:blipFill rotWithShape="1">
          <a:blip r:embed="rId5">
            <a:alphaModFix/>
          </a:blip>
          <a:srcRect b="0" l="0" r="0" t="0"/>
          <a:stretch/>
        </p:blipFill>
        <p:spPr>
          <a:xfrm>
            <a:off x="4222503" y="2946400"/>
            <a:ext cx="1551147" cy="1625600"/>
          </a:xfrm>
          <a:prstGeom prst="rect">
            <a:avLst/>
          </a:prstGeom>
          <a:noFill/>
          <a:ln>
            <a:noFill/>
          </a:ln>
        </p:spPr>
      </p:pic>
      <p:sp>
        <p:nvSpPr>
          <p:cNvPr id="213" name="Google Shape;213;g2c2bffceaba_0_181"/>
          <p:cNvSpPr/>
          <p:nvPr/>
        </p:nvSpPr>
        <p:spPr>
          <a:xfrm>
            <a:off x="4026403" y="4876800"/>
            <a:ext cx="1943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BASIC</a:t>
            </a:r>
            <a:endParaRPr b="0" i="0" sz="4800" u="none" cap="none" strike="noStrike">
              <a:solidFill>
                <a:schemeClr val="dk1"/>
              </a:solidFill>
              <a:latin typeface="Calibri"/>
              <a:ea typeface="Calibri"/>
              <a:cs typeface="Calibri"/>
              <a:sym typeface="Calibri"/>
            </a:endParaRPr>
          </a:p>
        </p:txBody>
      </p:sp>
      <p:sp>
        <p:nvSpPr>
          <p:cNvPr id="214" name="Google Shape;214;g2c2bffceaba_0_181"/>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c2bffceaba_0_181"/>
          <p:cNvSpPr/>
          <p:nvPr/>
        </p:nvSpPr>
        <p:spPr>
          <a:xfrm>
            <a:off x="3118240" y="10922000"/>
            <a:ext cx="3759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$10/MONTH</a:t>
            </a:r>
            <a:endParaRPr b="0" i="0" sz="4800" u="none" cap="none" strike="noStrike">
              <a:solidFill>
                <a:schemeClr val="dk1"/>
              </a:solidFill>
              <a:latin typeface="Calibri"/>
              <a:ea typeface="Calibri"/>
              <a:cs typeface="Calibri"/>
              <a:sym typeface="Calibri"/>
            </a:endParaRPr>
          </a:p>
        </p:txBody>
      </p:sp>
      <p:sp>
        <p:nvSpPr>
          <p:cNvPr id="216" name="Google Shape;216;g2c2bffceaba_0_181"/>
          <p:cNvSpPr/>
          <p:nvPr/>
        </p:nvSpPr>
        <p:spPr>
          <a:xfrm>
            <a:off x="8980022" y="2489200"/>
            <a:ext cx="6439800" cy="9651900"/>
          </a:xfrm>
          <a:prstGeom prst="roundRect">
            <a:avLst>
              <a:gd fmla="val 3124" name="adj"/>
            </a:avLst>
          </a:prstGeom>
          <a:noFill/>
          <a:ln cap="flat" cmpd="sng" w="127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2bffceaba_0_181"/>
          <p:cNvPicPr preferRelativeResize="0"/>
          <p:nvPr/>
        </p:nvPicPr>
        <p:blipFill rotWithShape="1">
          <a:blip r:embed="rId6">
            <a:alphaModFix/>
          </a:blip>
          <a:srcRect b="0" l="0" r="0" t="0"/>
          <a:stretch/>
        </p:blipFill>
        <p:spPr>
          <a:xfrm>
            <a:off x="11379819" y="2946400"/>
            <a:ext cx="1640108" cy="1625600"/>
          </a:xfrm>
          <a:prstGeom prst="rect">
            <a:avLst/>
          </a:prstGeom>
          <a:noFill/>
          <a:ln>
            <a:noFill/>
          </a:ln>
        </p:spPr>
      </p:pic>
      <p:sp>
        <p:nvSpPr>
          <p:cNvPr id="218" name="Google Shape;218;g2c2bffceaba_0_181"/>
          <p:cNvSpPr/>
          <p:nvPr/>
        </p:nvSpPr>
        <p:spPr>
          <a:xfrm>
            <a:off x="11279010" y="4876800"/>
            <a:ext cx="184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ELITE</a:t>
            </a:r>
            <a:endParaRPr b="0" i="0" sz="4800" u="none" cap="none" strike="noStrike">
              <a:solidFill>
                <a:schemeClr val="dk1"/>
              </a:solidFill>
              <a:latin typeface="Calibri"/>
              <a:ea typeface="Calibri"/>
              <a:cs typeface="Calibri"/>
              <a:sym typeface="Calibri"/>
            </a:endParaRPr>
          </a:p>
        </p:txBody>
      </p:sp>
      <p:sp>
        <p:nvSpPr>
          <p:cNvPr id="219" name="Google Shape;219;g2c2bffceaba_0_181"/>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c2bffceaba_0_181"/>
          <p:cNvSpPr/>
          <p:nvPr/>
        </p:nvSpPr>
        <p:spPr>
          <a:xfrm>
            <a:off x="10320040" y="10922000"/>
            <a:ext cx="3759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$50/MONTH</a:t>
            </a:r>
            <a:endParaRPr b="0" i="0" sz="4800" u="none" cap="none" strike="noStrike">
              <a:solidFill>
                <a:schemeClr val="dk1"/>
              </a:solidFill>
              <a:latin typeface="Calibri"/>
              <a:ea typeface="Calibri"/>
              <a:cs typeface="Calibri"/>
              <a:sym typeface="Calibri"/>
            </a:endParaRPr>
          </a:p>
        </p:txBody>
      </p:sp>
      <p:sp>
        <p:nvSpPr>
          <p:cNvPr id="221" name="Google Shape;221;g2c2bffceaba_0_181"/>
          <p:cNvSpPr/>
          <p:nvPr/>
        </p:nvSpPr>
        <p:spPr>
          <a:xfrm>
            <a:off x="16181822" y="2489200"/>
            <a:ext cx="6439800" cy="9651900"/>
          </a:xfrm>
          <a:prstGeom prst="roundRect">
            <a:avLst>
              <a:gd fmla="val 3124" name="adj"/>
            </a:avLst>
          </a:prstGeom>
          <a:noFill/>
          <a:ln cap="flat" cmpd="sng" w="127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c2bffceaba_0_181"/>
          <p:cNvPicPr preferRelativeResize="0"/>
          <p:nvPr/>
        </p:nvPicPr>
        <p:blipFill rotWithShape="1">
          <a:blip r:embed="rId7">
            <a:alphaModFix/>
          </a:blip>
          <a:srcRect b="0" l="0" r="0" t="0"/>
          <a:stretch/>
        </p:blipFill>
        <p:spPr>
          <a:xfrm>
            <a:off x="18587127" y="2946400"/>
            <a:ext cx="1629096" cy="1625600"/>
          </a:xfrm>
          <a:prstGeom prst="rect">
            <a:avLst/>
          </a:prstGeom>
          <a:noFill/>
          <a:ln>
            <a:noFill/>
          </a:ln>
        </p:spPr>
      </p:pic>
      <p:sp>
        <p:nvSpPr>
          <p:cNvPr id="223" name="Google Shape;223;g2c2bffceaba_0_181"/>
          <p:cNvSpPr/>
          <p:nvPr/>
        </p:nvSpPr>
        <p:spPr>
          <a:xfrm>
            <a:off x="17534542" y="48768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LEGENDARY</a:t>
            </a:r>
            <a:endParaRPr b="0" i="0" sz="4800" u="none" cap="none" strike="noStrike">
              <a:solidFill>
                <a:schemeClr val="dk1"/>
              </a:solidFill>
              <a:latin typeface="Calibri"/>
              <a:ea typeface="Calibri"/>
              <a:cs typeface="Calibri"/>
              <a:sym typeface="Calibri"/>
            </a:endParaRPr>
          </a:p>
        </p:txBody>
      </p:sp>
      <p:sp>
        <p:nvSpPr>
          <p:cNvPr id="224" name="Google Shape;224;g2c2bffceaba_0_181"/>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c2bffceaba_0_181"/>
          <p:cNvSpPr/>
          <p:nvPr/>
        </p:nvSpPr>
        <p:spPr>
          <a:xfrm>
            <a:off x="17344018" y="10922000"/>
            <a:ext cx="411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230" name="Shape 230"/>
        <p:cNvGrpSpPr/>
        <p:nvPr/>
      </p:nvGrpSpPr>
      <p:grpSpPr>
        <a:xfrm>
          <a:off x="0" y="0"/>
          <a:ext cx="0" cy="0"/>
          <a:chOff x="0" y="0"/>
          <a:chExt cx="0" cy="0"/>
        </a:xfrm>
      </p:grpSpPr>
      <p:pic>
        <p:nvPicPr>
          <p:cNvPr descr=" " id="231" name="Google Shape;231;g2c2bffceaba_0_2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2" name="Google Shape;232;g2c2bffceaba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c2bffceaba_0_2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4" name="Google Shape;234;g2c2bffceaba_0_205"/>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35" name="Google Shape;235;g2c2bffceaba_0_20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c2bffceaba_0_205"/>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37" name="Google Shape;237;g2c2bffceaba_0_205"/>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38" name="Google Shape;238;g2c2bffceaba_0_205"/>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39" name="Google Shape;239;g2c2bffceaba_0_205"/>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40" name="Google Shape;240;g2c2bffceaba_0_205"/>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41" name="Google Shape;241;g2c2bffceaba_0_205"/>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42" name="Google Shape;242;g2c2bffceaba_0_205"/>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43" name="Google Shape;243;g2c2bffceaba_0_205"/>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44" name="Google Shape;244;g2c2bffceaba_0_205"/>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45" name="Google Shape;245;g2c2bffceaba_0_205"/>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46" name="Google Shape;246;g2c2bffceaba_0_205"/>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47" name="Google Shape;247;g2c2bffceaba_0_20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2bffceaba_0_205"/>
          <p:cNvSpPr/>
          <p:nvPr/>
        </p:nvSpPr>
        <p:spPr>
          <a:xfrm>
            <a:off x="990724" y="3835400"/>
            <a:ext cx="1117800" cy="1117500"/>
          </a:xfrm>
          <a:prstGeom prst="roundRect">
            <a:avLst>
              <a:gd fmla="val 378818" name="adj"/>
            </a:avLst>
          </a:prstGeom>
          <a:solidFill>
            <a:srgbClr val="81F8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2bffceaba_0_205"/>
          <p:cNvSpPr/>
          <p:nvPr/>
        </p:nvSpPr>
        <p:spPr>
          <a:xfrm>
            <a:off x="1244756" y="3759200"/>
            <a:ext cx="948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xanium"/>
              <a:buNone/>
            </a:pPr>
            <a:r>
              <a:rPr b="1" i="0" lang="en-US" sz="8000" u="none" cap="none" strike="noStrike">
                <a:solidFill>
                  <a:srgbClr val="FFFFFF"/>
                </a:solidFill>
                <a:latin typeface="Oxanium"/>
                <a:ea typeface="Oxanium"/>
                <a:cs typeface="Oxanium"/>
                <a:sym typeface="Oxanium"/>
              </a:rPr>
              <a:t>S</a:t>
            </a:r>
            <a:endParaRPr b="0" i="0" sz="8000" u="none" cap="none" strike="noStrike">
              <a:solidFill>
                <a:schemeClr val="dk1"/>
              </a:solidFill>
              <a:latin typeface="Calibri"/>
              <a:ea typeface="Calibri"/>
              <a:cs typeface="Calibri"/>
              <a:sym typeface="Calibri"/>
            </a:endParaRPr>
          </a:p>
        </p:txBody>
      </p:sp>
      <p:sp>
        <p:nvSpPr>
          <p:cNvPr id="250" name="Google Shape;250;g2c2bffceaba_0_205"/>
          <p:cNvSpPr/>
          <p:nvPr/>
        </p:nvSpPr>
        <p:spPr>
          <a:xfrm>
            <a:off x="6427003" y="3835400"/>
            <a:ext cx="1117800" cy="1117500"/>
          </a:xfrm>
          <a:prstGeom prst="roundRect">
            <a:avLst>
              <a:gd fmla="val 378818" name="adj"/>
            </a:avLst>
          </a:prstGeom>
          <a:solidFill>
            <a:srgbClr val="81F8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2bffceaba_0_205"/>
          <p:cNvSpPr/>
          <p:nvPr/>
        </p:nvSpPr>
        <p:spPr>
          <a:xfrm>
            <a:off x="6496862" y="3759200"/>
            <a:ext cx="1316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xanium"/>
              <a:buNone/>
            </a:pPr>
            <a:r>
              <a:rPr b="1" i="0" lang="en-US" sz="8000" u="none" cap="none" strike="noStrike">
                <a:solidFill>
                  <a:srgbClr val="FFFFFF"/>
                </a:solidFill>
                <a:latin typeface="Oxanium"/>
                <a:ea typeface="Oxanium"/>
                <a:cs typeface="Oxanium"/>
                <a:sym typeface="Oxanium"/>
              </a:rPr>
              <a:t>W</a:t>
            </a:r>
            <a:endParaRPr b="0" i="0" sz="8000" u="none" cap="none" strike="noStrike">
              <a:solidFill>
                <a:schemeClr val="dk1"/>
              </a:solidFill>
              <a:latin typeface="Calibri"/>
              <a:ea typeface="Calibri"/>
              <a:cs typeface="Calibri"/>
              <a:sym typeface="Calibri"/>
            </a:endParaRPr>
          </a:p>
        </p:txBody>
      </p:sp>
      <p:sp>
        <p:nvSpPr>
          <p:cNvPr id="252" name="Google Shape;252;g2c2bffceaba_0_205"/>
          <p:cNvSpPr/>
          <p:nvPr/>
        </p:nvSpPr>
        <p:spPr>
          <a:xfrm>
            <a:off x="11863283" y="3835400"/>
            <a:ext cx="1117800" cy="1117500"/>
          </a:xfrm>
          <a:prstGeom prst="roundRect">
            <a:avLst>
              <a:gd fmla="val 378818" name="adj"/>
            </a:avLst>
          </a:prstGeom>
          <a:solidFill>
            <a:srgbClr val="81F8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2bffceaba_0_205"/>
          <p:cNvSpPr/>
          <p:nvPr/>
        </p:nvSpPr>
        <p:spPr>
          <a:xfrm>
            <a:off x="12060157" y="3759200"/>
            <a:ext cx="1062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xanium"/>
              <a:buNone/>
            </a:pPr>
            <a:r>
              <a:rPr b="1" i="0" lang="en-US" sz="8000" u="none" cap="none" strike="noStrike">
                <a:solidFill>
                  <a:srgbClr val="FFFFFF"/>
                </a:solidFill>
                <a:latin typeface="Oxanium"/>
                <a:ea typeface="Oxanium"/>
                <a:cs typeface="Oxanium"/>
                <a:sym typeface="Oxanium"/>
              </a:rPr>
              <a:t>O</a:t>
            </a:r>
            <a:endParaRPr b="0" i="0" sz="8000" u="none" cap="none" strike="noStrike">
              <a:solidFill>
                <a:schemeClr val="dk1"/>
              </a:solidFill>
              <a:latin typeface="Calibri"/>
              <a:ea typeface="Calibri"/>
              <a:cs typeface="Calibri"/>
              <a:sym typeface="Calibri"/>
            </a:endParaRPr>
          </a:p>
        </p:txBody>
      </p:sp>
      <p:sp>
        <p:nvSpPr>
          <p:cNvPr id="254" name="Google Shape;254;g2c2bffceaba_0_205"/>
          <p:cNvSpPr/>
          <p:nvPr/>
        </p:nvSpPr>
        <p:spPr>
          <a:xfrm>
            <a:off x="17299562" y="3835400"/>
            <a:ext cx="1117800" cy="1117500"/>
          </a:xfrm>
          <a:prstGeom prst="roundRect">
            <a:avLst>
              <a:gd fmla="val 378818" name="adj"/>
            </a:avLst>
          </a:prstGeom>
          <a:solidFill>
            <a:srgbClr val="81F8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2bffceaba_0_205"/>
          <p:cNvSpPr/>
          <p:nvPr/>
        </p:nvSpPr>
        <p:spPr>
          <a:xfrm>
            <a:off x="17547243" y="3759200"/>
            <a:ext cx="96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xanium"/>
              <a:buNone/>
            </a:pPr>
            <a:r>
              <a:rPr b="1" i="0" lang="en-US" sz="8000" u="none" cap="none" strike="noStrike">
                <a:solidFill>
                  <a:srgbClr val="FFFFFF"/>
                </a:solidFill>
                <a:latin typeface="Oxanium"/>
                <a:ea typeface="Oxanium"/>
                <a:cs typeface="Oxanium"/>
                <a:sym typeface="Oxanium"/>
              </a:rPr>
              <a:t>T</a:t>
            </a:r>
            <a:endParaRPr b="0" i="0" sz="8000" u="none" cap="none" strike="noStrike">
              <a:solidFill>
                <a:schemeClr val="dk1"/>
              </a:solidFill>
              <a:latin typeface="Calibri"/>
              <a:ea typeface="Calibri"/>
              <a:cs typeface="Calibri"/>
              <a:sym typeface="Calibri"/>
            </a:endParaRPr>
          </a:p>
        </p:txBody>
      </p:sp>
      <p:sp>
        <p:nvSpPr>
          <p:cNvPr id="256" name="Google Shape;256;g2c2bffceaba_0_205"/>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2bffceaba_0_205"/>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2bffceaba_0_205"/>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2bffceaba_0_205"/>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ECLIPSE</a:t>
            </a:r>
            <a:endParaRPr b="0" i="0" sz="3600" u="none" cap="none" strike="noStrike">
              <a:solidFill>
                <a:schemeClr val="dk1"/>
              </a:solidFill>
              <a:latin typeface="Calibri"/>
              <a:ea typeface="Calibri"/>
              <a:cs typeface="Calibri"/>
              <a:sym typeface="Calibri"/>
            </a:endParaRPr>
          </a:p>
        </p:txBody>
      </p:sp>
      <p:sp>
        <p:nvSpPr>
          <p:cNvPr id="260" name="Google Shape;260;g2c2bffceaba_0_20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c2bffceaba_0_205"/>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2bffceaba_0_205"/>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2bffceaba_0_205"/>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QUEST</a:t>
            </a:r>
            <a:endParaRPr b="0" i="0" sz="3600" u="none" cap="none" strike="noStrike">
              <a:solidFill>
                <a:schemeClr val="dk1"/>
              </a:solidFill>
              <a:latin typeface="Calibri"/>
              <a:ea typeface="Calibri"/>
              <a:cs typeface="Calibri"/>
              <a:sym typeface="Calibri"/>
            </a:endParaRPr>
          </a:p>
        </p:txBody>
      </p:sp>
      <p:sp>
        <p:nvSpPr>
          <p:cNvPr id="264" name="Google Shape;264;g2c2bffceaba_0_205"/>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5" name="Google Shape;265;g2c2bffceaba_0_205"/>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2bffceaba_0_205"/>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2bffceaba_0_205"/>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2bffceaba_0_205"/>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ECLIPSE</a:t>
            </a:r>
            <a:endParaRPr b="0" i="0" sz="3600" u="none" cap="none" strike="noStrike">
              <a:solidFill>
                <a:schemeClr val="dk1"/>
              </a:solidFill>
              <a:latin typeface="Calibri"/>
              <a:ea typeface="Calibri"/>
              <a:cs typeface="Calibri"/>
              <a:sym typeface="Calibri"/>
            </a:endParaRPr>
          </a:p>
        </p:txBody>
      </p:sp>
      <p:sp>
        <p:nvSpPr>
          <p:cNvPr id="269" name="Google Shape;269;g2c2bffceaba_0_20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0" name="Google Shape;270;g2c2bffceaba_0_205"/>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2bffceaba_0_205"/>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2bffceaba_0_205"/>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QUEST</a:t>
            </a:r>
            <a:endParaRPr b="0" i="0" sz="3600" u="none" cap="none" strike="noStrike">
              <a:solidFill>
                <a:schemeClr val="dk1"/>
              </a:solidFill>
              <a:latin typeface="Calibri"/>
              <a:ea typeface="Calibri"/>
              <a:cs typeface="Calibri"/>
              <a:sym typeface="Calibri"/>
            </a:endParaRPr>
          </a:p>
        </p:txBody>
      </p:sp>
      <p:sp>
        <p:nvSpPr>
          <p:cNvPr id="273" name="Google Shape;273;g2c2bffceaba_0_205"/>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4" name="Google Shape;274;g2c2bffceaba_0_205"/>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2bffceaba_0_205"/>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2bffceaba_0_205"/>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2bffceaba_0_205"/>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ECLIPSE</a:t>
            </a:r>
            <a:endParaRPr b="0" i="0" sz="3600" u="none" cap="none" strike="noStrike">
              <a:solidFill>
                <a:schemeClr val="dk1"/>
              </a:solidFill>
              <a:latin typeface="Calibri"/>
              <a:ea typeface="Calibri"/>
              <a:cs typeface="Calibri"/>
              <a:sym typeface="Calibri"/>
            </a:endParaRPr>
          </a:p>
        </p:txBody>
      </p:sp>
      <p:sp>
        <p:nvSpPr>
          <p:cNvPr id="278" name="Google Shape;278;g2c2bffceaba_0_20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9" name="Google Shape;279;g2c2bffceaba_0_205"/>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2bffceaba_0_205"/>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2bffceaba_0_205"/>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QUEST</a:t>
            </a:r>
            <a:endParaRPr b="0" i="0" sz="3600" u="none" cap="none" strike="noStrike">
              <a:solidFill>
                <a:schemeClr val="dk1"/>
              </a:solidFill>
              <a:latin typeface="Calibri"/>
              <a:ea typeface="Calibri"/>
              <a:cs typeface="Calibri"/>
              <a:sym typeface="Calibri"/>
            </a:endParaRPr>
          </a:p>
        </p:txBody>
      </p:sp>
      <p:sp>
        <p:nvSpPr>
          <p:cNvPr id="282" name="Google Shape;282;g2c2bffceaba_0_205"/>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3" name="Google Shape;283;g2c2bffceaba_0_205"/>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2bffceaba_0_205"/>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2bffceaba_0_205"/>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2bffceaba_0_205"/>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ECLIPSE</a:t>
            </a:r>
            <a:endParaRPr b="0" i="0" sz="3600" u="none" cap="none" strike="noStrike">
              <a:solidFill>
                <a:schemeClr val="dk1"/>
              </a:solidFill>
              <a:latin typeface="Calibri"/>
              <a:ea typeface="Calibri"/>
              <a:cs typeface="Calibri"/>
              <a:sym typeface="Calibri"/>
            </a:endParaRPr>
          </a:p>
        </p:txBody>
      </p:sp>
      <p:sp>
        <p:nvSpPr>
          <p:cNvPr id="287" name="Google Shape;287;g2c2bffceaba_0_20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8" name="Google Shape;288;g2c2bffceaba_0_205"/>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2bffceaba_0_205"/>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2bffceaba_0_205"/>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QUEST</a:t>
            </a:r>
            <a:endParaRPr b="0" i="0" sz="3600" u="none" cap="none" strike="noStrike">
              <a:solidFill>
                <a:schemeClr val="dk1"/>
              </a:solidFill>
              <a:latin typeface="Calibri"/>
              <a:ea typeface="Calibri"/>
              <a:cs typeface="Calibri"/>
              <a:sym typeface="Calibri"/>
            </a:endParaRPr>
          </a:p>
        </p:txBody>
      </p:sp>
      <p:sp>
        <p:nvSpPr>
          <p:cNvPr id="291" name="Google Shape;291;g2c2bffceaba_0_205"/>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296" name="Shape 296"/>
        <p:cNvGrpSpPr/>
        <p:nvPr/>
      </p:nvGrpSpPr>
      <p:grpSpPr>
        <a:xfrm>
          <a:off x="0" y="0"/>
          <a:ext cx="0" cy="0"/>
          <a:chOff x="0" y="0"/>
          <a:chExt cx="0" cy="0"/>
        </a:xfrm>
      </p:grpSpPr>
      <p:pic>
        <p:nvPicPr>
          <p:cNvPr descr=" " id="297" name="Google Shape;297;g2c2bffceaba_0_2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8" name="Google Shape;298;g2c2bffceaba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c2bffceaba_0_2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0" name="Google Shape;300;g2c2bffceaba_0_270"/>
          <p:cNvPicPr preferRelativeResize="0"/>
          <p:nvPr/>
        </p:nvPicPr>
        <p:blipFill rotWithShape="1">
          <a:blip r:embed="rId5">
            <a:alphaModFix/>
          </a:blip>
          <a:srcRect b="0" l="0" r="0" t="0"/>
          <a:stretch/>
        </p:blipFill>
        <p:spPr>
          <a:xfrm>
            <a:off x="7481235" y="673100"/>
            <a:ext cx="6084060" cy="12369800"/>
          </a:xfrm>
          <a:prstGeom prst="rect">
            <a:avLst/>
          </a:prstGeom>
          <a:noFill/>
          <a:ln>
            <a:noFill/>
          </a:ln>
        </p:spPr>
      </p:pic>
      <p:pic>
        <p:nvPicPr>
          <p:cNvPr descr=" " id="301" name="Google Shape;301;g2c2bffceaba_0_270"/>
          <p:cNvPicPr preferRelativeResize="0"/>
          <p:nvPr/>
        </p:nvPicPr>
        <p:blipFill rotWithShape="1">
          <a:blip r:embed="rId6">
            <a:alphaModFix/>
          </a:blip>
          <a:srcRect b="0" l="0" r="0" t="0"/>
          <a:stretch/>
        </p:blipFill>
        <p:spPr>
          <a:xfrm>
            <a:off x="990724" y="673100"/>
            <a:ext cx="6084060" cy="4737100"/>
          </a:xfrm>
          <a:prstGeom prst="rect">
            <a:avLst/>
          </a:prstGeom>
          <a:noFill/>
          <a:ln>
            <a:noFill/>
          </a:ln>
        </p:spPr>
      </p:pic>
      <p:pic>
        <p:nvPicPr>
          <p:cNvPr descr=" " id="302" name="Google Shape;302;g2c2bffceaba_0_270"/>
          <p:cNvPicPr preferRelativeResize="0"/>
          <p:nvPr/>
        </p:nvPicPr>
        <p:blipFill rotWithShape="1">
          <a:blip r:embed="rId7">
            <a:alphaModFix/>
          </a:blip>
          <a:srcRect b="0" l="0" r="0" t="0"/>
          <a:stretch/>
        </p:blipFill>
        <p:spPr>
          <a:xfrm>
            <a:off x="990724" y="5880100"/>
            <a:ext cx="6084060" cy="7162800"/>
          </a:xfrm>
          <a:prstGeom prst="rect">
            <a:avLst/>
          </a:prstGeom>
          <a:noFill/>
          <a:ln>
            <a:noFill/>
          </a:ln>
        </p:spPr>
      </p:pic>
      <p:sp>
        <p:nvSpPr>
          <p:cNvPr id="303" name="Google Shape;303;g2c2bffceaba_0_270"/>
          <p:cNvSpPr/>
          <p:nvPr/>
        </p:nvSpPr>
        <p:spPr>
          <a:xfrm>
            <a:off x="14543318" y="1651000"/>
            <a:ext cx="7566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Oxanium"/>
              <a:buNone/>
            </a:pPr>
            <a:r>
              <a:rPr b="1" i="0" lang="en-US" sz="8000" u="none" cap="none" strike="noStrike">
                <a:solidFill>
                  <a:srgbClr val="FFFFFF"/>
                </a:solidFill>
                <a:latin typeface="Oxanium"/>
                <a:ea typeface="Oxanium"/>
                <a:cs typeface="Oxanium"/>
                <a:sym typeface="Oxanium"/>
              </a:rPr>
              <a:t>SOME DATA</a:t>
            </a:r>
            <a:endParaRPr b="0" i="0" sz="8000" u="none" cap="none" strike="noStrike">
              <a:solidFill>
                <a:schemeClr val="dk1"/>
              </a:solidFill>
              <a:latin typeface="Calibri"/>
              <a:ea typeface="Calibri"/>
              <a:cs typeface="Calibri"/>
              <a:sym typeface="Calibri"/>
            </a:endParaRPr>
          </a:p>
        </p:txBody>
      </p:sp>
      <p:sp>
        <p:nvSpPr>
          <p:cNvPr id="304" name="Google Shape;304;g2c2bffceaba_0_270"/>
          <p:cNvSpPr/>
          <p:nvPr/>
        </p:nvSpPr>
        <p:spPr>
          <a:xfrm>
            <a:off x="14543318" y="3543300"/>
            <a:ext cx="78750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2bffceaba_0_270"/>
          <p:cNvSpPr/>
          <p:nvPr/>
        </p:nvSpPr>
        <p:spPr>
          <a:xfrm>
            <a:off x="14543318" y="35433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2bffceaba_0_270"/>
          <p:cNvSpPr/>
          <p:nvPr/>
        </p:nvSpPr>
        <p:spPr>
          <a:xfrm>
            <a:off x="14543318" y="3543300"/>
            <a:ext cx="331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2bffceaba_0_270"/>
          <p:cNvSpPr/>
          <p:nvPr/>
        </p:nvSpPr>
        <p:spPr>
          <a:xfrm>
            <a:off x="14543318" y="3543300"/>
            <a:ext cx="385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75%</a:t>
            </a:r>
            <a:endParaRPr b="0" i="0" sz="12800" u="none" cap="none" strike="noStrike">
              <a:solidFill>
                <a:schemeClr val="dk1"/>
              </a:solidFill>
              <a:latin typeface="Calibri"/>
              <a:ea typeface="Calibri"/>
              <a:cs typeface="Calibri"/>
              <a:sym typeface="Calibri"/>
            </a:endParaRPr>
          </a:p>
        </p:txBody>
      </p:sp>
      <p:sp>
        <p:nvSpPr>
          <p:cNvPr id="308" name="Google Shape;308;g2c2bffceaba_0_270"/>
          <p:cNvSpPr/>
          <p:nvPr/>
        </p:nvSpPr>
        <p:spPr>
          <a:xfrm>
            <a:off x="14543318" y="58801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2bffceaba_0_270"/>
          <p:cNvSpPr/>
          <p:nvPr/>
        </p:nvSpPr>
        <p:spPr>
          <a:xfrm>
            <a:off x="14543318" y="58801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ENCHANTED CREATURES</a:t>
            </a:r>
            <a:endParaRPr b="0" i="0" sz="3600" u="none" cap="none" strike="noStrike">
              <a:solidFill>
                <a:schemeClr val="dk1"/>
              </a:solidFill>
              <a:latin typeface="Calibri"/>
              <a:ea typeface="Calibri"/>
              <a:cs typeface="Calibri"/>
              <a:sym typeface="Calibri"/>
            </a:endParaRPr>
          </a:p>
        </p:txBody>
      </p:sp>
      <p:sp>
        <p:nvSpPr>
          <p:cNvPr id="310" name="Google Shape;310;g2c2bffceaba_0_270"/>
          <p:cNvSpPr/>
          <p:nvPr/>
        </p:nvSpPr>
        <p:spPr>
          <a:xfrm>
            <a:off x="14543318" y="6553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1" name="Google Shape;311;g2c2bffceaba_0_270"/>
          <p:cNvSpPr/>
          <p:nvPr/>
        </p:nvSpPr>
        <p:spPr>
          <a:xfrm>
            <a:off x="14543318" y="76962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2bffceaba_0_270"/>
          <p:cNvSpPr/>
          <p:nvPr/>
        </p:nvSpPr>
        <p:spPr>
          <a:xfrm>
            <a:off x="14543318" y="7696200"/>
            <a:ext cx="331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2bffceaba_0_270"/>
          <p:cNvSpPr/>
          <p:nvPr/>
        </p:nvSpPr>
        <p:spPr>
          <a:xfrm>
            <a:off x="14543318" y="7696200"/>
            <a:ext cx="385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60%</a:t>
            </a:r>
            <a:endParaRPr b="0" i="0" sz="12800" u="none" cap="none" strike="noStrike">
              <a:solidFill>
                <a:schemeClr val="dk1"/>
              </a:solidFill>
              <a:latin typeface="Calibri"/>
              <a:ea typeface="Calibri"/>
              <a:cs typeface="Calibri"/>
              <a:sym typeface="Calibri"/>
            </a:endParaRPr>
          </a:p>
        </p:txBody>
      </p:sp>
      <p:sp>
        <p:nvSpPr>
          <p:cNvPr id="314" name="Google Shape;314;g2c2bffceaba_0_270"/>
          <p:cNvSpPr/>
          <p:nvPr/>
        </p:nvSpPr>
        <p:spPr>
          <a:xfrm>
            <a:off x="14543318" y="100330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2bffceaba_0_270"/>
          <p:cNvSpPr/>
          <p:nvPr/>
        </p:nvSpPr>
        <p:spPr>
          <a:xfrm>
            <a:off x="14543318" y="100330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MAGIC-WIELDING INDIVIDUALS</a:t>
            </a:r>
            <a:endParaRPr b="0" i="0" sz="3600" u="none" cap="none" strike="noStrike">
              <a:solidFill>
                <a:schemeClr val="dk1"/>
              </a:solidFill>
              <a:latin typeface="Calibri"/>
              <a:ea typeface="Calibri"/>
              <a:cs typeface="Calibri"/>
              <a:sym typeface="Calibri"/>
            </a:endParaRPr>
          </a:p>
        </p:txBody>
      </p:sp>
      <p:sp>
        <p:nvSpPr>
          <p:cNvPr id="316" name="Google Shape;316;g2c2bffceaba_0_270"/>
          <p:cNvSpPr/>
          <p:nvPr/>
        </p:nvSpPr>
        <p:spPr>
          <a:xfrm>
            <a:off x="14543318" y="10706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321" name="Shape 321"/>
        <p:cNvGrpSpPr/>
        <p:nvPr/>
      </p:nvGrpSpPr>
      <p:grpSpPr>
        <a:xfrm>
          <a:off x="0" y="0"/>
          <a:ext cx="0" cy="0"/>
          <a:chOff x="0" y="0"/>
          <a:chExt cx="0" cy="0"/>
        </a:xfrm>
      </p:grpSpPr>
      <p:pic>
        <p:nvPicPr>
          <p:cNvPr descr=" " id="322" name="Google Shape;322;g2c2bffceaba_0_29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3" name="Google Shape;323;g2c2bffceaba_0_2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c2bffceaba_0_29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5" name="Google Shape;325;g2c2bffceaba_0_294"/>
          <p:cNvSpPr/>
          <p:nvPr/>
        </p:nvSpPr>
        <p:spPr>
          <a:xfrm>
            <a:off x="4305838" y="3403600"/>
            <a:ext cx="157626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2bffceaba_0_294"/>
          <p:cNvSpPr/>
          <p:nvPr/>
        </p:nvSpPr>
        <p:spPr>
          <a:xfrm>
            <a:off x="4305838" y="3403600"/>
            <a:ext cx="157626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2bffceaba_0_294"/>
          <p:cNvSpPr/>
          <p:nvPr/>
        </p:nvSpPr>
        <p:spPr>
          <a:xfrm>
            <a:off x="5963395" y="3403600"/>
            <a:ext cx="124476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24000"/>
              <a:buFont typeface="Oxanium"/>
              <a:buNone/>
            </a:pPr>
            <a:r>
              <a:rPr b="1" i="0" lang="en-US" sz="24000" u="none" cap="none" strike="noStrike">
                <a:solidFill>
                  <a:srgbClr val="BCFFFA"/>
                </a:solidFill>
                <a:latin typeface="Oxanium"/>
                <a:ea typeface="Oxanium"/>
                <a:cs typeface="Oxanium"/>
                <a:sym typeface="Oxanium"/>
              </a:rPr>
              <a:t>234,567</a:t>
            </a:r>
            <a:endParaRPr b="0" i="0" sz="24000" u="none" cap="none" strike="noStrike">
              <a:solidFill>
                <a:schemeClr val="dk1"/>
              </a:solidFill>
              <a:latin typeface="Calibri"/>
              <a:ea typeface="Calibri"/>
              <a:cs typeface="Calibri"/>
              <a:sym typeface="Calibri"/>
            </a:endParaRPr>
          </a:p>
        </p:txBody>
      </p:sp>
      <p:sp>
        <p:nvSpPr>
          <p:cNvPr id="328" name="Google Shape;328;g2c2bffceaba_0_294"/>
          <p:cNvSpPr/>
          <p:nvPr/>
        </p:nvSpPr>
        <p:spPr>
          <a:xfrm>
            <a:off x="4170355" y="7416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29" name="Google Shape;329;g2c2bffceaba_0_294"/>
          <p:cNvSpPr/>
          <p:nvPr/>
        </p:nvSpPr>
        <p:spPr>
          <a:xfrm>
            <a:off x="7483352" y="8877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334" name="Shape 334"/>
        <p:cNvGrpSpPr/>
        <p:nvPr/>
      </p:nvGrpSpPr>
      <p:grpSpPr>
        <a:xfrm>
          <a:off x="0" y="0"/>
          <a:ext cx="0" cy="0"/>
          <a:chOff x="0" y="0"/>
          <a:chExt cx="0" cy="0"/>
        </a:xfrm>
      </p:grpSpPr>
      <p:pic>
        <p:nvPicPr>
          <p:cNvPr descr=" " id="335" name="Google Shape;335;g2c2bffceaba_0_30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6" name="Google Shape;336;g2c2bffceaba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c2bffceaba_0_3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8" name="Google Shape;338;g2c2bffceaba_0_306"/>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2bffceaba_0_306"/>
          <p:cNvSpPr/>
          <p:nvPr/>
        </p:nvSpPr>
        <p:spPr>
          <a:xfrm>
            <a:off x="3308764" y="3263900"/>
            <a:ext cx="8040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2bffceaba_0_306"/>
          <p:cNvSpPr/>
          <p:nvPr/>
        </p:nvSpPr>
        <p:spPr>
          <a:xfrm>
            <a:off x="3308764" y="3263900"/>
            <a:ext cx="858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233 COINS</a:t>
            </a:r>
            <a:endParaRPr b="0" i="0" sz="12800" u="none" cap="none" strike="noStrike">
              <a:solidFill>
                <a:schemeClr val="dk1"/>
              </a:solidFill>
              <a:latin typeface="Calibri"/>
              <a:ea typeface="Calibri"/>
              <a:cs typeface="Calibri"/>
              <a:sym typeface="Calibri"/>
            </a:endParaRPr>
          </a:p>
        </p:txBody>
      </p:sp>
      <p:sp>
        <p:nvSpPr>
          <p:cNvPr id="341" name="Google Shape;341;g2c2bffceaba_0_306"/>
          <p:cNvSpPr/>
          <p:nvPr/>
        </p:nvSpPr>
        <p:spPr>
          <a:xfrm>
            <a:off x="339132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2bffceaba_0_306"/>
          <p:cNvSpPr/>
          <p:nvPr/>
        </p:nvSpPr>
        <p:spPr>
          <a:xfrm>
            <a:off x="332358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3" name="Google Shape;343;g2c2bffceaba_0_306"/>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2bffceaba_0_306"/>
          <p:cNvSpPr/>
          <p:nvPr/>
        </p:nvSpPr>
        <p:spPr>
          <a:xfrm>
            <a:off x="2997575" y="6985000"/>
            <a:ext cx="8662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2bffceaba_0_306"/>
          <p:cNvSpPr/>
          <p:nvPr/>
        </p:nvSpPr>
        <p:spPr>
          <a:xfrm>
            <a:off x="2997575" y="6985000"/>
            <a:ext cx="9204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456 HOURS</a:t>
            </a:r>
            <a:endParaRPr b="0" i="0" sz="12800" u="none" cap="none" strike="noStrike">
              <a:solidFill>
                <a:schemeClr val="dk1"/>
              </a:solidFill>
              <a:latin typeface="Calibri"/>
              <a:ea typeface="Calibri"/>
              <a:cs typeface="Calibri"/>
              <a:sym typeface="Calibri"/>
            </a:endParaRPr>
          </a:p>
        </p:txBody>
      </p:sp>
      <p:sp>
        <p:nvSpPr>
          <p:cNvPr id="346" name="Google Shape;346;g2c2bffceaba_0_306"/>
          <p:cNvSpPr/>
          <p:nvPr/>
        </p:nvSpPr>
        <p:spPr>
          <a:xfrm>
            <a:off x="339132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2bffceaba_0_306"/>
          <p:cNvSpPr/>
          <p:nvPr/>
        </p:nvSpPr>
        <p:spPr>
          <a:xfrm>
            <a:off x="332358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48" name="Google Shape;348;g2c2bffceaba_0_306"/>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2bffceaba_0_306"/>
          <p:cNvSpPr/>
          <p:nvPr/>
        </p:nvSpPr>
        <p:spPr>
          <a:xfrm>
            <a:off x="15832529" y="3263900"/>
            <a:ext cx="331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2bffceaba_0_306"/>
          <p:cNvSpPr/>
          <p:nvPr/>
        </p:nvSpPr>
        <p:spPr>
          <a:xfrm>
            <a:off x="15832529" y="3263900"/>
            <a:ext cx="385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85%</a:t>
            </a:r>
            <a:endParaRPr b="0" i="0" sz="12800" u="none" cap="none" strike="noStrike">
              <a:solidFill>
                <a:schemeClr val="dk1"/>
              </a:solidFill>
              <a:latin typeface="Calibri"/>
              <a:ea typeface="Calibri"/>
              <a:cs typeface="Calibri"/>
              <a:sym typeface="Calibri"/>
            </a:endParaRPr>
          </a:p>
        </p:txBody>
      </p:sp>
      <p:sp>
        <p:nvSpPr>
          <p:cNvPr id="351" name="Google Shape;351;g2c2bffceaba_0_306"/>
          <p:cNvSpPr/>
          <p:nvPr/>
        </p:nvSpPr>
        <p:spPr>
          <a:xfrm>
            <a:off x="1355259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2bffceaba_0_306"/>
          <p:cNvSpPr/>
          <p:nvPr/>
        </p:nvSpPr>
        <p:spPr>
          <a:xfrm>
            <a:off x="1348485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3" name="Google Shape;353;g2c2bffceaba_0_306"/>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2bffceaba_0_306"/>
          <p:cNvSpPr/>
          <p:nvPr/>
        </p:nvSpPr>
        <p:spPr>
          <a:xfrm>
            <a:off x="14606826" y="6985000"/>
            <a:ext cx="5766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2bffceaba_0_306"/>
          <p:cNvSpPr/>
          <p:nvPr/>
        </p:nvSpPr>
        <p:spPr>
          <a:xfrm>
            <a:off x="14606826" y="6985000"/>
            <a:ext cx="6308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323 KM</a:t>
            </a:r>
            <a:endParaRPr b="0" i="0" sz="12800" u="none" cap="none" strike="noStrike">
              <a:solidFill>
                <a:schemeClr val="dk1"/>
              </a:solidFill>
              <a:latin typeface="Calibri"/>
              <a:ea typeface="Calibri"/>
              <a:cs typeface="Calibri"/>
              <a:sym typeface="Calibri"/>
            </a:endParaRPr>
          </a:p>
        </p:txBody>
      </p:sp>
      <p:sp>
        <p:nvSpPr>
          <p:cNvPr id="356" name="Google Shape;356;g2c2bffceaba_0_306"/>
          <p:cNvSpPr/>
          <p:nvPr/>
        </p:nvSpPr>
        <p:spPr>
          <a:xfrm>
            <a:off x="1355259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2bffceaba_0_306"/>
          <p:cNvSpPr/>
          <p:nvPr/>
        </p:nvSpPr>
        <p:spPr>
          <a:xfrm>
            <a:off x="1348485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362" name="Shape 362"/>
        <p:cNvGrpSpPr/>
        <p:nvPr/>
      </p:nvGrpSpPr>
      <p:grpSpPr>
        <a:xfrm>
          <a:off x="0" y="0"/>
          <a:ext cx="0" cy="0"/>
          <a:chOff x="0" y="0"/>
          <a:chExt cx="0" cy="0"/>
        </a:xfrm>
      </p:grpSpPr>
      <p:pic>
        <p:nvPicPr>
          <p:cNvPr descr=" " id="363" name="Google Shape;363;g2c2bffceaba_0_3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4" name="Google Shape;364;g2c2bffceaba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c2bffceaba_0_3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6" name="Google Shape;366;g2c2bffceaba_0_333"/>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SOME GRAPH</a:t>
            </a:r>
            <a:endParaRPr b="0" i="0" sz="8000" u="none" cap="none" strike="noStrike">
              <a:solidFill>
                <a:schemeClr val="dk1"/>
              </a:solidFill>
              <a:latin typeface="Calibri"/>
              <a:ea typeface="Calibri"/>
              <a:cs typeface="Calibri"/>
              <a:sym typeface="Calibri"/>
            </a:endParaRPr>
          </a:p>
        </p:txBody>
      </p:sp>
      <p:sp>
        <p:nvSpPr>
          <p:cNvPr id="367" name="Google Shape;367;g2c2bffceaba_0_33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2bffceaba_0_33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9" name="Google Shape;369;g2c2bffceaba_0_33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0" name="Google Shape;370;g2c2bffceaba_0_33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1" name="Google Shape;371;g2c2bffceaba_0_33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2" name="Google Shape;372;g2c2bffceaba_0_33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3" name="Google Shape;373;g2c2bffceaba_0_33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4" name="Google Shape;374;g2c2bffceaba_0_33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5" name="Google Shape;375;g2c2bffceaba_0_33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6" name="Google Shape;376;g2c2bffceaba_0_33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2185"/>
              <a:buFont typeface="Lato"/>
              <a:buNone/>
            </a:pPr>
            <a:r>
              <a:rPr b="0" i="0" lang="en-US" sz="2185" u="none" cap="none" strike="noStrike">
                <a:solidFill>
                  <a:srgbClr val="81F8F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7" name="Google Shape;377;g2c2bffceaba_0_33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8" name="Google Shape;378;g2c2bffceaba_0_33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9" name="Google Shape;379;g2c2bffceaba_0_33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0" name="Google Shape;380;g2c2bffceaba_0_33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1" name="Google Shape;381;g2c2bffceaba_0_33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2" name="Google Shape;382;g2c2bffceaba_0_33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3" name="Google Shape;383;g2c2bffceaba_0_33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4" name="Google Shape;384;g2c2bffceaba_0_33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5" name="Google Shape;385;g2c2bffceaba_0_33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6" name="Google Shape;386;g2c2bffceaba_0_33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1F8FB"/>
              </a:buClr>
              <a:buSzPts val="1820"/>
              <a:buFont typeface="Lato"/>
              <a:buNone/>
            </a:pPr>
            <a:r>
              <a:rPr b="0" i="0" lang="en-US" sz="1820" u="none" cap="none" strike="noStrike">
                <a:solidFill>
                  <a:srgbClr val="81F8F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7" name="Google Shape;387;g2c2bffceaba_0_333"/>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8" name="Google Shape;388;g2c2bffceaba_0_333"/>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9" name="Google Shape;389;g2c2bffceaba_0_333"/>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90" name="Google Shape;390;g2c2bffceaba_0_333"/>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91" name="Google Shape;391;g2c2bffceaba_0_333"/>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92" name="Google Shape;392;g2c2bffceaba_0_333"/>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93" name="Google Shape;393;g2c2bffceaba_0_333"/>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94" name="Google Shape;394;g2c2bffceaba_0_333"/>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95" name="Google Shape;395;g2c2bffceaba_0_333"/>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96" name="Google Shape;396;g2c2bffceaba_0_333"/>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7" name="Google Shape;397;g2c2bffceaba_0_333"/>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8" name="Google Shape;398;g2c2bffceaba_0_333"/>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9" name="Google Shape;399;g2c2bffceaba_0_333"/>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00" name="Google Shape;400;g2c2bffceaba_0_333"/>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01" name="Google Shape;401;g2c2bffceaba_0_333"/>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02" name="Google Shape;402;g2c2bffceaba_0_333"/>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03" name="Google Shape;403;g2c2bffceaba_0_333"/>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04" name="Google Shape;404;g2c2bffceaba_0_333"/>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05" name="Google Shape;405;g2c2bffceaba_0_333"/>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6" name="Google Shape;406;g2c2bffceaba_0_333"/>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7" name="Google Shape;407;g2c2bffceaba_0_333"/>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8" name="Google Shape;408;g2c2bffceaba_0_333"/>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9" name="Google Shape;409;g2c2bffceaba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c2bffceaba_0_33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g2c2bffceaba_0_333"/>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12" name="Google Shape;412;g2c2bffceaba_0_33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13" name="Google Shape;413;g2c2bffceaba_0_333"/>
          <p:cNvSpPr/>
          <p:nvPr/>
        </p:nvSpPr>
        <p:spPr>
          <a:xfrm>
            <a:off x="16226278" y="6365379"/>
            <a:ext cx="1943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c2bffceaba_0_333"/>
          <p:cNvSpPr/>
          <p:nvPr/>
        </p:nvSpPr>
        <p:spPr>
          <a:xfrm>
            <a:off x="16226278" y="6330950"/>
            <a:ext cx="2146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34.574</a:t>
            </a:r>
            <a:endParaRPr b="0" i="0" sz="4800" u="none" cap="none" strike="noStrike">
              <a:solidFill>
                <a:schemeClr val="dk1"/>
              </a:solidFill>
              <a:latin typeface="Calibri"/>
              <a:ea typeface="Calibri"/>
              <a:cs typeface="Calibri"/>
              <a:sym typeface="Calibri"/>
            </a:endParaRPr>
          </a:p>
        </p:txBody>
      </p:sp>
      <p:sp>
        <p:nvSpPr>
          <p:cNvPr id="415" name="Google Shape;415;g2c2bffceaba_0_333"/>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6" name="Google Shape;416;g2c2bffceaba_0_333"/>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c2bffceaba_0_333"/>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c2bffceaba_0_333"/>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TREASURE FOUND</a:t>
            </a:r>
            <a:endParaRPr b="0" i="0" sz="4800" u="none" cap="none" strike="noStrike">
              <a:solidFill>
                <a:schemeClr val="dk1"/>
              </a:solidFill>
              <a:latin typeface="Calibri"/>
              <a:ea typeface="Calibri"/>
              <a:cs typeface="Calibri"/>
              <a:sym typeface="Calibri"/>
            </a:endParaRPr>
          </a:p>
        </p:txBody>
      </p:sp>
      <p:sp>
        <p:nvSpPr>
          <p:cNvPr id="419" name="Google Shape;419;g2c2bffceaba_0_333"/>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0" name="Google Shape;420;g2c2bffceaba_0_333"/>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2bffceaba_0_333"/>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c2bffceaba_0_333"/>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SPELLCASTING PROGRESS</a:t>
            </a:r>
            <a:endParaRPr b="0" i="0" sz="4800" u="none" cap="none" strike="noStrike">
              <a:solidFill>
                <a:schemeClr val="dk1"/>
              </a:solidFill>
              <a:latin typeface="Calibri"/>
              <a:ea typeface="Calibri"/>
              <a:cs typeface="Calibri"/>
              <a:sym typeface="Calibri"/>
            </a:endParaRPr>
          </a:p>
        </p:txBody>
      </p:sp>
      <p:sp>
        <p:nvSpPr>
          <p:cNvPr id="423" name="Google Shape;423;g2c2bffceaba_0_333"/>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428" name="Shape 428"/>
        <p:cNvGrpSpPr/>
        <p:nvPr/>
      </p:nvGrpSpPr>
      <p:grpSpPr>
        <a:xfrm>
          <a:off x="0" y="0"/>
          <a:ext cx="0" cy="0"/>
          <a:chOff x="0" y="0"/>
          <a:chExt cx="0" cy="0"/>
        </a:xfrm>
      </p:grpSpPr>
      <p:pic>
        <p:nvPicPr>
          <p:cNvPr descr=" " id="429" name="Google Shape;429;g2c2bffceaba_0_3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0" name="Google Shape;430;g2c2bffceaba_0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c2bffceaba_0_3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2" name="Google Shape;432;g2c2bffceaba_0_398"/>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c2bffceaba_0_398"/>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2bffceaba_0_398"/>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A WEB APPLICATION</a:t>
            </a:r>
            <a:endParaRPr b="0" i="0" sz="4800" u="none" cap="none" strike="noStrike">
              <a:solidFill>
                <a:schemeClr val="dk1"/>
              </a:solidFill>
              <a:latin typeface="Calibri"/>
              <a:ea typeface="Calibri"/>
              <a:cs typeface="Calibri"/>
              <a:sym typeface="Calibri"/>
            </a:endParaRPr>
          </a:p>
        </p:txBody>
      </p:sp>
      <p:sp>
        <p:nvSpPr>
          <p:cNvPr id="435" name="Google Shape;435;g2c2bffceaba_0_398"/>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6" name="Google Shape;436;g2c2bffceaba_0_398"/>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7" name="Google Shape;437;g2c2bffceaba_0_398"/>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38" name="Google Shape;438;g2c2bffceaba_0_398"/>
          <p:cNvSpPr/>
          <p:nvPr/>
        </p:nvSpPr>
        <p:spPr>
          <a:xfrm>
            <a:off x="13374772" y="4737100"/>
            <a:ext cx="10690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443" name="Shape 443"/>
        <p:cNvGrpSpPr/>
        <p:nvPr/>
      </p:nvGrpSpPr>
      <p:grpSpPr>
        <a:xfrm>
          <a:off x="0" y="0"/>
          <a:ext cx="0" cy="0"/>
          <a:chOff x="0" y="0"/>
          <a:chExt cx="0" cy="0"/>
        </a:xfrm>
      </p:grpSpPr>
      <p:pic>
        <p:nvPicPr>
          <p:cNvPr descr=" " id="444" name="Google Shape;444;g2c2bffceaba_0_4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5" name="Google Shape;445;g2c2bffceaba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c2bffceaba_0_4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7" name="Google Shape;447;g2c2bffceaba_0_412"/>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2bffceaba_0_412"/>
          <p:cNvSpPr/>
          <p:nvPr/>
        </p:nvSpPr>
        <p:spPr>
          <a:xfrm>
            <a:off x="2946768" y="4152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c2bffceaba_0_412"/>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AN MOBILE APP</a:t>
            </a:r>
            <a:endParaRPr b="0" i="0" sz="4800" u="none" cap="none" strike="noStrike">
              <a:solidFill>
                <a:schemeClr val="dk1"/>
              </a:solidFill>
              <a:latin typeface="Calibri"/>
              <a:ea typeface="Calibri"/>
              <a:cs typeface="Calibri"/>
              <a:sym typeface="Calibri"/>
            </a:endParaRPr>
          </a:p>
        </p:txBody>
      </p:sp>
      <p:sp>
        <p:nvSpPr>
          <p:cNvPr id="450" name="Google Shape;450;g2c2bffceaba_0_412"/>
          <p:cNvSpPr/>
          <p:nvPr/>
        </p:nvSpPr>
        <p:spPr>
          <a:xfrm>
            <a:off x="2946768" y="5118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1" name="Google Shape;451;g2c2bffceaba_0_412"/>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2" name="Google Shape;452;g2c2bffceaba_0_412"/>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FUTURE OF FANTASY</a:t>
            </a:r>
            <a:endParaRPr b="0" i="0" sz="8000" u="none" cap="none" strike="noStrike">
              <a:solidFill>
                <a:schemeClr val="dk1"/>
              </a:solidFill>
              <a:latin typeface="Calibri"/>
              <a:ea typeface="Calibri"/>
              <a:cs typeface="Calibri"/>
              <a:sym typeface="Calibri"/>
            </a:endParaRPr>
          </a:p>
        </p:txBody>
      </p:sp>
      <p:pic>
        <p:nvPicPr>
          <p:cNvPr descr=" " id="453" name="Google Shape;453;g2c2bffceaba_0_412"/>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4" name="Google Shape;454;g2c2bffceaba_0_412"/>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459" name="Shape 459"/>
        <p:cNvGrpSpPr/>
        <p:nvPr/>
      </p:nvGrpSpPr>
      <p:grpSpPr>
        <a:xfrm>
          <a:off x="0" y="0"/>
          <a:ext cx="0" cy="0"/>
          <a:chOff x="0" y="0"/>
          <a:chExt cx="0" cy="0"/>
        </a:xfrm>
      </p:grpSpPr>
      <p:pic>
        <p:nvPicPr>
          <p:cNvPr descr=" " id="460" name="Google Shape;460;g2c2bffceaba_0_4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1" name="Google Shape;461;g2c2bffceaba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g2c2bffceaba_0_4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3" name="Google Shape;463;g2c2bffceaba_0_427"/>
          <p:cNvSpPr/>
          <p:nvPr/>
        </p:nvSpPr>
        <p:spPr>
          <a:xfrm>
            <a:off x="16880410" y="4025900"/>
            <a:ext cx="5715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2bffceaba_0_427"/>
          <p:cNvSpPr/>
          <p:nvPr/>
        </p:nvSpPr>
        <p:spPr>
          <a:xfrm>
            <a:off x="16880410" y="4025900"/>
            <a:ext cx="5715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2bffceaba_0_427"/>
          <p:cNvSpPr/>
          <p:nvPr/>
        </p:nvSpPr>
        <p:spPr>
          <a:xfrm>
            <a:off x="16880410" y="4025900"/>
            <a:ext cx="5919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A WEB APPLICATION</a:t>
            </a:r>
            <a:endParaRPr b="0" i="0" sz="4800" u="none" cap="none" strike="noStrike">
              <a:solidFill>
                <a:schemeClr val="dk1"/>
              </a:solidFill>
              <a:latin typeface="Calibri"/>
              <a:ea typeface="Calibri"/>
              <a:cs typeface="Calibri"/>
              <a:sym typeface="Calibri"/>
            </a:endParaRPr>
          </a:p>
        </p:txBody>
      </p:sp>
      <p:sp>
        <p:nvSpPr>
          <p:cNvPr id="466" name="Google Shape;466;g2c2bffceaba_0_427"/>
          <p:cNvSpPr/>
          <p:nvPr/>
        </p:nvSpPr>
        <p:spPr>
          <a:xfrm>
            <a:off x="16880410" y="5753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7" name="Google Shape;467;g2c2bffceaba_0_427"/>
          <p:cNvSpPr/>
          <p:nvPr/>
        </p:nvSpPr>
        <p:spPr>
          <a:xfrm>
            <a:off x="825603" y="4064000"/>
            <a:ext cx="7007100" cy="668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8" name="Google Shape;468;g2c2bffceaba_0_427"/>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69" name="Google Shape;469;g2c2bffceaba_0_427"/>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70" name="Google Shape;470;g2c2bffceaba_0_427"/>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475" name="Shape 475"/>
        <p:cNvGrpSpPr/>
        <p:nvPr/>
      </p:nvGrpSpPr>
      <p:grpSpPr>
        <a:xfrm>
          <a:off x="0" y="0"/>
          <a:ext cx="0" cy="0"/>
          <a:chOff x="0" y="0"/>
          <a:chExt cx="0" cy="0"/>
        </a:xfrm>
      </p:grpSpPr>
      <p:pic>
        <p:nvPicPr>
          <p:cNvPr descr=" " id="476" name="Google Shape;476;g2c2bffceaba_0_44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7" name="Google Shape;477;g2c2bffceaba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c2bffceaba_0_4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9" name="Google Shape;479;g2c2bffceaba_0_442"/>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26" name="Shape 26"/>
        <p:cNvGrpSpPr/>
        <p:nvPr/>
      </p:nvGrpSpPr>
      <p:grpSpPr>
        <a:xfrm>
          <a:off x="0" y="0"/>
          <a:ext cx="0" cy="0"/>
          <a:chOff x="0" y="0"/>
          <a:chExt cx="0" cy="0"/>
        </a:xfrm>
      </p:grpSpPr>
      <p:pic>
        <p:nvPicPr>
          <p:cNvPr descr=" " id="27" name="Google Shape;27;g2c2bffceaba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c2bffceaba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2bffceaba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c2bffceaba_0_10"/>
          <p:cNvSpPr/>
          <p:nvPr/>
        </p:nvSpPr>
        <p:spPr>
          <a:xfrm>
            <a:off x="7908855" y="4394200"/>
            <a:ext cx="85821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WELCOME</a:t>
            </a:r>
            <a:endParaRPr b="0" i="0" sz="12800" u="none" cap="none" strike="noStrike">
              <a:solidFill>
                <a:schemeClr val="dk1"/>
              </a:solidFill>
              <a:latin typeface="Calibri"/>
              <a:ea typeface="Calibri"/>
              <a:cs typeface="Calibri"/>
              <a:sym typeface="Calibri"/>
            </a:endParaRPr>
          </a:p>
        </p:txBody>
      </p:sp>
      <p:sp>
        <p:nvSpPr>
          <p:cNvPr id="31" name="Google Shape;31;g2c2bffceaba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484" name="Shape 484"/>
        <p:cNvGrpSpPr/>
        <p:nvPr/>
      </p:nvGrpSpPr>
      <p:grpSpPr>
        <a:xfrm>
          <a:off x="0" y="0"/>
          <a:ext cx="0" cy="0"/>
          <a:chOff x="0" y="0"/>
          <a:chExt cx="0" cy="0"/>
        </a:xfrm>
      </p:grpSpPr>
      <p:pic>
        <p:nvPicPr>
          <p:cNvPr descr=" " id="485" name="Google Shape;485;g2c2bffceaba_0_4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6" name="Google Shape;486;g2c2bffceaba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g2c2bffceaba_0_4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8" name="Google Shape;488;g2c2bffceaba_0_450"/>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489" name="Google Shape;489;g2c2bffceaba_0_450"/>
          <p:cNvSpPr/>
          <p:nvPr/>
        </p:nvSpPr>
        <p:spPr>
          <a:xfrm>
            <a:off x="3704630" y="1104900"/>
            <a:ext cx="169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FANTASY REALM AT A GLANCE</a:t>
            </a:r>
            <a:endParaRPr b="0" i="0" sz="8000" u="none" cap="none" strike="noStrike">
              <a:solidFill>
                <a:schemeClr val="dk1"/>
              </a:solidFill>
              <a:latin typeface="Calibri"/>
              <a:ea typeface="Calibri"/>
              <a:cs typeface="Calibri"/>
              <a:sym typeface="Calibri"/>
            </a:endParaRPr>
          </a:p>
        </p:txBody>
      </p:sp>
      <p:sp>
        <p:nvSpPr>
          <p:cNvPr id="490" name="Google Shape;490;g2c2bffceaba_0_450"/>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c2bffceaba_0_450"/>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2bffceaba_0_450"/>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THE FOREST</a:t>
            </a:r>
            <a:endParaRPr b="0" i="0" sz="4800" u="none" cap="none" strike="noStrike">
              <a:solidFill>
                <a:schemeClr val="dk1"/>
              </a:solidFill>
              <a:latin typeface="Calibri"/>
              <a:ea typeface="Calibri"/>
              <a:cs typeface="Calibri"/>
              <a:sym typeface="Calibri"/>
            </a:endParaRPr>
          </a:p>
        </p:txBody>
      </p:sp>
      <p:sp>
        <p:nvSpPr>
          <p:cNvPr id="493" name="Google Shape;493;g2c2bffceaba_0_450"/>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4" name="Google Shape;494;g2c2bffceaba_0_450"/>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c2bffceaba_0_450"/>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2bffceaba_0_450"/>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THE CAVES</a:t>
            </a:r>
            <a:endParaRPr b="0" i="0" sz="4800" u="none" cap="none" strike="noStrike">
              <a:solidFill>
                <a:schemeClr val="dk1"/>
              </a:solidFill>
              <a:latin typeface="Calibri"/>
              <a:ea typeface="Calibri"/>
              <a:cs typeface="Calibri"/>
              <a:sym typeface="Calibri"/>
            </a:endParaRPr>
          </a:p>
        </p:txBody>
      </p:sp>
      <p:sp>
        <p:nvSpPr>
          <p:cNvPr id="497" name="Google Shape;497;g2c2bffceaba_0_450"/>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8" name="Google Shape;498;g2c2bffceaba_0_450"/>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2bffceaba_0_450"/>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2bffceaba_0_450"/>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THE LAIR</a:t>
            </a:r>
            <a:endParaRPr b="0" i="0" sz="4800" u="none" cap="none" strike="noStrike">
              <a:solidFill>
                <a:schemeClr val="dk1"/>
              </a:solidFill>
              <a:latin typeface="Calibri"/>
              <a:ea typeface="Calibri"/>
              <a:cs typeface="Calibri"/>
              <a:sym typeface="Calibri"/>
            </a:endParaRPr>
          </a:p>
        </p:txBody>
      </p:sp>
      <p:sp>
        <p:nvSpPr>
          <p:cNvPr id="501" name="Google Shape;501;g2c2bffceaba_0_450"/>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506" name="Shape 506"/>
        <p:cNvGrpSpPr/>
        <p:nvPr/>
      </p:nvGrpSpPr>
      <p:grpSpPr>
        <a:xfrm>
          <a:off x="0" y="0"/>
          <a:ext cx="0" cy="0"/>
          <a:chOff x="0" y="0"/>
          <a:chExt cx="0" cy="0"/>
        </a:xfrm>
      </p:grpSpPr>
      <p:pic>
        <p:nvPicPr>
          <p:cNvPr descr=" " id="507" name="Google Shape;507;g2c2bffceaba_0_4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8" name="Google Shape;508;g2c2bffceaba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c2bffceaba_0_4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0" name="Google Shape;510;g2c2bffceaba_0_471"/>
          <p:cNvSpPr/>
          <p:nvPr/>
        </p:nvSpPr>
        <p:spPr>
          <a:xfrm>
            <a:off x="6054423" y="11049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TIMELINE</a:t>
            </a:r>
            <a:endParaRPr b="0" i="0" sz="8000" u="none" cap="none" strike="noStrike">
              <a:solidFill>
                <a:schemeClr val="dk1"/>
              </a:solidFill>
              <a:latin typeface="Calibri"/>
              <a:ea typeface="Calibri"/>
              <a:cs typeface="Calibri"/>
              <a:sym typeface="Calibri"/>
            </a:endParaRPr>
          </a:p>
        </p:txBody>
      </p:sp>
      <p:sp>
        <p:nvSpPr>
          <p:cNvPr id="511" name="Google Shape;511;g2c2bffceaba_0_471"/>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2bffceaba_0_471"/>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c2bffceaba_0_471"/>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14" name="Google Shape;514;g2c2bffceaba_0_471"/>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15" name="Google Shape;515;g2c2bffceaba_0_471"/>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16" name="Google Shape;516;g2c2bffceaba_0_471"/>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17" name="Google Shape;517;g2c2bffceaba_0_471"/>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18" name="Google Shape;518;g2c2bffceaba_0_471"/>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2bffceaba_0_471"/>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c2bffceaba_0_471"/>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WAR</a:t>
            </a:r>
            <a:endParaRPr b="0" i="0" sz="3600" u="none" cap="none" strike="noStrike">
              <a:solidFill>
                <a:schemeClr val="dk1"/>
              </a:solidFill>
              <a:latin typeface="Calibri"/>
              <a:ea typeface="Calibri"/>
              <a:cs typeface="Calibri"/>
              <a:sym typeface="Calibri"/>
            </a:endParaRPr>
          </a:p>
        </p:txBody>
      </p:sp>
      <p:sp>
        <p:nvSpPr>
          <p:cNvPr id="521" name="Google Shape;521;g2c2bffceaba_0_471"/>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22" name="Google Shape;522;g2c2bffceaba_0_471"/>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c2bffceaba_0_471"/>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2bffceaba_0_471"/>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TRANSFORMATION</a:t>
            </a:r>
            <a:endParaRPr b="0" i="0" sz="3600" u="none" cap="none" strike="noStrike">
              <a:solidFill>
                <a:schemeClr val="dk1"/>
              </a:solidFill>
              <a:latin typeface="Calibri"/>
              <a:ea typeface="Calibri"/>
              <a:cs typeface="Calibri"/>
              <a:sym typeface="Calibri"/>
            </a:endParaRPr>
          </a:p>
        </p:txBody>
      </p:sp>
      <p:sp>
        <p:nvSpPr>
          <p:cNvPr id="525" name="Google Shape;525;g2c2bffceaba_0_471"/>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26" name="Google Shape;526;g2c2bffceaba_0_471"/>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2bffceaba_0_471"/>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2bffceaba_0_471"/>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RISE</a:t>
            </a:r>
            <a:endParaRPr b="0" i="0" sz="3600" u="none" cap="none" strike="noStrike">
              <a:solidFill>
                <a:schemeClr val="dk1"/>
              </a:solidFill>
              <a:latin typeface="Calibri"/>
              <a:ea typeface="Calibri"/>
              <a:cs typeface="Calibri"/>
              <a:sym typeface="Calibri"/>
            </a:endParaRPr>
          </a:p>
        </p:txBody>
      </p:sp>
      <p:sp>
        <p:nvSpPr>
          <p:cNvPr id="529" name="Google Shape;529;g2c2bffceaba_0_471"/>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30" name="Google Shape;530;g2c2bffceaba_0_471"/>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2bffceaba_0_471"/>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c2bffceaba_0_471"/>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INVASION</a:t>
            </a:r>
            <a:endParaRPr b="0" i="0" sz="3600" u="none" cap="none" strike="noStrike">
              <a:solidFill>
                <a:schemeClr val="dk1"/>
              </a:solidFill>
              <a:latin typeface="Calibri"/>
              <a:ea typeface="Calibri"/>
              <a:cs typeface="Calibri"/>
              <a:sym typeface="Calibri"/>
            </a:endParaRPr>
          </a:p>
        </p:txBody>
      </p:sp>
      <p:sp>
        <p:nvSpPr>
          <p:cNvPr id="533" name="Google Shape;533;g2c2bffceaba_0_471"/>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34" name="Google Shape;534;g2c2bffceaba_0_471"/>
          <p:cNvSpPr/>
          <p:nvPr/>
        </p:nvSpPr>
        <p:spPr>
          <a:xfrm rot="-5400000">
            <a:off x="807492" y="8532776"/>
            <a:ext cx="121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2020</a:t>
            </a:r>
            <a:endParaRPr b="0" i="0" sz="3600" u="none" cap="none" strike="noStrike">
              <a:solidFill>
                <a:schemeClr val="dk1"/>
              </a:solidFill>
              <a:latin typeface="Calibri"/>
              <a:ea typeface="Calibri"/>
              <a:cs typeface="Calibri"/>
              <a:sym typeface="Calibri"/>
            </a:endParaRPr>
          </a:p>
        </p:txBody>
      </p:sp>
      <p:sp>
        <p:nvSpPr>
          <p:cNvPr id="535" name="Google Shape;535;g2c2bffceaba_0_471"/>
          <p:cNvSpPr/>
          <p:nvPr/>
        </p:nvSpPr>
        <p:spPr>
          <a:xfrm rot="-5400000">
            <a:off x="12124607" y="8532776"/>
            <a:ext cx="121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2022</a:t>
            </a:r>
            <a:endParaRPr b="0" i="0" sz="3600" u="none" cap="none" strike="noStrike">
              <a:solidFill>
                <a:schemeClr val="dk1"/>
              </a:solidFill>
              <a:latin typeface="Calibri"/>
              <a:ea typeface="Calibri"/>
              <a:cs typeface="Calibri"/>
              <a:sym typeface="Calibri"/>
            </a:endParaRPr>
          </a:p>
        </p:txBody>
      </p:sp>
      <p:sp>
        <p:nvSpPr>
          <p:cNvPr id="536" name="Google Shape;536;g2c2bffceaba_0_471"/>
          <p:cNvSpPr/>
          <p:nvPr/>
        </p:nvSpPr>
        <p:spPr>
          <a:xfrm rot="-5400000">
            <a:off x="6446997" y="6605117"/>
            <a:ext cx="121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2021</a:t>
            </a:r>
            <a:endParaRPr b="0" i="0" sz="3600" u="none" cap="none" strike="noStrike">
              <a:solidFill>
                <a:schemeClr val="dk1"/>
              </a:solidFill>
              <a:latin typeface="Calibri"/>
              <a:ea typeface="Calibri"/>
              <a:cs typeface="Calibri"/>
              <a:sym typeface="Calibri"/>
            </a:endParaRPr>
          </a:p>
        </p:txBody>
      </p:sp>
      <p:sp>
        <p:nvSpPr>
          <p:cNvPr id="537" name="Google Shape;537;g2c2bffceaba_0_471"/>
          <p:cNvSpPr/>
          <p:nvPr/>
        </p:nvSpPr>
        <p:spPr>
          <a:xfrm rot="-5400000">
            <a:off x="17776813" y="6602376"/>
            <a:ext cx="121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542" name="Shape 542"/>
        <p:cNvGrpSpPr/>
        <p:nvPr/>
      </p:nvGrpSpPr>
      <p:grpSpPr>
        <a:xfrm>
          <a:off x="0" y="0"/>
          <a:ext cx="0" cy="0"/>
          <a:chOff x="0" y="0"/>
          <a:chExt cx="0" cy="0"/>
        </a:xfrm>
      </p:grpSpPr>
      <p:pic>
        <p:nvPicPr>
          <p:cNvPr descr=" " id="543" name="Google Shape;543;g2c2bffceaba_0_50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4" name="Google Shape;544;g2c2bffceaba_0_5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c2bffceaba_0_5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6" name="Google Shape;546;g2c2bffceaba_0_506"/>
          <p:cNvSpPr/>
          <p:nvPr/>
        </p:nvSpPr>
        <p:spPr>
          <a:xfrm>
            <a:off x="9267925" y="7112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OUR TEAM</a:t>
            </a:r>
            <a:endParaRPr b="0" i="0" sz="8000" u="none" cap="none" strike="noStrike">
              <a:solidFill>
                <a:schemeClr val="dk1"/>
              </a:solidFill>
              <a:latin typeface="Calibri"/>
              <a:ea typeface="Calibri"/>
              <a:cs typeface="Calibri"/>
              <a:sym typeface="Calibri"/>
            </a:endParaRPr>
          </a:p>
        </p:txBody>
      </p:sp>
      <p:sp>
        <p:nvSpPr>
          <p:cNvPr id="547" name="Google Shape;547;g2c2bffceaba_0_506"/>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c2bffceaba_0_506"/>
          <p:cNvPicPr preferRelativeResize="0"/>
          <p:nvPr/>
        </p:nvPicPr>
        <p:blipFill rotWithShape="1">
          <a:blip r:embed="rId5">
            <a:alphaModFix/>
          </a:blip>
          <a:srcRect b="0" l="0" r="0" t="0"/>
          <a:stretch/>
        </p:blipFill>
        <p:spPr>
          <a:xfrm>
            <a:off x="2553019" y="2984500"/>
            <a:ext cx="6096762" cy="6096000"/>
          </a:xfrm>
          <a:prstGeom prst="rect">
            <a:avLst/>
          </a:prstGeom>
          <a:noFill/>
          <a:ln>
            <a:noFill/>
          </a:ln>
        </p:spPr>
      </p:pic>
      <p:sp>
        <p:nvSpPr>
          <p:cNvPr id="549" name="Google Shape;549;g2c2bffceaba_0_506"/>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2bffceaba_0_506"/>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c2bffceaba_0_506"/>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ELDRUIN</a:t>
            </a:r>
            <a:endParaRPr b="0" i="0" sz="4800" u="none" cap="none" strike="noStrike">
              <a:solidFill>
                <a:schemeClr val="dk1"/>
              </a:solidFill>
              <a:latin typeface="Calibri"/>
              <a:ea typeface="Calibri"/>
              <a:cs typeface="Calibri"/>
              <a:sym typeface="Calibri"/>
            </a:endParaRPr>
          </a:p>
        </p:txBody>
      </p:sp>
      <p:sp>
        <p:nvSpPr>
          <p:cNvPr id="552" name="Google Shape;552;g2c2bffceaba_0_506"/>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53" name="Google Shape;553;g2c2bffceaba_0_506"/>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c2bffceaba_0_506"/>
          <p:cNvPicPr preferRelativeResize="0"/>
          <p:nvPr/>
        </p:nvPicPr>
        <p:blipFill rotWithShape="1">
          <a:blip r:embed="rId6">
            <a:alphaModFix/>
          </a:blip>
          <a:srcRect b="0" l="0" r="0" t="0"/>
          <a:stretch/>
        </p:blipFill>
        <p:spPr>
          <a:xfrm>
            <a:off x="9513489" y="5422900"/>
            <a:ext cx="6096762" cy="6096000"/>
          </a:xfrm>
          <a:prstGeom prst="rect">
            <a:avLst/>
          </a:prstGeom>
          <a:noFill/>
          <a:ln>
            <a:noFill/>
          </a:ln>
        </p:spPr>
      </p:pic>
      <p:sp>
        <p:nvSpPr>
          <p:cNvPr id="555" name="Google Shape;555;g2c2bffceaba_0_506"/>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2bffceaba_0_506"/>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2bffceaba_0_506"/>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ELEMENTALEN</a:t>
            </a:r>
            <a:endParaRPr b="0" i="0" sz="4800" u="none" cap="none" strike="noStrike">
              <a:solidFill>
                <a:schemeClr val="dk1"/>
              </a:solidFill>
              <a:latin typeface="Calibri"/>
              <a:ea typeface="Calibri"/>
              <a:cs typeface="Calibri"/>
              <a:sym typeface="Calibri"/>
            </a:endParaRPr>
          </a:p>
        </p:txBody>
      </p:sp>
      <p:sp>
        <p:nvSpPr>
          <p:cNvPr id="558" name="Google Shape;558;g2c2bffceaba_0_506"/>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9" name="Google Shape;559;g2c2bffceaba_0_506"/>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c2bffceaba_0_506"/>
          <p:cNvPicPr preferRelativeResize="0"/>
          <p:nvPr/>
        </p:nvPicPr>
        <p:blipFill rotWithShape="1">
          <a:blip r:embed="rId7">
            <a:alphaModFix/>
          </a:blip>
          <a:srcRect b="0" l="0" r="0" t="0"/>
          <a:stretch/>
        </p:blipFill>
        <p:spPr>
          <a:xfrm>
            <a:off x="16473959" y="2984500"/>
            <a:ext cx="6096762" cy="6096000"/>
          </a:xfrm>
          <a:prstGeom prst="rect">
            <a:avLst/>
          </a:prstGeom>
          <a:noFill/>
          <a:ln>
            <a:noFill/>
          </a:ln>
        </p:spPr>
      </p:pic>
      <p:sp>
        <p:nvSpPr>
          <p:cNvPr id="561" name="Google Shape;561;g2c2bffceaba_0_506"/>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2bffceaba_0_506"/>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2bffceaba_0_506"/>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LUNARIA</a:t>
            </a:r>
            <a:endParaRPr b="0" i="0" sz="4800" u="none" cap="none" strike="noStrike">
              <a:solidFill>
                <a:schemeClr val="dk1"/>
              </a:solidFill>
              <a:latin typeface="Calibri"/>
              <a:ea typeface="Calibri"/>
              <a:cs typeface="Calibri"/>
              <a:sym typeface="Calibri"/>
            </a:endParaRPr>
          </a:p>
        </p:txBody>
      </p:sp>
      <p:sp>
        <p:nvSpPr>
          <p:cNvPr id="564" name="Google Shape;564;g2c2bffceaba_0_506"/>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569" name="Shape 569"/>
        <p:cNvGrpSpPr/>
        <p:nvPr/>
      </p:nvGrpSpPr>
      <p:grpSpPr>
        <a:xfrm>
          <a:off x="0" y="0"/>
          <a:ext cx="0" cy="0"/>
          <a:chOff x="0" y="0"/>
          <a:chExt cx="0" cy="0"/>
        </a:xfrm>
      </p:grpSpPr>
      <p:pic>
        <p:nvPicPr>
          <p:cNvPr descr=" " id="570" name="Google Shape;570;g2c2bffceaba_0_53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71" name="Google Shape;571;g2c2bffceaba_0_532"/>
          <p:cNvPicPr preferRelativeResize="0"/>
          <p:nvPr/>
        </p:nvPicPr>
        <p:blipFill rotWithShape="1">
          <a:blip r:embed="rId4">
            <a:alphaModFix/>
          </a:blip>
          <a:srcRect b="0" l="0" r="0" t="0"/>
          <a:stretch/>
        </p:blipFill>
        <p:spPr>
          <a:xfrm>
            <a:off x="14505213" y="0"/>
            <a:ext cx="9881835" cy="13716000"/>
          </a:xfrm>
          <a:prstGeom prst="rect">
            <a:avLst/>
          </a:prstGeom>
          <a:noFill/>
          <a:ln>
            <a:noFill/>
          </a:ln>
        </p:spPr>
      </p:pic>
      <p:sp>
        <p:nvSpPr>
          <p:cNvPr id="572" name="Google Shape;572;g2c2bffceaba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c2bffceaba_0_5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4" name="Google Shape;574;g2c2bffceaba_0_532"/>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c2bffceaba_0_532"/>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c2bffceaba_0_532"/>
          <p:cNvPicPr preferRelativeResize="0"/>
          <p:nvPr/>
        </p:nvPicPr>
        <p:blipFill rotWithShape="1">
          <a:blip r:embed="rId6">
            <a:alphaModFix/>
          </a:blip>
          <a:srcRect b="0" l="0" r="0" t="0"/>
          <a:stretch/>
        </p:blipFill>
        <p:spPr>
          <a:xfrm>
            <a:off x="1284457" y="2108200"/>
            <a:ext cx="1038339" cy="1016000"/>
          </a:xfrm>
          <a:prstGeom prst="rect">
            <a:avLst/>
          </a:prstGeom>
          <a:noFill/>
          <a:ln>
            <a:noFill/>
          </a:ln>
        </p:spPr>
      </p:pic>
      <p:pic>
        <p:nvPicPr>
          <p:cNvPr descr=" " id="577" name="Google Shape;577;g2c2bffceaba_0_532"/>
          <p:cNvPicPr preferRelativeResize="0"/>
          <p:nvPr/>
        </p:nvPicPr>
        <p:blipFill rotWithShape="1">
          <a:blip r:embed="rId7">
            <a:alphaModFix/>
          </a:blip>
          <a:srcRect b="0" l="0" r="0" t="0"/>
          <a:stretch/>
        </p:blipFill>
        <p:spPr>
          <a:xfrm>
            <a:off x="1765521" y="3429000"/>
            <a:ext cx="38105" cy="1625600"/>
          </a:xfrm>
          <a:prstGeom prst="rect">
            <a:avLst/>
          </a:prstGeom>
          <a:noFill/>
          <a:ln>
            <a:noFill/>
          </a:ln>
        </p:spPr>
      </p:pic>
      <p:sp>
        <p:nvSpPr>
          <p:cNvPr id="578" name="Google Shape;578;g2c2bffceaba_0_532"/>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c2bffceaba_0_532"/>
          <p:cNvPicPr preferRelativeResize="0"/>
          <p:nvPr/>
        </p:nvPicPr>
        <p:blipFill rotWithShape="1">
          <a:blip r:embed="rId8">
            <a:alphaModFix/>
          </a:blip>
          <a:srcRect b="0" l="0" r="0" t="0"/>
          <a:stretch/>
        </p:blipFill>
        <p:spPr>
          <a:xfrm>
            <a:off x="1280454" y="5359400"/>
            <a:ext cx="1046343" cy="1016000"/>
          </a:xfrm>
          <a:prstGeom prst="rect">
            <a:avLst/>
          </a:prstGeom>
          <a:noFill/>
          <a:ln>
            <a:noFill/>
          </a:ln>
        </p:spPr>
      </p:pic>
      <p:pic>
        <p:nvPicPr>
          <p:cNvPr descr=" " id="580" name="Google Shape;580;g2c2bffceaba_0_532"/>
          <p:cNvPicPr preferRelativeResize="0"/>
          <p:nvPr/>
        </p:nvPicPr>
        <p:blipFill rotWithShape="1">
          <a:blip r:embed="rId7">
            <a:alphaModFix/>
          </a:blip>
          <a:srcRect b="0" l="0" r="0" t="0"/>
          <a:stretch/>
        </p:blipFill>
        <p:spPr>
          <a:xfrm>
            <a:off x="1765521" y="6680200"/>
            <a:ext cx="38105" cy="1625600"/>
          </a:xfrm>
          <a:prstGeom prst="rect">
            <a:avLst/>
          </a:prstGeom>
          <a:noFill/>
          <a:ln>
            <a:noFill/>
          </a:ln>
        </p:spPr>
      </p:pic>
      <p:sp>
        <p:nvSpPr>
          <p:cNvPr id="581" name="Google Shape;581;g2c2bffceaba_0_532"/>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c2bffceaba_0_532"/>
          <p:cNvPicPr preferRelativeResize="0"/>
          <p:nvPr/>
        </p:nvPicPr>
        <p:blipFill rotWithShape="1">
          <a:blip r:embed="rId9">
            <a:alphaModFix/>
          </a:blip>
          <a:srcRect b="0" l="0" r="0" t="0"/>
          <a:stretch/>
        </p:blipFill>
        <p:spPr>
          <a:xfrm>
            <a:off x="1322485" y="8610600"/>
            <a:ext cx="962279" cy="1016000"/>
          </a:xfrm>
          <a:prstGeom prst="rect">
            <a:avLst/>
          </a:prstGeom>
          <a:noFill/>
          <a:ln>
            <a:noFill/>
          </a:ln>
        </p:spPr>
      </p:pic>
      <p:pic>
        <p:nvPicPr>
          <p:cNvPr descr=" " id="583" name="Google Shape;583;g2c2bffceaba_0_532"/>
          <p:cNvPicPr preferRelativeResize="0"/>
          <p:nvPr/>
        </p:nvPicPr>
        <p:blipFill rotWithShape="1">
          <a:blip r:embed="rId7">
            <a:alphaModFix/>
          </a:blip>
          <a:srcRect b="0" l="0" r="0" t="0"/>
          <a:stretch/>
        </p:blipFill>
        <p:spPr>
          <a:xfrm>
            <a:off x="1765521" y="9931400"/>
            <a:ext cx="38105" cy="1625600"/>
          </a:xfrm>
          <a:prstGeom prst="rect">
            <a:avLst/>
          </a:prstGeom>
          <a:noFill/>
          <a:ln>
            <a:noFill/>
          </a:ln>
        </p:spPr>
      </p:pic>
      <p:sp>
        <p:nvSpPr>
          <p:cNvPr id="584" name="Google Shape;584;g2c2bffceaba_0_532"/>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c2bffceaba_0_532"/>
          <p:cNvPicPr preferRelativeResize="0"/>
          <p:nvPr/>
        </p:nvPicPr>
        <p:blipFill rotWithShape="1">
          <a:blip r:embed="rId10">
            <a:alphaModFix/>
          </a:blip>
          <a:srcRect b="0" l="0" r="0" t="0"/>
          <a:stretch/>
        </p:blipFill>
        <p:spPr>
          <a:xfrm>
            <a:off x="1301755" y="11861800"/>
            <a:ext cx="1003745" cy="1016000"/>
          </a:xfrm>
          <a:prstGeom prst="rect">
            <a:avLst/>
          </a:prstGeom>
          <a:noFill/>
          <a:ln>
            <a:noFill/>
          </a:ln>
        </p:spPr>
      </p:pic>
      <p:sp>
        <p:nvSpPr>
          <p:cNvPr id="586" name="Google Shape;586;g2c2bffceaba_0_532"/>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7" name="Google Shape;587;g2c2bffceaba_0_532"/>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8" name="Google Shape;588;g2c2bffceaba_0_532"/>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9" name="Google Shape;589;g2c2bffceaba_0_532"/>
          <p:cNvSpPr/>
          <p:nvPr/>
        </p:nvSpPr>
        <p:spPr>
          <a:xfrm>
            <a:off x="1460683" y="4064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594" name="Shape 594"/>
        <p:cNvGrpSpPr/>
        <p:nvPr/>
      </p:nvGrpSpPr>
      <p:grpSpPr>
        <a:xfrm>
          <a:off x="0" y="0"/>
          <a:ext cx="0" cy="0"/>
          <a:chOff x="0" y="0"/>
          <a:chExt cx="0" cy="0"/>
        </a:xfrm>
      </p:grpSpPr>
      <p:pic>
        <p:nvPicPr>
          <p:cNvPr descr=" " id="595" name="Google Shape;595;g2c2bffceaba_0_55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6" name="Google Shape;596;g2c2bffceaba_0_5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c2bffceaba_0_5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8" name="Google Shape;598;g2c2bffceaba_0_556"/>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2bffceaba_0_556"/>
          <p:cNvSpPr/>
          <p:nvPr/>
        </p:nvSpPr>
        <p:spPr>
          <a:xfrm>
            <a:off x="10618527" y="571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2bffceaba_0_556"/>
          <p:cNvPicPr preferRelativeResize="0"/>
          <p:nvPr/>
        </p:nvPicPr>
        <p:blipFill rotWithShape="1">
          <a:blip r:embed="rId5">
            <a:alphaModFix/>
          </a:blip>
          <a:srcRect b="0" l="0" r="0" t="0"/>
          <a:stretch/>
        </p:blipFill>
        <p:spPr>
          <a:xfrm>
            <a:off x="11685461" y="571500"/>
            <a:ext cx="2032254" cy="2032000"/>
          </a:xfrm>
          <a:prstGeom prst="rect">
            <a:avLst/>
          </a:prstGeom>
          <a:noFill/>
          <a:ln>
            <a:noFill/>
          </a:ln>
        </p:spPr>
      </p:pic>
      <p:sp>
        <p:nvSpPr>
          <p:cNvPr id="601" name="Google Shape;601;g2c2bffceaba_0_556"/>
          <p:cNvSpPr/>
          <p:nvPr/>
        </p:nvSpPr>
        <p:spPr>
          <a:xfrm>
            <a:off x="10923365" y="2806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2bffceaba_0_556"/>
          <p:cNvSpPr/>
          <p:nvPr/>
        </p:nvSpPr>
        <p:spPr>
          <a:xfrm>
            <a:off x="10847156" y="2806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CHLOE NG</a:t>
            </a:r>
            <a:endParaRPr b="0" i="0" sz="3600" u="none" cap="none" strike="noStrike">
              <a:solidFill>
                <a:schemeClr val="dk1"/>
              </a:solidFill>
              <a:latin typeface="Calibri"/>
              <a:ea typeface="Calibri"/>
              <a:cs typeface="Calibri"/>
              <a:sym typeface="Calibri"/>
            </a:endParaRPr>
          </a:p>
        </p:txBody>
      </p:sp>
      <p:sp>
        <p:nvSpPr>
          <p:cNvPr id="603" name="Google Shape;603;g2c2bffceaba_0_556"/>
          <p:cNvSpPr/>
          <p:nvPr/>
        </p:nvSpPr>
        <p:spPr>
          <a:xfrm>
            <a:off x="10855623" y="3479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04" name="Google Shape;604;g2c2bffceaba_0_556"/>
          <p:cNvSpPr/>
          <p:nvPr/>
        </p:nvSpPr>
        <p:spPr>
          <a:xfrm>
            <a:off x="203225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c2bffceaba_0_556"/>
          <p:cNvPicPr preferRelativeResize="0"/>
          <p:nvPr/>
        </p:nvPicPr>
        <p:blipFill rotWithShape="1">
          <a:blip r:embed="rId6">
            <a:alphaModFix/>
          </a:blip>
          <a:srcRect b="0" l="0" r="0" t="0"/>
          <a:stretch/>
        </p:blipFill>
        <p:spPr>
          <a:xfrm>
            <a:off x="3099187" y="8839200"/>
            <a:ext cx="2032254" cy="2032000"/>
          </a:xfrm>
          <a:prstGeom prst="rect">
            <a:avLst/>
          </a:prstGeom>
          <a:noFill/>
          <a:ln>
            <a:noFill/>
          </a:ln>
        </p:spPr>
      </p:pic>
      <p:sp>
        <p:nvSpPr>
          <p:cNvPr id="606" name="Google Shape;606;g2c2bffceaba_0_556"/>
          <p:cNvSpPr/>
          <p:nvPr/>
        </p:nvSpPr>
        <p:spPr>
          <a:xfrm>
            <a:off x="233709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c2bffceaba_0_556"/>
          <p:cNvSpPr/>
          <p:nvPr/>
        </p:nvSpPr>
        <p:spPr>
          <a:xfrm>
            <a:off x="2260883"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LYRISA</a:t>
            </a:r>
            <a:endParaRPr b="0" i="0" sz="3600" u="none" cap="none" strike="noStrike">
              <a:solidFill>
                <a:schemeClr val="dk1"/>
              </a:solidFill>
              <a:latin typeface="Calibri"/>
              <a:ea typeface="Calibri"/>
              <a:cs typeface="Calibri"/>
              <a:sym typeface="Calibri"/>
            </a:endParaRPr>
          </a:p>
        </p:txBody>
      </p:sp>
      <p:sp>
        <p:nvSpPr>
          <p:cNvPr id="608" name="Google Shape;608;g2c2bffceaba_0_556"/>
          <p:cNvSpPr/>
          <p:nvPr/>
        </p:nvSpPr>
        <p:spPr>
          <a:xfrm>
            <a:off x="226935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09" name="Google Shape;609;g2c2bffceaba_0_556"/>
          <p:cNvSpPr/>
          <p:nvPr/>
        </p:nvSpPr>
        <p:spPr>
          <a:xfrm>
            <a:off x="6325391"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c2bffceaba_0_556"/>
          <p:cNvPicPr preferRelativeResize="0"/>
          <p:nvPr/>
        </p:nvPicPr>
        <p:blipFill rotWithShape="1">
          <a:blip r:embed="rId7">
            <a:alphaModFix/>
          </a:blip>
          <a:srcRect b="0" l="0" r="0" t="0"/>
          <a:stretch/>
        </p:blipFill>
        <p:spPr>
          <a:xfrm>
            <a:off x="7392324" y="8839200"/>
            <a:ext cx="2032254" cy="2032000"/>
          </a:xfrm>
          <a:prstGeom prst="rect">
            <a:avLst/>
          </a:prstGeom>
          <a:noFill/>
          <a:ln>
            <a:noFill/>
          </a:ln>
        </p:spPr>
      </p:pic>
      <p:sp>
        <p:nvSpPr>
          <p:cNvPr id="611" name="Google Shape;611;g2c2bffceaba_0_556"/>
          <p:cNvSpPr/>
          <p:nvPr/>
        </p:nvSpPr>
        <p:spPr>
          <a:xfrm>
            <a:off x="6630229"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c2bffceaba_0_556"/>
          <p:cNvSpPr/>
          <p:nvPr/>
        </p:nvSpPr>
        <p:spPr>
          <a:xfrm>
            <a:off x="655401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LUCIAN</a:t>
            </a:r>
            <a:endParaRPr b="0" i="0" sz="3600" u="none" cap="none" strike="noStrike">
              <a:solidFill>
                <a:schemeClr val="dk1"/>
              </a:solidFill>
              <a:latin typeface="Calibri"/>
              <a:ea typeface="Calibri"/>
              <a:cs typeface="Calibri"/>
              <a:sym typeface="Calibri"/>
            </a:endParaRPr>
          </a:p>
        </p:txBody>
      </p:sp>
      <p:sp>
        <p:nvSpPr>
          <p:cNvPr id="613" name="Google Shape;613;g2c2bffceaba_0_556"/>
          <p:cNvSpPr/>
          <p:nvPr/>
        </p:nvSpPr>
        <p:spPr>
          <a:xfrm>
            <a:off x="656248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14" name="Google Shape;614;g2c2bffceaba_0_556"/>
          <p:cNvSpPr/>
          <p:nvPr/>
        </p:nvSpPr>
        <p:spPr>
          <a:xfrm>
            <a:off x="10618527"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c2bffceaba_0_556"/>
          <p:cNvPicPr preferRelativeResize="0"/>
          <p:nvPr/>
        </p:nvPicPr>
        <p:blipFill rotWithShape="1">
          <a:blip r:embed="rId8">
            <a:alphaModFix/>
          </a:blip>
          <a:srcRect b="0" l="0" r="0" t="0"/>
          <a:stretch/>
        </p:blipFill>
        <p:spPr>
          <a:xfrm>
            <a:off x="11685461" y="8839200"/>
            <a:ext cx="2032254" cy="2032000"/>
          </a:xfrm>
          <a:prstGeom prst="rect">
            <a:avLst/>
          </a:prstGeom>
          <a:noFill/>
          <a:ln>
            <a:noFill/>
          </a:ln>
        </p:spPr>
      </p:pic>
      <p:sp>
        <p:nvSpPr>
          <p:cNvPr id="616" name="Google Shape;616;g2c2bffceaba_0_556"/>
          <p:cNvSpPr/>
          <p:nvPr/>
        </p:nvSpPr>
        <p:spPr>
          <a:xfrm>
            <a:off x="10923365"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2bffceaba_0_556"/>
          <p:cNvSpPr/>
          <p:nvPr/>
        </p:nvSpPr>
        <p:spPr>
          <a:xfrm>
            <a:off x="10847156"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ELVINA</a:t>
            </a:r>
            <a:endParaRPr b="0" i="0" sz="3600" u="none" cap="none" strike="noStrike">
              <a:solidFill>
                <a:schemeClr val="dk1"/>
              </a:solidFill>
              <a:latin typeface="Calibri"/>
              <a:ea typeface="Calibri"/>
              <a:cs typeface="Calibri"/>
              <a:sym typeface="Calibri"/>
            </a:endParaRPr>
          </a:p>
        </p:txBody>
      </p:sp>
      <p:sp>
        <p:nvSpPr>
          <p:cNvPr id="618" name="Google Shape;618;g2c2bffceaba_0_556"/>
          <p:cNvSpPr/>
          <p:nvPr/>
        </p:nvSpPr>
        <p:spPr>
          <a:xfrm>
            <a:off x="10855623"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19" name="Google Shape;619;g2c2bffceaba_0_556"/>
          <p:cNvSpPr/>
          <p:nvPr/>
        </p:nvSpPr>
        <p:spPr>
          <a:xfrm>
            <a:off x="1491166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c2bffceaba_0_556"/>
          <p:cNvPicPr preferRelativeResize="0"/>
          <p:nvPr/>
        </p:nvPicPr>
        <p:blipFill rotWithShape="1">
          <a:blip r:embed="rId9">
            <a:alphaModFix/>
          </a:blip>
          <a:srcRect b="0" l="0" r="0" t="0"/>
          <a:stretch/>
        </p:blipFill>
        <p:spPr>
          <a:xfrm>
            <a:off x="15978597" y="8839200"/>
            <a:ext cx="2032254" cy="2032000"/>
          </a:xfrm>
          <a:prstGeom prst="rect">
            <a:avLst/>
          </a:prstGeom>
          <a:noFill/>
          <a:ln>
            <a:noFill/>
          </a:ln>
        </p:spPr>
      </p:pic>
      <p:sp>
        <p:nvSpPr>
          <p:cNvPr id="621" name="Google Shape;621;g2c2bffceaba_0_556"/>
          <p:cNvSpPr/>
          <p:nvPr/>
        </p:nvSpPr>
        <p:spPr>
          <a:xfrm>
            <a:off x="1521650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c2bffceaba_0_556"/>
          <p:cNvSpPr/>
          <p:nvPr/>
        </p:nvSpPr>
        <p:spPr>
          <a:xfrm>
            <a:off x="15140292"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SERAPHINA</a:t>
            </a:r>
            <a:endParaRPr b="0" i="0" sz="3600" u="none" cap="none" strike="noStrike">
              <a:solidFill>
                <a:schemeClr val="dk1"/>
              </a:solidFill>
              <a:latin typeface="Calibri"/>
              <a:ea typeface="Calibri"/>
              <a:cs typeface="Calibri"/>
              <a:sym typeface="Calibri"/>
            </a:endParaRPr>
          </a:p>
        </p:txBody>
      </p:sp>
      <p:sp>
        <p:nvSpPr>
          <p:cNvPr id="623" name="Google Shape;623;g2c2bffceaba_0_556"/>
          <p:cNvSpPr/>
          <p:nvPr/>
        </p:nvSpPr>
        <p:spPr>
          <a:xfrm>
            <a:off x="1514876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24" name="Google Shape;624;g2c2bffceaba_0_556"/>
          <p:cNvSpPr/>
          <p:nvPr/>
        </p:nvSpPr>
        <p:spPr>
          <a:xfrm>
            <a:off x="19204800"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c2bffceaba_0_556"/>
          <p:cNvPicPr preferRelativeResize="0"/>
          <p:nvPr/>
        </p:nvPicPr>
        <p:blipFill rotWithShape="1">
          <a:blip r:embed="rId10">
            <a:alphaModFix/>
          </a:blip>
          <a:srcRect b="0" l="0" r="0" t="0"/>
          <a:stretch/>
        </p:blipFill>
        <p:spPr>
          <a:xfrm>
            <a:off x="20271734" y="8839200"/>
            <a:ext cx="2032254" cy="2032000"/>
          </a:xfrm>
          <a:prstGeom prst="rect">
            <a:avLst/>
          </a:prstGeom>
          <a:noFill/>
          <a:ln>
            <a:noFill/>
          </a:ln>
        </p:spPr>
      </p:pic>
      <p:sp>
        <p:nvSpPr>
          <p:cNvPr id="626" name="Google Shape;626;g2c2bffceaba_0_556"/>
          <p:cNvSpPr/>
          <p:nvPr/>
        </p:nvSpPr>
        <p:spPr>
          <a:xfrm>
            <a:off x="19509638"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2bffceaba_0_556"/>
          <p:cNvSpPr/>
          <p:nvPr/>
        </p:nvSpPr>
        <p:spPr>
          <a:xfrm>
            <a:off x="1943342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KAELEN</a:t>
            </a:r>
            <a:endParaRPr b="0" i="0" sz="3600" u="none" cap="none" strike="noStrike">
              <a:solidFill>
                <a:schemeClr val="dk1"/>
              </a:solidFill>
              <a:latin typeface="Calibri"/>
              <a:ea typeface="Calibri"/>
              <a:cs typeface="Calibri"/>
              <a:sym typeface="Calibri"/>
            </a:endParaRPr>
          </a:p>
        </p:txBody>
      </p:sp>
      <p:sp>
        <p:nvSpPr>
          <p:cNvPr id="628" name="Google Shape;628;g2c2bffceaba_0_556"/>
          <p:cNvSpPr/>
          <p:nvPr/>
        </p:nvSpPr>
        <p:spPr>
          <a:xfrm>
            <a:off x="1944189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29" name="Google Shape;629;g2c2bffceaba_0_556"/>
          <p:cNvSpPr/>
          <p:nvPr/>
        </p:nvSpPr>
        <p:spPr>
          <a:xfrm>
            <a:off x="4267733"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c2bffceaba_0_556"/>
          <p:cNvPicPr preferRelativeResize="0"/>
          <p:nvPr/>
        </p:nvPicPr>
        <p:blipFill rotWithShape="1">
          <a:blip r:embed="rId11">
            <a:alphaModFix/>
          </a:blip>
          <a:srcRect b="0" l="0" r="0" t="0"/>
          <a:stretch/>
        </p:blipFill>
        <p:spPr>
          <a:xfrm>
            <a:off x="5334667" y="4762500"/>
            <a:ext cx="2032254" cy="2032000"/>
          </a:xfrm>
          <a:prstGeom prst="rect">
            <a:avLst/>
          </a:prstGeom>
          <a:noFill/>
          <a:ln>
            <a:noFill/>
          </a:ln>
        </p:spPr>
      </p:pic>
      <p:sp>
        <p:nvSpPr>
          <p:cNvPr id="631" name="Google Shape;631;g2c2bffceaba_0_556"/>
          <p:cNvSpPr/>
          <p:nvPr/>
        </p:nvSpPr>
        <p:spPr>
          <a:xfrm>
            <a:off x="4572572"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c2bffceaba_0_556"/>
          <p:cNvSpPr/>
          <p:nvPr/>
        </p:nvSpPr>
        <p:spPr>
          <a:xfrm>
            <a:off x="4496362"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AURIELLE</a:t>
            </a:r>
            <a:endParaRPr b="0" i="0" sz="3600" u="none" cap="none" strike="noStrike">
              <a:solidFill>
                <a:schemeClr val="dk1"/>
              </a:solidFill>
              <a:latin typeface="Calibri"/>
              <a:ea typeface="Calibri"/>
              <a:cs typeface="Calibri"/>
              <a:sym typeface="Calibri"/>
            </a:endParaRPr>
          </a:p>
        </p:txBody>
      </p:sp>
      <p:sp>
        <p:nvSpPr>
          <p:cNvPr id="633" name="Google Shape;633;g2c2bffceaba_0_556"/>
          <p:cNvSpPr/>
          <p:nvPr/>
        </p:nvSpPr>
        <p:spPr>
          <a:xfrm>
            <a:off x="4504830"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34" name="Google Shape;634;g2c2bffceaba_0_556"/>
          <p:cNvSpPr/>
          <p:nvPr/>
        </p:nvSpPr>
        <p:spPr>
          <a:xfrm>
            <a:off x="17121740"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c2bffceaba_0_556"/>
          <p:cNvPicPr preferRelativeResize="0"/>
          <p:nvPr/>
        </p:nvPicPr>
        <p:blipFill rotWithShape="1">
          <a:blip r:embed="rId12">
            <a:alphaModFix/>
          </a:blip>
          <a:srcRect b="0" l="0" r="0" t="0"/>
          <a:stretch/>
        </p:blipFill>
        <p:spPr>
          <a:xfrm>
            <a:off x="18188673" y="4762500"/>
            <a:ext cx="2032254" cy="2032000"/>
          </a:xfrm>
          <a:prstGeom prst="rect">
            <a:avLst/>
          </a:prstGeom>
          <a:noFill/>
          <a:ln>
            <a:noFill/>
          </a:ln>
        </p:spPr>
      </p:pic>
      <p:sp>
        <p:nvSpPr>
          <p:cNvPr id="636" name="Google Shape;636;g2c2bffceaba_0_556"/>
          <p:cNvSpPr/>
          <p:nvPr/>
        </p:nvSpPr>
        <p:spPr>
          <a:xfrm>
            <a:off x="17426578"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c2bffceaba_0_556"/>
          <p:cNvSpPr/>
          <p:nvPr/>
        </p:nvSpPr>
        <p:spPr>
          <a:xfrm>
            <a:off x="17350369"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DARIANA</a:t>
            </a:r>
            <a:endParaRPr b="0" i="0" sz="3600" u="none" cap="none" strike="noStrike">
              <a:solidFill>
                <a:schemeClr val="dk1"/>
              </a:solidFill>
              <a:latin typeface="Calibri"/>
              <a:ea typeface="Calibri"/>
              <a:cs typeface="Calibri"/>
              <a:sym typeface="Calibri"/>
            </a:endParaRPr>
          </a:p>
        </p:txBody>
      </p:sp>
      <p:sp>
        <p:nvSpPr>
          <p:cNvPr id="638" name="Google Shape;638;g2c2bffceaba_0_556"/>
          <p:cNvSpPr/>
          <p:nvPr/>
        </p:nvSpPr>
        <p:spPr>
          <a:xfrm>
            <a:off x="17358836"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39" name="Google Shape;639;g2c2bffceaba_0_556"/>
          <p:cNvSpPr/>
          <p:nvPr/>
        </p:nvSpPr>
        <p:spPr>
          <a:xfrm>
            <a:off x="10618527"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c2bffceaba_0_556"/>
          <p:cNvPicPr preferRelativeResize="0"/>
          <p:nvPr/>
        </p:nvPicPr>
        <p:blipFill rotWithShape="1">
          <a:blip r:embed="rId13">
            <a:alphaModFix/>
          </a:blip>
          <a:srcRect b="0" l="0" r="0" t="0"/>
          <a:stretch/>
        </p:blipFill>
        <p:spPr>
          <a:xfrm>
            <a:off x="11685461" y="4762500"/>
            <a:ext cx="2032254" cy="2032000"/>
          </a:xfrm>
          <a:prstGeom prst="rect">
            <a:avLst/>
          </a:prstGeom>
          <a:noFill/>
          <a:ln>
            <a:noFill/>
          </a:ln>
        </p:spPr>
      </p:pic>
      <p:sp>
        <p:nvSpPr>
          <p:cNvPr id="641" name="Google Shape;641;g2c2bffceaba_0_556"/>
          <p:cNvSpPr/>
          <p:nvPr/>
        </p:nvSpPr>
        <p:spPr>
          <a:xfrm>
            <a:off x="10923365"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c2bffceaba_0_556"/>
          <p:cNvSpPr/>
          <p:nvPr/>
        </p:nvSpPr>
        <p:spPr>
          <a:xfrm>
            <a:off x="10847156"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THERONIS</a:t>
            </a:r>
            <a:endParaRPr b="0" i="0" sz="3600" u="none" cap="none" strike="noStrike">
              <a:solidFill>
                <a:schemeClr val="dk1"/>
              </a:solidFill>
              <a:latin typeface="Calibri"/>
              <a:ea typeface="Calibri"/>
              <a:cs typeface="Calibri"/>
              <a:sym typeface="Calibri"/>
            </a:endParaRPr>
          </a:p>
        </p:txBody>
      </p:sp>
      <p:sp>
        <p:nvSpPr>
          <p:cNvPr id="643" name="Google Shape;643;g2c2bffceaba_0_556"/>
          <p:cNvSpPr/>
          <p:nvPr/>
        </p:nvSpPr>
        <p:spPr>
          <a:xfrm>
            <a:off x="10855623"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44" name="Google Shape;644;g2c2bffceaba_0_556"/>
          <p:cNvPicPr preferRelativeResize="0"/>
          <p:nvPr/>
        </p:nvPicPr>
        <p:blipFill rotWithShape="1">
          <a:blip r:embed="rId14">
            <a:alphaModFix/>
          </a:blip>
          <a:srcRect b="0" l="0" r="0" t="0"/>
          <a:stretch/>
        </p:blipFill>
        <p:spPr>
          <a:xfrm>
            <a:off x="12688886" y="8140700"/>
            <a:ext cx="12702" cy="812800"/>
          </a:xfrm>
          <a:prstGeom prst="rect">
            <a:avLst/>
          </a:prstGeom>
          <a:noFill/>
          <a:ln>
            <a:noFill/>
          </a:ln>
        </p:spPr>
      </p:pic>
      <p:pic>
        <p:nvPicPr>
          <p:cNvPr descr=" " id="645" name="Google Shape;645;g2c2bffceaba_0_556"/>
          <p:cNvPicPr preferRelativeResize="0"/>
          <p:nvPr/>
        </p:nvPicPr>
        <p:blipFill rotWithShape="1">
          <a:blip r:embed="rId14">
            <a:alphaModFix/>
          </a:blip>
          <a:srcRect b="0" l="0" r="0" t="0"/>
          <a:stretch/>
        </p:blipFill>
        <p:spPr>
          <a:xfrm>
            <a:off x="12688886" y="3949700"/>
            <a:ext cx="12702" cy="812800"/>
          </a:xfrm>
          <a:prstGeom prst="rect">
            <a:avLst/>
          </a:prstGeom>
          <a:noFill/>
          <a:ln>
            <a:noFill/>
          </a:ln>
        </p:spPr>
      </p:pic>
      <p:pic>
        <p:nvPicPr>
          <p:cNvPr descr=" " id="646" name="Google Shape;646;g2c2bffceaba_0_556"/>
          <p:cNvPicPr preferRelativeResize="0"/>
          <p:nvPr/>
        </p:nvPicPr>
        <p:blipFill rotWithShape="1">
          <a:blip r:embed="rId15">
            <a:alphaModFix/>
          </a:blip>
          <a:srcRect b="0" l="0" r="0" t="0"/>
          <a:stretch/>
        </p:blipFill>
        <p:spPr>
          <a:xfrm>
            <a:off x="6349054" y="3937124"/>
            <a:ext cx="5882575" cy="825376"/>
          </a:xfrm>
          <a:prstGeom prst="rect">
            <a:avLst/>
          </a:prstGeom>
          <a:noFill/>
          <a:ln>
            <a:noFill/>
          </a:ln>
        </p:spPr>
      </p:pic>
      <p:pic>
        <p:nvPicPr>
          <p:cNvPr descr=" " id="647" name="Google Shape;647;g2c2bffceaba_0_556"/>
          <p:cNvPicPr preferRelativeResize="0"/>
          <p:nvPr/>
        </p:nvPicPr>
        <p:blipFill rotWithShape="1">
          <a:blip r:embed="rId16">
            <a:alphaModFix/>
          </a:blip>
          <a:srcRect b="0" l="0" r="0" t="0"/>
          <a:stretch/>
        </p:blipFill>
        <p:spPr>
          <a:xfrm>
            <a:off x="4110505" y="8027343"/>
            <a:ext cx="1960854" cy="811857"/>
          </a:xfrm>
          <a:prstGeom prst="rect">
            <a:avLst/>
          </a:prstGeom>
          <a:noFill/>
          <a:ln>
            <a:noFill/>
          </a:ln>
        </p:spPr>
      </p:pic>
      <p:pic>
        <p:nvPicPr>
          <p:cNvPr descr=" " id="648" name="Google Shape;648;g2c2bffceaba_0_556"/>
          <p:cNvPicPr preferRelativeResize="0"/>
          <p:nvPr/>
        </p:nvPicPr>
        <p:blipFill rotWithShape="1">
          <a:blip r:embed="rId16">
            <a:alphaModFix/>
          </a:blip>
          <a:srcRect b="0" l="0" r="0" t="0"/>
          <a:stretch/>
        </p:blipFill>
        <p:spPr>
          <a:xfrm>
            <a:off x="17053422" y="8027343"/>
            <a:ext cx="1960854" cy="811857"/>
          </a:xfrm>
          <a:prstGeom prst="rect">
            <a:avLst/>
          </a:prstGeom>
          <a:noFill/>
          <a:ln>
            <a:noFill/>
          </a:ln>
        </p:spPr>
      </p:pic>
      <p:pic>
        <p:nvPicPr>
          <p:cNvPr descr=" " id="649" name="Google Shape;649;g2c2bffceaba_0_556"/>
          <p:cNvPicPr preferRelativeResize="0"/>
          <p:nvPr/>
        </p:nvPicPr>
        <p:blipFill rotWithShape="1">
          <a:blip r:embed="rId17">
            <a:alphaModFix/>
          </a:blip>
          <a:srcRect b="0" l="0" r="0" t="0"/>
          <a:stretch/>
        </p:blipFill>
        <p:spPr>
          <a:xfrm>
            <a:off x="6452406" y="8027343"/>
            <a:ext cx="1960854" cy="811857"/>
          </a:xfrm>
          <a:prstGeom prst="rect">
            <a:avLst/>
          </a:prstGeom>
          <a:noFill/>
          <a:ln>
            <a:noFill/>
          </a:ln>
        </p:spPr>
      </p:pic>
      <p:pic>
        <p:nvPicPr>
          <p:cNvPr descr=" " id="650" name="Google Shape;650;g2c2bffceaba_0_556"/>
          <p:cNvPicPr preferRelativeResize="0"/>
          <p:nvPr/>
        </p:nvPicPr>
        <p:blipFill rotWithShape="1">
          <a:blip r:embed="rId17">
            <a:alphaModFix/>
          </a:blip>
          <a:srcRect b="0" l="0" r="0" t="0"/>
          <a:stretch/>
        </p:blipFill>
        <p:spPr>
          <a:xfrm>
            <a:off x="19395324" y="8027343"/>
            <a:ext cx="1960854" cy="811857"/>
          </a:xfrm>
          <a:prstGeom prst="rect">
            <a:avLst/>
          </a:prstGeom>
          <a:noFill/>
          <a:ln>
            <a:noFill/>
          </a:ln>
        </p:spPr>
      </p:pic>
      <p:pic>
        <p:nvPicPr>
          <p:cNvPr descr=" " id="651" name="Google Shape;651;g2c2bffceaba_0_556"/>
          <p:cNvPicPr preferRelativeResize="0"/>
          <p:nvPr/>
        </p:nvPicPr>
        <p:blipFill rotWithShape="1">
          <a:blip r:embed="rId18">
            <a:alphaModFix/>
          </a:blip>
          <a:srcRect b="0" l="0" r="0" t="0"/>
          <a:stretch/>
        </p:blipFill>
        <p:spPr>
          <a:xfrm>
            <a:off x="13323965" y="3937124"/>
            <a:ext cx="5882575" cy="825376"/>
          </a:xfrm>
          <a:prstGeom prst="rect">
            <a:avLst/>
          </a:prstGeom>
          <a:noFill/>
          <a:ln>
            <a:noFill/>
          </a:ln>
        </p:spPr>
      </p:pic>
      <p:sp>
        <p:nvSpPr>
          <p:cNvPr id="652" name="Google Shape;652;g2c2bffceaba_0_556"/>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 download more editable chart, </a:t>
            </a:r>
            <a:r>
              <a:rPr b="0" i="0" lang="en-US" sz="3200" u="sng" cap="none" strike="noStrike">
                <a:solidFill>
                  <a:srgbClr val="FFFFFF"/>
                </a:solidFill>
                <a:latin typeface="Montserrat"/>
                <a:ea typeface="Montserrat"/>
                <a:cs typeface="Montserrat"/>
                <a:sym typeface="Montserrat"/>
                <a:hlinkClick r:id="rId19">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3" name="Google Shape;653;g2c2bffceaba_0_556"/>
          <p:cNvSpPr/>
          <p:nvPr/>
        </p:nvSpPr>
        <p:spPr>
          <a:xfrm rot="-5400000">
            <a:off x="-4499828" y="5351389"/>
            <a:ext cx="10754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658" name="Shape 658"/>
        <p:cNvGrpSpPr/>
        <p:nvPr/>
      </p:nvGrpSpPr>
      <p:grpSpPr>
        <a:xfrm>
          <a:off x="0" y="0"/>
          <a:ext cx="0" cy="0"/>
          <a:chOff x="0" y="0"/>
          <a:chExt cx="0" cy="0"/>
        </a:xfrm>
      </p:grpSpPr>
      <p:pic>
        <p:nvPicPr>
          <p:cNvPr descr=" " id="659" name="Google Shape;659;g2c2bffceaba_0_6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60" name="Google Shape;660;g2c2bffceaba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c2bffceaba_0_6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62" name="Google Shape;662;g2c2bffceaba_0_61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3" name="Google Shape;663;g2c2bffceaba_0_619"/>
          <p:cNvPicPr preferRelativeResize="0"/>
          <p:nvPr/>
        </p:nvPicPr>
        <p:blipFill rotWithShape="1">
          <a:blip r:embed="rId6">
            <a:alphaModFix/>
          </a:blip>
          <a:srcRect b="0" l="0" r="0" t="0"/>
          <a:stretch/>
        </p:blipFill>
        <p:spPr>
          <a:xfrm>
            <a:off x="11393324" y="1079500"/>
            <a:ext cx="11672759" cy="11976100"/>
          </a:xfrm>
          <a:prstGeom prst="rect">
            <a:avLst/>
          </a:prstGeom>
          <a:noFill/>
          <a:ln>
            <a:noFill/>
          </a:ln>
        </p:spPr>
      </p:pic>
      <p:sp>
        <p:nvSpPr>
          <p:cNvPr id="664" name="Google Shape;664;g2c2bffceaba_0_619"/>
          <p:cNvSpPr/>
          <p:nvPr/>
        </p:nvSpPr>
        <p:spPr>
          <a:xfrm>
            <a:off x="1270159" y="3251200"/>
            <a:ext cx="102714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THANK YOU FOR CHOOSING EATEMP</a:t>
            </a:r>
            <a:endParaRPr b="0" i="0" sz="8000" u="none" cap="none" strike="noStrike">
              <a:solidFill>
                <a:schemeClr val="dk1"/>
              </a:solidFill>
              <a:latin typeface="Calibri"/>
              <a:ea typeface="Calibri"/>
              <a:cs typeface="Calibri"/>
              <a:sym typeface="Calibri"/>
            </a:endParaRPr>
          </a:p>
        </p:txBody>
      </p:sp>
      <p:sp>
        <p:nvSpPr>
          <p:cNvPr id="665" name="Google Shape;665;g2c2bffceaba_0_619"/>
          <p:cNvSpPr/>
          <p:nvPr/>
        </p:nvSpPr>
        <p:spPr>
          <a:xfrm>
            <a:off x="1270159" y="66548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36" name="Shape 36"/>
        <p:cNvGrpSpPr/>
        <p:nvPr/>
      </p:nvGrpSpPr>
      <p:grpSpPr>
        <a:xfrm>
          <a:off x="0" y="0"/>
          <a:ext cx="0" cy="0"/>
          <a:chOff x="0" y="0"/>
          <a:chExt cx="0" cy="0"/>
        </a:xfrm>
      </p:grpSpPr>
      <p:pic>
        <p:nvPicPr>
          <p:cNvPr descr=" " id="37" name="Google Shape;37;g2c2bffceaba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g2c2bffceaba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c2bffceaba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0" name="Google Shape;40;g2c2bffceaba_0_19"/>
          <p:cNvPicPr preferRelativeResize="0"/>
          <p:nvPr/>
        </p:nvPicPr>
        <p:blipFill rotWithShape="1">
          <a:blip r:embed="rId5">
            <a:alphaModFix/>
          </a:blip>
          <a:srcRect b="0" l="0" r="0" t="0"/>
          <a:stretch/>
        </p:blipFill>
        <p:spPr>
          <a:xfrm>
            <a:off x="7747968" y="3873500"/>
            <a:ext cx="8891111" cy="8890000"/>
          </a:xfrm>
          <a:prstGeom prst="rect">
            <a:avLst/>
          </a:prstGeom>
          <a:noFill/>
          <a:ln>
            <a:noFill/>
          </a:ln>
        </p:spPr>
      </p:pic>
      <p:sp>
        <p:nvSpPr>
          <p:cNvPr id="41" name="Google Shape;41;g2c2bffceaba_0_19"/>
          <p:cNvSpPr/>
          <p:nvPr/>
        </p:nvSpPr>
        <p:spPr>
          <a:xfrm>
            <a:off x="4039105" y="1320800"/>
            <a:ext cx="1685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12800"/>
              <a:buFont typeface="Oxanium"/>
              <a:buNone/>
            </a:pPr>
            <a:r>
              <a:rPr b="1" i="0" lang="en-US" sz="12800" u="none" cap="none" strike="noStrike">
                <a:solidFill>
                  <a:srgbClr val="BCFFFA"/>
                </a:solidFill>
                <a:latin typeface="Oxanium"/>
                <a:ea typeface="Oxanium"/>
                <a:cs typeface="Oxanium"/>
                <a:sym typeface="Oxanium"/>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c2bffceaba_0_19"/>
          <p:cNvSpPr/>
          <p:nvPr/>
        </p:nvSpPr>
        <p:spPr>
          <a:xfrm>
            <a:off x="-39374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2bffceaba_0_19"/>
          <p:cNvSpPr/>
          <p:nvPr/>
        </p:nvSpPr>
        <p:spPr>
          <a:xfrm>
            <a:off x="-393749"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c2bffceaba_0_19"/>
          <p:cNvSpPr/>
          <p:nvPr/>
        </p:nvSpPr>
        <p:spPr>
          <a:xfrm>
            <a:off x="-59697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INTRODUCTION</a:t>
            </a:r>
            <a:endParaRPr b="0" i="0" sz="4800" u="none" cap="none" strike="noStrike">
              <a:solidFill>
                <a:schemeClr val="dk1"/>
              </a:solidFill>
              <a:latin typeface="Calibri"/>
              <a:ea typeface="Calibri"/>
              <a:cs typeface="Calibri"/>
              <a:sym typeface="Calibri"/>
            </a:endParaRPr>
          </a:p>
        </p:txBody>
      </p:sp>
      <p:sp>
        <p:nvSpPr>
          <p:cNvPr id="45" name="Google Shape;45;g2c2bffceaba_0_19"/>
          <p:cNvSpPr/>
          <p:nvPr/>
        </p:nvSpPr>
        <p:spPr>
          <a:xfrm>
            <a:off x="-529233"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2c2bffceaba_0_19"/>
          <p:cNvPicPr preferRelativeResize="0"/>
          <p:nvPr/>
        </p:nvPicPr>
        <p:blipFill rotWithShape="1">
          <a:blip r:embed="rId6">
            <a:alphaModFix/>
          </a:blip>
          <a:srcRect b="0" l="0" r="0" t="0"/>
          <a:stretch/>
        </p:blipFill>
        <p:spPr>
          <a:xfrm>
            <a:off x="5741118" y="4521200"/>
            <a:ext cx="1625803" cy="1625600"/>
          </a:xfrm>
          <a:prstGeom prst="rect">
            <a:avLst/>
          </a:prstGeom>
          <a:noFill/>
          <a:ln>
            <a:noFill/>
          </a:ln>
        </p:spPr>
      </p:pic>
      <p:sp>
        <p:nvSpPr>
          <p:cNvPr id="47" name="Google Shape;47;g2c2bffceaba_0_19"/>
          <p:cNvSpPr/>
          <p:nvPr/>
        </p:nvSpPr>
        <p:spPr>
          <a:xfrm>
            <a:off x="5741118" y="4521200"/>
            <a:ext cx="1625700" cy="1625700"/>
          </a:xfrm>
          <a:prstGeom prst="rect">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c2bffceaba_0_19"/>
          <p:cNvSpPr/>
          <p:nvPr/>
        </p:nvSpPr>
        <p:spPr>
          <a:xfrm>
            <a:off x="6096762" y="4851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01</a:t>
            </a:r>
            <a:endParaRPr b="0" i="0" sz="4800" u="none" cap="none" strike="noStrike">
              <a:solidFill>
                <a:schemeClr val="dk1"/>
              </a:solidFill>
              <a:latin typeface="Calibri"/>
              <a:ea typeface="Calibri"/>
              <a:cs typeface="Calibri"/>
              <a:sym typeface="Calibri"/>
            </a:endParaRPr>
          </a:p>
        </p:txBody>
      </p:sp>
      <p:sp>
        <p:nvSpPr>
          <p:cNvPr id="49" name="Google Shape;49;g2c2bffceaba_0_19"/>
          <p:cNvSpPr/>
          <p:nvPr/>
        </p:nvSpPr>
        <p:spPr>
          <a:xfrm>
            <a:off x="1647395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c2bffceaba_0_19"/>
          <p:cNvPicPr preferRelativeResize="0"/>
          <p:nvPr/>
        </p:nvPicPr>
        <p:blipFill rotWithShape="1">
          <a:blip r:embed="rId6">
            <a:alphaModFix/>
          </a:blip>
          <a:srcRect b="0" l="0" r="0" t="0"/>
          <a:stretch/>
        </p:blipFill>
        <p:spPr>
          <a:xfrm>
            <a:off x="16473959" y="4521200"/>
            <a:ext cx="1625803" cy="1625600"/>
          </a:xfrm>
          <a:prstGeom prst="rect">
            <a:avLst/>
          </a:prstGeom>
          <a:noFill/>
          <a:ln>
            <a:noFill/>
          </a:ln>
        </p:spPr>
      </p:pic>
      <p:sp>
        <p:nvSpPr>
          <p:cNvPr id="51" name="Google Shape;51;g2c2bffceaba_0_19"/>
          <p:cNvSpPr/>
          <p:nvPr/>
        </p:nvSpPr>
        <p:spPr>
          <a:xfrm>
            <a:off x="16473959" y="4521200"/>
            <a:ext cx="1625700" cy="1625700"/>
          </a:xfrm>
          <a:prstGeom prst="roundRect">
            <a:avLst>
              <a:gd fmla="val 781313" name="adj"/>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2bffceaba_0_19"/>
          <p:cNvSpPr/>
          <p:nvPr/>
        </p:nvSpPr>
        <p:spPr>
          <a:xfrm>
            <a:off x="16829603" y="4851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02</a:t>
            </a:r>
            <a:endParaRPr b="0" i="0" sz="4800" u="none" cap="none" strike="noStrike">
              <a:solidFill>
                <a:schemeClr val="dk1"/>
              </a:solidFill>
              <a:latin typeface="Calibri"/>
              <a:ea typeface="Calibri"/>
              <a:cs typeface="Calibri"/>
              <a:sym typeface="Calibri"/>
            </a:endParaRPr>
          </a:p>
        </p:txBody>
      </p:sp>
      <p:sp>
        <p:nvSpPr>
          <p:cNvPr id="53" name="Google Shape;53;g2c2bffceaba_0_19"/>
          <p:cNvSpPr/>
          <p:nvPr/>
        </p:nvSpPr>
        <p:spPr>
          <a:xfrm>
            <a:off x="18302988"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2bffceaba_0_19"/>
          <p:cNvSpPr/>
          <p:nvPr/>
        </p:nvSpPr>
        <p:spPr>
          <a:xfrm>
            <a:off x="18302988"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ENCOUNTERS</a:t>
            </a:r>
            <a:endParaRPr b="0" i="0" sz="4800" u="none" cap="none" strike="noStrike">
              <a:solidFill>
                <a:schemeClr val="dk1"/>
              </a:solidFill>
              <a:latin typeface="Calibri"/>
              <a:ea typeface="Calibri"/>
              <a:cs typeface="Calibri"/>
              <a:sym typeface="Calibri"/>
            </a:endParaRPr>
          </a:p>
        </p:txBody>
      </p:sp>
      <p:sp>
        <p:nvSpPr>
          <p:cNvPr id="55" name="Google Shape;55;g2c2bffceaba_0_19"/>
          <p:cNvSpPr/>
          <p:nvPr/>
        </p:nvSpPr>
        <p:spPr>
          <a:xfrm>
            <a:off x="18302988"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c2bffceaba_0_19"/>
          <p:cNvSpPr/>
          <p:nvPr/>
        </p:nvSpPr>
        <p:spPr>
          <a:xfrm>
            <a:off x="-39374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2bffceaba_0_19"/>
          <p:cNvSpPr/>
          <p:nvPr/>
        </p:nvSpPr>
        <p:spPr>
          <a:xfrm>
            <a:off x="-393749"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2bffceaba_0_19"/>
          <p:cNvSpPr/>
          <p:nvPr/>
        </p:nvSpPr>
        <p:spPr>
          <a:xfrm>
            <a:off x="-596975"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WONDERS</a:t>
            </a:r>
            <a:endParaRPr b="0" i="0" sz="4800" u="none" cap="none" strike="noStrike">
              <a:solidFill>
                <a:schemeClr val="dk1"/>
              </a:solidFill>
              <a:latin typeface="Calibri"/>
              <a:ea typeface="Calibri"/>
              <a:cs typeface="Calibri"/>
              <a:sym typeface="Calibri"/>
            </a:endParaRPr>
          </a:p>
        </p:txBody>
      </p:sp>
      <p:sp>
        <p:nvSpPr>
          <p:cNvPr id="59" name="Google Shape;59;g2c2bffceaba_0_19"/>
          <p:cNvSpPr/>
          <p:nvPr/>
        </p:nvSpPr>
        <p:spPr>
          <a:xfrm>
            <a:off x="-529233"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2c2bffceaba_0_19"/>
          <p:cNvPicPr preferRelativeResize="0"/>
          <p:nvPr/>
        </p:nvPicPr>
        <p:blipFill rotWithShape="1">
          <a:blip r:embed="rId6">
            <a:alphaModFix/>
          </a:blip>
          <a:srcRect b="0" l="0" r="0" t="0"/>
          <a:stretch/>
        </p:blipFill>
        <p:spPr>
          <a:xfrm>
            <a:off x="5741118" y="7505700"/>
            <a:ext cx="1625803" cy="1625600"/>
          </a:xfrm>
          <a:prstGeom prst="rect">
            <a:avLst/>
          </a:prstGeom>
          <a:noFill/>
          <a:ln>
            <a:noFill/>
          </a:ln>
        </p:spPr>
      </p:pic>
      <p:sp>
        <p:nvSpPr>
          <p:cNvPr id="61" name="Google Shape;61;g2c2bffceaba_0_19"/>
          <p:cNvSpPr/>
          <p:nvPr/>
        </p:nvSpPr>
        <p:spPr>
          <a:xfrm>
            <a:off x="5741118" y="7505700"/>
            <a:ext cx="1625700" cy="1625700"/>
          </a:xfrm>
          <a:prstGeom prst="roundRect">
            <a:avLst>
              <a:gd fmla="val 781313" name="adj"/>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2bffceaba_0_19"/>
          <p:cNvSpPr/>
          <p:nvPr/>
        </p:nvSpPr>
        <p:spPr>
          <a:xfrm>
            <a:off x="6096762" y="78359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03</a:t>
            </a:r>
            <a:endParaRPr b="0" i="0" sz="4800" u="none" cap="none" strike="noStrike">
              <a:solidFill>
                <a:schemeClr val="dk1"/>
              </a:solidFill>
              <a:latin typeface="Calibri"/>
              <a:ea typeface="Calibri"/>
              <a:cs typeface="Calibri"/>
              <a:sym typeface="Calibri"/>
            </a:endParaRPr>
          </a:p>
        </p:txBody>
      </p:sp>
      <p:sp>
        <p:nvSpPr>
          <p:cNvPr id="63" name="Google Shape;63;g2c2bffceaba_0_19"/>
          <p:cNvSpPr/>
          <p:nvPr/>
        </p:nvSpPr>
        <p:spPr>
          <a:xfrm>
            <a:off x="1647395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c2bffceaba_0_19"/>
          <p:cNvPicPr preferRelativeResize="0"/>
          <p:nvPr/>
        </p:nvPicPr>
        <p:blipFill rotWithShape="1">
          <a:blip r:embed="rId6">
            <a:alphaModFix/>
          </a:blip>
          <a:srcRect b="0" l="0" r="0" t="0"/>
          <a:stretch/>
        </p:blipFill>
        <p:spPr>
          <a:xfrm>
            <a:off x="16473959" y="7505700"/>
            <a:ext cx="1625803" cy="1625600"/>
          </a:xfrm>
          <a:prstGeom prst="rect">
            <a:avLst/>
          </a:prstGeom>
          <a:noFill/>
          <a:ln>
            <a:noFill/>
          </a:ln>
        </p:spPr>
      </p:pic>
      <p:sp>
        <p:nvSpPr>
          <p:cNvPr id="65" name="Google Shape;65;g2c2bffceaba_0_19"/>
          <p:cNvSpPr/>
          <p:nvPr/>
        </p:nvSpPr>
        <p:spPr>
          <a:xfrm>
            <a:off x="16473959" y="7505700"/>
            <a:ext cx="1625700" cy="1625700"/>
          </a:xfrm>
          <a:prstGeom prst="rect">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2bffceaba_0_19"/>
          <p:cNvSpPr/>
          <p:nvPr/>
        </p:nvSpPr>
        <p:spPr>
          <a:xfrm>
            <a:off x="16829603" y="78359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04</a:t>
            </a:r>
            <a:endParaRPr b="0" i="0" sz="4800" u="none" cap="none" strike="noStrike">
              <a:solidFill>
                <a:schemeClr val="dk1"/>
              </a:solidFill>
              <a:latin typeface="Calibri"/>
              <a:ea typeface="Calibri"/>
              <a:cs typeface="Calibri"/>
              <a:sym typeface="Calibri"/>
            </a:endParaRPr>
          </a:p>
        </p:txBody>
      </p:sp>
      <p:sp>
        <p:nvSpPr>
          <p:cNvPr id="67" name="Google Shape;67;g2c2bffceaba_0_19"/>
          <p:cNvSpPr/>
          <p:nvPr/>
        </p:nvSpPr>
        <p:spPr>
          <a:xfrm>
            <a:off x="18302988"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2bffceaba_0_19"/>
          <p:cNvSpPr/>
          <p:nvPr/>
        </p:nvSpPr>
        <p:spPr>
          <a:xfrm>
            <a:off x="18302988"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MAGIC</a:t>
            </a:r>
            <a:endParaRPr b="0" i="0" sz="4800" u="none" cap="none" strike="noStrike">
              <a:solidFill>
                <a:schemeClr val="dk1"/>
              </a:solidFill>
              <a:latin typeface="Calibri"/>
              <a:ea typeface="Calibri"/>
              <a:cs typeface="Calibri"/>
              <a:sym typeface="Calibri"/>
            </a:endParaRPr>
          </a:p>
        </p:txBody>
      </p:sp>
      <p:sp>
        <p:nvSpPr>
          <p:cNvPr id="69" name="Google Shape;69;g2c2bffceaba_0_19"/>
          <p:cNvSpPr/>
          <p:nvPr/>
        </p:nvSpPr>
        <p:spPr>
          <a:xfrm>
            <a:off x="18302988"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2c2bffceaba_0_19"/>
          <p:cNvSpPr/>
          <p:nvPr/>
        </p:nvSpPr>
        <p:spPr>
          <a:xfrm>
            <a:off x="-39374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2bffceaba_0_19"/>
          <p:cNvSpPr/>
          <p:nvPr/>
        </p:nvSpPr>
        <p:spPr>
          <a:xfrm>
            <a:off x="-393749"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2bffceaba_0_19"/>
          <p:cNvSpPr/>
          <p:nvPr/>
        </p:nvSpPr>
        <p:spPr>
          <a:xfrm>
            <a:off x="-59697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ADVENTURE</a:t>
            </a:r>
            <a:endParaRPr b="0" i="0" sz="4800" u="none" cap="none" strike="noStrike">
              <a:solidFill>
                <a:schemeClr val="dk1"/>
              </a:solidFill>
              <a:latin typeface="Calibri"/>
              <a:ea typeface="Calibri"/>
              <a:cs typeface="Calibri"/>
              <a:sym typeface="Calibri"/>
            </a:endParaRPr>
          </a:p>
        </p:txBody>
      </p:sp>
      <p:sp>
        <p:nvSpPr>
          <p:cNvPr id="73" name="Google Shape;73;g2c2bffceaba_0_19"/>
          <p:cNvSpPr/>
          <p:nvPr/>
        </p:nvSpPr>
        <p:spPr>
          <a:xfrm>
            <a:off x="-529233"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2c2bffceaba_0_19"/>
          <p:cNvPicPr preferRelativeResize="0"/>
          <p:nvPr/>
        </p:nvPicPr>
        <p:blipFill rotWithShape="1">
          <a:blip r:embed="rId6">
            <a:alphaModFix/>
          </a:blip>
          <a:srcRect b="0" l="0" r="0" t="0"/>
          <a:stretch/>
        </p:blipFill>
        <p:spPr>
          <a:xfrm>
            <a:off x="5741118" y="10490200"/>
            <a:ext cx="1625803" cy="1625600"/>
          </a:xfrm>
          <a:prstGeom prst="rect">
            <a:avLst/>
          </a:prstGeom>
          <a:noFill/>
          <a:ln>
            <a:noFill/>
          </a:ln>
        </p:spPr>
      </p:pic>
      <p:sp>
        <p:nvSpPr>
          <p:cNvPr id="75" name="Google Shape;75;g2c2bffceaba_0_19"/>
          <p:cNvSpPr/>
          <p:nvPr/>
        </p:nvSpPr>
        <p:spPr>
          <a:xfrm>
            <a:off x="5741118" y="10490200"/>
            <a:ext cx="1625700" cy="1625700"/>
          </a:xfrm>
          <a:prstGeom prst="rect">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2bffceaba_0_19"/>
          <p:cNvSpPr/>
          <p:nvPr/>
        </p:nvSpPr>
        <p:spPr>
          <a:xfrm>
            <a:off x="6096762" y="10820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05</a:t>
            </a:r>
            <a:endParaRPr b="0" i="0" sz="4800" u="none" cap="none" strike="noStrike">
              <a:solidFill>
                <a:schemeClr val="dk1"/>
              </a:solidFill>
              <a:latin typeface="Calibri"/>
              <a:ea typeface="Calibri"/>
              <a:cs typeface="Calibri"/>
              <a:sym typeface="Calibri"/>
            </a:endParaRPr>
          </a:p>
        </p:txBody>
      </p:sp>
      <p:sp>
        <p:nvSpPr>
          <p:cNvPr id="77" name="Google Shape;77;g2c2bffceaba_0_19"/>
          <p:cNvSpPr/>
          <p:nvPr/>
        </p:nvSpPr>
        <p:spPr>
          <a:xfrm>
            <a:off x="1647395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c2bffceaba_0_19"/>
          <p:cNvPicPr preferRelativeResize="0"/>
          <p:nvPr/>
        </p:nvPicPr>
        <p:blipFill rotWithShape="1">
          <a:blip r:embed="rId6">
            <a:alphaModFix/>
          </a:blip>
          <a:srcRect b="0" l="0" r="0" t="0"/>
          <a:stretch/>
        </p:blipFill>
        <p:spPr>
          <a:xfrm>
            <a:off x="16473959" y="10490200"/>
            <a:ext cx="1625803" cy="1625600"/>
          </a:xfrm>
          <a:prstGeom prst="rect">
            <a:avLst/>
          </a:prstGeom>
          <a:noFill/>
          <a:ln>
            <a:noFill/>
          </a:ln>
        </p:spPr>
      </p:pic>
      <p:sp>
        <p:nvSpPr>
          <p:cNvPr id="79" name="Google Shape;79;g2c2bffceaba_0_19"/>
          <p:cNvSpPr/>
          <p:nvPr/>
        </p:nvSpPr>
        <p:spPr>
          <a:xfrm>
            <a:off x="16473959" y="10490200"/>
            <a:ext cx="1625700" cy="1625700"/>
          </a:xfrm>
          <a:prstGeom prst="roundRect">
            <a:avLst>
              <a:gd fmla="val 781313" name="adj"/>
            </a:avLst>
          </a:prstGeom>
          <a:noFill/>
          <a:ln cap="flat" cmpd="sng" w="50800">
            <a:solidFill>
              <a:srgbClr val="81F8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2bffceaba_0_19"/>
          <p:cNvSpPr/>
          <p:nvPr/>
        </p:nvSpPr>
        <p:spPr>
          <a:xfrm>
            <a:off x="16829603" y="108204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1F8FB"/>
              </a:buClr>
              <a:buSzPts val="4800"/>
              <a:buFont typeface="Oxanium"/>
              <a:buNone/>
            </a:pPr>
            <a:r>
              <a:rPr b="1" i="0" lang="en-US" sz="4800" u="none" cap="none" strike="noStrike">
                <a:solidFill>
                  <a:srgbClr val="81F8FB"/>
                </a:solidFill>
                <a:latin typeface="Oxanium"/>
                <a:ea typeface="Oxanium"/>
                <a:cs typeface="Oxanium"/>
                <a:sym typeface="Oxanium"/>
              </a:rPr>
              <a:t>06</a:t>
            </a:r>
            <a:endParaRPr b="0" i="0" sz="4800" u="none" cap="none" strike="noStrike">
              <a:solidFill>
                <a:schemeClr val="dk1"/>
              </a:solidFill>
              <a:latin typeface="Calibri"/>
              <a:ea typeface="Calibri"/>
              <a:cs typeface="Calibri"/>
              <a:sym typeface="Calibri"/>
            </a:endParaRPr>
          </a:p>
        </p:txBody>
      </p:sp>
      <p:sp>
        <p:nvSpPr>
          <p:cNvPr id="81" name="Google Shape;81;g2c2bffceaba_0_19"/>
          <p:cNvSpPr/>
          <p:nvPr/>
        </p:nvSpPr>
        <p:spPr>
          <a:xfrm>
            <a:off x="18302988"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2bffceaba_0_19"/>
          <p:cNvSpPr/>
          <p:nvPr/>
        </p:nvSpPr>
        <p:spPr>
          <a:xfrm>
            <a:off x="18302988"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CONCLUSION</a:t>
            </a:r>
            <a:endParaRPr b="0" i="0" sz="4800" u="none" cap="none" strike="noStrike">
              <a:solidFill>
                <a:schemeClr val="dk1"/>
              </a:solidFill>
              <a:latin typeface="Calibri"/>
              <a:ea typeface="Calibri"/>
              <a:cs typeface="Calibri"/>
              <a:sym typeface="Calibri"/>
            </a:endParaRPr>
          </a:p>
        </p:txBody>
      </p:sp>
      <p:sp>
        <p:nvSpPr>
          <p:cNvPr id="83" name="Google Shape;83;g2c2bffceaba_0_19"/>
          <p:cNvSpPr/>
          <p:nvPr/>
        </p:nvSpPr>
        <p:spPr>
          <a:xfrm>
            <a:off x="18302988"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88" name="Shape 88"/>
        <p:cNvGrpSpPr/>
        <p:nvPr/>
      </p:nvGrpSpPr>
      <p:grpSpPr>
        <a:xfrm>
          <a:off x="0" y="0"/>
          <a:ext cx="0" cy="0"/>
          <a:chOff x="0" y="0"/>
          <a:chExt cx="0" cy="0"/>
        </a:xfrm>
      </p:grpSpPr>
      <p:pic>
        <p:nvPicPr>
          <p:cNvPr descr=" " id="89" name="Google Shape;89;g2c2bffceaba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0" name="Google Shape;90;g2c2bffceaba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c2bffceaba_0_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2" name="Google Shape;92;g2c2bffceaba_0_70"/>
          <p:cNvSpPr/>
          <p:nvPr/>
        </p:nvSpPr>
        <p:spPr>
          <a:xfrm>
            <a:off x="2959470" y="2743200"/>
            <a:ext cx="18286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REALM OF THE EXTRAORDINARY</a:t>
            </a:r>
            <a:endParaRPr b="0" i="0" sz="8000" u="none" cap="none" strike="noStrike">
              <a:solidFill>
                <a:schemeClr val="dk1"/>
              </a:solidFill>
              <a:latin typeface="Calibri"/>
              <a:ea typeface="Calibri"/>
              <a:cs typeface="Calibri"/>
              <a:sym typeface="Calibri"/>
            </a:endParaRPr>
          </a:p>
        </p:txBody>
      </p:sp>
      <p:sp>
        <p:nvSpPr>
          <p:cNvPr id="93" name="Google Shape;93;g2c2bffceaba_0_7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4" name="Google Shape;94;g2c2bffceaba_0_7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99" name="Shape 99"/>
        <p:cNvGrpSpPr/>
        <p:nvPr/>
      </p:nvGrpSpPr>
      <p:grpSpPr>
        <a:xfrm>
          <a:off x="0" y="0"/>
          <a:ext cx="0" cy="0"/>
          <a:chOff x="0" y="0"/>
          <a:chExt cx="0" cy="0"/>
        </a:xfrm>
      </p:grpSpPr>
      <p:pic>
        <p:nvPicPr>
          <p:cNvPr descr=" " id="100" name="Google Shape;100;g2c2bffceaba_0_8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1" name="Google Shape;101;g2c2bffceaba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2bffceaba_0_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3" name="Google Shape;103;g2c2bffceaba_0_80"/>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4" name="Google Shape;104;g2c2bffceaba_0_80"/>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2bffceaba_0_80"/>
          <p:cNvPicPr preferRelativeResize="0"/>
          <p:nvPr/>
        </p:nvPicPr>
        <p:blipFill rotWithShape="1">
          <a:blip r:embed="rId6">
            <a:alphaModFix/>
          </a:blip>
          <a:srcRect b="0" l="0" r="0" t="0"/>
          <a:stretch/>
        </p:blipFill>
        <p:spPr>
          <a:xfrm>
            <a:off x="1816327" y="9969500"/>
            <a:ext cx="1628548" cy="1625600"/>
          </a:xfrm>
          <a:prstGeom prst="rect">
            <a:avLst/>
          </a:prstGeom>
          <a:noFill/>
          <a:ln>
            <a:noFill/>
          </a:ln>
        </p:spPr>
      </p:pic>
      <p:sp>
        <p:nvSpPr>
          <p:cNvPr id="106" name="Google Shape;106;g2c2bffceaba_0_80"/>
          <p:cNvSpPr/>
          <p:nvPr/>
        </p:nvSpPr>
        <p:spPr>
          <a:xfrm>
            <a:off x="3851325" y="9499600"/>
            <a:ext cx="78723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2bffceaba_0_80"/>
          <p:cNvSpPr/>
          <p:nvPr/>
        </p:nvSpPr>
        <p:spPr>
          <a:xfrm>
            <a:off x="3851325" y="9499600"/>
            <a:ext cx="8075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c2bffceaba_0_80"/>
          <p:cNvSpPr/>
          <p:nvPr/>
        </p:nvSpPr>
        <p:spPr>
          <a:xfrm>
            <a:off x="3851325" y="10464800"/>
            <a:ext cx="8007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09" name="Google Shape;109;g2c2bffceaba_0_80"/>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2bffceaba_0_80"/>
          <p:cNvPicPr preferRelativeResize="0"/>
          <p:nvPr/>
        </p:nvPicPr>
        <p:blipFill rotWithShape="1">
          <a:blip r:embed="rId7">
            <a:alphaModFix/>
          </a:blip>
          <a:srcRect b="0" l="0" r="0" t="0"/>
          <a:stretch/>
        </p:blipFill>
        <p:spPr>
          <a:xfrm>
            <a:off x="12676184" y="9969494"/>
            <a:ext cx="1625797" cy="1625606"/>
          </a:xfrm>
          <a:prstGeom prst="rect">
            <a:avLst/>
          </a:prstGeom>
          <a:noFill/>
          <a:ln>
            <a:noFill/>
          </a:ln>
        </p:spPr>
      </p:pic>
      <p:sp>
        <p:nvSpPr>
          <p:cNvPr id="111" name="Google Shape;111;g2c2bffceaba_0_80"/>
          <p:cNvSpPr/>
          <p:nvPr/>
        </p:nvSpPr>
        <p:spPr>
          <a:xfrm>
            <a:off x="14708432" y="94996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2bffceaba_0_80"/>
          <p:cNvSpPr/>
          <p:nvPr/>
        </p:nvSpPr>
        <p:spPr>
          <a:xfrm>
            <a:off x="14708432" y="9499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113" name="Google Shape;113;g2c2bffceaba_0_80"/>
          <p:cNvSpPr/>
          <p:nvPr/>
        </p:nvSpPr>
        <p:spPr>
          <a:xfrm>
            <a:off x="14708432" y="104648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118" name="Shape 118"/>
        <p:cNvGrpSpPr/>
        <p:nvPr/>
      </p:nvGrpSpPr>
      <p:grpSpPr>
        <a:xfrm>
          <a:off x="0" y="0"/>
          <a:ext cx="0" cy="0"/>
          <a:chOff x="0" y="0"/>
          <a:chExt cx="0" cy="0"/>
        </a:xfrm>
      </p:grpSpPr>
      <p:pic>
        <p:nvPicPr>
          <p:cNvPr descr=" " id="119" name="Google Shape;119;g2c2bffceaba_0_9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0" name="Google Shape;120;g2c2bffceaba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2bffceaba_0_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2" name="Google Shape;122;g2c2bffceaba_0_9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2bffceaba_0_98"/>
          <p:cNvSpPr/>
          <p:nvPr/>
        </p:nvSpPr>
        <p:spPr>
          <a:xfrm>
            <a:off x="914514" y="3492500"/>
            <a:ext cx="6045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c2bffceaba_0_98"/>
          <p:cNvSpPr/>
          <p:nvPr/>
        </p:nvSpPr>
        <p:spPr>
          <a:xfrm>
            <a:off x="914514" y="3492500"/>
            <a:ext cx="6249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c2bffceaba_0_98"/>
          <p:cNvSpPr/>
          <p:nvPr/>
        </p:nvSpPr>
        <p:spPr>
          <a:xfrm>
            <a:off x="914514"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2bffceaba_0_98"/>
          <p:cNvSpPr/>
          <p:nvPr/>
        </p:nvSpPr>
        <p:spPr>
          <a:xfrm>
            <a:off x="914514"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g2c2bffceaba_0_98"/>
          <p:cNvPicPr preferRelativeResize="0"/>
          <p:nvPr/>
        </p:nvPicPr>
        <p:blipFill rotWithShape="1">
          <a:blip r:embed="rId5">
            <a:alphaModFix/>
          </a:blip>
          <a:srcRect b="0" l="0" r="0" t="0"/>
          <a:stretch/>
        </p:blipFill>
        <p:spPr>
          <a:xfrm>
            <a:off x="914514" y="7073900"/>
            <a:ext cx="7023978" cy="5181600"/>
          </a:xfrm>
          <a:prstGeom prst="rect">
            <a:avLst/>
          </a:prstGeom>
          <a:noFill/>
          <a:ln>
            <a:noFill/>
          </a:ln>
        </p:spPr>
      </p:pic>
      <p:sp>
        <p:nvSpPr>
          <p:cNvPr id="128" name="Google Shape;128;g2c2bffceaba_0_9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2bffceaba_0_98"/>
          <p:cNvSpPr/>
          <p:nvPr/>
        </p:nvSpPr>
        <p:spPr>
          <a:xfrm>
            <a:off x="15826178" y="3492500"/>
            <a:ext cx="6045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2bffceaba_0_98"/>
          <p:cNvSpPr/>
          <p:nvPr/>
        </p:nvSpPr>
        <p:spPr>
          <a:xfrm>
            <a:off x="15826178" y="3492500"/>
            <a:ext cx="6249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c2bffceaba_0_98"/>
          <p:cNvSpPr/>
          <p:nvPr/>
        </p:nvSpPr>
        <p:spPr>
          <a:xfrm>
            <a:off x="15826178" y="4864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2bffceaba_0_98"/>
          <p:cNvSpPr/>
          <p:nvPr/>
        </p:nvSpPr>
        <p:spPr>
          <a:xfrm>
            <a:off x="15826178" y="4864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c2bffceaba_0_98"/>
          <p:cNvPicPr preferRelativeResize="0"/>
          <p:nvPr/>
        </p:nvPicPr>
        <p:blipFill rotWithShape="1">
          <a:blip r:embed="rId6">
            <a:alphaModFix/>
          </a:blip>
          <a:srcRect b="0" l="0" r="0" t="0"/>
          <a:stretch/>
        </p:blipFill>
        <p:spPr>
          <a:xfrm>
            <a:off x="15826178" y="7073900"/>
            <a:ext cx="7023978" cy="5181600"/>
          </a:xfrm>
          <a:prstGeom prst="rect">
            <a:avLst/>
          </a:prstGeom>
          <a:noFill/>
          <a:ln>
            <a:noFill/>
          </a:ln>
        </p:spPr>
      </p:pic>
      <p:sp>
        <p:nvSpPr>
          <p:cNvPr id="134" name="Google Shape;134;g2c2bffceaba_0_9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2bffceaba_0_98"/>
          <p:cNvSpPr/>
          <p:nvPr/>
        </p:nvSpPr>
        <p:spPr>
          <a:xfrm>
            <a:off x="8370346" y="1498600"/>
            <a:ext cx="50172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2bffceaba_0_98"/>
          <p:cNvSpPr/>
          <p:nvPr/>
        </p:nvSpPr>
        <p:spPr>
          <a:xfrm>
            <a:off x="8370346" y="1498600"/>
            <a:ext cx="5220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137" name="Google Shape;137;g2c2bffceaba_0_98"/>
          <p:cNvSpPr/>
          <p:nvPr/>
        </p:nvSpPr>
        <p:spPr>
          <a:xfrm>
            <a:off x="8370346" y="2870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2bffceaba_0_98"/>
          <p:cNvSpPr/>
          <p:nvPr/>
        </p:nvSpPr>
        <p:spPr>
          <a:xfrm>
            <a:off x="8370346" y="2870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g2c2bffceaba_0_98"/>
          <p:cNvPicPr preferRelativeResize="0"/>
          <p:nvPr/>
        </p:nvPicPr>
        <p:blipFill rotWithShape="1">
          <a:blip r:embed="rId7">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144" name="Shape 144"/>
        <p:cNvGrpSpPr/>
        <p:nvPr/>
      </p:nvGrpSpPr>
      <p:grpSpPr>
        <a:xfrm>
          <a:off x="0" y="0"/>
          <a:ext cx="0" cy="0"/>
          <a:chOff x="0" y="0"/>
          <a:chExt cx="0" cy="0"/>
        </a:xfrm>
      </p:grpSpPr>
      <p:pic>
        <p:nvPicPr>
          <p:cNvPr descr=" " id="145" name="Google Shape;145;g2c2bffceaba_0_1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6" name="Google Shape;146;g2c2bffceaba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c2bffceaba_0_1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8" name="Google Shape;148;g2c2bffceaba_0_123"/>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49" name="Google Shape;149;g2c2bffceaba_0_123"/>
          <p:cNvSpPr/>
          <p:nvPr/>
        </p:nvSpPr>
        <p:spPr>
          <a:xfrm>
            <a:off x="5842730" y="4229100"/>
            <a:ext cx="136035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2bffceaba_0_123"/>
          <p:cNvSpPr/>
          <p:nvPr/>
        </p:nvSpPr>
        <p:spPr>
          <a:xfrm>
            <a:off x="5842730" y="42291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1" name="Google Shape;151;g2c2bffceaba_0_123"/>
          <p:cNvSpPr/>
          <p:nvPr/>
        </p:nvSpPr>
        <p:spPr>
          <a:xfrm>
            <a:off x="14860857" y="9867900"/>
            <a:ext cx="4737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Oxanium"/>
              <a:buNone/>
            </a:pPr>
            <a:r>
              <a:rPr b="1" i="0" lang="en-US" sz="3600" u="none" cap="none" strike="noStrike">
                <a:solidFill>
                  <a:srgbClr val="FFFFFF"/>
                </a:solidFill>
                <a:latin typeface="Oxanium"/>
                <a:ea typeface="Oxanium"/>
                <a:cs typeface="Oxanium"/>
                <a:sym typeface="Oxanium"/>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156" name="Shape 156"/>
        <p:cNvGrpSpPr/>
        <p:nvPr/>
      </p:nvGrpSpPr>
      <p:grpSpPr>
        <a:xfrm>
          <a:off x="0" y="0"/>
          <a:ext cx="0" cy="0"/>
          <a:chOff x="0" y="0"/>
          <a:chExt cx="0" cy="0"/>
        </a:xfrm>
      </p:grpSpPr>
      <p:pic>
        <p:nvPicPr>
          <p:cNvPr descr=" " id="157" name="Google Shape;157;g2c2bffceaba_0_13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8" name="Google Shape;158;g2c2bffceaba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c2bffceaba_0_1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0" name="Google Shape;160;g2c2bffceaba_0_134"/>
          <p:cNvSpPr/>
          <p:nvPr/>
        </p:nvSpPr>
        <p:spPr>
          <a:xfrm>
            <a:off x="16004000" y="3111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2bffceaba_0_134"/>
          <p:cNvSpPr/>
          <p:nvPr/>
        </p:nvSpPr>
        <p:spPr>
          <a:xfrm>
            <a:off x="16004000" y="3111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c2bffceaba_0_134"/>
          <p:cNvSpPr/>
          <p:nvPr/>
        </p:nvSpPr>
        <p:spPr>
          <a:xfrm>
            <a:off x="16004000" y="4940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c2bffceaba_0_134"/>
          <p:cNvSpPr/>
          <p:nvPr/>
        </p:nvSpPr>
        <p:spPr>
          <a:xfrm>
            <a:off x="16004000" y="6540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2bffceaba_0_134"/>
          <p:cNvSpPr/>
          <p:nvPr/>
        </p:nvSpPr>
        <p:spPr>
          <a:xfrm>
            <a:off x="16004000" y="6540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c2bffceaba_0_134"/>
          <p:cNvSpPr/>
          <p:nvPr/>
        </p:nvSpPr>
        <p:spPr>
          <a:xfrm>
            <a:off x="16004000" y="8369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6" name="Google Shape;166;g2c2bffceaba_0_134"/>
          <p:cNvPicPr preferRelativeResize="0"/>
          <p:nvPr/>
        </p:nvPicPr>
        <p:blipFill rotWithShape="1">
          <a:blip r:embed="rId5">
            <a:alphaModFix/>
          </a:blip>
          <a:srcRect b="0" l="0" r="0" t="0"/>
          <a:stretch/>
        </p:blipFill>
        <p:spPr>
          <a:xfrm>
            <a:off x="2083060" y="673100"/>
            <a:ext cx="12625378" cy="12357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33D"/>
        </a:solidFill>
      </p:bgPr>
    </p:bg>
    <p:spTree>
      <p:nvGrpSpPr>
        <p:cNvPr id="171" name="Shape 171"/>
        <p:cNvGrpSpPr/>
        <p:nvPr/>
      </p:nvGrpSpPr>
      <p:grpSpPr>
        <a:xfrm>
          <a:off x="0" y="0"/>
          <a:ext cx="0" cy="0"/>
          <a:chOff x="0" y="0"/>
          <a:chExt cx="0" cy="0"/>
        </a:xfrm>
      </p:grpSpPr>
      <p:pic>
        <p:nvPicPr>
          <p:cNvPr descr=" " id="172" name="Google Shape;172;g2c2bffceaba_0_14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3" name="Google Shape;173;g2c2bffceaba_0_148"/>
          <p:cNvSpPr/>
          <p:nvPr/>
        </p:nvSpPr>
        <p:spPr>
          <a:xfrm>
            <a:off x="2091528" y="15748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CFFFA"/>
              </a:buClr>
              <a:buSzPts val="8000"/>
              <a:buFont typeface="Oxanium"/>
              <a:buNone/>
            </a:pPr>
            <a:r>
              <a:rPr b="1" i="0" lang="en-US" sz="8000" u="none" cap="none" strike="noStrike">
                <a:solidFill>
                  <a:srgbClr val="BCFFFA"/>
                </a:solidFill>
                <a:latin typeface="Oxanium"/>
                <a:ea typeface="Oxanium"/>
                <a:cs typeface="Oxanium"/>
                <a:sym typeface="Oxanium"/>
              </a:rPr>
              <a:t>THE MAGIC OF DRAGONS: A RESEARCH</a:t>
            </a:r>
            <a:endParaRPr b="0" i="0" sz="8000" u="none" cap="none" strike="noStrike">
              <a:solidFill>
                <a:schemeClr val="dk1"/>
              </a:solidFill>
              <a:latin typeface="Calibri"/>
              <a:ea typeface="Calibri"/>
              <a:cs typeface="Calibri"/>
              <a:sym typeface="Calibri"/>
            </a:endParaRPr>
          </a:p>
        </p:txBody>
      </p:sp>
      <p:sp>
        <p:nvSpPr>
          <p:cNvPr id="174" name="Google Shape;174;g2c2bffceaba_0_148"/>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2bffceaba_0_148"/>
          <p:cNvSpPr/>
          <p:nvPr/>
        </p:nvSpPr>
        <p:spPr>
          <a:xfrm>
            <a:off x="15064083" y="4025900"/>
            <a:ext cx="5220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176" name="Google Shape;176;g2c2bffceaba_0_148"/>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c2bffceaba_0_148"/>
          <p:cNvPicPr preferRelativeResize="0"/>
          <p:nvPr/>
        </p:nvPicPr>
        <p:blipFill rotWithShape="1">
          <a:blip r:embed="rId4">
            <a:alphaModFix/>
          </a:blip>
          <a:srcRect b="0" l="0" r="0" t="0"/>
          <a:stretch/>
        </p:blipFill>
        <p:spPr>
          <a:xfrm>
            <a:off x="14352794" y="5092700"/>
            <a:ext cx="6642930" cy="6642100"/>
          </a:xfrm>
          <a:prstGeom prst="rect">
            <a:avLst/>
          </a:prstGeom>
          <a:noFill/>
          <a:ln>
            <a:noFill/>
          </a:ln>
        </p:spPr>
      </p:pic>
      <p:pic>
        <p:nvPicPr>
          <p:cNvPr descr=" " id="178" name="Google Shape;178;g2c2bffceaba_0_148"/>
          <p:cNvPicPr preferRelativeResize="0"/>
          <p:nvPr/>
        </p:nvPicPr>
        <p:blipFill rotWithShape="1">
          <a:blip r:embed="rId5">
            <a:alphaModFix/>
          </a:blip>
          <a:srcRect b="0" l="0" r="0" t="0"/>
          <a:stretch/>
        </p:blipFill>
        <p:spPr>
          <a:xfrm>
            <a:off x="14352791" y="5092700"/>
            <a:ext cx="6642933" cy="6642100"/>
          </a:xfrm>
          <a:prstGeom prst="rect">
            <a:avLst/>
          </a:prstGeom>
          <a:noFill/>
          <a:ln>
            <a:noFill/>
          </a:ln>
        </p:spPr>
      </p:pic>
      <p:sp>
        <p:nvSpPr>
          <p:cNvPr id="179" name="Google Shape;179;g2c2bffceaba_0_148"/>
          <p:cNvSpPr/>
          <p:nvPr/>
        </p:nvSpPr>
        <p:spPr>
          <a:xfrm>
            <a:off x="15762670" y="6489700"/>
            <a:ext cx="3835800" cy="3835500"/>
          </a:xfrm>
          <a:prstGeom prst="roundRect">
            <a:avLst>
              <a:gd fmla="val 3311285" name="adj"/>
            </a:avLst>
          </a:prstGeom>
          <a:solidFill>
            <a:srgbClr val="21A4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c2bffceaba_0_148"/>
          <p:cNvPicPr preferRelativeResize="0"/>
          <p:nvPr/>
        </p:nvPicPr>
        <p:blipFill rotWithShape="1">
          <a:blip r:embed="rId6">
            <a:alphaModFix/>
          </a:blip>
          <a:srcRect b="0" l="0" r="0" t="0"/>
          <a:stretch/>
        </p:blipFill>
        <p:spPr>
          <a:xfrm>
            <a:off x="16888072" y="7061200"/>
            <a:ext cx="1585078" cy="1625600"/>
          </a:xfrm>
          <a:prstGeom prst="rect">
            <a:avLst/>
          </a:prstGeom>
          <a:noFill/>
          <a:ln>
            <a:noFill/>
          </a:ln>
        </p:spPr>
      </p:pic>
      <p:sp>
        <p:nvSpPr>
          <p:cNvPr id="181" name="Google Shape;181;g2c2bffceaba_0_148"/>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c2bffceaba_0_148"/>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UNICORN </a:t>
            </a:r>
            <a:endParaRPr b="0" i="0" sz="4800" u="none" cap="none" strike="noStrike">
              <a:solidFill>
                <a:schemeClr val="dk1"/>
              </a:solidFill>
              <a:latin typeface="Calibri"/>
              <a:ea typeface="Calibri"/>
              <a:cs typeface="Calibri"/>
              <a:sym typeface="Calibri"/>
            </a:endParaRPr>
          </a:p>
        </p:txBody>
      </p:sp>
      <p:sp>
        <p:nvSpPr>
          <p:cNvPr id="183" name="Google Shape;183;g2c2bffceaba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c2bffceaba_0_14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5" name="Google Shape;185;g2c2bffceaba_0_148"/>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2bffceaba_0_148"/>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c2bffceaba_0_148"/>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ARCHERY</a:t>
            </a:r>
            <a:endParaRPr b="0" i="0" sz="4800" u="none" cap="none" strike="noStrike">
              <a:solidFill>
                <a:schemeClr val="dk1"/>
              </a:solidFill>
              <a:latin typeface="Calibri"/>
              <a:ea typeface="Calibri"/>
              <a:cs typeface="Calibri"/>
              <a:sym typeface="Calibri"/>
            </a:endParaRPr>
          </a:p>
        </p:txBody>
      </p:sp>
      <p:sp>
        <p:nvSpPr>
          <p:cNvPr id="188" name="Google Shape;188;g2c2bffceaba_0_148"/>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c2bffceaba_0_148"/>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2bffceaba_0_148"/>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2bffceaba_0_148"/>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UNICORN</a:t>
            </a:r>
            <a:endParaRPr b="0" i="0" sz="4800" u="none" cap="none" strike="noStrike">
              <a:solidFill>
                <a:schemeClr val="dk1"/>
              </a:solidFill>
              <a:latin typeface="Calibri"/>
              <a:ea typeface="Calibri"/>
              <a:cs typeface="Calibri"/>
              <a:sym typeface="Calibri"/>
            </a:endParaRPr>
          </a:p>
        </p:txBody>
      </p:sp>
      <p:sp>
        <p:nvSpPr>
          <p:cNvPr id="192" name="Google Shape;192;g2c2bffceaba_0_148"/>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3" name="Google Shape;193;g2c2bffceaba_0_148"/>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2bffceaba_0_148"/>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2bffceaba_0_148"/>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MUSIC</a:t>
            </a:r>
            <a:endParaRPr b="0" i="0" sz="4800" u="none" cap="none" strike="noStrike">
              <a:solidFill>
                <a:schemeClr val="dk1"/>
              </a:solidFill>
              <a:latin typeface="Calibri"/>
              <a:ea typeface="Calibri"/>
              <a:cs typeface="Calibri"/>
              <a:sym typeface="Calibri"/>
            </a:endParaRPr>
          </a:p>
        </p:txBody>
      </p:sp>
      <p:sp>
        <p:nvSpPr>
          <p:cNvPr id="196" name="Google Shape;196;g2c2bffceaba_0_148"/>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7" name="Google Shape;197;g2c2bffceaba_0_148"/>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2bffceaba_0_148"/>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2bffceaba_0_148"/>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LIFE</a:t>
            </a:r>
            <a:endParaRPr b="0" i="0" sz="4800" u="none" cap="none" strike="noStrike">
              <a:solidFill>
                <a:schemeClr val="dk1"/>
              </a:solidFill>
              <a:latin typeface="Calibri"/>
              <a:ea typeface="Calibri"/>
              <a:cs typeface="Calibri"/>
              <a:sym typeface="Calibri"/>
            </a:endParaRPr>
          </a:p>
        </p:txBody>
      </p:sp>
      <p:sp>
        <p:nvSpPr>
          <p:cNvPr id="200" name="Google Shape;200;g2c2bffceaba_0_148"/>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2024-03-14T09:19:57Z</dcterms:created>
  <dc:creator>PptxGenJS</dc:creator>
</cp:coreProperties>
</file>