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10287000" cx="18288000"/>
  <p:notesSz cx="10287000" cy="18288000"/>
  <p:embeddedFontLst>
    <p:embeddedFont>
      <p:font typeface="Inter"/>
      <p:regular r:id="rId30"/>
      <p:bold r:id="rId31"/>
      <p:italic r:id="rId32"/>
      <p:boldItalic r:id="rId33"/>
    </p:embeddedFont>
    <p:embeddedFont>
      <p:font typeface="Lato"/>
      <p:regular r:id="rId34"/>
      <p:bold r:id="rId35"/>
      <p:italic r:id="rId36"/>
      <p:boldItalic r:id="rId37"/>
    </p:embeddedFont>
    <p:embeddedFont>
      <p:font typeface="Montserrat"/>
      <p:regular r:id="rId38"/>
      <p:bold r:id="rId39"/>
      <p:italic r:id="rId40"/>
      <p:boldItalic r:id="rId41"/>
    </p:embeddedFont>
    <p:embeddedFont>
      <p:font typeface="Oxanium"/>
      <p:regular r:id="rId42"/>
      <p:bold r:id="rId43"/>
    </p:embeddedFont>
    <p:embeddedFont>
      <p:font typeface="DM Sans"/>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8" roundtripDataSignature="AMtx7mgVSeTXzk3Xkr0wMKFgv+lTyicjW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Montserrat-italic.fntdata"/><Relationship Id="rId20" Type="http://schemas.openxmlformats.org/officeDocument/2006/relationships/slide" Target="slides/slide16.xml"/><Relationship Id="rId42" Type="http://schemas.openxmlformats.org/officeDocument/2006/relationships/font" Target="fonts/Oxanium-regular.fntdata"/><Relationship Id="rId41" Type="http://schemas.openxmlformats.org/officeDocument/2006/relationships/font" Target="fonts/Montserrat-boldItalic.fntdata"/><Relationship Id="rId22" Type="http://schemas.openxmlformats.org/officeDocument/2006/relationships/slide" Target="slides/slide18.xml"/><Relationship Id="rId44" Type="http://schemas.openxmlformats.org/officeDocument/2006/relationships/font" Target="fonts/DMSans-regular.fntdata"/><Relationship Id="rId21" Type="http://schemas.openxmlformats.org/officeDocument/2006/relationships/slide" Target="slides/slide17.xml"/><Relationship Id="rId43" Type="http://schemas.openxmlformats.org/officeDocument/2006/relationships/font" Target="fonts/Oxanium-bold.fntdata"/><Relationship Id="rId24" Type="http://schemas.openxmlformats.org/officeDocument/2006/relationships/slide" Target="slides/slide20.xml"/><Relationship Id="rId46" Type="http://schemas.openxmlformats.org/officeDocument/2006/relationships/font" Target="fonts/DMSans-italic.fntdata"/><Relationship Id="rId23" Type="http://schemas.openxmlformats.org/officeDocument/2006/relationships/slide" Target="slides/slide19.xml"/><Relationship Id="rId45" Type="http://schemas.openxmlformats.org/officeDocument/2006/relationships/font" Target="fonts/DMSans-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48" Type="http://customschemas.google.com/relationships/presentationmetadata" Target="metadata"/><Relationship Id="rId25" Type="http://schemas.openxmlformats.org/officeDocument/2006/relationships/slide" Target="slides/slide21.xml"/><Relationship Id="rId47" Type="http://schemas.openxmlformats.org/officeDocument/2006/relationships/font" Target="fonts/DMSans-boldItalic.fntdata"/><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Inter-bold.fntdata"/><Relationship Id="rId30" Type="http://schemas.openxmlformats.org/officeDocument/2006/relationships/font" Target="fonts/Inter-regular.fntdata"/><Relationship Id="rId11" Type="http://schemas.openxmlformats.org/officeDocument/2006/relationships/slide" Target="slides/slide7.xml"/><Relationship Id="rId33" Type="http://schemas.openxmlformats.org/officeDocument/2006/relationships/font" Target="fonts/Inter-boldItalic.fntdata"/><Relationship Id="rId10" Type="http://schemas.openxmlformats.org/officeDocument/2006/relationships/slide" Target="slides/slide6.xml"/><Relationship Id="rId32" Type="http://schemas.openxmlformats.org/officeDocument/2006/relationships/font" Target="fonts/Inter-italic.fntdata"/><Relationship Id="rId13" Type="http://schemas.openxmlformats.org/officeDocument/2006/relationships/slide" Target="slides/slide9.xml"/><Relationship Id="rId35" Type="http://schemas.openxmlformats.org/officeDocument/2006/relationships/font" Target="fonts/Lato-bold.fntdata"/><Relationship Id="rId12" Type="http://schemas.openxmlformats.org/officeDocument/2006/relationships/slide" Target="slides/slide8.xml"/><Relationship Id="rId34" Type="http://schemas.openxmlformats.org/officeDocument/2006/relationships/font" Target="fonts/Lato-regular.fntdata"/><Relationship Id="rId15" Type="http://schemas.openxmlformats.org/officeDocument/2006/relationships/slide" Target="slides/slide11.xml"/><Relationship Id="rId37" Type="http://schemas.openxmlformats.org/officeDocument/2006/relationships/font" Target="fonts/Lato-boldItalic.fntdata"/><Relationship Id="rId14" Type="http://schemas.openxmlformats.org/officeDocument/2006/relationships/slide" Target="slides/slide10.xml"/><Relationship Id="rId36" Type="http://schemas.openxmlformats.org/officeDocument/2006/relationships/font" Target="fonts/Lato-italic.fntdata"/><Relationship Id="rId17" Type="http://schemas.openxmlformats.org/officeDocument/2006/relationships/slide" Target="slides/slide13.xml"/><Relationship Id="rId39" Type="http://schemas.openxmlformats.org/officeDocument/2006/relationships/font" Target="fonts/Montserrat-bold.fntdata"/><Relationship Id="rId16" Type="http://schemas.openxmlformats.org/officeDocument/2006/relationships/slide" Target="slides/slide12.xml"/><Relationship Id="rId38" Type="http://schemas.openxmlformats.org/officeDocument/2006/relationships/font" Target="fonts/Montserrat-regular.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h25c1b1b562df5343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h25c1b1b562df5343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h25c1b1b562df5343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h25c1b1b562df5343_0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 name="Google Shape;27;h25c1b1b562df5343_0_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 name="Google Shape;28;h25c1b1b562df5343_0_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 name="Shape 39"/>
        <p:cNvGrpSpPr/>
        <p:nvPr/>
      </p:nvGrpSpPr>
      <p:grpSpPr>
        <a:xfrm>
          <a:off x="0" y="0"/>
          <a:ext cx="0" cy="0"/>
          <a:chOff x="0" y="0"/>
          <a:chExt cx="0" cy="0"/>
        </a:xfrm>
      </p:grpSpPr>
      <p:sp>
        <p:nvSpPr>
          <p:cNvPr id="40" name="Google Shape;40;h25c1b1b562df5343_0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 name="Google Shape;41;h25c1b1b562df5343_0_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 name="Google Shape;42;h25c1b1b562df5343_0_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h25c1b1b562df5343_0_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 name="Google Shape;90;h25c1b1b562df5343_0_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 name="Google Shape;91;h25c1b1b562df5343_0_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h25c1b1b562df5343_0_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 name="Google Shape;105;h25c1b1b562df5343_0_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 name="Google Shape;106;h25c1b1b562df5343_0_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h25c1b1b562df5343_0_1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h25c1b1b562df5343_0_1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 name="Google Shape;128;h25c1b1b562df5343_0_10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h25c1b1b562df5343_0_1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h25c1b1b562df5343_0_1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h25c1b1b562df5343_0_13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h25c1b1b562df5343_0_1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h25c1b1b562df5343_0_1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h25c1b1b562df5343_0_14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h25c1b1b562df5343_0_1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h25c1b1b562df5343_0_1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h25c1b1b562df5343_0_16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h25c1b1b562df5343_0_1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4" name="Google Shape;214;h25c1b1b562df5343_0_19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h25c1b1b562df5343_0_19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h25c1b1b562df5343_0_2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h25c1b1b562df5343_0_2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h25c1b1b562df5343_0_2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h25c1b1b562df5343_0_2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6" name="Google Shape;286;h25c1b1b562df5343_0_2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7" name="Google Shape;287;h25c1b1b562df5343_0_26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h25c1b1b562df5343_0_2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7" name="Google Shape;307;h25c1b1b562df5343_0_2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8" name="Google Shape;308;h25c1b1b562df5343_0_28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h25c1b1b562df5343_0_2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4" name="Google Shape;324;h25c1b1b562df5343_0_2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 name="Google Shape;325;h25c1b1b562df5343_0_29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h25c1b1b562df5343_0_3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3" name="Google Shape;343;h25c1b1b562df5343_0_3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4" name="Google Shape;344;h25c1b1b562df5343_0_3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h25c1b1b562df5343_0_3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9" name="Google Shape;409;h25c1b1b562df5343_0_38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0" name="Google Shape;410;h25c1b1b562df5343_0_38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h25c1b1b562df5343_0_3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6" name="Google Shape;426;h25c1b1b562df5343_0_3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7" name="Google Shape;427;h25c1b1b562df5343_0_39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h25c1b1b562df5343_0_4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4" name="Google Shape;444;h25c1b1b562df5343_0_4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5" name="Google Shape;445;h25c1b1b562df5343_0_4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h25c1b1b562df5343_0_4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3" name="Google Shape;463;h25c1b1b562df5343_0_4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4" name="Google Shape;464;h25c1b1b562df5343_0_43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h25c1b1b562df5343_0_4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3" name="Google Shape;473;h25c1b1b562df5343_0_4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4" name="Google Shape;474;h25c1b1b562df5343_0_44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h25c1b1b562df5343_0_4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5" name="Google Shape;495;h25c1b1b562df5343_0_4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6" name="Google Shape;496;h25c1b1b562df5343_0_46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h25c1b1b562df5343_0_5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7" name="Google Shape;537;h25c1b1b562df5343_0_5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8" name="Google Shape;538;h25c1b1b562df5343_0_50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h25c1b1b562df5343_0_5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4" name="Google Shape;564;h25c1b1b562df5343_0_5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5" name="Google Shape;565;h25c1b1b562df5343_0_5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h25c1b1b562df5343_0_5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7" name="Google Shape;587;h25c1b1b562df5343_0_5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8" name="Google Shape;588;h25c1b1b562df5343_0_55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h25c1b1b562df5343_0_6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4" name="Google Shape;654;h25c1b1b562df5343_0_6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5" name="Google Shape;655;h25c1b1b562df5343_0_6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5.png"/><Relationship Id="rId4" Type="http://schemas.openxmlformats.org/officeDocument/2006/relationships/image" Target="../media/image1.png"/><Relationship Id="rId5" Type="http://schemas.openxmlformats.org/officeDocument/2006/relationships/image" Target="../media/image9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1.png"/><Relationship Id="rId4" Type="http://schemas.openxmlformats.org/officeDocument/2006/relationships/image" Target="../media/image1.png"/><Relationship Id="rId5"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image" Target="../media/image1.png"/><Relationship Id="rId5"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7.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5.png"/><Relationship Id="rId4" Type="http://schemas.openxmlformats.org/officeDocument/2006/relationships/image" Target="../media/image1.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1.png"/><Relationship Id="rId5" Type="http://schemas.openxmlformats.org/officeDocument/2006/relationships/image" Target="../media/image10.png"/><Relationship Id="rId6" Type="http://schemas.openxmlformats.org/officeDocument/2006/relationships/image" Target="../media/image88.png"/><Relationship Id="rId7"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1.png"/><Relationship Id="rId4" Type="http://schemas.openxmlformats.org/officeDocument/2006/relationships/image" Target="../media/image1.png"/><Relationship Id="rId5" Type="http://schemas.openxmlformats.org/officeDocument/2006/relationships/image" Target="../media/image3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5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5.png"/><Relationship Id="rId4" Type="http://schemas.openxmlformats.org/officeDocument/2006/relationships/image" Target="../media/image22.png"/><Relationship Id="rId5" Type="http://schemas.openxmlformats.org/officeDocument/2006/relationships/image" Target="../media/image24.png"/><Relationship Id="rId6" Type="http://schemas.openxmlformats.org/officeDocument/2006/relationships/image" Target="../media/image54.png"/><Relationship Id="rId7"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27.png"/><Relationship Id="rId6" Type="http://schemas.openxmlformats.org/officeDocument/2006/relationships/image" Target="../media/image29.png"/><Relationship Id="rId7" Type="http://schemas.openxmlformats.org/officeDocument/2006/relationships/image" Target="../media/image3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1.png"/><Relationship Id="rId5" Type="http://schemas.openxmlformats.org/officeDocument/2006/relationships/image" Target="../media/image60.png"/><Relationship Id="rId6" Type="http://schemas.openxmlformats.org/officeDocument/2006/relationships/image" Target="../media/image35.png"/><Relationship Id="rId7" Type="http://schemas.openxmlformats.org/officeDocument/2006/relationships/image" Target="../media/image39.png"/><Relationship Id="rId8" Type="http://schemas.openxmlformats.org/officeDocument/2006/relationships/image" Target="../media/image4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4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51.png"/><Relationship Id="rId4" Type="http://schemas.openxmlformats.org/officeDocument/2006/relationships/image" Target="../media/image1.png"/><Relationship Id="rId5" Type="http://schemas.openxmlformats.org/officeDocument/2006/relationships/image" Target="../media/image5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2.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1" Type="http://schemas.openxmlformats.org/officeDocument/2006/relationships/image" Target="../media/image64.png"/><Relationship Id="rId10" Type="http://schemas.openxmlformats.org/officeDocument/2006/relationships/image" Target="../media/image62.png"/><Relationship Id="rId13" Type="http://schemas.openxmlformats.org/officeDocument/2006/relationships/image" Target="../media/image69.png"/><Relationship Id="rId12" Type="http://schemas.openxmlformats.org/officeDocument/2006/relationships/image" Target="../media/image66.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7.png"/><Relationship Id="rId4" Type="http://schemas.openxmlformats.org/officeDocument/2006/relationships/image" Target="../media/image1.png"/><Relationship Id="rId9" Type="http://schemas.openxmlformats.org/officeDocument/2006/relationships/image" Target="../media/image59.png"/><Relationship Id="rId15" Type="http://schemas.openxmlformats.org/officeDocument/2006/relationships/image" Target="../media/image81.png"/><Relationship Id="rId14" Type="http://schemas.openxmlformats.org/officeDocument/2006/relationships/image" Target="../media/image77.png"/><Relationship Id="rId5" Type="http://schemas.openxmlformats.org/officeDocument/2006/relationships/image" Target="../media/image56.png"/><Relationship Id="rId6" Type="http://schemas.openxmlformats.org/officeDocument/2006/relationships/image" Target="../media/image41.png"/><Relationship Id="rId7" Type="http://schemas.openxmlformats.org/officeDocument/2006/relationships/image" Target="../media/image73.png"/><Relationship Id="rId8" Type="http://schemas.openxmlformats.org/officeDocument/2006/relationships/image" Target="../media/image6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55.png"/><Relationship Id="rId4" Type="http://schemas.openxmlformats.org/officeDocument/2006/relationships/image" Target="../media/image1.png"/><Relationship Id="rId5" Type="http://schemas.openxmlformats.org/officeDocument/2006/relationships/image" Target="../media/image76.png"/><Relationship Id="rId6" Type="http://schemas.openxmlformats.org/officeDocument/2006/relationships/image" Target="../media/image1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2.png"/><Relationship Id="rId4" Type="http://schemas.openxmlformats.org/officeDocument/2006/relationships/image" Target="../media/image1.png"/><Relationship Id="rId5" Type="http://schemas.openxmlformats.org/officeDocument/2006/relationships/image" Target="../media/image80.png"/><Relationship Id="rId6" Type="http://schemas.openxmlformats.org/officeDocument/2006/relationships/image" Target="../media/image7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112.png"/><Relationship Id="rId6" Type="http://schemas.openxmlformats.org/officeDocument/2006/relationships/image" Target="../media/image10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17.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2.png"/><Relationship Id="rId4" Type="http://schemas.openxmlformats.org/officeDocument/2006/relationships/image" Target="../media/image1.png"/><Relationship Id="rId5" Type="http://schemas.openxmlformats.org/officeDocument/2006/relationships/image" Target="../media/image9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7.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55.png"/><Relationship Id="rId4" Type="http://schemas.openxmlformats.org/officeDocument/2006/relationships/image" Target="../media/image1.png"/><Relationship Id="rId5" Type="http://schemas.openxmlformats.org/officeDocument/2006/relationships/image" Target="../media/image122.png"/><Relationship Id="rId6" Type="http://schemas.openxmlformats.org/officeDocument/2006/relationships/image" Target="../media/image96.png"/><Relationship Id="rId7" Type="http://schemas.openxmlformats.org/officeDocument/2006/relationships/image" Target="../media/image10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2.png"/><Relationship Id="rId4" Type="http://schemas.openxmlformats.org/officeDocument/2006/relationships/image" Target="../media/image115.png"/><Relationship Id="rId9" Type="http://schemas.openxmlformats.org/officeDocument/2006/relationships/image" Target="../media/image107.png"/><Relationship Id="rId5" Type="http://schemas.openxmlformats.org/officeDocument/2006/relationships/image" Target="../media/image1.png"/><Relationship Id="rId6" Type="http://schemas.openxmlformats.org/officeDocument/2006/relationships/image" Target="../media/image101.png"/><Relationship Id="rId7" Type="http://schemas.openxmlformats.org/officeDocument/2006/relationships/image" Target="../media/image116.png"/><Relationship Id="rId8" Type="http://schemas.openxmlformats.org/officeDocument/2006/relationships/image" Target="../media/image111.png"/></Relationships>
</file>

<file path=ppt/slides/_rels/slide24.xml.rels><?xml version="1.0" encoding="UTF-8" standalone="yes"?><Relationships xmlns="http://schemas.openxmlformats.org/package/2006/relationships"><Relationship Id="rId11" Type="http://schemas.openxmlformats.org/officeDocument/2006/relationships/image" Target="../media/image114.png"/><Relationship Id="rId10" Type="http://schemas.openxmlformats.org/officeDocument/2006/relationships/image" Target="../media/image119.png"/><Relationship Id="rId13" Type="http://schemas.openxmlformats.org/officeDocument/2006/relationships/image" Target="../media/image118.png"/><Relationship Id="rId12" Type="http://schemas.openxmlformats.org/officeDocument/2006/relationships/image" Target="../media/image120.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7.png"/><Relationship Id="rId4" Type="http://schemas.openxmlformats.org/officeDocument/2006/relationships/image" Target="../media/image1.png"/><Relationship Id="rId9" Type="http://schemas.openxmlformats.org/officeDocument/2006/relationships/image" Target="../media/image104.png"/><Relationship Id="rId14" Type="http://schemas.openxmlformats.org/officeDocument/2006/relationships/hyperlink" Target="https://eatemp.com/powerpoint-org-chart-template/" TargetMode="External"/><Relationship Id="rId5" Type="http://schemas.openxmlformats.org/officeDocument/2006/relationships/image" Target="../media/image99.png"/><Relationship Id="rId6" Type="http://schemas.openxmlformats.org/officeDocument/2006/relationships/image" Target="../media/image105.png"/><Relationship Id="rId7" Type="http://schemas.openxmlformats.org/officeDocument/2006/relationships/image" Target="../media/image113.png"/><Relationship Id="rId8" Type="http://schemas.openxmlformats.org/officeDocument/2006/relationships/image" Target="../media/image1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51.png"/><Relationship Id="rId4" Type="http://schemas.openxmlformats.org/officeDocument/2006/relationships/image" Target="../media/image1.png"/><Relationship Id="rId5" Type="http://schemas.openxmlformats.org/officeDocument/2006/relationships/hyperlink" Target="https://unsplash.com/" TargetMode="External"/><Relationship Id="rId6" Type="http://schemas.openxmlformats.org/officeDocument/2006/relationships/image" Target="../media/image12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5233D"/>
        </a:solidFill>
      </p:bgPr>
    </p:bg>
    <p:spTree>
      <p:nvGrpSpPr>
        <p:cNvPr id="15" name="Shape 15"/>
        <p:cNvGrpSpPr/>
        <p:nvPr/>
      </p:nvGrpSpPr>
      <p:grpSpPr>
        <a:xfrm>
          <a:off x="0" y="0"/>
          <a:ext cx="0" cy="0"/>
          <a:chOff x="0" y="0"/>
          <a:chExt cx="0" cy="0"/>
        </a:xfrm>
      </p:grpSpPr>
      <p:grpSp>
        <p:nvGrpSpPr>
          <p:cNvPr id="16" name="Google Shape;16;h25c1b1b562df5343_0_0"/>
          <p:cNvGrpSpPr/>
          <p:nvPr/>
        </p:nvGrpSpPr>
        <p:grpSpPr>
          <a:xfrm>
            <a:off x="0" y="0"/>
            <a:ext cx="18288000" cy="10287000"/>
            <a:chOff x="0" y="0"/>
            <a:chExt cx="18288000" cy="10287000"/>
          </a:xfrm>
        </p:grpSpPr>
        <p:sp>
          <p:nvSpPr>
            <p:cNvPr id="17" name="Google Shape;17;h25c1b1b562df5343_0_0"/>
            <p:cNvSpPr/>
            <p:nvPr/>
          </p:nvSpPr>
          <p:spPr>
            <a:xfrm>
              <a:off x="0" y="0"/>
              <a:ext cx="18288000" cy="10287000"/>
            </a:xfrm>
            <a:prstGeom prst="rect">
              <a:avLst/>
            </a:prstGeom>
            <a:solidFill>
              <a:srgbClr val="1523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8" name="Google Shape;18;h25c1b1b562df5343_0_0"/>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sp>
        <p:nvSpPr>
          <p:cNvPr id="19" name="Google Shape;19;h25c1b1b562df5343_0_0"/>
          <p:cNvSpPr/>
          <p:nvPr/>
        </p:nvSpPr>
        <p:spPr>
          <a:xfrm>
            <a:off x="9144000" y="2819400"/>
            <a:ext cx="8372400" cy="567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23250"/>
              <a:buFont typeface="Oxanium"/>
              <a:buNone/>
            </a:pPr>
            <a:r>
              <a:rPr b="1" i="0" lang="en-US" sz="23250" u="none" cap="none" strike="noStrike">
                <a:solidFill>
                  <a:srgbClr val="81F8FB"/>
                </a:solidFill>
                <a:latin typeface="Oxanium"/>
                <a:ea typeface="Oxanium"/>
                <a:cs typeface="Oxanium"/>
                <a:sym typeface="Oxanium"/>
              </a:rPr>
              <a:t>DATA</a:t>
            </a:r>
            <a:r>
              <a:rPr b="1" i="0" lang="en-US" sz="9600" u="none" cap="none" strike="noStrike">
                <a:solidFill>
                  <a:srgbClr val="BCFFFA"/>
                </a:solidFill>
                <a:latin typeface="Oxanium"/>
                <a:ea typeface="Oxanium"/>
                <a:cs typeface="Oxanium"/>
                <a:sym typeface="Oxanium"/>
              </a:rPr>
              <a:t> WAREHOUSE </a:t>
            </a:r>
            <a:endParaRPr b="0" i="0" sz="23250" u="none" cap="none" strike="noStrike">
              <a:solidFill>
                <a:schemeClr val="dk1"/>
              </a:solidFill>
              <a:latin typeface="Calibri"/>
              <a:ea typeface="Calibri"/>
              <a:cs typeface="Calibri"/>
              <a:sym typeface="Calibri"/>
            </a:endParaRPr>
          </a:p>
        </p:txBody>
      </p:sp>
      <p:sp>
        <p:nvSpPr>
          <p:cNvPr id="20" name="Google Shape;20;h25c1b1b562df5343_0_0"/>
          <p:cNvSpPr/>
          <p:nvPr/>
        </p:nvSpPr>
        <p:spPr>
          <a:xfrm>
            <a:off x="2962275" y="857250"/>
            <a:ext cx="12576900" cy="100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4800"/>
              <a:buFont typeface="DM Sans"/>
              <a:buNone/>
            </a:pPr>
            <a:r>
              <a:rPr b="1" i="0" lang="en-US" sz="4800" u="none" cap="none" strike="noStrike">
                <a:solidFill>
                  <a:srgbClr val="FFFFFF"/>
                </a:solidFill>
                <a:latin typeface="DM Sans"/>
                <a:ea typeface="DM Sans"/>
                <a:cs typeface="DM Sans"/>
                <a:sym typeface="DM Sans"/>
              </a:rPr>
              <a:t>Free Presentation Template by EaTemp</a:t>
            </a:r>
            <a:endParaRPr b="0" i="0" sz="4800" u="none" cap="none" strike="noStrike">
              <a:solidFill>
                <a:schemeClr val="dk1"/>
              </a:solidFill>
              <a:latin typeface="Calibri"/>
              <a:ea typeface="Calibri"/>
              <a:cs typeface="Calibri"/>
              <a:sym typeface="Calibri"/>
            </a:endParaRPr>
          </a:p>
        </p:txBody>
      </p:sp>
      <p:grpSp>
        <p:nvGrpSpPr>
          <p:cNvPr id="21" name="Google Shape;21;h25c1b1b562df5343_0_0"/>
          <p:cNvGrpSpPr/>
          <p:nvPr/>
        </p:nvGrpSpPr>
        <p:grpSpPr>
          <a:xfrm>
            <a:off x="17640300" y="7994925"/>
            <a:ext cx="596549" cy="2063476"/>
            <a:chOff x="17640300" y="7994925"/>
            <a:chExt cx="596549" cy="2063476"/>
          </a:xfrm>
        </p:grpSpPr>
        <p:pic>
          <p:nvPicPr>
            <p:cNvPr descr="preencoded.png" id="22" name="Google Shape;22;h25c1b1b562df5343_0_0"/>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23" name="Google Shape;23;h25c1b1b562df5343_0_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2710"/>
                <a:buFont typeface="Inter"/>
                <a:buNone/>
              </a:pPr>
              <a:r>
                <a:rPr b="1" i="0" lang="en-US" sz="2710" u="none" cap="none" strike="noStrike">
                  <a:solidFill>
                    <a:srgbClr val="81F8FB"/>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4" name="Google Shape;24;h25c1b1b562df5343_0_0"/>
          <p:cNvPicPr preferRelativeResize="0"/>
          <p:nvPr/>
        </p:nvPicPr>
        <p:blipFill rotWithShape="1">
          <a:blip r:embed="rId5">
            <a:alphaModFix/>
          </a:blip>
          <a:srcRect b="0" l="0" r="0" t="0"/>
          <a:stretch/>
        </p:blipFill>
        <p:spPr>
          <a:xfrm>
            <a:off x="990600" y="2028825"/>
            <a:ext cx="7229475" cy="77628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5233D"/>
        </a:solidFill>
      </p:bgPr>
    </p:bg>
    <p:spTree>
      <p:nvGrpSpPr>
        <p:cNvPr id="29" name="Shape 29"/>
        <p:cNvGrpSpPr/>
        <p:nvPr/>
      </p:nvGrpSpPr>
      <p:grpSpPr>
        <a:xfrm>
          <a:off x="0" y="0"/>
          <a:ext cx="0" cy="0"/>
          <a:chOff x="0" y="0"/>
          <a:chExt cx="0" cy="0"/>
        </a:xfrm>
      </p:grpSpPr>
      <p:grpSp>
        <p:nvGrpSpPr>
          <p:cNvPr id="30" name="Google Shape;30;h25c1b1b562df5343_0_13"/>
          <p:cNvGrpSpPr/>
          <p:nvPr/>
        </p:nvGrpSpPr>
        <p:grpSpPr>
          <a:xfrm>
            <a:off x="0" y="0"/>
            <a:ext cx="18288000" cy="10287000"/>
            <a:chOff x="0" y="0"/>
            <a:chExt cx="18288000" cy="10287000"/>
          </a:xfrm>
        </p:grpSpPr>
        <p:sp>
          <p:nvSpPr>
            <p:cNvPr id="31" name="Google Shape;31;h25c1b1b562df5343_0_13"/>
            <p:cNvSpPr/>
            <p:nvPr/>
          </p:nvSpPr>
          <p:spPr>
            <a:xfrm>
              <a:off x="0" y="0"/>
              <a:ext cx="18288000" cy="10287000"/>
            </a:xfrm>
            <a:prstGeom prst="rect">
              <a:avLst/>
            </a:prstGeom>
            <a:solidFill>
              <a:srgbClr val="1523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2" name="Google Shape;32;h25c1b1b562df5343_0_13"/>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grpSp>
        <p:nvGrpSpPr>
          <p:cNvPr id="33" name="Google Shape;33;h25c1b1b562df5343_0_13"/>
          <p:cNvGrpSpPr/>
          <p:nvPr/>
        </p:nvGrpSpPr>
        <p:grpSpPr>
          <a:xfrm>
            <a:off x="17640300" y="7994925"/>
            <a:ext cx="596549" cy="2063476"/>
            <a:chOff x="17640300" y="7994925"/>
            <a:chExt cx="596549" cy="2063476"/>
          </a:xfrm>
        </p:grpSpPr>
        <p:pic>
          <p:nvPicPr>
            <p:cNvPr descr="preencoded.png" id="34" name="Google Shape;34;h25c1b1b562df5343_0_13"/>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35" name="Google Shape;35;h25c1b1b562df5343_0_1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2710"/>
                <a:buFont typeface="Inter"/>
                <a:buNone/>
              </a:pPr>
              <a:r>
                <a:rPr b="1" i="0" lang="en-US" sz="2710" u="none" cap="none" strike="noStrike">
                  <a:solidFill>
                    <a:srgbClr val="81F8FB"/>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6" name="Google Shape;36;h25c1b1b562df5343_0_13"/>
          <p:cNvSpPr/>
          <p:nvPr/>
        </p:nvSpPr>
        <p:spPr>
          <a:xfrm>
            <a:off x="2482215" y="3295650"/>
            <a:ext cx="6456000" cy="1950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BCFFFA"/>
              </a:buClr>
              <a:buSzPts val="9600"/>
              <a:buFont typeface="Oxanium"/>
              <a:buNone/>
            </a:pPr>
            <a:r>
              <a:rPr b="1" i="0" lang="en-US" sz="9600" u="none" cap="none" strike="noStrike">
                <a:solidFill>
                  <a:srgbClr val="BCFFFA"/>
                </a:solidFill>
                <a:latin typeface="Oxanium"/>
                <a:ea typeface="Oxanium"/>
                <a:cs typeface="Oxanium"/>
                <a:sym typeface="Oxanium"/>
              </a:rPr>
              <a:t>WELCOME</a:t>
            </a:r>
            <a:endParaRPr b="0" i="0" sz="9600" u="none" cap="none" strike="noStrike">
              <a:solidFill>
                <a:schemeClr val="dk1"/>
              </a:solidFill>
              <a:latin typeface="Calibri"/>
              <a:ea typeface="Calibri"/>
              <a:cs typeface="Calibri"/>
              <a:sym typeface="Calibri"/>
            </a:endParaRPr>
          </a:p>
        </p:txBody>
      </p:sp>
      <p:sp>
        <p:nvSpPr>
          <p:cNvPr id="37" name="Google Shape;37;h25c1b1b562df5343_0_13"/>
          <p:cNvSpPr/>
          <p:nvPr/>
        </p:nvSpPr>
        <p:spPr>
          <a:xfrm>
            <a:off x="1236345" y="5191125"/>
            <a:ext cx="8938200" cy="2106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pic>
        <p:nvPicPr>
          <p:cNvPr descr="preencoded.png" id="38" name="Google Shape;38;h25c1b1b562df5343_0_13"/>
          <p:cNvPicPr preferRelativeResize="0"/>
          <p:nvPr/>
        </p:nvPicPr>
        <p:blipFill rotWithShape="1">
          <a:blip r:embed="rId5">
            <a:alphaModFix/>
          </a:blip>
          <a:srcRect b="0" l="0" r="0" t="0"/>
          <a:stretch/>
        </p:blipFill>
        <p:spPr>
          <a:xfrm>
            <a:off x="11020425" y="1952625"/>
            <a:ext cx="5200650" cy="68294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5233D"/>
        </a:solidFill>
      </p:bgPr>
    </p:bg>
    <p:spTree>
      <p:nvGrpSpPr>
        <p:cNvPr id="43" name="Shape 43"/>
        <p:cNvGrpSpPr/>
        <p:nvPr/>
      </p:nvGrpSpPr>
      <p:grpSpPr>
        <a:xfrm>
          <a:off x="0" y="0"/>
          <a:ext cx="0" cy="0"/>
          <a:chOff x="0" y="0"/>
          <a:chExt cx="0" cy="0"/>
        </a:xfrm>
      </p:grpSpPr>
      <p:grpSp>
        <p:nvGrpSpPr>
          <p:cNvPr id="44" name="Google Shape;44;h25c1b1b562df5343_0_26"/>
          <p:cNvGrpSpPr/>
          <p:nvPr/>
        </p:nvGrpSpPr>
        <p:grpSpPr>
          <a:xfrm>
            <a:off x="0" y="0"/>
            <a:ext cx="18288000" cy="10287000"/>
            <a:chOff x="0" y="0"/>
            <a:chExt cx="18288000" cy="10287000"/>
          </a:xfrm>
        </p:grpSpPr>
        <p:sp>
          <p:nvSpPr>
            <p:cNvPr id="45" name="Google Shape;45;h25c1b1b562df5343_0_26"/>
            <p:cNvSpPr/>
            <p:nvPr/>
          </p:nvSpPr>
          <p:spPr>
            <a:xfrm>
              <a:off x="0" y="0"/>
              <a:ext cx="18288000" cy="10287000"/>
            </a:xfrm>
            <a:prstGeom prst="rect">
              <a:avLst/>
            </a:prstGeom>
            <a:solidFill>
              <a:srgbClr val="1523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6" name="Google Shape;46;h25c1b1b562df5343_0_26"/>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grpSp>
        <p:nvGrpSpPr>
          <p:cNvPr id="47" name="Google Shape;47;h25c1b1b562df5343_0_26"/>
          <p:cNvGrpSpPr/>
          <p:nvPr/>
        </p:nvGrpSpPr>
        <p:grpSpPr>
          <a:xfrm>
            <a:off x="17640300" y="7994925"/>
            <a:ext cx="596549" cy="2063476"/>
            <a:chOff x="17640300" y="7994925"/>
            <a:chExt cx="596549" cy="2063476"/>
          </a:xfrm>
        </p:grpSpPr>
        <p:pic>
          <p:nvPicPr>
            <p:cNvPr descr="preencoded.png" id="48" name="Google Shape;48;h25c1b1b562df5343_0_26"/>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9" name="Google Shape;49;h25c1b1b562df5343_0_2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2710"/>
                <a:buFont typeface="Inter"/>
                <a:buNone/>
              </a:pPr>
              <a:r>
                <a:rPr b="1" i="0" lang="en-US" sz="2710" u="none" cap="none" strike="noStrike">
                  <a:solidFill>
                    <a:srgbClr val="81F8FB"/>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0" name="Google Shape;50;h25c1b1b562df5343_0_26"/>
          <p:cNvSpPr/>
          <p:nvPr/>
        </p:nvSpPr>
        <p:spPr>
          <a:xfrm>
            <a:off x="3028950" y="990600"/>
            <a:ext cx="126567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CFFFA"/>
              </a:buClr>
              <a:buSzPts val="9600"/>
              <a:buFont typeface="Oxanium"/>
              <a:buNone/>
            </a:pPr>
            <a:r>
              <a:rPr b="1" i="0" lang="en-US" sz="9600" u="none" cap="none" strike="noStrike">
                <a:solidFill>
                  <a:srgbClr val="BCFFFA"/>
                </a:solidFill>
                <a:latin typeface="Oxanium"/>
                <a:ea typeface="Oxanium"/>
                <a:cs typeface="Oxanium"/>
                <a:sym typeface="Oxanium"/>
              </a:rPr>
              <a:t>TABLE OF CONTENTS</a:t>
            </a:r>
            <a:endParaRPr b="0" i="0" sz="9600" u="none" cap="none" strike="noStrike">
              <a:solidFill>
                <a:schemeClr val="dk1"/>
              </a:solidFill>
              <a:latin typeface="Calibri"/>
              <a:ea typeface="Calibri"/>
              <a:cs typeface="Calibri"/>
              <a:sym typeface="Calibri"/>
            </a:endParaRPr>
          </a:p>
        </p:txBody>
      </p:sp>
      <p:grpSp>
        <p:nvGrpSpPr>
          <p:cNvPr id="51" name="Google Shape;51;h25c1b1b562df5343_0_26"/>
          <p:cNvGrpSpPr/>
          <p:nvPr/>
        </p:nvGrpSpPr>
        <p:grpSpPr>
          <a:xfrm>
            <a:off x="-386715" y="3476625"/>
            <a:ext cx="4539600" cy="1154400"/>
            <a:chOff x="-386715" y="3476625"/>
            <a:chExt cx="4539600" cy="1154400"/>
          </a:xfrm>
        </p:grpSpPr>
        <p:sp>
          <p:nvSpPr>
            <p:cNvPr id="52" name="Google Shape;52;h25c1b1b562df5343_0_26"/>
            <p:cNvSpPr/>
            <p:nvPr/>
          </p:nvSpPr>
          <p:spPr>
            <a:xfrm>
              <a:off x="-386715" y="3476625"/>
              <a:ext cx="4539600" cy="7314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INTRODUCTION</a:t>
              </a:r>
              <a:endParaRPr b="0" i="0" sz="3600" u="none" cap="none" strike="noStrike">
                <a:solidFill>
                  <a:schemeClr val="dk1"/>
                </a:solidFill>
                <a:latin typeface="Calibri"/>
                <a:ea typeface="Calibri"/>
                <a:cs typeface="Calibri"/>
                <a:sym typeface="Calibri"/>
              </a:endParaRPr>
            </a:p>
          </p:txBody>
        </p:sp>
        <p:sp>
          <p:nvSpPr>
            <p:cNvPr id="53" name="Google Shape;53;h25c1b1b562df5343_0_26"/>
            <p:cNvSpPr/>
            <p:nvPr/>
          </p:nvSpPr>
          <p:spPr>
            <a:xfrm>
              <a:off x="-356235" y="4124325"/>
              <a:ext cx="4509000" cy="506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Extraordinary Realm</a:t>
              </a:r>
              <a:endParaRPr b="0" i="0" sz="2400" u="none" cap="none" strike="noStrike">
                <a:solidFill>
                  <a:schemeClr val="dk1"/>
                </a:solidFill>
                <a:latin typeface="Calibri"/>
                <a:ea typeface="Calibri"/>
                <a:cs typeface="Calibri"/>
                <a:sym typeface="Calibri"/>
              </a:endParaRPr>
            </a:p>
          </p:txBody>
        </p:sp>
      </p:grpSp>
      <p:grpSp>
        <p:nvGrpSpPr>
          <p:cNvPr id="54" name="Google Shape;54;h25c1b1b562df5343_0_26"/>
          <p:cNvGrpSpPr/>
          <p:nvPr/>
        </p:nvGrpSpPr>
        <p:grpSpPr>
          <a:xfrm>
            <a:off x="4305300" y="3390900"/>
            <a:ext cx="1219200" cy="1219200"/>
            <a:chOff x="4305300" y="3390900"/>
            <a:chExt cx="1219200" cy="1219200"/>
          </a:xfrm>
        </p:grpSpPr>
        <p:sp>
          <p:nvSpPr>
            <p:cNvPr id="55" name="Google Shape;55;h25c1b1b562df5343_0_26"/>
            <p:cNvSpPr/>
            <p:nvPr/>
          </p:nvSpPr>
          <p:spPr>
            <a:xfrm>
              <a:off x="4305300" y="3390900"/>
              <a:ext cx="1219200" cy="1219200"/>
            </a:xfrm>
            <a:prstGeom prst="rect">
              <a:avLst/>
            </a:prstGeom>
            <a:noFill/>
            <a:ln cap="flat" cmpd="sng" w="38100">
              <a:solidFill>
                <a:srgbClr val="81F8F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h25c1b1b562df5343_0_26"/>
            <p:cNvSpPr/>
            <p:nvPr/>
          </p:nvSpPr>
          <p:spPr>
            <a:xfrm>
              <a:off x="4568190" y="3634740"/>
              <a:ext cx="6933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1F8FB"/>
                </a:buClr>
                <a:buSzPts val="3600"/>
                <a:buFont typeface="Oxanium"/>
                <a:buNone/>
              </a:pPr>
              <a:r>
                <a:rPr b="1" i="0" lang="en-US" sz="3600" u="none" cap="none" strike="noStrike">
                  <a:solidFill>
                    <a:srgbClr val="81F8FB"/>
                  </a:solidFill>
                  <a:latin typeface="Oxanium"/>
                  <a:ea typeface="Oxanium"/>
                  <a:cs typeface="Oxanium"/>
                  <a:sym typeface="Oxanium"/>
                </a:rPr>
                <a:t>01</a:t>
              </a:r>
              <a:endParaRPr b="0" i="0" sz="3600" u="none" cap="none" strike="noStrike">
                <a:solidFill>
                  <a:schemeClr val="dk1"/>
                </a:solidFill>
                <a:latin typeface="Calibri"/>
                <a:ea typeface="Calibri"/>
                <a:cs typeface="Calibri"/>
                <a:sym typeface="Calibri"/>
              </a:endParaRPr>
            </a:p>
          </p:txBody>
        </p:sp>
      </p:grpSp>
      <p:grpSp>
        <p:nvGrpSpPr>
          <p:cNvPr id="57" name="Google Shape;57;h25c1b1b562df5343_0_26"/>
          <p:cNvGrpSpPr/>
          <p:nvPr/>
        </p:nvGrpSpPr>
        <p:grpSpPr>
          <a:xfrm>
            <a:off x="12353925" y="3390900"/>
            <a:ext cx="1219200" cy="1219200"/>
            <a:chOff x="12353925" y="3390900"/>
            <a:chExt cx="1219200" cy="1219200"/>
          </a:xfrm>
        </p:grpSpPr>
        <p:sp>
          <p:nvSpPr>
            <p:cNvPr id="58" name="Google Shape;58;h25c1b1b562df5343_0_26"/>
            <p:cNvSpPr/>
            <p:nvPr/>
          </p:nvSpPr>
          <p:spPr>
            <a:xfrm>
              <a:off x="12353925" y="3390900"/>
              <a:ext cx="1219200" cy="1219200"/>
            </a:xfrm>
            <a:prstGeom prst="ellipse">
              <a:avLst/>
            </a:prstGeom>
            <a:noFill/>
            <a:ln cap="flat" cmpd="sng" w="38100">
              <a:solidFill>
                <a:srgbClr val="81F8F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h25c1b1b562df5343_0_26"/>
            <p:cNvSpPr/>
            <p:nvPr/>
          </p:nvSpPr>
          <p:spPr>
            <a:xfrm>
              <a:off x="12616815" y="3634740"/>
              <a:ext cx="6933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1F8FB"/>
                </a:buClr>
                <a:buSzPts val="3600"/>
                <a:buFont typeface="Oxanium"/>
                <a:buNone/>
              </a:pPr>
              <a:r>
                <a:rPr b="1" i="0" lang="en-US" sz="3600" u="none" cap="none" strike="noStrike">
                  <a:solidFill>
                    <a:srgbClr val="81F8FB"/>
                  </a:solidFill>
                  <a:latin typeface="Oxanium"/>
                  <a:ea typeface="Oxanium"/>
                  <a:cs typeface="Oxanium"/>
                  <a:sym typeface="Oxanium"/>
                </a:rPr>
                <a:t>02</a:t>
              </a:r>
              <a:endParaRPr b="0" i="0" sz="3600" u="none" cap="none" strike="noStrike">
                <a:solidFill>
                  <a:schemeClr val="dk1"/>
                </a:solidFill>
                <a:latin typeface="Calibri"/>
                <a:ea typeface="Calibri"/>
                <a:cs typeface="Calibri"/>
                <a:sym typeface="Calibri"/>
              </a:endParaRPr>
            </a:p>
          </p:txBody>
        </p:sp>
      </p:grpSp>
      <p:grpSp>
        <p:nvGrpSpPr>
          <p:cNvPr id="60" name="Google Shape;60;h25c1b1b562df5343_0_26"/>
          <p:cNvGrpSpPr/>
          <p:nvPr/>
        </p:nvGrpSpPr>
        <p:grpSpPr>
          <a:xfrm>
            <a:off x="13725525" y="3476625"/>
            <a:ext cx="4539600" cy="1154400"/>
            <a:chOff x="13725525" y="3476625"/>
            <a:chExt cx="4539600" cy="1154400"/>
          </a:xfrm>
        </p:grpSpPr>
        <p:sp>
          <p:nvSpPr>
            <p:cNvPr id="61" name="Google Shape;61;h25c1b1b562df5343_0_26"/>
            <p:cNvSpPr/>
            <p:nvPr/>
          </p:nvSpPr>
          <p:spPr>
            <a:xfrm>
              <a:off x="13725525" y="3476625"/>
              <a:ext cx="45396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ENCOUNTERS</a:t>
              </a:r>
              <a:endParaRPr b="0" i="0" sz="3600" u="none" cap="none" strike="noStrike">
                <a:solidFill>
                  <a:schemeClr val="dk1"/>
                </a:solidFill>
                <a:latin typeface="Calibri"/>
                <a:ea typeface="Calibri"/>
                <a:cs typeface="Calibri"/>
                <a:sym typeface="Calibri"/>
              </a:endParaRPr>
            </a:p>
          </p:txBody>
        </p:sp>
        <p:sp>
          <p:nvSpPr>
            <p:cNvPr id="62" name="Google Shape;62;h25c1b1b562df5343_0_26"/>
            <p:cNvSpPr/>
            <p:nvPr/>
          </p:nvSpPr>
          <p:spPr>
            <a:xfrm>
              <a:off x="13725525" y="4124325"/>
              <a:ext cx="45090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Unicorn Sightings</a:t>
              </a:r>
              <a:endParaRPr b="0" i="0" sz="2400" u="none" cap="none" strike="noStrike">
                <a:solidFill>
                  <a:schemeClr val="dk1"/>
                </a:solidFill>
                <a:latin typeface="Calibri"/>
                <a:ea typeface="Calibri"/>
                <a:cs typeface="Calibri"/>
                <a:sym typeface="Calibri"/>
              </a:endParaRPr>
            </a:p>
          </p:txBody>
        </p:sp>
      </p:grpSp>
      <p:grpSp>
        <p:nvGrpSpPr>
          <p:cNvPr id="63" name="Google Shape;63;h25c1b1b562df5343_0_26"/>
          <p:cNvGrpSpPr/>
          <p:nvPr/>
        </p:nvGrpSpPr>
        <p:grpSpPr>
          <a:xfrm>
            <a:off x="-386715" y="5715000"/>
            <a:ext cx="4539600" cy="1154400"/>
            <a:chOff x="-386715" y="5715000"/>
            <a:chExt cx="4539600" cy="1154400"/>
          </a:xfrm>
        </p:grpSpPr>
        <p:sp>
          <p:nvSpPr>
            <p:cNvPr id="64" name="Google Shape;64;h25c1b1b562df5343_0_26"/>
            <p:cNvSpPr/>
            <p:nvPr/>
          </p:nvSpPr>
          <p:spPr>
            <a:xfrm>
              <a:off x="-386715" y="5715000"/>
              <a:ext cx="4539600" cy="7314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WONDERS</a:t>
              </a:r>
              <a:endParaRPr b="0" i="0" sz="3600" u="none" cap="none" strike="noStrike">
                <a:solidFill>
                  <a:schemeClr val="dk1"/>
                </a:solidFill>
                <a:latin typeface="Calibri"/>
                <a:ea typeface="Calibri"/>
                <a:cs typeface="Calibri"/>
                <a:sym typeface="Calibri"/>
              </a:endParaRPr>
            </a:p>
          </p:txBody>
        </p:sp>
        <p:sp>
          <p:nvSpPr>
            <p:cNvPr id="65" name="Google Shape;65;h25c1b1b562df5343_0_26"/>
            <p:cNvSpPr/>
            <p:nvPr/>
          </p:nvSpPr>
          <p:spPr>
            <a:xfrm>
              <a:off x="-356235" y="6362700"/>
              <a:ext cx="4509000" cy="506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Wishes Granted</a:t>
              </a:r>
              <a:endParaRPr b="0" i="0" sz="2400" u="none" cap="none" strike="noStrike">
                <a:solidFill>
                  <a:schemeClr val="dk1"/>
                </a:solidFill>
                <a:latin typeface="Calibri"/>
                <a:ea typeface="Calibri"/>
                <a:cs typeface="Calibri"/>
                <a:sym typeface="Calibri"/>
              </a:endParaRPr>
            </a:p>
          </p:txBody>
        </p:sp>
      </p:grpSp>
      <p:grpSp>
        <p:nvGrpSpPr>
          <p:cNvPr id="66" name="Google Shape;66;h25c1b1b562df5343_0_26"/>
          <p:cNvGrpSpPr/>
          <p:nvPr/>
        </p:nvGrpSpPr>
        <p:grpSpPr>
          <a:xfrm>
            <a:off x="4305300" y="5629275"/>
            <a:ext cx="1219200" cy="1219200"/>
            <a:chOff x="4305300" y="5629275"/>
            <a:chExt cx="1219200" cy="1219200"/>
          </a:xfrm>
        </p:grpSpPr>
        <p:sp>
          <p:nvSpPr>
            <p:cNvPr id="67" name="Google Shape;67;h25c1b1b562df5343_0_26"/>
            <p:cNvSpPr/>
            <p:nvPr/>
          </p:nvSpPr>
          <p:spPr>
            <a:xfrm>
              <a:off x="4305300" y="5629275"/>
              <a:ext cx="1219200" cy="1219200"/>
            </a:xfrm>
            <a:prstGeom prst="ellipse">
              <a:avLst/>
            </a:prstGeom>
            <a:noFill/>
            <a:ln cap="flat" cmpd="sng" w="38100">
              <a:solidFill>
                <a:srgbClr val="81F8F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h25c1b1b562df5343_0_26"/>
            <p:cNvSpPr/>
            <p:nvPr/>
          </p:nvSpPr>
          <p:spPr>
            <a:xfrm>
              <a:off x="4568190" y="5873115"/>
              <a:ext cx="6933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1F8FB"/>
                </a:buClr>
                <a:buSzPts val="3600"/>
                <a:buFont typeface="Oxanium"/>
                <a:buNone/>
              </a:pPr>
              <a:r>
                <a:rPr b="1" i="0" lang="en-US" sz="3600" u="none" cap="none" strike="noStrike">
                  <a:solidFill>
                    <a:srgbClr val="81F8FB"/>
                  </a:solidFill>
                  <a:latin typeface="Oxanium"/>
                  <a:ea typeface="Oxanium"/>
                  <a:cs typeface="Oxanium"/>
                  <a:sym typeface="Oxanium"/>
                </a:rPr>
                <a:t>03</a:t>
              </a:r>
              <a:endParaRPr b="0" i="0" sz="3600" u="none" cap="none" strike="noStrike">
                <a:solidFill>
                  <a:schemeClr val="dk1"/>
                </a:solidFill>
                <a:latin typeface="Calibri"/>
                <a:ea typeface="Calibri"/>
                <a:cs typeface="Calibri"/>
                <a:sym typeface="Calibri"/>
              </a:endParaRPr>
            </a:p>
          </p:txBody>
        </p:sp>
      </p:grpSp>
      <p:grpSp>
        <p:nvGrpSpPr>
          <p:cNvPr id="69" name="Google Shape;69;h25c1b1b562df5343_0_26"/>
          <p:cNvGrpSpPr/>
          <p:nvPr/>
        </p:nvGrpSpPr>
        <p:grpSpPr>
          <a:xfrm>
            <a:off x="12353925" y="5629275"/>
            <a:ext cx="1219200" cy="1219200"/>
            <a:chOff x="12353925" y="5629275"/>
            <a:chExt cx="1219200" cy="1219200"/>
          </a:xfrm>
        </p:grpSpPr>
        <p:sp>
          <p:nvSpPr>
            <p:cNvPr id="70" name="Google Shape;70;h25c1b1b562df5343_0_26"/>
            <p:cNvSpPr/>
            <p:nvPr/>
          </p:nvSpPr>
          <p:spPr>
            <a:xfrm>
              <a:off x="12353925" y="5629275"/>
              <a:ext cx="1219200" cy="1219200"/>
            </a:xfrm>
            <a:prstGeom prst="rect">
              <a:avLst/>
            </a:prstGeom>
            <a:noFill/>
            <a:ln cap="flat" cmpd="sng" w="38100">
              <a:solidFill>
                <a:srgbClr val="81F8F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h25c1b1b562df5343_0_26"/>
            <p:cNvSpPr/>
            <p:nvPr/>
          </p:nvSpPr>
          <p:spPr>
            <a:xfrm>
              <a:off x="12616815" y="5873115"/>
              <a:ext cx="6933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1F8FB"/>
                </a:buClr>
                <a:buSzPts val="3600"/>
                <a:buFont typeface="Oxanium"/>
                <a:buNone/>
              </a:pPr>
              <a:r>
                <a:rPr b="1" i="0" lang="en-US" sz="3600" u="none" cap="none" strike="noStrike">
                  <a:solidFill>
                    <a:srgbClr val="81F8FB"/>
                  </a:solidFill>
                  <a:latin typeface="Oxanium"/>
                  <a:ea typeface="Oxanium"/>
                  <a:cs typeface="Oxanium"/>
                  <a:sym typeface="Oxanium"/>
                </a:rPr>
                <a:t>04</a:t>
              </a:r>
              <a:endParaRPr b="0" i="0" sz="3600" u="none" cap="none" strike="noStrike">
                <a:solidFill>
                  <a:schemeClr val="dk1"/>
                </a:solidFill>
                <a:latin typeface="Calibri"/>
                <a:ea typeface="Calibri"/>
                <a:cs typeface="Calibri"/>
                <a:sym typeface="Calibri"/>
              </a:endParaRPr>
            </a:p>
          </p:txBody>
        </p:sp>
      </p:grpSp>
      <p:grpSp>
        <p:nvGrpSpPr>
          <p:cNvPr id="72" name="Google Shape;72;h25c1b1b562df5343_0_26"/>
          <p:cNvGrpSpPr/>
          <p:nvPr/>
        </p:nvGrpSpPr>
        <p:grpSpPr>
          <a:xfrm>
            <a:off x="13725525" y="5715000"/>
            <a:ext cx="4539600" cy="1154400"/>
            <a:chOff x="13725525" y="5715000"/>
            <a:chExt cx="4539600" cy="1154400"/>
          </a:xfrm>
        </p:grpSpPr>
        <p:sp>
          <p:nvSpPr>
            <p:cNvPr id="73" name="Google Shape;73;h25c1b1b562df5343_0_26"/>
            <p:cNvSpPr/>
            <p:nvPr/>
          </p:nvSpPr>
          <p:spPr>
            <a:xfrm>
              <a:off x="13725525" y="5715000"/>
              <a:ext cx="45396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MAGIC</a:t>
              </a:r>
              <a:endParaRPr b="0" i="0" sz="3600" u="none" cap="none" strike="noStrike">
                <a:solidFill>
                  <a:schemeClr val="dk1"/>
                </a:solidFill>
                <a:latin typeface="Calibri"/>
                <a:ea typeface="Calibri"/>
                <a:cs typeface="Calibri"/>
                <a:sym typeface="Calibri"/>
              </a:endParaRPr>
            </a:p>
          </p:txBody>
        </p:sp>
        <p:sp>
          <p:nvSpPr>
            <p:cNvPr id="74" name="Google Shape;74;h25c1b1b562df5343_0_26"/>
            <p:cNvSpPr/>
            <p:nvPr/>
          </p:nvSpPr>
          <p:spPr>
            <a:xfrm>
              <a:off x="13725525" y="6362700"/>
              <a:ext cx="45090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Spellcasting</a:t>
              </a:r>
              <a:endParaRPr b="0" i="0" sz="2400" u="none" cap="none" strike="noStrike">
                <a:solidFill>
                  <a:schemeClr val="dk1"/>
                </a:solidFill>
                <a:latin typeface="Calibri"/>
                <a:ea typeface="Calibri"/>
                <a:cs typeface="Calibri"/>
                <a:sym typeface="Calibri"/>
              </a:endParaRPr>
            </a:p>
          </p:txBody>
        </p:sp>
      </p:grpSp>
      <p:grpSp>
        <p:nvGrpSpPr>
          <p:cNvPr id="75" name="Google Shape;75;h25c1b1b562df5343_0_26"/>
          <p:cNvGrpSpPr/>
          <p:nvPr/>
        </p:nvGrpSpPr>
        <p:grpSpPr>
          <a:xfrm>
            <a:off x="-386715" y="7953375"/>
            <a:ext cx="4539600" cy="1154400"/>
            <a:chOff x="-386715" y="7953375"/>
            <a:chExt cx="4539600" cy="1154400"/>
          </a:xfrm>
        </p:grpSpPr>
        <p:sp>
          <p:nvSpPr>
            <p:cNvPr id="76" name="Google Shape;76;h25c1b1b562df5343_0_26"/>
            <p:cNvSpPr/>
            <p:nvPr/>
          </p:nvSpPr>
          <p:spPr>
            <a:xfrm>
              <a:off x="-386715" y="7953375"/>
              <a:ext cx="4539600" cy="7314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ADVENTURE</a:t>
              </a:r>
              <a:endParaRPr b="0" i="0" sz="3600" u="none" cap="none" strike="noStrike">
                <a:solidFill>
                  <a:schemeClr val="dk1"/>
                </a:solidFill>
                <a:latin typeface="Calibri"/>
                <a:ea typeface="Calibri"/>
                <a:cs typeface="Calibri"/>
                <a:sym typeface="Calibri"/>
              </a:endParaRPr>
            </a:p>
          </p:txBody>
        </p:sp>
        <p:sp>
          <p:nvSpPr>
            <p:cNvPr id="77" name="Google Shape;77;h25c1b1b562df5343_0_26"/>
            <p:cNvSpPr/>
            <p:nvPr/>
          </p:nvSpPr>
          <p:spPr>
            <a:xfrm>
              <a:off x="-356235" y="8601075"/>
              <a:ext cx="4509000" cy="506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Happily Ever After</a:t>
              </a:r>
              <a:endParaRPr b="0" i="0" sz="2400" u="none" cap="none" strike="noStrike">
                <a:solidFill>
                  <a:schemeClr val="dk1"/>
                </a:solidFill>
                <a:latin typeface="Calibri"/>
                <a:ea typeface="Calibri"/>
                <a:cs typeface="Calibri"/>
                <a:sym typeface="Calibri"/>
              </a:endParaRPr>
            </a:p>
          </p:txBody>
        </p:sp>
      </p:grpSp>
      <p:grpSp>
        <p:nvGrpSpPr>
          <p:cNvPr id="78" name="Google Shape;78;h25c1b1b562df5343_0_26"/>
          <p:cNvGrpSpPr/>
          <p:nvPr/>
        </p:nvGrpSpPr>
        <p:grpSpPr>
          <a:xfrm>
            <a:off x="4305300" y="7867650"/>
            <a:ext cx="1219200" cy="1219200"/>
            <a:chOff x="4305300" y="7867650"/>
            <a:chExt cx="1219200" cy="1219200"/>
          </a:xfrm>
        </p:grpSpPr>
        <p:sp>
          <p:nvSpPr>
            <p:cNvPr id="79" name="Google Shape;79;h25c1b1b562df5343_0_26"/>
            <p:cNvSpPr/>
            <p:nvPr/>
          </p:nvSpPr>
          <p:spPr>
            <a:xfrm>
              <a:off x="4305300" y="7867650"/>
              <a:ext cx="1219200" cy="1219200"/>
            </a:xfrm>
            <a:prstGeom prst="rect">
              <a:avLst/>
            </a:prstGeom>
            <a:noFill/>
            <a:ln cap="flat" cmpd="sng" w="38100">
              <a:solidFill>
                <a:srgbClr val="81F8F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h25c1b1b562df5343_0_26"/>
            <p:cNvSpPr/>
            <p:nvPr/>
          </p:nvSpPr>
          <p:spPr>
            <a:xfrm>
              <a:off x="4568190" y="8111490"/>
              <a:ext cx="6933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1F8FB"/>
                </a:buClr>
                <a:buSzPts val="3600"/>
                <a:buFont typeface="Oxanium"/>
                <a:buNone/>
              </a:pPr>
              <a:r>
                <a:rPr b="1" i="0" lang="en-US" sz="3600" u="none" cap="none" strike="noStrike">
                  <a:solidFill>
                    <a:srgbClr val="81F8FB"/>
                  </a:solidFill>
                  <a:latin typeface="Oxanium"/>
                  <a:ea typeface="Oxanium"/>
                  <a:cs typeface="Oxanium"/>
                  <a:sym typeface="Oxanium"/>
                </a:rPr>
                <a:t>05</a:t>
              </a:r>
              <a:endParaRPr b="0" i="0" sz="3600" u="none" cap="none" strike="noStrike">
                <a:solidFill>
                  <a:schemeClr val="dk1"/>
                </a:solidFill>
                <a:latin typeface="Calibri"/>
                <a:ea typeface="Calibri"/>
                <a:cs typeface="Calibri"/>
                <a:sym typeface="Calibri"/>
              </a:endParaRPr>
            </a:p>
          </p:txBody>
        </p:sp>
      </p:grpSp>
      <p:grpSp>
        <p:nvGrpSpPr>
          <p:cNvPr id="81" name="Google Shape;81;h25c1b1b562df5343_0_26"/>
          <p:cNvGrpSpPr/>
          <p:nvPr/>
        </p:nvGrpSpPr>
        <p:grpSpPr>
          <a:xfrm>
            <a:off x="12353925" y="7867650"/>
            <a:ext cx="1219200" cy="1219200"/>
            <a:chOff x="12353925" y="7867650"/>
            <a:chExt cx="1219200" cy="1219200"/>
          </a:xfrm>
        </p:grpSpPr>
        <p:sp>
          <p:nvSpPr>
            <p:cNvPr id="82" name="Google Shape;82;h25c1b1b562df5343_0_26"/>
            <p:cNvSpPr/>
            <p:nvPr/>
          </p:nvSpPr>
          <p:spPr>
            <a:xfrm>
              <a:off x="12353925" y="7867650"/>
              <a:ext cx="1219200" cy="1219200"/>
            </a:xfrm>
            <a:prstGeom prst="ellipse">
              <a:avLst/>
            </a:prstGeom>
            <a:noFill/>
            <a:ln cap="flat" cmpd="sng" w="38100">
              <a:solidFill>
                <a:srgbClr val="81F8F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h25c1b1b562df5343_0_26"/>
            <p:cNvSpPr/>
            <p:nvPr/>
          </p:nvSpPr>
          <p:spPr>
            <a:xfrm>
              <a:off x="12616815" y="8111490"/>
              <a:ext cx="6933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1F8FB"/>
                </a:buClr>
                <a:buSzPts val="3600"/>
                <a:buFont typeface="Oxanium"/>
                <a:buNone/>
              </a:pPr>
              <a:r>
                <a:rPr b="1" i="0" lang="en-US" sz="3600" u="none" cap="none" strike="noStrike">
                  <a:solidFill>
                    <a:srgbClr val="81F8FB"/>
                  </a:solidFill>
                  <a:latin typeface="Oxanium"/>
                  <a:ea typeface="Oxanium"/>
                  <a:cs typeface="Oxanium"/>
                  <a:sym typeface="Oxanium"/>
                </a:rPr>
                <a:t>06</a:t>
              </a:r>
              <a:endParaRPr b="0" i="0" sz="3600" u="none" cap="none" strike="noStrike">
                <a:solidFill>
                  <a:schemeClr val="dk1"/>
                </a:solidFill>
                <a:latin typeface="Calibri"/>
                <a:ea typeface="Calibri"/>
                <a:cs typeface="Calibri"/>
                <a:sym typeface="Calibri"/>
              </a:endParaRPr>
            </a:p>
          </p:txBody>
        </p:sp>
      </p:grpSp>
      <p:grpSp>
        <p:nvGrpSpPr>
          <p:cNvPr id="84" name="Google Shape;84;h25c1b1b562df5343_0_26"/>
          <p:cNvGrpSpPr/>
          <p:nvPr/>
        </p:nvGrpSpPr>
        <p:grpSpPr>
          <a:xfrm>
            <a:off x="13725525" y="7953375"/>
            <a:ext cx="4539600" cy="1154400"/>
            <a:chOff x="13725525" y="7953375"/>
            <a:chExt cx="4539600" cy="1154400"/>
          </a:xfrm>
        </p:grpSpPr>
        <p:sp>
          <p:nvSpPr>
            <p:cNvPr id="85" name="Google Shape;85;h25c1b1b562df5343_0_26"/>
            <p:cNvSpPr/>
            <p:nvPr/>
          </p:nvSpPr>
          <p:spPr>
            <a:xfrm>
              <a:off x="13725525" y="7953375"/>
              <a:ext cx="45396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CONCLUSION</a:t>
              </a:r>
              <a:endParaRPr b="0" i="0" sz="3600" u="none" cap="none" strike="noStrike">
                <a:solidFill>
                  <a:schemeClr val="dk1"/>
                </a:solidFill>
                <a:latin typeface="Calibri"/>
                <a:ea typeface="Calibri"/>
                <a:cs typeface="Calibri"/>
                <a:sym typeface="Calibri"/>
              </a:endParaRPr>
            </a:p>
          </p:txBody>
        </p:sp>
        <p:sp>
          <p:nvSpPr>
            <p:cNvPr id="86" name="Google Shape;86;h25c1b1b562df5343_0_26"/>
            <p:cNvSpPr/>
            <p:nvPr/>
          </p:nvSpPr>
          <p:spPr>
            <a:xfrm>
              <a:off x="13725525" y="8601075"/>
              <a:ext cx="45090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Embrace the Fantasy</a:t>
              </a:r>
              <a:endParaRPr b="0" i="0" sz="2400" u="none" cap="none" strike="noStrike">
                <a:solidFill>
                  <a:schemeClr val="dk1"/>
                </a:solidFill>
                <a:latin typeface="Calibri"/>
                <a:ea typeface="Calibri"/>
                <a:cs typeface="Calibri"/>
                <a:sym typeface="Calibri"/>
              </a:endParaRPr>
            </a:p>
          </p:txBody>
        </p:sp>
      </p:grpSp>
      <p:pic>
        <p:nvPicPr>
          <p:cNvPr descr="preencoded.png" id="87" name="Google Shape;87;h25c1b1b562df5343_0_26"/>
          <p:cNvPicPr preferRelativeResize="0"/>
          <p:nvPr/>
        </p:nvPicPr>
        <p:blipFill rotWithShape="1">
          <a:blip r:embed="rId5">
            <a:alphaModFix/>
          </a:blip>
          <a:srcRect b="0" l="0" r="0" t="0"/>
          <a:stretch/>
        </p:blipFill>
        <p:spPr>
          <a:xfrm>
            <a:off x="6657975" y="1933575"/>
            <a:ext cx="4972050" cy="78581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5233D"/>
        </a:solidFill>
      </p:bgPr>
    </p:bg>
    <p:spTree>
      <p:nvGrpSpPr>
        <p:cNvPr id="92" name="Shape 92"/>
        <p:cNvGrpSpPr/>
        <p:nvPr/>
      </p:nvGrpSpPr>
      <p:grpSpPr>
        <a:xfrm>
          <a:off x="0" y="0"/>
          <a:ext cx="0" cy="0"/>
          <a:chOff x="0" y="0"/>
          <a:chExt cx="0" cy="0"/>
        </a:xfrm>
      </p:grpSpPr>
      <p:grpSp>
        <p:nvGrpSpPr>
          <p:cNvPr id="93" name="Google Shape;93;h25c1b1b562df5343_0_74"/>
          <p:cNvGrpSpPr/>
          <p:nvPr/>
        </p:nvGrpSpPr>
        <p:grpSpPr>
          <a:xfrm>
            <a:off x="0" y="0"/>
            <a:ext cx="18288000" cy="10287000"/>
            <a:chOff x="0" y="0"/>
            <a:chExt cx="18288000" cy="10287000"/>
          </a:xfrm>
        </p:grpSpPr>
        <p:sp>
          <p:nvSpPr>
            <p:cNvPr id="94" name="Google Shape;94;h25c1b1b562df5343_0_74"/>
            <p:cNvSpPr/>
            <p:nvPr/>
          </p:nvSpPr>
          <p:spPr>
            <a:xfrm>
              <a:off x="0" y="0"/>
              <a:ext cx="18288000" cy="10287000"/>
            </a:xfrm>
            <a:prstGeom prst="rect">
              <a:avLst/>
            </a:prstGeom>
            <a:solidFill>
              <a:srgbClr val="1523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95" name="Google Shape;95;h25c1b1b562df5343_0_74"/>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grpSp>
        <p:nvGrpSpPr>
          <p:cNvPr id="96" name="Google Shape;96;h25c1b1b562df5343_0_74"/>
          <p:cNvGrpSpPr/>
          <p:nvPr/>
        </p:nvGrpSpPr>
        <p:grpSpPr>
          <a:xfrm>
            <a:off x="17640300" y="7994925"/>
            <a:ext cx="596549" cy="2063476"/>
            <a:chOff x="17640300" y="7994925"/>
            <a:chExt cx="596549" cy="2063476"/>
          </a:xfrm>
        </p:grpSpPr>
        <p:pic>
          <p:nvPicPr>
            <p:cNvPr descr="preencoded.png" id="97" name="Google Shape;97;h25c1b1b562df5343_0_74"/>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98" name="Google Shape;98;h25c1b1b562df5343_0_7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2710"/>
                <a:buFont typeface="Inter"/>
                <a:buNone/>
              </a:pPr>
              <a:r>
                <a:rPr b="1" i="0" lang="en-US" sz="2710" u="none" cap="none" strike="noStrike">
                  <a:solidFill>
                    <a:srgbClr val="81F8FB"/>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99" name="Google Shape;99;h25c1b1b562df5343_0_74"/>
          <p:cNvSpPr/>
          <p:nvPr/>
        </p:nvSpPr>
        <p:spPr>
          <a:xfrm>
            <a:off x="2219325" y="2057400"/>
            <a:ext cx="137256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CFFFA"/>
              </a:buClr>
              <a:buSzPts val="6000"/>
              <a:buFont typeface="Oxanium"/>
              <a:buNone/>
            </a:pPr>
            <a:r>
              <a:rPr b="1" i="0" lang="en-US" sz="6000" u="none" cap="none" strike="noStrike">
                <a:solidFill>
                  <a:srgbClr val="BCFFFA"/>
                </a:solidFill>
                <a:latin typeface="Oxanium"/>
                <a:ea typeface="Oxanium"/>
                <a:cs typeface="Oxanium"/>
                <a:sym typeface="Oxanium"/>
              </a:rPr>
              <a:t>THE REALM OF THE EXTRAORDINARY</a:t>
            </a:r>
            <a:endParaRPr b="0" i="0" sz="6000" u="none" cap="none" strike="noStrike">
              <a:solidFill>
                <a:schemeClr val="dk1"/>
              </a:solidFill>
              <a:latin typeface="Calibri"/>
              <a:ea typeface="Calibri"/>
              <a:cs typeface="Calibri"/>
              <a:sym typeface="Calibri"/>
            </a:endParaRPr>
          </a:p>
        </p:txBody>
      </p:sp>
      <p:grpSp>
        <p:nvGrpSpPr>
          <p:cNvPr id="100" name="Google Shape;100;h25c1b1b562df5343_0_74"/>
          <p:cNvGrpSpPr/>
          <p:nvPr/>
        </p:nvGrpSpPr>
        <p:grpSpPr>
          <a:xfrm>
            <a:off x="2219325" y="3552825"/>
            <a:ext cx="13910175" cy="4107300"/>
            <a:chOff x="2219325" y="3552825"/>
            <a:chExt cx="13910175" cy="4107300"/>
          </a:xfrm>
        </p:grpSpPr>
        <p:sp>
          <p:nvSpPr>
            <p:cNvPr id="101" name="Google Shape;101;h25c1b1b562df5343_0_74"/>
            <p:cNvSpPr/>
            <p:nvPr/>
          </p:nvSpPr>
          <p:spPr>
            <a:xfrm>
              <a:off x="2219325" y="3552825"/>
              <a:ext cx="6604500" cy="410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102" name="Google Shape;102;h25c1b1b562df5343_0_74"/>
            <p:cNvSpPr/>
            <p:nvPr/>
          </p:nvSpPr>
          <p:spPr>
            <a:xfrm>
              <a:off x="9525000" y="3552825"/>
              <a:ext cx="6604500" cy="410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5233D"/>
        </a:solidFill>
      </p:bgPr>
    </p:bg>
    <p:spTree>
      <p:nvGrpSpPr>
        <p:cNvPr id="107" name="Shape 107"/>
        <p:cNvGrpSpPr/>
        <p:nvPr/>
      </p:nvGrpSpPr>
      <p:grpSpPr>
        <a:xfrm>
          <a:off x="0" y="0"/>
          <a:ext cx="0" cy="0"/>
          <a:chOff x="0" y="0"/>
          <a:chExt cx="0" cy="0"/>
        </a:xfrm>
      </p:grpSpPr>
      <p:grpSp>
        <p:nvGrpSpPr>
          <p:cNvPr id="108" name="Google Shape;108;h25c1b1b562df5343_0_88"/>
          <p:cNvGrpSpPr/>
          <p:nvPr/>
        </p:nvGrpSpPr>
        <p:grpSpPr>
          <a:xfrm>
            <a:off x="0" y="0"/>
            <a:ext cx="18288000" cy="10287000"/>
            <a:chOff x="0" y="0"/>
            <a:chExt cx="18288000" cy="10287000"/>
          </a:xfrm>
        </p:grpSpPr>
        <p:sp>
          <p:nvSpPr>
            <p:cNvPr id="109" name="Google Shape;109;h25c1b1b562df5343_0_88"/>
            <p:cNvSpPr/>
            <p:nvPr/>
          </p:nvSpPr>
          <p:spPr>
            <a:xfrm>
              <a:off x="0" y="0"/>
              <a:ext cx="18288000" cy="10287000"/>
            </a:xfrm>
            <a:prstGeom prst="rect">
              <a:avLst/>
            </a:prstGeom>
            <a:solidFill>
              <a:srgbClr val="1523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10" name="Google Shape;110;h25c1b1b562df5343_0_88"/>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grpSp>
        <p:nvGrpSpPr>
          <p:cNvPr id="111" name="Google Shape;111;h25c1b1b562df5343_0_88"/>
          <p:cNvGrpSpPr/>
          <p:nvPr/>
        </p:nvGrpSpPr>
        <p:grpSpPr>
          <a:xfrm>
            <a:off x="17640300" y="7994925"/>
            <a:ext cx="596549" cy="2063476"/>
            <a:chOff x="17640300" y="7994925"/>
            <a:chExt cx="596549" cy="2063476"/>
          </a:xfrm>
        </p:grpSpPr>
        <p:pic>
          <p:nvPicPr>
            <p:cNvPr descr="preencoded.png" id="112" name="Google Shape;112;h25c1b1b562df5343_0_88"/>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113" name="Google Shape;113;h25c1b1b562df5343_0_8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2710"/>
                <a:buFont typeface="Inter"/>
                <a:buNone/>
              </a:pPr>
              <a:r>
                <a:rPr b="1" i="0" lang="en-US" sz="2710" u="none" cap="none" strike="noStrike">
                  <a:solidFill>
                    <a:srgbClr val="81F8FB"/>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14" name="Google Shape;114;h25c1b1b562df5343_0_88"/>
          <p:cNvPicPr preferRelativeResize="0"/>
          <p:nvPr/>
        </p:nvPicPr>
        <p:blipFill rotWithShape="1">
          <a:blip r:embed="rId5">
            <a:alphaModFix/>
          </a:blip>
          <a:srcRect b="0" l="0" r="0" t="0"/>
          <a:stretch/>
        </p:blipFill>
        <p:spPr>
          <a:xfrm>
            <a:off x="0" y="0"/>
            <a:ext cx="18288000" cy="6229350"/>
          </a:xfrm>
          <a:prstGeom prst="rect">
            <a:avLst/>
          </a:prstGeom>
          <a:noFill/>
          <a:ln>
            <a:noFill/>
          </a:ln>
        </p:spPr>
      </p:pic>
      <p:grpSp>
        <p:nvGrpSpPr>
          <p:cNvPr id="115" name="Google Shape;115;h25c1b1b562df5343_0_88"/>
          <p:cNvGrpSpPr/>
          <p:nvPr/>
        </p:nvGrpSpPr>
        <p:grpSpPr>
          <a:xfrm>
            <a:off x="1333500" y="7124700"/>
            <a:ext cx="7549575" cy="2030700"/>
            <a:chOff x="1333500" y="7124700"/>
            <a:chExt cx="7549575" cy="2030700"/>
          </a:xfrm>
        </p:grpSpPr>
        <p:pic>
          <p:nvPicPr>
            <p:cNvPr descr="preencoded.png" id="116" name="Google Shape;116;h25c1b1b562df5343_0_88"/>
            <p:cNvPicPr preferRelativeResize="0"/>
            <p:nvPr/>
          </p:nvPicPr>
          <p:blipFill rotWithShape="1">
            <a:blip r:embed="rId6">
              <a:alphaModFix/>
            </a:blip>
            <a:srcRect b="0" l="0" r="0" t="0"/>
            <a:stretch/>
          </p:blipFill>
          <p:spPr>
            <a:xfrm>
              <a:off x="1333500" y="7829550"/>
              <a:ext cx="857250" cy="514350"/>
            </a:xfrm>
            <a:prstGeom prst="rect">
              <a:avLst/>
            </a:prstGeom>
            <a:noFill/>
            <a:ln>
              <a:noFill/>
            </a:ln>
          </p:spPr>
        </p:pic>
        <p:grpSp>
          <p:nvGrpSpPr>
            <p:cNvPr id="117" name="Google Shape;117;h25c1b1b562df5343_0_88"/>
            <p:cNvGrpSpPr/>
            <p:nvPr/>
          </p:nvGrpSpPr>
          <p:grpSpPr>
            <a:xfrm>
              <a:off x="2466975" y="7124700"/>
              <a:ext cx="6416100" cy="2030700"/>
              <a:chOff x="2466975" y="7124700"/>
              <a:chExt cx="6416100" cy="2030700"/>
            </a:xfrm>
          </p:grpSpPr>
          <p:sp>
            <p:nvSpPr>
              <p:cNvPr id="118" name="Google Shape;118;h25c1b1b562df5343_0_88"/>
              <p:cNvSpPr/>
              <p:nvPr/>
            </p:nvSpPr>
            <p:spPr>
              <a:xfrm>
                <a:off x="2466975" y="7124700"/>
                <a:ext cx="64161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UNICORN SIGHTINGS</a:t>
                </a:r>
                <a:endParaRPr b="0" i="0" sz="3600" u="none" cap="none" strike="noStrike">
                  <a:solidFill>
                    <a:schemeClr val="dk1"/>
                  </a:solidFill>
                  <a:latin typeface="Calibri"/>
                  <a:ea typeface="Calibri"/>
                  <a:cs typeface="Calibri"/>
                  <a:sym typeface="Calibri"/>
                </a:endParaRPr>
              </a:p>
            </p:txBody>
          </p:sp>
          <p:sp>
            <p:nvSpPr>
              <p:cNvPr id="119" name="Google Shape;119;h25c1b1b562df5343_0_88"/>
              <p:cNvSpPr/>
              <p:nvPr/>
            </p:nvSpPr>
            <p:spPr>
              <a:xfrm>
                <a:off x="2466975" y="7848600"/>
                <a:ext cx="63855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grpSp>
      </p:grpSp>
      <p:grpSp>
        <p:nvGrpSpPr>
          <p:cNvPr id="120" name="Google Shape;120;h25c1b1b562df5343_0_88"/>
          <p:cNvGrpSpPr/>
          <p:nvPr/>
        </p:nvGrpSpPr>
        <p:grpSpPr>
          <a:xfrm>
            <a:off x="9477375" y="7124700"/>
            <a:ext cx="7549575" cy="2030700"/>
            <a:chOff x="9477375" y="7124700"/>
            <a:chExt cx="7549575" cy="2030700"/>
          </a:xfrm>
        </p:grpSpPr>
        <p:pic>
          <p:nvPicPr>
            <p:cNvPr descr="preencoded.png" id="121" name="Google Shape;121;h25c1b1b562df5343_0_88"/>
            <p:cNvPicPr preferRelativeResize="0"/>
            <p:nvPr/>
          </p:nvPicPr>
          <p:blipFill rotWithShape="1">
            <a:blip r:embed="rId7">
              <a:alphaModFix/>
            </a:blip>
            <a:srcRect b="0" l="0" r="0" t="0"/>
            <a:stretch/>
          </p:blipFill>
          <p:spPr>
            <a:xfrm>
              <a:off x="9477375" y="7800975"/>
              <a:ext cx="857250" cy="571500"/>
            </a:xfrm>
            <a:prstGeom prst="rect">
              <a:avLst/>
            </a:prstGeom>
            <a:noFill/>
            <a:ln>
              <a:noFill/>
            </a:ln>
          </p:spPr>
        </p:pic>
        <p:grpSp>
          <p:nvGrpSpPr>
            <p:cNvPr id="122" name="Google Shape;122;h25c1b1b562df5343_0_88"/>
            <p:cNvGrpSpPr/>
            <p:nvPr/>
          </p:nvGrpSpPr>
          <p:grpSpPr>
            <a:xfrm>
              <a:off x="10610850" y="7124700"/>
              <a:ext cx="6416100" cy="2030700"/>
              <a:chOff x="10610850" y="7124700"/>
              <a:chExt cx="6416100" cy="2030700"/>
            </a:xfrm>
          </p:grpSpPr>
          <p:sp>
            <p:nvSpPr>
              <p:cNvPr id="123" name="Google Shape;123;h25c1b1b562df5343_0_88"/>
              <p:cNvSpPr/>
              <p:nvPr/>
            </p:nvSpPr>
            <p:spPr>
              <a:xfrm>
                <a:off x="10610850" y="7124700"/>
                <a:ext cx="64161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DRAGON TAMING</a:t>
                </a:r>
                <a:endParaRPr b="0" i="0" sz="3600" u="none" cap="none" strike="noStrike">
                  <a:solidFill>
                    <a:schemeClr val="dk1"/>
                  </a:solidFill>
                  <a:latin typeface="Calibri"/>
                  <a:ea typeface="Calibri"/>
                  <a:cs typeface="Calibri"/>
                  <a:sym typeface="Calibri"/>
                </a:endParaRPr>
              </a:p>
            </p:txBody>
          </p:sp>
          <p:sp>
            <p:nvSpPr>
              <p:cNvPr id="124" name="Google Shape;124;h25c1b1b562df5343_0_88"/>
              <p:cNvSpPr/>
              <p:nvPr/>
            </p:nvSpPr>
            <p:spPr>
              <a:xfrm>
                <a:off x="10610850" y="7848600"/>
                <a:ext cx="63855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5233D"/>
        </a:solidFill>
      </p:bgPr>
    </p:bg>
    <p:spTree>
      <p:nvGrpSpPr>
        <p:cNvPr id="129" name="Shape 129"/>
        <p:cNvGrpSpPr/>
        <p:nvPr/>
      </p:nvGrpSpPr>
      <p:grpSpPr>
        <a:xfrm>
          <a:off x="0" y="0"/>
          <a:ext cx="0" cy="0"/>
          <a:chOff x="0" y="0"/>
          <a:chExt cx="0" cy="0"/>
        </a:xfrm>
      </p:grpSpPr>
      <p:grpSp>
        <p:nvGrpSpPr>
          <p:cNvPr id="130" name="Google Shape;130;h25c1b1b562df5343_0_109"/>
          <p:cNvGrpSpPr/>
          <p:nvPr/>
        </p:nvGrpSpPr>
        <p:grpSpPr>
          <a:xfrm>
            <a:off x="0" y="0"/>
            <a:ext cx="18288000" cy="10287000"/>
            <a:chOff x="0" y="0"/>
            <a:chExt cx="18288000" cy="10287000"/>
          </a:xfrm>
        </p:grpSpPr>
        <p:sp>
          <p:nvSpPr>
            <p:cNvPr id="131" name="Google Shape;131;h25c1b1b562df5343_0_109"/>
            <p:cNvSpPr/>
            <p:nvPr/>
          </p:nvSpPr>
          <p:spPr>
            <a:xfrm>
              <a:off x="0" y="0"/>
              <a:ext cx="18288000" cy="10287000"/>
            </a:xfrm>
            <a:prstGeom prst="rect">
              <a:avLst/>
            </a:prstGeom>
            <a:solidFill>
              <a:srgbClr val="1523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32" name="Google Shape;132;h25c1b1b562df5343_0_109"/>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grpSp>
        <p:nvGrpSpPr>
          <p:cNvPr id="133" name="Google Shape;133;h25c1b1b562df5343_0_109"/>
          <p:cNvGrpSpPr/>
          <p:nvPr/>
        </p:nvGrpSpPr>
        <p:grpSpPr>
          <a:xfrm>
            <a:off x="17640300" y="7994925"/>
            <a:ext cx="596549" cy="2063476"/>
            <a:chOff x="17640300" y="7994925"/>
            <a:chExt cx="596549" cy="2063476"/>
          </a:xfrm>
        </p:grpSpPr>
        <p:pic>
          <p:nvPicPr>
            <p:cNvPr descr="preencoded.png" id="134" name="Google Shape;134;h25c1b1b562df5343_0_109"/>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135" name="Google Shape;135;h25c1b1b562df5343_0_10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2710"/>
                <a:buFont typeface="Inter"/>
                <a:buNone/>
              </a:pPr>
              <a:r>
                <a:rPr b="1" i="0" lang="en-US" sz="2710" u="none" cap="none" strike="noStrike">
                  <a:solidFill>
                    <a:srgbClr val="81F8FB"/>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36" name="Google Shape;136;h25c1b1b562df5343_0_109"/>
          <p:cNvGrpSpPr/>
          <p:nvPr/>
        </p:nvGrpSpPr>
        <p:grpSpPr>
          <a:xfrm>
            <a:off x="685800" y="2619375"/>
            <a:ext cx="5328300" cy="6572250"/>
            <a:chOff x="685800" y="2619375"/>
            <a:chExt cx="5328300" cy="6572250"/>
          </a:xfrm>
        </p:grpSpPr>
        <p:sp>
          <p:nvSpPr>
            <p:cNvPr id="137" name="Google Shape;137;h25c1b1b562df5343_0_109"/>
            <p:cNvSpPr/>
            <p:nvPr/>
          </p:nvSpPr>
          <p:spPr>
            <a:xfrm>
              <a:off x="685800" y="2619375"/>
              <a:ext cx="46938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UNICORN SIGHTINGS</a:t>
              </a:r>
              <a:endParaRPr b="0" i="0" sz="3600" u="none" cap="none" strike="noStrike">
                <a:solidFill>
                  <a:schemeClr val="dk1"/>
                </a:solidFill>
                <a:latin typeface="Calibri"/>
                <a:ea typeface="Calibri"/>
                <a:cs typeface="Calibri"/>
                <a:sym typeface="Calibri"/>
              </a:endParaRPr>
            </a:p>
          </p:txBody>
        </p:sp>
        <p:sp>
          <p:nvSpPr>
            <p:cNvPr id="138" name="Google Shape;138;h25c1b1b562df5343_0_109"/>
            <p:cNvSpPr/>
            <p:nvPr/>
          </p:nvSpPr>
          <p:spPr>
            <a:xfrm>
              <a:off x="685800" y="3648075"/>
              <a:ext cx="53283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pic>
          <p:nvPicPr>
            <p:cNvPr descr="preencoded.png" id="139" name="Google Shape;139;h25c1b1b562df5343_0_109"/>
            <p:cNvPicPr preferRelativeResize="0"/>
            <p:nvPr/>
          </p:nvPicPr>
          <p:blipFill rotWithShape="1">
            <a:blip r:embed="rId5">
              <a:alphaModFix/>
            </a:blip>
            <a:srcRect b="0" l="0" r="0" t="0"/>
            <a:stretch/>
          </p:blipFill>
          <p:spPr>
            <a:xfrm>
              <a:off x="685800" y="5305425"/>
              <a:ext cx="5267325" cy="3886200"/>
            </a:xfrm>
            <a:prstGeom prst="rect">
              <a:avLst/>
            </a:prstGeom>
            <a:noFill/>
            <a:ln>
              <a:noFill/>
            </a:ln>
          </p:spPr>
        </p:pic>
      </p:grpSp>
      <p:grpSp>
        <p:nvGrpSpPr>
          <p:cNvPr id="140" name="Google Shape;140;h25c1b1b562df5343_0_109"/>
          <p:cNvGrpSpPr/>
          <p:nvPr/>
        </p:nvGrpSpPr>
        <p:grpSpPr>
          <a:xfrm>
            <a:off x="11868150" y="2619375"/>
            <a:ext cx="5328300" cy="6572250"/>
            <a:chOff x="11868150" y="2619375"/>
            <a:chExt cx="5328300" cy="6572250"/>
          </a:xfrm>
        </p:grpSpPr>
        <p:sp>
          <p:nvSpPr>
            <p:cNvPr id="141" name="Google Shape;141;h25c1b1b562df5343_0_109"/>
            <p:cNvSpPr/>
            <p:nvPr/>
          </p:nvSpPr>
          <p:spPr>
            <a:xfrm>
              <a:off x="11868150" y="2619375"/>
              <a:ext cx="46938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UNICORN SIGHTINGS</a:t>
              </a:r>
              <a:endParaRPr b="0" i="0" sz="3600" u="none" cap="none" strike="noStrike">
                <a:solidFill>
                  <a:schemeClr val="dk1"/>
                </a:solidFill>
                <a:latin typeface="Calibri"/>
                <a:ea typeface="Calibri"/>
                <a:cs typeface="Calibri"/>
                <a:sym typeface="Calibri"/>
              </a:endParaRPr>
            </a:p>
          </p:txBody>
        </p:sp>
        <p:sp>
          <p:nvSpPr>
            <p:cNvPr id="142" name="Google Shape;142;h25c1b1b562df5343_0_109"/>
            <p:cNvSpPr/>
            <p:nvPr/>
          </p:nvSpPr>
          <p:spPr>
            <a:xfrm>
              <a:off x="11868150" y="3648075"/>
              <a:ext cx="53283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pic>
          <p:nvPicPr>
            <p:cNvPr descr="preencoded.png" id="143" name="Google Shape;143;h25c1b1b562df5343_0_109"/>
            <p:cNvPicPr preferRelativeResize="0"/>
            <p:nvPr/>
          </p:nvPicPr>
          <p:blipFill rotWithShape="1">
            <a:blip r:embed="rId6">
              <a:alphaModFix/>
            </a:blip>
            <a:srcRect b="0" l="0" r="0" t="0"/>
            <a:stretch/>
          </p:blipFill>
          <p:spPr>
            <a:xfrm>
              <a:off x="11868150" y="5305425"/>
              <a:ext cx="5267325" cy="3886200"/>
            </a:xfrm>
            <a:prstGeom prst="rect">
              <a:avLst/>
            </a:prstGeom>
            <a:noFill/>
            <a:ln>
              <a:noFill/>
            </a:ln>
          </p:spPr>
        </p:pic>
      </p:grpSp>
      <p:grpSp>
        <p:nvGrpSpPr>
          <p:cNvPr id="144" name="Google Shape;144;h25c1b1b562df5343_0_109"/>
          <p:cNvGrpSpPr/>
          <p:nvPr/>
        </p:nvGrpSpPr>
        <p:grpSpPr>
          <a:xfrm>
            <a:off x="6276975" y="1123950"/>
            <a:ext cx="5328300" cy="6572250"/>
            <a:chOff x="6276975" y="1123950"/>
            <a:chExt cx="5328300" cy="6572250"/>
          </a:xfrm>
        </p:grpSpPr>
        <p:sp>
          <p:nvSpPr>
            <p:cNvPr id="145" name="Google Shape;145;h25c1b1b562df5343_0_109"/>
            <p:cNvSpPr/>
            <p:nvPr/>
          </p:nvSpPr>
          <p:spPr>
            <a:xfrm>
              <a:off x="6276975" y="1123950"/>
              <a:ext cx="39225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DRAGON TAMING</a:t>
              </a:r>
              <a:endParaRPr b="0" i="0" sz="3600" u="none" cap="none" strike="noStrike">
                <a:solidFill>
                  <a:schemeClr val="dk1"/>
                </a:solidFill>
                <a:latin typeface="Calibri"/>
                <a:ea typeface="Calibri"/>
                <a:cs typeface="Calibri"/>
                <a:sym typeface="Calibri"/>
              </a:endParaRPr>
            </a:p>
          </p:txBody>
        </p:sp>
        <p:sp>
          <p:nvSpPr>
            <p:cNvPr id="146" name="Google Shape;146;h25c1b1b562df5343_0_109"/>
            <p:cNvSpPr/>
            <p:nvPr/>
          </p:nvSpPr>
          <p:spPr>
            <a:xfrm>
              <a:off x="6276975" y="2152650"/>
              <a:ext cx="53283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closer look at the art of taming dragons and the brave adventurers who take on these creatures.</a:t>
              </a:r>
              <a:endParaRPr b="0" i="0" sz="2400" u="none" cap="none" strike="noStrike">
                <a:solidFill>
                  <a:schemeClr val="dk1"/>
                </a:solidFill>
                <a:latin typeface="Calibri"/>
                <a:ea typeface="Calibri"/>
                <a:cs typeface="Calibri"/>
                <a:sym typeface="Calibri"/>
              </a:endParaRPr>
            </a:p>
          </p:txBody>
        </p:sp>
        <p:pic>
          <p:nvPicPr>
            <p:cNvPr descr="preencoded.png" id="147" name="Google Shape;147;h25c1b1b562df5343_0_109"/>
            <p:cNvPicPr preferRelativeResize="0"/>
            <p:nvPr/>
          </p:nvPicPr>
          <p:blipFill rotWithShape="1">
            <a:blip r:embed="rId7">
              <a:alphaModFix/>
            </a:blip>
            <a:srcRect b="0" l="0" r="0" t="0"/>
            <a:stretch/>
          </p:blipFill>
          <p:spPr>
            <a:xfrm>
              <a:off x="6276975" y="3810000"/>
              <a:ext cx="5267325" cy="3886200"/>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5233D"/>
        </a:solidFill>
      </p:bgPr>
    </p:bg>
    <p:spTree>
      <p:nvGrpSpPr>
        <p:cNvPr id="152" name="Shape 152"/>
        <p:cNvGrpSpPr/>
        <p:nvPr/>
      </p:nvGrpSpPr>
      <p:grpSpPr>
        <a:xfrm>
          <a:off x="0" y="0"/>
          <a:ext cx="0" cy="0"/>
          <a:chOff x="0" y="0"/>
          <a:chExt cx="0" cy="0"/>
        </a:xfrm>
      </p:grpSpPr>
      <p:grpSp>
        <p:nvGrpSpPr>
          <p:cNvPr id="153" name="Google Shape;153;h25c1b1b562df5343_0_131"/>
          <p:cNvGrpSpPr/>
          <p:nvPr/>
        </p:nvGrpSpPr>
        <p:grpSpPr>
          <a:xfrm>
            <a:off x="0" y="0"/>
            <a:ext cx="18288000" cy="10287000"/>
            <a:chOff x="0" y="0"/>
            <a:chExt cx="18288000" cy="10287000"/>
          </a:xfrm>
        </p:grpSpPr>
        <p:sp>
          <p:nvSpPr>
            <p:cNvPr id="154" name="Google Shape;154;h25c1b1b562df5343_0_131"/>
            <p:cNvSpPr/>
            <p:nvPr/>
          </p:nvSpPr>
          <p:spPr>
            <a:xfrm>
              <a:off x="0" y="0"/>
              <a:ext cx="18288000" cy="10287000"/>
            </a:xfrm>
            <a:prstGeom prst="rect">
              <a:avLst/>
            </a:prstGeom>
            <a:solidFill>
              <a:srgbClr val="1523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55" name="Google Shape;155;h25c1b1b562df5343_0_131"/>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grpSp>
        <p:nvGrpSpPr>
          <p:cNvPr id="156" name="Google Shape;156;h25c1b1b562df5343_0_131"/>
          <p:cNvGrpSpPr/>
          <p:nvPr/>
        </p:nvGrpSpPr>
        <p:grpSpPr>
          <a:xfrm>
            <a:off x="17640300" y="7994925"/>
            <a:ext cx="596549" cy="2063476"/>
            <a:chOff x="17640300" y="7994925"/>
            <a:chExt cx="596549" cy="2063476"/>
          </a:xfrm>
        </p:grpSpPr>
        <p:pic>
          <p:nvPicPr>
            <p:cNvPr descr="preencoded.png" id="157" name="Google Shape;157;h25c1b1b562df5343_0_131"/>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158" name="Google Shape;158;h25c1b1b562df5343_0_13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2710"/>
                <a:buFont typeface="Inter"/>
                <a:buNone/>
              </a:pPr>
              <a:r>
                <a:rPr b="1" i="0" lang="en-US" sz="2710" u="none" cap="none" strike="noStrike">
                  <a:solidFill>
                    <a:srgbClr val="81F8FB"/>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59" name="Google Shape;159;h25c1b1b562df5343_0_131"/>
          <p:cNvPicPr preferRelativeResize="0"/>
          <p:nvPr/>
        </p:nvPicPr>
        <p:blipFill rotWithShape="1">
          <a:blip r:embed="rId5">
            <a:alphaModFix/>
          </a:blip>
          <a:srcRect b="0" l="0" r="0" t="0"/>
          <a:stretch/>
        </p:blipFill>
        <p:spPr>
          <a:xfrm>
            <a:off x="-381000" y="1038225"/>
            <a:ext cx="4474463" cy="3328416"/>
          </a:xfrm>
          <a:prstGeom prst="rect">
            <a:avLst/>
          </a:prstGeom>
          <a:noFill/>
          <a:ln>
            <a:noFill/>
          </a:ln>
        </p:spPr>
      </p:pic>
      <p:grpSp>
        <p:nvGrpSpPr>
          <p:cNvPr id="160" name="Google Shape;160;h25c1b1b562df5343_0_131"/>
          <p:cNvGrpSpPr/>
          <p:nvPr/>
        </p:nvGrpSpPr>
        <p:grpSpPr>
          <a:xfrm>
            <a:off x="4381500" y="3171825"/>
            <a:ext cx="10321350" cy="4777800"/>
            <a:chOff x="4381500" y="3171825"/>
            <a:chExt cx="10321350" cy="4777800"/>
          </a:xfrm>
        </p:grpSpPr>
        <p:sp>
          <p:nvSpPr>
            <p:cNvPr id="161" name="Google Shape;161;h25c1b1b562df5343_0_131"/>
            <p:cNvSpPr/>
            <p:nvPr/>
          </p:nvSpPr>
          <p:spPr>
            <a:xfrm>
              <a:off x="4381500" y="3171825"/>
              <a:ext cx="10292700" cy="416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62" name="Google Shape;162;h25c1b1b562df5343_0_131"/>
            <p:cNvSpPr/>
            <p:nvPr/>
          </p:nvSpPr>
          <p:spPr>
            <a:xfrm>
              <a:off x="11144250" y="7400925"/>
              <a:ext cx="35586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THE DREAM WEAVER</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5233D"/>
        </a:solidFill>
      </p:bgPr>
    </p:bg>
    <p:spTree>
      <p:nvGrpSpPr>
        <p:cNvPr id="167" name="Shape 167"/>
        <p:cNvGrpSpPr/>
        <p:nvPr/>
      </p:nvGrpSpPr>
      <p:grpSpPr>
        <a:xfrm>
          <a:off x="0" y="0"/>
          <a:ext cx="0" cy="0"/>
          <a:chOff x="0" y="0"/>
          <a:chExt cx="0" cy="0"/>
        </a:xfrm>
      </p:grpSpPr>
      <p:grpSp>
        <p:nvGrpSpPr>
          <p:cNvPr id="168" name="Google Shape;168;h25c1b1b562df5343_0_145"/>
          <p:cNvGrpSpPr/>
          <p:nvPr/>
        </p:nvGrpSpPr>
        <p:grpSpPr>
          <a:xfrm>
            <a:off x="0" y="0"/>
            <a:ext cx="18288000" cy="10287000"/>
            <a:chOff x="0" y="0"/>
            <a:chExt cx="18288000" cy="10287000"/>
          </a:xfrm>
        </p:grpSpPr>
        <p:sp>
          <p:nvSpPr>
            <p:cNvPr id="169" name="Google Shape;169;h25c1b1b562df5343_0_145"/>
            <p:cNvSpPr/>
            <p:nvPr/>
          </p:nvSpPr>
          <p:spPr>
            <a:xfrm>
              <a:off x="0" y="0"/>
              <a:ext cx="18288000" cy="10287000"/>
            </a:xfrm>
            <a:prstGeom prst="rect">
              <a:avLst/>
            </a:prstGeom>
            <a:solidFill>
              <a:srgbClr val="1523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70" name="Google Shape;170;h25c1b1b562df5343_0_145"/>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grpSp>
        <p:nvGrpSpPr>
          <p:cNvPr id="171" name="Google Shape;171;h25c1b1b562df5343_0_145"/>
          <p:cNvGrpSpPr/>
          <p:nvPr/>
        </p:nvGrpSpPr>
        <p:grpSpPr>
          <a:xfrm>
            <a:off x="17640300" y="7994925"/>
            <a:ext cx="596549" cy="2063476"/>
            <a:chOff x="17640300" y="7994925"/>
            <a:chExt cx="596549" cy="2063476"/>
          </a:xfrm>
        </p:grpSpPr>
        <p:pic>
          <p:nvPicPr>
            <p:cNvPr descr="preencoded.png" id="172" name="Google Shape;172;h25c1b1b562df5343_0_145"/>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173" name="Google Shape;173;h25c1b1b562df5343_0_14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2710"/>
                <a:buFont typeface="Inter"/>
                <a:buNone/>
              </a:pPr>
              <a:r>
                <a:rPr b="1" i="0" lang="en-US" sz="2710" u="none" cap="none" strike="noStrike">
                  <a:solidFill>
                    <a:srgbClr val="81F8FB"/>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74" name="Google Shape;174;h25c1b1b562df5343_0_145"/>
          <p:cNvGrpSpPr/>
          <p:nvPr/>
        </p:nvGrpSpPr>
        <p:grpSpPr>
          <a:xfrm>
            <a:off x="12001500" y="2333625"/>
            <a:ext cx="5463600" cy="2278500"/>
            <a:chOff x="12001500" y="2333625"/>
            <a:chExt cx="5463600" cy="2278500"/>
          </a:xfrm>
        </p:grpSpPr>
        <p:sp>
          <p:nvSpPr>
            <p:cNvPr id="175" name="Google Shape;175;h25c1b1b562df5343_0_145"/>
            <p:cNvSpPr/>
            <p:nvPr/>
          </p:nvSpPr>
          <p:spPr>
            <a:xfrm>
              <a:off x="12001500" y="2333625"/>
              <a:ext cx="5463600" cy="130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DRAGON TAMING TECHNIQUE</a:t>
              </a:r>
              <a:endParaRPr b="0" i="0" sz="3600" u="none" cap="none" strike="noStrike">
                <a:solidFill>
                  <a:schemeClr val="dk1"/>
                </a:solidFill>
                <a:latin typeface="Calibri"/>
                <a:ea typeface="Calibri"/>
                <a:cs typeface="Calibri"/>
                <a:sym typeface="Calibri"/>
              </a:endParaRPr>
            </a:p>
          </p:txBody>
        </p:sp>
        <p:sp>
          <p:nvSpPr>
            <p:cNvPr id="176" name="Google Shape;176;h25c1b1b562df5343_0_145"/>
            <p:cNvSpPr/>
            <p:nvPr/>
          </p:nvSpPr>
          <p:spPr>
            <a:xfrm>
              <a:off x="12001500" y="3705225"/>
              <a:ext cx="54330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grpSp>
        <p:nvGrpSpPr>
          <p:cNvPr id="177" name="Google Shape;177;h25c1b1b562df5343_0_145"/>
          <p:cNvGrpSpPr/>
          <p:nvPr/>
        </p:nvGrpSpPr>
        <p:grpSpPr>
          <a:xfrm>
            <a:off x="12001500" y="4905375"/>
            <a:ext cx="5463600" cy="2278500"/>
            <a:chOff x="12001500" y="4905375"/>
            <a:chExt cx="5463600" cy="2278500"/>
          </a:xfrm>
        </p:grpSpPr>
        <p:sp>
          <p:nvSpPr>
            <p:cNvPr id="178" name="Google Shape;178;h25c1b1b562df5343_0_145"/>
            <p:cNvSpPr/>
            <p:nvPr/>
          </p:nvSpPr>
          <p:spPr>
            <a:xfrm>
              <a:off x="12001500" y="4905375"/>
              <a:ext cx="5463600" cy="130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THE ART OF UNICORN SIGHTING</a:t>
              </a:r>
              <a:endParaRPr b="0" i="0" sz="3600" u="none" cap="none" strike="noStrike">
                <a:solidFill>
                  <a:schemeClr val="dk1"/>
                </a:solidFill>
                <a:latin typeface="Calibri"/>
                <a:ea typeface="Calibri"/>
                <a:cs typeface="Calibri"/>
                <a:sym typeface="Calibri"/>
              </a:endParaRPr>
            </a:p>
          </p:txBody>
        </p:sp>
        <p:sp>
          <p:nvSpPr>
            <p:cNvPr id="179" name="Google Shape;179;h25c1b1b562df5343_0_145"/>
            <p:cNvSpPr/>
            <p:nvPr/>
          </p:nvSpPr>
          <p:spPr>
            <a:xfrm>
              <a:off x="12001500" y="6276975"/>
              <a:ext cx="54330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Tips and tricks for spotting the elusive unicorns in their natural habitat.</a:t>
              </a:r>
              <a:endParaRPr b="0" i="0" sz="2400" u="none" cap="none" strike="noStrike">
                <a:solidFill>
                  <a:schemeClr val="dk1"/>
                </a:solidFill>
                <a:latin typeface="Calibri"/>
                <a:ea typeface="Calibri"/>
                <a:cs typeface="Calibri"/>
                <a:sym typeface="Calibri"/>
              </a:endParaRPr>
            </a:p>
          </p:txBody>
        </p:sp>
      </p:grpSp>
      <p:pic>
        <p:nvPicPr>
          <p:cNvPr descr="preencoded.png" id="180" name="Google Shape;180;h25c1b1b562df5343_0_145"/>
          <p:cNvPicPr preferRelativeResize="0"/>
          <p:nvPr/>
        </p:nvPicPr>
        <p:blipFill rotWithShape="1">
          <a:blip r:embed="rId5">
            <a:alphaModFix/>
          </a:blip>
          <a:srcRect b="0" l="0" r="0" t="0"/>
          <a:stretch/>
        </p:blipFill>
        <p:spPr>
          <a:xfrm>
            <a:off x="2819400" y="1123950"/>
            <a:ext cx="7581900" cy="84010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5233D"/>
        </a:solidFill>
      </p:bgPr>
    </p:bg>
    <p:spTree>
      <p:nvGrpSpPr>
        <p:cNvPr id="185" name="Shape 185"/>
        <p:cNvGrpSpPr/>
        <p:nvPr/>
      </p:nvGrpSpPr>
      <p:grpSpPr>
        <a:xfrm>
          <a:off x="0" y="0"/>
          <a:ext cx="0" cy="0"/>
          <a:chOff x="0" y="0"/>
          <a:chExt cx="0" cy="0"/>
        </a:xfrm>
      </p:grpSpPr>
      <p:grpSp>
        <p:nvGrpSpPr>
          <p:cNvPr id="186" name="Google Shape;186;h25c1b1b562df5343_0_162"/>
          <p:cNvGrpSpPr/>
          <p:nvPr/>
        </p:nvGrpSpPr>
        <p:grpSpPr>
          <a:xfrm>
            <a:off x="0" y="0"/>
            <a:ext cx="18288000" cy="10287000"/>
            <a:chOff x="0" y="0"/>
            <a:chExt cx="18288000" cy="10287000"/>
          </a:xfrm>
        </p:grpSpPr>
        <p:sp>
          <p:nvSpPr>
            <p:cNvPr id="187" name="Google Shape;187;h25c1b1b562df5343_0_162"/>
            <p:cNvSpPr/>
            <p:nvPr/>
          </p:nvSpPr>
          <p:spPr>
            <a:xfrm>
              <a:off x="0" y="0"/>
              <a:ext cx="18288000" cy="10287000"/>
            </a:xfrm>
            <a:prstGeom prst="rect">
              <a:avLst/>
            </a:prstGeom>
            <a:solidFill>
              <a:srgbClr val="1523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88" name="Google Shape;188;h25c1b1b562df5343_0_162"/>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sp>
        <p:nvSpPr>
          <p:cNvPr id="189" name="Google Shape;189;h25c1b1b562df5343_0_162"/>
          <p:cNvSpPr/>
          <p:nvPr/>
        </p:nvSpPr>
        <p:spPr>
          <a:xfrm>
            <a:off x="1619250" y="1181100"/>
            <a:ext cx="1505910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BCFFFA"/>
              </a:buClr>
              <a:buSzPts val="6000"/>
              <a:buFont typeface="Oxanium"/>
              <a:buNone/>
            </a:pPr>
            <a:r>
              <a:rPr b="1" i="0" lang="en-US" sz="6000" u="none" cap="none" strike="noStrike">
                <a:solidFill>
                  <a:srgbClr val="BCFFFA"/>
                </a:solidFill>
                <a:latin typeface="Oxanium"/>
                <a:ea typeface="Oxanium"/>
                <a:cs typeface="Oxanium"/>
                <a:sym typeface="Oxanium"/>
              </a:rPr>
              <a:t>THE MAGIC OF DRAGONS: A RESEARCH</a:t>
            </a:r>
            <a:endParaRPr b="0" i="0" sz="6000" u="none" cap="none" strike="noStrike">
              <a:solidFill>
                <a:schemeClr val="dk1"/>
              </a:solidFill>
              <a:latin typeface="Calibri"/>
              <a:ea typeface="Calibri"/>
              <a:cs typeface="Calibri"/>
              <a:sym typeface="Calibri"/>
            </a:endParaRPr>
          </a:p>
        </p:txBody>
      </p:sp>
      <p:grpSp>
        <p:nvGrpSpPr>
          <p:cNvPr id="190" name="Google Shape;190;h25c1b1b562df5343_0_162"/>
          <p:cNvGrpSpPr/>
          <p:nvPr/>
        </p:nvGrpSpPr>
        <p:grpSpPr>
          <a:xfrm>
            <a:off x="10763248" y="3019425"/>
            <a:ext cx="4981578" cy="5781675"/>
            <a:chOff x="10763248" y="3019425"/>
            <a:chExt cx="4981578" cy="5781675"/>
          </a:xfrm>
        </p:grpSpPr>
        <p:pic>
          <p:nvPicPr>
            <p:cNvPr descr="preencoded.png" id="191" name="Google Shape;191;h25c1b1b562df5343_0_162"/>
            <p:cNvPicPr preferRelativeResize="0"/>
            <p:nvPr/>
          </p:nvPicPr>
          <p:blipFill rotWithShape="1">
            <a:blip r:embed="rId4">
              <a:alphaModFix/>
            </a:blip>
            <a:srcRect b="0" l="0" r="0" t="0"/>
            <a:stretch/>
          </p:blipFill>
          <p:spPr>
            <a:xfrm>
              <a:off x="10763250" y="3819525"/>
              <a:ext cx="4981575" cy="4981575"/>
            </a:xfrm>
            <a:prstGeom prst="rect">
              <a:avLst/>
            </a:prstGeom>
            <a:noFill/>
            <a:ln>
              <a:noFill/>
            </a:ln>
          </p:spPr>
        </p:pic>
        <p:pic>
          <p:nvPicPr>
            <p:cNvPr descr="preencoded.png" id="192" name="Google Shape;192;h25c1b1b562df5343_0_162"/>
            <p:cNvPicPr preferRelativeResize="0"/>
            <p:nvPr/>
          </p:nvPicPr>
          <p:blipFill rotWithShape="1">
            <a:blip r:embed="rId5">
              <a:alphaModFix/>
            </a:blip>
            <a:srcRect b="0" l="0" r="0" t="0"/>
            <a:stretch/>
          </p:blipFill>
          <p:spPr>
            <a:xfrm>
              <a:off x="10763248" y="3819525"/>
              <a:ext cx="4981578" cy="4981575"/>
            </a:xfrm>
            <a:prstGeom prst="rect">
              <a:avLst/>
            </a:prstGeom>
            <a:noFill/>
            <a:ln>
              <a:noFill/>
            </a:ln>
          </p:spPr>
        </p:pic>
        <p:sp>
          <p:nvSpPr>
            <p:cNvPr id="193" name="Google Shape;193;h25c1b1b562df5343_0_162"/>
            <p:cNvSpPr/>
            <p:nvPr/>
          </p:nvSpPr>
          <p:spPr>
            <a:xfrm>
              <a:off x="11820525" y="4867275"/>
              <a:ext cx="2876700" cy="2876700"/>
            </a:xfrm>
            <a:prstGeom prst="ellipse">
              <a:avLst/>
            </a:prstGeom>
            <a:solidFill>
              <a:srgbClr val="21A4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94" name="Google Shape;194;h25c1b1b562df5343_0_162"/>
            <p:cNvPicPr preferRelativeResize="0"/>
            <p:nvPr/>
          </p:nvPicPr>
          <p:blipFill rotWithShape="1">
            <a:blip r:embed="rId6">
              <a:alphaModFix/>
            </a:blip>
            <a:srcRect b="0" l="0" r="0" t="0"/>
            <a:stretch/>
          </p:blipFill>
          <p:spPr>
            <a:xfrm>
              <a:off x="12839700" y="5495925"/>
              <a:ext cx="838200" cy="819150"/>
            </a:xfrm>
            <a:prstGeom prst="rect">
              <a:avLst/>
            </a:prstGeom>
            <a:noFill/>
            <a:ln>
              <a:noFill/>
            </a:ln>
          </p:spPr>
        </p:pic>
        <p:sp>
          <p:nvSpPr>
            <p:cNvPr id="195" name="Google Shape;195;h25c1b1b562df5343_0_162"/>
            <p:cNvSpPr/>
            <p:nvPr/>
          </p:nvSpPr>
          <p:spPr>
            <a:xfrm>
              <a:off x="11292840" y="3019425"/>
              <a:ext cx="3922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DRAGON TAMING</a:t>
              </a:r>
              <a:endParaRPr b="0" i="0" sz="3600" u="none" cap="none" strike="noStrike">
                <a:solidFill>
                  <a:schemeClr val="dk1"/>
                </a:solidFill>
                <a:latin typeface="Calibri"/>
                <a:ea typeface="Calibri"/>
                <a:cs typeface="Calibri"/>
                <a:sym typeface="Calibri"/>
              </a:endParaRPr>
            </a:p>
          </p:txBody>
        </p:sp>
        <p:sp>
          <p:nvSpPr>
            <p:cNvPr id="196" name="Google Shape;196;h25c1b1b562df5343_0_162"/>
            <p:cNvSpPr/>
            <p:nvPr/>
          </p:nvSpPr>
          <p:spPr>
            <a:xfrm>
              <a:off x="11889105" y="6515100"/>
              <a:ext cx="27393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UNICORN </a:t>
              </a:r>
              <a:endParaRPr b="0" i="0" sz="3600" u="none" cap="none" strike="noStrike">
                <a:solidFill>
                  <a:schemeClr val="dk1"/>
                </a:solidFill>
                <a:latin typeface="Calibri"/>
                <a:ea typeface="Calibri"/>
                <a:cs typeface="Calibri"/>
                <a:sym typeface="Calibri"/>
              </a:endParaRPr>
            </a:p>
          </p:txBody>
        </p:sp>
      </p:grpSp>
      <p:grpSp>
        <p:nvGrpSpPr>
          <p:cNvPr id="197" name="Google Shape;197;h25c1b1b562df5343_0_162"/>
          <p:cNvGrpSpPr/>
          <p:nvPr/>
        </p:nvGrpSpPr>
        <p:grpSpPr>
          <a:xfrm>
            <a:off x="17640300" y="7994925"/>
            <a:ext cx="596549" cy="2063476"/>
            <a:chOff x="17640300" y="7994925"/>
            <a:chExt cx="596549" cy="2063476"/>
          </a:xfrm>
        </p:grpSpPr>
        <p:pic>
          <p:nvPicPr>
            <p:cNvPr descr="preencoded.png" id="198" name="Google Shape;198;h25c1b1b562df5343_0_162"/>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99" name="Google Shape;199;h25c1b1b562df5343_0_16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2710"/>
                <a:buFont typeface="Inter"/>
                <a:buNone/>
              </a:pPr>
              <a:r>
                <a:rPr b="1" i="0" lang="en-US" sz="2710" u="none" cap="none" strike="noStrike">
                  <a:solidFill>
                    <a:srgbClr val="81F8FB"/>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00" name="Google Shape;200;h25c1b1b562df5343_0_162"/>
          <p:cNvGrpSpPr/>
          <p:nvPr/>
        </p:nvGrpSpPr>
        <p:grpSpPr>
          <a:xfrm>
            <a:off x="2362200" y="3238500"/>
            <a:ext cx="2806200" cy="2430900"/>
            <a:chOff x="2362200" y="3238500"/>
            <a:chExt cx="2806200" cy="2430900"/>
          </a:xfrm>
        </p:grpSpPr>
        <p:sp>
          <p:nvSpPr>
            <p:cNvPr id="201" name="Google Shape;201;h25c1b1b562df5343_0_162"/>
            <p:cNvSpPr/>
            <p:nvPr/>
          </p:nvSpPr>
          <p:spPr>
            <a:xfrm>
              <a:off x="2362200" y="3238500"/>
              <a:ext cx="28062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ARCHERY</a:t>
              </a:r>
              <a:endParaRPr b="0" i="0" sz="3600" u="none" cap="none" strike="noStrike">
                <a:solidFill>
                  <a:schemeClr val="dk1"/>
                </a:solidFill>
                <a:latin typeface="Calibri"/>
                <a:ea typeface="Calibri"/>
                <a:cs typeface="Calibri"/>
                <a:sym typeface="Calibri"/>
              </a:endParaRPr>
            </a:p>
          </p:txBody>
        </p:sp>
        <p:sp>
          <p:nvSpPr>
            <p:cNvPr id="202" name="Google Shape;202;h25c1b1b562df5343_0_162"/>
            <p:cNvSpPr/>
            <p:nvPr/>
          </p:nvSpPr>
          <p:spPr>
            <a:xfrm>
              <a:off x="2362200" y="3962400"/>
              <a:ext cx="2775600" cy="170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203" name="Google Shape;203;h25c1b1b562df5343_0_162"/>
          <p:cNvGrpSpPr/>
          <p:nvPr/>
        </p:nvGrpSpPr>
        <p:grpSpPr>
          <a:xfrm>
            <a:off x="6276975" y="6410325"/>
            <a:ext cx="2806200" cy="2430900"/>
            <a:chOff x="6276975" y="6410325"/>
            <a:chExt cx="2806200" cy="2430900"/>
          </a:xfrm>
        </p:grpSpPr>
        <p:sp>
          <p:nvSpPr>
            <p:cNvPr id="204" name="Google Shape;204;h25c1b1b562df5343_0_162"/>
            <p:cNvSpPr/>
            <p:nvPr/>
          </p:nvSpPr>
          <p:spPr>
            <a:xfrm>
              <a:off x="6276975" y="6410325"/>
              <a:ext cx="28062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UNICORN</a:t>
              </a:r>
              <a:endParaRPr b="0" i="0" sz="3600" u="none" cap="none" strike="noStrike">
                <a:solidFill>
                  <a:schemeClr val="dk1"/>
                </a:solidFill>
                <a:latin typeface="Calibri"/>
                <a:ea typeface="Calibri"/>
                <a:cs typeface="Calibri"/>
                <a:sym typeface="Calibri"/>
              </a:endParaRPr>
            </a:p>
          </p:txBody>
        </p:sp>
        <p:sp>
          <p:nvSpPr>
            <p:cNvPr id="205" name="Google Shape;205;h25c1b1b562df5343_0_162"/>
            <p:cNvSpPr/>
            <p:nvPr/>
          </p:nvSpPr>
          <p:spPr>
            <a:xfrm>
              <a:off x="6276975" y="7134225"/>
              <a:ext cx="2775600" cy="170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206" name="Google Shape;206;h25c1b1b562df5343_0_162"/>
          <p:cNvGrpSpPr/>
          <p:nvPr/>
        </p:nvGrpSpPr>
        <p:grpSpPr>
          <a:xfrm>
            <a:off x="6276975" y="3238500"/>
            <a:ext cx="2806200" cy="2430900"/>
            <a:chOff x="6276975" y="3238500"/>
            <a:chExt cx="2806200" cy="2430900"/>
          </a:xfrm>
        </p:grpSpPr>
        <p:sp>
          <p:nvSpPr>
            <p:cNvPr id="207" name="Google Shape;207;h25c1b1b562df5343_0_162"/>
            <p:cNvSpPr/>
            <p:nvPr/>
          </p:nvSpPr>
          <p:spPr>
            <a:xfrm>
              <a:off x="6276975" y="3238500"/>
              <a:ext cx="28062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MUSIC</a:t>
              </a:r>
              <a:endParaRPr b="0" i="0" sz="3600" u="none" cap="none" strike="noStrike">
                <a:solidFill>
                  <a:schemeClr val="dk1"/>
                </a:solidFill>
                <a:latin typeface="Calibri"/>
                <a:ea typeface="Calibri"/>
                <a:cs typeface="Calibri"/>
                <a:sym typeface="Calibri"/>
              </a:endParaRPr>
            </a:p>
          </p:txBody>
        </p:sp>
        <p:sp>
          <p:nvSpPr>
            <p:cNvPr id="208" name="Google Shape;208;h25c1b1b562df5343_0_162"/>
            <p:cNvSpPr/>
            <p:nvPr/>
          </p:nvSpPr>
          <p:spPr>
            <a:xfrm>
              <a:off x="6276975" y="3962400"/>
              <a:ext cx="2775600" cy="170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Music of the Elves": Immerse yourself in the enchanting music.</a:t>
              </a:r>
              <a:endParaRPr b="0" i="0" sz="2400" u="none" cap="none" strike="noStrike">
                <a:solidFill>
                  <a:schemeClr val="dk1"/>
                </a:solidFill>
                <a:latin typeface="Calibri"/>
                <a:ea typeface="Calibri"/>
                <a:cs typeface="Calibri"/>
                <a:sym typeface="Calibri"/>
              </a:endParaRPr>
            </a:p>
          </p:txBody>
        </p:sp>
      </p:grpSp>
      <p:grpSp>
        <p:nvGrpSpPr>
          <p:cNvPr id="209" name="Google Shape;209;h25c1b1b562df5343_0_162"/>
          <p:cNvGrpSpPr/>
          <p:nvPr/>
        </p:nvGrpSpPr>
        <p:grpSpPr>
          <a:xfrm>
            <a:off x="2362200" y="6410325"/>
            <a:ext cx="2806200" cy="2430900"/>
            <a:chOff x="2362200" y="6410325"/>
            <a:chExt cx="2806200" cy="2430900"/>
          </a:xfrm>
        </p:grpSpPr>
        <p:sp>
          <p:nvSpPr>
            <p:cNvPr id="210" name="Google Shape;210;h25c1b1b562df5343_0_162"/>
            <p:cNvSpPr/>
            <p:nvPr/>
          </p:nvSpPr>
          <p:spPr>
            <a:xfrm>
              <a:off x="2362200" y="6410325"/>
              <a:ext cx="28062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LIFE</a:t>
              </a:r>
              <a:endParaRPr b="0" i="0" sz="3600" u="none" cap="none" strike="noStrike">
                <a:solidFill>
                  <a:schemeClr val="dk1"/>
                </a:solidFill>
                <a:latin typeface="Calibri"/>
                <a:ea typeface="Calibri"/>
                <a:cs typeface="Calibri"/>
                <a:sym typeface="Calibri"/>
              </a:endParaRPr>
            </a:p>
          </p:txBody>
        </p:sp>
        <p:sp>
          <p:nvSpPr>
            <p:cNvPr id="211" name="Google Shape;211;h25c1b1b562df5343_0_162"/>
            <p:cNvSpPr/>
            <p:nvPr/>
          </p:nvSpPr>
          <p:spPr>
            <a:xfrm>
              <a:off x="2362200" y="7134225"/>
              <a:ext cx="2775600" cy="170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5233D"/>
        </a:solidFill>
      </p:bgPr>
    </p:bg>
    <p:spTree>
      <p:nvGrpSpPr>
        <p:cNvPr id="216" name="Shape 216"/>
        <p:cNvGrpSpPr/>
        <p:nvPr/>
      </p:nvGrpSpPr>
      <p:grpSpPr>
        <a:xfrm>
          <a:off x="0" y="0"/>
          <a:ext cx="0" cy="0"/>
          <a:chOff x="0" y="0"/>
          <a:chExt cx="0" cy="0"/>
        </a:xfrm>
      </p:grpSpPr>
      <p:grpSp>
        <p:nvGrpSpPr>
          <p:cNvPr id="217" name="Google Shape;217;h25c1b1b562df5343_0_192"/>
          <p:cNvGrpSpPr/>
          <p:nvPr/>
        </p:nvGrpSpPr>
        <p:grpSpPr>
          <a:xfrm>
            <a:off x="0" y="0"/>
            <a:ext cx="18288000" cy="10287000"/>
            <a:chOff x="0" y="0"/>
            <a:chExt cx="18288000" cy="10287000"/>
          </a:xfrm>
        </p:grpSpPr>
        <p:sp>
          <p:nvSpPr>
            <p:cNvPr id="218" name="Google Shape;218;h25c1b1b562df5343_0_192"/>
            <p:cNvSpPr/>
            <p:nvPr/>
          </p:nvSpPr>
          <p:spPr>
            <a:xfrm>
              <a:off x="0" y="0"/>
              <a:ext cx="18288000" cy="10287000"/>
            </a:xfrm>
            <a:prstGeom prst="rect">
              <a:avLst/>
            </a:prstGeom>
            <a:solidFill>
              <a:srgbClr val="1523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9" name="Google Shape;219;h25c1b1b562df5343_0_192"/>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grpSp>
        <p:nvGrpSpPr>
          <p:cNvPr id="220" name="Google Shape;220;h25c1b1b562df5343_0_192"/>
          <p:cNvGrpSpPr/>
          <p:nvPr/>
        </p:nvGrpSpPr>
        <p:grpSpPr>
          <a:xfrm>
            <a:off x="17640300" y="7994925"/>
            <a:ext cx="596549" cy="2063476"/>
            <a:chOff x="17640300" y="7994925"/>
            <a:chExt cx="596549" cy="2063476"/>
          </a:xfrm>
        </p:grpSpPr>
        <p:pic>
          <p:nvPicPr>
            <p:cNvPr descr="preencoded.png" id="221" name="Google Shape;221;h25c1b1b562df5343_0_192"/>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222" name="Google Shape;222;h25c1b1b562df5343_0_19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2710"/>
                <a:buFont typeface="Inter"/>
                <a:buNone/>
              </a:pPr>
              <a:r>
                <a:rPr b="1" i="0" lang="en-US" sz="2710" u="none" cap="none" strike="noStrike">
                  <a:solidFill>
                    <a:srgbClr val="81F8FB"/>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23" name="Google Shape;223;h25c1b1b562df5343_0_192"/>
          <p:cNvSpPr/>
          <p:nvPr/>
        </p:nvSpPr>
        <p:spPr>
          <a:xfrm>
            <a:off x="6829425" y="352425"/>
            <a:ext cx="54294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CFFFA"/>
              </a:buClr>
              <a:buSzPts val="6000"/>
              <a:buFont typeface="Oxanium"/>
              <a:buNone/>
            </a:pPr>
            <a:r>
              <a:rPr b="1" i="0" lang="en-US" sz="6000" u="none" cap="none" strike="noStrike">
                <a:solidFill>
                  <a:srgbClr val="BCFFFA"/>
                </a:solidFill>
                <a:latin typeface="Oxanium"/>
                <a:ea typeface="Oxanium"/>
                <a:cs typeface="Oxanium"/>
                <a:sym typeface="Oxanium"/>
              </a:rPr>
              <a:t>PRICING PLAN</a:t>
            </a:r>
            <a:endParaRPr b="0" i="0" sz="6000" u="none" cap="none" strike="noStrike">
              <a:solidFill>
                <a:schemeClr val="dk1"/>
              </a:solidFill>
              <a:latin typeface="Calibri"/>
              <a:ea typeface="Calibri"/>
              <a:cs typeface="Calibri"/>
              <a:sym typeface="Calibri"/>
            </a:endParaRPr>
          </a:p>
        </p:txBody>
      </p:sp>
      <p:grpSp>
        <p:nvGrpSpPr>
          <p:cNvPr id="224" name="Google Shape;224;h25c1b1b562df5343_0_192"/>
          <p:cNvGrpSpPr/>
          <p:nvPr/>
        </p:nvGrpSpPr>
        <p:grpSpPr>
          <a:xfrm>
            <a:off x="1333500" y="1866900"/>
            <a:ext cx="15630450" cy="7077000"/>
            <a:chOff x="1333500" y="1866900"/>
            <a:chExt cx="15630450" cy="7077000"/>
          </a:xfrm>
        </p:grpSpPr>
        <p:sp>
          <p:nvSpPr>
            <p:cNvPr id="225" name="Google Shape;225;h25c1b1b562df5343_0_192"/>
            <p:cNvSpPr/>
            <p:nvPr/>
          </p:nvSpPr>
          <p:spPr>
            <a:xfrm>
              <a:off x="1333500" y="1866900"/>
              <a:ext cx="4829100" cy="7077000"/>
            </a:xfrm>
            <a:prstGeom prst="roundRect">
              <a:avLst>
                <a:gd fmla="val 1195" name="adj"/>
              </a:avLst>
            </a:prstGeom>
            <a:noFill/>
            <a:ln cap="flat" cmpd="sng" w="9525">
              <a:solidFill>
                <a:srgbClr val="81F8F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6" name="Google Shape;226;h25c1b1b562df5343_0_192"/>
            <p:cNvPicPr preferRelativeResize="0"/>
            <p:nvPr/>
          </p:nvPicPr>
          <p:blipFill rotWithShape="1">
            <a:blip r:embed="rId5">
              <a:alphaModFix/>
            </a:blip>
            <a:srcRect b="0" l="0" r="0" t="0"/>
            <a:stretch/>
          </p:blipFill>
          <p:spPr>
            <a:xfrm>
              <a:off x="3119437" y="2181225"/>
              <a:ext cx="1257300" cy="1114425"/>
            </a:xfrm>
            <a:prstGeom prst="rect">
              <a:avLst/>
            </a:prstGeom>
            <a:noFill/>
            <a:ln>
              <a:noFill/>
            </a:ln>
          </p:spPr>
        </p:pic>
        <p:sp>
          <p:nvSpPr>
            <p:cNvPr id="227" name="Google Shape;227;h25c1b1b562df5343_0_192"/>
            <p:cNvSpPr/>
            <p:nvPr/>
          </p:nvSpPr>
          <p:spPr>
            <a:xfrm>
              <a:off x="6734175" y="1866900"/>
              <a:ext cx="4829100" cy="7077000"/>
            </a:xfrm>
            <a:prstGeom prst="roundRect">
              <a:avLst>
                <a:gd fmla="val 1195" name="adj"/>
              </a:avLst>
            </a:prstGeom>
            <a:noFill/>
            <a:ln cap="flat" cmpd="sng" w="9525">
              <a:solidFill>
                <a:srgbClr val="81F8F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8" name="Google Shape;228;h25c1b1b562df5343_0_192"/>
            <p:cNvPicPr preferRelativeResize="0"/>
            <p:nvPr/>
          </p:nvPicPr>
          <p:blipFill rotWithShape="1">
            <a:blip r:embed="rId6">
              <a:alphaModFix/>
            </a:blip>
            <a:srcRect b="0" l="0" r="0" t="0"/>
            <a:stretch/>
          </p:blipFill>
          <p:spPr>
            <a:xfrm>
              <a:off x="8567737" y="2181225"/>
              <a:ext cx="1162051" cy="1114425"/>
            </a:xfrm>
            <a:prstGeom prst="rect">
              <a:avLst/>
            </a:prstGeom>
            <a:noFill/>
            <a:ln>
              <a:noFill/>
            </a:ln>
          </p:spPr>
        </p:pic>
        <p:sp>
          <p:nvSpPr>
            <p:cNvPr id="229" name="Google Shape;229;h25c1b1b562df5343_0_192"/>
            <p:cNvSpPr/>
            <p:nvPr/>
          </p:nvSpPr>
          <p:spPr>
            <a:xfrm>
              <a:off x="12134850" y="1866900"/>
              <a:ext cx="4829100" cy="7077000"/>
            </a:xfrm>
            <a:prstGeom prst="roundRect">
              <a:avLst>
                <a:gd fmla="val 1195" name="adj"/>
              </a:avLst>
            </a:prstGeom>
            <a:noFill/>
            <a:ln cap="flat" cmpd="sng" w="9525">
              <a:solidFill>
                <a:srgbClr val="81F8F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0" name="Google Shape;230;h25c1b1b562df5343_0_192"/>
            <p:cNvPicPr preferRelativeResize="0"/>
            <p:nvPr/>
          </p:nvPicPr>
          <p:blipFill rotWithShape="1">
            <a:blip r:embed="rId7">
              <a:alphaModFix/>
            </a:blip>
            <a:srcRect b="0" l="0" r="0" t="0"/>
            <a:stretch/>
          </p:blipFill>
          <p:spPr>
            <a:xfrm>
              <a:off x="13925550" y="2181225"/>
              <a:ext cx="1247775" cy="1114425"/>
            </a:xfrm>
            <a:prstGeom prst="rect">
              <a:avLst/>
            </a:prstGeom>
            <a:noFill/>
            <a:ln>
              <a:noFill/>
            </a:ln>
          </p:spPr>
        </p:pic>
        <p:sp>
          <p:nvSpPr>
            <p:cNvPr id="231" name="Google Shape;231;h25c1b1b562df5343_0_192"/>
            <p:cNvSpPr/>
            <p:nvPr/>
          </p:nvSpPr>
          <p:spPr>
            <a:xfrm>
              <a:off x="3015615" y="3495675"/>
              <a:ext cx="14649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1F8FB"/>
                </a:buClr>
                <a:buSzPts val="3600"/>
                <a:buFont typeface="Oxanium"/>
                <a:buNone/>
              </a:pPr>
              <a:r>
                <a:rPr b="1" i="0" lang="en-US" sz="3600" u="none" cap="none" strike="noStrike">
                  <a:solidFill>
                    <a:srgbClr val="81F8FB"/>
                  </a:solidFill>
                  <a:latin typeface="Oxanium"/>
                  <a:ea typeface="Oxanium"/>
                  <a:cs typeface="Oxanium"/>
                  <a:sym typeface="Oxanium"/>
                </a:rPr>
                <a:t>BASIC</a:t>
              </a:r>
              <a:endParaRPr b="0" i="0" sz="3600" u="none" cap="none" strike="noStrike">
                <a:solidFill>
                  <a:schemeClr val="dk1"/>
                </a:solidFill>
                <a:latin typeface="Calibri"/>
                <a:ea typeface="Calibri"/>
                <a:cs typeface="Calibri"/>
                <a:sym typeface="Calibri"/>
              </a:endParaRPr>
            </a:p>
          </p:txBody>
        </p:sp>
        <p:sp>
          <p:nvSpPr>
            <p:cNvPr id="232" name="Google Shape;232;h25c1b1b562df5343_0_192"/>
            <p:cNvSpPr/>
            <p:nvPr/>
          </p:nvSpPr>
          <p:spPr>
            <a:xfrm>
              <a:off x="1676400" y="4295775"/>
              <a:ext cx="4204200" cy="3612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33" name="Google Shape;233;h25c1b1b562df5343_0_192"/>
            <p:cNvSpPr/>
            <p:nvPr/>
          </p:nvSpPr>
          <p:spPr>
            <a:xfrm>
              <a:off x="2334578" y="8029575"/>
              <a:ext cx="28269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$10/MONTH</a:t>
              </a:r>
              <a:endParaRPr b="0" i="0" sz="3600" u="none" cap="none" strike="noStrike">
                <a:solidFill>
                  <a:schemeClr val="dk1"/>
                </a:solidFill>
                <a:latin typeface="Calibri"/>
                <a:ea typeface="Calibri"/>
                <a:cs typeface="Calibri"/>
                <a:sym typeface="Calibri"/>
              </a:endParaRPr>
            </a:p>
          </p:txBody>
        </p:sp>
        <p:sp>
          <p:nvSpPr>
            <p:cNvPr id="234" name="Google Shape;234;h25c1b1b562df5343_0_192"/>
            <p:cNvSpPr/>
            <p:nvPr/>
          </p:nvSpPr>
          <p:spPr>
            <a:xfrm>
              <a:off x="8454390" y="3495675"/>
              <a:ext cx="13887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1F8FB"/>
                </a:buClr>
                <a:buSzPts val="3600"/>
                <a:buFont typeface="Oxanium"/>
                <a:buNone/>
              </a:pPr>
              <a:r>
                <a:rPr b="1" i="0" lang="en-US" sz="3600" u="none" cap="none" strike="noStrike">
                  <a:solidFill>
                    <a:srgbClr val="81F8FB"/>
                  </a:solidFill>
                  <a:latin typeface="Oxanium"/>
                  <a:ea typeface="Oxanium"/>
                  <a:cs typeface="Oxanium"/>
                  <a:sym typeface="Oxanium"/>
                </a:rPr>
                <a:t>ELITE</a:t>
              </a:r>
              <a:endParaRPr b="0" i="0" sz="3600" u="none" cap="none" strike="noStrike">
                <a:solidFill>
                  <a:schemeClr val="dk1"/>
                </a:solidFill>
                <a:latin typeface="Calibri"/>
                <a:ea typeface="Calibri"/>
                <a:cs typeface="Calibri"/>
                <a:sym typeface="Calibri"/>
              </a:endParaRPr>
            </a:p>
          </p:txBody>
        </p:sp>
        <p:sp>
          <p:nvSpPr>
            <p:cNvPr id="235" name="Google Shape;235;h25c1b1b562df5343_0_192"/>
            <p:cNvSpPr/>
            <p:nvPr/>
          </p:nvSpPr>
          <p:spPr>
            <a:xfrm>
              <a:off x="7077075" y="4295775"/>
              <a:ext cx="4204200" cy="3612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236" name="Google Shape;236;h25c1b1b562df5343_0_192"/>
            <p:cNvSpPr/>
            <p:nvPr/>
          </p:nvSpPr>
          <p:spPr>
            <a:xfrm>
              <a:off x="7735253" y="8029575"/>
              <a:ext cx="28269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$50/MONTH</a:t>
              </a:r>
              <a:endParaRPr b="0" i="0" sz="3600" u="none" cap="none" strike="noStrike">
                <a:solidFill>
                  <a:schemeClr val="dk1"/>
                </a:solidFill>
                <a:latin typeface="Calibri"/>
                <a:ea typeface="Calibri"/>
                <a:cs typeface="Calibri"/>
                <a:sym typeface="Calibri"/>
              </a:endParaRPr>
            </a:p>
          </p:txBody>
        </p:sp>
        <p:sp>
          <p:nvSpPr>
            <p:cNvPr id="237" name="Google Shape;237;h25c1b1b562df5343_0_192"/>
            <p:cNvSpPr/>
            <p:nvPr/>
          </p:nvSpPr>
          <p:spPr>
            <a:xfrm>
              <a:off x="13145453" y="3495675"/>
              <a:ext cx="28080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1F8FB"/>
                </a:buClr>
                <a:buSzPts val="3600"/>
                <a:buFont typeface="Oxanium"/>
                <a:buNone/>
              </a:pPr>
              <a:r>
                <a:rPr b="1" i="0" lang="en-US" sz="3600" u="none" cap="none" strike="noStrike">
                  <a:solidFill>
                    <a:srgbClr val="81F8FB"/>
                  </a:solidFill>
                  <a:latin typeface="Oxanium"/>
                  <a:ea typeface="Oxanium"/>
                  <a:cs typeface="Oxanium"/>
                  <a:sym typeface="Oxanium"/>
                </a:rPr>
                <a:t>LEGENDARY</a:t>
              </a:r>
              <a:endParaRPr b="0" i="0" sz="3600" u="none" cap="none" strike="noStrike">
                <a:solidFill>
                  <a:schemeClr val="dk1"/>
                </a:solidFill>
                <a:latin typeface="Calibri"/>
                <a:ea typeface="Calibri"/>
                <a:cs typeface="Calibri"/>
                <a:sym typeface="Calibri"/>
              </a:endParaRPr>
            </a:p>
          </p:txBody>
        </p:sp>
        <p:sp>
          <p:nvSpPr>
            <p:cNvPr id="238" name="Google Shape;238;h25c1b1b562df5343_0_192"/>
            <p:cNvSpPr/>
            <p:nvPr/>
          </p:nvSpPr>
          <p:spPr>
            <a:xfrm>
              <a:off x="12477750" y="4295775"/>
              <a:ext cx="4204200" cy="3612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239" name="Google Shape;239;h25c1b1b562df5343_0_192"/>
            <p:cNvSpPr/>
            <p:nvPr/>
          </p:nvSpPr>
          <p:spPr>
            <a:xfrm>
              <a:off x="13002578" y="8029575"/>
              <a:ext cx="30936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5233D"/>
        </a:solidFill>
      </p:bgPr>
    </p:bg>
    <p:spTree>
      <p:nvGrpSpPr>
        <p:cNvPr id="244" name="Shape 244"/>
        <p:cNvGrpSpPr/>
        <p:nvPr/>
      </p:nvGrpSpPr>
      <p:grpSpPr>
        <a:xfrm>
          <a:off x="0" y="0"/>
          <a:ext cx="0" cy="0"/>
          <a:chOff x="0" y="0"/>
          <a:chExt cx="0" cy="0"/>
        </a:xfrm>
      </p:grpSpPr>
      <p:grpSp>
        <p:nvGrpSpPr>
          <p:cNvPr id="245" name="Google Shape;245;h25c1b1b562df5343_0_219"/>
          <p:cNvGrpSpPr/>
          <p:nvPr/>
        </p:nvGrpSpPr>
        <p:grpSpPr>
          <a:xfrm>
            <a:off x="0" y="0"/>
            <a:ext cx="18288000" cy="10287000"/>
            <a:chOff x="0" y="0"/>
            <a:chExt cx="18288000" cy="10287000"/>
          </a:xfrm>
        </p:grpSpPr>
        <p:sp>
          <p:nvSpPr>
            <p:cNvPr id="246" name="Google Shape;246;h25c1b1b562df5343_0_219"/>
            <p:cNvSpPr/>
            <p:nvPr/>
          </p:nvSpPr>
          <p:spPr>
            <a:xfrm>
              <a:off x="0" y="0"/>
              <a:ext cx="18288000" cy="10287000"/>
            </a:xfrm>
            <a:prstGeom prst="rect">
              <a:avLst/>
            </a:prstGeom>
            <a:solidFill>
              <a:srgbClr val="1523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47" name="Google Shape;247;h25c1b1b562df5343_0_219"/>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grpSp>
        <p:nvGrpSpPr>
          <p:cNvPr id="248" name="Google Shape;248;h25c1b1b562df5343_0_219"/>
          <p:cNvGrpSpPr/>
          <p:nvPr/>
        </p:nvGrpSpPr>
        <p:grpSpPr>
          <a:xfrm>
            <a:off x="17640300" y="7994925"/>
            <a:ext cx="596549" cy="2063476"/>
            <a:chOff x="17640300" y="7994925"/>
            <a:chExt cx="596549" cy="2063476"/>
          </a:xfrm>
        </p:grpSpPr>
        <p:pic>
          <p:nvPicPr>
            <p:cNvPr descr="preencoded.png" id="249" name="Google Shape;249;h25c1b1b562df5343_0_219"/>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250" name="Google Shape;250;h25c1b1b562df5343_0_21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2710"/>
                <a:buFont typeface="Inter"/>
                <a:buNone/>
              </a:pPr>
              <a:r>
                <a:rPr b="1" i="0" lang="en-US" sz="2710" u="none" cap="none" strike="noStrike">
                  <a:solidFill>
                    <a:srgbClr val="81F8FB"/>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51" name="Google Shape;251;h25c1b1b562df5343_0_219"/>
          <p:cNvGrpSpPr/>
          <p:nvPr/>
        </p:nvGrpSpPr>
        <p:grpSpPr>
          <a:xfrm>
            <a:off x="742950" y="1181100"/>
            <a:ext cx="16811625" cy="7841100"/>
            <a:chOff x="742950" y="1181100"/>
            <a:chExt cx="16811625" cy="7841100"/>
          </a:xfrm>
        </p:grpSpPr>
        <p:sp>
          <p:nvSpPr>
            <p:cNvPr id="252" name="Google Shape;252;h25c1b1b562df5343_0_219"/>
            <p:cNvSpPr/>
            <p:nvPr/>
          </p:nvSpPr>
          <p:spPr>
            <a:xfrm>
              <a:off x="952500" y="1181100"/>
              <a:ext cx="4229100" cy="4229100"/>
            </a:xfrm>
            <a:prstGeom prst="ellipse">
              <a:avLst/>
            </a:prstGeom>
            <a:noFill/>
            <a:ln cap="flat" cmpd="sng" w="104775">
              <a:solidFill>
                <a:srgbClr val="21A4E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53" name="Google Shape;253;h25c1b1b562df5343_0_219"/>
            <p:cNvPicPr preferRelativeResize="0"/>
            <p:nvPr/>
          </p:nvPicPr>
          <p:blipFill rotWithShape="1">
            <a:blip r:embed="rId5">
              <a:alphaModFix/>
            </a:blip>
            <a:srcRect b="0" l="0" r="0" t="0"/>
            <a:stretch/>
          </p:blipFill>
          <p:spPr>
            <a:xfrm>
              <a:off x="2520960" y="2749562"/>
              <a:ext cx="1092180" cy="1092182"/>
            </a:xfrm>
            <a:prstGeom prst="rect">
              <a:avLst/>
            </a:prstGeom>
            <a:noFill/>
            <a:ln>
              <a:noFill/>
            </a:ln>
          </p:spPr>
        </p:pic>
        <p:sp>
          <p:nvSpPr>
            <p:cNvPr id="254" name="Google Shape;254;h25c1b1b562df5343_0_219"/>
            <p:cNvSpPr/>
            <p:nvPr/>
          </p:nvSpPr>
          <p:spPr>
            <a:xfrm>
              <a:off x="5076825" y="1181100"/>
              <a:ext cx="4229100" cy="4229100"/>
            </a:xfrm>
            <a:prstGeom prst="ellipse">
              <a:avLst/>
            </a:prstGeom>
            <a:noFill/>
            <a:ln cap="flat" cmpd="sng" w="104775">
              <a:solidFill>
                <a:srgbClr val="21A4E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55" name="Google Shape;255;h25c1b1b562df5343_0_219"/>
            <p:cNvPicPr preferRelativeResize="0"/>
            <p:nvPr/>
          </p:nvPicPr>
          <p:blipFill rotWithShape="1">
            <a:blip r:embed="rId6">
              <a:alphaModFix/>
            </a:blip>
            <a:srcRect b="0" l="0" r="0" t="0"/>
            <a:stretch/>
          </p:blipFill>
          <p:spPr>
            <a:xfrm>
              <a:off x="6734175" y="2838450"/>
              <a:ext cx="894080" cy="892810"/>
            </a:xfrm>
            <a:prstGeom prst="rect">
              <a:avLst/>
            </a:prstGeom>
            <a:noFill/>
            <a:ln>
              <a:noFill/>
            </a:ln>
          </p:spPr>
        </p:pic>
        <p:sp>
          <p:nvSpPr>
            <p:cNvPr id="256" name="Google Shape;256;h25c1b1b562df5343_0_219"/>
            <p:cNvSpPr/>
            <p:nvPr/>
          </p:nvSpPr>
          <p:spPr>
            <a:xfrm>
              <a:off x="9201150" y="1181100"/>
              <a:ext cx="4229100" cy="4229100"/>
            </a:xfrm>
            <a:prstGeom prst="ellipse">
              <a:avLst/>
            </a:prstGeom>
            <a:noFill/>
            <a:ln cap="flat" cmpd="sng" w="104775">
              <a:solidFill>
                <a:srgbClr val="21A4E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57" name="Google Shape;257;h25c1b1b562df5343_0_219"/>
            <p:cNvPicPr preferRelativeResize="0"/>
            <p:nvPr/>
          </p:nvPicPr>
          <p:blipFill rotWithShape="1">
            <a:blip r:embed="rId7">
              <a:alphaModFix/>
            </a:blip>
            <a:srcRect b="0" l="0" r="0" t="0"/>
            <a:stretch/>
          </p:blipFill>
          <p:spPr>
            <a:xfrm>
              <a:off x="10782281" y="2689622"/>
              <a:ext cx="1139446" cy="1139446"/>
            </a:xfrm>
            <a:prstGeom prst="rect">
              <a:avLst/>
            </a:prstGeom>
            <a:noFill/>
            <a:ln>
              <a:noFill/>
            </a:ln>
          </p:spPr>
        </p:pic>
        <p:sp>
          <p:nvSpPr>
            <p:cNvPr id="258" name="Google Shape;258;h25c1b1b562df5343_0_219"/>
            <p:cNvSpPr/>
            <p:nvPr/>
          </p:nvSpPr>
          <p:spPr>
            <a:xfrm>
              <a:off x="13325475" y="1181100"/>
              <a:ext cx="4229100" cy="4229100"/>
            </a:xfrm>
            <a:prstGeom prst="ellipse">
              <a:avLst/>
            </a:prstGeom>
            <a:noFill/>
            <a:ln cap="flat" cmpd="sng" w="104775">
              <a:solidFill>
                <a:srgbClr val="21A4E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59" name="Google Shape;259;h25c1b1b562df5343_0_219"/>
            <p:cNvPicPr preferRelativeResize="0"/>
            <p:nvPr/>
          </p:nvPicPr>
          <p:blipFill rotWithShape="1">
            <a:blip r:embed="rId8">
              <a:alphaModFix/>
            </a:blip>
            <a:srcRect b="0" l="0" r="0" t="0"/>
            <a:stretch/>
          </p:blipFill>
          <p:spPr>
            <a:xfrm>
              <a:off x="14906626" y="2686047"/>
              <a:ext cx="1117600" cy="1219200"/>
            </a:xfrm>
            <a:prstGeom prst="rect">
              <a:avLst/>
            </a:prstGeom>
            <a:noFill/>
            <a:ln>
              <a:noFill/>
            </a:ln>
          </p:spPr>
        </p:pic>
        <p:sp>
          <p:nvSpPr>
            <p:cNvPr id="260" name="Google Shape;260;h25c1b1b562df5343_0_219"/>
            <p:cNvSpPr/>
            <p:nvPr/>
          </p:nvSpPr>
          <p:spPr>
            <a:xfrm>
              <a:off x="742950" y="2876550"/>
              <a:ext cx="838200" cy="838200"/>
            </a:xfrm>
            <a:prstGeom prst="ellipse">
              <a:avLst/>
            </a:prstGeom>
            <a:solidFill>
              <a:srgbClr val="81F8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h25c1b1b562df5343_0_219"/>
            <p:cNvSpPr/>
            <p:nvPr/>
          </p:nvSpPr>
          <p:spPr>
            <a:xfrm>
              <a:off x="4819650" y="2876550"/>
              <a:ext cx="838200" cy="838200"/>
            </a:xfrm>
            <a:prstGeom prst="ellipse">
              <a:avLst/>
            </a:prstGeom>
            <a:solidFill>
              <a:srgbClr val="81F8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h25c1b1b562df5343_0_219"/>
            <p:cNvSpPr/>
            <p:nvPr/>
          </p:nvSpPr>
          <p:spPr>
            <a:xfrm>
              <a:off x="8896350" y="2876550"/>
              <a:ext cx="838200" cy="838200"/>
            </a:xfrm>
            <a:prstGeom prst="ellipse">
              <a:avLst/>
            </a:prstGeom>
            <a:solidFill>
              <a:srgbClr val="81F8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h25c1b1b562df5343_0_219"/>
            <p:cNvSpPr/>
            <p:nvPr/>
          </p:nvSpPr>
          <p:spPr>
            <a:xfrm>
              <a:off x="12973050" y="2876550"/>
              <a:ext cx="838200" cy="838200"/>
            </a:xfrm>
            <a:prstGeom prst="ellipse">
              <a:avLst/>
            </a:prstGeom>
            <a:solidFill>
              <a:srgbClr val="81F8F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h25c1b1b562df5343_0_219"/>
            <p:cNvSpPr/>
            <p:nvPr/>
          </p:nvSpPr>
          <p:spPr>
            <a:xfrm>
              <a:off x="933450" y="2819400"/>
              <a:ext cx="7239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Oxanium"/>
                <a:buNone/>
              </a:pPr>
              <a:r>
                <a:rPr b="1" i="0" lang="en-US" sz="6000" u="none" cap="none" strike="noStrike">
                  <a:solidFill>
                    <a:srgbClr val="FFFFFF"/>
                  </a:solidFill>
                  <a:latin typeface="Oxanium"/>
                  <a:ea typeface="Oxanium"/>
                  <a:cs typeface="Oxanium"/>
                  <a:sym typeface="Oxanium"/>
                </a:rPr>
                <a:t>S</a:t>
              </a:r>
              <a:endParaRPr b="0" i="0" sz="6000" u="none" cap="none" strike="noStrike">
                <a:solidFill>
                  <a:schemeClr val="dk1"/>
                </a:solidFill>
                <a:latin typeface="Calibri"/>
                <a:ea typeface="Calibri"/>
                <a:cs typeface="Calibri"/>
                <a:sym typeface="Calibri"/>
              </a:endParaRPr>
            </a:p>
          </p:txBody>
        </p:sp>
        <p:sp>
          <p:nvSpPr>
            <p:cNvPr id="265" name="Google Shape;265;h25c1b1b562df5343_0_219"/>
            <p:cNvSpPr/>
            <p:nvPr/>
          </p:nvSpPr>
          <p:spPr>
            <a:xfrm>
              <a:off x="4872038" y="2819400"/>
              <a:ext cx="10002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Oxanium"/>
                <a:buNone/>
              </a:pPr>
              <a:r>
                <a:rPr b="1" i="0" lang="en-US" sz="6000" u="none" cap="none" strike="noStrike">
                  <a:solidFill>
                    <a:srgbClr val="FFFFFF"/>
                  </a:solidFill>
                  <a:latin typeface="Oxanium"/>
                  <a:ea typeface="Oxanium"/>
                  <a:cs typeface="Oxanium"/>
                  <a:sym typeface="Oxanium"/>
                </a:rPr>
                <a:t>W</a:t>
              </a:r>
              <a:endParaRPr b="0" i="0" sz="6000" u="none" cap="none" strike="noStrike">
                <a:solidFill>
                  <a:schemeClr val="dk1"/>
                </a:solidFill>
                <a:latin typeface="Calibri"/>
                <a:ea typeface="Calibri"/>
                <a:cs typeface="Calibri"/>
                <a:sym typeface="Calibri"/>
              </a:endParaRPr>
            </a:p>
          </p:txBody>
        </p:sp>
        <p:sp>
          <p:nvSpPr>
            <p:cNvPr id="266" name="Google Shape;266;h25c1b1b562df5343_0_219"/>
            <p:cNvSpPr/>
            <p:nvPr/>
          </p:nvSpPr>
          <p:spPr>
            <a:xfrm>
              <a:off x="9043988" y="2819400"/>
              <a:ext cx="8097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Oxanium"/>
                <a:buNone/>
              </a:pPr>
              <a:r>
                <a:rPr b="1" i="0" lang="en-US" sz="6000" u="none" cap="none" strike="noStrike">
                  <a:solidFill>
                    <a:srgbClr val="FFFFFF"/>
                  </a:solidFill>
                  <a:latin typeface="Oxanium"/>
                  <a:ea typeface="Oxanium"/>
                  <a:cs typeface="Oxanium"/>
                  <a:sym typeface="Oxanium"/>
                </a:rPr>
                <a:t>O</a:t>
              </a:r>
              <a:endParaRPr b="0" i="0" sz="6000" u="none" cap="none" strike="noStrike">
                <a:solidFill>
                  <a:schemeClr val="dk1"/>
                </a:solidFill>
                <a:latin typeface="Calibri"/>
                <a:ea typeface="Calibri"/>
                <a:cs typeface="Calibri"/>
                <a:sym typeface="Calibri"/>
              </a:endParaRPr>
            </a:p>
          </p:txBody>
        </p:sp>
        <p:sp>
          <p:nvSpPr>
            <p:cNvPr id="267" name="Google Shape;267;h25c1b1b562df5343_0_219"/>
            <p:cNvSpPr/>
            <p:nvPr/>
          </p:nvSpPr>
          <p:spPr>
            <a:xfrm>
              <a:off x="13158788" y="2819400"/>
              <a:ext cx="7335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Oxanium"/>
                <a:buNone/>
              </a:pPr>
              <a:r>
                <a:rPr b="1" i="0" lang="en-US" sz="6000" u="none" cap="none" strike="noStrike">
                  <a:solidFill>
                    <a:srgbClr val="FFFFFF"/>
                  </a:solidFill>
                  <a:latin typeface="Oxanium"/>
                  <a:ea typeface="Oxanium"/>
                  <a:cs typeface="Oxanium"/>
                  <a:sym typeface="Oxanium"/>
                </a:rPr>
                <a:t>T</a:t>
              </a:r>
              <a:endParaRPr b="0" i="0" sz="6000" u="none" cap="none" strike="noStrike">
                <a:solidFill>
                  <a:schemeClr val="dk1"/>
                </a:solidFill>
                <a:latin typeface="Calibri"/>
                <a:ea typeface="Calibri"/>
                <a:cs typeface="Calibri"/>
                <a:sym typeface="Calibri"/>
              </a:endParaRPr>
            </a:p>
          </p:txBody>
        </p:sp>
        <p:sp>
          <p:nvSpPr>
            <p:cNvPr id="268" name="Google Shape;268;h25c1b1b562df5343_0_219"/>
            <p:cNvSpPr/>
            <p:nvPr/>
          </p:nvSpPr>
          <p:spPr>
            <a:xfrm>
              <a:off x="952500" y="5848350"/>
              <a:ext cx="362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ECLIPSE</a:t>
              </a:r>
              <a:endParaRPr b="0" i="0" sz="2700" u="none" cap="none" strike="noStrike">
                <a:solidFill>
                  <a:schemeClr val="dk1"/>
                </a:solidFill>
                <a:latin typeface="Calibri"/>
                <a:ea typeface="Calibri"/>
                <a:cs typeface="Calibri"/>
                <a:sym typeface="Calibri"/>
              </a:endParaRPr>
            </a:p>
          </p:txBody>
        </p:sp>
        <p:sp>
          <p:nvSpPr>
            <p:cNvPr id="269" name="Google Shape;269;h25c1b1b562df5343_0_219"/>
            <p:cNvSpPr/>
            <p:nvPr/>
          </p:nvSpPr>
          <p:spPr>
            <a:xfrm>
              <a:off x="952500" y="6429375"/>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70" name="Google Shape;270;h25c1b1b562df5343_0_219"/>
            <p:cNvSpPr/>
            <p:nvPr/>
          </p:nvSpPr>
          <p:spPr>
            <a:xfrm>
              <a:off x="952500" y="7534275"/>
              <a:ext cx="362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QUEST</a:t>
              </a:r>
              <a:endParaRPr b="0" i="0" sz="2700" u="none" cap="none" strike="noStrike">
                <a:solidFill>
                  <a:schemeClr val="dk1"/>
                </a:solidFill>
                <a:latin typeface="Calibri"/>
                <a:ea typeface="Calibri"/>
                <a:cs typeface="Calibri"/>
                <a:sym typeface="Calibri"/>
              </a:endParaRPr>
            </a:p>
          </p:txBody>
        </p:sp>
        <p:sp>
          <p:nvSpPr>
            <p:cNvPr id="271" name="Google Shape;271;h25c1b1b562df5343_0_219"/>
            <p:cNvSpPr/>
            <p:nvPr/>
          </p:nvSpPr>
          <p:spPr>
            <a:xfrm>
              <a:off x="952500" y="8115300"/>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Adventurers seek immortal artifact.</a:t>
              </a:r>
              <a:endParaRPr b="0" i="0" sz="2400" u="none" cap="none" strike="noStrike">
                <a:solidFill>
                  <a:schemeClr val="dk1"/>
                </a:solidFill>
                <a:latin typeface="Calibri"/>
                <a:ea typeface="Calibri"/>
                <a:cs typeface="Calibri"/>
                <a:sym typeface="Calibri"/>
              </a:endParaRPr>
            </a:p>
          </p:txBody>
        </p:sp>
        <p:sp>
          <p:nvSpPr>
            <p:cNvPr id="272" name="Google Shape;272;h25c1b1b562df5343_0_219"/>
            <p:cNvSpPr/>
            <p:nvPr/>
          </p:nvSpPr>
          <p:spPr>
            <a:xfrm>
              <a:off x="5076825" y="5848350"/>
              <a:ext cx="362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ECLIPSE</a:t>
              </a:r>
              <a:endParaRPr b="0" i="0" sz="2700" u="none" cap="none" strike="noStrike">
                <a:solidFill>
                  <a:schemeClr val="dk1"/>
                </a:solidFill>
                <a:latin typeface="Calibri"/>
                <a:ea typeface="Calibri"/>
                <a:cs typeface="Calibri"/>
                <a:sym typeface="Calibri"/>
              </a:endParaRPr>
            </a:p>
          </p:txBody>
        </p:sp>
        <p:sp>
          <p:nvSpPr>
            <p:cNvPr id="273" name="Google Shape;273;h25c1b1b562df5343_0_219"/>
            <p:cNvSpPr/>
            <p:nvPr/>
          </p:nvSpPr>
          <p:spPr>
            <a:xfrm>
              <a:off x="5076825" y="6429375"/>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74" name="Google Shape;274;h25c1b1b562df5343_0_219"/>
            <p:cNvSpPr/>
            <p:nvPr/>
          </p:nvSpPr>
          <p:spPr>
            <a:xfrm>
              <a:off x="5076825" y="7534275"/>
              <a:ext cx="362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QUEST</a:t>
              </a:r>
              <a:endParaRPr b="0" i="0" sz="2700" u="none" cap="none" strike="noStrike">
                <a:solidFill>
                  <a:schemeClr val="dk1"/>
                </a:solidFill>
                <a:latin typeface="Calibri"/>
                <a:ea typeface="Calibri"/>
                <a:cs typeface="Calibri"/>
                <a:sym typeface="Calibri"/>
              </a:endParaRPr>
            </a:p>
          </p:txBody>
        </p:sp>
        <p:sp>
          <p:nvSpPr>
            <p:cNvPr id="275" name="Google Shape;275;h25c1b1b562df5343_0_219"/>
            <p:cNvSpPr/>
            <p:nvPr/>
          </p:nvSpPr>
          <p:spPr>
            <a:xfrm>
              <a:off x="5076825" y="8115300"/>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Adventurers seek immortal artifact.</a:t>
              </a:r>
              <a:endParaRPr b="0" i="0" sz="2400" u="none" cap="none" strike="noStrike">
                <a:solidFill>
                  <a:schemeClr val="dk1"/>
                </a:solidFill>
                <a:latin typeface="Calibri"/>
                <a:ea typeface="Calibri"/>
                <a:cs typeface="Calibri"/>
                <a:sym typeface="Calibri"/>
              </a:endParaRPr>
            </a:p>
          </p:txBody>
        </p:sp>
        <p:sp>
          <p:nvSpPr>
            <p:cNvPr id="276" name="Google Shape;276;h25c1b1b562df5343_0_219"/>
            <p:cNvSpPr/>
            <p:nvPr/>
          </p:nvSpPr>
          <p:spPr>
            <a:xfrm>
              <a:off x="9201150" y="5848350"/>
              <a:ext cx="362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ECLIPSE</a:t>
              </a:r>
              <a:endParaRPr b="0" i="0" sz="2700" u="none" cap="none" strike="noStrike">
                <a:solidFill>
                  <a:schemeClr val="dk1"/>
                </a:solidFill>
                <a:latin typeface="Calibri"/>
                <a:ea typeface="Calibri"/>
                <a:cs typeface="Calibri"/>
                <a:sym typeface="Calibri"/>
              </a:endParaRPr>
            </a:p>
          </p:txBody>
        </p:sp>
        <p:sp>
          <p:nvSpPr>
            <p:cNvPr id="277" name="Google Shape;277;h25c1b1b562df5343_0_219"/>
            <p:cNvSpPr/>
            <p:nvPr/>
          </p:nvSpPr>
          <p:spPr>
            <a:xfrm>
              <a:off x="9201150" y="6429375"/>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78" name="Google Shape;278;h25c1b1b562df5343_0_219"/>
            <p:cNvSpPr/>
            <p:nvPr/>
          </p:nvSpPr>
          <p:spPr>
            <a:xfrm>
              <a:off x="9201150" y="7534275"/>
              <a:ext cx="362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QUEST</a:t>
              </a:r>
              <a:endParaRPr b="0" i="0" sz="2700" u="none" cap="none" strike="noStrike">
                <a:solidFill>
                  <a:schemeClr val="dk1"/>
                </a:solidFill>
                <a:latin typeface="Calibri"/>
                <a:ea typeface="Calibri"/>
                <a:cs typeface="Calibri"/>
                <a:sym typeface="Calibri"/>
              </a:endParaRPr>
            </a:p>
          </p:txBody>
        </p:sp>
        <p:sp>
          <p:nvSpPr>
            <p:cNvPr id="279" name="Google Shape;279;h25c1b1b562df5343_0_219"/>
            <p:cNvSpPr/>
            <p:nvPr/>
          </p:nvSpPr>
          <p:spPr>
            <a:xfrm>
              <a:off x="9201150" y="8115300"/>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Adventurers seek immortal artifact.</a:t>
              </a:r>
              <a:endParaRPr b="0" i="0" sz="2400" u="none" cap="none" strike="noStrike">
                <a:solidFill>
                  <a:schemeClr val="dk1"/>
                </a:solidFill>
                <a:latin typeface="Calibri"/>
                <a:ea typeface="Calibri"/>
                <a:cs typeface="Calibri"/>
                <a:sym typeface="Calibri"/>
              </a:endParaRPr>
            </a:p>
          </p:txBody>
        </p:sp>
        <p:sp>
          <p:nvSpPr>
            <p:cNvPr id="280" name="Google Shape;280;h25c1b1b562df5343_0_219"/>
            <p:cNvSpPr/>
            <p:nvPr/>
          </p:nvSpPr>
          <p:spPr>
            <a:xfrm>
              <a:off x="13325475" y="5848350"/>
              <a:ext cx="362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ECLIPSE</a:t>
              </a:r>
              <a:endParaRPr b="0" i="0" sz="2700" u="none" cap="none" strike="noStrike">
                <a:solidFill>
                  <a:schemeClr val="dk1"/>
                </a:solidFill>
                <a:latin typeface="Calibri"/>
                <a:ea typeface="Calibri"/>
                <a:cs typeface="Calibri"/>
                <a:sym typeface="Calibri"/>
              </a:endParaRPr>
            </a:p>
          </p:txBody>
        </p:sp>
        <p:sp>
          <p:nvSpPr>
            <p:cNvPr id="281" name="Google Shape;281;h25c1b1b562df5343_0_219"/>
            <p:cNvSpPr/>
            <p:nvPr/>
          </p:nvSpPr>
          <p:spPr>
            <a:xfrm>
              <a:off x="13325475" y="6429375"/>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82" name="Google Shape;282;h25c1b1b562df5343_0_219"/>
            <p:cNvSpPr/>
            <p:nvPr/>
          </p:nvSpPr>
          <p:spPr>
            <a:xfrm>
              <a:off x="13325475" y="7534275"/>
              <a:ext cx="362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QUEST</a:t>
              </a:r>
              <a:endParaRPr b="0" i="0" sz="2700" u="none" cap="none" strike="noStrike">
                <a:solidFill>
                  <a:schemeClr val="dk1"/>
                </a:solidFill>
                <a:latin typeface="Calibri"/>
                <a:ea typeface="Calibri"/>
                <a:cs typeface="Calibri"/>
                <a:sym typeface="Calibri"/>
              </a:endParaRPr>
            </a:p>
          </p:txBody>
        </p:sp>
        <p:sp>
          <p:nvSpPr>
            <p:cNvPr id="283" name="Google Shape;283;h25c1b1b562df5343_0_219"/>
            <p:cNvSpPr/>
            <p:nvPr/>
          </p:nvSpPr>
          <p:spPr>
            <a:xfrm>
              <a:off x="13325475" y="8115300"/>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Adventurers seek immortal artifact.</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5233D"/>
        </a:solidFill>
      </p:bgPr>
    </p:bg>
    <p:spTree>
      <p:nvGrpSpPr>
        <p:cNvPr id="288" name="Shape 288"/>
        <p:cNvGrpSpPr/>
        <p:nvPr/>
      </p:nvGrpSpPr>
      <p:grpSpPr>
        <a:xfrm>
          <a:off x="0" y="0"/>
          <a:ext cx="0" cy="0"/>
          <a:chOff x="0" y="0"/>
          <a:chExt cx="0" cy="0"/>
        </a:xfrm>
      </p:grpSpPr>
      <p:grpSp>
        <p:nvGrpSpPr>
          <p:cNvPr id="289" name="Google Shape;289;h25c1b1b562df5343_0_262"/>
          <p:cNvGrpSpPr/>
          <p:nvPr/>
        </p:nvGrpSpPr>
        <p:grpSpPr>
          <a:xfrm>
            <a:off x="0" y="0"/>
            <a:ext cx="18288000" cy="10287000"/>
            <a:chOff x="0" y="0"/>
            <a:chExt cx="18288000" cy="10287000"/>
          </a:xfrm>
        </p:grpSpPr>
        <p:sp>
          <p:nvSpPr>
            <p:cNvPr id="290" name="Google Shape;290;h25c1b1b562df5343_0_262"/>
            <p:cNvSpPr/>
            <p:nvPr/>
          </p:nvSpPr>
          <p:spPr>
            <a:xfrm>
              <a:off x="0" y="0"/>
              <a:ext cx="18288000" cy="10287000"/>
            </a:xfrm>
            <a:prstGeom prst="rect">
              <a:avLst/>
            </a:prstGeom>
            <a:solidFill>
              <a:srgbClr val="1523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91" name="Google Shape;291;h25c1b1b562df5343_0_262"/>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grpSp>
        <p:nvGrpSpPr>
          <p:cNvPr id="292" name="Google Shape;292;h25c1b1b562df5343_0_262"/>
          <p:cNvGrpSpPr/>
          <p:nvPr/>
        </p:nvGrpSpPr>
        <p:grpSpPr>
          <a:xfrm>
            <a:off x="17640300" y="7994925"/>
            <a:ext cx="596549" cy="2063476"/>
            <a:chOff x="17640300" y="7994925"/>
            <a:chExt cx="596549" cy="2063476"/>
          </a:xfrm>
        </p:grpSpPr>
        <p:pic>
          <p:nvPicPr>
            <p:cNvPr descr="preencoded.png" id="293" name="Google Shape;293;h25c1b1b562df5343_0_262"/>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294" name="Google Shape;294;h25c1b1b562df5343_0_26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2710"/>
                <a:buFont typeface="Inter"/>
                <a:buNone/>
              </a:pPr>
              <a:r>
                <a:rPr b="1" i="0" lang="en-US" sz="2710" u="none" cap="none" strike="noStrike">
                  <a:solidFill>
                    <a:srgbClr val="81F8FB"/>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95" name="Google Shape;295;h25c1b1b562df5343_0_262"/>
          <p:cNvPicPr preferRelativeResize="0"/>
          <p:nvPr/>
        </p:nvPicPr>
        <p:blipFill rotWithShape="1">
          <a:blip r:embed="rId5">
            <a:alphaModFix/>
          </a:blip>
          <a:srcRect b="0" l="0" r="0" t="0"/>
          <a:stretch/>
        </p:blipFill>
        <p:spPr>
          <a:xfrm>
            <a:off x="2305050" y="1276350"/>
            <a:ext cx="6134100" cy="7724775"/>
          </a:xfrm>
          <a:prstGeom prst="rect">
            <a:avLst/>
          </a:prstGeom>
          <a:noFill/>
          <a:ln>
            <a:noFill/>
          </a:ln>
        </p:spPr>
      </p:pic>
      <p:sp>
        <p:nvSpPr>
          <p:cNvPr id="296" name="Google Shape;296;h25c1b1b562df5343_0_262"/>
          <p:cNvSpPr/>
          <p:nvPr/>
        </p:nvSpPr>
        <p:spPr>
          <a:xfrm>
            <a:off x="10906125" y="1238250"/>
            <a:ext cx="55722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Oxanium"/>
              <a:buNone/>
            </a:pPr>
            <a:r>
              <a:rPr b="1" i="0" lang="en-US" sz="6000" u="none" cap="none" strike="noStrike">
                <a:solidFill>
                  <a:srgbClr val="FFFFFF"/>
                </a:solidFill>
                <a:latin typeface="Oxanium"/>
                <a:ea typeface="Oxanium"/>
                <a:cs typeface="Oxanium"/>
                <a:sym typeface="Oxanium"/>
              </a:rPr>
              <a:t>SOME DATA</a:t>
            </a:r>
            <a:endParaRPr b="0" i="0" sz="6000" u="none" cap="none" strike="noStrike">
              <a:solidFill>
                <a:schemeClr val="dk1"/>
              </a:solidFill>
              <a:latin typeface="Calibri"/>
              <a:ea typeface="Calibri"/>
              <a:cs typeface="Calibri"/>
              <a:sym typeface="Calibri"/>
            </a:endParaRPr>
          </a:p>
        </p:txBody>
      </p:sp>
      <p:sp>
        <p:nvSpPr>
          <p:cNvPr id="297" name="Google Shape;297;h25c1b1b562df5343_0_262"/>
          <p:cNvSpPr/>
          <p:nvPr/>
        </p:nvSpPr>
        <p:spPr>
          <a:xfrm>
            <a:off x="10906125" y="2657475"/>
            <a:ext cx="29127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CFFFA"/>
              </a:buClr>
              <a:buSzPts val="9600"/>
              <a:buFont typeface="Oxanium"/>
              <a:buNone/>
            </a:pPr>
            <a:r>
              <a:rPr b="1" i="0" lang="en-US" sz="9600" u="none" cap="none" strike="noStrike">
                <a:solidFill>
                  <a:srgbClr val="BCFFFA"/>
                </a:solidFill>
                <a:latin typeface="Oxanium"/>
                <a:ea typeface="Oxanium"/>
                <a:cs typeface="Oxanium"/>
                <a:sym typeface="Oxanium"/>
              </a:rPr>
              <a:t>75%</a:t>
            </a:r>
            <a:endParaRPr b="0" i="0" sz="9600" u="none" cap="none" strike="noStrike">
              <a:solidFill>
                <a:schemeClr val="dk1"/>
              </a:solidFill>
              <a:latin typeface="Calibri"/>
              <a:ea typeface="Calibri"/>
              <a:cs typeface="Calibri"/>
              <a:sym typeface="Calibri"/>
            </a:endParaRPr>
          </a:p>
        </p:txBody>
      </p:sp>
      <p:grpSp>
        <p:nvGrpSpPr>
          <p:cNvPr id="298" name="Google Shape;298;h25c1b1b562df5343_0_262"/>
          <p:cNvGrpSpPr/>
          <p:nvPr/>
        </p:nvGrpSpPr>
        <p:grpSpPr>
          <a:xfrm>
            <a:off x="10906125" y="4410075"/>
            <a:ext cx="5974200" cy="1011525"/>
            <a:chOff x="10906125" y="4410075"/>
            <a:chExt cx="5974200" cy="1011525"/>
          </a:xfrm>
        </p:grpSpPr>
        <p:sp>
          <p:nvSpPr>
            <p:cNvPr id="299" name="Google Shape;299;h25c1b1b562df5343_0_262"/>
            <p:cNvSpPr/>
            <p:nvPr/>
          </p:nvSpPr>
          <p:spPr>
            <a:xfrm>
              <a:off x="10906125" y="4410075"/>
              <a:ext cx="59742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ENCHANTED CREATURES</a:t>
              </a:r>
              <a:endParaRPr b="0" i="0" sz="2700" u="none" cap="none" strike="noStrike">
                <a:solidFill>
                  <a:schemeClr val="dk1"/>
                </a:solidFill>
                <a:latin typeface="Calibri"/>
                <a:ea typeface="Calibri"/>
                <a:cs typeface="Calibri"/>
                <a:sym typeface="Calibri"/>
              </a:endParaRPr>
            </a:p>
          </p:txBody>
        </p:sp>
        <p:sp>
          <p:nvSpPr>
            <p:cNvPr id="300" name="Google Shape;300;h25c1b1b562df5343_0_262"/>
            <p:cNvSpPr/>
            <p:nvPr/>
          </p:nvSpPr>
          <p:spPr>
            <a:xfrm>
              <a:off x="10906125" y="4914900"/>
              <a:ext cx="59664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301" name="Google Shape;301;h25c1b1b562df5343_0_262"/>
          <p:cNvSpPr/>
          <p:nvPr/>
        </p:nvSpPr>
        <p:spPr>
          <a:xfrm>
            <a:off x="10906125" y="5772150"/>
            <a:ext cx="29127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CFFFA"/>
              </a:buClr>
              <a:buSzPts val="9600"/>
              <a:buFont typeface="Oxanium"/>
              <a:buNone/>
            </a:pPr>
            <a:r>
              <a:rPr b="1" i="0" lang="en-US" sz="9600" u="none" cap="none" strike="noStrike">
                <a:solidFill>
                  <a:srgbClr val="BCFFFA"/>
                </a:solidFill>
                <a:latin typeface="Oxanium"/>
                <a:ea typeface="Oxanium"/>
                <a:cs typeface="Oxanium"/>
                <a:sym typeface="Oxanium"/>
              </a:rPr>
              <a:t>60%</a:t>
            </a:r>
            <a:endParaRPr b="0" i="0" sz="9600" u="none" cap="none" strike="noStrike">
              <a:solidFill>
                <a:schemeClr val="dk1"/>
              </a:solidFill>
              <a:latin typeface="Calibri"/>
              <a:ea typeface="Calibri"/>
              <a:cs typeface="Calibri"/>
              <a:sym typeface="Calibri"/>
            </a:endParaRPr>
          </a:p>
        </p:txBody>
      </p:sp>
      <p:grpSp>
        <p:nvGrpSpPr>
          <p:cNvPr id="302" name="Google Shape;302;h25c1b1b562df5343_0_262"/>
          <p:cNvGrpSpPr/>
          <p:nvPr/>
        </p:nvGrpSpPr>
        <p:grpSpPr>
          <a:xfrm>
            <a:off x="10906125" y="7524750"/>
            <a:ext cx="5974200" cy="1011525"/>
            <a:chOff x="10906125" y="7524750"/>
            <a:chExt cx="5974200" cy="1011525"/>
          </a:xfrm>
        </p:grpSpPr>
        <p:sp>
          <p:nvSpPr>
            <p:cNvPr id="303" name="Google Shape;303;h25c1b1b562df5343_0_262"/>
            <p:cNvSpPr/>
            <p:nvPr/>
          </p:nvSpPr>
          <p:spPr>
            <a:xfrm>
              <a:off x="10906125" y="7524750"/>
              <a:ext cx="59742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MAGIC-WIELDING INDIVIDUALS</a:t>
              </a:r>
              <a:endParaRPr b="0" i="0" sz="2700" u="none" cap="none" strike="noStrike">
                <a:solidFill>
                  <a:schemeClr val="dk1"/>
                </a:solidFill>
                <a:latin typeface="Calibri"/>
                <a:ea typeface="Calibri"/>
                <a:cs typeface="Calibri"/>
                <a:sym typeface="Calibri"/>
              </a:endParaRPr>
            </a:p>
          </p:txBody>
        </p:sp>
        <p:sp>
          <p:nvSpPr>
            <p:cNvPr id="304" name="Google Shape;304;h25c1b1b562df5343_0_262"/>
            <p:cNvSpPr/>
            <p:nvPr/>
          </p:nvSpPr>
          <p:spPr>
            <a:xfrm>
              <a:off x="10906125" y="8029575"/>
              <a:ext cx="59664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practice the art of illusions.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5233D"/>
        </a:solidFill>
      </p:bgPr>
    </p:bg>
    <p:spTree>
      <p:nvGrpSpPr>
        <p:cNvPr id="309" name="Shape 309"/>
        <p:cNvGrpSpPr/>
        <p:nvPr/>
      </p:nvGrpSpPr>
      <p:grpSpPr>
        <a:xfrm>
          <a:off x="0" y="0"/>
          <a:ext cx="0" cy="0"/>
          <a:chOff x="0" y="0"/>
          <a:chExt cx="0" cy="0"/>
        </a:xfrm>
      </p:grpSpPr>
      <p:grpSp>
        <p:nvGrpSpPr>
          <p:cNvPr id="310" name="Google Shape;310;h25c1b1b562df5343_0_282"/>
          <p:cNvGrpSpPr/>
          <p:nvPr/>
        </p:nvGrpSpPr>
        <p:grpSpPr>
          <a:xfrm>
            <a:off x="0" y="0"/>
            <a:ext cx="18288000" cy="10287000"/>
            <a:chOff x="0" y="0"/>
            <a:chExt cx="18288000" cy="10287000"/>
          </a:xfrm>
        </p:grpSpPr>
        <p:sp>
          <p:nvSpPr>
            <p:cNvPr id="311" name="Google Shape;311;h25c1b1b562df5343_0_282"/>
            <p:cNvSpPr/>
            <p:nvPr/>
          </p:nvSpPr>
          <p:spPr>
            <a:xfrm>
              <a:off x="0" y="0"/>
              <a:ext cx="18288000" cy="10287000"/>
            </a:xfrm>
            <a:prstGeom prst="rect">
              <a:avLst/>
            </a:prstGeom>
            <a:solidFill>
              <a:srgbClr val="1523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12" name="Google Shape;312;h25c1b1b562df5343_0_282"/>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grpSp>
        <p:nvGrpSpPr>
          <p:cNvPr id="313" name="Google Shape;313;h25c1b1b562df5343_0_282"/>
          <p:cNvGrpSpPr/>
          <p:nvPr/>
        </p:nvGrpSpPr>
        <p:grpSpPr>
          <a:xfrm>
            <a:off x="17640300" y="7994925"/>
            <a:ext cx="596549" cy="2063476"/>
            <a:chOff x="17640300" y="7994925"/>
            <a:chExt cx="596549" cy="2063476"/>
          </a:xfrm>
        </p:grpSpPr>
        <p:pic>
          <p:nvPicPr>
            <p:cNvPr descr="preencoded.png" id="314" name="Google Shape;314;h25c1b1b562df5343_0_282"/>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315" name="Google Shape;315;h25c1b1b562df5343_0_28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2710"/>
                <a:buFont typeface="Inter"/>
                <a:buNone/>
              </a:pPr>
              <a:r>
                <a:rPr b="1" i="0" lang="en-US" sz="2710" u="none" cap="none" strike="noStrike">
                  <a:solidFill>
                    <a:srgbClr val="81F8FB"/>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16" name="Google Shape;316;h25c1b1b562df5343_0_282"/>
          <p:cNvGrpSpPr/>
          <p:nvPr/>
        </p:nvGrpSpPr>
        <p:grpSpPr>
          <a:xfrm>
            <a:off x="-60960" y="2552700"/>
            <a:ext cx="11942400" cy="5012175"/>
            <a:chOff x="-60960" y="2552700"/>
            <a:chExt cx="11942400" cy="5012175"/>
          </a:xfrm>
        </p:grpSpPr>
        <p:grpSp>
          <p:nvGrpSpPr>
            <p:cNvPr id="317" name="Google Shape;317;h25c1b1b562df5343_0_282"/>
            <p:cNvGrpSpPr/>
            <p:nvPr/>
          </p:nvGrpSpPr>
          <p:grpSpPr>
            <a:xfrm>
              <a:off x="-60960" y="2552700"/>
              <a:ext cx="11942400" cy="4013700"/>
              <a:chOff x="-60960" y="2552700"/>
              <a:chExt cx="11942400" cy="4013700"/>
            </a:xfrm>
          </p:grpSpPr>
          <p:sp>
            <p:nvSpPr>
              <p:cNvPr id="318" name="Google Shape;318;h25c1b1b562df5343_0_282"/>
              <p:cNvSpPr/>
              <p:nvPr/>
            </p:nvSpPr>
            <p:spPr>
              <a:xfrm>
                <a:off x="1223963" y="2552700"/>
                <a:ext cx="9372600" cy="365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BCFFFA"/>
                  </a:buClr>
                  <a:buSzPts val="18000"/>
                  <a:buFont typeface="Oxanium"/>
                  <a:buNone/>
                </a:pPr>
                <a:r>
                  <a:rPr b="1" i="0" lang="en-US" sz="18000" u="none" cap="none" strike="noStrike">
                    <a:solidFill>
                      <a:srgbClr val="BCFFFA"/>
                    </a:solidFill>
                    <a:latin typeface="Oxanium"/>
                    <a:ea typeface="Oxanium"/>
                    <a:cs typeface="Oxanium"/>
                    <a:sym typeface="Oxanium"/>
                  </a:rPr>
                  <a:t>234,567</a:t>
                </a:r>
                <a:endParaRPr b="0" i="0" sz="18000" u="none" cap="none" strike="noStrike">
                  <a:solidFill>
                    <a:schemeClr val="dk1"/>
                  </a:solidFill>
                  <a:latin typeface="Calibri"/>
                  <a:ea typeface="Calibri"/>
                  <a:cs typeface="Calibri"/>
                  <a:sym typeface="Calibri"/>
                </a:endParaRPr>
              </a:p>
            </p:txBody>
          </p:sp>
          <p:sp>
            <p:nvSpPr>
              <p:cNvPr id="319" name="Google Shape;319;h25c1b1b562df5343_0_282"/>
              <p:cNvSpPr/>
              <p:nvPr/>
            </p:nvSpPr>
            <p:spPr>
              <a:xfrm>
                <a:off x="-60960" y="5562600"/>
                <a:ext cx="11942400" cy="1003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4800"/>
                  <a:buFont typeface="DM Sans"/>
                  <a:buNone/>
                </a:pPr>
                <a:r>
                  <a:rPr b="1" i="0" lang="en-US" sz="4800" u="none" cap="none" strike="noStrike">
                    <a:solidFill>
                      <a:srgbClr val="FFFFFF"/>
                    </a:solidFill>
                    <a:latin typeface="DM Sans"/>
                    <a:ea typeface="DM Sans"/>
                    <a:cs typeface="DM Sans"/>
                    <a:sym typeface="DM Sans"/>
                  </a:rPr>
                  <a:t>Unicorn Sightings</a:t>
                </a:r>
                <a:endParaRPr b="0" i="0" sz="4800" u="none" cap="none" strike="noStrike">
                  <a:solidFill>
                    <a:schemeClr val="dk1"/>
                  </a:solidFill>
                  <a:latin typeface="Calibri"/>
                  <a:ea typeface="Calibri"/>
                  <a:cs typeface="Calibri"/>
                  <a:sym typeface="Calibri"/>
                </a:endParaRPr>
              </a:p>
            </p:txBody>
          </p:sp>
        </p:grpSp>
        <p:sp>
          <p:nvSpPr>
            <p:cNvPr id="320" name="Google Shape;320;h25c1b1b562df5343_0_282"/>
            <p:cNvSpPr/>
            <p:nvPr/>
          </p:nvSpPr>
          <p:spPr>
            <a:xfrm>
              <a:off x="2403158" y="6657975"/>
              <a:ext cx="7014300" cy="906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pic>
        <p:nvPicPr>
          <p:cNvPr descr="preencoded.png" id="321" name="Google Shape;321;h25c1b1b562df5343_0_282"/>
          <p:cNvPicPr preferRelativeResize="0"/>
          <p:nvPr/>
        </p:nvPicPr>
        <p:blipFill rotWithShape="1">
          <a:blip r:embed="rId5">
            <a:alphaModFix/>
          </a:blip>
          <a:srcRect b="0" l="0" r="0" t="0"/>
          <a:stretch/>
        </p:blipFill>
        <p:spPr>
          <a:xfrm>
            <a:off x="11620500" y="514350"/>
            <a:ext cx="4276725" cy="92583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5233D"/>
        </a:solidFill>
      </p:bgPr>
    </p:bg>
    <p:spTree>
      <p:nvGrpSpPr>
        <p:cNvPr id="326" name="Shape 326"/>
        <p:cNvGrpSpPr/>
        <p:nvPr/>
      </p:nvGrpSpPr>
      <p:grpSpPr>
        <a:xfrm>
          <a:off x="0" y="0"/>
          <a:ext cx="0" cy="0"/>
          <a:chOff x="0" y="0"/>
          <a:chExt cx="0" cy="0"/>
        </a:xfrm>
      </p:grpSpPr>
      <p:grpSp>
        <p:nvGrpSpPr>
          <p:cNvPr id="327" name="Google Shape;327;h25c1b1b562df5343_0_298"/>
          <p:cNvGrpSpPr/>
          <p:nvPr/>
        </p:nvGrpSpPr>
        <p:grpSpPr>
          <a:xfrm>
            <a:off x="0" y="0"/>
            <a:ext cx="18288000" cy="10287000"/>
            <a:chOff x="0" y="0"/>
            <a:chExt cx="18288000" cy="10287000"/>
          </a:xfrm>
        </p:grpSpPr>
        <p:sp>
          <p:nvSpPr>
            <p:cNvPr id="328" name="Google Shape;328;h25c1b1b562df5343_0_298"/>
            <p:cNvSpPr/>
            <p:nvPr/>
          </p:nvSpPr>
          <p:spPr>
            <a:xfrm>
              <a:off x="0" y="0"/>
              <a:ext cx="18288000" cy="10287000"/>
            </a:xfrm>
            <a:prstGeom prst="rect">
              <a:avLst/>
            </a:prstGeom>
            <a:solidFill>
              <a:srgbClr val="1523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29" name="Google Shape;329;h25c1b1b562df5343_0_298"/>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grpSp>
        <p:nvGrpSpPr>
          <p:cNvPr id="330" name="Google Shape;330;h25c1b1b562df5343_0_298"/>
          <p:cNvGrpSpPr/>
          <p:nvPr/>
        </p:nvGrpSpPr>
        <p:grpSpPr>
          <a:xfrm>
            <a:off x="17640300" y="7994925"/>
            <a:ext cx="596549" cy="2063476"/>
            <a:chOff x="17640300" y="7994925"/>
            <a:chExt cx="596549" cy="2063476"/>
          </a:xfrm>
        </p:grpSpPr>
        <p:pic>
          <p:nvPicPr>
            <p:cNvPr descr="preencoded.png" id="331" name="Google Shape;331;h25c1b1b562df5343_0_298"/>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332" name="Google Shape;332;h25c1b1b562df5343_0_29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2710"/>
                <a:buFont typeface="Inter"/>
                <a:buNone/>
              </a:pPr>
              <a:r>
                <a:rPr b="1" i="0" lang="en-US" sz="2710" u="none" cap="none" strike="noStrike">
                  <a:solidFill>
                    <a:srgbClr val="81F8FB"/>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33" name="Google Shape;333;h25c1b1b562df5343_0_298"/>
          <p:cNvSpPr/>
          <p:nvPr/>
        </p:nvSpPr>
        <p:spPr>
          <a:xfrm>
            <a:off x="2481263" y="2447925"/>
            <a:ext cx="64560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CFFFA"/>
              </a:buClr>
              <a:buSzPts val="9600"/>
              <a:buFont typeface="Oxanium"/>
              <a:buNone/>
            </a:pPr>
            <a:r>
              <a:rPr b="1" i="0" lang="en-US" sz="9600" u="none" cap="none" strike="noStrike">
                <a:solidFill>
                  <a:srgbClr val="BCFFFA"/>
                </a:solidFill>
                <a:latin typeface="Oxanium"/>
                <a:ea typeface="Oxanium"/>
                <a:cs typeface="Oxanium"/>
                <a:sym typeface="Oxanium"/>
              </a:rPr>
              <a:t>233 COINS</a:t>
            </a:r>
            <a:endParaRPr b="0" i="0" sz="9600" u="none" cap="none" strike="noStrike">
              <a:solidFill>
                <a:schemeClr val="dk1"/>
              </a:solidFill>
              <a:latin typeface="Calibri"/>
              <a:ea typeface="Calibri"/>
              <a:cs typeface="Calibri"/>
              <a:sym typeface="Calibri"/>
            </a:endParaRPr>
          </a:p>
        </p:txBody>
      </p:sp>
      <p:sp>
        <p:nvSpPr>
          <p:cNvPr id="334" name="Google Shape;334;h25c1b1b562df5343_0_298"/>
          <p:cNvSpPr/>
          <p:nvPr/>
        </p:nvSpPr>
        <p:spPr>
          <a:xfrm>
            <a:off x="2512695" y="3971925"/>
            <a:ext cx="59664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Treasure Found</a:t>
            </a:r>
            <a:endParaRPr b="0" i="0" sz="2400" u="none" cap="none" strike="noStrike">
              <a:solidFill>
                <a:schemeClr val="dk1"/>
              </a:solidFill>
              <a:latin typeface="Calibri"/>
              <a:ea typeface="Calibri"/>
              <a:cs typeface="Calibri"/>
              <a:sym typeface="Calibri"/>
            </a:endParaRPr>
          </a:p>
        </p:txBody>
      </p:sp>
      <p:sp>
        <p:nvSpPr>
          <p:cNvPr id="335" name="Google Shape;335;h25c1b1b562df5343_0_298"/>
          <p:cNvSpPr/>
          <p:nvPr/>
        </p:nvSpPr>
        <p:spPr>
          <a:xfrm>
            <a:off x="2247900" y="5238750"/>
            <a:ext cx="69228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CFFFA"/>
              </a:buClr>
              <a:buSzPts val="9600"/>
              <a:buFont typeface="Oxanium"/>
              <a:buNone/>
            </a:pPr>
            <a:r>
              <a:rPr b="1" i="0" lang="en-US" sz="9600" u="none" cap="none" strike="noStrike">
                <a:solidFill>
                  <a:srgbClr val="BCFFFA"/>
                </a:solidFill>
                <a:latin typeface="Oxanium"/>
                <a:ea typeface="Oxanium"/>
                <a:cs typeface="Oxanium"/>
                <a:sym typeface="Oxanium"/>
              </a:rPr>
              <a:t>456 HOURS</a:t>
            </a:r>
            <a:endParaRPr b="0" i="0" sz="9600" u="none" cap="none" strike="noStrike">
              <a:solidFill>
                <a:schemeClr val="dk1"/>
              </a:solidFill>
              <a:latin typeface="Calibri"/>
              <a:ea typeface="Calibri"/>
              <a:cs typeface="Calibri"/>
              <a:sym typeface="Calibri"/>
            </a:endParaRPr>
          </a:p>
        </p:txBody>
      </p:sp>
      <p:sp>
        <p:nvSpPr>
          <p:cNvPr id="336" name="Google Shape;336;h25c1b1b562df5343_0_298"/>
          <p:cNvSpPr/>
          <p:nvPr/>
        </p:nvSpPr>
        <p:spPr>
          <a:xfrm>
            <a:off x="2512695" y="6762750"/>
            <a:ext cx="59664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Duration of Spell Casting</a:t>
            </a:r>
            <a:endParaRPr b="0" i="0" sz="2400" u="none" cap="none" strike="noStrike">
              <a:solidFill>
                <a:schemeClr val="dk1"/>
              </a:solidFill>
              <a:latin typeface="Calibri"/>
              <a:ea typeface="Calibri"/>
              <a:cs typeface="Calibri"/>
              <a:sym typeface="Calibri"/>
            </a:endParaRPr>
          </a:p>
        </p:txBody>
      </p:sp>
      <p:sp>
        <p:nvSpPr>
          <p:cNvPr id="337" name="Google Shape;337;h25c1b1b562df5343_0_298"/>
          <p:cNvSpPr/>
          <p:nvPr/>
        </p:nvSpPr>
        <p:spPr>
          <a:xfrm>
            <a:off x="11872913" y="2447925"/>
            <a:ext cx="29127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CFFFA"/>
              </a:buClr>
              <a:buSzPts val="9600"/>
              <a:buFont typeface="Oxanium"/>
              <a:buNone/>
            </a:pPr>
            <a:r>
              <a:rPr b="1" i="0" lang="en-US" sz="9600" u="none" cap="none" strike="noStrike">
                <a:solidFill>
                  <a:srgbClr val="BCFFFA"/>
                </a:solidFill>
                <a:latin typeface="Oxanium"/>
                <a:ea typeface="Oxanium"/>
                <a:cs typeface="Oxanium"/>
                <a:sym typeface="Oxanium"/>
              </a:rPr>
              <a:t>85%</a:t>
            </a:r>
            <a:endParaRPr b="0" i="0" sz="9600" u="none" cap="none" strike="noStrike">
              <a:solidFill>
                <a:schemeClr val="dk1"/>
              </a:solidFill>
              <a:latin typeface="Calibri"/>
              <a:ea typeface="Calibri"/>
              <a:cs typeface="Calibri"/>
              <a:sym typeface="Calibri"/>
            </a:endParaRPr>
          </a:p>
        </p:txBody>
      </p:sp>
      <p:sp>
        <p:nvSpPr>
          <p:cNvPr id="338" name="Google Shape;338;h25c1b1b562df5343_0_298"/>
          <p:cNvSpPr/>
          <p:nvPr/>
        </p:nvSpPr>
        <p:spPr>
          <a:xfrm>
            <a:off x="10132695" y="3971925"/>
            <a:ext cx="59664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Wished Granted</a:t>
            </a:r>
            <a:endParaRPr b="0" i="0" sz="2400" u="none" cap="none" strike="noStrike">
              <a:solidFill>
                <a:schemeClr val="dk1"/>
              </a:solidFill>
              <a:latin typeface="Calibri"/>
              <a:ea typeface="Calibri"/>
              <a:cs typeface="Calibri"/>
              <a:sym typeface="Calibri"/>
            </a:endParaRPr>
          </a:p>
        </p:txBody>
      </p:sp>
      <p:sp>
        <p:nvSpPr>
          <p:cNvPr id="339" name="Google Shape;339;h25c1b1b562df5343_0_298"/>
          <p:cNvSpPr/>
          <p:nvPr/>
        </p:nvSpPr>
        <p:spPr>
          <a:xfrm>
            <a:off x="10953750" y="5238750"/>
            <a:ext cx="47511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CFFFA"/>
              </a:buClr>
              <a:buSzPts val="9600"/>
              <a:buFont typeface="Oxanium"/>
              <a:buNone/>
            </a:pPr>
            <a:r>
              <a:rPr b="1" i="0" lang="en-US" sz="9600" u="none" cap="none" strike="noStrike">
                <a:solidFill>
                  <a:srgbClr val="BCFFFA"/>
                </a:solidFill>
                <a:latin typeface="Oxanium"/>
                <a:ea typeface="Oxanium"/>
                <a:cs typeface="Oxanium"/>
                <a:sym typeface="Oxanium"/>
              </a:rPr>
              <a:t>323 KM</a:t>
            </a:r>
            <a:endParaRPr b="0" i="0" sz="9600" u="none" cap="none" strike="noStrike">
              <a:solidFill>
                <a:schemeClr val="dk1"/>
              </a:solidFill>
              <a:latin typeface="Calibri"/>
              <a:ea typeface="Calibri"/>
              <a:cs typeface="Calibri"/>
              <a:sym typeface="Calibri"/>
            </a:endParaRPr>
          </a:p>
        </p:txBody>
      </p:sp>
      <p:sp>
        <p:nvSpPr>
          <p:cNvPr id="340" name="Google Shape;340;h25c1b1b562df5343_0_298"/>
          <p:cNvSpPr/>
          <p:nvPr/>
        </p:nvSpPr>
        <p:spPr>
          <a:xfrm>
            <a:off x="10132695" y="6762750"/>
            <a:ext cx="59664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5233D"/>
        </a:solidFill>
      </p:bgPr>
    </p:bg>
    <p:spTree>
      <p:nvGrpSpPr>
        <p:cNvPr id="345" name="Shape 345"/>
        <p:cNvGrpSpPr/>
        <p:nvPr/>
      </p:nvGrpSpPr>
      <p:grpSpPr>
        <a:xfrm>
          <a:off x="0" y="0"/>
          <a:ext cx="0" cy="0"/>
          <a:chOff x="0" y="0"/>
          <a:chExt cx="0" cy="0"/>
        </a:xfrm>
      </p:grpSpPr>
      <p:grpSp>
        <p:nvGrpSpPr>
          <p:cNvPr id="346" name="Google Shape;346;h25c1b1b562df5343_0_316"/>
          <p:cNvGrpSpPr/>
          <p:nvPr/>
        </p:nvGrpSpPr>
        <p:grpSpPr>
          <a:xfrm>
            <a:off x="0" y="0"/>
            <a:ext cx="18288000" cy="10287000"/>
            <a:chOff x="0" y="0"/>
            <a:chExt cx="18288000" cy="10287000"/>
          </a:xfrm>
        </p:grpSpPr>
        <p:sp>
          <p:nvSpPr>
            <p:cNvPr id="347" name="Google Shape;347;h25c1b1b562df5343_0_316"/>
            <p:cNvSpPr/>
            <p:nvPr/>
          </p:nvSpPr>
          <p:spPr>
            <a:xfrm>
              <a:off x="0" y="0"/>
              <a:ext cx="18288000" cy="10287000"/>
            </a:xfrm>
            <a:prstGeom prst="rect">
              <a:avLst/>
            </a:prstGeom>
            <a:solidFill>
              <a:srgbClr val="1523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48" name="Google Shape;348;h25c1b1b562df5343_0_316"/>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grpSp>
        <p:nvGrpSpPr>
          <p:cNvPr id="349" name="Google Shape;349;h25c1b1b562df5343_0_316"/>
          <p:cNvGrpSpPr/>
          <p:nvPr/>
        </p:nvGrpSpPr>
        <p:grpSpPr>
          <a:xfrm>
            <a:off x="17640300" y="7994925"/>
            <a:ext cx="596549" cy="2063476"/>
            <a:chOff x="17640300" y="7994925"/>
            <a:chExt cx="596549" cy="2063476"/>
          </a:xfrm>
        </p:grpSpPr>
        <p:pic>
          <p:nvPicPr>
            <p:cNvPr descr="preencoded.png" id="350" name="Google Shape;350;h25c1b1b562df5343_0_316"/>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351" name="Google Shape;351;h25c1b1b562df5343_0_31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2710"/>
                <a:buFont typeface="Inter"/>
                <a:buNone/>
              </a:pPr>
              <a:r>
                <a:rPr b="1" i="0" lang="en-US" sz="2710" u="none" cap="none" strike="noStrike">
                  <a:solidFill>
                    <a:srgbClr val="81F8FB"/>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52" name="Google Shape;352;h25c1b1b562df5343_0_316"/>
          <p:cNvSpPr/>
          <p:nvPr/>
        </p:nvSpPr>
        <p:spPr>
          <a:xfrm>
            <a:off x="5181600" y="857250"/>
            <a:ext cx="791520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BCFFFA"/>
              </a:buClr>
              <a:buSzPts val="6000"/>
              <a:buFont typeface="Oxanium"/>
              <a:buNone/>
            </a:pPr>
            <a:r>
              <a:rPr b="1" i="0" lang="en-US" sz="6000" u="none" cap="none" strike="noStrike">
                <a:solidFill>
                  <a:srgbClr val="BCFFFA"/>
                </a:solidFill>
                <a:latin typeface="Oxanium"/>
                <a:ea typeface="Oxanium"/>
                <a:cs typeface="Oxanium"/>
                <a:sym typeface="Oxanium"/>
              </a:rPr>
              <a:t>SOME GRAPH</a:t>
            </a:r>
            <a:endParaRPr b="0" i="0" sz="6000" u="none" cap="none" strike="noStrike">
              <a:solidFill>
                <a:schemeClr val="dk1"/>
              </a:solidFill>
              <a:latin typeface="Calibri"/>
              <a:ea typeface="Calibri"/>
              <a:cs typeface="Calibri"/>
              <a:sym typeface="Calibri"/>
            </a:endParaRPr>
          </a:p>
        </p:txBody>
      </p:sp>
      <p:grpSp>
        <p:nvGrpSpPr>
          <p:cNvPr id="353" name="Google Shape;353;h25c1b1b562df5343_0_316"/>
          <p:cNvGrpSpPr/>
          <p:nvPr/>
        </p:nvGrpSpPr>
        <p:grpSpPr>
          <a:xfrm>
            <a:off x="2038350" y="2824588"/>
            <a:ext cx="6709939" cy="4712767"/>
            <a:chOff x="2038350" y="2824588"/>
            <a:chExt cx="6709939" cy="4712767"/>
          </a:xfrm>
        </p:grpSpPr>
        <p:pic>
          <p:nvPicPr>
            <p:cNvPr descr="preencoded.png" id="354" name="Google Shape;354;h25c1b1b562df5343_0_316"/>
            <p:cNvPicPr preferRelativeResize="0"/>
            <p:nvPr/>
          </p:nvPicPr>
          <p:blipFill rotWithShape="1">
            <a:blip r:embed="rId5">
              <a:alphaModFix/>
            </a:blip>
            <a:srcRect b="0" l="0" r="0" t="0"/>
            <a:stretch/>
          </p:blipFill>
          <p:spPr>
            <a:xfrm>
              <a:off x="2530372" y="2824588"/>
              <a:ext cx="6217917" cy="4133250"/>
            </a:xfrm>
            <a:prstGeom prst="rect">
              <a:avLst/>
            </a:prstGeom>
            <a:noFill/>
            <a:ln>
              <a:noFill/>
            </a:ln>
          </p:spPr>
        </p:pic>
        <p:pic>
          <p:nvPicPr>
            <p:cNvPr descr="preencoded.png" id="355" name="Google Shape;355;h25c1b1b562df5343_0_316"/>
            <p:cNvPicPr preferRelativeResize="0"/>
            <p:nvPr/>
          </p:nvPicPr>
          <p:blipFill rotWithShape="1">
            <a:blip r:embed="rId6">
              <a:alphaModFix/>
            </a:blip>
            <a:srcRect b="0" l="0" r="0" t="0"/>
            <a:stretch/>
          </p:blipFill>
          <p:spPr>
            <a:xfrm>
              <a:off x="3384152" y="3139083"/>
              <a:ext cx="8673" cy="3943830"/>
            </a:xfrm>
            <a:prstGeom prst="rect">
              <a:avLst/>
            </a:prstGeom>
            <a:noFill/>
            <a:ln>
              <a:noFill/>
            </a:ln>
          </p:spPr>
        </p:pic>
        <p:pic>
          <p:nvPicPr>
            <p:cNvPr descr="preencoded.png" id="356" name="Google Shape;356;h25c1b1b562df5343_0_316"/>
            <p:cNvPicPr preferRelativeResize="0"/>
            <p:nvPr/>
          </p:nvPicPr>
          <p:blipFill rotWithShape="1">
            <a:blip r:embed="rId6">
              <a:alphaModFix/>
            </a:blip>
            <a:srcRect b="0" l="0" r="0" t="0"/>
            <a:stretch/>
          </p:blipFill>
          <p:spPr>
            <a:xfrm>
              <a:off x="4237930" y="3139083"/>
              <a:ext cx="8673" cy="3943830"/>
            </a:xfrm>
            <a:prstGeom prst="rect">
              <a:avLst/>
            </a:prstGeom>
            <a:noFill/>
            <a:ln>
              <a:noFill/>
            </a:ln>
          </p:spPr>
        </p:pic>
        <p:pic>
          <p:nvPicPr>
            <p:cNvPr descr="preencoded.png" id="357" name="Google Shape;357;h25c1b1b562df5343_0_316"/>
            <p:cNvPicPr preferRelativeResize="0"/>
            <p:nvPr/>
          </p:nvPicPr>
          <p:blipFill rotWithShape="1">
            <a:blip r:embed="rId6">
              <a:alphaModFix/>
            </a:blip>
            <a:srcRect b="0" l="0" r="0" t="0"/>
            <a:stretch/>
          </p:blipFill>
          <p:spPr>
            <a:xfrm>
              <a:off x="5091711" y="3139083"/>
              <a:ext cx="8673" cy="3943830"/>
            </a:xfrm>
            <a:prstGeom prst="rect">
              <a:avLst/>
            </a:prstGeom>
            <a:noFill/>
            <a:ln>
              <a:noFill/>
            </a:ln>
          </p:spPr>
        </p:pic>
        <p:pic>
          <p:nvPicPr>
            <p:cNvPr descr="preencoded.png" id="358" name="Google Shape;358;h25c1b1b562df5343_0_316"/>
            <p:cNvPicPr preferRelativeResize="0"/>
            <p:nvPr/>
          </p:nvPicPr>
          <p:blipFill rotWithShape="1">
            <a:blip r:embed="rId6">
              <a:alphaModFix/>
            </a:blip>
            <a:srcRect b="0" l="0" r="0" t="0"/>
            <a:stretch/>
          </p:blipFill>
          <p:spPr>
            <a:xfrm>
              <a:off x="5945489" y="3139083"/>
              <a:ext cx="8673" cy="3943830"/>
            </a:xfrm>
            <a:prstGeom prst="rect">
              <a:avLst/>
            </a:prstGeom>
            <a:noFill/>
            <a:ln>
              <a:noFill/>
            </a:ln>
          </p:spPr>
        </p:pic>
        <p:pic>
          <p:nvPicPr>
            <p:cNvPr descr="preencoded.png" id="359" name="Google Shape;359;h25c1b1b562df5343_0_316"/>
            <p:cNvPicPr preferRelativeResize="0"/>
            <p:nvPr/>
          </p:nvPicPr>
          <p:blipFill rotWithShape="1">
            <a:blip r:embed="rId6">
              <a:alphaModFix/>
            </a:blip>
            <a:srcRect b="0" l="0" r="0" t="0"/>
            <a:stretch/>
          </p:blipFill>
          <p:spPr>
            <a:xfrm>
              <a:off x="6799271" y="3139083"/>
              <a:ext cx="8673" cy="3943830"/>
            </a:xfrm>
            <a:prstGeom prst="rect">
              <a:avLst/>
            </a:prstGeom>
            <a:noFill/>
            <a:ln>
              <a:noFill/>
            </a:ln>
          </p:spPr>
        </p:pic>
        <p:pic>
          <p:nvPicPr>
            <p:cNvPr descr="preencoded.png" id="360" name="Google Shape;360;h25c1b1b562df5343_0_316"/>
            <p:cNvPicPr preferRelativeResize="0"/>
            <p:nvPr/>
          </p:nvPicPr>
          <p:blipFill rotWithShape="1">
            <a:blip r:embed="rId6">
              <a:alphaModFix/>
            </a:blip>
            <a:srcRect b="0" l="0" r="0" t="0"/>
            <a:stretch/>
          </p:blipFill>
          <p:spPr>
            <a:xfrm>
              <a:off x="7653049" y="3139083"/>
              <a:ext cx="8673" cy="3943830"/>
            </a:xfrm>
            <a:prstGeom prst="rect">
              <a:avLst/>
            </a:prstGeom>
            <a:noFill/>
            <a:ln>
              <a:noFill/>
            </a:ln>
          </p:spPr>
        </p:pic>
        <p:pic>
          <p:nvPicPr>
            <p:cNvPr descr="preencoded.png" id="361" name="Google Shape;361;h25c1b1b562df5343_0_316"/>
            <p:cNvPicPr preferRelativeResize="0"/>
            <p:nvPr/>
          </p:nvPicPr>
          <p:blipFill rotWithShape="1">
            <a:blip r:embed="rId6">
              <a:alphaModFix/>
            </a:blip>
            <a:srcRect b="0" l="0" r="0" t="0"/>
            <a:stretch/>
          </p:blipFill>
          <p:spPr>
            <a:xfrm>
              <a:off x="8506828" y="3139083"/>
              <a:ext cx="8673" cy="3943830"/>
            </a:xfrm>
            <a:prstGeom prst="rect">
              <a:avLst/>
            </a:prstGeom>
            <a:noFill/>
            <a:ln>
              <a:noFill/>
            </a:ln>
          </p:spPr>
        </p:pic>
        <p:pic>
          <p:nvPicPr>
            <p:cNvPr descr="preencoded.png" id="362" name="Google Shape;362;h25c1b1b562df5343_0_316"/>
            <p:cNvPicPr preferRelativeResize="0"/>
            <p:nvPr/>
          </p:nvPicPr>
          <p:blipFill rotWithShape="1">
            <a:blip r:embed="rId7">
              <a:alphaModFix/>
            </a:blip>
            <a:srcRect b="0" l="0" r="0" t="0"/>
            <a:stretch/>
          </p:blipFill>
          <p:spPr>
            <a:xfrm>
              <a:off x="2516122" y="4106724"/>
              <a:ext cx="6036870" cy="1780186"/>
            </a:xfrm>
            <a:prstGeom prst="rect">
              <a:avLst/>
            </a:prstGeom>
            <a:noFill/>
            <a:ln>
              <a:noFill/>
            </a:ln>
          </p:spPr>
        </p:pic>
        <p:pic>
          <p:nvPicPr>
            <p:cNvPr descr="preencoded.png" id="363" name="Google Shape;363;h25c1b1b562df5343_0_316"/>
            <p:cNvPicPr preferRelativeResize="0"/>
            <p:nvPr/>
          </p:nvPicPr>
          <p:blipFill rotWithShape="1">
            <a:blip r:embed="rId8">
              <a:alphaModFix/>
            </a:blip>
            <a:srcRect b="0" l="0" r="0" t="0"/>
            <a:stretch/>
          </p:blipFill>
          <p:spPr>
            <a:xfrm>
              <a:off x="2526404" y="4773581"/>
              <a:ext cx="6032267" cy="1701393"/>
            </a:xfrm>
            <a:prstGeom prst="rect">
              <a:avLst/>
            </a:prstGeom>
            <a:noFill/>
            <a:ln>
              <a:noFill/>
            </a:ln>
          </p:spPr>
        </p:pic>
        <p:pic>
          <p:nvPicPr>
            <p:cNvPr descr="preencoded.png" id="364" name="Google Shape;364;h25c1b1b562df5343_0_316"/>
            <p:cNvPicPr preferRelativeResize="0"/>
            <p:nvPr/>
          </p:nvPicPr>
          <p:blipFill rotWithShape="1">
            <a:blip r:embed="rId9">
              <a:alphaModFix/>
            </a:blip>
            <a:srcRect b="0" l="0" r="0" t="0"/>
            <a:stretch/>
          </p:blipFill>
          <p:spPr>
            <a:xfrm>
              <a:off x="3330897" y="4541732"/>
              <a:ext cx="115179" cy="115178"/>
            </a:xfrm>
            <a:prstGeom prst="rect">
              <a:avLst/>
            </a:prstGeom>
            <a:noFill/>
            <a:ln>
              <a:noFill/>
            </a:ln>
          </p:spPr>
        </p:pic>
        <p:pic>
          <p:nvPicPr>
            <p:cNvPr descr="preencoded.png" id="365" name="Google Shape;365;h25c1b1b562df5343_0_316"/>
            <p:cNvPicPr preferRelativeResize="0"/>
            <p:nvPr/>
          </p:nvPicPr>
          <p:blipFill rotWithShape="1">
            <a:blip r:embed="rId10">
              <a:alphaModFix/>
            </a:blip>
            <a:srcRect b="0" l="0" r="0" t="0"/>
            <a:stretch/>
          </p:blipFill>
          <p:spPr>
            <a:xfrm>
              <a:off x="3330897" y="5235848"/>
              <a:ext cx="115179" cy="115179"/>
            </a:xfrm>
            <a:prstGeom prst="rect">
              <a:avLst/>
            </a:prstGeom>
            <a:noFill/>
            <a:ln>
              <a:noFill/>
            </a:ln>
          </p:spPr>
        </p:pic>
        <p:pic>
          <p:nvPicPr>
            <p:cNvPr descr="preencoded.png" id="366" name="Google Shape;366;h25c1b1b562df5343_0_316"/>
            <p:cNvPicPr preferRelativeResize="0"/>
            <p:nvPr/>
          </p:nvPicPr>
          <p:blipFill rotWithShape="1">
            <a:blip r:embed="rId9">
              <a:alphaModFix/>
            </a:blip>
            <a:srcRect b="0" l="0" r="0" t="0"/>
            <a:stretch/>
          </p:blipFill>
          <p:spPr>
            <a:xfrm>
              <a:off x="4184677" y="4238458"/>
              <a:ext cx="115179" cy="115179"/>
            </a:xfrm>
            <a:prstGeom prst="rect">
              <a:avLst/>
            </a:prstGeom>
            <a:noFill/>
            <a:ln>
              <a:noFill/>
            </a:ln>
          </p:spPr>
        </p:pic>
        <p:pic>
          <p:nvPicPr>
            <p:cNvPr descr="preencoded.png" id="367" name="Google Shape;367;h25c1b1b562df5343_0_316"/>
            <p:cNvPicPr preferRelativeResize="0"/>
            <p:nvPr/>
          </p:nvPicPr>
          <p:blipFill rotWithShape="1">
            <a:blip r:embed="rId11">
              <a:alphaModFix/>
            </a:blip>
            <a:srcRect b="0" l="0" r="0" t="0"/>
            <a:stretch/>
          </p:blipFill>
          <p:spPr>
            <a:xfrm>
              <a:off x="4184677" y="5561633"/>
              <a:ext cx="115179" cy="115179"/>
            </a:xfrm>
            <a:prstGeom prst="rect">
              <a:avLst/>
            </a:prstGeom>
            <a:noFill/>
            <a:ln>
              <a:noFill/>
            </a:ln>
          </p:spPr>
        </p:pic>
        <p:pic>
          <p:nvPicPr>
            <p:cNvPr descr="preencoded.png" id="368" name="Google Shape;368;h25c1b1b562df5343_0_316"/>
            <p:cNvPicPr preferRelativeResize="0"/>
            <p:nvPr/>
          </p:nvPicPr>
          <p:blipFill rotWithShape="1">
            <a:blip r:embed="rId12">
              <a:alphaModFix/>
            </a:blip>
            <a:srcRect b="0" l="0" r="0" t="0"/>
            <a:stretch/>
          </p:blipFill>
          <p:spPr>
            <a:xfrm>
              <a:off x="5038458" y="5799609"/>
              <a:ext cx="115179" cy="115179"/>
            </a:xfrm>
            <a:prstGeom prst="rect">
              <a:avLst/>
            </a:prstGeom>
            <a:noFill/>
            <a:ln>
              <a:noFill/>
            </a:ln>
          </p:spPr>
        </p:pic>
        <p:pic>
          <p:nvPicPr>
            <p:cNvPr descr="preencoded.png" id="369" name="Google Shape;369;h25c1b1b562df5343_0_316"/>
            <p:cNvPicPr preferRelativeResize="0"/>
            <p:nvPr/>
          </p:nvPicPr>
          <p:blipFill rotWithShape="1">
            <a:blip r:embed="rId12">
              <a:alphaModFix/>
            </a:blip>
            <a:srcRect b="0" l="0" r="0" t="0"/>
            <a:stretch/>
          </p:blipFill>
          <p:spPr>
            <a:xfrm>
              <a:off x="5038458" y="4733869"/>
              <a:ext cx="115179" cy="115179"/>
            </a:xfrm>
            <a:prstGeom prst="rect">
              <a:avLst/>
            </a:prstGeom>
            <a:noFill/>
            <a:ln>
              <a:noFill/>
            </a:ln>
          </p:spPr>
        </p:pic>
        <p:pic>
          <p:nvPicPr>
            <p:cNvPr descr="preencoded.png" id="370" name="Google Shape;370;h25c1b1b562df5343_0_316"/>
            <p:cNvPicPr preferRelativeResize="0"/>
            <p:nvPr/>
          </p:nvPicPr>
          <p:blipFill rotWithShape="1">
            <a:blip r:embed="rId9">
              <a:alphaModFix/>
            </a:blip>
            <a:srcRect b="0" l="0" r="0" t="0"/>
            <a:stretch/>
          </p:blipFill>
          <p:spPr>
            <a:xfrm>
              <a:off x="5895705" y="5049924"/>
              <a:ext cx="115179" cy="115179"/>
            </a:xfrm>
            <a:prstGeom prst="rect">
              <a:avLst/>
            </a:prstGeom>
            <a:noFill/>
            <a:ln>
              <a:noFill/>
            </a:ln>
          </p:spPr>
        </p:pic>
        <p:pic>
          <p:nvPicPr>
            <p:cNvPr descr="preencoded.png" id="371" name="Google Shape;371;h25c1b1b562df5343_0_316"/>
            <p:cNvPicPr preferRelativeResize="0"/>
            <p:nvPr/>
          </p:nvPicPr>
          <p:blipFill rotWithShape="1">
            <a:blip r:embed="rId9">
              <a:alphaModFix/>
            </a:blip>
            <a:srcRect b="0" l="0" r="0" t="0"/>
            <a:stretch/>
          </p:blipFill>
          <p:spPr>
            <a:xfrm>
              <a:off x="5895705" y="4815483"/>
              <a:ext cx="115179" cy="115179"/>
            </a:xfrm>
            <a:prstGeom prst="rect">
              <a:avLst/>
            </a:prstGeom>
            <a:noFill/>
            <a:ln>
              <a:noFill/>
            </a:ln>
          </p:spPr>
        </p:pic>
        <p:pic>
          <p:nvPicPr>
            <p:cNvPr descr="preencoded.png" id="372" name="Google Shape;372;h25c1b1b562df5343_0_316"/>
            <p:cNvPicPr preferRelativeResize="0"/>
            <p:nvPr/>
          </p:nvPicPr>
          <p:blipFill rotWithShape="1">
            <a:blip r:embed="rId9">
              <a:alphaModFix/>
            </a:blip>
            <a:srcRect b="0" l="0" r="0" t="0"/>
            <a:stretch/>
          </p:blipFill>
          <p:spPr>
            <a:xfrm>
              <a:off x="6746016" y="5750682"/>
              <a:ext cx="115179" cy="115178"/>
            </a:xfrm>
            <a:prstGeom prst="rect">
              <a:avLst/>
            </a:prstGeom>
            <a:noFill/>
            <a:ln>
              <a:noFill/>
            </a:ln>
          </p:spPr>
        </p:pic>
        <p:pic>
          <p:nvPicPr>
            <p:cNvPr descr="preencoded.png" id="373" name="Google Shape;373;h25c1b1b562df5343_0_316"/>
            <p:cNvPicPr preferRelativeResize="0"/>
            <p:nvPr/>
          </p:nvPicPr>
          <p:blipFill rotWithShape="1">
            <a:blip r:embed="rId10">
              <a:alphaModFix/>
            </a:blip>
            <a:srcRect b="0" l="0" r="0" t="0"/>
            <a:stretch/>
          </p:blipFill>
          <p:spPr>
            <a:xfrm>
              <a:off x="6746016" y="5307657"/>
              <a:ext cx="115179" cy="115178"/>
            </a:xfrm>
            <a:prstGeom prst="rect">
              <a:avLst/>
            </a:prstGeom>
            <a:noFill/>
            <a:ln>
              <a:noFill/>
            </a:ln>
          </p:spPr>
        </p:pic>
        <p:pic>
          <p:nvPicPr>
            <p:cNvPr descr="preencoded.png" id="374" name="Google Shape;374;h25c1b1b562df5343_0_316"/>
            <p:cNvPicPr preferRelativeResize="0"/>
            <p:nvPr/>
          </p:nvPicPr>
          <p:blipFill rotWithShape="1">
            <a:blip r:embed="rId9">
              <a:alphaModFix/>
            </a:blip>
            <a:srcRect b="0" l="0" r="0" t="0"/>
            <a:stretch/>
          </p:blipFill>
          <p:spPr>
            <a:xfrm>
              <a:off x="7603266" y="5229337"/>
              <a:ext cx="115179" cy="115179"/>
            </a:xfrm>
            <a:prstGeom prst="rect">
              <a:avLst/>
            </a:prstGeom>
            <a:noFill/>
            <a:ln>
              <a:noFill/>
            </a:ln>
          </p:spPr>
        </p:pic>
        <p:pic>
          <p:nvPicPr>
            <p:cNvPr descr="preencoded.png" id="375" name="Google Shape;375;h25c1b1b562df5343_0_316"/>
            <p:cNvPicPr preferRelativeResize="0"/>
            <p:nvPr/>
          </p:nvPicPr>
          <p:blipFill rotWithShape="1">
            <a:blip r:embed="rId10">
              <a:alphaModFix/>
            </a:blip>
            <a:srcRect b="0" l="0" r="0" t="0"/>
            <a:stretch/>
          </p:blipFill>
          <p:spPr>
            <a:xfrm>
              <a:off x="7603266" y="4929578"/>
              <a:ext cx="115179" cy="115179"/>
            </a:xfrm>
            <a:prstGeom prst="rect">
              <a:avLst/>
            </a:prstGeom>
            <a:noFill/>
            <a:ln>
              <a:noFill/>
            </a:ln>
          </p:spPr>
        </p:pic>
        <p:sp>
          <p:nvSpPr>
            <p:cNvPr id="376" name="Google Shape;376;h25c1b1b562df5343_0_316"/>
            <p:cNvSpPr/>
            <p:nvPr/>
          </p:nvSpPr>
          <p:spPr>
            <a:xfrm>
              <a:off x="2239561" y="674963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1366"/>
                <a:buFont typeface="Lato"/>
                <a:buNone/>
              </a:pPr>
              <a:r>
                <a:rPr b="0" i="0" lang="en-US" sz="1366" u="none" cap="none" strike="noStrike">
                  <a:solidFill>
                    <a:srgbClr val="81F8FB"/>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77" name="Google Shape;377;h25c1b1b562df5343_0_316"/>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1639"/>
                <a:buFont typeface="Lato"/>
                <a:buNone/>
              </a:pPr>
              <a:r>
                <a:rPr b="0" i="0" lang="en-US" sz="1639" u="none" cap="none" strike="noStrike">
                  <a:solidFill>
                    <a:srgbClr val="81F8FB"/>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78" name="Google Shape;378;h25c1b1b562df5343_0_316"/>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1639"/>
                <a:buFont typeface="Lato"/>
                <a:buNone/>
              </a:pPr>
              <a:r>
                <a:rPr b="0" i="0" lang="en-US" sz="1639" u="none" cap="none" strike="noStrike">
                  <a:solidFill>
                    <a:srgbClr val="81F8FB"/>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79" name="Google Shape;379;h25c1b1b562df5343_0_316"/>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1639"/>
                <a:buFont typeface="Lato"/>
                <a:buNone/>
              </a:pPr>
              <a:r>
                <a:rPr b="0" i="0" lang="en-US" sz="1639" u="none" cap="none" strike="noStrike">
                  <a:solidFill>
                    <a:srgbClr val="81F8FB"/>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80" name="Google Shape;380;h25c1b1b562df5343_0_316"/>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1639"/>
                <a:buFont typeface="Lato"/>
                <a:buNone/>
              </a:pPr>
              <a:r>
                <a:rPr b="0" i="0" lang="en-US" sz="1639" u="none" cap="none" strike="noStrike">
                  <a:solidFill>
                    <a:srgbClr val="81F8FB"/>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81" name="Google Shape;381;h25c1b1b562df5343_0_316"/>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1639"/>
                <a:buFont typeface="Lato"/>
                <a:buNone/>
              </a:pPr>
              <a:r>
                <a:rPr b="0" i="0" lang="en-US" sz="1639" u="none" cap="none" strike="noStrike">
                  <a:solidFill>
                    <a:srgbClr val="81F8FB"/>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82" name="Google Shape;382;h25c1b1b562df5343_0_316"/>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1639"/>
                <a:buFont typeface="Lato"/>
                <a:buNone/>
              </a:pPr>
              <a:r>
                <a:rPr b="0" i="0" lang="en-US" sz="1639" u="none" cap="none" strike="noStrike">
                  <a:solidFill>
                    <a:srgbClr val="81F8FB"/>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83" name="Google Shape;383;h25c1b1b562df5343_0_316"/>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1639"/>
                <a:buFont typeface="Lato"/>
                <a:buNone/>
              </a:pPr>
              <a:r>
                <a:rPr b="0" i="0" lang="en-US" sz="1639" u="none" cap="none" strike="noStrike">
                  <a:solidFill>
                    <a:srgbClr val="81F8FB"/>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84" name="Google Shape;384;h25c1b1b562df5343_0_316"/>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1639"/>
                <a:buFont typeface="Lato"/>
                <a:buNone/>
              </a:pPr>
              <a:r>
                <a:rPr b="0" i="0" lang="en-US" sz="1639" u="none" cap="none" strike="noStrike">
                  <a:solidFill>
                    <a:srgbClr val="81F8FB"/>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85" name="Google Shape;385;h25c1b1b562df5343_0_316"/>
            <p:cNvSpPr/>
            <p:nvPr/>
          </p:nvSpPr>
          <p:spPr>
            <a:xfrm>
              <a:off x="2138972" y="6361565"/>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1366"/>
                <a:buFont typeface="Lato"/>
                <a:buNone/>
              </a:pPr>
              <a:r>
                <a:rPr b="0" i="0" lang="en-US" sz="1366" u="none" cap="none" strike="noStrike">
                  <a:solidFill>
                    <a:srgbClr val="81F8FB"/>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86" name="Google Shape;386;h25c1b1b562df5343_0_316"/>
            <p:cNvSpPr/>
            <p:nvPr/>
          </p:nvSpPr>
          <p:spPr>
            <a:xfrm>
              <a:off x="2138972" y="597345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1366"/>
                <a:buFont typeface="Lato"/>
                <a:buNone/>
              </a:pPr>
              <a:r>
                <a:rPr b="0" i="0" lang="en-US" sz="1366" u="none" cap="none" strike="noStrike">
                  <a:solidFill>
                    <a:srgbClr val="81F8FB"/>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87" name="Google Shape;387;h25c1b1b562df5343_0_316"/>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1366"/>
                <a:buFont typeface="Lato"/>
                <a:buNone/>
              </a:pPr>
              <a:r>
                <a:rPr b="0" i="0" lang="en-US" sz="1366" u="none" cap="none" strike="noStrike">
                  <a:solidFill>
                    <a:srgbClr val="81F8FB"/>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88" name="Google Shape;388;h25c1b1b562df5343_0_316"/>
            <p:cNvSpPr/>
            <p:nvPr/>
          </p:nvSpPr>
          <p:spPr>
            <a:xfrm>
              <a:off x="2138972" y="519720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1366"/>
                <a:buFont typeface="Lato"/>
                <a:buNone/>
              </a:pPr>
              <a:r>
                <a:rPr b="0" i="0" lang="en-US" sz="1366" u="none" cap="none" strike="noStrike">
                  <a:solidFill>
                    <a:srgbClr val="81F8FB"/>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389" name="Google Shape;389;h25c1b1b562df5343_0_316"/>
            <p:cNvSpPr/>
            <p:nvPr/>
          </p:nvSpPr>
          <p:spPr>
            <a:xfrm>
              <a:off x="2138972" y="4809232"/>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1366"/>
                <a:buFont typeface="Lato"/>
                <a:buNone/>
              </a:pPr>
              <a:r>
                <a:rPr b="0" i="0" lang="en-US" sz="1366" u="none" cap="none" strike="noStrike">
                  <a:solidFill>
                    <a:srgbClr val="81F8FB"/>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390" name="Google Shape;390;h25c1b1b562df5343_0_316"/>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1366"/>
                <a:buFont typeface="Lato"/>
                <a:buNone/>
              </a:pPr>
              <a:r>
                <a:rPr b="0" i="0" lang="en-US" sz="1366" u="none" cap="none" strike="noStrike">
                  <a:solidFill>
                    <a:srgbClr val="81F8FB"/>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391" name="Google Shape;391;h25c1b1b562df5343_0_316"/>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1366"/>
                <a:buFont typeface="Lato"/>
                <a:buNone/>
              </a:pPr>
              <a:r>
                <a:rPr b="0" i="0" lang="en-US" sz="1366" u="none" cap="none" strike="noStrike">
                  <a:solidFill>
                    <a:srgbClr val="81F8FB"/>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392" name="Google Shape;392;h25c1b1b562df5343_0_316"/>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1366"/>
                <a:buFont typeface="Lato"/>
                <a:buNone/>
              </a:pPr>
              <a:r>
                <a:rPr b="0" i="0" lang="en-US" sz="1366" u="none" cap="none" strike="noStrike">
                  <a:solidFill>
                    <a:srgbClr val="81F8FB"/>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393" name="Google Shape;393;h25c1b1b562df5343_0_316"/>
            <p:cNvSpPr/>
            <p:nvPr/>
          </p:nvSpPr>
          <p:spPr>
            <a:xfrm>
              <a:off x="2138972" y="325688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1366"/>
                <a:buFont typeface="Lato"/>
                <a:buNone/>
              </a:pPr>
              <a:r>
                <a:rPr b="0" i="0" lang="en-US" sz="1366" u="none" cap="none" strike="noStrike">
                  <a:solidFill>
                    <a:srgbClr val="81F8FB"/>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394" name="Google Shape;394;h25c1b1b562df5343_0_316"/>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1366"/>
                <a:buFont typeface="Lato"/>
                <a:buNone/>
              </a:pPr>
              <a:r>
                <a:rPr b="0" i="0" lang="en-US" sz="1366" u="none" cap="none" strike="noStrike">
                  <a:solidFill>
                    <a:srgbClr val="81F8FB"/>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395" name="Google Shape;395;h25c1b1b562df5343_0_316"/>
          <p:cNvGrpSpPr/>
          <p:nvPr/>
        </p:nvGrpSpPr>
        <p:grpSpPr>
          <a:xfrm>
            <a:off x="10801350" y="3143250"/>
            <a:ext cx="4181476" cy="4181456"/>
            <a:chOff x="10801350" y="3143250"/>
            <a:chExt cx="4181476" cy="4181456"/>
          </a:xfrm>
        </p:grpSpPr>
        <p:pic>
          <p:nvPicPr>
            <p:cNvPr descr="preencoded.png" id="396" name="Google Shape;396;h25c1b1b562df5343_0_316"/>
            <p:cNvPicPr preferRelativeResize="0"/>
            <p:nvPr/>
          </p:nvPicPr>
          <p:blipFill rotWithShape="1">
            <a:blip r:embed="rId13">
              <a:alphaModFix/>
            </a:blip>
            <a:srcRect b="0" l="0" r="0" t="0"/>
            <a:stretch/>
          </p:blipFill>
          <p:spPr>
            <a:xfrm>
              <a:off x="12892088" y="3143250"/>
              <a:ext cx="2090738" cy="3569103"/>
            </a:xfrm>
            <a:prstGeom prst="rect">
              <a:avLst/>
            </a:prstGeom>
            <a:noFill/>
            <a:ln>
              <a:noFill/>
            </a:ln>
          </p:spPr>
        </p:pic>
        <p:pic>
          <p:nvPicPr>
            <p:cNvPr descr="preencoded.png" id="397" name="Google Shape;397;h25c1b1b562df5343_0_316"/>
            <p:cNvPicPr preferRelativeResize="0"/>
            <p:nvPr/>
          </p:nvPicPr>
          <p:blipFill rotWithShape="1">
            <a:blip r:embed="rId14">
              <a:alphaModFix/>
            </a:blip>
            <a:srcRect b="0" l="0" r="0" t="0"/>
            <a:stretch/>
          </p:blipFill>
          <p:spPr>
            <a:xfrm>
              <a:off x="11413713" y="6268845"/>
              <a:ext cx="2956750" cy="1055861"/>
            </a:xfrm>
            <a:prstGeom prst="rect">
              <a:avLst/>
            </a:prstGeom>
            <a:noFill/>
            <a:ln>
              <a:noFill/>
            </a:ln>
          </p:spPr>
        </p:pic>
        <p:pic>
          <p:nvPicPr>
            <p:cNvPr descr="preencoded.png" id="398" name="Google Shape;398;h25c1b1b562df5343_0_316"/>
            <p:cNvPicPr preferRelativeResize="0"/>
            <p:nvPr/>
          </p:nvPicPr>
          <p:blipFill rotWithShape="1">
            <a:blip r:embed="rId15">
              <a:alphaModFix/>
            </a:blip>
            <a:srcRect b="0" l="0" r="0" t="0"/>
            <a:stretch/>
          </p:blipFill>
          <p:spPr>
            <a:xfrm>
              <a:off x="10801350" y="3143250"/>
              <a:ext cx="2090738" cy="3569103"/>
            </a:xfrm>
            <a:prstGeom prst="rect">
              <a:avLst/>
            </a:prstGeom>
            <a:noFill/>
            <a:ln>
              <a:noFill/>
            </a:ln>
          </p:spPr>
        </p:pic>
        <p:sp>
          <p:nvSpPr>
            <p:cNvPr id="399" name="Google Shape;399;h25c1b1b562df5343_0_316"/>
            <p:cNvSpPr/>
            <p:nvPr/>
          </p:nvSpPr>
          <p:spPr>
            <a:xfrm>
              <a:off x="12168188" y="4748213"/>
              <a:ext cx="16173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34.574</a:t>
              </a:r>
              <a:endParaRPr b="0" i="0" sz="3600" u="none" cap="none" strike="noStrike">
                <a:solidFill>
                  <a:schemeClr val="dk1"/>
                </a:solidFill>
                <a:latin typeface="Calibri"/>
                <a:ea typeface="Calibri"/>
                <a:cs typeface="Calibri"/>
                <a:sym typeface="Calibri"/>
              </a:endParaRPr>
            </a:p>
          </p:txBody>
        </p:sp>
        <p:sp>
          <p:nvSpPr>
            <p:cNvPr id="400" name="Google Shape;400;h25c1b1b562df5343_0_316"/>
            <p:cNvSpPr/>
            <p:nvPr/>
          </p:nvSpPr>
          <p:spPr>
            <a:xfrm>
              <a:off x="12558713" y="5319713"/>
              <a:ext cx="7830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Total</a:t>
              </a:r>
              <a:endParaRPr b="0" i="0" sz="2400" u="none" cap="none" strike="noStrike">
                <a:solidFill>
                  <a:schemeClr val="dk1"/>
                </a:solidFill>
                <a:latin typeface="Calibri"/>
                <a:ea typeface="Calibri"/>
                <a:cs typeface="Calibri"/>
                <a:sym typeface="Calibri"/>
              </a:endParaRPr>
            </a:p>
          </p:txBody>
        </p:sp>
      </p:grpSp>
      <p:grpSp>
        <p:nvGrpSpPr>
          <p:cNvPr id="401" name="Google Shape;401;h25c1b1b562df5343_0_316"/>
          <p:cNvGrpSpPr/>
          <p:nvPr/>
        </p:nvGrpSpPr>
        <p:grpSpPr>
          <a:xfrm>
            <a:off x="9898380" y="7886700"/>
            <a:ext cx="5997000" cy="1554600"/>
            <a:chOff x="9898380" y="7886700"/>
            <a:chExt cx="5997000" cy="1554600"/>
          </a:xfrm>
        </p:grpSpPr>
        <p:sp>
          <p:nvSpPr>
            <p:cNvPr id="402" name="Google Shape;402;h25c1b1b562df5343_0_316"/>
            <p:cNvSpPr/>
            <p:nvPr/>
          </p:nvSpPr>
          <p:spPr>
            <a:xfrm>
              <a:off x="9898380" y="7886700"/>
              <a:ext cx="59970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TREASURE FOUND</a:t>
              </a:r>
              <a:endParaRPr b="0" i="0" sz="3600" u="none" cap="none" strike="noStrike">
                <a:solidFill>
                  <a:schemeClr val="dk1"/>
                </a:solidFill>
                <a:latin typeface="Calibri"/>
                <a:ea typeface="Calibri"/>
                <a:cs typeface="Calibri"/>
                <a:sym typeface="Calibri"/>
              </a:endParaRPr>
            </a:p>
          </p:txBody>
        </p:sp>
        <p:sp>
          <p:nvSpPr>
            <p:cNvPr id="403" name="Google Shape;403;h25c1b1b562df5343_0_316"/>
            <p:cNvSpPr/>
            <p:nvPr/>
          </p:nvSpPr>
          <p:spPr>
            <a:xfrm>
              <a:off x="9913620" y="8534400"/>
              <a:ext cx="5966400" cy="906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404" name="Google Shape;404;h25c1b1b562df5343_0_316"/>
          <p:cNvGrpSpPr/>
          <p:nvPr/>
        </p:nvGrpSpPr>
        <p:grpSpPr>
          <a:xfrm>
            <a:off x="2392680" y="7886700"/>
            <a:ext cx="5997000" cy="1554600"/>
            <a:chOff x="2392680" y="7886700"/>
            <a:chExt cx="5997000" cy="1554600"/>
          </a:xfrm>
        </p:grpSpPr>
        <p:sp>
          <p:nvSpPr>
            <p:cNvPr id="405" name="Google Shape;405;h25c1b1b562df5343_0_316"/>
            <p:cNvSpPr/>
            <p:nvPr/>
          </p:nvSpPr>
          <p:spPr>
            <a:xfrm>
              <a:off x="2392680" y="7886700"/>
              <a:ext cx="59970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SPELLCASTING PROGRESS</a:t>
              </a:r>
              <a:endParaRPr b="0" i="0" sz="3600" u="none" cap="none" strike="noStrike">
                <a:solidFill>
                  <a:schemeClr val="dk1"/>
                </a:solidFill>
                <a:latin typeface="Calibri"/>
                <a:ea typeface="Calibri"/>
                <a:cs typeface="Calibri"/>
                <a:sym typeface="Calibri"/>
              </a:endParaRPr>
            </a:p>
          </p:txBody>
        </p:sp>
        <p:sp>
          <p:nvSpPr>
            <p:cNvPr id="406" name="Google Shape;406;h25c1b1b562df5343_0_316"/>
            <p:cNvSpPr/>
            <p:nvPr/>
          </p:nvSpPr>
          <p:spPr>
            <a:xfrm>
              <a:off x="2407920" y="8534400"/>
              <a:ext cx="5966400" cy="906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5233D"/>
        </a:solidFill>
      </p:bgPr>
    </p:bg>
    <p:spTree>
      <p:nvGrpSpPr>
        <p:cNvPr id="411" name="Shape 411"/>
        <p:cNvGrpSpPr/>
        <p:nvPr/>
      </p:nvGrpSpPr>
      <p:grpSpPr>
        <a:xfrm>
          <a:off x="0" y="0"/>
          <a:ext cx="0" cy="0"/>
          <a:chOff x="0" y="0"/>
          <a:chExt cx="0" cy="0"/>
        </a:xfrm>
      </p:grpSpPr>
      <p:grpSp>
        <p:nvGrpSpPr>
          <p:cNvPr id="412" name="Google Shape;412;h25c1b1b562df5343_0_381"/>
          <p:cNvGrpSpPr/>
          <p:nvPr/>
        </p:nvGrpSpPr>
        <p:grpSpPr>
          <a:xfrm>
            <a:off x="0" y="0"/>
            <a:ext cx="18288000" cy="10287000"/>
            <a:chOff x="0" y="0"/>
            <a:chExt cx="18288000" cy="10287000"/>
          </a:xfrm>
        </p:grpSpPr>
        <p:sp>
          <p:nvSpPr>
            <p:cNvPr id="413" name="Google Shape;413;h25c1b1b562df5343_0_381"/>
            <p:cNvSpPr/>
            <p:nvPr/>
          </p:nvSpPr>
          <p:spPr>
            <a:xfrm>
              <a:off x="0" y="0"/>
              <a:ext cx="18288000" cy="10287000"/>
            </a:xfrm>
            <a:prstGeom prst="rect">
              <a:avLst/>
            </a:prstGeom>
            <a:solidFill>
              <a:srgbClr val="1523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14" name="Google Shape;414;h25c1b1b562df5343_0_381"/>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grpSp>
        <p:nvGrpSpPr>
          <p:cNvPr id="415" name="Google Shape;415;h25c1b1b562df5343_0_381"/>
          <p:cNvGrpSpPr/>
          <p:nvPr/>
        </p:nvGrpSpPr>
        <p:grpSpPr>
          <a:xfrm>
            <a:off x="17640300" y="7994925"/>
            <a:ext cx="596549" cy="2063476"/>
            <a:chOff x="17640300" y="7994925"/>
            <a:chExt cx="596549" cy="2063476"/>
          </a:xfrm>
        </p:grpSpPr>
        <p:pic>
          <p:nvPicPr>
            <p:cNvPr descr="preencoded.png" id="416" name="Google Shape;416;h25c1b1b562df5343_0_381"/>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17" name="Google Shape;417;h25c1b1b562df5343_0_38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2710"/>
                <a:buFont typeface="Inter"/>
                <a:buNone/>
              </a:pPr>
              <a:r>
                <a:rPr b="1" i="0" lang="en-US" sz="2710" u="none" cap="none" strike="noStrike">
                  <a:solidFill>
                    <a:srgbClr val="81F8FB"/>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18" name="Google Shape;418;h25c1b1b562df5343_0_381"/>
          <p:cNvGrpSpPr/>
          <p:nvPr/>
        </p:nvGrpSpPr>
        <p:grpSpPr>
          <a:xfrm>
            <a:off x="10086975" y="5153025"/>
            <a:ext cx="6644700" cy="1630800"/>
            <a:chOff x="10086975" y="5153025"/>
            <a:chExt cx="6644700" cy="1630800"/>
          </a:xfrm>
        </p:grpSpPr>
        <p:sp>
          <p:nvSpPr>
            <p:cNvPr id="419" name="Google Shape;419;h25c1b1b562df5343_0_381"/>
            <p:cNvSpPr/>
            <p:nvPr/>
          </p:nvSpPr>
          <p:spPr>
            <a:xfrm>
              <a:off x="10086975" y="5153025"/>
              <a:ext cx="66447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A WEB APPLICATION</a:t>
              </a:r>
              <a:endParaRPr b="0" i="0" sz="3600" u="none" cap="none" strike="noStrike">
                <a:solidFill>
                  <a:schemeClr val="dk1"/>
                </a:solidFill>
                <a:latin typeface="Calibri"/>
                <a:ea typeface="Calibri"/>
                <a:cs typeface="Calibri"/>
                <a:sym typeface="Calibri"/>
              </a:endParaRPr>
            </a:p>
          </p:txBody>
        </p:sp>
        <p:sp>
          <p:nvSpPr>
            <p:cNvPr id="420" name="Google Shape;420;h25c1b1b562df5343_0_381"/>
            <p:cNvSpPr/>
            <p:nvPr/>
          </p:nvSpPr>
          <p:spPr>
            <a:xfrm>
              <a:off x="10086975" y="5876925"/>
              <a:ext cx="66141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421" name="Google Shape;421;h25c1b1b562df5343_0_381"/>
          <p:cNvPicPr preferRelativeResize="0"/>
          <p:nvPr/>
        </p:nvPicPr>
        <p:blipFill rotWithShape="1">
          <a:blip r:embed="rId5">
            <a:alphaModFix/>
          </a:blip>
          <a:srcRect b="0" l="0" r="0" t="0"/>
          <a:stretch/>
        </p:blipFill>
        <p:spPr>
          <a:xfrm>
            <a:off x="190500" y="2438400"/>
            <a:ext cx="10325100" cy="6124575"/>
          </a:xfrm>
          <a:prstGeom prst="rect">
            <a:avLst/>
          </a:prstGeom>
          <a:noFill/>
          <a:ln>
            <a:noFill/>
          </a:ln>
        </p:spPr>
      </p:pic>
      <p:pic>
        <p:nvPicPr>
          <p:cNvPr descr="preencoded.png" id="422" name="Google Shape;422;h25c1b1b562df5343_0_381"/>
          <p:cNvPicPr preferRelativeResize="0"/>
          <p:nvPr/>
        </p:nvPicPr>
        <p:blipFill rotWithShape="1">
          <a:blip r:embed="rId6">
            <a:alphaModFix/>
          </a:blip>
          <a:srcRect b="0" l="0" r="0" t="0"/>
          <a:stretch/>
        </p:blipFill>
        <p:spPr>
          <a:xfrm>
            <a:off x="1638300" y="2695575"/>
            <a:ext cx="7419975" cy="4867275"/>
          </a:xfrm>
          <a:prstGeom prst="rect">
            <a:avLst/>
          </a:prstGeom>
          <a:noFill/>
          <a:ln>
            <a:noFill/>
          </a:ln>
        </p:spPr>
      </p:pic>
      <p:sp>
        <p:nvSpPr>
          <p:cNvPr id="423" name="Google Shape;423;h25c1b1b562df5343_0_381"/>
          <p:cNvSpPr/>
          <p:nvPr/>
        </p:nvSpPr>
        <p:spPr>
          <a:xfrm>
            <a:off x="10029825" y="3552825"/>
            <a:ext cx="7915200" cy="2171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CFFFA"/>
              </a:buClr>
              <a:buSzPts val="6000"/>
              <a:buFont typeface="Oxanium"/>
              <a:buNone/>
            </a:pPr>
            <a:r>
              <a:rPr b="1" i="0" lang="en-US" sz="6000" u="none" cap="none" strike="noStrike">
                <a:solidFill>
                  <a:srgbClr val="BCFFFA"/>
                </a:solidFill>
                <a:latin typeface="Oxanium"/>
                <a:ea typeface="Oxanium"/>
                <a:cs typeface="Oxanium"/>
                <a:sym typeface="Oxanium"/>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5233D"/>
        </a:solidFill>
      </p:bgPr>
    </p:bg>
    <p:spTree>
      <p:nvGrpSpPr>
        <p:cNvPr id="428" name="Shape 428"/>
        <p:cNvGrpSpPr/>
        <p:nvPr/>
      </p:nvGrpSpPr>
      <p:grpSpPr>
        <a:xfrm>
          <a:off x="0" y="0"/>
          <a:ext cx="0" cy="0"/>
          <a:chOff x="0" y="0"/>
          <a:chExt cx="0" cy="0"/>
        </a:xfrm>
      </p:grpSpPr>
      <p:grpSp>
        <p:nvGrpSpPr>
          <p:cNvPr id="429" name="Google Shape;429;h25c1b1b562df5343_0_397"/>
          <p:cNvGrpSpPr/>
          <p:nvPr/>
        </p:nvGrpSpPr>
        <p:grpSpPr>
          <a:xfrm>
            <a:off x="0" y="0"/>
            <a:ext cx="18288000" cy="10287000"/>
            <a:chOff x="0" y="0"/>
            <a:chExt cx="18288000" cy="10287000"/>
          </a:xfrm>
        </p:grpSpPr>
        <p:sp>
          <p:nvSpPr>
            <p:cNvPr id="430" name="Google Shape;430;h25c1b1b562df5343_0_397"/>
            <p:cNvSpPr/>
            <p:nvPr/>
          </p:nvSpPr>
          <p:spPr>
            <a:xfrm>
              <a:off x="0" y="0"/>
              <a:ext cx="18288000" cy="10287000"/>
            </a:xfrm>
            <a:prstGeom prst="rect">
              <a:avLst/>
            </a:prstGeom>
            <a:solidFill>
              <a:srgbClr val="1523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31" name="Google Shape;431;h25c1b1b562df5343_0_397"/>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grpSp>
        <p:nvGrpSpPr>
          <p:cNvPr id="432" name="Google Shape;432;h25c1b1b562df5343_0_397"/>
          <p:cNvGrpSpPr/>
          <p:nvPr/>
        </p:nvGrpSpPr>
        <p:grpSpPr>
          <a:xfrm>
            <a:off x="17640300" y="7994925"/>
            <a:ext cx="596549" cy="2063476"/>
            <a:chOff x="17640300" y="7994925"/>
            <a:chExt cx="596549" cy="2063476"/>
          </a:xfrm>
        </p:grpSpPr>
        <p:pic>
          <p:nvPicPr>
            <p:cNvPr descr="preencoded.png" id="433" name="Google Shape;433;h25c1b1b562df5343_0_397"/>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34" name="Google Shape;434;h25c1b1b562df5343_0_39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2710"/>
                <a:buFont typeface="Inter"/>
                <a:buNone/>
              </a:pPr>
              <a:r>
                <a:rPr b="1" i="0" lang="en-US" sz="2710" u="none" cap="none" strike="noStrike">
                  <a:solidFill>
                    <a:srgbClr val="81F8FB"/>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35" name="Google Shape;435;h25c1b1b562df5343_0_397"/>
          <p:cNvGrpSpPr/>
          <p:nvPr/>
        </p:nvGrpSpPr>
        <p:grpSpPr>
          <a:xfrm>
            <a:off x="2209800" y="3114675"/>
            <a:ext cx="6644700" cy="1630800"/>
            <a:chOff x="2209800" y="3114675"/>
            <a:chExt cx="6644700" cy="1630800"/>
          </a:xfrm>
        </p:grpSpPr>
        <p:sp>
          <p:nvSpPr>
            <p:cNvPr id="436" name="Google Shape;436;h25c1b1b562df5343_0_397"/>
            <p:cNvSpPr/>
            <p:nvPr/>
          </p:nvSpPr>
          <p:spPr>
            <a:xfrm>
              <a:off x="2209800" y="3114675"/>
              <a:ext cx="66447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AN MOBILE APP</a:t>
              </a:r>
              <a:endParaRPr b="0" i="0" sz="3600" u="none" cap="none" strike="noStrike">
                <a:solidFill>
                  <a:schemeClr val="dk1"/>
                </a:solidFill>
                <a:latin typeface="Calibri"/>
                <a:ea typeface="Calibri"/>
                <a:cs typeface="Calibri"/>
                <a:sym typeface="Calibri"/>
              </a:endParaRPr>
            </a:p>
          </p:txBody>
        </p:sp>
        <p:sp>
          <p:nvSpPr>
            <p:cNvPr id="437" name="Google Shape;437;h25c1b1b562df5343_0_397"/>
            <p:cNvSpPr/>
            <p:nvPr/>
          </p:nvSpPr>
          <p:spPr>
            <a:xfrm>
              <a:off x="2209800" y="3838575"/>
              <a:ext cx="66141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38" name="Google Shape;438;h25c1b1b562df5343_0_397"/>
          <p:cNvSpPr/>
          <p:nvPr/>
        </p:nvSpPr>
        <p:spPr>
          <a:xfrm>
            <a:off x="2209800" y="5743575"/>
            <a:ext cx="6776100" cy="27165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Live your fantasy dreams</a:t>
            </a:r>
            <a:endParaRPr b="0" i="0" sz="2400" u="none" cap="none" strike="noStrike">
              <a:solidFill>
                <a:schemeClr val="dk1"/>
              </a:solidFill>
              <a:latin typeface="Calibri"/>
              <a:ea typeface="Calibri"/>
              <a:cs typeface="Calibri"/>
              <a:sym typeface="Calibri"/>
            </a:endParaRPr>
          </a:p>
        </p:txBody>
      </p:sp>
      <p:sp>
        <p:nvSpPr>
          <p:cNvPr id="439" name="Google Shape;439;h25c1b1b562df5343_0_397"/>
          <p:cNvSpPr/>
          <p:nvPr/>
        </p:nvSpPr>
        <p:spPr>
          <a:xfrm>
            <a:off x="2171700" y="1390650"/>
            <a:ext cx="95727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CFFFA"/>
              </a:buClr>
              <a:buSzPts val="6000"/>
              <a:buFont typeface="Oxanium"/>
              <a:buNone/>
            </a:pPr>
            <a:r>
              <a:rPr b="1" i="0" lang="en-US" sz="6000" u="none" cap="none" strike="noStrike">
                <a:solidFill>
                  <a:srgbClr val="BCFFFA"/>
                </a:solidFill>
                <a:latin typeface="Oxanium"/>
                <a:ea typeface="Oxanium"/>
                <a:cs typeface="Oxanium"/>
                <a:sym typeface="Oxanium"/>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40" name="Google Shape;440;h25c1b1b562df5343_0_397"/>
          <p:cNvPicPr preferRelativeResize="0"/>
          <p:nvPr/>
        </p:nvPicPr>
        <p:blipFill rotWithShape="1">
          <a:blip r:embed="rId5">
            <a:alphaModFix/>
          </a:blip>
          <a:srcRect b="0" l="0" r="0" t="0"/>
          <a:stretch/>
        </p:blipFill>
        <p:spPr>
          <a:xfrm>
            <a:off x="11591925" y="771525"/>
            <a:ext cx="4105275" cy="8886825"/>
          </a:xfrm>
          <a:prstGeom prst="rect">
            <a:avLst/>
          </a:prstGeom>
          <a:noFill/>
          <a:ln>
            <a:noFill/>
          </a:ln>
        </p:spPr>
      </p:pic>
      <p:pic>
        <p:nvPicPr>
          <p:cNvPr descr="preencoded.png" id="441" name="Google Shape;441;h25c1b1b562df5343_0_397"/>
          <p:cNvPicPr preferRelativeResize="0"/>
          <p:nvPr/>
        </p:nvPicPr>
        <p:blipFill rotWithShape="1">
          <a:blip r:embed="rId6">
            <a:alphaModFix/>
          </a:blip>
          <a:srcRect b="0" l="0" r="0" t="0"/>
          <a:stretch/>
        </p:blipFill>
        <p:spPr>
          <a:xfrm>
            <a:off x="11734800" y="1323975"/>
            <a:ext cx="3829050" cy="8096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5233D"/>
        </a:solidFill>
      </p:bgPr>
    </p:bg>
    <p:spTree>
      <p:nvGrpSpPr>
        <p:cNvPr id="446" name="Shape 446"/>
        <p:cNvGrpSpPr/>
        <p:nvPr/>
      </p:nvGrpSpPr>
      <p:grpSpPr>
        <a:xfrm>
          <a:off x="0" y="0"/>
          <a:ext cx="0" cy="0"/>
          <a:chOff x="0" y="0"/>
          <a:chExt cx="0" cy="0"/>
        </a:xfrm>
      </p:grpSpPr>
      <p:grpSp>
        <p:nvGrpSpPr>
          <p:cNvPr id="447" name="Google Shape;447;h25c1b1b562df5343_0_414"/>
          <p:cNvGrpSpPr/>
          <p:nvPr/>
        </p:nvGrpSpPr>
        <p:grpSpPr>
          <a:xfrm>
            <a:off x="0" y="0"/>
            <a:ext cx="18288000" cy="10287000"/>
            <a:chOff x="0" y="0"/>
            <a:chExt cx="18288000" cy="10287000"/>
          </a:xfrm>
        </p:grpSpPr>
        <p:sp>
          <p:nvSpPr>
            <p:cNvPr id="448" name="Google Shape;448;h25c1b1b562df5343_0_414"/>
            <p:cNvSpPr/>
            <p:nvPr/>
          </p:nvSpPr>
          <p:spPr>
            <a:xfrm>
              <a:off x="0" y="0"/>
              <a:ext cx="18288000" cy="10287000"/>
            </a:xfrm>
            <a:prstGeom prst="rect">
              <a:avLst/>
            </a:prstGeom>
            <a:solidFill>
              <a:srgbClr val="1523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49" name="Google Shape;449;h25c1b1b562df5343_0_414"/>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grpSp>
        <p:nvGrpSpPr>
          <p:cNvPr id="450" name="Google Shape;450;h25c1b1b562df5343_0_414"/>
          <p:cNvGrpSpPr/>
          <p:nvPr/>
        </p:nvGrpSpPr>
        <p:grpSpPr>
          <a:xfrm>
            <a:off x="17640300" y="7994925"/>
            <a:ext cx="596549" cy="2063476"/>
            <a:chOff x="17640300" y="7994925"/>
            <a:chExt cx="596549" cy="2063476"/>
          </a:xfrm>
        </p:grpSpPr>
        <p:pic>
          <p:nvPicPr>
            <p:cNvPr descr="preencoded.png" id="451" name="Google Shape;451;h25c1b1b562df5343_0_414"/>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52" name="Google Shape;452;h25c1b1b562df5343_0_41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2710"/>
                <a:buFont typeface="Inter"/>
                <a:buNone/>
              </a:pPr>
              <a:r>
                <a:rPr b="1" i="0" lang="en-US" sz="2710" u="none" cap="none" strike="noStrike">
                  <a:solidFill>
                    <a:srgbClr val="81F8FB"/>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53" name="Google Shape;453;h25c1b1b562df5343_0_414"/>
          <p:cNvGrpSpPr/>
          <p:nvPr/>
        </p:nvGrpSpPr>
        <p:grpSpPr>
          <a:xfrm>
            <a:off x="12658725" y="3019425"/>
            <a:ext cx="4377600" cy="2602200"/>
            <a:chOff x="12658725" y="3019425"/>
            <a:chExt cx="4377600" cy="2602200"/>
          </a:xfrm>
        </p:grpSpPr>
        <p:sp>
          <p:nvSpPr>
            <p:cNvPr id="454" name="Google Shape;454;h25c1b1b562df5343_0_414"/>
            <p:cNvSpPr/>
            <p:nvPr/>
          </p:nvSpPr>
          <p:spPr>
            <a:xfrm>
              <a:off x="12658725" y="3019425"/>
              <a:ext cx="4377600" cy="130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A WEB APPLICATION</a:t>
              </a:r>
              <a:endParaRPr b="0" i="0" sz="3600" u="none" cap="none" strike="noStrike">
                <a:solidFill>
                  <a:schemeClr val="dk1"/>
                </a:solidFill>
                <a:latin typeface="Calibri"/>
                <a:ea typeface="Calibri"/>
                <a:cs typeface="Calibri"/>
                <a:sym typeface="Calibri"/>
              </a:endParaRPr>
            </a:p>
          </p:txBody>
        </p:sp>
        <p:sp>
          <p:nvSpPr>
            <p:cNvPr id="455" name="Google Shape;455;h25c1b1b562df5343_0_414"/>
            <p:cNvSpPr/>
            <p:nvPr/>
          </p:nvSpPr>
          <p:spPr>
            <a:xfrm>
              <a:off x="12658725" y="4314825"/>
              <a:ext cx="43473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56" name="Google Shape;456;h25c1b1b562df5343_0_414"/>
          <p:cNvSpPr/>
          <p:nvPr/>
        </p:nvSpPr>
        <p:spPr>
          <a:xfrm>
            <a:off x="619125" y="3048000"/>
            <a:ext cx="5153100" cy="502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CFFFA"/>
              </a:buClr>
              <a:buSzPts val="6000"/>
              <a:buFont typeface="Oxanium"/>
              <a:buNone/>
            </a:pPr>
            <a:r>
              <a:rPr b="1" i="0" lang="en-US" sz="6000" u="none" cap="none" strike="noStrike">
                <a:solidFill>
                  <a:srgbClr val="BCFFFA"/>
                </a:solidFill>
                <a:latin typeface="Oxanium"/>
                <a:ea typeface="Oxanium"/>
                <a:cs typeface="Oxanium"/>
                <a:sym typeface="Oxanium"/>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57" name="Google Shape;457;h25c1b1b562df5343_0_414"/>
          <p:cNvSpPr/>
          <p:nvPr/>
        </p:nvSpPr>
        <p:spPr>
          <a:xfrm>
            <a:off x="12573000" y="5800725"/>
            <a:ext cx="5204400" cy="37644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Uncover treasures and secret treasures</a:t>
            </a:r>
            <a:endParaRPr b="0" i="0" sz="2400" u="none" cap="none" strike="noStrike">
              <a:solidFill>
                <a:schemeClr val="dk1"/>
              </a:solidFill>
              <a:latin typeface="Calibri"/>
              <a:ea typeface="Calibri"/>
              <a:cs typeface="Calibri"/>
              <a:sym typeface="Calibri"/>
            </a:endParaRPr>
          </a:p>
        </p:txBody>
      </p:sp>
      <p:grpSp>
        <p:nvGrpSpPr>
          <p:cNvPr id="458" name="Google Shape;458;h25c1b1b562df5343_0_414"/>
          <p:cNvGrpSpPr/>
          <p:nvPr/>
        </p:nvGrpSpPr>
        <p:grpSpPr>
          <a:xfrm>
            <a:off x="5924550" y="561975"/>
            <a:ext cx="6429375" cy="9248775"/>
            <a:chOff x="5924550" y="561975"/>
            <a:chExt cx="6429375" cy="9248775"/>
          </a:xfrm>
        </p:grpSpPr>
        <p:pic>
          <p:nvPicPr>
            <p:cNvPr descr="preencoded.png" id="459" name="Google Shape;459;h25c1b1b562df5343_0_414"/>
            <p:cNvPicPr preferRelativeResize="0"/>
            <p:nvPr/>
          </p:nvPicPr>
          <p:blipFill rotWithShape="1">
            <a:blip r:embed="rId5">
              <a:alphaModFix/>
            </a:blip>
            <a:srcRect b="0" l="0" r="0" t="0"/>
            <a:stretch/>
          </p:blipFill>
          <p:spPr>
            <a:xfrm>
              <a:off x="5924550" y="561975"/>
              <a:ext cx="6429375" cy="9248775"/>
            </a:xfrm>
            <a:prstGeom prst="rect">
              <a:avLst/>
            </a:prstGeom>
            <a:noFill/>
            <a:ln>
              <a:noFill/>
            </a:ln>
          </p:spPr>
        </p:pic>
        <p:pic>
          <p:nvPicPr>
            <p:cNvPr descr="preencoded.png" id="460" name="Google Shape;460;h25c1b1b562df5343_0_414"/>
            <p:cNvPicPr preferRelativeResize="0"/>
            <p:nvPr/>
          </p:nvPicPr>
          <p:blipFill rotWithShape="1">
            <a:blip r:embed="rId6">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5233D"/>
        </a:solidFill>
      </p:bgPr>
    </p:bg>
    <p:spTree>
      <p:nvGrpSpPr>
        <p:cNvPr id="465" name="Shape 465"/>
        <p:cNvGrpSpPr/>
        <p:nvPr/>
      </p:nvGrpSpPr>
      <p:grpSpPr>
        <a:xfrm>
          <a:off x="0" y="0"/>
          <a:ext cx="0" cy="0"/>
          <a:chOff x="0" y="0"/>
          <a:chExt cx="0" cy="0"/>
        </a:xfrm>
      </p:grpSpPr>
      <p:pic>
        <p:nvPicPr>
          <p:cNvPr descr="preencoded.png" id="466" name="Google Shape;466;h25c1b1b562df5343_0_432"/>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67" name="Google Shape;467;h25c1b1b562df5343_0_432"/>
          <p:cNvGrpSpPr/>
          <p:nvPr/>
        </p:nvGrpSpPr>
        <p:grpSpPr>
          <a:xfrm>
            <a:off x="17640300" y="7994925"/>
            <a:ext cx="596549" cy="2063476"/>
            <a:chOff x="17640300" y="7994925"/>
            <a:chExt cx="596549" cy="2063476"/>
          </a:xfrm>
        </p:grpSpPr>
        <p:pic>
          <p:nvPicPr>
            <p:cNvPr descr="preencoded.png" id="468" name="Google Shape;468;h25c1b1b562df5343_0_432"/>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69" name="Google Shape;469;h25c1b1b562df5343_0_43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2710"/>
                <a:buFont typeface="Inter"/>
                <a:buNone/>
              </a:pPr>
              <a:r>
                <a:rPr b="1" i="0" lang="en-US" sz="2710" u="none" cap="none" strike="noStrike">
                  <a:solidFill>
                    <a:srgbClr val="81F8FB"/>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70" name="Google Shape;470;h25c1b1b562df5343_0_432"/>
          <p:cNvSpPr/>
          <p:nvPr/>
        </p:nvSpPr>
        <p:spPr>
          <a:xfrm>
            <a:off x="11868150" y="523875"/>
            <a:ext cx="5496000" cy="2171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BCFFFA"/>
              </a:buClr>
              <a:buSzPts val="6000"/>
              <a:buFont typeface="Oxanium"/>
              <a:buNone/>
            </a:pPr>
            <a:r>
              <a:rPr b="1" i="0" lang="en-US" sz="6000" u="none" cap="none" strike="noStrike">
                <a:solidFill>
                  <a:srgbClr val="BCFFFA"/>
                </a:solidFill>
                <a:latin typeface="Oxanium"/>
                <a:ea typeface="Oxanium"/>
                <a:cs typeface="Oxanium"/>
                <a:sym typeface="Oxanium"/>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5233D"/>
        </a:solidFill>
      </p:bgPr>
    </p:bg>
    <p:spTree>
      <p:nvGrpSpPr>
        <p:cNvPr id="475" name="Shape 475"/>
        <p:cNvGrpSpPr/>
        <p:nvPr/>
      </p:nvGrpSpPr>
      <p:grpSpPr>
        <a:xfrm>
          <a:off x="0" y="0"/>
          <a:ext cx="0" cy="0"/>
          <a:chOff x="0" y="0"/>
          <a:chExt cx="0" cy="0"/>
        </a:xfrm>
      </p:grpSpPr>
      <p:grpSp>
        <p:nvGrpSpPr>
          <p:cNvPr id="476" name="Google Shape;476;h25c1b1b562df5343_0_441"/>
          <p:cNvGrpSpPr/>
          <p:nvPr/>
        </p:nvGrpSpPr>
        <p:grpSpPr>
          <a:xfrm>
            <a:off x="0" y="0"/>
            <a:ext cx="18288000" cy="10287000"/>
            <a:chOff x="0" y="0"/>
            <a:chExt cx="18288000" cy="10287000"/>
          </a:xfrm>
        </p:grpSpPr>
        <p:sp>
          <p:nvSpPr>
            <p:cNvPr id="477" name="Google Shape;477;h25c1b1b562df5343_0_441"/>
            <p:cNvSpPr/>
            <p:nvPr/>
          </p:nvSpPr>
          <p:spPr>
            <a:xfrm>
              <a:off x="0" y="0"/>
              <a:ext cx="18288000" cy="10287000"/>
            </a:xfrm>
            <a:prstGeom prst="rect">
              <a:avLst/>
            </a:prstGeom>
            <a:solidFill>
              <a:srgbClr val="1523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78" name="Google Shape;478;h25c1b1b562df5343_0_441"/>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grpSp>
        <p:nvGrpSpPr>
          <p:cNvPr id="479" name="Google Shape;479;h25c1b1b562df5343_0_441"/>
          <p:cNvGrpSpPr/>
          <p:nvPr/>
        </p:nvGrpSpPr>
        <p:grpSpPr>
          <a:xfrm>
            <a:off x="17640300" y="7994925"/>
            <a:ext cx="596549" cy="2063476"/>
            <a:chOff x="17640300" y="7994925"/>
            <a:chExt cx="596549" cy="2063476"/>
          </a:xfrm>
        </p:grpSpPr>
        <p:pic>
          <p:nvPicPr>
            <p:cNvPr descr="preencoded.png" id="480" name="Google Shape;480;h25c1b1b562df5343_0_441"/>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81" name="Google Shape;481;h25c1b1b562df5343_0_44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2710"/>
                <a:buFont typeface="Inter"/>
                <a:buNone/>
              </a:pPr>
              <a:r>
                <a:rPr b="1" i="0" lang="en-US" sz="2710" u="none" cap="none" strike="noStrike">
                  <a:solidFill>
                    <a:srgbClr val="81F8FB"/>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82" name="Google Shape;482;h25c1b1b562df5343_0_441"/>
          <p:cNvPicPr preferRelativeResize="0"/>
          <p:nvPr/>
        </p:nvPicPr>
        <p:blipFill rotWithShape="1">
          <a:blip r:embed="rId5">
            <a:alphaModFix/>
          </a:blip>
          <a:srcRect b="0" l="0" r="0" t="0"/>
          <a:stretch/>
        </p:blipFill>
        <p:spPr>
          <a:xfrm>
            <a:off x="6391275" y="2857500"/>
            <a:ext cx="10858500" cy="5895975"/>
          </a:xfrm>
          <a:prstGeom prst="rect">
            <a:avLst/>
          </a:prstGeom>
          <a:noFill/>
          <a:ln>
            <a:noFill/>
          </a:ln>
        </p:spPr>
      </p:pic>
      <p:sp>
        <p:nvSpPr>
          <p:cNvPr id="483" name="Google Shape;483;h25c1b1b562df5343_0_441"/>
          <p:cNvSpPr/>
          <p:nvPr/>
        </p:nvSpPr>
        <p:spPr>
          <a:xfrm>
            <a:off x="2828925" y="828675"/>
            <a:ext cx="1263960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BCFFFA"/>
              </a:buClr>
              <a:buSzPts val="6000"/>
              <a:buFont typeface="Oxanium"/>
              <a:buNone/>
            </a:pPr>
            <a:r>
              <a:rPr b="1" i="0" lang="en-US" sz="6000" u="none" cap="none" strike="noStrike">
                <a:solidFill>
                  <a:srgbClr val="BCFFFA"/>
                </a:solidFill>
                <a:latin typeface="Oxanium"/>
                <a:ea typeface="Oxanium"/>
                <a:cs typeface="Oxanium"/>
                <a:sym typeface="Oxanium"/>
              </a:rPr>
              <a:t>FANTASY REALM AT A GLANCE</a:t>
            </a:r>
            <a:endParaRPr b="0" i="0" sz="6000" u="none" cap="none" strike="noStrike">
              <a:solidFill>
                <a:schemeClr val="dk1"/>
              </a:solidFill>
              <a:latin typeface="Calibri"/>
              <a:ea typeface="Calibri"/>
              <a:cs typeface="Calibri"/>
              <a:sym typeface="Calibri"/>
            </a:endParaRPr>
          </a:p>
        </p:txBody>
      </p:sp>
      <p:grpSp>
        <p:nvGrpSpPr>
          <p:cNvPr id="484" name="Google Shape;484;h25c1b1b562df5343_0_441"/>
          <p:cNvGrpSpPr/>
          <p:nvPr/>
        </p:nvGrpSpPr>
        <p:grpSpPr>
          <a:xfrm>
            <a:off x="1285875" y="2571750"/>
            <a:ext cx="5292000" cy="1554600"/>
            <a:chOff x="1285875" y="2571750"/>
            <a:chExt cx="5292000" cy="1554600"/>
          </a:xfrm>
        </p:grpSpPr>
        <p:sp>
          <p:nvSpPr>
            <p:cNvPr id="485" name="Google Shape;485;h25c1b1b562df5343_0_441"/>
            <p:cNvSpPr/>
            <p:nvPr/>
          </p:nvSpPr>
          <p:spPr>
            <a:xfrm>
              <a:off x="1285875" y="2571750"/>
              <a:ext cx="5292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THE FOREST</a:t>
              </a:r>
              <a:endParaRPr b="0" i="0" sz="3600" u="none" cap="none" strike="noStrike">
                <a:solidFill>
                  <a:schemeClr val="dk1"/>
                </a:solidFill>
                <a:latin typeface="Calibri"/>
                <a:ea typeface="Calibri"/>
                <a:cs typeface="Calibri"/>
                <a:sym typeface="Calibri"/>
              </a:endParaRPr>
            </a:p>
          </p:txBody>
        </p:sp>
        <p:sp>
          <p:nvSpPr>
            <p:cNvPr id="486" name="Google Shape;486;h25c1b1b562df5343_0_441"/>
            <p:cNvSpPr/>
            <p:nvPr/>
          </p:nvSpPr>
          <p:spPr>
            <a:xfrm>
              <a:off x="1285875" y="3219450"/>
              <a:ext cx="52617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magical forest filled with animals and enchanted creatures.</a:t>
              </a:r>
              <a:endParaRPr b="0" i="0" sz="2400" u="none" cap="none" strike="noStrike">
                <a:solidFill>
                  <a:schemeClr val="dk1"/>
                </a:solidFill>
                <a:latin typeface="Calibri"/>
                <a:ea typeface="Calibri"/>
                <a:cs typeface="Calibri"/>
                <a:sym typeface="Calibri"/>
              </a:endParaRPr>
            </a:p>
          </p:txBody>
        </p:sp>
      </p:grpSp>
      <p:grpSp>
        <p:nvGrpSpPr>
          <p:cNvPr id="487" name="Google Shape;487;h25c1b1b562df5343_0_441"/>
          <p:cNvGrpSpPr/>
          <p:nvPr/>
        </p:nvGrpSpPr>
        <p:grpSpPr>
          <a:xfrm>
            <a:off x="1285875" y="4943475"/>
            <a:ext cx="5292000" cy="1554600"/>
            <a:chOff x="1285875" y="4943475"/>
            <a:chExt cx="5292000" cy="1554600"/>
          </a:xfrm>
        </p:grpSpPr>
        <p:sp>
          <p:nvSpPr>
            <p:cNvPr id="488" name="Google Shape;488;h25c1b1b562df5343_0_441"/>
            <p:cNvSpPr/>
            <p:nvPr/>
          </p:nvSpPr>
          <p:spPr>
            <a:xfrm>
              <a:off x="1285875" y="4943475"/>
              <a:ext cx="5292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THE CAVES</a:t>
              </a:r>
              <a:endParaRPr b="0" i="0" sz="3600" u="none" cap="none" strike="noStrike">
                <a:solidFill>
                  <a:schemeClr val="dk1"/>
                </a:solidFill>
                <a:latin typeface="Calibri"/>
                <a:ea typeface="Calibri"/>
                <a:cs typeface="Calibri"/>
                <a:sym typeface="Calibri"/>
              </a:endParaRPr>
            </a:p>
          </p:txBody>
        </p:sp>
        <p:sp>
          <p:nvSpPr>
            <p:cNvPr id="489" name="Google Shape;489;h25c1b1b562df5343_0_441"/>
            <p:cNvSpPr/>
            <p:nvPr/>
          </p:nvSpPr>
          <p:spPr>
            <a:xfrm>
              <a:off x="1285875" y="5591175"/>
              <a:ext cx="52617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network of underground caves filled with crystals.</a:t>
              </a:r>
              <a:endParaRPr b="0" i="0" sz="2400" u="none" cap="none" strike="noStrike">
                <a:solidFill>
                  <a:schemeClr val="dk1"/>
                </a:solidFill>
                <a:latin typeface="Calibri"/>
                <a:ea typeface="Calibri"/>
                <a:cs typeface="Calibri"/>
                <a:sym typeface="Calibri"/>
              </a:endParaRPr>
            </a:p>
          </p:txBody>
        </p:sp>
      </p:grpSp>
      <p:grpSp>
        <p:nvGrpSpPr>
          <p:cNvPr id="490" name="Google Shape;490;h25c1b1b562df5343_0_441"/>
          <p:cNvGrpSpPr/>
          <p:nvPr/>
        </p:nvGrpSpPr>
        <p:grpSpPr>
          <a:xfrm>
            <a:off x="1285875" y="7315200"/>
            <a:ext cx="5292000" cy="1554600"/>
            <a:chOff x="1285875" y="7315200"/>
            <a:chExt cx="5292000" cy="1554600"/>
          </a:xfrm>
        </p:grpSpPr>
        <p:sp>
          <p:nvSpPr>
            <p:cNvPr id="491" name="Google Shape;491;h25c1b1b562df5343_0_441"/>
            <p:cNvSpPr/>
            <p:nvPr/>
          </p:nvSpPr>
          <p:spPr>
            <a:xfrm>
              <a:off x="1285875" y="7315200"/>
              <a:ext cx="5292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THE LAIR</a:t>
              </a:r>
              <a:endParaRPr b="0" i="0" sz="3600" u="none" cap="none" strike="noStrike">
                <a:solidFill>
                  <a:schemeClr val="dk1"/>
                </a:solidFill>
                <a:latin typeface="Calibri"/>
                <a:ea typeface="Calibri"/>
                <a:cs typeface="Calibri"/>
                <a:sym typeface="Calibri"/>
              </a:endParaRPr>
            </a:p>
          </p:txBody>
        </p:sp>
        <p:sp>
          <p:nvSpPr>
            <p:cNvPr id="492" name="Google Shape;492;h25c1b1b562df5343_0_441"/>
            <p:cNvSpPr/>
            <p:nvPr/>
          </p:nvSpPr>
          <p:spPr>
            <a:xfrm>
              <a:off x="1285875" y="7962900"/>
              <a:ext cx="52617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dangerous and mysterious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5233D"/>
        </a:solidFill>
      </p:bgPr>
    </p:bg>
    <p:spTree>
      <p:nvGrpSpPr>
        <p:cNvPr id="497" name="Shape 497"/>
        <p:cNvGrpSpPr/>
        <p:nvPr/>
      </p:nvGrpSpPr>
      <p:grpSpPr>
        <a:xfrm>
          <a:off x="0" y="0"/>
          <a:ext cx="0" cy="0"/>
          <a:chOff x="0" y="0"/>
          <a:chExt cx="0" cy="0"/>
        </a:xfrm>
      </p:grpSpPr>
      <p:grpSp>
        <p:nvGrpSpPr>
          <p:cNvPr id="498" name="Google Shape;498;h25c1b1b562df5343_0_462"/>
          <p:cNvGrpSpPr/>
          <p:nvPr/>
        </p:nvGrpSpPr>
        <p:grpSpPr>
          <a:xfrm>
            <a:off x="0" y="0"/>
            <a:ext cx="18288000" cy="10287000"/>
            <a:chOff x="0" y="0"/>
            <a:chExt cx="18288000" cy="10287000"/>
          </a:xfrm>
        </p:grpSpPr>
        <p:sp>
          <p:nvSpPr>
            <p:cNvPr id="499" name="Google Shape;499;h25c1b1b562df5343_0_462"/>
            <p:cNvSpPr/>
            <p:nvPr/>
          </p:nvSpPr>
          <p:spPr>
            <a:xfrm>
              <a:off x="0" y="0"/>
              <a:ext cx="18288000" cy="10287000"/>
            </a:xfrm>
            <a:prstGeom prst="rect">
              <a:avLst/>
            </a:prstGeom>
            <a:solidFill>
              <a:srgbClr val="1523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00" name="Google Shape;500;h25c1b1b562df5343_0_462"/>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grpSp>
        <p:nvGrpSpPr>
          <p:cNvPr id="501" name="Google Shape;501;h25c1b1b562df5343_0_462"/>
          <p:cNvGrpSpPr/>
          <p:nvPr/>
        </p:nvGrpSpPr>
        <p:grpSpPr>
          <a:xfrm>
            <a:off x="17640300" y="7994925"/>
            <a:ext cx="596549" cy="2063476"/>
            <a:chOff x="17640300" y="7994925"/>
            <a:chExt cx="596549" cy="2063476"/>
          </a:xfrm>
        </p:grpSpPr>
        <p:pic>
          <p:nvPicPr>
            <p:cNvPr descr="preencoded.png" id="502" name="Google Shape;502;h25c1b1b562df5343_0_462"/>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503" name="Google Shape;503;h25c1b1b562df5343_0_46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2710"/>
                <a:buFont typeface="Inter"/>
                <a:buNone/>
              </a:pPr>
              <a:r>
                <a:rPr b="1" i="0" lang="en-US" sz="2710" u="none" cap="none" strike="noStrike">
                  <a:solidFill>
                    <a:srgbClr val="81F8FB"/>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04" name="Google Shape;504;h25c1b1b562df5343_0_462"/>
          <p:cNvSpPr/>
          <p:nvPr/>
        </p:nvSpPr>
        <p:spPr>
          <a:xfrm>
            <a:off x="4591050" y="828675"/>
            <a:ext cx="910590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BCFFFA"/>
              </a:buClr>
              <a:buSzPts val="6000"/>
              <a:buFont typeface="Oxanium"/>
              <a:buNone/>
            </a:pPr>
            <a:r>
              <a:rPr b="1" i="0" lang="en-US" sz="6000" u="none" cap="none" strike="noStrike">
                <a:solidFill>
                  <a:srgbClr val="BCFFFA"/>
                </a:solidFill>
                <a:latin typeface="Oxanium"/>
                <a:ea typeface="Oxanium"/>
                <a:cs typeface="Oxanium"/>
                <a:sym typeface="Oxanium"/>
              </a:rPr>
              <a:t>THE TIMELINE</a:t>
            </a:r>
            <a:endParaRPr b="0" i="0" sz="6000" u="none" cap="none" strike="noStrike">
              <a:solidFill>
                <a:schemeClr val="dk1"/>
              </a:solidFill>
              <a:latin typeface="Calibri"/>
              <a:ea typeface="Calibri"/>
              <a:cs typeface="Calibri"/>
              <a:sym typeface="Calibri"/>
            </a:endParaRPr>
          </a:p>
        </p:txBody>
      </p:sp>
      <p:grpSp>
        <p:nvGrpSpPr>
          <p:cNvPr id="505" name="Google Shape;505;h25c1b1b562df5343_0_462"/>
          <p:cNvGrpSpPr/>
          <p:nvPr/>
        </p:nvGrpSpPr>
        <p:grpSpPr>
          <a:xfrm>
            <a:off x="-1" y="2466975"/>
            <a:ext cx="18288000" cy="7250550"/>
            <a:chOff x="-1" y="2466975"/>
            <a:chExt cx="18288000" cy="7250550"/>
          </a:xfrm>
        </p:grpSpPr>
        <p:cxnSp>
          <p:nvCxnSpPr>
            <p:cNvPr id="506" name="Google Shape;506;h25c1b1b562df5343_0_462"/>
            <p:cNvCxnSpPr/>
            <p:nvPr/>
          </p:nvCxnSpPr>
          <p:spPr>
            <a:xfrm>
              <a:off x="-1" y="5938838"/>
              <a:ext cx="18288000" cy="0"/>
            </a:xfrm>
            <a:prstGeom prst="straightConnector1">
              <a:avLst/>
            </a:prstGeom>
            <a:noFill/>
            <a:ln cap="flat" cmpd="sng" w="9525">
              <a:solidFill>
                <a:srgbClr val="FFFFFF"/>
              </a:solidFill>
              <a:prstDash val="solid"/>
              <a:round/>
              <a:headEnd len="sm" w="sm" type="none"/>
              <a:tailEnd len="sm" w="sm" type="none"/>
            </a:ln>
          </p:spPr>
        </p:cxnSp>
        <p:grpSp>
          <p:nvGrpSpPr>
            <p:cNvPr id="507" name="Google Shape;507;h25c1b1b562df5343_0_462"/>
            <p:cNvGrpSpPr/>
            <p:nvPr/>
          </p:nvGrpSpPr>
          <p:grpSpPr>
            <a:xfrm>
              <a:off x="933525" y="3762375"/>
              <a:ext cx="142800" cy="2181331"/>
              <a:chOff x="933525" y="3762375"/>
              <a:chExt cx="142800" cy="2181331"/>
            </a:xfrm>
          </p:grpSpPr>
          <p:sp>
            <p:nvSpPr>
              <p:cNvPr id="508" name="Google Shape;508;h25c1b1b562df5343_0_462"/>
              <p:cNvSpPr/>
              <p:nvPr/>
            </p:nvSpPr>
            <p:spPr>
              <a:xfrm rot="5400000">
                <a:off x="933525" y="3762375"/>
                <a:ext cx="142800" cy="142800"/>
              </a:xfrm>
              <a:prstGeom prst="ellipse">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9" name="Google Shape;509;h25c1b1b562df5343_0_462"/>
              <p:cNvCxnSpPr/>
              <p:nvPr/>
            </p:nvCxnSpPr>
            <p:spPr>
              <a:xfrm rot="5400000">
                <a:off x="-4837" y="4924456"/>
                <a:ext cx="2038500" cy="0"/>
              </a:xfrm>
              <a:prstGeom prst="straightConnector1">
                <a:avLst/>
              </a:prstGeom>
              <a:noFill/>
              <a:ln cap="flat" cmpd="sng" w="19050">
                <a:solidFill>
                  <a:srgbClr val="FFFFFF"/>
                </a:solidFill>
                <a:prstDash val="solid"/>
                <a:round/>
                <a:headEnd len="sm" w="sm" type="none"/>
                <a:tailEnd len="sm" w="sm" type="none"/>
              </a:ln>
            </p:spPr>
          </p:cxnSp>
        </p:grpSp>
        <p:grpSp>
          <p:nvGrpSpPr>
            <p:cNvPr id="510" name="Google Shape;510;h25c1b1b562df5343_0_462"/>
            <p:cNvGrpSpPr/>
            <p:nvPr/>
          </p:nvGrpSpPr>
          <p:grpSpPr>
            <a:xfrm>
              <a:off x="9420300" y="2628900"/>
              <a:ext cx="142800" cy="3314747"/>
              <a:chOff x="9420300" y="2628900"/>
              <a:chExt cx="142800" cy="3314747"/>
            </a:xfrm>
          </p:grpSpPr>
          <p:sp>
            <p:nvSpPr>
              <p:cNvPr id="511" name="Google Shape;511;h25c1b1b562df5343_0_462"/>
              <p:cNvSpPr/>
              <p:nvPr/>
            </p:nvSpPr>
            <p:spPr>
              <a:xfrm rot="5400000">
                <a:off x="9420300" y="2628900"/>
                <a:ext cx="142800" cy="142800"/>
              </a:xfrm>
              <a:prstGeom prst="ellipse">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12" name="Google Shape;512;h25c1b1b562df5343_0_462"/>
              <p:cNvCxnSpPr/>
              <p:nvPr/>
            </p:nvCxnSpPr>
            <p:spPr>
              <a:xfrm rot="5400000">
                <a:off x="7915237" y="4357697"/>
                <a:ext cx="3171900" cy="0"/>
              </a:xfrm>
              <a:prstGeom prst="straightConnector1">
                <a:avLst/>
              </a:prstGeom>
              <a:noFill/>
              <a:ln cap="flat" cmpd="sng" w="19050">
                <a:solidFill>
                  <a:srgbClr val="FFFFFF"/>
                </a:solidFill>
                <a:prstDash val="solid"/>
                <a:round/>
                <a:headEnd len="sm" w="sm" type="none"/>
                <a:tailEnd len="sm" w="sm" type="none"/>
              </a:ln>
            </p:spPr>
          </p:cxnSp>
        </p:grpSp>
        <p:grpSp>
          <p:nvGrpSpPr>
            <p:cNvPr id="513" name="Google Shape;513;h25c1b1b562df5343_0_462"/>
            <p:cNvGrpSpPr/>
            <p:nvPr/>
          </p:nvGrpSpPr>
          <p:grpSpPr>
            <a:xfrm>
              <a:off x="5162550" y="5943551"/>
              <a:ext cx="142800" cy="3771949"/>
              <a:chOff x="5162550" y="5943551"/>
              <a:chExt cx="142800" cy="3771949"/>
            </a:xfrm>
          </p:grpSpPr>
          <p:sp>
            <p:nvSpPr>
              <p:cNvPr id="514" name="Google Shape;514;h25c1b1b562df5343_0_462"/>
              <p:cNvSpPr/>
              <p:nvPr/>
            </p:nvSpPr>
            <p:spPr>
              <a:xfrm rot="-5400000">
                <a:off x="5162550" y="9572700"/>
                <a:ext cx="142800" cy="142800"/>
              </a:xfrm>
              <a:prstGeom prst="ellipse">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15" name="Google Shape;515;h25c1b1b562df5343_0_462"/>
              <p:cNvCxnSpPr/>
              <p:nvPr/>
            </p:nvCxnSpPr>
            <p:spPr>
              <a:xfrm rot="-5400000">
                <a:off x="3428963" y="7758101"/>
                <a:ext cx="3629100" cy="0"/>
              </a:xfrm>
              <a:prstGeom prst="straightConnector1">
                <a:avLst/>
              </a:prstGeom>
              <a:noFill/>
              <a:ln cap="flat" cmpd="sng" w="19050">
                <a:solidFill>
                  <a:srgbClr val="FFFFFF"/>
                </a:solidFill>
                <a:prstDash val="solid"/>
                <a:round/>
                <a:headEnd len="sm" w="sm" type="none"/>
                <a:tailEnd len="sm" w="sm" type="none"/>
              </a:ln>
            </p:spPr>
          </p:cxnSp>
        </p:grpSp>
        <p:grpSp>
          <p:nvGrpSpPr>
            <p:cNvPr id="516" name="Google Shape;516;h25c1b1b562df5343_0_462"/>
            <p:cNvGrpSpPr/>
            <p:nvPr/>
          </p:nvGrpSpPr>
          <p:grpSpPr>
            <a:xfrm>
              <a:off x="13658850" y="5943568"/>
              <a:ext cx="142800" cy="2286032"/>
              <a:chOff x="13658850" y="5943568"/>
              <a:chExt cx="142800" cy="2286032"/>
            </a:xfrm>
          </p:grpSpPr>
          <p:sp>
            <p:nvSpPr>
              <p:cNvPr id="517" name="Google Shape;517;h25c1b1b562df5343_0_462"/>
              <p:cNvSpPr/>
              <p:nvPr/>
            </p:nvSpPr>
            <p:spPr>
              <a:xfrm rot="-5400000">
                <a:off x="13658850" y="8086800"/>
                <a:ext cx="142800" cy="142800"/>
              </a:xfrm>
              <a:prstGeom prst="ellipse">
                <a:avLst/>
              </a:prstGeom>
              <a:noFill/>
              <a:ln cap="flat" cmpd="sng" w="190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18" name="Google Shape;518;h25c1b1b562df5343_0_462"/>
              <p:cNvCxnSpPr/>
              <p:nvPr/>
            </p:nvCxnSpPr>
            <p:spPr>
              <a:xfrm rot="-5400000">
                <a:off x="12668213" y="7015168"/>
                <a:ext cx="2143200" cy="0"/>
              </a:xfrm>
              <a:prstGeom prst="straightConnector1">
                <a:avLst/>
              </a:prstGeom>
              <a:noFill/>
              <a:ln cap="flat" cmpd="sng" w="19050">
                <a:solidFill>
                  <a:srgbClr val="FFFFFF"/>
                </a:solidFill>
                <a:prstDash val="solid"/>
                <a:round/>
                <a:headEnd len="sm" w="sm" type="none"/>
                <a:tailEnd len="sm" w="sm" type="none"/>
              </a:ln>
            </p:spPr>
          </p:cxnSp>
        </p:grpSp>
        <p:grpSp>
          <p:nvGrpSpPr>
            <p:cNvPr id="519" name="Google Shape;519;h25c1b1b562df5343_0_462"/>
            <p:cNvGrpSpPr/>
            <p:nvPr/>
          </p:nvGrpSpPr>
          <p:grpSpPr>
            <a:xfrm>
              <a:off x="1304925" y="3581400"/>
              <a:ext cx="3497700" cy="2192625"/>
              <a:chOff x="1304925" y="3581400"/>
              <a:chExt cx="3497700" cy="2192625"/>
            </a:xfrm>
          </p:grpSpPr>
          <p:sp>
            <p:nvSpPr>
              <p:cNvPr id="520" name="Google Shape;520;h25c1b1b562df5343_0_462"/>
              <p:cNvSpPr/>
              <p:nvPr/>
            </p:nvSpPr>
            <p:spPr>
              <a:xfrm>
                <a:off x="1304925" y="3581400"/>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WAR</a:t>
                </a:r>
                <a:endParaRPr b="0" i="0" sz="2700" u="none" cap="none" strike="noStrike">
                  <a:solidFill>
                    <a:schemeClr val="dk1"/>
                  </a:solidFill>
                  <a:latin typeface="Calibri"/>
                  <a:ea typeface="Calibri"/>
                  <a:cs typeface="Calibri"/>
                  <a:sym typeface="Calibri"/>
                </a:endParaRPr>
              </a:p>
            </p:txBody>
          </p:sp>
          <p:sp>
            <p:nvSpPr>
              <p:cNvPr id="521" name="Google Shape;521;h25c1b1b562df5343_0_462"/>
              <p:cNvSpPr/>
              <p:nvPr/>
            </p:nvSpPr>
            <p:spPr>
              <a:xfrm>
                <a:off x="1304925" y="4162425"/>
                <a:ext cx="3489900" cy="16116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Eclipse</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Quest for artifact</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Volcano disaster</a:t>
                </a:r>
                <a:endParaRPr b="0" i="0" sz="2400" u="none" cap="none" strike="noStrike">
                  <a:solidFill>
                    <a:schemeClr val="dk1"/>
                  </a:solidFill>
                  <a:latin typeface="Calibri"/>
                  <a:ea typeface="Calibri"/>
                  <a:cs typeface="Calibri"/>
                  <a:sym typeface="Calibri"/>
                </a:endParaRPr>
              </a:p>
            </p:txBody>
          </p:sp>
        </p:grpSp>
        <p:grpSp>
          <p:nvGrpSpPr>
            <p:cNvPr id="522" name="Google Shape;522;h25c1b1b562df5343_0_462"/>
            <p:cNvGrpSpPr/>
            <p:nvPr/>
          </p:nvGrpSpPr>
          <p:grpSpPr>
            <a:xfrm>
              <a:off x="9801225" y="2466975"/>
              <a:ext cx="3497700" cy="3392925"/>
              <a:chOff x="9801225" y="2466975"/>
              <a:chExt cx="3497700" cy="3392925"/>
            </a:xfrm>
          </p:grpSpPr>
          <p:sp>
            <p:nvSpPr>
              <p:cNvPr id="523" name="Google Shape;523;h25c1b1b562df5343_0_462"/>
              <p:cNvSpPr/>
              <p:nvPr/>
            </p:nvSpPr>
            <p:spPr>
              <a:xfrm>
                <a:off x="9801225" y="2466975"/>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TRANSFORMATION</a:t>
                </a:r>
                <a:endParaRPr b="0" i="0" sz="2700" u="none" cap="none" strike="noStrike">
                  <a:solidFill>
                    <a:schemeClr val="dk1"/>
                  </a:solidFill>
                  <a:latin typeface="Calibri"/>
                  <a:ea typeface="Calibri"/>
                  <a:cs typeface="Calibri"/>
                  <a:sym typeface="Calibri"/>
                </a:endParaRPr>
              </a:p>
            </p:txBody>
          </p:sp>
          <p:sp>
            <p:nvSpPr>
              <p:cNvPr id="524" name="Google Shape;524;h25c1b1b562df5343_0_462"/>
              <p:cNvSpPr/>
              <p:nvPr/>
            </p:nvSpPr>
            <p:spPr>
              <a:xfrm>
                <a:off x="9801225" y="3048000"/>
                <a:ext cx="3489900" cy="28119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Kingdoms clash in conflict.</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Peasant discovers magical powers.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Plot to assassinate leader uncovered.</a:t>
                </a:r>
                <a:endParaRPr b="0" i="0" sz="2400" u="none" cap="none" strike="noStrike">
                  <a:solidFill>
                    <a:schemeClr val="dk1"/>
                  </a:solidFill>
                  <a:latin typeface="Calibri"/>
                  <a:ea typeface="Calibri"/>
                  <a:cs typeface="Calibri"/>
                  <a:sym typeface="Calibri"/>
                </a:endParaRPr>
              </a:p>
            </p:txBody>
          </p:sp>
        </p:grpSp>
        <p:grpSp>
          <p:nvGrpSpPr>
            <p:cNvPr id="525" name="Google Shape;525;h25c1b1b562df5343_0_462"/>
            <p:cNvGrpSpPr/>
            <p:nvPr/>
          </p:nvGrpSpPr>
          <p:grpSpPr>
            <a:xfrm>
              <a:off x="5562600" y="6324600"/>
              <a:ext cx="3497700" cy="3392925"/>
              <a:chOff x="5562600" y="6324600"/>
              <a:chExt cx="3497700" cy="3392925"/>
            </a:xfrm>
          </p:grpSpPr>
          <p:sp>
            <p:nvSpPr>
              <p:cNvPr id="526" name="Google Shape;526;h25c1b1b562df5343_0_462"/>
              <p:cNvSpPr/>
              <p:nvPr/>
            </p:nvSpPr>
            <p:spPr>
              <a:xfrm>
                <a:off x="5562600" y="6324600"/>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RISE</a:t>
                </a:r>
                <a:endParaRPr b="0" i="0" sz="2700" u="none" cap="none" strike="noStrike">
                  <a:solidFill>
                    <a:schemeClr val="dk1"/>
                  </a:solidFill>
                  <a:latin typeface="Calibri"/>
                  <a:ea typeface="Calibri"/>
                  <a:cs typeface="Calibri"/>
                  <a:sym typeface="Calibri"/>
                </a:endParaRPr>
              </a:p>
            </p:txBody>
          </p:sp>
          <p:sp>
            <p:nvSpPr>
              <p:cNvPr id="527" name="Google Shape;527;h25c1b1b562df5343_0_462"/>
              <p:cNvSpPr/>
              <p:nvPr/>
            </p:nvSpPr>
            <p:spPr>
              <a:xfrm>
                <a:off x="5562600" y="6905625"/>
                <a:ext cx="3489900" cy="28119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Humans acquire Crystal </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Shimmering City established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City expands, conquers neighbors.</a:t>
                </a:r>
                <a:endParaRPr b="0" i="0" sz="2400" u="none" cap="none" strike="noStrike">
                  <a:solidFill>
                    <a:schemeClr val="dk1"/>
                  </a:solidFill>
                  <a:latin typeface="Calibri"/>
                  <a:ea typeface="Calibri"/>
                  <a:cs typeface="Calibri"/>
                  <a:sym typeface="Calibri"/>
                </a:endParaRPr>
              </a:p>
            </p:txBody>
          </p:sp>
        </p:grpSp>
        <p:grpSp>
          <p:nvGrpSpPr>
            <p:cNvPr id="528" name="Google Shape;528;h25c1b1b562df5343_0_462"/>
            <p:cNvGrpSpPr/>
            <p:nvPr/>
          </p:nvGrpSpPr>
          <p:grpSpPr>
            <a:xfrm>
              <a:off x="14058900" y="6324600"/>
              <a:ext cx="3497700" cy="2192625"/>
              <a:chOff x="14058900" y="6324600"/>
              <a:chExt cx="3497700" cy="2192625"/>
            </a:xfrm>
          </p:grpSpPr>
          <p:sp>
            <p:nvSpPr>
              <p:cNvPr id="529" name="Google Shape;529;h25c1b1b562df5343_0_462"/>
              <p:cNvSpPr/>
              <p:nvPr/>
            </p:nvSpPr>
            <p:spPr>
              <a:xfrm>
                <a:off x="14058900" y="6324600"/>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INVASION</a:t>
                </a:r>
                <a:endParaRPr b="0" i="0" sz="2700" u="none" cap="none" strike="noStrike">
                  <a:solidFill>
                    <a:schemeClr val="dk1"/>
                  </a:solidFill>
                  <a:latin typeface="Calibri"/>
                  <a:ea typeface="Calibri"/>
                  <a:cs typeface="Calibri"/>
                  <a:sym typeface="Calibri"/>
                </a:endParaRPr>
              </a:p>
            </p:txBody>
          </p:sp>
          <p:sp>
            <p:nvSpPr>
              <p:cNvPr id="530" name="Google Shape;530;h25c1b1b562df5343_0_462"/>
              <p:cNvSpPr/>
              <p:nvPr/>
            </p:nvSpPr>
            <p:spPr>
              <a:xfrm>
                <a:off x="14058900" y="6905625"/>
                <a:ext cx="3489900" cy="16116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Kingdom invaded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Betrayal</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Hero's festival</a:t>
                </a:r>
                <a:endParaRPr b="0" i="0" sz="2400" u="none" cap="none" strike="noStrike">
                  <a:solidFill>
                    <a:schemeClr val="dk1"/>
                  </a:solidFill>
                  <a:latin typeface="Calibri"/>
                  <a:ea typeface="Calibri"/>
                  <a:cs typeface="Calibri"/>
                  <a:sym typeface="Calibri"/>
                </a:endParaRPr>
              </a:p>
            </p:txBody>
          </p:sp>
        </p:grpSp>
        <p:sp>
          <p:nvSpPr>
            <p:cNvPr id="531" name="Google Shape;531;h25c1b1b562df5343_0_462"/>
            <p:cNvSpPr/>
            <p:nvPr/>
          </p:nvSpPr>
          <p:spPr>
            <a:xfrm rot="-5400000">
              <a:off x="623924" y="6275999"/>
              <a:ext cx="9201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2020</a:t>
              </a:r>
              <a:endParaRPr b="0" i="0" sz="2700" u="none" cap="none" strike="noStrike">
                <a:solidFill>
                  <a:schemeClr val="dk1"/>
                </a:solidFill>
                <a:latin typeface="Calibri"/>
                <a:ea typeface="Calibri"/>
                <a:cs typeface="Calibri"/>
                <a:sym typeface="Calibri"/>
              </a:endParaRPr>
            </a:p>
          </p:txBody>
        </p:sp>
        <p:sp>
          <p:nvSpPr>
            <p:cNvPr id="532" name="Google Shape;532;h25c1b1b562df5343_0_462"/>
            <p:cNvSpPr/>
            <p:nvPr/>
          </p:nvSpPr>
          <p:spPr>
            <a:xfrm rot="-5400000">
              <a:off x="9110700" y="6275999"/>
              <a:ext cx="9201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2022</a:t>
              </a:r>
              <a:endParaRPr b="0" i="0" sz="2700" u="none" cap="none" strike="noStrike">
                <a:solidFill>
                  <a:schemeClr val="dk1"/>
                </a:solidFill>
                <a:latin typeface="Calibri"/>
                <a:ea typeface="Calibri"/>
                <a:cs typeface="Calibri"/>
                <a:sym typeface="Calibri"/>
              </a:endParaRPr>
            </a:p>
          </p:txBody>
        </p:sp>
        <p:sp>
          <p:nvSpPr>
            <p:cNvPr id="533" name="Google Shape;533;h25c1b1b562df5343_0_462"/>
            <p:cNvSpPr/>
            <p:nvPr/>
          </p:nvSpPr>
          <p:spPr>
            <a:xfrm rot="-5400000">
              <a:off x="4853025" y="4828200"/>
              <a:ext cx="9201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2021</a:t>
              </a:r>
              <a:endParaRPr b="0" i="0" sz="2700" u="none" cap="none" strike="noStrike">
                <a:solidFill>
                  <a:schemeClr val="dk1"/>
                </a:solidFill>
                <a:latin typeface="Calibri"/>
                <a:ea typeface="Calibri"/>
                <a:cs typeface="Calibri"/>
                <a:sym typeface="Calibri"/>
              </a:endParaRPr>
            </a:p>
          </p:txBody>
        </p:sp>
        <p:sp>
          <p:nvSpPr>
            <p:cNvPr id="534" name="Google Shape;534;h25c1b1b562df5343_0_462"/>
            <p:cNvSpPr/>
            <p:nvPr/>
          </p:nvSpPr>
          <p:spPr>
            <a:xfrm rot="-5400000">
              <a:off x="13349325" y="4828200"/>
              <a:ext cx="9201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2022</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5233D"/>
        </a:solidFill>
      </p:bgPr>
    </p:bg>
    <p:spTree>
      <p:nvGrpSpPr>
        <p:cNvPr id="539" name="Shape 539"/>
        <p:cNvGrpSpPr/>
        <p:nvPr/>
      </p:nvGrpSpPr>
      <p:grpSpPr>
        <a:xfrm>
          <a:off x="0" y="0"/>
          <a:ext cx="0" cy="0"/>
          <a:chOff x="0" y="0"/>
          <a:chExt cx="0" cy="0"/>
        </a:xfrm>
      </p:grpSpPr>
      <p:grpSp>
        <p:nvGrpSpPr>
          <p:cNvPr id="540" name="Google Shape;540;h25c1b1b562df5343_0_503"/>
          <p:cNvGrpSpPr/>
          <p:nvPr/>
        </p:nvGrpSpPr>
        <p:grpSpPr>
          <a:xfrm>
            <a:off x="0" y="0"/>
            <a:ext cx="18288000" cy="10287000"/>
            <a:chOff x="0" y="0"/>
            <a:chExt cx="18288000" cy="10287000"/>
          </a:xfrm>
        </p:grpSpPr>
        <p:sp>
          <p:nvSpPr>
            <p:cNvPr id="541" name="Google Shape;541;h25c1b1b562df5343_0_503"/>
            <p:cNvSpPr/>
            <p:nvPr/>
          </p:nvSpPr>
          <p:spPr>
            <a:xfrm>
              <a:off x="0" y="0"/>
              <a:ext cx="18288000" cy="10287000"/>
            </a:xfrm>
            <a:prstGeom prst="rect">
              <a:avLst/>
            </a:prstGeom>
            <a:solidFill>
              <a:srgbClr val="1523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42" name="Google Shape;542;h25c1b1b562df5343_0_503"/>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grpSp>
        <p:nvGrpSpPr>
          <p:cNvPr id="543" name="Google Shape;543;h25c1b1b562df5343_0_503"/>
          <p:cNvGrpSpPr/>
          <p:nvPr/>
        </p:nvGrpSpPr>
        <p:grpSpPr>
          <a:xfrm>
            <a:off x="17640300" y="7994925"/>
            <a:ext cx="596549" cy="2063476"/>
            <a:chOff x="17640300" y="7994925"/>
            <a:chExt cx="596549" cy="2063476"/>
          </a:xfrm>
        </p:grpSpPr>
        <p:pic>
          <p:nvPicPr>
            <p:cNvPr descr="preencoded.png" id="544" name="Google Shape;544;h25c1b1b562df5343_0_503"/>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545" name="Google Shape;545;h25c1b1b562df5343_0_50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2710"/>
                <a:buFont typeface="Inter"/>
                <a:buNone/>
              </a:pPr>
              <a:r>
                <a:rPr b="1" i="0" lang="en-US" sz="2710" u="none" cap="none" strike="noStrike">
                  <a:solidFill>
                    <a:srgbClr val="81F8FB"/>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46" name="Google Shape;546;h25c1b1b562df5343_0_503"/>
          <p:cNvSpPr/>
          <p:nvPr/>
        </p:nvSpPr>
        <p:spPr>
          <a:xfrm>
            <a:off x="7000875" y="533400"/>
            <a:ext cx="428640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BCFFFA"/>
              </a:buClr>
              <a:buSzPts val="6000"/>
              <a:buFont typeface="Oxanium"/>
              <a:buNone/>
            </a:pPr>
            <a:r>
              <a:rPr b="1" i="0" lang="en-US" sz="6000" u="none" cap="none" strike="noStrike">
                <a:solidFill>
                  <a:srgbClr val="BCFFFA"/>
                </a:solidFill>
                <a:latin typeface="Oxanium"/>
                <a:ea typeface="Oxanium"/>
                <a:cs typeface="Oxanium"/>
                <a:sym typeface="Oxanium"/>
              </a:rPr>
              <a:t>OUR TEAM</a:t>
            </a:r>
            <a:endParaRPr b="0" i="0" sz="6000" u="none" cap="none" strike="noStrike">
              <a:solidFill>
                <a:schemeClr val="dk1"/>
              </a:solidFill>
              <a:latin typeface="Calibri"/>
              <a:ea typeface="Calibri"/>
              <a:cs typeface="Calibri"/>
              <a:sym typeface="Calibri"/>
            </a:endParaRPr>
          </a:p>
        </p:txBody>
      </p:sp>
      <p:grpSp>
        <p:nvGrpSpPr>
          <p:cNvPr id="547" name="Google Shape;547;h25c1b1b562df5343_0_503"/>
          <p:cNvGrpSpPr/>
          <p:nvPr/>
        </p:nvGrpSpPr>
        <p:grpSpPr>
          <a:xfrm>
            <a:off x="1868805" y="2238375"/>
            <a:ext cx="4663500" cy="5916900"/>
            <a:chOff x="1868805" y="2238375"/>
            <a:chExt cx="4663500" cy="5916900"/>
          </a:xfrm>
        </p:grpSpPr>
        <p:pic>
          <p:nvPicPr>
            <p:cNvPr descr="preencoded.png" id="548" name="Google Shape;548;h25c1b1b562df5343_0_503"/>
            <p:cNvPicPr preferRelativeResize="0"/>
            <p:nvPr/>
          </p:nvPicPr>
          <p:blipFill rotWithShape="1">
            <a:blip r:embed="rId5">
              <a:alphaModFix/>
            </a:blip>
            <a:srcRect b="0" l="0" r="0" t="0"/>
            <a:stretch/>
          </p:blipFill>
          <p:spPr>
            <a:xfrm>
              <a:off x="1914525" y="2238375"/>
              <a:ext cx="4572000" cy="4572000"/>
            </a:xfrm>
            <a:prstGeom prst="rect">
              <a:avLst/>
            </a:prstGeom>
            <a:noFill/>
            <a:ln>
              <a:noFill/>
            </a:ln>
          </p:spPr>
        </p:pic>
        <p:grpSp>
          <p:nvGrpSpPr>
            <p:cNvPr id="549" name="Google Shape;549;h25c1b1b562df5343_0_503"/>
            <p:cNvGrpSpPr/>
            <p:nvPr/>
          </p:nvGrpSpPr>
          <p:grpSpPr>
            <a:xfrm>
              <a:off x="1868805" y="6962775"/>
              <a:ext cx="4663500" cy="1192500"/>
              <a:chOff x="1868805" y="6962775"/>
              <a:chExt cx="4663500" cy="1192500"/>
            </a:xfrm>
          </p:grpSpPr>
          <p:sp>
            <p:nvSpPr>
              <p:cNvPr id="550" name="Google Shape;550;h25c1b1b562df5343_0_503"/>
              <p:cNvSpPr/>
              <p:nvPr/>
            </p:nvSpPr>
            <p:spPr>
              <a:xfrm>
                <a:off x="1868805" y="6962775"/>
                <a:ext cx="4663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ELDRUIN</a:t>
                </a:r>
                <a:endParaRPr b="0" i="0" sz="3600" u="none" cap="none" strike="noStrike">
                  <a:solidFill>
                    <a:schemeClr val="dk1"/>
                  </a:solidFill>
                  <a:latin typeface="Calibri"/>
                  <a:ea typeface="Calibri"/>
                  <a:cs typeface="Calibri"/>
                  <a:sym typeface="Calibri"/>
                </a:endParaRPr>
              </a:p>
            </p:txBody>
          </p:sp>
          <p:sp>
            <p:nvSpPr>
              <p:cNvPr id="551" name="Google Shape;551;h25c1b1b562df5343_0_503"/>
              <p:cNvSpPr/>
              <p:nvPr/>
            </p:nvSpPr>
            <p:spPr>
              <a:xfrm>
                <a:off x="1884045" y="7648575"/>
                <a:ext cx="4632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Fire Mage</a:t>
                </a:r>
                <a:endParaRPr b="0" i="0" sz="2400" u="none" cap="none" strike="noStrike">
                  <a:solidFill>
                    <a:schemeClr val="dk1"/>
                  </a:solidFill>
                  <a:latin typeface="Calibri"/>
                  <a:ea typeface="Calibri"/>
                  <a:cs typeface="Calibri"/>
                  <a:sym typeface="Calibri"/>
                </a:endParaRPr>
              </a:p>
            </p:txBody>
          </p:sp>
        </p:grpSp>
      </p:grpSp>
      <p:grpSp>
        <p:nvGrpSpPr>
          <p:cNvPr id="552" name="Google Shape;552;h25c1b1b562df5343_0_503"/>
          <p:cNvGrpSpPr/>
          <p:nvPr/>
        </p:nvGrpSpPr>
        <p:grpSpPr>
          <a:xfrm>
            <a:off x="7088505" y="4067175"/>
            <a:ext cx="4663500" cy="5916900"/>
            <a:chOff x="7088505" y="4067175"/>
            <a:chExt cx="4663500" cy="5916900"/>
          </a:xfrm>
        </p:grpSpPr>
        <p:pic>
          <p:nvPicPr>
            <p:cNvPr descr="preencoded.png" id="553" name="Google Shape;553;h25c1b1b562df5343_0_503"/>
            <p:cNvPicPr preferRelativeResize="0"/>
            <p:nvPr/>
          </p:nvPicPr>
          <p:blipFill rotWithShape="1">
            <a:blip r:embed="rId6">
              <a:alphaModFix/>
            </a:blip>
            <a:srcRect b="0" l="0" r="0" t="0"/>
            <a:stretch/>
          </p:blipFill>
          <p:spPr>
            <a:xfrm>
              <a:off x="7134225" y="4067175"/>
              <a:ext cx="4572000" cy="4572000"/>
            </a:xfrm>
            <a:prstGeom prst="rect">
              <a:avLst/>
            </a:prstGeom>
            <a:noFill/>
            <a:ln>
              <a:noFill/>
            </a:ln>
          </p:spPr>
        </p:pic>
        <p:grpSp>
          <p:nvGrpSpPr>
            <p:cNvPr id="554" name="Google Shape;554;h25c1b1b562df5343_0_503"/>
            <p:cNvGrpSpPr/>
            <p:nvPr/>
          </p:nvGrpSpPr>
          <p:grpSpPr>
            <a:xfrm>
              <a:off x="7088505" y="8791575"/>
              <a:ext cx="4663500" cy="1192500"/>
              <a:chOff x="7088505" y="8791575"/>
              <a:chExt cx="4663500" cy="1192500"/>
            </a:xfrm>
          </p:grpSpPr>
          <p:sp>
            <p:nvSpPr>
              <p:cNvPr id="555" name="Google Shape;555;h25c1b1b562df5343_0_503"/>
              <p:cNvSpPr/>
              <p:nvPr/>
            </p:nvSpPr>
            <p:spPr>
              <a:xfrm>
                <a:off x="7088505" y="8791575"/>
                <a:ext cx="4663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ELEMENTALEN</a:t>
                </a:r>
                <a:endParaRPr b="0" i="0" sz="3600" u="none" cap="none" strike="noStrike">
                  <a:solidFill>
                    <a:schemeClr val="dk1"/>
                  </a:solidFill>
                  <a:latin typeface="Calibri"/>
                  <a:ea typeface="Calibri"/>
                  <a:cs typeface="Calibri"/>
                  <a:sym typeface="Calibri"/>
                </a:endParaRPr>
              </a:p>
            </p:txBody>
          </p:sp>
          <p:sp>
            <p:nvSpPr>
              <p:cNvPr id="556" name="Google Shape;556;h25c1b1b562df5343_0_503"/>
              <p:cNvSpPr/>
              <p:nvPr/>
            </p:nvSpPr>
            <p:spPr>
              <a:xfrm>
                <a:off x="7103745" y="9477375"/>
                <a:ext cx="4632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Guardian</a:t>
                </a:r>
                <a:endParaRPr b="0" i="0" sz="2400" u="none" cap="none" strike="noStrike">
                  <a:solidFill>
                    <a:schemeClr val="dk1"/>
                  </a:solidFill>
                  <a:latin typeface="Calibri"/>
                  <a:ea typeface="Calibri"/>
                  <a:cs typeface="Calibri"/>
                  <a:sym typeface="Calibri"/>
                </a:endParaRPr>
              </a:p>
            </p:txBody>
          </p:sp>
        </p:grpSp>
      </p:grpSp>
      <p:grpSp>
        <p:nvGrpSpPr>
          <p:cNvPr id="557" name="Google Shape;557;h25c1b1b562df5343_0_503"/>
          <p:cNvGrpSpPr/>
          <p:nvPr/>
        </p:nvGrpSpPr>
        <p:grpSpPr>
          <a:xfrm>
            <a:off x="12308205" y="2238375"/>
            <a:ext cx="4663500" cy="5916900"/>
            <a:chOff x="12308205" y="2238375"/>
            <a:chExt cx="4663500" cy="5916900"/>
          </a:xfrm>
        </p:grpSpPr>
        <p:pic>
          <p:nvPicPr>
            <p:cNvPr descr="preencoded.png" id="558" name="Google Shape;558;h25c1b1b562df5343_0_503"/>
            <p:cNvPicPr preferRelativeResize="0"/>
            <p:nvPr/>
          </p:nvPicPr>
          <p:blipFill rotWithShape="1">
            <a:blip r:embed="rId7">
              <a:alphaModFix/>
            </a:blip>
            <a:srcRect b="0" l="0" r="0" t="0"/>
            <a:stretch/>
          </p:blipFill>
          <p:spPr>
            <a:xfrm>
              <a:off x="12353925" y="2238375"/>
              <a:ext cx="4572000" cy="4572000"/>
            </a:xfrm>
            <a:prstGeom prst="rect">
              <a:avLst/>
            </a:prstGeom>
            <a:noFill/>
            <a:ln>
              <a:noFill/>
            </a:ln>
          </p:spPr>
        </p:pic>
        <p:grpSp>
          <p:nvGrpSpPr>
            <p:cNvPr id="559" name="Google Shape;559;h25c1b1b562df5343_0_503"/>
            <p:cNvGrpSpPr/>
            <p:nvPr/>
          </p:nvGrpSpPr>
          <p:grpSpPr>
            <a:xfrm>
              <a:off x="12308205" y="6962775"/>
              <a:ext cx="4663500" cy="1192500"/>
              <a:chOff x="12308205" y="6962775"/>
              <a:chExt cx="4663500" cy="1192500"/>
            </a:xfrm>
          </p:grpSpPr>
          <p:sp>
            <p:nvSpPr>
              <p:cNvPr id="560" name="Google Shape;560;h25c1b1b562df5343_0_503"/>
              <p:cNvSpPr/>
              <p:nvPr/>
            </p:nvSpPr>
            <p:spPr>
              <a:xfrm>
                <a:off x="12308205" y="6962775"/>
                <a:ext cx="4663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Oxanium"/>
                  <a:buNone/>
                </a:pPr>
                <a:r>
                  <a:rPr b="1" i="0" lang="en-US" sz="3600" u="none" cap="none" strike="noStrike">
                    <a:solidFill>
                      <a:srgbClr val="FFFFFF"/>
                    </a:solidFill>
                    <a:latin typeface="Oxanium"/>
                    <a:ea typeface="Oxanium"/>
                    <a:cs typeface="Oxanium"/>
                    <a:sym typeface="Oxanium"/>
                  </a:rPr>
                  <a:t>LUNARIA</a:t>
                </a:r>
                <a:endParaRPr b="0" i="0" sz="3600" u="none" cap="none" strike="noStrike">
                  <a:solidFill>
                    <a:schemeClr val="dk1"/>
                  </a:solidFill>
                  <a:latin typeface="Calibri"/>
                  <a:ea typeface="Calibri"/>
                  <a:cs typeface="Calibri"/>
                  <a:sym typeface="Calibri"/>
                </a:endParaRPr>
              </a:p>
            </p:txBody>
          </p:sp>
          <p:sp>
            <p:nvSpPr>
              <p:cNvPr id="561" name="Google Shape;561;h25c1b1b562df5343_0_503"/>
              <p:cNvSpPr/>
              <p:nvPr/>
            </p:nvSpPr>
            <p:spPr>
              <a:xfrm>
                <a:off x="12323445" y="7648575"/>
                <a:ext cx="4632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5233D"/>
        </a:solidFill>
      </p:bgPr>
    </p:bg>
    <p:spTree>
      <p:nvGrpSpPr>
        <p:cNvPr id="566" name="Shape 566"/>
        <p:cNvGrpSpPr/>
        <p:nvPr/>
      </p:nvGrpSpPr>
      <p:grpSpPr>
        <a:xfrm>
          <a:off x="0" y="0"/>
          <a:ext cx="0" cy="0"/>
          <a:chOff x="0" y="0"/>
          <a:chExt cx="0" cy="0"/>
        </a:xfrm>
      </p:grpSpPr>
      <p:grpSp>
        <p:nvGrpSpPr>
          <p:cNvPr id="567" name="Google Shape;567;h25c1b1b562df5343_0_529"/>
          <p:cNvGrpSpPr/>
          <p:nvPr/>
        </p:nvGrpSpPr>
        <p:grpSpPr>
          <a:xfrm>
            <a:off x="0" y="0"/>
            <a:ext cx="18288000" cy="10287000"/>
            <a:chOff x="0" y="0"/>
            <a:chExt cx="18288000" cy="10287000"/>
          </a:xfrm>
        </p:grpSpPr>
        <p:sp>
          <p:nvSpPr>
            <p:cNvPr id="568" name="Google Shape;568;h25c1b1b562df5343_0_529"/>
            <p:cNvSpPr/>
            <p:nvPr/>
          </p:nvSpPr>
          <p:spPr>
            <a:xfrm>
              <a:off x="0" y="0"/>
              <a:ext cx="18288000" cy="10287000"/>
            </a:xfrm>
            <a:prstGeom prst="rect">
              <a:avLst/>
            </a:prstGeom>
            <a:solidFill>
              <a:srgbClr val="1523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69" name="Google Shape;569;h25c1b1b562df5343_0_529"/>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pic>
        <p:nvPicPr>
          <p:cNvPr descr="preencoded.png" id="570" name="Google Shape;570;h25c1b1b562df5343_0_529"/>
          <p:cNvPicPr preferRelativeResize="0"/>
          <p:nvPr/>
        </p:nvPicPr>
        <p:blipFill rotWithShape="1">
          <a:blip r:embed="rId4">
            <a:alphaModFix/>
          </a:blip>
          <a:srcRect b="0" l="0" r="0" t="0"/>
          <a:stretch/>
        </p:blipFill>
        <p:spPr>
          <a:xfrm>
            <a:off x="10877550" y="0"/>
            <a:ext cx="7410450" cy="10287000"/>
          </a:xfrm>
          <a:prstGeom prst="rect">
            <a:avLst/>
          </a:prstGeom>
          <a:noFill/>
          <a:ln>
            <a:noFill/>
          </a:ln>
        </p:spPr>
      </p:pic>
      <p:grpSp>
        <p:nvGrpSpPr>
          <p:cNvPr id="571" name="Google Shape;571;h25c1b1b562df5343_0_529"/>
          <p:cNvGrpSpPr/>
          <p:nvPr/>
        </p:nvGrpSpPr>
        <p:grpSpPr>
          <a:xfrm>
            <a:off x="17640300" y="7994925"/>
            <a:ext cx="596549" cy="2063476"/>
            <a:chOff x="17640300" y="7994925"/>
            <a:chExt cx="596549" cy="2063476"/>
          </a:xfrm>
        </p:grpSpPr>
        <p:pic>
          <p:nvPicPr>
            <p:cNvPr descr="preencoded.png" id="572" name="Google Shape;572;h25c1b1b562df5343_0_529"/>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73" name="Google Shape;573;h25c1b1b562df5343_0_52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2710"/>
                <a:buFont typeface="Inter"/>
                <a:buNone/>
              </a:pPr>
              <a:r>
                <a:rPr b="1" i="0" lang="en-US" sz="2710" u="none" cap="none" strike="noStrike">
                  <a:solidFill>
                    <a:srgbClr val="81F8FB"/>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74" name="Google Shape;574;h25c1b1b562df5343_0_529"/>
          <p:cNvPicPr preferRelativeResize="0"/>
          <p:nvPr/>
        </p:nvPicPr>
        <p:blipFill rotWithShape="1">
          <a:blip r:embed="rId6">
            <a:alphaModFix/>
          </a:blip>
          <a:srcRect b="0" l="0" r="0" t="0"/>
          <a:stretch/>
        </p:blipFill>
        <p:spPr>
          <a:xfrm>
            <a:off x="942970" y="1533525"/>
            <a:ext cx="819161" cy="857250"/>
          </a:xfrm>
          <a:prstGeom prst="rect">
            <a:avLst/>
          </a:prstGeom>
          <a:noFill/>
          <a:ln>
            <a:noFill/>
          </a:ln>
        </p:spPr>
      </p:pic>
      <p:cxnSp>
        <p:nvCxnSpPr>
          <p:cNvPr id="575" name="Google Shape;575;h25c1b1b562df5343_0_529"/>
          <p:cNvCxnSpPr/>
          <p:nvPr/>
        </p:nvCxnSpPr>
        <p:spPr>
          <a:xfrm rot="-5400000">
            <a:off x="757088" y="3181368"/>
            <a:ext cx="1219500" cy="0"/>
          </a:xfrm>
          <a:prstGeom prst="straightConnector1">
            <a:avLst/>
          </a:prstGeom>
          <a:noFill/>
          <a:ln cap="flat" cmpd="sng" w="28575">
            <a:solidFill>
              <a:srgbClr val="81F8FB"/>
            </a:solidFill>
            <a:prstDash val="solid"/>
            <a:round/>
            <a:headEnd len="sm" w="sm" type="none"/>
            <a:tailEnd len="sm" w="sm" type="none"/>
          </a:ln>
        </p:spPr>
      </p:cxnSp>
      <p:pic>
        <p:nvPicPr>
          <p:cNvPr descr="preencoded.png" id="576" name="Google Shape;576;h25c1b1b562df5343_0_529"/>
          <p:cNvPicPr preferRelativeResize="0"/>
          <p:nvPr/>
        </p:nvPicPr>
        <p:blipFill rotWithShape="1">
          <a:blip r:embed="rId7">
            <a:alphaModFix/>
          </a:blip>
          <a:srcRect b="0" l="0" r="0" t="0"/>
          <a:stretch/>
        </p:blipFill>
        <p:spPr>
          <a:xfrm>
            <a:off x="866775" y="3914775"/>
            <a:ext cx="971550" cy="971550"/>
          </a:xfrm>
          <a:prstGeom prst="rect">
            <a:avLst/>
          </a:prstGeom>
          <a:noFill/>
          <a:ln>
            <a:noFill/>
          </a:ln>
        </p:spPr>
      </p:pic>
      <p:cxnSp>
        <p:nvCxnSpPr>
          <p:cNvPr id="577" name="Google Shape;577;h25c1b1b562df5343_0_529"/>
          <p:cNvCxnSpPr/>
          <p:nvPr/>
        </p:nvCxnSpPr>
        <p:spPr>
          <a:xfrm rot="-5400000">
            <a:off x="757088" y="5619768"/>
            <a:ext cx="1219500" cy="0"/>
          </a:xfrm>
          <a:prstGeom prst="straightConnector1">
            <a:avLst/>
          </a:prstGeom>
          <a:noFill/>
          <a:ln cap="flat" cmpd="sng" w="28575">
            <a:solidFill>
              <a:srgbClr val="81F8FB"/>
            </a:solidFill>
            <a:prstDash val="solid"/>
            <a:round/>
            <a:headEnd len="sm" w="sm" type="none"/>
            <a:tailEnd len="sm" w="sm" type="none"/>
          </a:ln>
        </p:spPr>
      </p:cxnSp>
      <p:pic>
        <p:nvPicPr>
          <p:cNvPr descr="preencoded.png" id="578" name="Google Shape;578;h25c1b1b562df5343_0_529"/>
          <p:cNvPicPr preferRelativeResize="0"/>
          <p:nvPr/>
        </p:nvPicPr>
        <p:blipFill rotWithShape="1">
          <a:blip r:embed="rId8">
            <a:alphaModFix/>
          </a:blip>
          <a:srcRect b="0" l="0" r="0" t="0"/>
          <a:stretch/>
        </p:blipFill>
        <p:spPr>
          <a:xfrm>
            <a:off x="923925" y="6448425"/>
            <a:ext cx="857250" cy="781050"/>
          </a:xfrm>
          <a:prstGeom prst="rect">
            <a:avLst/>
          </a:prstGeom>
          <a:noFill/>
          <a:ln>
            <a:noFill/>
          </a:ln>
        </p:spPr>
      </p:pic>
      <p:cxnSp>
        <p:nvCxnSpPr>
          <p:cNvPr id="579" name="Google Shape;579;h25c1b1b562df5343_0_529"/>
          <p:cNvCxnSpPr/>
          <p:nvPr/>
        </p:nvCxnSpPr>
        <p:spPr>
          <a:xfrm rot="-5400000">
            <a:off x="757088" y="8058168"/>
            <a:ext cx="1219500" cy="0"/>
          </a:xfrm>
          <a:prstGeom prst="straightConnector1">
            <a:avLst/>
          </a:prstGeom>
          <a:noFill/>
          <a:ln cap="flat" cmpd="sng" w="28575">
            <a:solidFill>
              <a:srgbClr val="81F8FB"/>
            </a:solidFill>
            <a:prstDash val="solid"/>
            <a:round/>
            <a:headEnd len="sm" w="sm" type="none"/>
            <a:tailEnd len="sm" w="sm" type="none"/>
          </a:ln>
        </p:spPr>
      </p:cxnSp>
      <p:pic>
        <p:nvPicPr>
          <p:cNvPr descr="preencoded.png" id="580" name="Google Shape;580;h25c1b1b562df5343_0_529"/>
          <p:cNvPicPr preferRelativeResize="0"/>
          <p:nvPr/>
        </p:nvPicPr>
        <p:blipFill rotWithShape="1">
          <a:blip r:embed="rId9">
            <a:alphaModFix/>
          </a:blip>
          <a:srcRect b="0" l="0" r="0" t="0"/>
          <a:stretch/>
        </p:blipFill>
        <p:spPr>
          <a:xfrm>
            <a:off x="904875" y="8905875"/>
            <a:ext cx="895350" cy="742950"/>
          </a:xfrm>
          <a:prstGeom prst="rect">
            <a:avLst/>
          </a:prstGeom>
          <a:noFill/>
          <a:ln>
            <a:noFill/>
          </a:ln>
        </p:spPr>
      </p:pic>
      <p:sp>
        <p:nvSpPr>
          <p:cNvPr id="581" name="Google Shape;581;h25c1b1b562df5343_0_529"/>
          <p:cNvSpPr/>
          <p:nvPr/>
        </p:nvSpPr>
        <p:spPr>
          <a:xfrm>
            <a:off x="1857375" y="2590800"/>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Forbidden Forest: A place of mystery and wonder, where mystical creatures roam and flora flourishes.</a:t>
            </a:r>
            <a:endParaRPr b="0" i="0" sz="2400" u="none" cap="none" strike="noStrike">
              <a:solidFill>
                <a:schemeClr val="dk1"/>
              </a:solidFill>
              <a:latin typeface="Calibri"/>
              <a:ea typeface="Calibri"/>
              <a:cs typeface="Calibri"/>
              <a:sym typeface="Calibri"/>
            </a:endParaRPr>
          </a:p>
        </p:txBody>
      </p:sp>
      <p:sp>
        <p:nvSpPr>
          <p:cNvPr id="582" name="Google Shape;582;h25c1b1b562df5343_0_529"/>
          <p:cNvSpPr/>
          <p:nvPr/>
        </p:nvSpPr>
        <p:spPr>
          <a:xfrm>
            <a:off x="1857375" y="51530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Crystal Caves: A network of glittering caves filled with precious gems and minerals, guarded by fierce beasts.</a:t>
            </a:r>
            <a:endParaRPr b="0" i="0" sz="2400" u="none" cap="none" strike="noStrike">
              <a:solidFill>
                <a:schemeClr val="dk1"/>
              </a:solidFill>
              <a:latin typeface="Calibri"/>
              <a:ea typeface="Calibri"/>
              <a:cs typeface="Calibri"/>
              <a:sym typeface="Calibri"/>
            </a:endParaRPr>
          </a:p>
        </p:txBody>
      </p:sp>
      <p:sp>
        <p:nvSpPr>
          <p:cNvPr id="583" name="Google Shape;583;h25c1b1b562df5343_0_529"/>
          <p:cNvSpPr/>
          <p:nvPr/>
        </p:nvSpPr>
        <p:spPr>
          <a:xfrm>
            <a:off x="1857375" y="76676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Enchanted Garden: A place of pure beauty and tranquility, where the colors of the flowers are vibrant.</a:t>
            </a:r>
            <a:endParaRPr b="0" i="0" sz="2400" u="none" cap="none" strike="noStrike">
              <a:solidFill>
                <a:schemeClr val="dk1"/>
              </a:solidFill>
              <a:latin typeface="Calibri"/>
              <a:ea typeface="Calibri"/>
              <a:cs typeface="Calibri"/>
              <a:sym typeface="Calibri"/>
            </a:endParaRPr>
          </a:p>
        </p:txBody>
      </p:sp>
      <p:sp>
        <p:nvSpPr>
          <p:cNvPr id="584" name="Google Shape;584;h25c1b1b562df5343_0_529"/>
          <p:cNvSpPr/>
          <p:nvPr/>
        </p:nvSpPr>
        <p:spPr>
          <a:xfrm>
            <a:off x="1095375" y="304800"/>
            <a:ext cx="65055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CFFFA"/>
              </a:buClr>
              <a:buSzPts val="6000"/>
              <a:buFont typeface="Oxanium"/>
              <a:buNone/>
            </a:pPr>
            <a:r>
              <a:rPr b="1" i="0" lang="en-US" sz="6000" u="none" cap="none" strike="noStrike">
                <a:solidFill>
                  <a:srgbClr val="BCFFFA"/>
                </a:solidFill>
                <a:latin typeface="Oxanium"/>
                <a:ea typeface="Oxanium"/>
                <a:cs typeface="Oxanium"/>
                <a:sym typeface="Oxanium"/>
              </a:rPr>
              <a:t>THE MYSTERY</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5233D"/>
        </a:solidFill>
      </p:bgPr>
    </p:bg>
    <p:spTree>
      <p:nvGrpSpPr>
        <p:cNvPr id="589" name="Shape 589"/>
        <p:cNvGrpSpPr/>
        <p:nvPr/>
      </p:nvGrpSpPr>
      <p:grpSpPr>
        <a:xfrm>
          <a:off x="0" y="0"/>
          <a:ext cx="0" cy="0"/>
          <a:chOff x="0" y="0"/>
          <a:chExt cx="0" cy="0"/>
        </a:xfrm>
      </p:grpSpPr>
      <p:grpSp>
        <p:nvGrpSpPr>
          <p:cNvPr id="590" name="Google Shape;590;h25c1b1b562df5343_0_551"/>
          <p:cNvGrpSpPr/>
          <p:nvPr/>
        </p:nvGrpSpPr>
        <p:grpSpPr>
          <a:xfrm>
            <a:off x="0" y="0"/>
            <a:ext cx="18288000" cy="10287000"/>
            <a:chOff x="0" y="0"/>
            <a:chExt cx="18288000" cy="10287000"/>
          </a:xfrm>
        </p:grpSpPr>
        <p:sp>
          <p:nvSpPr>
            <p:cNvPr id="591" name="Google Shape;591;h25c1b1b562df5343_0_551"/>
            <p:cNvSpPr/>
            <p:nvPr/>
          </p:nvSpPr>
          <p:spPr>
            <a:xfrm>
              <a:off x="0" y="0"/>
              <a:ext cx="18288000" cy="10287000"/>
            </a:xfrm>
            <a:prstGeom prst="rect">
              <a:avLst/>
            </a:prstGeom>
            <a:solidFill>
              <a:srgbClr val="1523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92" name="Google Shape;592;h25c1b1b562df5343_0_551"/>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grpSp>
        <p:nvGrpSpPr>
          <p:cNvPr id="593" name="Google Shape;593;h25c1b1b562df5343_0_551"/>
          <p:cNvGrpSpPr/>
          <p:nvPr/>
        </p:nvGrpSpPr>
        <p:grpSpPr>
          <a:xfrm>
            <a:off x="17640300" y="7994925"/>
            <a:ext cx="596549" cy="2063476"/>
            <a:chOff x="17640300" y="7994925"/>
            <a:chExt cx="596549" cy="2063476"/>
          </a:xfrm>
        </p:grpSpPr>
        <p:pic>
          <p:nvPicPr>
            <p:cNvPr descr="preencoded.png" id="594" name="Google Shape;594;h25c1b1b562df5343_0_551"/>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595" name="Google Shape;595;h25c1b1b562df5343_0_55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2710"/>
                <a:buFont typeface="Inter"/>
                <a:buNone/>
              </a:pPr>
              <a:r>
                <a:rPr b="1" i="0" lang="en-US" sz="2710" u="none" cap="none" strike="noStrike">
                  <a:solidFill>
                    <a:srgbClr val="81F8FB"/>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96" name="Google Shape;596;h25c1b1b562df5343_0_551"/>
          <p:cNvGrpSpPr/>
          <p:nvPr/>
        </p:nvGrpSpPr>
        <p:grpSpPr>
          <a:xfrm>
            <a:off x="1718310" y="428625"/>
            <a:ext cx="15613500" cy="8888700"/>
            <a:chOff x="1718310" y="428625"/>
            <a:chExt cx="15613500" cy="8888700"/>
          </a:xfrm>
        </p:grpSpPr>
        <p:grpSp>
          <p:nvGrpSpPr>
            <p:cNvPr id="597" name="Google Shape;597;h25c1b1b562df5343_0_551"/>
            <p:cNvGrpSpPr/>
            <p:nvPr/>
          </p:nvGrpSpPr>
          <p:grpSpPr>
            <a:xfrm>
              <a:off x="8157210" y="428625"/>
              <a:ext cx="2735700" cy="2687925"/>
              <a:chOff x="8157210" y="428625"/>
              <a:chExt cx="2735700" cy="2687925"/>
            </a:xfrm>
          </p:grpSpPr>
          <p:pic>
            <p:nvPicPr>
              <p:cNvPr descr="preencoded.png" id="598" name="Google Shape;598;h25c1b1b562df5343_0_551"/>
              <p:cNvPicPr preferRelativeResize="0"/>
              <p:nvPr/>
            </p:nvPicPr>
            <p:blipFill rotWithShape="1">
              <a:blip r:embed="rId5">
                <a:alphaModFix/>
              </a:blip>
              <a:srcRect b="0" l="0" r="0" t="0"/>
              <a:stretch/>
            </p:blipFill>
            <p:spPr>
              <a:xfrm>
                <a:off x="8763000" y="428625"/>
                <a:ext cx="1524000" cy="1524000"/>
              </a:xfrm>
              <a:prstGeom prst="rect">
                <a:avLst/>
              </a:prstGeom>
              <a:noFill/>
              <a:ln>
                <a:noFill/>
              </a:ln>
            </p:spPr>
          </p:pic>
          <p:grpSp>
            <p:nvGrpSpPr>
              <p:cNvPr id="599" name="Google Shape;599;h25c1b1b562df5343_0_551"/>
              <p:cNvGrpSpPr/>
              <p:nvPr/>
            </p:nvGrpSpPr>
            <p:grpSpPr>
              <a:xfrm>
                <a:off x="8157210" y="2105025"/>
                <a:ext cx="2735700" cy="1011525"/>
                <a:chOff x="8157210" y="2105025"/>
                <a:chExt cx="2735700" cy="1011525"/>
              </a:xfrm>
            </p:grpSpPr>
            <p:sp>
              <p:nvSpPr>
                <p:cNvPr id="600" name="Google Shape;600;h25c1b1b562df5343_0_551"/>
                <p:cNvSpPr/>
                <p:nvPr/>
              </p:nvSpPr>
              <p:spPr>
                <a:xfrm>
                  <a:off x="8157210" y="2105025"/>
                  <a:ext cx="27357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CHLOE NG</a:t>
                  </a:r>
                  <a:endParaRPr b="0" i="0" sz="2700" u="none" cap="none" strike="noStrike">
                    <a:solidFill>
                      <a:schemeClr val="dk1"/>
                    </a:solidFill>
                    <a:latin typeface="Calibri"/>
                    <a:ea typeface="Calibri"/>
                    <a:cs typeface="Calibri"/>
                    <a:sym typeface="Calibri"/>
                  </a:endParaRPr>
                </a:p>
              </p:txBody>
            </p:sp>
            <p:sp>
              <p:nvSpPr>
                <p:cNvPr id="601" name="Google Shape;601;h25c1b1b562df5343_0_551"/>
                <p:cNvSpPr/>
                <p:nvPr/>
              </p:nvSpPr>
              <p:spPr>
                <a:xfrm>
                  <a:off x="8161020" y="2609850"/>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Mage</a:t>
                  </a:r>
                  <a:endParaRPr b="0" i="0" sz="2400" u="none" cap="none" strike="noStrike">
                    <a:solidFill>
                      <a:schemeClr val="dk1"/>
                    </a:solidFill>
                    <a:latin typeface="Calibri"/>
                    <a:ea typeface="Calibri"/>
                    <a:cs typeface="Calibri"/>
                    <a:sym typeface="Calibri"/>
                  </a:endParaRPr>
                </a:p>
              </p:txBody>
            </p:sp>
          </p:grpSp>
        </p:grpSp>
        <p:grpSp>
          <p:nvGrpSpPr>
            <p:cNvPr id="602" name="Google Shape;602;h25c1b1b562df5343_0_551"/>
            <p:cNvGrpSpPr/>
            <p:nvPr/>
          </p:nvGrpSpPr>
          <p:grpSpPr>
            <a:xfrm>
              <a:off x="1718310" y="6629400"/>
              <a:ext cx="2735700" cy="2687925"/>
              <a:chOff x="1718310" y="6629400"/>
              <a:chExt cx="2735700" cy="2687925"/>
            </a:xfrm>
          </p:grpSpPr>
          <p:pic>
            <p:nvPicPr>
              <p:cNvPr descr="preencoded.png" id="603" name="Google Shape;603;h25c1b1b562df5343_0_551"/>
              <p:cNvPicPr preferRelativeResize="0"/>
              <p:nvPr/>
            </p:nvPicPr>
            <p:blipFill rotWithShape="1">
              <a:blip r:embed="rId6">
                <a:alphaModFix/>
              </a:blip>
              <a:srcRect b="0" l="0" r="0" t="0"/>
              <a:stretch/>
            </p:blipFill>
            <p:spPr>
              <a:xfrm>
                <a:off x="2324100" y="6629400"/>
                <a:ext cx="1524000" cy="1524000"/>
              </a:xfrm>
              <a:prstGeom prst="rect">
                <a:avLst/>
              </a:prstGeom>
              <a:noFill/>
              <a:ln>
                <a:noFill/>
              </a:ln>
            </p:spPr>
          </p:pic>
          <p:grpSp>
            <p:nvGrpSpPr>
              <p:cNvPr id="604" name="Google Shape;604;h25c1b1b562df5343_0_551"/>
              <p:cNvGrpSpPr/>
              <p:nvPr/>
            </p:nvGrpSpPr>
            <p:grpSpPr>
              <a:xfrm>
                <a:off x="1718310" y="8305800"/>
                <a:ext cx="2735700" cy="1011525"/>
                <a:chOff x="1718310" y="8305800"/>
                <a:chExt cx="2735700" cy="1011525"/>
              </a:xfrm>
            </p:grpSpPr>
            <p:sp>
              <p:nvSpPr>
                <p:cNvPr id="605" name="Google Shape;605;h25c1b1b562df5343_0_551"/>
                <p:cNvSpPr/>
                <p:nvPr/>
              </p:nvSpPr>
              <p:spPr>
                <a:xfrm>
                  <a:off x="1718310" y="8305800"/>
                  <a:ext cx="27357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LYRISA</a:t>
                  </a:r>
                  <a:endParaRPr b="0" i="0" sz="2700" u="none" cap="none" strike="noStrike">
                    <a:solidFill>
                      <a:schemeClr val="dk1"/>
                    </a:solidFill>
                    <a:latin typeface="Calibri"/>
                    <a:ea typeface="Calibri"/>
                    <a:cs typeface="Calibri"/>
                    <a:sym typeface="Calibri"/>
                  </a:endParaRPr>
                </a:p>
              </p:txBody>
            </p:sp>
            <p:sp>
              <p:nvSpPr>
                <p:cNvPr id="606" name="Google Shape;606;h25c1b1b562df5343_0_551"/>
                <p:cNvSpPr/>
                <p:nvPr/>
              </p:nvSpPr>
              <p:spPr>
                <a:xfrm>
                  <a:off x="1722120" y="8810625"/>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Dreamer</a:t>
                  </a:r>
                  <a:endParaRPr b="0" i="0" sz="2400" u="none" cap="none" strike="noStrike">
                    <a:solidFill>
                      <a:schemeClr val="dk1"/>
                    </a:solidFill>
                    <a:latin typeface="Calibri"/>
                    <a:ea typeface="Calibri"/>
                    <a:cs typeface="Calibri"/>
                    <a:sym typeface="Calibri"/>
                  </a:endParaRPr>
                </a:p>
              </p:txBody>
            </p:sp>
          </p:grpSp>
        </p:grpSp>
        <p:grpSp>
          <p:nvGrpSpPr>
            <p:cNvPr id="607" name="Google Shape;607;h25c1b1b562df5343_0_551"/>
            <p:cNvGrpSpPr/>
            <p:nvPr/>
          </p:nvGrpSpPr>
          <p:grpSpPr>
            <a:xfrm>
              <a:off x="4937760" y="6629400"/>
              <a:ext cx="2735700" cy="2687925"/>
              <a:chOff x="4937760" y="6629400"/>
              <a:chExt cx="2735700" cy="2687925"/>
            </a:xfrm>
          </p:grpSpPr>
          <p:pic>
            <p:nvPicPr>
              <p:cNvPr descr="preencoded.png" id="608" name="Google Shape;608;h25c1b1b562df5343_0_551"/>
              <p:cNvPicPr preferRelativeResize="0"/>
              <p:nvPr/>
            </p:nvPicPr>
            <p:blipFill rotWithShape="1">
              <a:blip r:embed="rId7">
                <a:alphaModFix/>
              </a:blip>
              <a:srcRect b="0" l="0" r="0" t="0"/>
              <a:stretch/>
            </p:blipFill>
            <p:spPr>
              <a:xfrm>
                <a:off x="5543550" y="6629400"/>
                <a:ext cx="1524000" cy="1524000"/>
              </a:xfrm>
              <a:prstGeom prst="rect">
                <a:avLst/>
              </a:prstGeom>
              <a:noFill/>
              <a:ln>
                <a:noFill/>
              </a:ln>
            </p:spPr>
          </p:pic>
          <p:grpSp>
            <p:nvGrpSpPr>
              <p:cNvPr id="609" name="Google Shape;609;h25c1b1b562df5343_0_551"/>
              <p:cNvGrpSpPr/>
              <p:nvPr/>
            </p:nvGrpSpPr>
            <p:grpSpPr>
              <a:xfrm>
                <a:off x="4937760" y="8305800"/>
                <a:ext cx="2735700" cy="1011525"/>
                <a:chOff x="4937760" y="8305800"/>
                <a:chExt cx="2735700" cy="1011525"/>
              </a:xfrm>
            </p:grpSpPr>
            <p:sp>
              <p:nvSpPr>
                <p:cNvPr id="610" name="Google Shape;610;h25c1b1b562df5343_0_551"/>
                <p:cNvSpPr/>
                <p:nvPr/>
              </p:nvSpPr>
              <p:spPr>
                <a:xfrm>
                  <a:off x="4937760" y="8305800"/>
                  <a:ext cx="27357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LUCIAN</a:t>
                  </a:r>
                  <a:endParaRPr b="0" i="0" sz="2700" u="none" cap="none" strike="noStrike">
                    <a:solidFill>
                      <a:schemeClr val="dk1"/>
                    </a:solidFill>
                    <a:latin typeface="Calibri"/>
                    <a:ea typeface="Calibri"/>
                    <a:cs typeface="Calibri"/>
                    <a:sym typeface="Calibri"/>
                  </a:endParaRPr>
                </a:p>
              </p:txBody>
            </p:sp>
            <p:sp>
              <p:nvSpPr>
                <p:cNvPr id="611" name="Google Shape;611;h25c1b1b562df5343_0_551"/>
                <p:cNvSpPr/>
                <p:nvPr/>
              </p:nvSpPr>
              <p:spPr>
                <a:xfrm>
                  <a:off x="4941570" y="8810625"/>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Conjurer</a:t>
                  </a:r>
                  <a:endParaRPr b="0" i="0" sz="2400" u="none" cap="none" strike="noStrike">
                    <a:solidFill>
                      <a:schemeClr val="dk1"/>
                    </a:solidFill>
                    <a:latin typeface="Calibri"/>
                    <a:ea typeface="Calibri"/>
                    <a:cs typeface="Calibri"/>
                    <a:sym typeface="Calibri"/>
                  </a:endParaRPr>
                </a:p>
              </p:txBody>
            </p:sp>
          </p:grpSp>
        </p:grpSp>
        <p:grpSp>
          <p:nvGrpSpPr>
            <p:cNvPr id="612" name="Google Shape;612;h25c1b1b562df5343_0_551"/>
            <p:cNvGrpSpPr/>
            <p:nvPr/>
          </p:nvGrpSpPr>
          <p:grpSpPr>
            <a:xfrm>
              <a:off x="8157210" y="6629400"/>
              <a:ext cx="2735700" cy="2687925"/>
              <a:chOff x="8157210" y="6629400"/>
              <a:chExt cx="2735700" cy="2687925"/>
            </a:xfrm>
          </p:grpSpPr>
          <p:pic>
            <p:nvPicPr>
              <p:cNvPr descr="preencoded.png" id="613" name="Google Shape;613;h25c1b1b562df5343_0_551"/>
              <p:cNvPicPr preferRelativeResize="0"/>
              <p:nvPr/>
            </p:nvPicPr>
            <p:blipFill rotWithShape="1">
              <a:blip r:embed="rId8">
                <a:alphaModFix/>
              </a:blip>
              <a:srcRect b="0" l="0" r="0" t="0"/>
              <a:stretch/>
            </p:blipFill>
            <p:spPr>
              <a:xfrm>
                <a:off x="8763000" y="6629400"/>
                <a:ext cx="1524000" cy="1524000"/>
              </a:xfrm>
              <a:prstGeom prst="rect">
                <a:avLst/>
              </a:prstGeom>
              <a:noFill/>
              <a:ln>
                <a:noFill/>
              </a:ln>
            </p:spPr>
          </p:pic>
          <p:grpSp>
            <p:nvGrpSpPr>
              <p:cNvPr id="614" name="Google Shape;614;h25c1b1b562df5343_0_551"/>
              <p:cNvGrpSpPr/>
              <p:nvPr/>
            </p:nvGrpSpPr>
            <p:grpSpPr>
              <a:xfrm>
                <a:off x="8157210" y="8305800"/>
                <a:ext cx="2735700" cy="1011525"/>
                <a:chOff x="8157210" y="8305800"/>
                <a:chExt cx="2735700" cy="1011525"/>
              </a:xfrm>
            </p:grpSpPr>
            <p:sp>
              <p:nvSpPr>
                <p:cNvPr id="615" name="Google Shape;615;h25c1b1b562df5343_0_551"/>
                <p:cNvSpPr/>
                <p:nvPr/>
              </p:nvSpPr>
              <p:spPr>
                <a:xfrm>
                  <a:off x="8157210" y="8305800"/>
                  <a:ext cx="27357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ELVINA</a:t>
                  </a:r>
                  <a:endParaRPr b="0" i="0" sz="2700" u="none" cap="none" strike="noStrike">
                    <a:solidFill>
                      <a:schemeClr val="dk1"/>
                    </a:solidFill>
                    <a:latin typeface="Calibri"/>
                    <a:ea typeface="Calibri"/>
                    <a:cs typeface="Calibri"/>
                    <a:sym typeface="Calibri"/>
                  </a:endParaRPr>
                </a:p>
              </p:txBody>
            </p:sp>
            <p:sp>
              <p:nvSpPr>
                <p:cNvPr id="616" name="Google Shape;616;h25c1b1b562df5343_0_551"/>
                <p:cNvSpPr/>
                <p:nvPr/>
              </p:nvSpPr>
              <p:spPr>
                <a:xfrm>
                  <a:off x="8161020" y="8810625"/>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Oracle</a:t>
                  </a:r>
                  <a:endParaRPr b="0" i="0" sz="2400" u="none" cap="none" strike="noStrike">
                    <a:solidFill>
                      <a:schemeClr val="dk1"/>
                    </a:solidFill>
                    <a:latin typeface="Calibri"/>
                    <a:ea typeface="Calibri"/>
                    <a:cs typeface="Calibri"/>
                    <a:sym typeface="Calibri"/>
                  </a:endParaRPr>
                </a:p>
              </p:txBody>
            </p:sp>
          </p:grpSp>
        </p:grpSp>
        <p:grpSp>
          <p:nvGrpSpPr>
            <p:cNvPr id="617" name="Google Shape;617;h25c1b1b562df5343_0_551"/>
            <p:cNvGrpSpPr/>
            <p:nvPr/>
          </p:nvGrpSpPr>
          <p:grpSpPr>
            <a:xfrm>
              <a:off x="11376660" y="6629400"/>
              <a:ext cx="2735700" cy="2687925"/>
              <a:chOff x="11376660" y="6629400"/>
              <a:chExt cx="2735700" cy="2687925"/>
            </a:xfrm>
          </p:grpSpPr>
          <p:pic>
            <p:nvPicPr>
              <p:cNvPr descr="preencoded.png" id="618" name="Google Shape;618;h25c1b1b562df5343_0_551"/>
              <p:cNvPicPr preferRelativeResize="0"/>
              <p:nvPr/>
            </p:nvPicPr>
            <p:blipFill rotWithShape="1">
              <a:blip r:embed="rId9">
                <a:alphaModFix/>
              </a:blip>
              <a:srcRect b="0" l="0" r="0" t="0"/>
              <a:stretch/>
            </p:blipFill>
            <p:spPr>
              <a:xfrm>
                <a:off x="11982450" y="6629400"/>
                <a:ext cx="1524000" cy="1524000"/>
              </a:xfrm>
              <a:prstGeom prst="rect">
                <a:avLst/>
              </a:prstGeom>
              <a:noFill/>
              <a:ln>
                <a:noFill/>
              </a:ln>
            </p:spPr>
          </p:pic>
          <p:grpSp>
            <p:nvGrpSpPr>
              <p:cNvPr id="619" name="Google Shape;619;h25c1b1b562df5343_0_551"/>
              <p:cNvGrpSpPr/>
              <p:nvPr/>
            </p:nvGrpSpPr>
            <p:grpSpPr>
              <a:xfrm>
                <a:off x="11376660" y="8305800"/>
                <a:ext cx="2735700" cy="1011525"/>
                <a:chOff x="11376660" y="8305800"/>
                <a:chExt cx="2735700" cy="1011525"/>
              </a:xfrm>
            </p:grpSpPr>
            <p:sp>
              <p:nvSpPr>
                <p:cNvPr id="620" name="Google Shape;620;h25c1b1b562df5343_0_551"/>
                <p:cNvSpPr/>
                <p:nvPr/>
              </p:nvSpPr>
              <p:spPr>
                <a:xfrm>
                  <a:off x="11376660" y="8305800"/>
                  <a:ext cx="27357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SERAPHINA</a:t>
                  </a:r>
                  <a:endParaRPr b="0" i="0" sz="2700" u="none" cap="none" strike="noStrike">
                    <a:solidFill>
                      <a:schemeClr val="dk1"/>
                    </a:solidFill>
                    <a:latin typeface="Calibri"/>
                    <a:ea typeface="Calibri"/>
                    <a:cs typeface="Calibri"/>
                    <a:sym typeface="Calibri"/>
                  </a:endParaRPr>
                </a:p>
              </p:txBody>
            </p:sp>
            <p:sp>
              <p:nvSpPr>
                <p:cNvPr id="621" name="Google Shape;621;h25c1b1b562df5343_0_551"/>
                <p:cNvSpPr/>
                <p:nvPr/>
              </p:nvSpPr>
              <p:spPr>
                <a:xfrm>
                  <a:off x="11380470" y="8810625"/>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Lightbringer</a:t>
                  </a:r>
                  <a:endParaRPr b="0" i="0" sz="2400" u="none" cap="none" strike="noStrike">
                    <a:solidFill>
                      <a:schemeClr val="dk1"/>
                    </a:solidFill>
                    <a:latin typeface="Calibri"/>
                    <a:ea typeface="Calibri"/>
                    <a:cs typeface="Calibri"/>
                    <a:sym typeface="Calibri"/>
                  </a:endParaRPr>
                </a:p>
              </p:txBody>
            </p:sp>
          </p:grpSp>
        </p:grpSp>
        <p:grpSp>
          <p:nvGrpSpPr>
            <p:cNvPr id="622" name="Google Shape;622;h25c1b1b562df5343_0_551"/>
            <p:cNvGrpSpPr/>
            <p:nvPr/>
          </p:nvGrpSpPr>
          <p:grpSpPr>
            <a:xfrm>
              <a:off x="14596110" y="6629400"/>
              <a:ext cx="2735700" cy="2687925"/>
              <a:chOff x="14596110" y="6629400"/>
              <a:chExt cx="2735700" cy="2687925"/>
            </a:xfrm>
          </p:grpSpPr>
          <p:pic>
            <p:nvPicPr>
              <p:cNvPr descr="preencoded.png" id="623" name="Google Shape;623;h25c1b1b562df5343_0_551"/>
              <p:cNvPicPr preferRelativeResize="0"/>
              <p:nvPr/>
            </p:nvPicPr>
            <p:blipFill rotWithShape="1">
              <a:blip r:embed="rId10">
                <a:alphaModFix/>
              </a:blip>
              <a:srcRect b="0" l="0" r="0" t="0"/>
              <a:stretch/>
            </p:blipFill>
            <p:spPr>
              <a:xfrm>
                <a:off x="15201900" y="6629400"/>
                <a:ext cx="1524000" cy="1524000"/>
              </a:xfrm>
              <a:prstGeom prst="rect">
                <a:avLst/>
              </a:prstGeom>
              <a:noFill/>
              <a:ln>
                <a:noFill/>
              </a:ln>
            </p:spPr>
          </p:pic>
          <p:grpSp>
            <p:nvGrpSpPr>
              <p:cNvPr id="624" name="Google Shape;624;h25c1b1b562df5343_0_551"/>
              <p:cNvGrpSpPr/>
              <p:nvPr/>
            </p:nvGrpSpPr>
            <p:grpSpPr>
              <a:xfrm>
                <a:off x="14596110" y="8305800"/>
                <a:ext cx="2735700" cy="1011525"/>
                <a:chOff x="14596110" y="8305800"/>
                <a:chExt cx="2735700" cy="1011525"/>
              </a:xfrm>
            </p:grpSpPr>
            <p:sp>
              <p:nvSpPr>
                <p:cNvPr id="625" name="Google Shape;625;h25c1b1b562df5343_0_551"/>
                <p:cNvSpPr/>
                <p:nvPr/>
              </p:nvSpPr>
              <p:spPr>
                <a:xfrm>
                  <a:off x="14596110" y="8305800"/>
                  <a:ext cx="27357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KAELEN</a:t>
                  </a:r>
                  <a:endParaRPr b="0" i="0" sz="2700" u="none" cap="none" strike="noStrike">
                    <a:solidFill>
                      <a:schemeClr val="dk1"/>
                    </a:solidFill>
                    <a:latin typeface="Calibri"/>
                    <a:ea typeface="Calibri"/>
                    <a:cs typeface="Calibri"/>
                    <a:sym typeface="Calibri"/>
                  </a:endParaRPr>
                </a:p>
              </p:txBody>
            </p:sp>
            <p:sp>
              <p:nvSpPr>
                <p:cNvPr id="626" name="Google Shape;626;h25c1b1b562df5343_0_551"/>
                <p:cNvSpPr/>
                <p:nvPr/>
              </p:nvSpPr>
              <p:spPr>
                <a:xfrm>
                  <a:off x="14599920" y="8810625"/>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Sentinel</a:t>
                  </a:r>
                  <a:endParaRPr b="0" i="0" sz="2400" u="none" cap="none" strike="noStrike">
                    <a:solidFill>
                      <a:schemeClr val="dk1"/>
                    </a:solidFill>
                    <a:latin typeface="Calibri"/>
                    <a:ea typeface="Calibri"/>
                    <a:cs typeface="Calibri"/>
                    <a:sym typeface="Calibri"/>
                  </a:endParaRPr>
                </a:p>
              </p:txBody>
            </p:sp>
          </p:grpSp>
        </p:grpSp>
        <p:grpSp>
          <p:nvGrpSpPr>
            <p:cNvPr id="627" name="Google Shape;627;h25c1b1b562df5343_0_551"/>
            <p:cNvGrpSpPr/>
            <p:nvPr/>
          </p:nvGrpSpPr>
          <p:grpSpPr>
            <a:xfrm>
              <a:off x="3394710" y="3571875"/>
              <a:ext cx="2735700" cy="2687925"/>
              <a:chOff x="3394710" y="3571875"/>
              <a:chExt cx="2735700" cy="2687925"/>
            </a:xfrm>
          </p:grpSpPr>
          <p:pic>
            <p:nvPicPr>
              <p:cNvPr descr="preencoded.png" id="628" name="Google Shape;628;h25c1b1b562df5343_0_551"/>
              <p:cNvPicPr preferRelativeResize="0"/>
              <p:nvPr/>
            </p:nvPicPr>
            <p:blipFill rotWithShape="1">
              <a:blip r:embed="rId11">
                <a:alphaModFix/>
              </a:blip>
              <a:srcRect b="0" l="0" r="0" t="0"/>
              <a:stretch/>
            </p:blipFill>
            <p:spPr>
              <a:xfrm>
                <a:off x="4000500" y="3571875"/>
                <a:ext cx="1524000" cy="1524000"/>
              </a:xfrm>
              <a:prstGeom prst="rect">
                <a:avLst/>
              </a:prstGeom>
              <a:noFill/>
              <a:ln>
                <a:noFill/>
              </a:ln>
            </p:spPr>
          </p:pic>
          <p:grpSp>
            <p:nvGrpSpPr>
              <p:cNvPr id="629" name="Google Shape;629;h25c1b1b562df5343_0_551"/>
              <p:cNvGrpSpPr/>
              <p:nvPr/>
            </p:nvGrpSpPr>
            <p:grpSpPr>
              <a:xfrm>
                <a:off x="3394710" y="5248275"/>
                <a:ext cx="2735700" cy="1011525"/>
                <a:chOff x="3394710" y="5248275"/>
                <a:chExt cx="2735700" cy="1011525"/>
              </a:xfrm>
            </p:grpSpPr>
            <p:sp>
              <p:nvSpPr>
                <p:cNvPr id="630" name="Google Shape;630;h25c1b1b562df5343_0_551"/>
                <p:cNvSpPr/>
                <p:nvPr/>
              </p:nvSpPr>
              <p:spPr>
                <a:xfrm>
                  <a:off x="3394710" y="5248275"/>
                  <a:ext cx="27357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AURIELLE</a:t>
                  </a:r>
                  <a:endParaRPr b="0" i="0" sz="2700" u="none" cap="none" strike="noStrike">
                    <a:solidFill>
                      <a:schemeClr val="dk1"/>
                    </a:solidFill>
                    <a:latin typeface="Calibri"/>
                    <a:ea typeface="Calibri"/>
                    <a:cs typeface="Calibri"/>
                    <a:sym typeface="Calibri"/>
                  </a:endParaRPr>
                </a:p>
              </p:txBody>
            </p:sp>
            <p:sp>
              <p:nvSpPr>
                <p:cNvPr id="631" name="Google Shape;631;h25c1b1b562df5343_0_551"/>
                <p:cNvSpPr/>
                <p:nvPr/>
              </p:nvSpPr>
              <p:spPr>
                <a:xfrm>
                  <a:off x="3398520" y="5753100"/>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Priestess</a:t>
                  </a:r>
                  <a:endParaRPr b="0" i="0" sz="2400" u="none" cap="none" strike="noStrike">
                    <a:solidFill>
                      <a:schemeClr val="dk1"/>
                    </a:solidFill>
                    <a:latin typeface="Calibri"/>
                    <a:ea typeface="Calibri"/>
                    <a:cs typeface="Calibri"/>
                    <a:sym typeface="Calibri"/>
                  </a:endParaRPr>
                </a:p>
              </p:txBody>
            </p:sp>
          </p:grpSp>
        </p:grpSp>
        <p:grpSp>
          <p:nvGrpSpPr>
            <p:cNvPr id="632" name="Google Shape;632;h25c1b1b562df5343_0_551"/>
            <p:cNvGrpSpPr/>
            <p:nvPr/>
          </p:nvGrpSpPr>
          <p:grpSpPr>
            <a:xfrm>
              <a:off x="13034010" y="3571875"/>
              <a:ext cx="2735700" cy="2687925"/>
              <a:chOff x="13034010" y="3571875"/>
              <a:chExt cx="2735700" cy="2687925"/>
            </a:xfrm>
          </p:grpSpPr>
          <p:pic>
            <p:nvPicPr>
              <p:cNvPr descr="preencoded.png" id="633" name="Google Shape;633;h25c1b1b562df5343_0_551"/>
              <p:cNvPicPr preferRelativeResize="0"/>
              <p:nvPr/>
            </p:nvPicPr>
            <p:blipFill rotWithShape="1">
              <a:blip r:embed="rId12">
                <a:alphaModFix/>
              </a:blip>
              <a:srcRect b="0" l="0" r="0" t="0"/>
              <a:stretch/>
            </p:blipFill>
            <p:spPr>
              <a:xfrm>
                <a:off x="13639800" y="3571875"/>
                <a:ext cx="1524000" cy="1524000"/>
              </a:xfrm>
              <a:prstGeom prst="rect">
                <a:avLst/>
              </a:prstGeom>
              <a:noFill/>
              <a:ln>
                <a:noFill/>
              </a:ln>
            </p:spPr>
          </p:pic>
          <p:grpSp>
            <p:nvGrpSpPr>
              <p:cNvPr id="634" name="Google Shape;634;h25c1b1b562df5343_0_551"/>
              <p:cNvGrpSpPr/>
              <p:nvPr/>
            </p:nvGrpSpPr>
            <p:grpSpPr>
              <a:xfrm>
                <a:off x="13034010" y="5248275"/>
                <a:ext cx="2735700" cy="1011525"/>
                <a:chOff x="13034010" y="5248275"/>
                <a:chExt cx="2735700" cy="1011525"/>
              </a:xfrm>
            </p:grpSpPr>
            <p:sp>
              <p:nvSpPr>
                <p:cNvPr id="635" name="Google Shape;635;h25c1b1b562df5343_0_551"/>
                <p:cNvSpPr/>
                <p:nvPr/>
              </p:nvSpPr>
              <p:spPr>
                <a:xfrm>
                  <a:off x="13034010" y="5248275"/>
                  <a:ext cx="27357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DARIANA</a:t>
                  </a:r>
                  <a:endParaRPr b="0" i="0" sz="2700" u="none" cap="none" strike="noStrike">
                    <a:solidFill>
                      <a:schemeClr val="dk1"/>
                    </a:solidFill>
                    <a:latin typeface="Calibri"/>
                    <a:ea typeface="Calibri"/>
                    <a:cs typeface="Calibri"/>
                    <a:sym typeface="Calibri"/>
                  </a:endParaRPr>
                </a:p>
              </p:txBody>
            </p:sp>
            <p:sp>
              <p:nvSpPr>
                <p:cNvPr id="636" name="Google Shape;636;h25c1b1b562df5343_0_551"/>
                <p:cNvSpPr/>
                <p:nvPr/>
              </p:nvSpPr>
              <p:spPr>
                <a:xfrm>
                  <a:off x="13037820" y="5753100"/>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Shaman</a:t>
                  </a:r>
                  <a:endParaRPr b="0" i="0" sz="2400" u="none" cap="none" strike="noStrike">
                    <a:solidFill>
                      <a:schemeClr val="dk1"/>
                    </a:solidFill>
                    <a:latin typeface="Calibri"/>
                    <a:ea typeface="Calibri"/>
                    <a:cs typeface="Calibri"/>
                    <a:sym typeface="Calibri"/>
                  </a:endParaRPr>
                </a:p>
              </p:txBody>
            </p:sp>
          </p:grpSp>
        </p:grpSp>
        <p:grpSp>
          <p:nvGrpSpPr>
            <p:cNvPr id="637" name="Google Shape;637;h25c1b1b562df5343_0_551"/>
            <p:cNvGrpSpPr/>
            <p:nvPr/>
          </p:nvGrpSpPr>
          <p:grpSpPr>
            <a:xfrm>
              <a:off x="8157210" y="3571875"/>
              <a:ext cx="2735700" cy="2687925"/>
              <a:chOff x="8157210" y="3571875"/>
              <a:chExt cx="2735700" cy="2687925"/>
            </a:xfrm>
          </p:grpSpPr>
          <p:pic>
            <p:nvPicPr>
              <p:cNvPr descr="preencoded.png" id="638" name="Google Shape;638;h25c1b1b562df5343_0_551"/>
              <p:cNvPicPr preferRelativeResize="0"/>
              <p:nvPr/>
            </p:nvPicPr>
            <p:blipFill rotWithShape="1">
              <a:blip r:embed="rId13">
                <a:alphaModFix/>
              </a:blip>
              <a:srcRect b="0" l="0" r="0" t="0"/>
              <a:stretch/>
            </p:blipFill>
            <p:spPr>
              <a:xfrm>
                <a:off x="8763000" y="3571875"/>
                <a:ext cx="1524000" cy="1524000"/>
              </a:xfrm>
              <a:prstGeom prst="rect">
                <a:avLst/>
              </a:prstGeom>
              <a:noFill/>
              <a:ln>
                <a:noFill/>
              </a:ln>
            </p:spPr>
          </p:pic>
          <p:grpSp>
            <p:nvGrpSpPr>
              <p:cNvPr id="639" name="Google Shape;639;h25c1b1b562df5343_0_551"/>
              <p:cNvGrpSpPr/>
              <p:nvPr/>
            </p:nvGrpSpPr>
            <p:grpSpPr>
              <a:xfrm>
                <a:off x="8157210" y="5248275"/>
                <a:ext cx="2735700" cy="1011525"/>
                <a:chOff x="8157210" y="5248275"/>
                <a:chExt cx="2735700" cy="1011525"/>
              </a:xfrm>
            </p:grpSpPr>
            <p:sp>
              <p:nvSpPr>
                <p:cNvPr id="640" name="Google Shape;640;h25c1b1b562df5343_0_551"/>
                <p:cNvSpPr/>
                <p:nvPr/>
              </p:nvSpPr>
              <p:spPr>
                <a:xfrm>
                  <a:off x="8157210" y="5248275"/>
                  <a:ext cx="2735700" cy="54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Oxanium"/>
                    <a:buNone/>
                  </a:pPr>
                  <a:r>
                    <a:rPr b="1" i="0" lang="en-US" sz="2700" u="none" cap="none" strike="noStrike">
                      <a:solidFill>
                        <a:srgbClr val="FFFFFF"/>
                      </a:solidFill>
                      <a:latin typeface="Oxanium"/>
                      <a:ea typeface="Oxanium"/>
                      <a:cs typeface="Oxanium"/>
                      <a:sym typeface="Oxanium"/>
                    </a:rPr>
                    <a:t>THERONIS</a:t>
                  </a:r>
                  <a:endParaRPr b="0" i="0" sz="2700" u="none" cap="none" strike="noStrike">
                    <a:solidFill>
                      <a:schemeClr val="dk1"/>
                    </a:solidFill>
                    <a:latin typeface="Calibri"/>
                    <a:ea typeface="Calibri"/>
                    <a:cs typeface="Calibri"/>
                    <a:sym typeface="Calibri"/>
                  </a:endParaRPr>
                </a:p>
              </p:txBody>
            </p:sp>
            <p:sp>
              <p:nvSpPr>
                <p:cNvPr id="641" name="Google Shape;641;h25c1b1b562df5343_0_551"/>
                <p:cNvSpPr/>
                <p:nvPr/>
              </p:nvSpPr>
              <p:spPr>
                <a:xfrm>
                  <a:off x="8161020" y="5753100"/>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Warrior</a:t>
                  </a:r>
                  <a:endParaRPr b="0" i="0" sz="2400" u="none" cap="none" strike="noStrike">
                    <a:solidFill>
                      <a:schemeClr val="dk1"/>
                    </a:solidFill>
                    <a:latin typeface="Calibri"/>
                    <a:ea typeface="Calibri"/>
                    <a:cs typeface="Calibri"/>
                    <a:sym typeface="Calibri"/>
                  </a:endParaRPr>
                </a:p>
              </p:txBody>
            </p:sp>
          </p:grpSp>
        </p:grpSp>
        <p:cxnSp>
          <p:nvCxnSpPr>
            <p:cNvPr id="642" name="Google Shape;642;h25c1b1b562df5343_0_551"/>
            <p:cNvCxnSpPr/>
            <p:nvPr/>
          </p:nvCxnSpPr>
          <p:spPr>
            <a:xfrm rot="-5400000">
              <a:off x="9215437" y="6410362"/>
              <a:ext cx="609600" cy="0"/>
            </a:xfrm>
            <a:prstGeom prst="straightConnector1">
              <a:avLst/>
            </a:prstGeom>
            <a:noFill/>
            <a:ln cap="flat" cmpd="sng" w="9525">
              <a:solidFill>
                <a:srgbClr val="BCFFFA"/>
              </a:solidFill>
              <a:prstDash val="solid"/>
              <a:round/>
              <a:headEnd len="sm" w="sm" type="none"/>
              <a:tailEnd len="sm" w="sm" type="none"/>
            </a:ln>
          </p:spPr>
        </p:cxnSp>
        <p:cxnSp>
          <p:nvCxnSpPr>
            <p:cNvPr id="643" name="Google Shape;643;h25c1b1b562df5343_0_551"/>
            <p:cNvCxnSpPr/>
            <p:nvPr/>
          </p:nvCxnSpPr>
          <p:spPr>
            <a:xfrm rot="-5400000">
              <a:off x="9215437" y="3267112"/>
              <a:ext cx="609600" cy="0"/>
            </a:xfrm>
            <a:prstGeom prst="straightConnector1">
              <a:avLst/>
            </a:prstGeom>
            <a:noFill/>
            <a:ln cap="flat" cmpd="sng" w="9525">
              <a:solidFill>
                <a:srgbClr val="BCFFFA"/>
              </a:solidFill>
              <a:prstDash val="solid"/>
              <a:round/>
              <a:headEnd len="sm" w="sm" type="none"/>
              <a:tailEnd len="sm" w="sm" type="none"/>
            </a:ln>
          </p:spPr>
        </p:cxnSp>
        <p:cxnSp>
          <p:nvCxnSpPr>
            <p:cNvPr id="644" name="Google Shape;644;h25c1b1b562df5343_0_551"/>
            <p:cNvCxnSpPr/>
            <p:nvPr/>
          </p:nvCxnSpPr>
          <p:spPr>
            <a:xfrm rot="-472156">
              <a:off x="4739589" y="3262387"/>
              <a:ext cx="4454649" cy="0"/>
            </a:xfrm>
            <a:prstGeom prst="straightConnector1">
              <a:avLst/>
            </a:prstGeom>
            <a:noFill/>
            <a:ln cap="flat" cmpd="sng" w="9525">
              <a:solidFill>
                <a:srgbClr val="BCFFFA"/>
              </a:solidFill>
              <a:prstDash val="solid"/>
              <a:round/>
              <a:headEnd len="sm" w="sm" type="none"/>
              <a:tailEnd len="sm" w="sm" type="none"/>
            </a:ln>
          </p:spPr>
        </p:cxnSp>
        <p:cxnSp>
          <p:nvCxnSpPr>
            <p:cNvPr id="645" name="Google Shape;645;h25c1b1b562df5343_0_551"/>
            <p:cNvCxnSpPr/>
            <p:nvPr/>
          </p:nvCxnSpPr>
          <p:spPr>
            <a:xfrm rot="-1335160">
              <a:off x="3021934" y="6324907"/>
              <a:ext cx="1591533" cy="0"/>
            </a:xfrm>
            <a:prstGeom prst="straightConnector1">
              <a:avLst/>
            </a:prstGeom>
            <a:noFill/>
            <a:ln cap="flat" cmpd="sng" w="9525">
              <a:solidFill>
                <a:srgbClr val="BCFFFA"/>
              </a:solidFill>
              <a:prstDash val="solid"/>
              <a:round/>
              <a:headEnd len="sm" w="sm" type="none"/>
              <a:tailEnd len="sm" w="sm" type="none"/>
            </a:ln>
          </p:spPr>
        </p:cxnSp>
        <p:cxnSp>
          <p:nvCxnSpPr>
            <p:cNvPr id="646" name="Google Shape;646;h25c1b1b562df5343_0_551"/>
            <p:cNvCxnSpPr/>
            <p:nvPr/>
          </p:nvCxnSpPr>
          <p:spPr>
            <a:xfrm rot="-1335160">
              <a:off x="12727909" y="6324907"/>
              <a:ext cx="1591533" cy="0"/>
            </a:xfrm>
            <a:prstGeom prst="straightConnector1">
              <a:avLst/>
            </a:prstGeom>
            <a:noFill/>
            <a:ln cap="flat" cmpd="sng" w="9525">
              <a:solidFill>
                <a:srgbClr val="BCFFFA"/>
              </a:solidFill>
              <a:prstDash val="solid"/>
              <a:round/>
              <a:headEnd len="sm" w="sm" type="none"/>
              <a:tailEnd len="sm" w="sm" type="none"/>
            </a:ln>
          </p:spPr>
        </p:cxnSp>
        <p:cxnSp>
          <p:nvCxnSpPr>
            <p:cNvPr id="647" name="Google Shape;647;h25c1b1b562df5343_0_551"/>
            <p:cNvCxnSpPr/>
            <p:nvPr/>
          </p:nvCxnSpPr>
          <p:spPr>
            <a:xfrm rot="1335160">
              <a:off x="4778140" y="6324999"/>
              <a:ext cx="1591533" cy="0"/>
            </a:xfrm>
            <a:prstGeom prst="straightConnector1">
              <a:avLst/>
            </a:prstGeom>
            <a:noFill/>
            <a:ln cap="flat" cmpd="sng" w="9525">
              <a:solidFill>
                <a:srgbClr val="BCFFFA"/>
              </a:solidFill>
              <a:prstDash val="solid"/>
              <a:round/>
              <a:headEnd len="sm" w="sm" type="none"/>
              <a:tailEnd len="sm" w="sm" type="none"/>
            </a:ln>
          </p:spPr>
        </p:cxnSp>
        <p:cxnSp>
          <p:nvCxnSpPr>
            <p:cNvPr id="648" name="Google Shape;648;h25c1b1b562df5343_0_551"/>
            <p:cNvCxnSpPr/>
            <p:nvPr/>
          </p:nvCxnSpPr>
          <p:spPr>
            <a:xfrm rot="1335160">
              <a:off x="14484115" y="6324999"/>
              <a:ext cx="1591533" cy="0"/>
            </a:xfrm>
            <a:prstGeom prst="straightConnector1">
              <a:avLst/>
            </a:prstGeom>
            <a:noFill/>
            <a:ln cap="flat" cmpd="sng" w="9525">
              <a:solidFill>
                <a:srgbClr val="BCFFFA"/>
              </a:solidFill>
              <a:prstDash val="solid"/>
              <a:round/>
              <a:headEnd len="sm" w="sm" type="none"/>
              <a:tailEnd len="sm" w="sm" type="none"/>
            </a:ln>
          </p:spPr>
        </p:cxnSp>
        <p:cxnSp>
          <p:nvCxnSpPr>
            <p:cNvPr id="649" name="Google Shape;649;h25c1b1b562df5343_0_551"/>
            <p:cNvCxnSpPr/>
            <p:nvPr/>
          </p:nvCxnSpPr>
          <p:spPr>
            <a:xfrm rot="472156">
              <a:off x="9970118" y="3262331"/>
              <a:ext cx="4454649" cy="0"/>
            </a:xfrm>
            <a:prstGeom prst="straightConnector1">
              <a:avLst/>
            </a:prstGeom>
            <a:noFill/>
            <a:ln cap="flat" cmpd="sng" w="9525">
              <a:solidFill>
                <a:srgbClr val="BCFFFA"/>
              </a:solidFill>
              <a:prstDash val="solid"/>
              <a:round/>
              <a:headEnd len="sm" w="sm" type="none"/>
              <a:tailEnd len="sm" w="sm" type="none"/>
            </a:ln>
          </p:spPr>
        </p:cxnSp>
      </p:grpSp>
      <p:sp>
        <p:nvSpPr>
          <p:cNvPr id="650" name="Google Shape;650;h25c1b1b562df5343_0_551"/>
          <p:cNvSpPr/>
          <p:nvPr/>
        </p:nvSpPr>
        <p:spPr>
          <a:xfrm>
            <a:off x="5810250" y="9601200"/>
            <a:ext cx="63645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To download more editable chart, </a:t>
            </a:r>
            <a:r>
              <a:rPr b="0" i="0" lang="en-US" sz="2400" u="sng" cap="none" strike="noStrike">
                <a:solidFill>
                  <a:srgbClr val="FFFFFF"/>
                </a:solidFill>
                <a:latin typeface="Montserrat"/>
                <a:ea typeface="Montserrat"/>
                <a:cs typeface="Montserrat"/>
                <a:sym typeface="Montserrat"/>
                <a:hlinkClick r:id="rId14">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651" name="Google Shape;651;h25c1b1b562df5343_0_551"/>
          <p:cNvSpPr/>
          <p:nvPr/>
        </p:nvSpPr>
        <p:spPr>
          <a:xfrm rot="-5400000">
            <a:off x="-3019425" y="4219575"/>
            <a:ext cx="7962900" cy="12192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BCFFFA"/>
              </a:buClr>
              <a:buSzPts val="6000"/>
              <a:buFont typeface="Oxanium"/>
              <a:buNone/>
            </a:pPr>
            <a:r>
              <a:rPr b="1" i="0" lang="en-US" sz="6000" u="none" cap="none" strike="noStrike">
                <a:solidFill>
                  <a:srgbClr val="BCFFFA"/>
                </a:solidFill>
                <a:latin typeface="Oxanium"/>
                <a:ea typeface="Oxanium"/>
                <a:cs typeface="Oxanium"/>
                <a:sym typeface="Oxanium"/>
              </a:rPr>
              <a:t>THE ORGANIZATION</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5233D"/>
        </a:solidFill>
      </p:bgPr>
    </p:bg>
    <p:spTree>
      <p:nvGrpSpPr>
        <p:cNvPr id="656" name="Shape 656"/>
        <p:cNvGrpSpPr/>
        <p:nvPr/>
      </p:nvGrpSpPr>
      <p:grpSpPr>
        <a:xfrm>
          <a:off x="0" y="0"/>
          <a:ext cx="0" cy="0"/>
          <a:chOff x="0" y="0"/>
          <a:chExt cx="0" cy="0"/>
        </a:xfrm>
      </p:grpSpPr>
      <p:grpSp>
        <p:nvGrpSpPr>
          <p:cNvPr id="657" name="Google Shape;657;h25c1b1b562df5343_0_617"/>
          <p:cNvGrpSpPr/>
          <p:nvPr/>
        </p:nvGrpSpPr>
        <p:grpSpPr>
          <a:xfrm>
            <a:off x="0" y="0"/>
            <a:ext cx="18288000" cy="10287000"/>
            <a:chOff x="0" y="0"/>
            <a:chExt cx="18288000" cy="10287000"/>
          </a:xfrm>
        </p:grpSpPr>
        <p:sp>
          <p:nvSpPr>
            <p:cNvPr id="658" name="Google Shape;658;h25c1b1b562df5343_0_617"/>
            <p:cNvSpPr/>
            <p:nvPr/>
          </p:nvSpPr>
          <p:spPr>
            <a:xfrm>
              <a:off x="0" y="0"/>
              <a:ext cx="18288000" cy="10287000"/>
            </a:xfrm>
            <a:prstGeom prst="rect">
              <a:avLst/>
            </a:prstGeom>
            <a:solidFill>
              <a:srgbClr val="1523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59" name="Google Shape;659;h25c1b1b562df5343_0_617"/>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grpSp>
        <p:nvGrpSpPr>
          <p:cNvPr id="660" name="Google Shape;660;h25c1b1b562df5343_0_617"/>
          <p:cNvGrpSpPr/>
          <p:nvPr/>
        </p:nvGrpSpPr>
        <p:grpSpPr>
          <a:xfrm>
            <a:off x="17640300" y="7994925"/>
            <a:ext cx="596549" cy="2063476"/>
            <a:chOff x="17640300" y="7994925"/>
            <a:chExt cx="596549" cy="2063476"/>
          </a:xfrm>
        </p:grpSpPr>
        <p:pic>
          <p:nvPicPr>
            <p:cNvPr descr="preencoded.png" id="661" name="Google Shape;661;h25c1b1b562df5343_0_617"/>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662" name="Google Shape;662;h25c1b1b562df5343_0_61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1F8FB"/>
                </a:buClr>
                <a:buSzPts val="2710"/>
                <a:buFont typeface="Inter"/>
                <a:buNone/>
              </a:pPr>
              <a:r>
                <a:rPr b="1" i="0" lang="en-US" sz="2710" u="none" cap="none" strike="noStrike">
                  <a:solidFill>
                    <a:srgbClr val="81F8FB"/>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63" name="Google Shape;663;h25c1b1b562df5343_0_617"/>
          <p:cNvSpPr/>
          <p:nvPr/>
        </p:nvSpPr>
        <p:spPr>
          <a:xfrm rot="-5400000">
            <a:off x="16649625" y="6168450"/>
            <a:ext cx="2737500" cy="356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800"/>
              <a:buFont typeface="Inter"/>
              <a:buNone/>
            </a:pPr>
            <a:r>
              <a:rPr b="0" i="0" lang="en-US" sz="1800" u="none" cap="none" strike="noStrike">
                <a:solidFill>
                  <a:srgbClr val="000000"/>
                </a:solidFill>
                <a:latin typeface="Inter"/>
                <a:ea typeface="Inter"/>
                <a:cs typeface="Inter"/>
                <a:sym typeface="Inter"/>
              </a:rPr>
              <a:t>Credit | Image: </a:t>
            </a:r>
            <a:r>
              <a:rPr b="0" i="0" lang="en-US" sz="1800" u="sng" cap="none" strike="noStrike">
                <a:solidFill>
                  <a:srgbClr val="000000"/>
                </a:solidFill>
                <a:latin typeface="Inter"/>
                <a:ea typeface="Inter"/>
                <a:cs typeface="Inter"/>
                <a:sym typeface="Inter"/>
                <a:hlinkClick r:id="rId5">
                  <a:extLst>
                    <a:ext uri="{A12FA001-AC4F-418D-AE19-62706E023703}">
                      <ahyp:hlinkClr val="tx"/>
                    </a:ext>
                  </a:extLst>
                </a:hlinkClick>
              </a:rPr>
              <a:t>Unsplash</a:t>
            </a:r>
            <a:r>
              <a:rPr b="0" i="0" lang="en-US" sz="1800" u="none" cap="none" strike="noStrike">
                <a:solidFill>
                  <a:srgbClr val="000000"/>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pic>
        <p:nvPicPr>
          <p:cNvPr descr="preencoded.png" id="664" name="Google Shape;664;h25c1b1b562df5343_0_617"/>
          <p:cNvPicPr preferRelativeResize="0"/>
          <p:nvPr/>
        </p:nvPicPr>
        <p:blipFill rotWithShape="1">
          <a:blip r:embed="rId6">
            <a:alphaModFix/>
          </a:blip>
          <a:srcRect b="0" l="0" r="0" t="0"/>
          <a:stretch/>
        </p:blipFill>
        <p:spPr>
          <a:xfrm>
            <a:off x="9839325" y="1000125"/>
            <a:ext cx="5724525" cy="8277225"/>
          </a:xfrm>
          <a:prstGeom prst="rect">
            <a:avLst/>
          </a:prstGeom>
          <a:noFill/>
          <a:ln>
            <a:noFill/>
          </a:ln>
        </p:spPr>
      </p:pic>
      <p:sp>
        <p:nvSpPr>
          <p:cNvPr id="665" name="Google Shape;665;h25c1b1b562df5343_0_617"/>
          <p:cNvSpPr/>
          <p:nvPr/>
        </p:nvSpPr>
        <p:spPr>
          <a:xfrm>
            <a:off x="952500" y="2438400"/>
            <a:ext cx="7601100" cy="2171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CFFFA"/>
              </a:buClr>
              <a:buSzPts val="6000"/>
              <a:buFont typeface="Oxanium"/>
              <a:buNone/>
            </a:pPr>
            <a:r>
              <a:rPr b="1" i="0" lang="en-US" sz="6000" u="none" cap="none" strike="noStrike">
                <a:solidFill>
                  <a:srgbClr val="BCFFFA"/>
                </a:solidFill>
                <a:latin typeface="Oxanium"/>
                <a:ea typeface="Oxanium"/>
                <a:cs typeface="Oxanium"/>
                <a:sym typeface="Oxanium"/>
              </a:rPr>
              <a:t>THANK YOU FOR CHOOSING EATEMP</a:t>
            </a:r>
            <a:endParaRPr b="0" i="0" sz="6000" u="none" cap="none" strike="noStrike">
              <a:solidFill>
                <a:schemeClr val="dk1"/>
              </a:solidFill>
              <a:latin typeface="Calibri"/>
              <a:ea typeface="Calibri"/>
              <a:cs typeface="Calibri"/>
              <a:sym typeface="Calibri"/>
            </a:endParaRPr>
          </a:p>
        </p:txBody>
      </p:sp>
      <p:sp>
        <p:nvSpPr>
          <p:cNvPr id="666" name="Google Shape;666;h25c1b1b562df5343_0_617"/>
          <p:cNvSpPr/>
          <p:nvPr/>
        </p:nvSpPr>
        <p:spPr>
          <a:xfrm>
            <a:off x="952500" y="4991100"/>
            <a:ext cx="6985500" cy="3288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We offer free and high-quality slides templates for your presentations. We appreciate you choosing us and hope our templates have been helpful. </a:t>
            </a:r>
            <a:endParaRPr b="0" i="0" sz="2400" u="none" cap="none" strike="noStrike">
              <a:solidFill>
                <a:schemeClr val="dk1"/>
              </a:solidFill>
              <a:latin typeface="Calibri"/>
              <a:ea typeface="Calibri"/>
              <a:cs typeface="Calibri"/>
              <a:sym typeface="Calibri"/>
            </a:endParaRPr>
          </a:p>
          <a:p>
            <a:pPr indent="0" lvl="0" marL="0" marR="0" rtl="0" algn="l">
              <a:spcBef>
                <a:spcPts val="120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As a new website, we rely on your support to grow, so please help us by sharing our site with your friends and colleagues. </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2026-10-03T06:52:35Z</dcterms:created>
  <dc:creator>PptxGenJS</dc:creator>
</cp:coreProperties>
</file>