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9AA73-EBEC-7C82-176B-E74FCF6EF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28CCBFAC-49FF-1724-00AF-D3F022FF457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8CCBFAC-49FF-1724-00AF-D3F022FF45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021D83E-F6AC-6A2E-2579-315B5BB5F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C546C-B990-6999-AAB6-FE7014B3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43A3CFB-18FA-7D6B-79D9-D24DDCA92126}"/>
              </a:ext>
            </a:extLst>
          </p:cNvPr>
          <p:cNvGrpSpPr/>
          <p:nvPr/>
        </p:nvGrpSpPr>
        <p:grpSpPr>
          <a:xfrm>
            <a:off x="7087598" y="3399346"/>
            <a:ext cx="1907254" cy="2739447"/>
            <a:chOff x="5328882" y="2549454"/>
            <a:chExt cx="1433988" cy="205968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5FEB668-7A9B-9720-3E97-4E5933CD6734}"/>
                </a:ext>
              </a:extLst>
            </p:cNvPr>
            <p:cNvSpPr txBox="1"/>
            <p:nvPr/>
          </p:nvSpPr>
          <p:spPr>
            <a:xfrm flipH="1">
              <a:off x="5538228" y="2879069"/>
              <a:ext cx="1041309" cy="707886"/>
            </a:xfrm>
            <a:prstGeom prst="rect">
              <a:avLst/>
            </a:prstGeom>
            <a:noFill/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b="1" dirty="0"/>
                <a:t>Insert heading</a:t>
              </a: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99E4B3CB-8010-5760-1C3F-6667A557CE30}"/>
                </a:ext>
              </a:extLst>
            </p:cNvPr>
            <p:cNvSpPr/>
            <p:nvPr/>
          </p:nvSpPr>
          <p:spPr>
            <a:xfrm>
              <a:off x="5328882" y="2549454"/>
              <a:ext cx="1433988" cy="1433987"/>
            </a:xfrm>
            <a:prstGeom prst="arc">
              <a:avLst>
                <a:gd name="adj1" fmla="val 7836615"/>
                <a:gd name="adj2" fmla="val 2950439"/>
              </a:avLst>
            </a:prstGeom>
            <a:ln w="1270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 anchorCtr="1"/>
            <a:lstStyle/>
            <a:p>
              <a:pPr algn="ctr"/>
              <a:endParaRPr lang="en-US" sz="2400" dirty="0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EF295AD-BA12-6499-6051-83512E327FE1}"/>
                </a:ext>
              </a:extLst>
            </p:cNvPr>
            <p:cNvSpPr/>
            <p:nvPr/>
          </p:nvSpPr>
          <p:spPr>
            <a:xfrm rot="2684411">
              <a:off x="5423984" y="3707222"/>
              <a:ext cx="227048" cy="11997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E8A7D5E-337F-E0AB-F7D1-397658F94D67}"/>
                </a:ext>
              </a:extLst>
            </p:cNvPr>
            <p:cNvSpPr/>
            <p:nvPr/>
          </p:nvSpPr>
          <p:spPr>
            <a:xfrm rot="18915589" flipH="1">
              <a:off x="6423656" y="3729367"/>
              <a:ext cx="227048" cy="118784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E8DDB3A-4D49-3AB5-0CF7-4AA64B228295}"/>
                </a:ext>
              </a:extLst>
            </p:cNvPr>
            <p:cNvSpPr/>
            <p:nvPr/>
          </p:nvSpPr>
          <p:spPr>
            <a:xfrm flipH="1">
              <a:off x="5653772" y="3882904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4BAED82-4736-393D-3694-E0E2B6139CBF}"/>
                </a:ext>
              </a:extLst>
            </p:cNvPr>
            <p:cNvSpPr/>
            <p:nvPr/>
          </p:nvSpPr>
          <p:spPr>
            <a:xfrm flipH="1">
              <a:off x="5653772" y="4063651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B42D8CD-2A38-611E-B852-83408596CAF3}"/>
                </a:ext>
              </a:extLst>
            </p:cNvPr>
            <p:cNvSpPr/>
            <p:nvPr/>
          </p:nvSpPr>
          <p:spPr>
            <a:xfrm flipH="1">
              <a:off x="5653772" y="4244400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9C082D-6B0C-8D4A-C48A-6B84BB42C462}"/>
                </a:ext>
              </a:extLst>
            </p:cNvPr>
            <p:cNvSpPr/>
            <p:nvPr/>
          </p:nvSpPr>
          <p:spPr>
            <a:xfrm rot="5400000" flipH="1">
              <a:off x="5953882" y="4275156"/>
              <a:ext cx="183989" cy="483970"/>
            </a:xfrm>
            <a:custGeom>
              <a:avLst/>
              <a:gdLst>
                <a:gd name="connsiteX0" fmla="*/ 146654 w 146654"/>
                <a:gd name="connsiteY0" fmla="*/ 384158 h 385762"/>
                <a:gd name="connsiteX1" fmla="*/ 142014 w 146654"/>
                <a:gd name="connsiteY1" fmla="*/ 361175 h 385762"/>
                <a:gd name="connsiteX2" fmla="*/ 142014 w 146654"/>
                <a:gd name="connsiteY2" fmla="*/ 668 h 385762"/>
                <a:gd name="connsiteX3" fmla="*/ 138708 w 146654"/>
                <a:gd name="connsiteY3" fmla="*/ 0 h 385762"/>
                <a:gd name="connsiteX4" fmla="*/ 0 w 146654"/>
                <a:gd name="connsiteY4" fmla="*/ 138708 h 385762"/>
                <a:gd name="connsiteX5" fmla="*/ 0 w 146654"/>
                <a:gd name="connsiteY5" fmla="*/ 247054 h 385762"/>
                <a:gd name="connsiteX6" fmla="*/ 138708 w 146654"/>
                <a:gd name="connsiteY6" fmla="*/ 385762 h 385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54" h="385762">
                  <a:moveTo>
                    <a:pt x="146654" y="384158"/>
                  </a:moveTo>
                  <a:lnTo>
                    <a:pt x="142014" y="361175"/>
                  </a:lnTo>
                  <a:lnTo>
                    <a:pt x="142014" y="668"/>
                  </a:lnTo>
                  <a:lnTo>
                    <a:pt x="138708" y="0"/>
                  </a:lnTo>
                  <a:cubicBezTo>
                    <a:pt x="62102" y="0"/>
                    <a:pt x="0" y="62102"/>
                    <a:pt x="0" y="138708"/>
                  </a:cubicBezTo>
                  <a:lnTo>
                    <a:pt x="0" y="247054"/>
                  </a:lnTo>
                  <a:cubicBezTo>
                    <a:pt x="0" y="323660"/>
                    <a:pt x="62102" y="385762"/>
                    <a:pt x="138708" y="38576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5A60575-C321-9C45-6CED-8065C54FBF5E}"/>
              </a:ext>
            </a:extLst>
          </p:cNvPr>
          <p:cNvSpPr/>
          <p:nvPr/>
        </p:nvSpPr>
        <p:spPr>
          <a:xfrm flipH="1">
            <a:off x="9265041" y="4412575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5DD5DC-46C2-BC98-FD41-CDBCADA1BA5D}"/>
              </a:ext>
            </a:extLst>
          </p:cNvPr>
          <p:cNvSpPr/>
          <p:nvPr/>
        </p:nvSpPr>
        <p:spPr>
          <a:xfrm>
            <a:off x="9887053" y="3775501"/>
            <a:ext cx="1396116" cy="1396115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444BF03-6D93-3BBE-A23A-44F50A46CB04}"/>
              </a:ext>
            </a:extLst>
          </p:cNvPr>
          <p:cNvSpPr/>
          <p:nvPr/>
        </p:nvSpPr>
        <p:spPr>
          <a:xfrm rot="16200000" flipH="1">
            <a:off x="7809416" y="2851897"/>
            <a:ext cx="463622" cy="12196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B112057-74C7-0D2A-7228-996847050F76}"/>
              </a:ext>
            </a:extLst>
          </p:cNvPr>
          <p:cNvSpPr/>
          <p:nvPr/>
        </p:nvSpPr>
        <p:spPr>
          <a:xfrm>
            <a:off x="7330254" y="1195548"/>
            <a:ext cx="1396116" cy="1396115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6FA44AB-15CE-4227-BDC9-FD31C5ECAB4E}"/>
              </a:ext>
            </a:extLst>
          </p:cNvPr>
          <p:cNvSpPr/>
          <p:nvPr/>
        </p:nvSpPr>
        <p:spPr>
          <a:xfrm>
            <a:off x="6347377" y="4412577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5D449B5-3033-80FB-C8B2-B5BC6FF2E037}"/>
              </a:ext>
            </a:extLst>
          </p:cNvPr>
          <p:cNvSpPr/>
          <p:nvPr/>
        </p:nvSpPr>
        <p:spPr>
          <a:xfrm flipH="1">
            <a:off x="4833880" y="3775503"/>
            <a:ext cx="1396116" cy="139611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F757A0-6438-8E00-B883-61F8E8169F75}"/>
              </a:ext>
            </a:extLst>
          </p:cNvPr>
          <p:cNvSpPr txBox="1"/>
          <p:nvPr/>
        </p:nvSpPr>
        <p:spPr>
          <a:xfrm flipH="1">
            <a:off x="878671" y="1841029"/>
            <a:ext cx="3597749" cy="365228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spcBef>
                <a:spcPts val="1596"/>
              </a:spcBef>
            </a:pPr>
            <a:r>
              <a:rPr lang="en-US" b="1" dirty="0">
                <a:solidFill>
                  <a:schemeClr val="tx2"/>
                </a:solidFill>
              </a:rPr>
              <a:t>Heading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4161477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9718</TotalTime>
  <Words>39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Idea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820</cp:revision>
  <dcterms:created xsi:type="dcterms:W3CDTF">2021-03-31T02:49:57Z</dcterms:created>
  <dcterms:modified xsi:type="dcterms:W3CDTF">2025-10-15T03:42:41Z</dcterms:modified>
  <cp:category/>
</cp:coreProperties>
</file>