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Lato"/>
      <p:regular r:id="rId30"/>
      <p:bold r:id="rId31"/>
      <p:italic r:id="rId32"/>
      <p:boldItalic r:id="rId33"/>
    </p:embeddedFont>
    <p:embeddedFont>
      <p:font typeface="Montserrat"/>
      <p:regular r:id="rId34"/>
      <p:bold r:id="rId35"/>
      <p:italic r:id="rId36"/>
      <p:boldItalic r:id="rId37"/>
    </p:embeddedFont>
    <p:embeddedFont>
      <p:font typeface="Inter"/>
      <p:regular r:id="rId38"/>
      <p:bold r:id="rId39"/>
    </p:embeddedFont>
    <p:embeddedFont>
      <p:font typeface="DM Sans"/>
      <p:bold r:id="rId40"/>
      <p:boldItalic r:id="rId41"/>
    </p:embeddedFont>
    <p:embeddedFont>
      <p:font typeface="DM Serif Display"/>
      <p:regular r:id="rId42"/>
      <p: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gNb6dBpDtSi/JL1pneS/BGSFP43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DMSans-bold.fntdata"/><Relationship Id="rId20" Type="http://schemas.openxmlformats.org/officeDocument/2006/relationships/slide" Target="slides/slide16.xml"/><Relationship Id="rId42" Type="http://schemas.openxmlformats.org/officeDocument/2006/relationships/font" Target="fonts/DMSerifDisplay-regular.fntdata"/><Relationship Id="rId41" Type="http://schemas.openxmlformats.org/officeDocument/2006/relationships/font" Target="fonts/DMSans-boldItalic.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DMSerifDisplay-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Montserrat-bold.fntdata"/><Relationship Id="rId12" Type="http://schemas.openxmlformats.org/officeDocument/2006/relationships/slide" Target="slides/slide8.xml"/><Relationship Id="rId34" Type="http://schemas.openxmlformats.org/officeDocument/2006/relationships/font" Target="fonts/Montserrat-regular.fntdata"/><Relationship Id="rId15" Type="http://schemas.openxmlformats.org/officeDocument/2006/relationships/slide" Target="slides/slide11.xml"/><Relationship Id="rId37" Type="http://schemas.openxmlformats.org/officeDocument/2006/relationships/font" Target="fonts/Montserrat-boldItalic.fntdata"/><Relationship Id="rId14" Type="http://schemas.openxmlformats.org/officeDocument/2006/relationships/slide" Target="slides/slide10.xml"/><Relationship Id="rId36" Type="http://schemas.openxmlformats.org/officeDocument/2006/relationships/font" Target="fonts/Montserrat-italic.fntdata"/><Relationship Id="rId17" Type="http://schemas.openxmlformats.org/officeDocument/2006/relationships/slide" Target="slides/slide13.xml"/><Relationship Id="rId39" Type="http://schemas.openxmlformats.org/officeDocument/2006/relationships/font" Target="fonts/Inter-bold.fntdata"/><Relationship Id="rId16" Type="http://schemas.openxmlformats.org/officeDocument/2006/relationships/slide" Target="slides/slide12.xml"/><Relationship Id="rId38" Type="http://schemas.openxmlformats.org/officeDocument/2006/relationships/font" Target="fonts/Inter-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 name="Shape 29"/>
        <p:cNvGrpSpPr/>
        <p:nvPr/>
      </p:nvGrpSpPr>
      <p:grpSpPr>
        <a:xfrm>
          <a:off x="0" y="0"/>
          <a:ext cx="0" cy="0"/>
          <a:chOff x="0" y="0"/>
          <a:chExt cx="0" cy="0"/>
        </a:xfrm>
      </p:grpSpPr>
      <p:sp>
        <p:nvSpPr>
          <p:cNvPr id="30" name="Google Shape;3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 name="Google Shape;3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 name="Google Shape;3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6" name="Google Shape;73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6" name="Google Shape;80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7" name="Google Shape;807;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 name="Google Shape;5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 name="Google Shape;5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7.png"/><Relationship Id="rId11" Type="http://schemas.openxmlformats.org/officeDocument/2006/relationships/image" Target="../media/image1.png"/><Relationship Id="rId10" Type="http://schemas.openxmlformats.org/officeDocument/2006/relationships/image" Target="../media/image12.png"/><Relationship Id="rId12"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1" Type="http://schemas.openxmlformats.org/officeDocument/2006/relationships/image" Target="../media/image120.png"/><Relationship Id="rId10" Type="http://schemas.openxmlformats.org/officeDocument/2006/relationships/image" Target="../media/image111.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4.png"/><Relationship Id="rId4" Type="http://schemas.openxmlformats.org/officeDocument/2006/relationships/image" Target="../media/image103.png"/><Relationship Id="rId9" Type="http://schemas.openxmlformats.org/officeDocument/2006/relationships/image" Target="../media/image112.png"/><Relationship Id="rId5" Type="http://schemas.openxmlformats.org/officeDocument/2006/relationships/image" Target="../media/image108.png"/><Relationship Id="rId6" Type="http://schemas.openxmlformats.org/officeDocument/2006/relationships/image" Target="../media/image109.png"/><Relationship Id="rId7" Type="http://schemas.openxmlformats.org/officeDocument/2006/relationships/image" Target="../media/image116.png"/><Relationship Id="rId8" Type="http://schemas.openxmlformats.org/officeDocument/2006/relationships/image" Target="../media/image1.png"/></Relationships>
</file>

<file path=ppt/slides/_rels/slide11.xml.rels><?xml version="1.0" encoding="UTF-8" standalone="yes"?><Relationships xmlns="http://schemas.openxmlformats.org/package/2006/relationships"><Relationship Id="rId11" Type="http://schemas.openxmlformats.org/officeDocument/2006/relationships/image" Target="../media/image115.png"/><Relationship Id="rId10" Type="http://schemas.openxmlformats.org/officeDocument/2006/relationships/image" Target="../media/image135.png"/><Relationship Id="rId13" Type="http://schemas.openxmlformats.org/officeDocument/2006/relationships/image" Target="../media/image123.png"/><Relationship Id="rId12"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37.png"/><Relationship Id="rId9" Type="http://schemas.openxmlformats.org/officeDocument/2006/relationships/image" Target="../media/image114.png"/><Relationship Id="rId15" Type="http://schemas.openxmlformats.org/officeDocument/2006/relationships/image" Target="../media/image125.png"/><Relationship Id="rId14" Type="http://schemas.openxmlformats.org/officeDocument/2006/relationships/image" Target="../media/image117.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1.png"/></Relationships>
</file>

<file path=ppt/slides/_rels/slide12.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12.png"/><Relationship Id="rId12" Type="http://schemas.openxmlformats.org/officeDocument/2006/relationships/image" Target="../media/image164.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2.png"/></Relationships>
</file>

<file path=ppt/slides/_rels/slide13.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22.png"/><Relationship Id="rId13" Type="http://schemas.openxmlformats.org/officeDocument/2006/relationships/image" Target="../media/image1.png"/><Relationship Id="rId12"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7.png"/><Relationship Id="rId9"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24.png"/><Relationship Id="rId9"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32.png"/><Relationship Id="rId7" Type="http://schemas.openxmlformats.org/officeDocument/2006/relationships/image" Target="../media/image29.png"/><Relationship Id="rId8" Type="http://schemas.openxmlformats.org/officeDocument/2006/relationships/image" Target="../media/image3.png"/></Relationships>
</file>

<file path=ppt/slides/_rels/slide15.xml.rels><?xml version="1.0" encoding="UTF-8" standalone="yes"?><Relationships xmlns="http://schemas.openxmlformats.org/package/2006/relationships"><Relationship Id="rId20" Type="http://schemas.openxmlformats.org/officeDocument/2006/relationships/image" Target="../media/image171.png"/><Relationship Id="rId22" Type="http://schemas.openxmlformats.org/officeDocument/2006/relationships/image" Target="../media/image174.png"/><Relationship Id="rId21" Type="http://schemas.openxmlformats.org/officeDocument/2006/relationships/image" Target="../media/image173.png"/><Relationship Id="rId24" Type="http://schemas.openxmlformats.org/officeDocument/2006/relationships/image" Target="../media/image183.png"/><Relationship Id="rId23" Type="http://schemas.openxmlformats.org/officeDocument/2006/relationships/image" Target="../media/image185.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37.png"/><Relationship Id="rId9" Type="http://schemas.openxmlformats.org/officeDocument/2006/relationships/image" Target="../media/image169.png"/><Relationship Id="rId26" Type="http://schemas.openxmlformats.org/officeDocument/2006/relationships/image" Target="../media/image177.png"/><Relationship Id="rId25" Type="http://schemas.openxmlformats.org/officeDocument/2006/relationships/image" Target="../media/image186.png"/><Relationship Id="rId28" Type="http://schemas.openxmlformats.org/officeDocument/2006/relationships/image" Target="../media/image189.png"/><Relationship Id="rId27" Type="http://schemas.openxmlformats.org/officeDocument/2006/relationships/image" Target="../media/image216.png"/><Relationship Id="rId5" Type="http://schemas.openxmlformats.org/officeDocument/2006/relationships/image" Target="../media/image42.png"/><Relationship Id="rId6" Type="http://schemas.openxmlformats.org/officeDocument/2006/relationships/image" Target="../media/image43.png"/><Relationship Id="rId29" Type="http://schemas.openxmlformats.org/officeDocument/2006/relationships/image" Target="../media/image204.png"/><Relationship Id="rId7" Type="http://schemas.openxmlformats.org/officeDocument/2006/relationships/image" Target="../media/image44.png"/><Relationship Id="rId8" Type="http://schemas.openxmlformats.org/officeDocument/2006/relationships/image" Target="../media/image1.png"/><Relationship Id="rId31" Type="http://schemas.openxmlformats.org/officeDocument/2006/relationships/image" Target="../media/image182.png"/><Relationship Id="rId30" Type="http://schemas.openxmlformats.org/officeDocument/2006/relationships/image" Target="../media/image202.png"/><Relationship Id="rId11" Type="http://schemas.openxmlformats.org/officeDocument/2006/relationships/image" Target="../media/image168.png"/><Relationship Id="rId10" Type="http://schemas.openxmlformats.org/officeDocument/2006/relationships/image" Target="../media/image166.png"/><Relationship Id="rId32" Type="http://schemas.openxmlformats.org/officeDocument/2006/relationships/image" Target="../media/image175.png"/><Relationship Id="rId13" Type="http://schemas.openxmlformats.org/officeDocument/2006/relationships/image" Target="../media/image162.png"/><Relationship Id="rId12" Type="http://schemas.openxmlformats.org/officeDocument/2006/relationships/image" Target="../media/image163.png"/><Relationship Id="rId15" Type="http://schemas.openxmlformats.org/officeDocument/2006/relationships/image" Target="../media/image161.png"/><Relationship Id="rId14" Type="http://schemas.openxmlformats.org/officeDocument/2006/relationships/image" Target="../media/image160.png"/><Relationship Id="rId17" Type="http://schemas.openxmlformats.org/officeDocument/2006/relationships/image" Target="../media/image176.png"/><Relationship Id="rId16" Type="http://schemas.openxmlformats.org/officeDocument/2006/relationships/image" Target="../media/image167.png"/><Relationship Id="rId19" Type="http://schemas.openxmlformats.org/officeDocument/2006/relationships/image" Target="../media/image172.png"/><Relationship Id="rId18" Type="http://schemas.openxmlformats.org/officeDocument/2006/relationships/image" Target="../media/image16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2.png"/><Relationship Id="rId11" Type="http://schemas.openxmlformats.org/officeDocument/2006/relationships/image" Target="../media/image1.png"/><Relationship Id="rId10" Type="http://schemas.openxmlformats.org/officeDocument/2006/relationships/image" Target="../media/image12.png"/><Relationship Id="rId13" Type="http://schemas.openxmlformats.org/officeDocument/2006/relationships/image" Target="../media/image236.png"/><Relationship Id="rId12" Type="http://schemas.openxmlformats.org/officeDocument/2006/relationships/image" Target="../media/image20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24.png"/><Relationship Id="rId9"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32.png"/><Relationship Id="rId7" Type="http://schemas.openxmlformats.org/officeDocument/2006/relationships/image" Target="../media/image29.png"/><Relationship Id="rId8" Type="http://schemas.openxmlformats.org/officeDocument/2006/relationships/image" Target="../media/image3.png"/><Relationship Id="rId11" Type="http://schemas.openxmlformats.org/officeDocument/2006/relationships/image" Target="../media/image235.png"/><Relationship Id="rId10" Type="http://schemas.openxmlformats.org/officeDocument/2006/relationships/image" Target="../media/image2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37.png"/><Relationship Id="rId9" Type="http://schemas.openxmlformats.org/officeDocument/2006/relationships/image" Target="../media/image215.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1.png"/><Relationship Id="rId10" Type="http://schemas.openxmlformats.org/officeDocument/2006/relationships/image" Target="../media/image2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79.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22.png"/><Relationship Id="rId13" Type="http://schemas.openxmlformats.org/officeDocument/2006/relationships/image" Target="../media/image1.png"/><Relationship Id="rId12"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7.png"/><Relationship Id="rId9"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9.png"/><Relationship Id="rId4" Type="http://schemas.openxmlformats.org/officeDocument/2006/relationships/image" Target="../media/image90.png"/><Relationship Id="rId9" Type="http://schemas.openxmlformats.org/officeDocument/2006/relationships/image" Target="../media/image1.png"/><Relationship Id="rId5" Type="http://schemas.openxmlformats.org/officeDocument/2006/relationships/image" Target="../media/image95.png"/><Relationship Id="rId6" Type="http://schemas.openxmlformats.org/officeDocument/2006/relationships/image" Target="../media/image93.png"/><Relationship Id="rId7" Type="http://schemas.openxmlformats.org/officeDocument/2006/relationships/image" Target="../media/image85.png"/><Relationship Id="rId8" Type="http://schemas.openxmlformats.org/officeDocument/2006/relationships/image" Target="../media/image96.png"/><Relationship Id="rId11" Type="http://schemas.openxmlformats.org/officeDocument/2006/relationships/image" Target="../media/image225.png"/><Relationship Id="rId10" Type="http://schemas.openxmlformats.org/officeDocument/2006/relationships/image" Target="../media/image2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24.png"/><Relationship Id="rId9" Type="http://schemas.openxmlformats.org/officeDocument/2006/relationships/image" Target="../media/image256.png"/><Relationship Id="rId5" Type="http://schemas.openxmlformats.org/officeDocument/2006/relationships/image" Target="../media/image25.png"/><Relationship Id="rId6" Type="http://schemas.openxmlformats.org/officeDocument/2006/relationships/image" Target="../media/image32.png"/><Relationship Id="rId7" Type="http://schemas.openxmlformats.org/officeDocument/2006/relationships/image" Target="../media/image29.png"/><Relationship Id="rId8"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37.png"/><Relationship Id="rId9" Type="http://schemas.openxmlformats.org/officeDocument/2006/relationships/image" Target="../media/image238.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1.png"/><Relationship Id="rId11" Type="http://schemas.openxmlformats.org/officeDocument/2006/relationships/image" Target="../media/image248.png"/><Relationship Id="rId10" Type="http://schemas.openxmlformats.org/officeDocument/2006/relationships/image" Target="../media/image252.png"/><Relationship Id="rId13" Type="http://schemas.openxmlformats.org/officeDocument/2006/relationships/image" Target="../media/image253.png"/><Relationship Id="rId12" Type="http://schemas.openxmlformats.org/officeDocument/2006/relationships/image" Target="../media/image2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2.png"/><Relationship Id="rId11" Type="http://schemas.openxmlformats.org/officeDocument/2006/relationships/image" Target="../media/image1.png"/><Relationship Id="rId10" Type="http://schemas.openxmlformats.org/officeDocument/2006/relationships/image" Target="../media/image12.png"/><Relationship Id="rId13" Type="http://schemas.openxmlformats.org/officeDocument/2006/relationships/image" Target="../media/image266.png"/><Relationship Id="rId12" Type="http://schemas.openxmlformats.org/officeDocument/2006/relationships/image" Target="../media/image255.png"/><Relationship Id="rId14" Type="http://schemas.openxmlformats.org/officeDocument/2006/relationships/image" Target="../media/image264.png"/></Relationships>
</file>

<file path=ppt/slides/_rels/slide24.xml.rels><?xml version="1.0" encoding="UTF-8" standalone="yes"?><Relationships xmlns="http://schemas.openxmlformats.org/package/2006/relationships"><Relationship Id="rId20" Type="http://schemas.openxmlformats.org/officeDocument/2006/relationships/image" Target="../media/image271.png"/><Relationship Id="rId22" Type="http://schemas.openxmlformats.org/officeDocument/2006/relationships/image" Target="../media/image294.png"/><Relationship Id="rId21" Type="http://schemas.openxmlformats.org/officeDocument/2006/relationships/image" Target="../media/image270.png"/><Relationship Id="rId24" Type="http://schemas.openxmlformats.org/officeDocument/2006/relationships/image" Target="../media/image293.png"/><Relationship Id="rId23" Type="http://schemas.openxmlformats.org/officeDocument/2006/relationships/image" Target="../media/image292.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0.png"/><Relationship Id="rId4" Type="http://schemas.openxmlformats.org/officeDocument/2006/relationships/image" Target="../media/image51.png"/><Relationship Id="rId9" Type="http://schemas.openxmlformats.org/officeDocument/2006/relationships/image" Target="../media/image59.png"/><Relationship Id="rId26" Type="http://schemas.openxmlformats.org/officeDocument/2006/relationships/hyperlink" Target="https://eatemp.com/powerpoint-org-chart-template/" TargetMode="External"/><Relationship Id="rId25" Type="http://schemas.openxmlformats.org/officeDocument/2006/relationships/image" Target="../media/image295.png"/><Relationship Id="rId5" Type="http://schemas.openxmlformats.org/officeDocument/2006/relationships/image" Target="../media/image36.png"/><Relationship Id="rId6" Type="http://schemas.openxmlformats.org/officeDocument/2006/relationships/image" Target="../media/image57.png"/><Relationship Id="rId7" Type="http://schemas.openxmlformats.org/officeDocument/2006/relationships/image" Target="../media/image62.png"/><Relationship Id="rId8" Type="http://schemas.openxmlformats.org/officeDocument/2006/relationships/image" Target="../media/image60.png"/><Relationship Id="rId11" Type="http://schemas.openxmlformats.org/officeDocument/2006/relationships/image" Target="../media/image1.png"/><Relationship Id="rId10" Type="http://schemas.openxmlformats.org/officeDocument/2006/relationships/image" Target="../media/image53.png"/><Relationship Id="rId13" Type="http://schemas.openxmlformats.org/officeDocument/2006/relationships/image" Target="../media/image277.png"/><Relationship Id="rId12" Type="http://schemas.openxmlformats.org/officeDocument/2006/relationships/image" Target="../media/image265.png"/><Relationship Id="rId15" Type="http://schemas.openxmlformats.org/officeDocument/2006/relationships/image" Target="../media/image267.png"/><Relationship Id="rId14" Type="http://schemas.openxmlformats.org/officeDocument/2006/relationships/image" Target="../media/image268.png"/><Relationship Id="rId17" Type="http://schemas.openxmlformats.org/officeDocument/2006/relationships/image" Target="../media/image284.png"/><Relationship Id="rId16" Type="http://schemas.openxmlformats.org/officeDocument/2006/relationships/image" Target="../media/image263.png"/><Relationship Id="rId19" Type="http://schemas.openxmlformats.org/officeDocument/2006/relationships/image" Target="../media/image273.png"/><Relationship Id="rId18" Type="http://schemas.openxmlformats.org/officeDocument/2006/relationships/image" Target="../media/image27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3.png"/><Relationship Id="rId4" Type="http://schemas.openxmlformats.org/officeDocument/2006/relationships/image" Target="../media/image17.png"/><Relationship Id="rId9"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18.png"/><Relationship Id="rId11" Type="http://schemas.openxmlformats.org/officeDocument/2006/relationships/image" Target="../media/image9.png"/><Relationship Id="rId10" Type="http://schemas.openxmlformats.org/officeDocument/2006/relationships/image" Target="../media/image22.png"/><Relationship Id="rId13" Type="http://schemas.openxmlformats.org/officeDocument/2006/relationships/image" Target="../media/image1.png"/><Relationship Id="rId12" Type="http://schemas.openxmlformats.org/officeDocument/2006/relationships/image" Target="../media/image20.png"/><Relationship Id="rId15" Type="http://schemas.openxmlformats.org/officeDocument/2006/relationships/image" Target="../media/image296.png"/><Relationship Id="rId14"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24.png"/><Relationship Id="rId9" Type="http://schemas.openxmlformats.org/officeDocument/2006/relationships/image" Target="../media/image26.png"/><Relationship Id="rId5" Type="http://schemas.openxmlformats.org/officeDocument/2006/relationships/image" Target="../media/image25.png"/><Relationship Id="rId6" Type="http://schemas.openxmlformats.org/officeDocument/2006/relationships/image" Target="../media/image32.png"/><Relationship Id="rId7" Type="http://schemas.openxmlformats.org/officeDocument/2006/relationships/image" Target="../media/image29.png"/><Relationship Id="rId8"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1.png"/></Relationships>
</file>

<file path=ppt/slides/_rels/slide5.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59.png"/><Relationship Id="rId13" Type="http://schemas.openxmlformats.org/officeDocument/2006/relationships/image" Target="../media/image67.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0.png"/><Relationship Id="rId4" Type="http://schemas.openxmlformats.org/officeDocument/2006/relationships/image" Target="../media/image51.png"/><Relationship Id="rId9" Type="http://schemas.openxmlformats.org/officeDocument/2006/relationships/image" Target="../media/image60.png"/><Relationship Id="rId15" Type="http://schemas.openxmlformats.org/officeDocument/2006/relationships/image" Target="../media/image41.png"/><Relationship Id="rId14" Type="http://schemas.openxmlformats.org/officeDocument/2006/relationships/image" Target="../media/image65.png"/><Relationship Id="rId5" Type="http://schemas.openxmlformats.org/officeDocument/2006/relationships/image" Target="../media/image38.png"/><Relationship Id="rId6" Type="http://schemas.openxmlformats.org/officeDocument/2006/relationships/image" Target="../media/image36.png"/><Relationship Id="rId7" Type="http://schemas.openxmlformats.org/officeDocument/2006/relationships/image" Target="../media/image57.png"/><Relationship Id="rId8" Type="http://schemas.openxmlformats.org/officeDocument/2006/relationships/image" Target="../media/image62.png"/></Relationships>
</file>

<file path=ppt/slides/_rels/slide6.xml.rels><?xml version="1.0" encoding="UTF-8" standalone="yes"?><Relationships xmlns="http://schemas.openxmlformats.org/package/2006/relationships"><Relationship Id="rId11" Type="http://schemas.openxmlformats.org/officeDocument/2006/relationships/image" Target="../media/image80.png"/><Relationship Id="rId10" Type="http://schemas.openxmlformats.org/officeDocument/2006/relationships/image" Target="../media/image81.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24.png"/><Relationship Id="rId9" Type="http://schemas.openxmlformats.org/officeDocument/2006/relationships/image" Target="../media/image84.png"/><Relationship Id="rId5" Type="http://schemas.openxmlformats.org/officeDocument/2006/relationships/image" Target="../media/image25.png"/><Relationship Id="rId6" Type="http://schemas.openxmlformats.org/officeDocument/2006/relationships/image" Target="../media/image32.png"/><Relationship Id="rId7" Type="http://schemas.openxmlformats.org/officeDocument/2006/relationships/image" Target="../media/image29.png"/><Relationship Id="rId8" Type="http://schemas.openxmlformats.org/officeDocument/2006/relationships/image" Target="../media/image1.png"/></Relationships>
</file>

<file path=ppt/slides/_rels/slide7.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22.png"/><Relationship Id="rId13" Type="http://schemas.openxmlformats.org/officeDocument/2006/relationships/image" Target="../media/image1.png"/><Relationship Id="rId12"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7.png"/><Relationship Id="rId9" Type="http://schemas.openxmlformats.org/officeDocument/2006/relationships/image" Target="../media/image16.png"/><Relationship Id="rId14" Type="http://schemas.openxmlformats.org/officeDocument/2006/relationships/image" Target="../media/image87.png"/><Relationship Id="rId5" Type="http://schemas.openxmlformats.org/officeDocument/2006/relationships/image" Target="../media/image11.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37.png"/><Relationship Id="rId9" Type="http://schemas.openxmlformats.org/officeDocument/2006/relationships/image" Target="../media/image88.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1.png"/></Relationships>
</file>

<file path=ppt/slides/_rels/slide9.xml.rels><?xml version="1.0" encoding="UTF-8" standalone="yes"?><Relationships xmlns="http://schemas.openxmlformats.org/package/2006/relationships"><Relationship Id="rId11" Type="http://schemas.openxmlformats.org/officeDocument/2006/relationships/image" Target="../media/image92.png"/><Relationship Id="rId10" Type="http://schemas.openxmlformats.org/officeDocument/2006/relationships/image" Target="../media/image96.png"/><Relationship Id="rId13" Type="http://schemas.openxmlformats.org/officeDocument/2006/relationships/image" Target="../media/image98.png"/><Relationship Id="rId12" Type="http://schemas.openxmlformats.org/officeDocument/2006/relationships/image" Target="../media/image97.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9.png"/><Relationship Id="rId4" Type="http://schemas.openxmlformats.org/officeDocument/2006/relationships/image" Target="../media/image90.png"/><Relationship Id="rId9" Type="http://schemas.openxmlformats.org/officeDocument/2006/relationships/image" Target="../media/image85.png"/><Relationship Id="rId14" Type="http://schemas.openxmlformats.org/officeDocument/2006/relationships/image" Target="../media/image1.png"/><Relationship Id="rId5" Type="http://schemas.openxmlformats.org/officeDocument/2006/relationships/image" Target="../media/image95.png"/><Relationship Id="rId6" Type="http://schemas.openxmlformats.org/officeDocument/2006/relationships/image" Target="../media/image89.png"/><Relationship Id="rId7" Type="http://schemas.openxmlformats.org/officeDocument/2006/relationships/image" Target="../media/image93.png"/><Relationship Id="rId8"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21B06"/>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10910664" y="0"/>
            <a:ext cx="13476384" cy="45593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0" y="4851400"/>
            <a:ext cx="13146143" cy="8864600"/>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21211651" y="11963400"/>
            <a:ext cx="2248181" cy="1244600"/>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21211651" y="584200"/>
            <a:ext cx="1549594" cy="1549400"/>
          </a:xfrm>
          <a:prstGeom prst="rect">
            <a:avLst/>
          </a:prstGeom>
          <a:noFill/>
          <a:ln>
            <a:noFill/>
          </a:ln>
        </p:spPr>
      </p:pic>
      <p:pic>
        <p:nvPicPr>
          <p:cNvPr descr=" " id="20" name="Google Shape;20;p1"/>
          <p:cNvPicPr preferRelativeResize="0"/>
          <p:nvPr/>
        </p:nvPicPr>
        <p:blipFill rotWithShape="1">
          <a:blip r:embed="rId7">
            <a:alphaModFix/>
          </a:blip>
          <a:srcRect b="0" l="0" r="0" t="0"/>
          <a:stretch/>
        </p:blipFill>
        <p:spPr>
          <a:xfrm>
            <a:off x="16155523" y="13114651"/>
            <a:ext cx="826499" cy="601349"/>
          </a:xfrm>
          <a:prstGeom prst="rect">
            <a:avLst/>
          </a:prstGeom>
          <a:noFill/>
          <a:ln>
            <a:noFill/>
          </a:ln>
        </p:spPr>
      </p:pic>
      <p:pic>
        <p:nvPicPr>
          <p:cNvPr descr=" " id="21" name="Google Shape;21;p1"/>
          <p:cNvPicPr preferRelativeResize="0"/>
          <p:nvPr/>
        </p:nvPicPr>
        <p:blipFill rotWithShape="1">
          <a:blip r:embed="rId8">
            <a:alphaModFix/>
          </a:blip>
          <a:srcRect b="0" l="0" r="0" t="0"/>
          <a:stretch/>
        </p:blipFill>
        <p:spPr>
          <a:xfrm>
            <a:off x="2906760" y="9265445"/>
            <a:ext cx="826499" cy="826396"/>
          </a:xfrm>
          <a:prstGeom prst="rect">
            <a:avLst/>
          </a:prstGeom>
          <a:noFill/>
          <a:ln>
            <a:noFill/>
          </a:ln>
        </p:spPr>
      </p:pic>
      <p:pic>
        <p:nvPicPr>
          <p:cNvPr descr=" " id="22" name="Google Shape;22;p1"/>
          <p:cNvPicPr preferRelativeResize="0"/>
          <p:nvPr/>
        </p:nvPicPr>
        <p:blipFill rotWithShape="1">
          <a:blip r:embed="rId9">
            <a:alphaModFix/>
          </a:blip>
          <a:srcRect b="0" l="0" r="0" t="0"/>
          <a:stretch/>
        </p:blipFill>
        <p:spPr>
          <a:xfrm>
            <a:off x="9970386" y="0"/>
            <a:ext cx="826499" cy="676255"/>
          </a:xfrm>
          <a:prstGeom prst="rect">
            <a:avLst/>
          </a:prstGeom>
          <a:noFill/>
          <a:ln>
            <a:noFill/>
          </a:ln>
        </p:spPr>
      </p:pic>
      <p:pic>
        <p:nvPicPr>
          <p:cNvPr descr=" " id="23" name="Google Shape;23;p1"/>
          <p:cNvPicPr preferRelativeResize="0"/>
          <p:nvPr/>
        </p:nvPicPr>
        <p:blipFill rotWithShape="1">
          <a:blip r:embed="rId10">
            <a:alphaModFix/>
          </a:blip>
          <a:srcRect b="0" l="0" r="0" t="0"/>
          <a:stretch/>
        </p:blipFill>
        <p:spPr>
          <a:xfrm>
            <a:off x="21910238" y="5105400"/>
            <a:ext cx="826499" cy="826395"/>
          </a:xfrm>
          <a:prstGeom prst="rect">
            <a:avLst/>
          </a:prstGeom>
          <a:noFill/>
          <a:ln>
            <a:noFill/>
          </a:ln>
        </p:spPr>
      </p:pic>
      <p:sp>
        <p:nvSpPr>
          <p:cNvPr id="24" name="Google Shape;24;p1"/>
          <p:cNvSpPr/>
          <p:nvPr/>
        </p:nvSpPr>
        <p:spPr>
          <a:xfrm>
            <a:off x="1740117" y="5181600"/>
            <a:ext cx="10245947" cy="498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DM Serif Display"/>
              <a:buNone/>
            </a:pPr>
            <a:r>
              <a:rPr b="0" i="0" lang="en-US" sz="12800" u="none" cap="none" strike="noStrike">
                <a:solidFill>
                  <a:srgbClr val="FFFFFF"/>
                </a:solidFill>
                <a:latin typeface="DM Serif Display"/>
                <a:ea typeface="DM Serif Display"/>
                <a:cs typeface="DM Serif Display"/>
                <a:sym typeface="DM Serif Display"/>
              </a:rPr>
              <a:t>Coffee Shop</a:t>
            </a:r>
            <a:endParaRPr b="0" i="0" sz="12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12800"/>
              <a:buFont typeface="DM Serif Display"/>
              <a:buNone/>
            </a:pPr>
            <a:r>
              <a:rPr b="0" i="0" lang="en-US" sz="12800" u="none" cap="none" strike="noStrike">
                <a:solidFill>
                  <a:srgbClr val="FFFFFF"/>
                </a:solidFill>
                <a:latin typeface="DM Serif Display"/>
                <a:ea typeface="DM Serif Display"/>
                <a:cs typeface="DM Serif Display"/>
                <a:sym typeface="DM Serif Display"/>
              </a:rPr>
              <a:t>Business Plan</a:t>
            </a:r>
            <a:endParaRPr b="0" i="0" sz="12800" u="none" cap="none" strike="noStrike">
              <a:solidFill>
                <a:schemeClr val="dk1"/>
              </a:solidFill>
              <a:latin typeface="Calibri"/>
              <a:ea typeface="Calibri"/>
              <a:cs typeface="Calibri"/>
              <a:sym typeface="Calibri"/>
            </a:endParaRPr>
          </a:p>
        </p:txBody>
      </p:sp>
      <p:sp>
        <p:nvSpPr>
          <p:cNvPr id="25" name="Google Shape;25;p1"/>
          <p:cNvSpPr/>
          <p:nvPr/>
        </p:nvSpPr>
        <p:spPr>
          <a:xfrm>
            <a:off x="1740117" y="3632200"/>
            <a:ext cx="13302796" cy="13250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6400"/>
              <a:buFont typeface="DM Sans"/>
              <a:buNone/>
            </a:pPr>
            <a:r>
              <a:rPr b="1" i="0" lang="en-US" sz="6400" u="none" cap="none" strike="noStrike">
                <a:solidFill>
                  <a:srgbClr val="FAF1EE"/>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26" name="Google Shape;26;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 name="Google Shape;27;p1"/>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28" name="Google Shape;28;p1"/>
          <p:cNvPicPr preferRelativeResize="0"/>
          <p:nvPr/>
        </p:nvPicPr>
        <p:blipFill rotWithShape="1">
          <a:blip r:embed="rId12">
            <a:alphaModFix/>
          </a:blip>
          <a:srcRect b="0" l="0" r="0" t="0"/>
          <a:stretch/>
        </p:blipFill>
        <p:spPr>
          <a:xfrm>
            <a:off x="16207226" y="3302000"/>
            <a:ext cx="5784928" cy="71169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2319"/>
        </a:solidFill>
      </p:bgPr>
    </p:bg>
    <p:spTree>
      <p:nvGrpSpPr>
        <p:cNvPr id="264" name="Shape 264"/>
        <p:cNvGrpSpPr/>
        <p:nvPr/>
      </p:nvGrpSpPr>
      <p:grpSpPr>
        <a:xfrm>
          <a:off x="0" y="0"/>
          <a:ext cx="0" cy="0"/>
          <a:chOff x="0" y="0"/>
          <a:chExt cx="0" cy="0"/>
        </a:xfrm>
      </p:grpSpPr>
      <p:pic>
        <p:nvPicPr>
          <p:cNvPr descr=" " id="265" name="Google Shape;265;p10"/>
          <p:cNvPicPr preferRelativeResize="0"/>
          <p:nvPr/>
        </p:nvPicPr>
        <p:blipFill rotWithShape="1">
          <a:blip r:embed="rId3">
            <a:alphaModFix/>
          </a:blip>
          <a:srcRect b="0" l="0" r="0" t="0"/>
          <a:stretch/>
        </p:blipFill>
        <p:spPr>
          <a:xfrm>
            <a:off x="18455407" y="0"/>
            <a:ext cx="5931641" cy="13716000"/>
          </a:xfrm>
          <a:prstGeom prst="rect">
            <a:avLst/>
          </a:prstGeom>
          <a:noFill/>
          <a:ln>
            <a:noFill/>
          </a:ln>
        </p:spPr>
      </p:pic>
      <p:pic>
        <p:nvPicPr>
          <p:cNvPr descr=" " id="266" name="Google Shape;266;p10"/>
          <p:cNvPicPr preferRelativeResize="0"/>
          <p:nvPr/>
        </p:nvPicPr>
        <p:blipFill rotWithShape="1">
          <a:blip r:embed="rId4">
            <a:alphaModFix/>
          </a:blip>
          <a:srcRect b="0" l="0" r="0" t="0"/>
          <a:stretch/>
        </p:blipFill>
        <p:spPr>
          <a:xfrm>
            <a:off x="0" y="0"/>
            <a:ext cx="6592124" cy="13716000"/>
          </a:xfrm>
          <a:prstGeom prst="rect">
            <a:avLst/>
          </a:prstGeom>
          <a:noFill/>
          <a:ln>
            <a:noFill/>
          </a:ln>
        </p:spPr>
      </p:pic>
      <p:pic>
        <p:nvPicPr>
          <p:cNvPr descr=" " id="267" name="Google Shape;267;p10"/>
          <p:cNvPicPr preferRelativeResize="0"/>
          <p:nvPr/>
        </p:nvPicPr>
        <p:blipFill rotWithShape="1">
          <a:blip r:embed="rId5">
            <a:alphaModFix/>
          </a:blip>
          <a:srcRect b="0" l="0" r="0" t="0"/>
          <a:stretch/>
        </p:blipFill>
        <p:spPr>
          <a:xfrm>
            <a:off x="10529616" y="495300"/>
            <a:ext cx="1663908" cy="1270000"/>
          </a:xfrm>
          <a:prstGeom prst="rect">
            <a:avLst/>
          </a:prstGeom>
          <a:noFill/>
          <a:ln>
            <a:noFill/>
          </a:ln>
        </p:spPr>
      </p:pic>
      <p:pic>
        <p:nvPicPr>
          <p:cNvPr descr=" " id="268" name="Google Shape;268;p10"/>
          <p:cNvPicPr preferRelativeResize="0"/>
          <p:nvPr/>
        </p:nvPicPr>
        <p:blipFill rotWithShape="1">
          <a:blip r:embed="rId6">
            <a:alphaModFix/>
          </a:blip>
          <a:srcRect b="0" l="0" r="0" t="0"/>
          <a:stretch/>
        </p:blipFill>
        <p:spPr>
          <a:xfrm>
            <a:off x="965321" y="1930400"/>
            <a:ext cx="838305" cy="596900"/>
          </a:xfrm>
          <a:prstGeom prst="rect">
            <a:avLst/>
          </a:prstGeom>
          <a:noFill/>
          <a:ln>
            <a:noFill/>
          </a:ln>
        </p:spPr>
      </p:pic>
      <p:pic>
        <p:nvPicPr>
          <p:cNvPr descr=" " id="269" name="Google Shape;269;p10"/>
          <p:cNvPicPr preferRelativeResize="0"/>
          <p:nvPr/>
        </p:nvPicPr>
        <p:blipFill rotWithShape="1">
          <a:blip r:embed="rId7">
            <a:alphaModFix/>
          </a:blip>
          <a:srcRect b="0" l="0" r="0" t="0"/>
          <a:stretch/>
        </p:blipFill>
        <p:spPr>
          <a:xfrm>
            <a:off x="22126165" y="1612900"/>
            <a:ext cx="1092337" cy="965200"/>
          </a:xfrm>
          <a:prstGeom prst="rect">
            <a:avLst/>
          </a:prstGeom>
          <a:noFill/>
          <a:ln>
            <a:noFill/>
          </a:ln>
        </p:spPr>
      </p:pic>
      <p:sp>
        <p:nvSpPr>
          <p:cNvPr id="270" name="Google Shape;270;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1" name="Google Shape;271;p1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72" name="Google Shape;272;p10"/>
          <p:cNvSpPr/>
          <p:nvPr/>
        </p:nvSpPr>
        <p:spPr>
          <a:xfrm>
            <a:off x="9107038" y="469900"/>
            <a:ext cx="5736884"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Pricing Plan</a:t>
            </a:r>
            <a:endParaRPr b="0" i="0" sz="8000" u="none" cap="none" strike="noStrike">
              <a:solidFill>
                <a:schemeClr val="dk1"/>
              </a:solidFill>
              <a:latin typeface="Calibri"/>
              <a:ea typeface="Calibri"/>
              <a:cs typeface="Calibri"/>
              <a:sym typeface="Calibri"/>
            </a:endParaRPr>
          </a:p>
        </p:txBody>
      </p:sp>
      <p:sp>
        <p:nvSpPr>
          <p:cNvPr id="273" name="Google Shape;273;p10"/>
          <p:cNvSpPr/>
          <p:nvPr/>
        </p:nvSpPr>
        <p:spPr>
          <a:xfrm>
            <a:off x="1778222" y="2489200"/>
            <a:ext cx="20843305" cy="980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0"/>
          <p:cNvSpPr/>
          <p:nvPr/>
        </p:nvSpPr>
        <p:spPr>
          <a:xfrm>
            <a:off x="1778222" y="2489200"/>
            <a:ext cx="6439705" cy="9804400"/>
          </a:xfrm>
          <a:prstGeom prst="roundRect">
            <a:avLst>
              <a:gd fmla="val 3124" name="adj"/>
            </a:avLst>
          </a:prstGeom>
          <a:noFill/>
          <a:ln cap="flat" cmpd="sng" w="12700">
            <a:solidFill>
              <a:srgbClr val="FFE2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5" name="Google Shape;275;p10"/>
          <p:cNvPicPr preferRelativeResize="0"/>
          <p:nvPr/>
        </p:nvPicPr>
        <p:blipFill rotWithShape="1">
          <a:blip r:embed="rId9">
            <a:alphaModFix/>
          </a:blip>
          <a:srcRect b="0" l="0" r="0" t="0"/>
          <a:stretch/>
        </p:blipFill>
        <p:spPr>
          <a:xfrm>
            <a:off x="4269926" y="2946400"/>
            <a:ext cx="1456298" cy="1625600"/>
          </a:xfrm>
          <a:prstGeom prst="rect">
            <a:avLst/>
          </a:prstGeom>
          <a:noFill/>
          <a:ln>
            <a:noFill/>
          </a:ln>
        </p:spPr>
      </p:pic>
      <p:sp>
        <p:nvSpPr>
          <p:cNvPr id="276" name="Google Shape;276;p10"/>
          <p:cNvSpPr/>
          <p:nvPr/>
        </p:nvSpPr>
        <p:spPr>
          <a:xfrm>
            <a:off x="4185173" y="4876800"/>
            <a:ext cx="1625803"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E2D6"/>
              </a:buClr>
              <a:buSzPts val="4800"/>
              <a:buFont typeface="DM Serif Display"/>
              <a:buNone/>
            </a:pPr>
            <a:r>
              <a:rPr b="0" i="0" lang="en-US" sz="4800" u="none" cap="none" strike="noStrike">
                <a:solidFill>
                  <a:srgbClr val="FFE2D6"/>
                </a:solidFill>
                <a:latin typeface="DM Serif Display"/>
                <a:ea typeface="DM Serif Display"/>
                <a:cs typeface="DM Serif Display"/>
                <a:sym typeface="DM Serif Display"/>
              </a:rPr>
              <a:t>Basic</a:t>
            </a:r>
            <a:endParaRPr b="0" i="0" sz="4800" u="none" cap="none" strike="noStrike">
              <a:solidFill>
                <a:schemeClr val="dk1"/>
              </a:solidFill>
              <a:latin typeface="Calibri"/>
              <a:ea typeface="Calibri"/>
              <a:cs typeface="Calibri"/>
              <a:sym typeface="Calibri"/>
            </a:endParaRPr>
          </a:p>
        </p:txBody>
      </p:sp>
      <p:sp>
        <p:nvSpPr>
          <p:cNvPr id="277" name="Google Shape;277;p10"/>
          <p:cNvSpPr/>
          <p:nvPr/>
        </p:nvSpPr>
        <p:spPr>
          <a:xfrm>
            <a:off x="2235479" y="60198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AF1EE"/>
              </a:buClr>
              <a:buSzPts val="3200"/>
              <a:buFont typeface="DM Sans"/>
              <a:buChar char="•"/>
            </a:pPr>
            <a:r>
              <a:rPr b="0" i="0" lang="en-US" sz="3200" u="none" cap="none" strike="noStrike">
                <a:solidFill>
                  <a:srgbClr val="FAF1E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AF1EE"/>
              </a:buClr>
              <a:buSzPts val="3200"/>
              <a:buFont typeface="DM Sans"/>
              <a:buChar char="•"/>
            </a:pPr>
            <a:r>
              <a:rPr b="0" i="0" lang="en-US" sz="3200" u="none" cap="none" strike="noStrike">
                <a:solidFill>
                  <a:srgbClr val="FAF1E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AF1EE"/>
              </a:buClr>
              <a:buSzPts val="3200"/>
              <a:buFont typeface="DM Sans"/>
              <a:buChar char="•"/>
            </a:pPr>
            <a:r>
              <a:rPr b="0" i="0" lang="en-US" sz="3200" u="none" cap="none" strike="noStrike">
                <a:solidFill>
                  <a:srgbClr val="FAF1E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78" name="Google Shape;278;p10"/>
          <p:cNvSpPr/>
          <p:nvPr/>
        </p:nvSpPr>
        <p:spPr>
          <a:xfrm>
            <a:off x="3480235" y="10998200"/>
            <a:ext cx="3035679"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$10/month</a:t>
            </a:r>
            <a:endParaRPr b="0" i="0" sz="4800" u="none" cap="none" strike="noStrike">
              <a:solidFill>
                <a:schemeClr val="dk1"/>
              </a:solidFill>
              <a:latin typeface="Calibri"/>
              <a:ea typeface="Calibri"/>
              <a:cs typeface="Calibri"/>
              <a:sym typeface="Calibri"/>
            </a:endParaRPr>
          </a:p>
        </p:txBody>
      </p:sp>
      <p:sp>
        <p:nvSpPr>
          <p:cNvPr id="279" name="Google Shape;279;p10"/>
          <p:cNvSpPr/>
          <p:nvPr/>
        </p:nvSpPr>
        <p:spPr>
          <a:xfrm>
            <a:off x="8980022" y="2489200"/>
            <a:ext cx="6439705" cy="9804400"/>
          </a:xfrm>
          <a:prstGeom prst="roundRect">
            <a:avLst>
              <a:gd fmla="val 3124" name="adj"/>
            </a:avLst>
          </a:prstGeom>
          <a:noFill/>
          <a:ln cap="flat" cmpd="sng" w="12700">
            <a:solidFill>
              <a:srgbClr val="FFE2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0" name="Google Shape;280;p10"/>
          <p:cNvPicPr preferRelativeResize="0"/>
          <p:nvPr/>
        </p:nvPicPr>
        <p:blipFill rotWithShape="1">
          <a:blip r:embed="rId10">
            <a:alphaModFix/>
          </a:blip>
          <a:srcRect b="0" l="0" r="0" t="0"/>
          <a:stretch/>
        </p:blipFill>
        <p:spPr>
          <a:xfrm>
            <a:off x="11294422" y="2946400"/>
            <a:ext cx="1810903" cy="1625600"/>
          </a:xfrm>
          <a:prstGeom prst="rect">
            <a:avLst/>
          </a:prstGeom>
          <a:noFill/>
          <a:ln>
            <a:noFill/>
          </a:ln>
        </p:spPr>
      </p:pic>
      <p:sp>
        <p:nvSpPr>
          <p:cNvPr id="281" name="Google Shape;281;p10"/>
          <p:cNvSpPr/>
          <p:nvPr/>
        </p:nvSpPr>
        <p:spPr>
          <a:xfrm>
            <a:off x="11488586" y="4876800"/>
            <a:ext cx="1422578"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E2D6"/>
              </a:buClr>
              <a:buSzPts val="4800"/>
              <a:buFont typeface="DM Serif Display"/>
              <a:buNone/>
            </a:pPr>
            <a:r>
              <a:rPr b="0" i="0" lang="en-US" sz="4800" u="none" cap="none" strike="noStrike">
                <a:solidFill>
                  <a:srgbClr val="FFE2D6"/>
                </a:solidFill>
                <a:latin typeface="DM Serif Display"/>
                <a:ea typeface="DM Serif Display"/>
                <a:cs typeface="DM Serif Display"/>
                <a:sym typeface="DM Serif Display"/>
              </a:rPr>
              <a:t>Elite</a:t>
            </a:r>
            <a:endParaRPr b="0" i="0" sz="4800" u="none" cap="none" strike="noStrike">
              <a:solidFill>
                <a:schemeClr val="dk1"/>
              </a:solidFill>
              <a:latin typeface="Calibri"/>
              <a:ea typeface="Calibri"/>
              <a:cs typeface="Calibri"/>
              <a:sym typeface="Calibri"/>
            </a:endParaRPr>
          </a:p>
        </p:txBody>
      </p:sp>
      <p:sp>
        <p:nvSpPr>
          <p:cNvPr id="282" name="Google Shape;282;p10"/>
          <p:cNvSpPr/>
          <p:nvPr/>
        </p:nvSpPr>
        <p:spPr>
          <a:xfrm>
            <a:off x="9437280" y="60198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AF1EE"/>
              </a:buClr>
              <a:buSzPts val="3200"/>
              <a:buFont typeface="DM Sans"/>
              <a:buChar char="•"/>
            </a:pPr>
            <a:r>
              <a:rPr b="0" i="0" lang="en-US" sz="3200" u="none" cap="none" strike="noStrike">
                <a:solidFill>
                  <a:srgbClr val="FAF1E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AF1EE"/>
              </a:buClr>
              <a:buSzPts val="3200"/>
              <a:buFont typeface="DM Sans"/>
              <a:buChar char="•"/>
            </a:pPr>
            <a:r>
              <a:rPr b="0" i="0" lang="en-US" sz="3200" u="none" cap="none" strike="noStrike">
                <a:solidFill>
                  <a:srgbClr val="FAF1E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AF1EE"/>
              </a:buClr>
              <a:buSzPts val="3200"/>
              <a:buFont typeface="DM Sans"/>
              <a:buChar char="•"/>
            </a:pPr>
            <a:r>
              <a:rPr b="0" i="0" lang="en-US" sz="3200" u="none" cap="none" strike="noStrike">
                <a:solidFill>
                  <a:srgbClr val="FAF1E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83" name="Google Shape;283;p10"/>
          <p:cNvSpPr/>
          <p:nvPr/>
        </p:nvSpPr>
        <p:spPr>
          <a:xfrm>
            <a:off x="10631229" y="10998200"/>
            <a:ext cx="3137292"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$50/month</a:t>
            </a:r>
            <a:endParaRPr b="0" i="0" sz="4800" u="none" cap="none" strike="noStrike">
              <a:solidFill>
                <a:schemeClr val="dk1"/>
              </a:solidFill>
              <a:latin typeface="Calibri"/>
              <a:ea typeface="Calibri"/>
              <a:cs typeface="Calibri"/>
              <a:sym typeface="Calibri"/>
            </a:endParaRPr>
          </a:p>
        </p:txBody>
      </p:sp>
      <p:sp>
        <p:nvSpPr>
          <p:cNvPr id="284" name="Google Shape;284;p10"/>
          <p:cNvSpPr/>
          <p:nvPr/>
        </p:nvSpPr>
        <p:spPr>
          <a:xfrm>
            <a:off x="16181822" y="2489200"/>
            <a:ext cx="6439705" cy="9804400"/>
          </a:xfrm>
          <a:prstGeom prst="roundRect">
            <a:avLst>
              <a:gd fmla="val 3124" name="adj"/>
            </a:avLst>
          </a:prstGeom>
          <a:noFill/>
          <a:ln cap="flat" cmpd="sng" w="12700">
            <a:solidFill>
              <a:srgbClr val="FFE2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5" name="Google Shape;285;p10"/>
          <p:cNvPicPr preferRelativeResize="0"/>
          <p:nvPr/>
        </p:nvPicPr>
        <p:blipFill rotWithShape="1">
          <a:blip r:embed="rId11">
            <a:alphaModFix/>
          </a:blip>
          <a:srcRect b="0" l="0" r="0" t="0"/>
          <a:stretch/>
        </p:blipFill>
        <p:spPr>
          <a:xfrm>
            <a:off x="18719200" y="2946400"/>
            <a:ext cx="1364946" cy="1625600"/>
          </a:xfrm>
          <a:prstGeom prst="rect">
            <a:avLst/>
          </a:prstGeom>
          <a:noFill/>
          <a:ln>
            <a:noFill/>
          </a:ln>
        </p:spPr>
      </p:pic>
      <p:sp>
        <p:nvSpPr>
          <p:cNvPr id="286" name="Google Shape;286;p10"/>
          <p:cNvSpPr/>
          <p:nvPr/>
        </p:nvSpPr>
        <p:spPr>
          <a:xfrm>
            <a:off x="17858432" y="4876800"/>
            <a:ext cx="3086486"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E2D6"/>
              </a:buClr>
              <a:buSzPts val="4800"/>
              <a:buFont typeface="DM Serif Display"/>
              <a:buNone/>
            </a:pPr>
            <a:r>
              <a:rPr b="0" i="0" lang="en-US" sz="4800" u="none" cap="none" strike="noStrike">
                <a:solidFill>
                  <a:srgbClr val="FFE2D6"/>
                </a:solidFill>
                <a:latin typeface="DM Serif Display"/>
                <a:ea typeface="DM Serif Display"/>
                <a:cs typeface="DM Serif Display"/>
                <a:sym typeface="DM Serif Display"/>
              </a:rPr>
              <a:t>Legendary</a:t>
            </a:r>
            <a:endParaRPr b="0" i="0" sz="4800" u="none" cap="none" strike="noStrike">
              <a:solidFill>
                <a:schemeClr val="dk1"/>
              </a:solidFill>
              <a:latin typeface="Calibri"/>
              <a:ea typeface="Calibri"/>
              <a:cs typeface="Calibri"/>
              <a:sym typeface="Calibri"/>
            </a:endParaRPr>
          </a:p>
        </p:txBody>
      </p:sp>
      <p:sp>
        <p:nvSpPr>
          <p:cNvPr id="287" name="Google Shape;287;p10"/>
          <p:cNvSpPr/>
          <p:nvPr/>
        </p:nvSpPr>
        <p:spPr>
          <a:xfrm>
            <a:off x="16639080" y="60198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AF1EE"/>
              </a:buClr>
              <a:buSzPts val="3200"/>
              <a:buFont typeface="DM Sans"/>
              <a:buChar char="•"/>
            </a:pPr>
            <a:r>
              <a:rPr b="0" i="0" lang="en-US" sz="3200" u="none" cap="none" strike="noStrike">
                <a:solidFill>
                  <a:srgbClr val="FAF1E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AF1EE"/>
              </a:buClr>
              <a:buSzPts val="3200"/>
              <a:buFont typeface="DM Sans"/>
              <a:buChar char="•"/>
            </a:pPr>
            <a:r>
              <a:rPr b="0" i="0" lang="en-US" sz="3200" u="none" cap="none" strike="noStrike">
                <a:solidFill>
                  <a:srgbClr val="FAF1E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AF1EE"/>
              </a:buClr>
              <a:buSzPts val="3200"/>
              <a:buFont typeface="DM Sans"/>
              <a:buChar char="•"/>
            </a:pPr>
            <a:r>
              <a:rPr b="0" i="0" lang="en-US" sz="3200" u="none" cap="none" strike="noStrike">
                <a:solidFill>
                  <a:srgbClr val="FAF1E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88" name="Google Shape;288;p10"/>
          <p:cNvSpPr/>
          <p:nvPr/>
        </p:nvSpPr>
        <p:spPr>
          <a:xfrm>
            <a:off x="17731416" y="10998200"/>
            <a:ext cx="3340518"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B148"/>
        </a:solidFill>
      </p:bgPr>
    </p:bg>
    <p:spTree>
      <p:nvGrpSpPr>
        <p:cNvPr id="293" name="Shape 293"/>
        <p:cNvGrpSpPr/>
        <p:nvPr/>
      </p:nvGrpSpPr>
      <p:grpSpPr>
        <a:xfrm>
          <a:off x="0" y="0"/>
          <a:ext cx="0" cy="0"/>
          <a:chOff x="0" y="0"/>
          <a:chExt cx="0" cy="0"/>
        </a:xfrm>
      </p:grpSpPr>
      <p:pic>
        <p:nvPicPr>
          <p:cNvPr descr=" " id="294" name="Google Shape;294;p11"/>
          <p:cNvPicPr preferRelativeResize="0"/>
          <p:nvPr/>
        </p:nvPicPr>
        <p:blipFill rotWithShape="1">
          <a:blip r:embed="rId3">
            <a:alphaModFix/>
          </a:blip>
          <a:srcRect b="0" l="0" r="0" t="0"/>
          <a:stretch/>
        </p:blipFill>
        <p:spPr>
          <a:xfrm>
            <a:off x="15394324" y="0"/>
            <a:ext cx="8992724" cy="11849100"/>
          </a:xfrm>
          <a:prstGeom prst="rect">
            <a:avLst/>
          </a:prstGeom>
          <a:noFill/>
          <a:ln>
            <a:noFill/>
          </a:ln>
        </p:spPr>
      </p:pic>
      <p:pic>
        <p:nvPicPr>
          <p:cNvPr descr=" " id="295" name="Google Shape;295;p11"/>
          <p:cNvPicPr preferRelativeResize="0"/>
          <p:nvPr/>
        </p:nvPicPr>
        <p:blipFill rotWithShape="1">
          <a:blip r:embed="rId4">
            <a:alphaModFix/>
          </a:blip>
          <a:srcRect b="0" l="0" r="0" t="0"/>
          <a:stretch/>
        </p:blipFill>
        <p:spPr>
          <a:xfrm>
            <a:off x="0" y="3873500"/>
            <a:ext cx="6312689" cy="9842500"/>
          </a:xfrm>
          <a:prstGeom prst="rect">
            <a:avLst/>
          </a:prstGeom>
          <a:noFill/>
          <a:ln>
            <a:noFill/>
          </a:ln>
        </p:spPr>
      </p:pic>
      <p:pic>
        <p:nvPicPr>
          <p:cNvPr descr=" " id="296" name="Google Shape;296;p11"/>
          <p:cNvPicPr preferRelativeResize="0"/>
          <p:nvPr/>
        </p:nvPicPr>
        <p:blipFill rotWithShape="1">
          <a:blip r:embed="rId5">
            <a:alphaModFix/>
          </a:blip>
          <a:srcRect b="0" l="0" r="0" t="0"/>
          <a:stretch/>
        </p:blipFill>
        <p:spPr>
          <a:xfrm>
            <a:off x="19966896" y="11849100"/>
            <a:ext cx="3277010" cy="1397000"/>
          </a:xfrm>
          <a:prstGeom prst="rect">
            <a:avLst/>
          </a:prstGeom>
          <a:noFill/>
          <a:ln>
            <a:noFill/>
          </a:ln>
        </p:spPr>
      </p:pic>
      <p:pic>
        <p:nvPicPr>
          <p:cNvPr descr=" " id="297" name="Google Shape;297;p11"/>
          <p:cNvPicPr preferRelativeResize="0"/>
          <p:nvPr/>
        </p:nvPicPr>
        <p:blipFill rotWithShape="1">
          <a:blip r:embed="rId6">
            <a:alphaModFix/>
          </a:blip>
          <a:srcRect b="0" l="0" r="0" t="0"/>
          <a:stretch/>
        </p:blipFill>
        <p:spPr>
          <a:xfrm>
            <a:off x="20005000" y="1879600"/>
            <a:ext cx="1092337" cy="1092200"/>
          </a:xfrm>
          <a:prstGeom prst="rect">
            <a:avLst/>
          </a:prstGeom>
          <a:noFill/>
          <a:ln>
            <a:noFill/>
          </a:ln>
        </p:spPr>
      </p:pic>
      <p:pic>
        <p:nvPicPr>
          <p:cNvPr descr=" " id="298" name="Google Shape;298;p11"/>
          <p:cNvPicPr preferRelativeResize="0"/>
          <p:nvPr/>
        </p:nvPicPr>
        <p:blipFill rotWithShape="1">
          <a:blip r:embed="rId6">
            <a:alphaModFix/>
          </a:blip>
          <a:srcRect b="0" l="0" r="0" t="0"/>
          <a:stretch/>
        </p:blipFill>
        <p:spPr>
          <a:xfrm>
            <a:off x="18506213" y="10223500"/>
            <a:ext cx="1092337" cy="1092200"/>
          </a:xfrm>
          <a:prstGeom prst="rect">
            <a:avLst/>
          </a:prstGeom>
          <a:noFill/>
          <a:ln>
            <a:noFill/>
          </a:ln>
        </p:spPr>
      </p:pic>
      <p:pic>
        <p:nvPicPr>
          <p:cNvPr descr=" " id="299" name="Google Shape;299;p11"/>
          <p:cNvPicPr preferRelativeResize="0"/>
          <p:nvPr/>
        </p:nvPicPr>
        <p:blipFill rotWithShape="1">
          <a:blip r:embed="rId7">
            <a:alphaModFix/>
          </a:blip>
          <a:srcRect b="0" l="0" r="0" t="0"/>
          <a:stretch/>
        </p:blipFill>
        <p:spPr>
          <a:xfrm>
            <a:off x="1422578" y="698500"/>
            <a:ext cx="1092337" cy="1092200"/>
          </a:xfrm>
          <a:prstGeom prst="rect">
            <a:avLst/>
          </a:prstGeom>
          <a:noFill/>
          <a:ln>
            <a:noFill/>
          </a:ln>
        </p:spPr>
      </p:pic>
      <p:pic>
        <p:nvPicPr>
          <p:cNvPr descr=" " id="300" name="Google Shape;300;p11"/>
          <p:cNvPicPr preferRelativeResize="0"/>
          <p:nvPr/>
        </p:nvPicPr>
        <p:blipFill rotWithShape="1">
          <a:blip r:embed="rId7">
            <a:alphaModFix/>
          </a:blip>
          <a:srcRect b="0" l="0" r="0" t="0"/>
          <a:stretch/>
        </p:blipFill>
        <p:spPr>
          <a:xfrm>
            <a:off x="2083060" y="10756900"/>
            <a:ext cx="1092337" cy="1092200"/>
          </a:xfrm>
          <a:prstGeom prst="rect">
            <a:avLst/>
          </a:prstGeom>
          <a:noFill/>
          <a:ln>
            <a:noFill/>
          </a:ln>
        </p:spPr>
      </p:pic>
      <p:sp>
        <p:nvSpPr>
          <p:cNvPr id="301" name="Google Shape;301;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2" name="Google Shape;302;p1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303" name="Google Shape;303;p11"/>
          <p:cNvPicPr preferRelativeResize="0"/>
          <p:nvPr/>
        </p:nvPicPr>
        <p:blipFill rotWithShape="1">
          <a:blip r:embed="rId9">
            <a:alphaModFix/>
          </a:blip>
          <a:srcRect b="0" l="0" r="0" t="0"/>
          <a:stretch/>
        </p:blipFill>
        <p:spPr>
          <a:xfrm>
            <a:off x="990724" y="1574800"/>
            <a:ext cx="22418302" cy="10579100"/>
          </a:xfrm>
          <a:prstGeom prst="rect">
            <a:avLst/>
          </a:prstGeom>
          <a:noFill/>
          <a:ln>
            <a:noFill/>
          </a:ln>
        </p:spPr>
      </p:pic>
      <p:sp>
        <p:nvSpPr>
          <p:cNvPr id="304" name="Google Shape;304;p11"/>
          <p:cNvSpPr/>
          <p:nvPr/>
        </p:nvSpPr>
        <p:spPr>
          <a:xfrm>
            <a:off x="1270159" y="1574800"/>
            <a:ext cx="22138867"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5" name="Google Shape;305;p11"/>
          <p:cNvPicPr preferRelativeResize="0"/>
          <p:nvPr/>
        </p:nvPicPr>
        <p:blipFill rotWithShape="1">
          <a:blip r:embed="rId10">
            <a:alphaModFix/>
          </a:blip>
          <a:srcRect b="0" l="0" r="0" t="0"/>
          <a:stretch/>
        </p:blipFill>
        <p:spPr>
          <a:xfrm>
            <a:off x="1270159" y="1574800"/>
            <a:ext cx="5639505" cy="5638800"/>
          </a:xfrm>
          <a:prstGeom prst="rect">
            <a:avLst/>
          </a:prstGeom>
          <a:noFill/>
          <a:ln>
            <a:noFill/>
          </a:ln>
        </p:spPr>
      </p:pic>
      <p:pic>
        <p:nvPicPr>
          <p:cNvPr descr=" " id="306" name="Google Shape;306;p11"/>
          <p:cNvPicPr preferRelativeResize="0"/>
          <p:nvPr/>
        </p:nvPicPr>
        <p:blipFill rotWithShape="1">
          <a:blip r:embed="rId11">
            <a:alphaModFix/>
          </a:blip>
          <a:srcRect b="0" l="0" r="0" t="0"/>
          <a:stretch/>
        </p:blipFill>
        <p:spPr>
          <a:xfrm>
            <a:off x="3361700" y="3666083"/>
            <a:ext cx="1456422" cy="1456246"/>
          </a:xfrm>
          <a:prstGeom prst="rect">
            <a:avLst/>
          </a:prstGeom>
          <a:noFill/>
          <a:ln>
            <a:noFill/>
          </a:ln>
        </p:spPr>
      </p:pic>
      <p:pic>
        <p:nvPicPr>
          <p:cNvPr descr=" " id="307" name="Google Shape;307;p11"/>
          <p:cNvPicPr preferRelativeResize="0"/>
          <p:nvPr/>
        </p:nvPicPr>
        <p:blipFill rotWithShape="1">
          <a:blip r:embed="rId10">
            <a:alphaModFix/>
          </a:blip>
          <a:srcRect b="0" l="0" r="0" t="0"/>
          <a:stretch/>
        </p:blipFill>
        <p:spPr>
          <a:xfrm>
            <a:off x="6769946" y="1574800"/>
            <a:ext cx="5639505" cy="5638800"/>
          </a:xfrm>
          <a:prstGeom prst="rect">
            <a:avLst/>
          </a:prstGeom>
          <a:noFill/>
          <a:ln>
            <a:noFill/>
          </a:ln>
        </p:spPr>
      </p:pic>
      <p:pic>
        <p:nvPicPr>
          <p:cNvPr descr=" " id="308" name="Google Shape;308;p11"/>
          <p:cNvPicPr preferRelativeResize="0"/>
          <p:nvPr/>
        </p:nvPicPr>
        <p:blipFill rotWithShape="1">
          <a:blip r:embed="rId12">
            <a:alphaModFix/>
          </a:blip>
          <a:srcRect b="0" l="0" r="0" t="0"/>
          <a:stretch/>
        </p:blipFill>
        <p:spPr>
          <a:xfrm>
            <a:off x="8776797" y="3581400"/>
            <a:ext cx="1625803" cy="1625600"/>
          </a:xfrm>
          <a:prstGeom prst="rect">
            <a:avLst/>
          </a:prstGeom>
          <a:noFill/>
          <a:ln>
            <a:noFill/>
          </a:ln>
        </p:spPr>
      </p:pic>
      <p:pic>
        <p:nvPicPr>
          <p:cNvPr descr=" " id="309" name="Google Shape;309;p11"/>
          <p:cNvPicPr preferRelativeResize="0"/>
          <p:nvPr/>
        </p:nvPicPr>
        <p:blipFill rotWithShape="1">
          <a:blip r:embed="rId13">
            <a:alphaModFix/>
          </a:blip>
          <a:srcRect b="0" l="0" r="0" t="0"/>
          <a:stretch/>
        </p:blipFill>
        <p:spPr>
          <a:xfrm>
            <a:off x="8980022" y="3784600"/>
            <a:ext cx="1192256" cy="1190414"/>
          </a:xfrm>
          <a:prstGeom prst="rect">
            <a:avLst/>
          </a:prstGeom>
          <a:noFill/>
          <a:ln>
            <a:noFill/>
          </a:ln>
        </p:spPr>
      </p:pic>
      <p:pic>
        <p:nvPicPr>
          <p:cNvPr descr=" " id="310" name="Google Shape;310;p11"/>
          <p:cNvPicPr preferRelativeResize="0"/>
          <p:nvPr/>
        </p:nvPicPr>
        <p:blipFill rotWithShape="1">
          <a:blip r:embed="rId10">
            <a:alphaModFix/>
          </a:blip>
          <a:srcRect b="0" l="0" r="0" t="0"/>
          <a:stretch/>
        </p:blipFill>
        <p:spPr>
          <a:xfrm>
            <a:off x="12269734" y="1574800"/>
            <a:ext cx="5639505" cy="5638800"/>
          </a:xfrm>
          <a:prstGeom prst="rect">
            <a:avLst/>
          </a:prstGeom>
          <a:noFill/>
          <a:ln>
            <a:noFill/>
          </a:ln>
        </p:spPr>
      </p:pic>
      <p:pic>
        <p:nvPicPr>
          <p:cNvPr descr=" " id="311" name="Google Shape;311;p11"/>
          <p:cNvPicPr preferRelativeResize="0"/>
          <p:nvPr/>
        </p:nvPicPr>
        <p:blipFill rotWithShape="1">
          <a:blip r:embed="rId12">
            <a:alphaModFix/>
          </a:blip>
          <a:srcRect b="0" l="0" r="0" t="0"/>
          <a:stretch/>
        </p:blipFill>
        <p:spPr>
          <a:xfrm>
            <a:off x="14276584" y="3581400"/>
            <a:ext cx="1625803" cy="1625600"/>
          </a:xfrm>
          <a:prstGeom prst="rect">
            <a:avLst/>
          </a:prstGeom>
          <a:noFill/>
          <a:ln>
            <a:noFill/>
          </a:ln>
        </p:spPr>
      </p:pic>
      <p:pic>
        <p:nvPicPr>
          <p:cNvPr descr=" " id="312" name="Google Shape;312;p11"/>
          <p:cNvPicPr preferRelativeResize="0"/>
          <p:nvPr/>
        </p:nvPicPr>
        <p:blipFill rotWithShape="1">
          <a:blip r:embed="rId14">
            <a:alphaModFix/>
          </a:blip>
          <a:srcRect b="0" l="0" r="0" t="0"/>
          <a:stretch/>
        </p:blipFill>
        <p:spPr>
          <a:xfrm>
            <a:off x="14378172" y="3586163"/>
            <a:ext cx="1519452" cy="1519262"/>
          </a:xfrm>
          <a:prstGeom prst="rect">
            <a:avLst/>
          </a:prstGeom>
          <a:noFill/>
          <a:ln>
            <a:noFill/>
          </a:ln>
        </p:spPr>
      </p:pic>
      <p:pic>
        <p:nvPicPr>
          <p:cNvPr descr=" " id="313" name="Google Shape;313;p11"/>
          <p:cNvPicPr preferRelativeResize="0"/>
          <p:nvPr/>
        </p:nvPicPr>
        <p:blipFill rotWithShape="1">
          <a:blip r:embed="rId10">
            <a:alphaModFix/>
          </a:blip>
          <a:srcRect b="0" l="0" r="0" t="0"/>
          <a:stretch/>
        </p:blipFill>
        <p:spPr>
          <a:xfrm>
            <a:off x="17769521" y="1574800"/>
            <a:ext cx="5639505" cy="5638800"/>
          </a:xfrm>
          <a:prstGeom prst="rect">
            <a:avLst/>
          </a:prstGeom>
          <a:noFill/>
          <a:ln>
            <a:noFill/>
          </a:ln>
        </p:spPr>
      </p:pic>
      <p:pic>
        <p:nvPicPr>
          <p:cNvPr descr=" " id="314" name="Google Shape;314;p11"/>
          <p:cNvPicPr preferRelativeResize="0"/>
          <p:nvPr/>
        </p:nvPicPr>
        <p:blipFill rotWithShape="1">
          <a:blip r:embed="rId12">
            <a:alphaModFix/>
          </a:blip>
          <a:srcRect b="0" l="0" r="0" t="0"/>
          <a:stretch/>
        </p:blipFill>
        <p:spPr>
          <a:xfrm>
            <a:off x="19776372" y="3581400"/>
            <a:ext cx="1625803" cy="1625600"/>
          </a:xfrm>
          <a:prstGeom prst="rect">
            <a:avLst/>
          </a:prstGeom>
          <a:noFill/>
          <a:ln>
            <a:noFill/>
          </a:ln>
        </p:spPr>
      </p:pic>
      <p:pic>
        <p:nvPicPr>
          <p:cNvPr descr=" " id="315" name="Google Shape;315;p11"/>
          <p:cNvPicPr preferRelativeResize="0"/>
          <p:nvPr/>
        </p:nvPicPr>
        <p:blipFill rotWithShape="1">
          <a:blip r:embed="rId15">
            <a:alphaModFix/>
          </a:blip>
          <a:srcRect b="0" l="0" r="0" t="0"/>
          <a:stretch/>
        </p:blipFill>
        <p:spPr>
          <a:xfrm>
            <a:off x="19844116" y="3581400"/>
            <a:ext cx="1490319" cy="1625600"/>
          </a:xfrm>
          <a:prstGeom prst="rect">
            <a:avLst/>
          </a:prstGeom>
          <a:noFill/>
          <a:ln>
            <a:noFill/>
          </a:ln>
        </p:spPr>
      </p:pic>
      <p:sp>
        <p:nvSpPr>
          <p:cNvPr id="316" name="Google Shape;316;p11"/>
          <p:cNvSpPr/>
          <p:nvPr/>
        </p:nvSpPr>
        <p:spPr>
          <a:xfrm>
            <a:off x="990724" y="3835400"/>
            <a:ext cx="17426578" cy="11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1"/>
          <p:cNvSpPr/>
          <p:nvPr/>
        </p:nvSpPr>
        <p:spPr>
          <a:xfrm>
            <a:off x="990724" y="3835400"/>
            <a:ext cx="1117740" cy="1117600"/>
          </a:xfrm>
          <a:prstGeom prst="roundRect">
            <a:avLst>
              <a:gd fmla="val 378818" name="adj"/>
            </a:avLst>
          </a:prstGeom>
          <a:solidFill>
            <a:srgbClr val="882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1"/>
          <p:cNvSpPr/>
          <p:nvPr/>
        </p:nvSpPr>
        <p:spPr>
          <a:xfrm>
            <a:off x="1282860" y="3695700"/>
            <a:ext cx="872176"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S</a:t>
            </a:r>
            <a:endParaRPr b="0" i="0" sz="8000" u="none" cap="none" strike="noStrike">
              <a:solidFill>
                <a:schemeClr val="dk1"/>
              </a:solidFill>
              <a:latin typeface="Calibri"/>
              <a:ea typeface="Calibri"/>
              <a:cs typeface="Calibri"/>
              <a:sym typeface="Calibri"/>
            </a:endParaRPr>
          </a:p>
        </p:txBody>
      </p:sp>
      <p:sp>
        <p:nvSpPr>
          <p:cNvPr id="319" name="Google Shape;319;p11"/>
          <p:cNvSpPr/>
          <p:nvPr/>
        </p:nvSpPr>
        <p:spPr>
          <a:xfrm>
            <a:off x="6427003" y="3835400"/>
            <a:ext cx="1117740" cy="1117600"/>
          </a:xfrm>
          <a:prstGeom prst="roundRect">
            <a:avLst>
              <a:gd fmla="val 378818" name="adj"/>
            </a:avLst>
          </a:prstGeom>
          <a:solidFill>
            <a:srgbClr val="882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1"/>
          <p:cNvSpPr/>
          <p:nvPr/>
        </p:nvSpPr>
        <p:spPr>
          <a:xfrm>
            <a:off x="6515914" y="3695700"/>
            <a:ext cx="1278626"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W</a:t>
            </a:r>
            <a:endParaRPr b="0" i="0" sz="8000" u="none" cap="none" strike="noStrike">
              <a:solidFill>
                <a:schemeClr val="dk1"/>
              </a:solidFill>
              <a:latin typeface="Calibri"/>
              <a:ea typeface="Calibri"/>
              <a:cs typeface="Calibri"/>
              <a:sym typeface="Calibri"/>
            </a:endParaRPr>
          </a:p>
        </p:txBody>
      </p:sp>
      <p:sp>
        <p:nvSpPr>
          <p:cNvPr id="321" name="Google Shape;321;p11"/>
          <p:cNvSpPr/>
          <p:nvPr/>
        </p:nvSpPr>
        <p:spPr>
          <a:xfrm>
            <a:off x="11863283" y="3835400"/>
            <a:ext cx="1117740" cy="1117600"/>
          </a:xfrm>
          <a:prstGeom prst="roundRect">
            <a:avLst>
              <a:gd fmla="val 378818" name="adj"/>
            </a:avLst>
          </a:prstGeom>
          <a:solidFill>
            <a:srgbClr val="882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1"/>
          <p:cNvSpPr/>
          <p:nvPr/>
        </p:nvSpPr>
        <p:spPr>
          <a:xfrm>
            <a:off x="12079210" y="3695700"/>
            <a:ext cx="1024595"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O</a:t>
            </a:r>
            <a:endParaRPr b="0" i="0" sz="8000" u="none" cap="none" strike="noStrike">
              <a:solidFill>
                <a:schemeClr val="dk1"/>
              </a:solidFill>
              <a:latin typeface="Calibri"/>
              <a:ea typeface="Calibri"/>
              <a:cs typeface="Calibri"/>
              <a:sym typeface="Calibri"/>
            </a:endParaRPr>
          </a:p>
        </p:txBody>
      </p:sp>
      <p:sp>
        <p:nvSpPr>
          <p:cNvPr id="323" name="Google Shape;323;p11"/>
          <p:cNvSpPr/>
          <p:nvPr/>
        </p:nvSpPr>
        <p:spPr>
          <a:xfrm>
            <a:off x="17299562" y="3835400"/>
            <a:ext cx="1117740" cy="1117600"/>
          </a:xfrm>
          <a:prstGeom prst="roundRect">
            <a:avLst>
              <a:gd fmla="val 378818" name="adj"/>
            </a:avLst>
          </a:prstGeom>
          <a:solidFill>
            <a:srgbClr val="882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1"/>
          <p:cNvSpPr/>
          <p:nvPr/>
        </p:nvSpPr>
        <p:spPr>
          <a:xfrm>
            <a:off x="17534542" y="3695700"/>
            <a:ext cx="986490"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T</a:t>
            </a:r>
            <a:endParaRPr b="0" i="0" sz="8000" u="none" cap="none" strike="noStrike">
              <a:solidFill>
                <a:schemeClr val="dk1"/>
              </a:solidFill>
              <a:latin typeface="Calibri"/>
              <a:ea typeface="Calibri"/>
              <a:cs typeface="Calibri"/>
              <a:sym typeface="Calibri"/>
            </a:endParaRPr>
          </a:p>
        </p:txBody>
      </p:sp>
      <p:sp>
        <p:nvSpPr>
          <p:cNvPr id="325" name="Google Shape;325;p11"/>
          <p:cNvSpPr/>
          <p:nvPr/>
        </p:nvSpPr>
        <p:spPr>
          <a:xfrm>
            <a:off x="1270159"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1"/>
          <p:cNvSpPr/>
          <p:nvPr/>
        </p:nvSpPr>
        <p:spPr>
          <a:xfrm>
            <a:off x="1270159"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1"/>
          <p:cNvSpPr/>
          <p:nvPr/>
        </p:nvSpPr>
        <p:spPr>
          <a:xfrm>
            <a:off x="1270159"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1"/>
          <p:cNvSpPr/>
          <p:nvPr/>
        </p:nvSpPr>
        <p:spPr>
          <a:xfrm>
            <a:off x="1270159"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3600"/>
              <a:buFont typeface="DM Serif Display"/>
              <a:buNone/>
            </a:pPr>
            <a:r>
              <a:rPr b="0" i="0" lang="en-US" sz="3600" u="none" cap="none" strike="noStrike">
                <a:solidFill>
                  <a:srgbClr val="521B06"/>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329" name="Google Shape;329;p11"/>
          <p:cNvSpPr/>
          <p:nvPr/>
        </p:nvSpPr>
        <p:spPr>
          <a:xfrm>
            <a:off x="1270159"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3200"/>
              <a:buFont typeface="DM Sans"/>
              <a:buNone/>
            </a:pPr>
            <a:r>
              <a:rPr b="0" i="0" lang="en-US" sz="3200" u="none" cap="none" strike="noStrike">
                <a:solidFill>
                  <a:srgbClr val="521B06"/>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30" name="Google Shape;330;p11"/>
          <p:cNvSpPr/>
          <p:nvPr/>
        </p:nvSpPr>
        <p:spPr>
          <a:xfrm>
            <a:off x="1270159"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1"/>
          <p:cNvSpPr/>
          <p:nvPr/>
        </p:nvSpPr>
        <p:spPr>
          <a:xfrm>
            <a:off x="1270159"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1"/>
          <p:cNvSpPr/>
          <p:nvPr/>
        </p:nvSpPr>
        <p:spPr>
          <a:xfrm>
            <a:off x="1270159"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3600"/>
              <a:buFont typeface="DM Serif Display"/>
              <a:buNone/>
            </a:pPr>
            <a:r>
              <a:rPr b="0" i="0" lang="en-US" sz="3600" u="none" cap="none" strike="noStrike">
                <a:solidFill>
                  <a:srgbClr val="521B06"/>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333" name="Google Shape;333;p11"/>
          <p:cNvSpPr/>
          <p:nvPr/>
        </p:nvSpPr>
        <p:spPr>
          <a:xfrm>
            <a:off x="1270159"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3200"/>
              <a:buFont typeface="DM Sans"/>
              <a:buNone/>
            </a:pPr>
            <a:r>
              <a:rPr b="0" i="0" lang="en-US" sz="3200" u="none" cap="none" strike="noStrike">
                <a:solidFill>
                  <a:srgbClr val="521B06"/>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34" name="Google Shape;334;p11"/>
          <p:cNvSpPr/>
          <p:nvPr/>
        </p:nvSpPr>
        <p:spPr>
          <a:xfrm>
            <a:off x="6769946"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1"/>
          <p:cNvSpPr/>
          <p:nvPr/>
        </p:nvSpPr>
        <p:spPr>
          <a:xfrm>
            <a:off x="6769946"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1"/>
          <p:cNvSpPr/>
          <p:nvPr/>
        </p:nvSpPr>
        <p:spPr>
          <a:xfrm>
            <a:off x="6769946"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1"/>
          <p:cNvSpPr/>
          <p:nvPr/>
        </p:nvSpPr>
        <p:spPr>
          <a:xfrm>
            <a:off x="6769946"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3600"/>
              <a:buFont typeface="DM Serif Display"/>
              <a:buNone/>
            </a:pPr>
            <a:r>
              <a:rPr b="0" i="0" lang="en-US" sz="3600" u="none" cap="none" strike="noStrike">
                <a:solidFill>
                  <a:srgbClr val="521B06"/>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338" name="Google Shape;338;p11"/>
          <p:cNvSpPr/>
          <p:nvPr/>
        </p:nvSpPr>
        <p:spPr>
          <a:xfrm>
            <a:off x="6769946"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3200"/>
              <a:buFont typeface="DM Sans"/>
              <a:buNone/>
            </a:pPr>
            <a:r>
              <a:rPr b="0" i="0" lang="en-US" sz="3200" u="none" cap="none" strike="noStrike">
                <a:solidFill>
                  <a:srgbClr val="521B06"/>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39" name="Google Shape;339;p11"/>
          <p:cNvSpPr/>
          <p:nvPr/>
        </p:nvSpPr>
        <p:spPr>
          <a:xfrm>
            <a:off x="6769946"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1"/>
          <p:cNvSpPr/>
          <p:nvPr/>
        </p:nvSpPr>
        <p:spPr>
          <a:xfrm>
            <a:off x="6769946"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1"/>
          <p:cNvSpPr/>
          <p:nvPr/>
        </p:nvSpPr>
        <p:spPr>
          <a:xfrm>
            <a:off x="6769946"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3600"/>
              <a:buFont typeface="DM Serif Display"/>
              <a:buNone/>
            </a:pPr>
            <a:r>
              <a:rPr b="0" i="0" lang="en-US" sz="3600" u="none" cap="none" strike="noStrike">
                <a:solidFill>
                  <a:srgbClr val="521B06"/>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342" name="Google Shape;342;p11"/>
          <p:cNvSpPr/>
          <p:nvPr/>
        </p:nvSpPr>
        <p:spPr>
          <a:xfrm>
            <a:off x="6769946"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3200"/>
              <a:buFont typeface="DM Sans"/>
              <a:buNone/>
            </a:pPr>
            <a:r>
              <a:rPr b="0" i="0" lang="en-US" sz="3200" u="none" cap="none" strike="noStrike">
                <a:solidFill>
                  <a:srgbClr val="521B06"/>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43" name="Google Shape;343;p11"/>
          <p:cNvSpPr/>
          <p:nvPr/>
        </p:nvSpPr>
        <p:spPr>
          <a:xfrm>
            <a:off x="12269734"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1"/>
          <p:cNvSpPr/>
          <p:nvPr/>
        </p:nvSpPr>
        <p:spPr>
          <a:xfrm>
            <a:off x="12269734"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1"/>
          <p:cNvSpPr/>
          <p:nvPr/>
        </p:nvSpPr>
        <p:spPr>
          <a:xfrm>
            <a:off x="12269734"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1"/>
          <p:cNvSpPr/>
          <p:nvPr/>
        </p:nvSpPr>
        <p:spPr>
          <a:xfrm>
            <a:off x="12269734"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3600"/>
              <a:buFont typeface="DM Serif Display"/>
              <a:buNone/>
            </a:pPr>
            <a:r>
              <a:rPr b="0" i="0" lang="en-US" sz="3600" u="none" cap="none" strike="noStrike">
                <a:solidFill>
                  <a:srgbClr val="521B06"/>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347" name="Google Shape;347;p11"/>
          <p:cNvSpPr/>
          <p:nvPr/>
        </p:nvSpPr>
        <p:spPr>
          <a:xfrm>
            <a:off x="12269734"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3200"/>
              <a:buFont typeface="DM Sans"/>
              <a:buNone/>
            </a:pPr>
            <a:r>
              <a:rPr b="0" i="0" lang="en-US" sz="3200" u="none" cap="none" strike="noStrike">
                <a:solidFill>
                  <a:srgbClr val="521B06"/>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48" name="Google Shape;348;p11"/>
          <p:cNvSpPr/>
          <p:nvPr/>
        </p:nvSpPr>
        <p:spPr>
          <a:xfrm>
            <a:off x="12269734"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1"/>
          <p:cNvSpPr/>
          <p:nvPr/>
        </p:nvSpPr>
        <p:spPr>
          <a:xfrm>
            <a:off x="12269734"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1"/>
          <p:cNvSpPr/>
          <p:nvPr/>
        </p:nvSpPr>
        <p:spPr>
          <a:xfrm>
            <a:off x="12269734"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3600"/>
              <a:buFont typeface="DM Serif Display"/>
              <a:buNone/>
            </a:pPr>
            <a:r>
              <a:rPr b="0" i="0" lang="en-US" sz="3600" u="none" cap="none" strike="noStrike">
                <a:solidFill>
                  <a:srgbClr val="521B06"/>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351" name="Google Shape;351;p11"/>
          <p:cNvSpPr/>
          <p:nvPr/>
        </p:nvSpPr>
        <p:spPr>
          <a:xfrm>
            <a:off x="12269734"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3200"/>
              <a:buFont typeface="DM Sans"/>
              <a:buNone/>
            </a:pPr>
            <a:r>
              <a:rPr b="0" i="0" lang="en-US" sz="3200" u="none" cap="none" strike="noStrike">
                <a:solidFill>
                  <a:srgbClr val="521B06"/>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52" name="Google Shape;352;p11"/>
          <p:cNvSpPr/>
          <p:nvPr/>
        </p:nvSpPr>
        <p:spPr>
          <a:xfrm>
            <a:off x="17769521"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1"/>
          <p:cNvSpPr/>
          <p:nvPr/>
        </p:nvSpPr>
        <p:spPr>
          <a:xfrm>
            <a:off x="17769521"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1"/>
          <p:cNvSpPr/>
          <p:nvPr/>
        </p:nvSpPr>
        <p:spPr>
          <a:xfrm>
            <a:off x="17769521"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1"/>
          <p:cNvSpPr/>
          <p:nvPr/>
        </p:nvSpPr>
        <p:spPr>
          <a:xfrm>
            <a:off x="17769521"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3600"/>
              <a:buFont typeface="DM Serif Display"/>
              <a:buNone/>
            </a:pPr>
            <a:r>
              <a:rPr b="0" i="0" lang="en-US" sz="3600" u="none" cap="none" strike="noStrike">
                <a:solidFill>
                  <a:srgbClr val="521B06"/>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356" name="Google Shape;356;p11"/>
          <p:cNvSpPr/>
          <p:nvPr/>
        </p:nvSpPr>
        <p:spPr>
          <a:xfrm>
            <a:off x="17769521"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3200"/>
              <a:buFont typeface="DM Sans"/>
              <a:buNone/>
            </a:pPr>
            <a:r>
              <a:rPr b="0" i="0" lang="en-US" sz="3200" u="none" cap="none" strike="noStrike">
                <a:solidFill>
                  <a:srgbClr val="521B06"/>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57" name="Google Shape;357;p11"/>
          <p:cNvSpPr/>
          <p:nvPr/>
        </p:nvSpPr>
        <p:spPr>
          <a:xfrm>
            <a:off x="17769521"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1"/>
          <p:cNvSpPr/>
          <p:nvPr/>
        </p:nvSpPr>
        <p:spPr>
          <a:xfrm>
            <a:off x="17769521"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1"/>
          <p:cNvSpPr/>
          <p:nvPr/>
        </p:nvSpPr>
        <p:spPr>
          <a:xfrm>
            <a:off x="17769521"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3600"/>
              <a:buFont typeface="DM Serif Display"/>
              <a:buNone/>
            </a:pPr>
            <a:r>
              <a:rPr b="0" i="0" lang="en-US" sz="3600" u="none" cap="none" strike="noStrike">
                <a:solidFill>
                  <a:srgbClr val="521B06"/>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360" name="Google Shape;360;p11"/>
          <p:cNvSpPr/>
          <p:nvPr/>
        </p:nvSpPr>
        <p:spPr>
          <a:xfrm>
            <a:off x="17769521"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3200"/>
              <a:buFont typeface="DM Sans"/>
              <a:buNone/>
            </a:pPr>
            <a:r>
              <a:rPr b="0" i="0" lang="en-US" sz="3200" u="none" cap="none" strike="noStrike">
                <a:solidFill>
                  <a:srgbClr val="521B06"/>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21B06"/>
        </a:solidFill>
      </p:bgPr>
    </p:bg>
    <p:spTree>
      <p:nvGrpSpPr>
        <p:cNvPr id="365" name="Shape 365"/>
        <p:cNvGrpSpPr/>
        <p:nvPr/>
      </p:nvGrpSpPr>
      <p:grpSpPr>
        <a:xfrm>
          <a:off x="0" y="0"/>
          <a:ext cx="0" cy="0"/>
          <a:chOff x="0" y="0"/>
          <a:chExt cx="0" cy="0"/>
        </a:xfrm>
      </p:grpSpPr>
      <p:pic>
        <p:nvPicPr>
          <p:cNvPr descr=" " id="366" name="Google Shape;366;p12"/>
          <p:cNvPicPr preferRelativeResize="0"/>
          <p:nvPr/>
        </p:nvPicPr>
        <p:blipFill rotWithShape="1">
          <a:blip r:embed="rId3">
            <a:alphaModFix/>
          </a:blip>
          <a:srcRect b="0" l="0" r="0" t="0"/>
          <a:stretch/>
        </p:blipFill>
        <p:spPr>
          <a:xfrm>
            <a:off x="10910664" y="0"/>
            <a:ext cx="13476384" cy="4559300"/>
          </a:xfrm>
          <a:prstGeom prst="rect">
            <a:avLst/>
          </a:prstGeom>
          <a:noFill/>
          <a:ln>
            <a:noFill/>
          </a:ln>
        </p:spPr>
      </p:pic>
      <p:pic>
        <p:nvPicPr>
          <p:cNvPr descr=" " id="367" name="Google Shape;367;p12"/>
          <p:cNvPicPr preferRelativeResize="0"/>
          <p:nvPr/>
        </p:nvPicPr>
        <p:blipFill rotWithShape="1">
          <a:blip r:embed="rId4">
            <a:alphaModFix/>
          </a:blip>
          <a:srcRect b="0" l="0" r="0" t="0"/>
          <a:stretch/>
        </p:blipFill>
        <p:spPr>
          <a:xfrm>
            <a:off x="0" y="4851400"/>
            <a:ext cx="13146143" cy="8864600"/>
          </a:xfrm>
          <a:prstGeom prst="rect">
            <a:avLst/>
          </a:prstGeom>
          <a:noFill/>
          <a:ln>
            <a:noFill/>
          </a:ln>
        </p:spPr>
      </p:pic>
      <p:pic>
        <p:nvPicPr>
          <p:cNvPr descr=" " id="368" name="Google Shape;368;p12"/>
          <p:cNvPicPr preferRelativeResize="0"/>
          <p:nvPr/>
        </p:nvPicPr>
        <p:blipFill rotWithShape="1">
          <a:blip r:embed="rId5">
            <a:alphaModFix/>
          </a:blip>
          <a:srcRect b="0" l="0" r="0" t="0"/>
          <a:stretch/>
        </p:blipFill>
        <p:spPr>
          <a:xfrm>
            <a:off x="21211651" y="11963400"/>
            <a:ext cx="2248181" cy="1244600"/>
          </a:xfrm>
          <a:prstGeom prst="rect">
            <a:avLst/>
          </a:prstGeom>
          <a:noFill/>
          <a:ln>
            <a:noFill/>
          </a:ln>
        </p:spPr>
      </p:pic>
      <p:pic>
        <p:nvPicPr>
          <p:cNvPr descr=" " id="369" name="Google Shape;369;p12"/>
          <p:cNvPicPr preferRelativeResize="0"/>
          <p:nvPr/>
        </p:nvPicPr>
        <p:blipFill rotWithShape="1">
          <a:blip r:embed="rId6">
            <a:alphaModFix/>
          </a:blip>
          <a:srcRect b="0" l="0" r="0" t="0"/>
          <a:stretch/>
        </p:blipFill>
        <p:spPr>
          <a:xfrm>
            <a:off x="21211651" y="584200"/>
            <a:ext cx="1549594" cy="1549400"/>
          </a:xfrm>
          <a:prstGeom prst="rect">
            <a:avLst/>
          </a:prstGeom>
          <a:noFill/>
          <a:ln>
            <a:noFill/>
          </a:ln>
        </p:spPr>
      </p:pic>
      <p:pic>
        <p:nvPicPr>
          <p:cNvPr descr=" " id="370" name="Google Shape;370;p12"/>
          <p:cNvPicPr preferRelativeResize="0"/>
          <p:nvPr/>
        </p:nvPicPr>
        <p:blipFill rotWithShape="1">
          <a:blip r:embed="rId7">
            <a:alphaModFix/>
          </a:blip>
          <a:srcRect b="0" l="0" r="0" t="0"/>
          <a:stretch/>
        </p:blipFill>
        <p:spPr>
          <a:xfrm>
            <a:off x="16155523" y="13114648"/>
            <a:ext cx="826499" cy="601352"/>
          </a:xfrm>
          <a:prstGeom prst="rect">
            <a:avLst/>
          </a:prstGeom>
          <a:noFill/>
          <a:ln>
            <a:noFill/>
          </a:ln>
        </p:spPr>
      </p:pic>
      <p:pic>
        <p:nvPicPr>
          <p:cNvPr descr=" " id="371" name="Google Shape;371;p12"/>
          <p:cNvPicPr preferRelativeResize="0"/>
          <p:nvPr/>
        </p:nvPicPr>
        <p:blipFill rotWithShape="1">
          <a:blip r:embed="rId8">
            <a:alphaModFix/>
          </a:blip>
          <a:srcRect b="0" l="0" r="0" t="0"/>
          <a:stretch/>
        </p:blipFill>
        <p:spPr>
          <a:xfrm>
            <a:off x="2906760" y="9265444"/>
            <a:ext cx="826499" cy="826393"/>
          </a:xfrm>
          <a:prstGeom prst="rect">
            <a:avLst/>
          </a:prstGeom>
          <a:noFill/>
          <a:ln>
            <a:noFill/>
          </a:ln>
        </p:spPr>
      </p:pic>
      <p:pic>
        <p:nvPicPr>
          <p:cNvPr descr=" " id="372" name="Google Shape;372;p12"/>
          <p:cNvPicPr preferRelativeResize="0"/>
          <p:nvPr/>
        </p:nvPicPr>
        <p:blipFill rotWithShape="1">
          <a:blip r:embed="rId9">
            <a:alphaModFix/>
          </a:blip>
          <a:srcRect b="0" l="0" r="0" t="0"/>
          <a:stretch/>
        </p:blipFill>
        <p:spPr>
          <a:xfrm>
            <a:off x="9970386" y="0"/>
            <a:ext cx="826499" cy="676250"/>
          </a:xfrm>
          <a:prstGeom prst="rect">
            <a:avLst/>
          </a:prstGeom>
          <a:noFill/>
          <a:ln>
            <a:noFill/>
          </a:ln>
        </p:spPr>
      </p:pic>
      <p:pic>
        <p:nvPicPr>
          <p:cNvPr descr=" " id="373" name="Google Shape;373;p12"/>
          <p:cNvPicPr preferRelativeResize="0"/>
          <p:nvPr/>
        </p:nvPicPr>
        <p:blipFill rotWithShape="1">
          <a:blip r:embed="rId10">
            <a:alphaModFix/>
          </a:blip>
          <a:srcRect b="0" l="0" r="0" t="0"/>
          <a:stretch/>
        </p:blipFill>
        <p:spPr>
          <a:xfrm>
            <a:off x="21910238" y="5105400"/>
            <a:ext cx="826499" cy="826393"/>
          </a:xfrm>
          <a:prstGeom prst="rect">
            <a:avLst/>
          </a:prstGeom>
          <a:noFill/>
          <a:ln>
            <a:noFill/>
          </a:ln>
        </p:spPr>
      </p:pic>
      <p:sp>
        <p:nvSpPr>
          <p:cNvPr id="374" name="Google Shape;374;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5" name="Google Shape;375;p12"/>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376" name="Google Shape;376;p12"/>
          <p:cNvSpPr/>
          <p:nvPr/>
        </p:nvSpPr>
        <p:spPr>
          <a:xfrm>
            <a:off x="14543318" y="1651000"/>
            <a:ext cx="756591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8000"/>
              <a:buFont typeface="DM Serif Display"/>
              <a:buNone/>
            </a:pPr>
            <a:r>
              <a:rPr b="0" i="0" lang="en-US" sz="8000" u="none" cap="none" strike="noStrike">
                <a:solidFill>
                  <a:srgbClr val="FAF1EE"/>
                </a:solidFill>
                <a:latin typeface="DM Serif Display"/>
                <a:ea typeface="DM Serif Display"/>
                <a:cs typeface="DM Serif Display"/>
                <a:sym typeface="DM Serif Display"/>
              </a:rPr>
              <a:t>Some Data</a:t>
            </a:r>
            <a:endParaRPr b="0" i="0" sz="8000" u="none" cap="none" strike="noStrike">
              <a:solidFill>
                <a:schemeClr val="dk1"/>
              </a:solidFill>
              <a:latin typeface="Calibri"/>
              <a:ea typeface="Calibri"/>
              <a:cs typeface="Calibri"/>
              <a:sym typeface="Calibri"/>
            </a:endParaRPr>
          </a:p>
        </p:txBody>
      </p:sp>
      <p:sp>
        <p:nvSpPr>
          <p:cNvPr id="377" name="Google Shape;377;p12"/>
          <p:cNvSpPr/>
          <p:nvPr/>
        </p:nvSpPr>
        <p:spPr>
          <a:xfrm>
            <a:off x="14543318" y="3543300"/>
            <a:ext cx="7874984" cy="817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2"/>
          <p:cNvSpPr/>
          <p:nvPr/>
        </p:nvSpPr>
        <p:spPr>
          <a:xfrm>
            <a:off x="14543318" y="3543300"/>
            <a:ext cx="7874984" cy="37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2"/>
          <p:cNvSpPr/>
          <p:nvPr/>
        </p:nvSpPr>
        <p:spPr>
          <a:xfrm>
            <a:off x="14543318" y="3543300"/>
            <a:ext cx="3086486"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2"/>
          <p:cNvSpPr/>
          <p:nvPr/>
        </p:nvSpPr>
        <p:spPr>
          <a:xfrm>
            <a:off x="14543318" y="3543300"/>
            <a:ext cx="3628420"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DM Serif Display"/>
              <a:buNone/>
            </a:pPr>
            <a:r>
              <a:rPr b="0" i="0" lang="en-US" sz="12800" u="none" cap="none" strike="noStrike">
                <a:solidFill>
                  <a:srgbClr val="FFFFFF"/>
                </a:solidFill>
                <a:latin typeface="DM Serif Display"/>
                <a:ea typeface="DM Serif Display"/>
                <a:cs typeface="DM Serif Display"/>
                <a:sym typeface="DM Serif Display"/>
              </a:rPr>
              <a:t>75%</a:t>
            </a:r>
            <a:endParaRPr b="0" i="0" sz="12800" u="none" cap="none" strike="noStrike">
              <a:solidFill>
                <a:schemeClr val="dk1"/>
              </a:solidFill>
              <a:latin typeface="Calibri"/>
              <a:ea typeface="Calibri"/>
              <a:cs typeface="Calibri"/>
              <a:sym typeface="Calibri"/>
            </a:endParaRPr>
          </a:p>
        </p:txBody>
      </p:sp>
      <p:sp>
        <p:nvSpPr>
          <p:cNvPr id="381" name="Google Shape;381;p12"/>
          <p:cNvSpPr/>
          <p:nvPr/>
        </p:nvSpPr>
        <p:spPr>
          <a:xfrm>
            <a:off x="14543318" y="6070600"/>
            <a:ext cx="7874984"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2"/>
          <p:cNvSpPr/>
          <p:nvPr/>
        </p:nvSpPr>
        <p:spPr>
          <a:xfrm>
            <a:off x="14543318" y="6070600"/>
            <a:ext cx="8027403"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600"/>
              <a:buFont typeface="DM Serif Display"/>
              <a:buNone/>
            </a:pPr>
            <a:r>
              <a:rPr b="0" i="0" lang="en-US" sz="3600" u="none" cap="none" strike="noStrike">
                <a:solidFill>
                  <a:srgbClr val="FAF1EE"/>
                </a:solidFill>
                <a:latin typeface="DM Serif Display"/>
                <a:ea typeface="DM Serif Display"/>
                <a:cs typeface="DM Serif Display"/>
                <a:sym typeface="DM Serif Display"/>
              </a:rPr>
              <a:t>Enchanted Creatures</a:t>
            </a:r>
            <a:endParaRPr b="0" i="0" sz="3600" u="none" cap="none" strike="noStrike">
              <a:solidFill>
                <a:schemeClr val="dk1"/>
              </a:solidFill>
              <a:latin typeface="Calibri"/>
              <a:ea typeface="Calibri"/>
              <a:cs typeface="Calibri"/>
              <a:sym typeface="Calibri"/>
            </a:endParaRPr>
          </a:p>
        </p:txBody>
      </p:sp>
      <p:sp>
        <p:nvSpPr>
          <p:cNvPr id="383" name="Google Shape;383;p12"/>
          <p:cNvSpPr/>
          <p:nvPr/>
        </p:nvSpPr>
        <p:spPr>
          <a:xfrm>
            <a:off x="14543318" y="67945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84" name="Google Shape;384;p12"/>
          <p:cNvSpPr/>
          <p:nvPr/>
        </p:nvSpPr>
        <p:spPr>
          <a:xfrm>
            <a:off x="14543318" y="7937500"/>
            <a:ext cx="7874984" cy="37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2"/>
          <p:cNvSpPr/>
          <p:nvPr/>
        </p:nvSpPr>
        <p:spPr>
          <a:xfrm>
            <a:off x="14543318" y="7937500"/>
            <a:ext cx="3099187"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2"/>
          <p:cNvSpPr/>
          <p:nvPr/>
        </p:nvSpPr>
        <p:spPr>
          <a:xfrm>
            <a:off x="14543318" y="7937500"/>
            <a:ext cx="3641122"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DM Serif Display"/>
              <a:buNone/>
            </a:pPr>
            <a:r>
              <a:rPr b="0" i="0" lang="en-US" sz="12800" u="none" cap="none" strike="noStrike">
                <a:solidFill>
                  <a:srgbClr val="FFFFFF"/>
                </a:solidFill>
                <a:latin typeface="DM Serif Display"/>
                <a:ea typeface="DM Serif Display"/>
                <a:cs typeface="DM Serif Display"/>
                <a:sym typeface="DM Serif Display"/>
              </a:rPr>
              <a:t>60%</a:t>
            </a:r>
            <a:endParaRPr b="0" i="0" sz="12800" u="none" cap="none" strike="noStrike">
              <a:solidFill>
                <a:schemeClr val="dk1"/>
              </a:solidFill>
              <a:latin typeface="Calibri"/>
              <a:ea typeface="Calibri"/>
              <a:cs typeface="Calibri"/>
              <a:sym typeface="Calibri"/>
            </a:endParaRPr>
          </a:p>
        </p:txBody>
      </p:sp>
      <p:sp>
        <p:nvSpPr>
          <p:cNvPr id="387" name="Google Shape;387;p12"/>
          <p:cNvSpPr/>
          <p:nvPr/>
        </p:nvSpPr>
        <p:spPr>
          <a:xfrm>
            <a:off x="14543318" y="10464800"/>
            <a:ext cx="7874984"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2"/>
          <p:cNvSpPr/>
          <p:nvPr/>
        </p:nvSpPr>
        <p:spPr>
          <a:xfrm>
            <a:off x="14543318" y="10464800"/>
            <a:ext cx="8027403"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600"/>
              <a:buFont typeface="DM Serif Display"/>
              <a:buNone/>
            </a:pPr>
            <a:r>
              <a:rPr b="0" i="0" lang="en-US" sz="3600" u="none" cap="none" strike="noStrike">
                <a:solidFill>
                  <a:srgbClr val="FAF1EE"/>
                </a:solidFill>
                <a:latin typeface="DM Serif Display"/>
                <a:ea typeface="DM Serif Display"/>
                <a:cs typeface="DM Serif Display"/>
                <a:sym typeface="DM Serif Display"/>
              </a:rPr>
              <a:t>Magic-Wielding Individuals</a:t>
            </a:r>
            <a:endParaRPr b="0" i="0" sz="3600" u="none" cap="none" strike="noStrike">
              <a:solidFill>
                <a:schemeClr val="dk1"/>
              </a:solidFill>
              <a:latin typeface="Calibri"/>
              <a:ea typeface="Calibri"/>
              <a:cs typeface="Calibri"/>
              <a:sym typeface="Calibri"/>
            </a:endParaRPr>
          </a:p>
        </p:txBody>
      </p:sp>
      <p:sp>
        <p:nvSpPr>
          <p:cNvPr id="389" name="Google Shape;389;p12"/>
          <p:cNvSpPr/>
          <p:nvPr/>
        </p:nvSpPr>
        <p:spPr>
          <a:xfrm>
            <a:off x="14543318" y="111887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pic>
        <p:nvPicPr>
          <p:cNvPr descr=" " id="390" name="Google Shape;390;p12"/>
          <p:cNvPicPr preferRelativeResize="0"/>
          <p:nvPr/>
        </p:nvPicPr>
        <p:blipFill rotWithShape="1">
          <a:blip r:embed="rId12">
            <a:alphaModFix/>
          </a:blip>
          <a:srcRect b="0" l="0" r="0" t="0"/>
          <a:stretch/>
        </p:blipFill>
        <p:spPr>
          <a:xfrm>
            <a:off x="927216" y="673100"/>
            <a:ext cx="13006426" cy="13004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7999"/>
        </a:solidFill>
      </p:bgPr>
    </p:bg>
    <p:spTree>
      <p:nvGrpSpPr>
        <p:cNvPr id="395" name="Shape 395"/>
        <p:cNvGrpSpPr/>
        <p:nvPr/>
      </p:nvGrpSpPr>
      <p:grpSpPr>
        <a:xfrm>
          <a:off x="0" y="0"/>
          <a:ext cx="0" cy="0"/>
          <a:chOff x="0" y="0"/>
          <a:chExt cx="0" cy="0"/>
        </a:xfrm>
      </p:grpSpPr>
      <p:pic>
        <p:nvPicPr>
          <p:cNvPr descr=" " id="396" name="Google Shape;396;p13"/>
          <p:cNvPicPr preferRelativeResize="0"/>
          <p:nvPr/>
        </p:nvPicPr>
        <p:blipFill rotWithShape="1">
          <a:blip r:embed="rId3">
            <a:alphaModFix/>
          </a:blip>
          <a:srcRect b="0" l="0" r="0" t="0"/>
          <a:stretch/>
        </p:blipFill>
        <p:spPr>
          <a:xfrm>
            <a:off x="17667908" y="0"/>
            <a:ext cx="6719140" cy="11417300"/>
          </a:xfrm>
          <a:prstGeom prst="rect">
            <a:avLst/>
          </a:prstGeom>
          <a:noFill/>
          <a:ln>
            <a:noFill/>
          </a:ln>
        </p:spPr>
      </p:pic>
      <p:pic>
        <p:nvPicPr>
          <p:cNvPr descr=" " id="397" name="Google Shape;397;p13"/>
          <p:cNvPicPr preferRelativeResize="0"/>
          <p:nvPr/>
        </p:nvPicPr>
        <p:blipFill rotWithShape="1">
          <a:blip r:embed="rId4">
            <a:alphaModFix/>
          </a:blip>
          <a:srcRect b="0" l="0" r="0" t="0"/>
          <a:stretch/>
        </p:blipFill>
        <p:spPr>
          <a:xfrm>
            <a:off x="0" y="5689600"/>
            <a:ext cx="9526191" cy="8026400"/>
          </a:xfrm>
          <a:prstGeom prst="rect">
            <a:avLst/>
          </a:prstGeom>
          <a:noFill/>
          <a:ln>
            <a:noFill/>
          </a:ln>
        </p:spPr>
      </p:pic>
      <p:pic>
        <p:nvPicPr>
          <p:cNvPr descr=" " id="398" name="Google Shape;398;p13"/>
          <p:cNvPicPr preferRelativeResize="0"/>
          <p:nvPr/>
        </p:nvPicPr>
        <p:blipFill rotWithShape="1">
          <a:blip r:embed="rId5">
            <a:alphaModFix/>
          </a:blip>
          <a:srcRect b="0" l="0" r="0" t="0"/>
          <a:stretch/>
        </p:blipFill>
        <p:spPr>
          <a:xfrm>
            <a:off x="22532616" y="11645900"/>
            <a:ext cx="1320965" cy="1308100"/>
          </a:xfrm>
          <a:prstGeom prst="rect">
            <a:avLst/>
          </a:prstGeom>
          <a:noFill/>
          <a:ln>
            <a:noFill/>
          </a:ln>
        </p:spPr>
      </p:pic>
      <p:pic>
        <p:nvPicPr>
          <p:cNvPr descr=" " id="399" name="Google Shape;399;p13"/>
          <p:cNvPicPr preferRelativeResize="0"/>
          <p:nvPr/>
        </p:nvPicPr>
        <p:blipFill rotWithShape="1">
          <a:blip r:embed="rId6">
            <a:alphaModFix/>
          </a:blip>
          <a:srcRect b="0" l="0" r="0" t="0"/>
          <a:stretch/>
        </p:blipFill>
        <p:spPr>
          <a:xfrm>
            <a:off x="584273" y="431800"/>
            <a:ext cx="1320965" cy="1320800"/>
          </a:xfrm>
          <a:prstGeom prst="rect">
            <a:avLst/>
          </a:prstGeom>
          <a:noFill/>
          <a:ln>
            <a:noFill/>
          </a:ln>
        </p:spPr>
      </p:pic>
      <p:pic>
        <p:nvPicPr>
          <p:cNvPr descr=" " id="400" name="Google Shape;400;p13"/>
          <p:cNvPicPr preferRelativeResize="0"/>
          <p:nvPr/>
        </p:nvPicPr>
        <p:blipFill rotWithShape="1">
          <a:blip r:embed="rId7">
            <a:alphaModFix/>
          </a:blip>
          <a:srcRect b="0" l="0" r="0" t="0"/>
          <a:stretch/>
        </p:blipFill>
        <p:spPr>
          <a:xfrm>
            <a:off x="11825178" y="11277600"/>
            <a:ext cx="736692" cy="723900"/>
          </a:xfrm>
          <a:prstGeom prst="rect">
            <a:avLst/>
          </a:prstGeom>
          <a:noFill/>
          <a:ln>
            <a:noFill/>
          </a:ln>
        </p:spPr>
      </p:pic>
      <p:pic>
        <p:nvPicPr>
          <p:cNvPr descr=" " id="401" name="Google Shape;401;p13"/>
          <p:cNvPicPr preferRelativeResize="0"/>
          <p:nvPr/>
        </p:nvPicPr>
        <p:blipFill rotWithShape="1">
          <a:blip r:embed="rId8">
            <a:alphaModFix/>
          </a:blip>
          <a:srcRect b="0" l="0" r="0" t="0"/>
          <a:stretch/>
        </p:blipFill>
        <p:spPr>
          <a:xfrm>
            <a:off x="3505638" y="8470900"/>
            <a:ext cx="1727416" cy="1727200"/>
          </a:xfrm>
          <a:prstGeom prst="rect">
            <a:avLst/>
          </a:prstGeom>
          <a:noFill/>
          <a:ln>
            <a:noFill/>
          </a:ln>
        </p:spPr>
      </p:pic>
      <p:pic>
        <p:nvPicPr>
          <p:cNvPr descr=" " id="402" name="Google Shape;402;p13"/>
          <p:cNvPicPr preferRelativeResize="0"/>
          <p:nvPr/>
        </p:nvPicPr>
        <p:blipFill rotWithShape="1">
          <a:blip r:embed="rId9">
            <a:alphaModFix/>
          </a:blip>
          <a:srcRect b="0" l="0" r="0" t="0"/>
          <a:stretch/>
        </p:blipFill>
        <p:spPr>
          <a:xfrm>
            <a:off x="18645930" y="2044700"/>
            <a:ext cx="647781" cy="647700"/>
          </a:xfrm>
          <a:prstGeom prst="rect">
            <a:avLst/>
          </a:prstGeom>
          <a:noFill/>
          <a:ln>
            <a:noFill/>
          </a:ln>
        </p:spPr>
      </p:pic>
      <p:pic>
        <p:nvPicPr>
          <p:cNvPr descr=" " id="403" name="Google Shape;403;p13"/>
          <p:cNvPicPr preferRelativeResize="0"/>
          <p:nvPr/>
        </p:nvPicPr>
        <p:blipFill rotWithShape="1">
          <a:blip r:embed="rId10">
            <a:alphaModFix/>
          </a:blip>
          <a:srcRect b="0" l="0" r="0" t="0"/>
          <a:stretch/>
        </p:blipFill>
        <p:spPr>
          <a:xfrm>
            <a:off x="1778222" y="4902200"/>
            <a:ext cx="647781" cy="647700"/>
          </a:xfrm>
          <a:prstGeom prst="rect">
            <a:avLst/>
          </a:prstGeom>
          <a:noFill/>
          <a:ln>
            <a:noFill/>
          </a:ln>
        </p:spPr>
      </p:pic>
      <p:pic>
        <p:nvPicPr>
          <p:cNvPr descr=" " id="404" name="Google Shape;404;p13"/>
          <p:cNvPicPr preferRelativeResize="0"/>
          <p:nvPr/>
        </p:nvPicPr>
        <p:blipFill rotWithShape="1">
          <a:blip r:embed="rId11">
            <a:alphaModFix/>
          </a:blip>
          <a:srcRect b="0" l="0" r="0" t="0"/>
          <a:stretch/>
        </p:blipFill>
        <p:spPr>
          <a:xfrm>
            <a:off x="19573146" y="8928100"/>
            <a:ext cx="901813" cy="800100"/>
          </a:xfrm>
          <a:prstGeom prst="rect">
            <a:avLst/>
          </a:prstGeom>
          <a:noFill/>
          <a:ln>
            <a:noFill/>
          </a:ln>
        </p:spPr>
      </p:pic>
      <p:pic>
        <p:nvPicPr>
          <p:cNvPr descr=" " id="405" name="Google Shape;405;p13"/>
          <p:cNvPicPr preferRelativeResize="0"/>
          <p:nvPr/>
        </p:nvPicPr>
        <p:blipFill rotWithShape="1">
          <a:blip r:embed="rId12">
            <a:alphaModFix/>
          </a:blip>
          <a:srcRect b="0" l="0" r="0" t="0"/>
          <a:stretch/>
        </p:blipFill>
        <p:spPr>
          <a:xfrm>
            <a:off x="3111889" y="2565400"/>
            <a:ext cx="1257457" cy="901700"/>
          </a:xfrm>
          <a:prstGeom prst="rect">
            <a:avLst/>
          </a:prstGeom>
          <a:noFill/>
          <a:ln>
            <a:noFill/>
          </a:ln>
        </p:spPr>
      </p:pic>
      <p:sp>
        <p:nvSpPr>
          <p:cNvPr id="406" name="Google Shape;406;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7" name="Google Shape;407;p13"/>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408" name="Google Shape;408;p13"/>
          <p:cNvSpPr/>
          <p:nvPr/>
        </p:nvSpPr>
        <p:spPr>
          <a:xfrm>
            <a:off x="4305838" y="3403600"/>
            <a:ext cx="15762670" cy="69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3"/>
          <p:cNvSpPr/>
          <p:nvPr/>
        </p:nvSpPr>
        <p:spPr>
          <a:xfrm>
            <a:off x="4305838" y="3403600"/>
            <a:ext cx="15762670" cy="543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3"/>
          <p:cNvSpPr/>
          <p:nvPr/>
        </p:nvSpPr>
        <p:spPr>
          <a:xfrm>
            <a:off x="6414302" y="3403600"/>
            <a:ext cx="11545743" cy="5194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24000"/>
              <a:buFont typeface="DM Serif Display"/>
              <a:buNone/>
            </a:pPr>
            <a:r>
              <a:rPr b="0" i="0" lang="en-US" sz="24000" u="none" cap="none" strike="noStrike">
                <a:solidFill>
                  <a:srgbClr val="FFFFFF"/>
                </a:solidFill>
                <a:latin typeface="DM Serif Display"/>
                <a:ea typeface="DM Serif Display"/>
                <a:cs typeface="DM Serif Display"/>
                <a:sym typeface="DM Serif Display"/>
              </a:rPr>
              <a:t>234,567</a:t>
            </a:r>
            <a:endParaRPr b="0" i="0" sz="24000" u="none" cap="none" strike="noStrike">
              <a:solidFill>
                <a:schemeClr val="dk1"/>
              </a:solidFill>
              <a:latin typeface="Calibri"/>
              <a:ea typeface="Calibri"/>
              <a:cs typeface="Calibri"/>
              <a:sym typeface="Calibri"/>
            </a:endParaRPr>
          </a:p>
        </p:txBody>
      </p:sp>
      <p:sp>
        <p:nvSpPr>
          <p:cNvPr id="411" name="Google Shape;411;p13"/>
          <p:cNvSpPr/>
          <p:nvPr/>
        </p:nvSpPr>
        <p:spPr>
          <a:xfrm>
            <a:off x="4170355" y="7785100"/>
            <a:ext cx="16033637" cy="13250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6400"/>
              <a:buFont typeface="DM Sans"/>
              <a:buNone/>
            </a:pPr>
            <a:r>
              <a:rPr b="1" i="0" lang="en-US" sz="6400" u="none" cap="none" strike="noStrike">
                <a:solidFill>
                  <a:srgbClr val="FAF1E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412" name="Google Shape;412;p13"/>
          <p:cNvSpPr/>
          <p:nvPr/>
        </p:nvSpPr>
        <p:spPr>
          <a:xfrm>
            <a:off x="7483352" y="9245600"/>
            <a:ext cx="9407642"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2319"/>
        </a:solidFill>
      </p:bgPr>
    </p:bg>
    <p:spTree>
      <p:nvGrpSpPr>
        <p:cNvPr id="417" name="Shape 417"/>
        <p:cNvGrpSpPr/>
        <p:nvPr/>
      </p:nvGrpSpPr>
      <p:grpSpPr>
        <a:xfrm>
          <a:off x="0" y="0"/>
          <a:ext cx="0" cy="0"/>
          <a:chOff x="0" y="0"/>
          <a:chExt cx="0" cy="0"/>
        </a:xfrm>
      </p:grpSpPr>
      <p:pic>
        <p:nvPicPr>
          <p:cNvPr descr=" " id="418" name="Google Shape;418;p14"/>
          <p:cNvPicPr preferRelativeResize="0"/>
          <p:nvPr/>
        </p:nvPicPr>
        <p:blipFill rotWithShape="1">
          <a:blip r:embed="rId3">
            <a:alphaModFix/>
          </a:blip>
          <a:srcRect b="0" l="0" r="0" t="0"/>
          <a:stretch/>
        </p:blipFill>
        <p:spPr>
          <a:xfrm>
            <a:off x="0" y="0"/>
            <a:ext cx="5931641" cy="13716000"/>
          </a:xfrm>
          <a:prstGeom prst="rect">
            <a:avLst/>
          </a:prstGeom>
          <a:noFill/>
          <a:ln>
            <a:noFill/>
          </a:ln>
        </p:spPr>
      </p:pic>
      <p:pic>
        <p:nvPicPr>
          <p:cNvPr descr=" " id="419" name="Google Shape;419;p14"/>
          <p:cNvPicPr preferRelativeResize="0"/>
          <p:nvPr/>
        </p:nvPicPr>
        <p:blipFill rotWithShape="1">
          <a:blip r:embed="rId4">
            <a:alphaModFix/>
          </a:blip>
          <a:srcRect b="0" l="0" r="0" t="0"/>
          <a:stretch/>
        </p:blipFill>
        <p:spPr>
          <a:xfrm>
            <a:off x="17794924" y="0"/>
            <a:ext cx="6592124" cy="13716000"/>
          </a:xfrm>
          <a:prstGeom prst="rect">
            <a:avLst/>
          </a:prstGeom>
          <a:noFill/>
          <a:ln>
            <a:noFill/>
          </a:ln>
        </p:spPr>
      </p:pic>
      <p:pic>
        <p:nvPicPr>
          <p:cNvPr descr=" " id="420" name="Google Shape;420;p14"/>
          <p:cNvPicPr preferRelativeResize="0"/>
          <p:nvPr/>
        </p:nvPicPr>
        <p:blipFill rotWithShape="1">
          <a:blip r:embed="rId5">
            <a:alphaModFix/>
          </a:blip>
          <a:srcRect b="0" l="0" r="0" t="0"/>
          <a:stretch/>
        </p:blipFill>
        <p:spPr>
          <a:xfrm>
            <a:off x="12193524" y="11950700"/>
            <a:ext cx="1663908" cy="1270000"/>
          </a:xfrm>
          <a:prstGeom prst="rect">
            <a:avLst/>
          </a:prstGeom>
          <a:noFill/>
          <a:ln>
            <a:noFill/>
          </a:ln>
        </p:spPr>
      </p:pic>
      <p:pic>
        <p:nvPicPr>
          <p:cNvPr descr=" " id="421" name="Google Shape;421;p14"/>
          <p:cNvPicPr preferRelativeResize="0"/>
          <p:nvPr/>
        </p:nvPicPr>
        <p:blipFill rotWithShape="1">
          <a:blip r:embed="rId6">
            <a:alphaModFix/>
          </a:blip>
          <a:srcRect b="0" l="0" r="0" t="0"/>
          <a:stretch/>
        </p:blipFill>
        <p:spPr>
          <a:xfrm>
            <a:off x="22583423" y="11188700"/>
            <a:ext cx="838305" cy="596900"/>
          </a:xfrm>
          <a:prstGeom prst="rect">
            <a:avLst/>
          </a:prstGeom>
          <a:noFill/>
          <a:ln>
            <a:noFill/>
          </a:ln>
        </p:spPr>
      </p:pic>
      <p:pic>
        <p:nvPicPr>
          <p:cNvPr descr=" " id="422" name="Google Shape;422;p14"/>
          <p:cNvPicPr preferRelativeResize="0"/>
          <p:nvPr/>
        </p:nvPicPr>
        <p:blipFill rotWithShape="1">
          <a:blip r:embed="rId7">
            <a:alphaModFix/>
          </a:blip>
          <a:srcRect b="0" l="0" r="0" t="0"/>
          <a:stretch/>
        </p:blipFill>
        <p:spPr>
          <a:xfrm>
            <a:off x="1168546" y="11137900"/>
            <a:ext cx="1092337" cy="965200"/>
          </a:xfrm>
          <a:prstGeom prst="rect">
            <a:avLst/>
          </a:prstGeom>
          <a:noFill/>
          <a:ln>
            <a:noFill/>
          </a:ln>
        </p:spPr>
      </p:pic>
      <p:pic>
        <p:nvPicPr>
          <p:cNvPr descr=" " id="423" name="Google Shape;423;p14"/>
          <p:cNvPicPr preferRelativeResize="0"/>
          <p:nvPr/>
        </p:nvPicPr>
        <p:blipFill rotWithShape="1">
          <a:blip r:embed="rId8">
            <a:alphaModFix/>
          </a:blip>
          <a:srcRect b="0" l="0" r="0" t="0"/>
          <a:stretch/>
        </p:blipFill>
        <p:spPr>
          <a:xfrm>
            <a:off x="11418727" y="914400"/>
            <a:ext cx="1549594" cy="1549400"/>
          </a:xfrm>
          <a:prstGeom prst="rect">
            <a:avLst/>
          </a:prstGeom>
          <a:noFill/>
          <a:ln>
            <a:noFill/>
          </a:ln>
        </p:spPr>
      </p:pic>
      <p:sp>
        <p:nvSpPr>
          <p:cNvPr id="424" name="Google Shape;424;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5" name="Google Shape;425;p14"/>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26" name="Google Shape;426;p14"/>
          <p:cNvSpPr/>
          <p:nvPr/>
        </p:nvSpPr>
        <p:spPr>
          <a:xfrm>
            <a:off x="3391324" y="32639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4"/>
          <p:cNvSpPr/>
          <p:nvPr/>
        </p:nvSpPr>
        <p:spPr>
          <a:xfrm>
            <a:off x="3867633" y="3263900"/>
            <a:ext cx="6922365"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4"/>
          <p:cNvSpPr/>
          <p:nvPr/>
        </p:nvSpPr>
        <p:spPr>
          <a:xfrm>
            <a:off x="3867633" y="3263900"/>
            <a:ext cx="7464300"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DM Serif Display"/>
              <a:buNone/>
            </a:pPr>
            <a:r>
              <a:rPr b="0" i="0" lang="en-US" sz="12800" u="none" cap="none" strike="noStrike">
                <a:solidFill>
                  <a:srgbClr val="FFFFFF"/>
                </a:solidFill>
                <a:latin typeface="DM Serif Display"/>
                <a:ea typeface="DM Serif Display"/>
                <a:cs typeface="DM Serif Display"/>
                <a:sym typeface="DM Serif Display"/>
              </a:rPr>
              <a:t>233 Coins</a:t>
            </a:r>
            <a:endParaRPr b="0" i="0" sz="12800" u="none" cap="none" strike="noStrike">
              <a:solidFill>
                <a:schemeClr val="dk1"/>
              </a:solidFill>
              <a:latin typeface="Calibri"/>
              <a:ea typeface="Calibri"/>
              <a:cs typeface="Calibri"/>
              <a:sym typeface="Calibri"/>
            </a:endParaRPr>
          </a:p>
        </p:txBody>
      </p:sp>
      <p:sp>
        <p:nvSpPr>
          <p:cNvPr id="429" name="Google Shape;429;p14"/>
          <p:cNvSpPr/>
          <p:nvPr/>
        </p:nvSpPr>
        <p:spPr>
          <a:xfrm>
            <a:off x="3391324" y="54864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4"/>
          <p:cNvSpPr/>
          <p:nvPr/>
        </p:nvSpPr>
        <p:spPr>
          <a:xfrm>
            <a:off x="3323582" y="54864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431" name="Google Shape;431;p14"/>
          <p:cNvSpPr/>
          <p:nvPr/>
        </p:nvSpPr>
        <p:spPr>
          <a:xfrm>
            <a:off x="3391324" y="69850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4"/>
          <p:cNvSpPr/>
          <p:nvPr/>
        </p:nvSpPr>
        <p:spPr>
          <a:xfrm>
            <a:off x="3702513" y="6985000"/>
            <a:ext cx="7252606"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4"/>
          <p:cNvSpPr/>
          <p:nvPr/>
        </p:nvSpPr>
        <p:spPr>
          <a:xfrm>
            <a:off x="3702513" y="6985000"/>
            <a:ext cx="7794541"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DM Serif Display"/>
              <a:buNone/>
            </a:pPr>
            <a:r>
              <a:rPr b="0" i="0" lang="en-US" sz="12800" u="none" cap="none" strike="noStrike">
                <a:solidFill>
                  <a:srgbClr val="FFFFFF"/>
                </a:solidFill>
                <a:latin typeface="DM Serif Display"/>
                <a:ea typeface="DM Serif Display"/>
                <a:cs typeface="DM Serif Display"/>
                <a:sym typeface="DM Serif Display"/>
              </a:rPr>
              <a:t>456 Hours</a:t>
            </a:r>
            <a:endParaRPr b="0" i="0" sz="12800" u="none" cap="none" strike="noStrike">
              <a:solidFill>
                <a:schemeClr val="dk1"/>
              </a:solidFill>
              <a:latin typeface="Calibri"/>
              <a:ea typeface="Calibri"/>
              <a:cs typeface="Calibri"/>
              <a:sym typeface="Calibri"/>
            </a:endParaRPr>
          </a:p>
        </p:txBody>
      </p:sp>
      <p:sp>
        <p:nvSpPr>
          <p:cNvPr id="434" name="Google Shape;434;p14"/>
          <p:cNvSpPr/>
          <p:nvPr/>
        </p:nvSpPr>
        <p:spPr>
          <a:xfrm>
            <a:off x="3391324" y="92075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4"/>
          <p:cNvSpPr/>
          <p:nvPr/>
        </p:nvSpPr>
        <p:spPr>
          <a:xfrm>
            <a:off x="3323582" y="92075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436" name="Google Shape;436;p14"/>
          <p:cNvSpPr/>
          <p:nvPr/>
        </p:nvSpPr>
        <p:spPr>
          <a:xfrm>
            <a:off x="13552594" y="32639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4"/>
          <p:cNvSpPr/>
          <p:nvPr/>
        </p:nvSpPr>
        <p:spPr>
          <a:xfrm>
            <a:off x="15940492" y="3263900"/>
            <a:ext cx="3099187"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4"/>
          <p:cNvSpPr/>
          <p:nvPr/>
        </p:nvSpPr>
        <p:spPr>
          <a:xfrm>
            <a:off x="15940492" y="3263900"/>
            <a:ext cx="3641122"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DM Serif Display"/>
              <a:buNone/>
            </a:pPr>
            <a:r>
              <a:rPr b="0" i="0" lang="en-US" sz="12800" u="none" cap="none" strike="noStrike">
                <a:solidFill>
                  <a:srgbClr val="FFFFFF"/>
                </a:solidFill>
                <a:latin typeface="DM Serif Display"/>
                <a:ea typeface="DM Serif Display"/>
                <a:cs typeface="DM Serif Display"/>
                <a:sym typeface="DM Serif Display"/>
              </a:rPr>
              <a:t>85%</a:t>
            </a:r>
            <a:endParaRPr b="0" i="0" sz="12800" u="none" cap="none" strike="noStrike">
              <a:solidFill>
                <a:schemeClr val="dk1"/>
              </a:solidFill>
              <a:latin typeface="Calibri"/>
              <a:ea typeface="Calibri"/>
              <a:cs typeface="Calibri"/>
              <a:sym typeface="Calibri"/>
            </a:endParaRPr>
          </a:p>
        </p:txBody>
      </p:sp>
      <p:sp>
        <p:nvSpPr>
          <p:cNvPr id="439" name="Google Shape;439;p14"/>
          <p:cNvSpPr/>
          <p:nvPr/>
        </p:nvSpPr>
        <p:spPr>
          <a:xfrm>
            <a:off x="13552594" y="54864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4"/>
          <p:cNvSpPr/>
          <p:nvPr/>
        </p:nvSpPr>
        <p:spPr>
          <a:xfrm>
            <a:off x="13484852" y="54864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441" name="Google Shape;441;p14"/>
          <p:cNvSpPr/>
          <p:nvPr/>
        </p:nvSpPr>
        <p:spPr>
          <a:xfrm>
            <a:off x="13552594" y="69850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4"/>
          <p:cNvSpPr/>
          <p:nvPr/>
        </p:nvSpPr>
        <p:spPr>
          <a:xfrm>
            <a:off x="14771946" y="6985000"/>
            <a:ext cx="5436279"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4"/>
          <p:cNvSpPr/>
          <p:nvPr/>
        </p:nvSpPr>
        <p:spPr>
          <a:xfrm>
            <a:off x="14771946" y="6985000"/>
            <a:ext cx="597821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DM Serif Display"/>
              <a:buNone/>
            </a:pPr>
            <a:r>
              <a:rPr b="0" i="0" lang="en-US" sz="12800" u="none" cap="none" strike="noStrike">
                <a:solidFill>
                  <a:srgbClr val="FFFFFF"/>
                </a:solidFill>
                <a:latin typeface="DM Serif Display"/>
                <a:ea typeface="DM Serif Display"/>
                <a:cs typeface="DM Serif Display"/>
                <a:sym typeface="DM Serif Display"/>
              </a:rPr>
              <a:t>535 Km</a:t>
            </a:r>
            <a:endParaRPr b="0" i="0" sz="12800" u="none" cap="none" strike="noStrike">
              <a:solidFill>
                <a:schemeClr val="dk1"/>
              </a:solidFill>
              <a:latin typeface="Calibri"/>
              <a:ea typeface="Calibri"/>
              <a:cs typeface="Calibri"/>
              <a:sym typeface="Calibri"/>
            </a:endParaRPr>
          </a:p>
        </p:txBody>
      </p:sp>
      <p:sp>
        <p:nvSpPr>
          <p:cNvPr id="444" name="Google Shape;444;p14"/>
          <p:cNvSpPr/>
          <p:nvPr/>
        </p:nvSpPr>
        <p:spPr>
          <a:xfrm>
            <a:off x="13552594" y="92075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4"/>
          <p:cNvSpPr/>
          <p:nvPr/>
        </p:nvSpPr>
        <p:spPr>
          <a:xfrm>
            <a:off x="13484852" y="92075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B148"/>
        </a:solidFill>
      </p:bgPr>
    </p:bg>
    <p:spTree>
      <p:nvGrpSpPr>
        <p:cNvPr id="450" name="Shape 450"/>
        <p:cNvGrpSpPr/>
        <p:nvPr/>
      </p:nvGrpSpPr>
      <p:grpSpPr>
        <a:xfrm>
          <a:off x="0" y="0"/>
          <a:ext cx="0" cy="0"/>
          <a:chOff x="0" y="0"/>
          <a:chExt cx="0" cy="0"/>
        </a:xfrm>
      </p:grpSpPr>
      <p:pic>
        <p:nvPicPr>
          <p:cNvPr descr=" " id="451" name="Google Shape;451;p15"/>
          <p:cNvPicPr preferRelativeResize="0"/>
          <p:nvPr/>
        </p:nvPicPr>
        <p:blipFill rotWithShape="1">
          <a:blip r:embed="rId3">
            <a:alphaModFix/>
          </a:blip>
          <a:srcRect b="0" l="0" r="0" t="0"/>
          <a:stretch/>
        </p:blipFill>
        <p:spPr>
          <a:xfrm>
            <a:off x="15394324" y="0"/>
            <a:ext cx="8992724" cy="11849100"/>
          </a:xfrm>
          <a:prstGeom prst="rect">
            <a:avLst/>
          </a:prstGeom>
          <a:noFill/>
          <a:ln>
            <a:noFill/>
          </a:ln>
        </p:spPr>
      </p:pic>
      <p:pic>
        <p:nvPicPr>
          <p:cNvPr descr=" " id="452" name="Google Shape;452;p15"/>
          <p:cNvPicPr preferRelativeResize="0"/>
          <p:nvPr/>
        </p:nvPicPr>
        <p:blipFill rotWithShape="1">
          <a:blip r:embed="rId4">
            <a:alphaModFix/>
          </a:blip>
          <a:srcRect b="0" l="0" r="0" t="0"/>
          <a:stretch/>
        </p:blipFill>
        <p:spPr>
          <a:xfrm>
            <a:off x="0" y="3873500"/>
            <a:ext cx="6312689" cy="9842500"/>
          </a:xfrm>
          <a:prstGeom prst="rect">
            <a:avLst/>
          </a:prstGeom>
          <a:noFill/>
          <a:ln>
            <a:noFill/>
          </a:ln>
        </p:spPr>
      </p:pic>
      <p:pic>
        <p:nvPicPr>
          <p:cNvPr descr=" " id="453" name="Google Shape;453;p15"/>
          <p:cNvPicPr preferRelativeResize="0"/>
          <p:nvPr/>
        </p:nvPicPr>
        <p:blipFill rotWithShape="1">
          <a:blip r:embed="rId5">
            <a:alphaModFix/>
          </a:blip>
          <a:srcRect b="0" l="0" r="0" t="0"/>
          <a:stretch/>
        </p:blipFill>
        <p:spPr>
          <a:xfrm>
            <a:off x="19966896" y="11849100"/>
            <a:ext cx="3277010" cy="1397000"/>
          </a:xfrm>
          <a:prstGeom prst="rect">
            <a:avLst/>
          </a:prstGeom>
          <a:noFill/>
          <a:ln>
            <a:noFill/>
          </a:ln>
        </p:spPr>
      </p:pic>
      <p:pic>
        <p:nvPicPr>
          <p:cNvPr descr=" " id="454" name="Google Shape;454;p15"/>
          <p:cNvPicPr preferRelativeResize="0"/>
          <p:nvPr/>
        </p:nvPicPr>
        <p:blipFill rotWithShape="1">
          <a:blip r:embed="rId6">
            <a:alphaModFix/>
          </a:blip>
          <a:srcRect b="0" l="0" r="0" t="0"/>
          <a:stretch/>
        </p:blipFill>
        <p:spPr>
          <a:xfrm>
            <a:off x="20005000" y="1879600"/>
            <a:ext cx="1092337" cy="1092200"/>
          </a:xfrm>
          <a:prstGeom prst="rect">
            <a:avLst/>
          </a:prstGeom>
          <a:noFill/>
          <a:ln>
            <a:noFill/>
          </a:ln>
        </p:spPr>
      </p:pic>
      <p:pic>
        <p:nvPicPr>
          <p:cNvPr descr=" " id="455" name="Google Shape;455;p15"/>
          <p:cNvPicPr preferRelativeResize="0"/>
          <p:nvPr/>
        </p:nvPicPr>
        <p:blipFill rotWithShape="1">
          <a:blip r:embed="rId6">
            <a:alphaModFix/>
          </a:blip>
          <a:srcRect b="0" l="0" r="0" t="0"/>
          <a:stretch/>
        </p:blipFill>
        <p:spPr>
          <a:xfrm>
            <a:off x="18506213" y="10223500"/>
            <a:ext cx="1092337" cy="1092200"/>
          </a:xfrm>
          <a:prstGeom prst="rect">
            <a:avLst/>
          </a:prstGeom>
          <a:noFill/>
          <a:ln>
            <a:noFill/>
          </a:ln>
        </p:spPr>
      </p:pic>
      <p:pic>
        <p:nvPicPr>
          <p:cNvPr descr=" " id="456" name="Google Shape;456;p15"/>
          <p:cNvPicPr preferRelativeResize="0"/>
          <p:nvPr/>
        </p:nvPicPr>
        <p:blipFill rotWithShape="1">
          <a:blip r:embed="rId7">
            <a:alphaModFix/>
          </a:blip>
          <a:srcRect b="0" l="0" r="0" t="0"/>
          <a:stretch/>
        </p:blipFill>
        <p:spPr>
          <a:xfrm>
            <a:off x="1422578" y="698500"/>
            <a:ext cx="1092337" cy="1092200"/>
          </a:xfrm>
          <a:prstGeom prst="rect">
            <a:avLst/>
          </a:prstGeom>
          <a:noFill/>
          <a:ln>
            <a:noFill/>
          </a:ln>
        </p:spPr>
      </p:pic>
      <p:pic>
        <p:nvPicPr>
          <p:cNvPr descr=" " id="457" name="Google Shape;457;p15"/>
          <p:cNvPicPr preferRelativeResize="0"/>
          <p:nvPr/>
        </p:nvPicPr>
        <p:blipFill rotWithShape="1">
          <a:blip r:embed="rId7">
            <a:alphaModFix/>
          </a:blip>
          <a:srcRect b="0" l="0" r="0" t="0"/>
          <a:stretch/>
        </p:blipFill>
        <p:spPr>
          <a:xfrm>
            <a:off x="2083060" y="10756900"/>
            <a:ext cx="1092337" cy="1092200"/>
          </a:xfrm>
          <a:prstGeom prst="rect">
            <a:avLst/>
          </a:prstGeom>
          <a:noFill/>
          <a:ln>
            <a:noFill/>
          </a:ln>
        </p:spPr>
      </p:pic>
      <p:sp>
        <p:nvSpPr>
          <p:cNvPr id="458" name="Google Shape;458;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9" name="Google Shape;459;p1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60" name="Google Shape;460;p15"/>
          <p:cNvSpPr/>
          <p:nvPr/>
        </p:nvSpPr>
        <p:spPr>
          <a:xfrm>
            <a:off x="6841922" y="1143000"/>
            <a:ext cx="10690503"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21B06"/>
              </a:buClr>
              <a:buSzPts val="8000"/>
              <a:buFont typeface="DM Serif Display"/>
              <a:buNone/>
            </a:pPr>
            <a:r>
              <a:rPr b="0" i="0" lang="en-US" sz="8000" u="none" cap="none" strike="noStrike">
                <a:solidFill>
                  <a:srgbClr val="521B06"/>
                </a:solidFill>
                <a:latin typeface="DM Serif Display"/>
                <a:ea typeface="DM Serif Display"/>
                <a:cs typeface="DM Serif Display"/>
                <a:sym typeface="DM Serif Display"/>
              </a:rPr>
              <a:t>Some Graph</a:t>
            </a:r>
            <a:endParaRPr b="0" i="0" sz="8000" u="none" cap="none" strike="noStrike">
              <a:solidFill>
                <a:schemeClr val="dk1"/>
              </a:solidFill>
              <a:latin typeface="Calibri"/>
              <a:ea typeface="Calibri"/>
              <a:cs typeface="Calibri"/>
              <a:sym typeface="Calibri"/>
            </a:endParaRPr>
          </a:p>
        </p:txBody>
      </p:sp>
      <p:sp>
        <p:nvSpPr>
          <p:cNvPr id="461" name="Google Shape;461;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2D6"/>
              </a:buClr>
              <a:buSzPts val="1820"/>
              <a:buFont typeface="Lato"/>
              <a:buNone/>
            </a:pPr>
            <a:r>
              <a:rPr b="0" i="0" lang="en-US" sz="1820" u="none" cap="none" strike="noStrike">
                <a:solidFill>
                  <a:srgbClr val="FFE2D6"/>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63" name="Google Shape;463;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2D6"/>
              </a:buClr>
              <a:buSzPts val="2185"/>
              <a:buFont typeface="Lato"/>
              <a:buNone/>
            </a:pPr>
            <a:r>
              <a:rPr b="0" i="0" lang="en-US" sz="2185" u="none" cap="none" strike="noStrike">
                <a:solidFill>
                  <a:srgbClr val="FFE2D6"/>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64" name="Google Shape;464;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2D6"/>
              </a:buClr>
              <a:buSzPts val="2185"/>
              <a:buFont typeface="Lato"/>
              <a:buNone/>
            </a:pPr>
            <a:r>
              <a:rPr b="0" i="0" lang="en-US" sz="2185" u="none" cap="none" strike="noStrike">
                <a:solidFill>
                  <a:srgbClr val="FFE2D6"/>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65" name="Google Shape;465;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2D6"/>
              </a:buClr>
              <a:buSzPts val="2185"/>
              <a:buFont typeface="Lato"/>
              <a:buNone/>
            </a:pPr>
            <a:r>
              <a:rPr b="0" i="0" lang="en-US" sz="2185" u="none" cap="none" strike="noStrike">
                <a:solidFill>
                  <a:srgbClr val="FFE2D6"/>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66" name="Google Shape;466;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2D6"/>
              </a:buClr>
              <a:buSzPts val="2185"/>
              <a:buFont typeface="Lato"/>
              <a:buNone/>
            </a:pPr>
            <a:r>
              <a:rPr b="0" i="0" lang="en-US" sz="2185" u="none" cap="none" strike="noStrike">
                <a:solidFill>
                  <a:srgbClr val="FFE2D6"/>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67" name="Google Shape;467;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2D6"/>
              </a:buClr>
              <a:buSzPts val="2185"/>
              <a:buFont typeface="Lato"/>
              <a:buNone/>
            </a:pPr>
            <a:r>
              <a:rPr b="0" i="0" lang="en-US" sz="2185" u="none" cap="none" strike="noStrike">
                <a:solidFill>
                  <a:srgbClr val="FFE2D6"/>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68" name="Google Shape;468;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2D6"/>
              </a:buClr>
              <a:buSzPts val="2185"/>
              <a:buFont typeface="Lato"/>
              <a:buNone/>
            </a:pPr>
            <a:r>
              <a:rPr b="0" i="0" lang="en-US" sz="2185" u="none" cap="none" strike="noStrike">
                <a:solidFill>
                  <a:srgbClr val="FFE2D6"/>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69" name="Google Shape;469;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2D6"/>
              </a:buClr>
              <a:buSzPts val="2185"/>
              <a:buFont typeface="Lato"/>
              <a:buNone/>
            </a:pPr>
            <a:r>
              <a:rPr b="0" i="0" lang="en-US" sz="2185" u="none" cap="none" strike="noStrike">
                <a:solidFill>
                  <a:srgbClr val="FFE2D6"/>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70" name="Google Shape;470;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2D6"/>
              </a:buClr>
              <a:buSzPts val="2185"/>
              <a:buFont typeface="Lato"/>
              <a:buNone/>
            </a:pPr>
            <a:r>
              <a:rPr b="0" i="0" lang="en-US" sz="2185" u="none" cap="none" strike="noStrike">
                <a:solidFill>
                  <a:srgbClr val="FFE2D6"/>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71" name="Google Shape;471;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2D6"/>
              </a:buClr>
              <a:buSzPts val="1820"/>
              <a:buFont typeface="Lato"/>
              <a:buNone/>
            </a:pPr>
            <a:r>
              <a:rPr b="0" i="0" lang="en-US" sz="1820" u="none" cap="none" strike="noStrike">
                <a:solidFill>
                  <a:srgbClr val="FFE2D6"/>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72" name="Google Shape;472;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2D6"/>
              </a:buClr>
              <a:buSzPts val="1820"/>
              <a:buFont typeface="Lato"/>
              <a:buNone/>
            </a:pPr>
            <a:r>
              <a:rPr b="0" i="0" lang="en-US" sz="1820" u="none" cap="none" strike="noStrike">
                <a:solidFill>
                  <a:srgbClr val="FFE2D6"/>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73" name="Google Shape;473;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2D6"/>
              </a:buClr>
              <a:buSzPts val="1820"/>
              <a:buFont typeface="Lato"/>
              <a:buNone/>
            </a:pPr>
            <a:r>
              <a:rPr b="0" i="0" lang="en-US" sz="1820" u="none" cap="none" strike="noStrike">
                <a:solidFill>
                  <a:srgbClr val="FFE2D6"/>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74" name="Google Shape;474;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2D6"/>
              </a:buClr>
              <a:buSzPts val="1820"/>
              <a:buFont typeface="Lato"/>
              <a:buNone/>
            </a:pPr>
            <a:r>
              <a:rPr b="0" i="0" lang="en-US" sz="1820" u="none" cap="none" strike="noStrike">
                <a:solidFill>
                  <a:srgbClr val="FFE2D6"/>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75" name="Google Shape;475;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2D6"/>
              </a:buClr>
              <a:buSzPts val="1820"/>
              <a:buFont typeface="Lato"/>
              <a:buNone/>
            </a:pPr>
            <a:r>
              <a:rPr b="0" i="0" lang="en-US" sz="1820" u="none" cap="none" strike="noStrike">
                <a:solidFill>
                  <a:srgbClr val="FFE2D6"/>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76" name="Google Shape;476;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2D6"/>
              </a:buClr>
              <a:buSzPts val="1820"/>
              <a:buFont typeface="Lato"/>
              <a:buNone/>
            </a:pPr>
            <a:r>
              <a:rPr b="0" i="0" lang="en-US" sz="1820" u="none" cap="none" strike="noStrike">
                <a:solidFill>
                  <a:srgbClr val="FFE2D6"/>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77" name="Google Shape;477;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2D6"/>
              </a:buClr>
              <a:buSzPts val="1820"/>
              <a:buFont typeface="Lato"/>
              <a:buNone/>
            </a:pPr>
            <a:r>
              <a:rPr b="0" i="0" lang="en-US" sz="1820" u="none" cap="none" strike="noStrike">
                <a:solidFill>
                  <a:srgbClr val="FFE2D6"/>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78" name="Google Shape;478;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2D6"/>
              </a:buClr>
              <a:buSzPts val="1820"/>
              <a:buFont typeface="Lato"/>
              <a:buNone/>
            </a:pPr>
            <a:r>
              <a:rPr b="0" i="0" lang="en-US" sz="1820" u="none" cap="none" strike="noStrike">
                <a:solidFill>
                  <a:srgbClr val="FFE2D6"/>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79" name="Google Shape;479;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2D6"/>
              </a:buClr>
              <a:buSzPts val="1820"/>
              <a:buFont typeface="Lato"/>
              <a:buNone/>
            </a:pPr>
            <a:r>
              <a:rPr b="0" i="0" lang="en-US" sz="1820" u="none" cap="none" strike="noStrike">
                <a:solidFill>
                  <a:srgbClr val="FFE2D6"/>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80" name="Google Shape;480;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2D6"/>
              </a:buClr>
              <a:buSzPts val="1820"/>
              <a:buFont typeface="Lato"/>
              <a:buNone/>
            </a:pPr>
            <a:r>
              <a:rPr b="0" i="0" lang="en-US" sz="1820" u="none" cap="none" strike="noStrike">
                <a:solidFill>
                  <a:srgbClr val="FFE2D6"/>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81" name="Google Shape;481;p15"/>
          <p:cNvPicPr preferRelativeResize="0"/>
          <p:nvPr/>
        </p:nvPicPr>
        <p:blipFill rotWithShape="1">
          <a:blip r:embed="rId9">
            <a:alphaModFix/>
          </a:blip>
          <a:srcRect b="0" l="0" r="0" t="0"/>
          <a:stretch/>
        </p:blipFill>
        <p:spPr>
          <a:xfrm>
            <a:off x="3368467" y="3771900"/>
            <a:ext cx="8291591" cy="5511006"/>
          </a:xfrm>
          <a:prstGeom prst="rect">
            <a:avLst/>
          </a:prstGeom>
          <a:noFill/>
          <a:ln>
            <a:noFill/>
          </a:ln>
        </p:spPr>
      </p:pic>
      <p:pic>
        <p:nvPicPr>
          <p:cNvPr descr=" " id="482" name="Google Shape;482;p15"/>
          <p:cNvPicPr preferRelativeResize="0"/>
          <p:nvPr/>
        </p:nvPicPr>
        <p:blipFill rotWithShape="1">
          <a:blip r:embed="rId10">
            <a:alphaModFix/>
          </a:blip>
          <a:srcRect b="0" l="0" r="0" t="0"/>
          <a:stretch/>
        </p:blipFill>
        <p:spPr>
          <a:xfrm>
            <a:off x="4512766" y="4185444"/>
            <a:ext cx="11567" cy="5258445"/>
          </a:xfrm>
          <a:prstGeom prst="rect">
            <a:avLst/>
          </a:prstGeom>
          <a:noFill/>
          <a:ln>
            <a:noFill/>
          </a:ln>
        </p:spPr>
      </p:pic>
      <p:pic>
        <p:nvPicPr>
          <p:cNvPr descr=" " id="483" name="Google Shape;483;p15"/>
          <p:cNvPicPr preferRelativeResize="0"/>
          <p:nvPr/>
        </p:nvPicPr>
        <p:blipFill rotWithShape="1">
          <a:blip r:embed="rId11">
            <a:alphaModFix/>
          </a:blip>
          <a:srcRect b="0" l="0" r="0" t="0"/>
          <a:stretch/>
        </p:blipFill>
        <p:spPr>
          <a:xfrm>
            <a:off x="5651279" y="4185444"/>
            <a:ext cx="11567" cy="5258445"/>
          </a:xfrm>
          <a:prstGeom prst="rect">
            <a:avLst/>
          </a:prstGeom>
          <a:noFill/>
          <a:ln>
            <a:noFill/>
          </a:ln>
        </p:spPr>
      </p:pic>
      <p:pic>
        <p:nvPicPr>
          <p:cNvPr descr=" " id="484" name="Google Shape;484;p15"/>
          <p:cNvPicPr preferRelativeResize="0"/>
          <p:nvPr/>
        </p:nvPicPr>
        <p:blipFill rotWithShape="1">
          <a:blip r:embed="rId12">
            <a:alphaModFix/>
          </a:blip>
          <a:srcRect b="0" l="0" r="0" t="0"/>
          <a:stretch/>
        </p:blipFill>
        <p:spPr>
          <a:xfrm>
            <a:off x="6789795" y="4185444"/>
            <a:ext cx="11567" cy="5258445"/>
          </a:xfrm>
          <a:prstGeom prst="rect">
            <a:avLst/>
          </a:prstGeom>
          <a:noFill/>
          <a:ln>
            <a:noFill/>
          </a:ln>
        </p:spPr>
      </p:pic>
      <p:pic>
        <p:nvPicPr>
          <p:cNvPr descr=" " id="485" name="Google Shape;485;p15"/>
          <p:cNvPicPr preferRelativeResize="0"/>
          <p:nvPr/>
        </p:nvPicPr>
        <p:blipFill rotWithShape="1">
          <a:blip r:embed="rId13">
            <a:alphaModFix/>
          </a:blip>
          <a:srcRect b="0" l="0" r="0" t="0"/>
          <a:stretch/>
        </p:blipFill>
        <p:spPr>
          <a:xfrm>
            <a:off x="7928309" y="4185444"/>
            <a:ext cx="11567" cy="5258445"/>
          </a:xfrm>
          <a:prstGeom prst="rect">
            <a:avLst/>
          </a:prstGeom>
          <a:noFill/>
          <a:ln>
            <a:noFill/>
          </a:ln>
        </p:spPr>
      </p:pic>
      <p:pic>
        <p:nvPicPr>
          <p:cNvPr descr=" " id="486" name="Google Shape;486;p15"/>
          <p:cNvPicPr preferRelativeResize="0"/>
          <p:nvPr/>
        </p:nvPicPr>
        <p:blipFill rotWithShape="1">
          <a:blip r:embed="rId14">
            <a:alphaModFix/>
          </a:blip>
          <a:srcRect b="0" l="0" r="0" t="0"/>
          <a:stretch/>
        </p:blipFill>
        <p:spPr>
          <a:xfrm>
            <a:off x="9066828" y="4185444"/>
            <a:ext cx="11567" cy="5258445"/>
          </a:xfrm>
          <a:prstGeom prst="rect">
            <a:avLst/>
          </a:prstGeom>
          <a:noFill/>
          <a:ln>
            <a:noFill/>
          </a:ln>
        </p:spPr>
      </p:pic>
      <p:pic>
        <p:nvPicPr>
          <p:cNvPr descr=" " id="487" name="Google Shape;487;p15"/>
          <p:cNvPicPr preferRelativeResize="0"/>
          <p:nvPr/>
        </p:nvPicPr>
        <p:blipFill rotWithShape="1">
          <a:blip r:embed="rId15">
            <a:alphaModFix/>
          </a:blip>
          <a:srcRect b="0" l="0" r="0" t="0"/>
          <a:stretch/>
        </p:blipFill>
        <p:spPr>
          <a:xfrm>
            <a:off x="10205341" y="4185444"/>
            <a:ext cx="11567" cy="5258445"/>
          </a:xfrm>
          <a:prstGeom prst="rect">
            <a:avLst/>
          </a:prstGeom>
          <a:noFill/>
          <a:ln>
            <a:noFill/>
          </a:ln>
        </p:spPr>
      </p:pic>
      <p:pic>
        <p:nvPicPr>
          <p:cNvPr descr=" " id="488" name="Google Shape;488;p15"/>
          <p:cNvPicPr preferRelativeResize="0"/>
          <p:nvPr/>
        </p:nvPicPr>
        <p:blipFill rotWithShape="1">
          <a:blip r:embed="rId16">
            <a:alphaModFix/>
          </a:blip>
          <a:srcRect b="0" l="0" r="0" t="0"/>
          <a:stretch/>
        </p:blipFill>
        <p:spPr>
          <a:xfrm>
            <a:off x="11343854" y="4185444"/>
            <a:ext cx="11567" cy="5258445"/>
          </a:xfrm>
          <a:prstGeom prst="rect">
            <a:avLst/>
          </a:prstGeom>
          <a:noFill/>
          <a:ln>
            <a:noFill/>
          </a:ln>
        </p:spPr>
      </p:pic>
      <p:pic>
        <p:nvPicPr>
          <p:cNvPr descr=" " id="489" name="Google Shape;489;p15"/>
          <p:cNvPicPr preferRelativeResize="0"/>
          <p:nvPr/>
        </p:nvPicPr>
        <p:blipFill rotWithShape="1">
          <a:blip r:embed="rId17">
            <a:alphaModFix/>
          </a:blip>
          <a:srcRect b="0" l="0" r="0" t="0"/>
          <a:stretch/>
        </p:blipFill>
        <p:spPr>
          <a:xfrm>
            <a:off x="3355539" y="5483845"/>
            <a:ext cx="8050168" cy="2373585"/>
          </a:xfrm>
          <a:prstGeom prst="rect">
            <a:avLst/>
          </a:prstGeom>
          <a:noFill/>
          <a:ln>
            <a:noFill/>
          </a:ln>
        </p:spPr>
      </p:pic>
      <p:pic>
        <p:nvPicPr>
          <p:cNvPr descr=" " id="490" name="Google Shape;490;p15"/>
          <p:cNvPicPr preferRelativeResize="0"/>
          <p:nvPr/>
        </p:nvPicPr>
        <p:blipFill rotWithShape="1">
          <a:blip r:embed="rId18">
            <a:alphaModFix/>
          </a:blip>
          <a:srcRect b="0" l="0" r="0" t="0"/>
          <a:stretch/>
        </p:blipFill>
        <p:spPr>
          <a:xfrm>
            <a:off x="3369143" y="6359525"/>
            <a:ext cx="8044031" cy="2268538"/>
          </a:xfrm>
          <a:prstGeom prst="rect">
            <a:avLst/>
          </a:prstGeom>
          <a:noFill/>
          <a:ln>
            <a:noFill/>
          </a:ln>
        </p:spPr>
      </p:pic>
      <p:pic>
        <p:nvPicPr>
          <p:cNvPr descr=" " id="491" name="Google Shape;491;p15"/>
          <p:cNvPicPr preferRelativeResize="0"/>
          <p:nvPr/>
        </p:nvPicPr>
        <p:blipFill rotWithShape="1">
          <a:blip r:embed="rId19">
            <a:alphaModFix/>
          </a:blip>
          <a:srcRect b="0" l="0" r="0" t="0"/>
          <a:stretch/>
        </p:blipFill>
        <p:spPr>
          <a:xfrm>
            <a:off x="4441751" y="6055643"/>
            <a:ext cx="153591" cy="153566"/>
          </a:xfrm>
          <a:prstGeom prst="rect">
            <a:avLst/>
          </a:prstGeom>
          <a:noFill/>
          <a:ln>
            <a:noFill/>
          </a:ln>
        </p:spPr>
      </p:pic>
      <p:pic>
        <p:nvPicPr>
          <p:cNvPr descr=" " id="492" name="Google Shape;492;p15"/>
          <p:cNvPicPr preferRelativeResize="0"/>
          <p:nvPr/>
        </p:nvPicPr>
        <p:blipFill rotWithShape="1">
          <a:blip r:embed="rId20">
            <a:alphaModFix/>
          </a:blip>
          <a:srcRect b="0" l="0" r="0" t="0"/>
          <a:stretch/>
        </p:blipFill>
        <p:spPr>
          <a:xfrm>
            <a:off x="4441751" y="6981130"/>
            <a:ext cx="153591" cy="153566"/>
          </a:xfrm>
          <a:prstGeom prst="rect">
            <a:avLst/>
          </a:prstGeom>
          <a:noFill/>
          <a:ln>
            <a:noFill/>
          </a:ln>
        </p:spPr>
      </p:pic>
      <p:pic>
        <p:nvPicPr>
          <p:cNvPr descr=" " id="493" name="Google Shape;493;p15"/>
          <p:cNvPicPr preferRelativeResize="0"/>
          <p:nvPr/>
        </p:nvPicPr>
        <p:blipFill rotWithShape="1">
          <a:blip r:embed="rId21">
            <a:alphaModFix/>
          </a:blip>
          <a:srcRect b="0" l="0" r="0" t="0"/>
          <a:stretch/>
        </p:blipFill>
        <p:spPr>
          <a:xfrm>
            <a:off x="5580267" y="5651277"/>
            <a:ext cx="153591" cy="153566"/>
          </a:xfrm>
          <a:prstGeom prst="rect">
            <a:avLst/>
          </a:prstGeom>
          <a:noFill/>
          <a:ln>
            <a:noFill/>
          </a:ln>
        </p:spPr>
      </p:pic>
      <p:pic>
        <p:nvPicPr>
          <p:cNvPr descr=" " id="494" name="Google Shape;494;p15"/>
          <p:cNvPicPr preferRelativeResize="0"/>
          <p:nvPr/>
        </p:nvPicPr>
        <p:blipFill rotWithShape="1">
          <a:blip r:embed="rId22">
            <a:alphaModFix/>
          </a:blip>
          <a:srcRect b="0" l="0" r="0" t="0"/>
          <a:stretch/>
        </p:blipFill>
        <p:spPr>
          <a:xfrm>
            <a:off x="5580267" y="7415510"/>
            <a:ext cx="153591" cy="153566"/>
          </a:xfrm>
          <a:prstGeom prst="rect">
            <a:avLst/>
          </a:prstGeom>
          <a:noFill/>
          <a:ln>
            <a:noFill/>
          </a:ln>
        </p:spPr>
      </p:pic>
      <p:pic>
        <p:nvPicPr>
          <p:cNvPr descr=" " id="495" name="Google Shape;495;p15"/>
          <p:cNvPicPr preferRelativeResize="0"/>
          <p:nvPr/>
        </p:nvPicPr>
        <p:blipFill rotWithShape="1">
          <a:blip r:embed="rId23">
            <a:alphaModFix/>
          </a:blip>
          <a:srcRect b="0" l="0" r="0" t="0"/>
          <a:stretch/>
        </p:blipFill>
        <p:spPr>
          <a:xfrm>
            <a:off x="6718783" y="7732812"/>
            <a:ext cx="153591" cy="153566"/>
          </a:xfrm>
          <a:prstGeom prst="rect">
            <a:avLst/>
          </a:prstGeom>
          <a:noFill/>
          <a:ln>
            <a:noFill/>
          </a:ln>
        </p:spPr>
      </p:pic>
      <p:pic>
        <p:nvPicPr>
          <p:cNvPr descr=" " id="496" name="Google Shape;496;p15"/>
          <p:cNvPicPr preferRelativeResize="0"/>
          <p:nvPr/>
        </p:nvPicPr>
        <p:blipFill rotWithShape="1">
          <a:blip r:embed="rId24">
            <a:alphaModFix/>
          </a:blip>
          <a:srcRect b="0" l="0" r="0" t="0"/>
          <a:stretch/>
        </p:blipFill>
        <p:spPr>
          <a:xfrm>
            <a:off x="6718783" y="6311826"/>
            <a:ext cx="153591" cy="153566"/>
          </a:xfrm>
          <a:prstGeom prst="rect">
            <a:avLst/>
          </a:prstGeom>
          <a:noFill/>
          <a:ln>
            <a:noFill/>
          </a:ln>
        </p:spPr>
      </p:pic>
      <p:pic>
        <p:nvPicPr>
          <p:cNvPr descr=" " id="497" name="Google Shape;497;p15"/>
          <p:cNvPicPr preferRelativeResize="0"/>
          <p:nvPr/>
        </p:nvPicPr>
        <p:blipFill rotWithShape="1">
          <a:blip r:embed="rId25">
            <a:alphaModFix/>
          </a:blip>
          <a:srcRect b="0" l="0" r="0" t="0"/>
          <a:stretch/>
        </p:blipFill>
        <p:spPr>
          <a:xfrm>
            <a:off x="7861923" y="6733232"/>
            <a:ext cx="153591" cy="153566"/>
          </a:xfrm>
          <a:prstGeom prst="rect">
            <a:avLst/>
          </a:prstGeom>
          <a:noFill/>
          <a:ln>
            <a:noFill/>
          </a:ln>
        </p:spPr>
      </p:pic>
      <p:pic>
        <p:nvPicPr>
          <p:cNvPr descr=" " id="498" name="Google Shape;498;p15"/>
          <p:cNvPicPr preferRelativeResize="0"/>
          <p:nvPr/>
        </p:nvPicPr>
        <p:blipFill rotWithShape="1">
          <a:blip r:embed="rId26">
            <a:alphaModFix/>
          </a:blip>
          <a:srcRect b="0" l="0" r="0" t="0"/>
          <a:stretch/>
        </p:blipFill>
        <p:spPr>
          <a:xfrm>
            <a:off x="7861923" y="6420644"/>
            <a:ext cx="153591" cy="153566"/>
          </a:xfrm>
          <a:prstGeom prst="rect">
            <a:avLst/>
          </a:prstGeom>
          <a:noFill/>
          <a:ln>
            <a:noFill/>
          </a:ln>
        </p:spPr>
      </p:pic>
      <p:pic>
        <p:nvPicPr>
          <p:cNvPr descr=" " id="499" name="Google Shape;499;p15"/>
          <p:cNvPicPr preferRelativeResize="0"/>
          <p:nvPr/>
        </p:nvPicPr>
        <p:blipFill rotWithShape="1">
          <a:blip r:embed="rId27">
            <a:alphaModFix/>
          </a:blip>
          <a:srcRect b="0" l="0" r="0" t="0"/>
          <a:stretch/>
        </p:blipFill>
        <p:spPr>
          <a:xfrm>
            <a:off x="8995813" y="7667575"/>
            <a:ext cx="153591" cy="153566"/>
          </a:xfrm>
          <a:prstGeom prst="rect">
            <a:avLst/>
          </a:prstGeom>
          <a:noFill/>
          <a:ln>
            <a:noFill/>
          </a:ln>
        </p:spPr>
      </p:pic>
      <p:pic>
        <p:nvPicPr>
          <p:cNvPr descr=" " id="500" name="Google Shape;500;p15"/>
          <p:cNvPicPr preferRelativeResize="0"/>
          <p:nvPr/>
        </p:nvPicPr>
        <p:blipFill rotWithShape="1">
          <a:blip r:embed="rId28">
            <a:alphaModFix/>
          </a:blip>
          <a:srcRect b="0" l="0" r="0" t="0"/>
          <a:stretch/>
        </p:blipFill>
        <p:spPr>
          <a:xfrm>
            <a:off x="8995813" y="7076877"/>
            <a:ext cx="153591" cy="153566"/>
          </a:xfrm>
          <a:prstGeom prst="rect">
            <a:avLst/>
          </a:prstGeom>
          <a:noFill/>
          <a:ln>
            <a:noFill/>
          </a:ln>
        </p:spPr>
      </p:pic>
      <p:pic>
        <p:nvPicPr>
          <p:cNvPr descr=" " id="501" name="Google Shape;501;p15"/>
          <p:cNvPicPr preferRelativeResize="0"/>
          <p:nvPr/>
        </p:nvPicPr>
        <p:blipFill rotWithShape="1">
          <a:blip r:embed="rId29">
            <a:alphaModFix/>
          </a:blip>
          <a:srcRect b="0" l="0" r="0" t="0"/>
          <a:stretch/>
        </p:blipFill>
        <p:spPr>
          <a:xfrm>
            <a:off x="10138955" y="6972449"/>
            <a:ext cx="153591" cy="153566"/>
          </a:xfrm>
          <a:prstGeom prst="rect">
            <a:avLst/>
          </a:prstGeom>
          <a:noFill/>
          <a:ln>
            <a:noFill/>
          </a:ln>
        </p:spPr>
      </p:pic>
      <p:pic>
        <p:nvPicPr>
          <p:cNvPr descr=" " id="502" name="Google Shape;502;p15"/>
          <p:cNvPicPr preferRelativeResize="0"/>
          <p:nvPr/>
        </p:nvPicPr>
        <p:blipFill rotWithShape="1">
          <a:blip r:embed="rId30">
            <a:alphaModFix/>
          </a:blip>
          <a:srcRect b="0" l="0" r="0" t="0"/>
          <a:stretch/>
        </p:blipFill>
        <p:spPr>
          <a:xfrm>
            <a:off x="10138955" y="6572771"/>
            <a:ext cx="153591" cy="153566"/>
          </a:xfrm>
          <a:prstGeom prst="rect">
            <a:avLst/>
          </a:prstGeom>
          <a:noFill/>
          <a:ln>
            <a:noFill/>
          </a:ln>
        </p:spPr>
      </p:pic>
      <p:sp>
        <p:nvSpPr>
          <p:cNvPr id="503" name="Google Shape;503;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5" name="Google Shape;505;p15"/>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pic>
        <p:nvPicPr>
          <p:cNvPr descr=" " id="506" name="Google Shape;506;p15"/>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sp>
        <p:nvSpPr>
          <p:cNvPr id="507" name="Google Shape;507;p15"/>
          <p:cNvSpPr/>
          <p:nvPr/>
        </p:nvSpPr>
        <p:spPr>
          <a:xfrm>
            <a:off x="16302488" y="6365379"/>
            <a:ext cx="1790924"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5"/>
          <p:cNvSpPr/>
          <p:nvPr/>
        </p:nvSpPr>
        <p:spPr>
          <a:xfrm>
            <a:off x="16302488" y="6292850"/>
            <a:ext cx="1994149"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34.574</a:t>
            </a:r>
            <a:endParaRPr b="0" i="0" sz="4800" u="none" cap="none" strike="noStrike">
              <a:solidFill>
                <a:schemeClr val="dk1"/>
              </a:solidFill>
              <a:latin typeface="Calibri"/>
              <a:ea typeface="Calibri"/>
              <a:cs typeface="Calibri"/>
              <a:sym typeface="Calibri"/>
            </a:endParaRPr>
          </a:p>
        </p:txBody>
      </p:sp>
      <p:sp>
        <p:nvSpPr>
          <p:cNvPr id="509" name="Google Shape;509;p15"/>
          <p:cNvSpPr/>
          <p:nvPr/>
        </p:nvSpPr>
        <p:spPr>
          <a:xfrm>
            <a:off x="16747043" y="7131050"/>
            <a:ext cx="1037296"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510" name="Google Shape;510;p15"/>
          <p:cNvSpPr/>
          <p:nvPr/>
        </p:nvSpPr>
        <p:spPr>
          <a:xfrm>
            <a:off x="13260457"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5"/>
          <p:cNvSpPr/>
          <p:nvPr/>
        </p:nvSpPr>
        <p:spPr>
          <a:xfrm>
            <a:off x="13260457"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5"/>
          <p:cNvSpPr/>
          <p:nvPr/>
        </p:nvSpPr>
        <p:spPr>
          <a:xfrm>
            <a:off x="13158845" y="10515600"/>
            <a:ext cx="8078210"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21B06"/>
              </a:buClr>
              <a:buSzPts val="4800"/>
              <a:buFont typeface="DM Serif Display"/>
              <a:buNone/>
            </a:pPr>
            <a:r>
              <a:rPr b="0" i="0" lang="en-US" sz="4800" u="none" cap="none" strike="noStrike">
                <a:solidFill>
                  <a:srgbClr val="521B06"/>
                </a:solidFill>
                <a:latin typeface="DM Serif Display"/>
                <a:ea typeface="DM Serif Display"/>
                <a:cs typeface="DM Serif Display"/>
                <a:sym typeface="DM Serif Display"/>
              </a:rPr>
              <a:t>Treasure Found</a:t>
            </a:r>
            <a:endParaRPr b="0" i="0" sz="4800" u="none" cap="none" strike="noStrike">
              <a:solidFill>
                <a:schemeClr val="dk1"/>
              </a:solidFill>
              <a:latin typeface="Calibri"/>
              <a:ea typeface="Calibri"/>
              <a:cs typeface="Calibri"/>
              <a:sym typeface="Calibri"/>
            </a:endParaRPr>
          </a:p>
        </p:txBody>
      </p:sp>
      <p:sp>
        <p:nvSpPr>
          <p:cNvPr id="513" name="Google Shape;513;p15"/>
          <p:cNvSpPr/>
          <p:nvPr/>
        </p:nvSpPr>
        <p:spPr>
          <a:xfrm>
            <a:off x="13192716" y="114554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21B06"/>
              </a:buClr>
              <a:buSzPts val="3200"/>
              <a:buFont typeface="DM Sans"/>
              <a:buNone/>
            </a:pPr>
            <a:r>
              <a:rPr b="0" i="0" lang="en-US" sz="3200" u="none" cap="none" strike="noStrike">
                <a:solidFill>
                  <a:srgbClr val="521B06"/>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514" name="Google Shape;514;p15"/>
          <p:cNvSpPr/>
          <p:nvPr/>
        </p:nvSpPr>
        <p:spPr>
          <a:xfrm>
            <a:off x="3251606"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5"/>
          <p:cNvSpPr/>
          <p:nvPr/>
        </p:nvSpPr>
        <p:spPr>
          <a:xfrm>
            <a:off x="3251606"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5"/>
          <p:cNvSpPr/>
          <p:nvPr/>
        </p:nvSpPr>
        <p:spPr>
          <a:xfrm>
            <a:off x="3149994" y="10515600"/>
            <a:ext cx="8078210"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21B06"/>
              </a:buClr>
              <a:buSzPts val="4800"/>
              <a:buFont typeface="DM Serif Display"/>
              <a:buNone/>
            </a:pPr>
            <a:r>
              <a:rPr b="0" i="0" lang="en-US" sz="4800" u="none" cap="none" strike="noStrike">
                <a:solidFill>
                  <a:srgbClr val="521B06"/>
                </a:solidFill>
                <a:latin typeface="DM Serif Display"/>
                <a:ea typeface="DM Serif Display"/>
                <a:cs typeface="DM Serif Display"/>
                <a:sym typeface="DM Serif Display"/>
              </a:rPr>
              <a:t>Spellcasting Progress</a:t>
            </a:r>
            <a:endParaRPr b="0" i="0" sz="4800" u="none" cap="none" strike="noStrike">
              <a:solidFill>
                <a:schemeClr val="dk1"/>
              </a:solidFill>
              <a:latin typeface="Calibri"/>
              <a:ea typeface="Calibri"/>
              <a:cs typeface="Calibri"/>
              <a:sym typeface="Calibri"/>
            </a:endParaRPr>
          </a:p>
        </p:txBody>
      </p:sp>
      <p:sp>
        <p:nvSpPr>
          <p:cNvPr id="517" name="Google Shape;517;p15"/>
          <p:cNvSpPr/>
          <p:nvPr/>
        </p:nvSpPr>
        <p:spPr>
          <a:xfrm>
            <a:off x="3183865" y="114554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21B06"/>
              </a:buClr>
              <a:buSzPts val="3200"/>
              <a:buFont typeface="DM Sans"/>
              <a:buNone/>
            </a:pPr>
            <a:r>
              <a:rPr b="0" i="0" lang="en-US" sz="3200" u="none" cap="none" strike="noStrike">
                <a:solidFill>
                  <a:srgbClr val="521B06"/>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21B06"/>
        </a:solidFill>
      </p:bgPr>
    </p:bg>
    <p:spTree>
      <p:nvGrpSpPr>
        <p:cNvPr id="522" name="Shape 522"/>
        <p:cNvGrpSpPr/>
        <p:nvPr/>
      </p:nvGrpSpPr>
      <p:grpSpPr>
        <a:xfrm>
          <a:off x="0" y="0"/>
          <a:ext cx="0" cy="0"/>
          <a:chOff x="0" y="0"/>
          <a:chExt cx="0" cy="0"/>
        </a:xfrm>
      </p:grpSpPr>
      <p:pic>
        <p:nvPicPr>
          <p:cNvPr descr=" " id="523" name="Google Shape;523;p16"/>
          <p:cNvPicPr preferRelativeResize="0"/>
          <p:nvPr/>
        </p:nvPicPr>
        <p:blipFill rotWithShape="1">
          <a:blip r:embed="rId3">
            <a:alphaModFix/>
          </a:blip>
          <a:srcRect b="0" l="0" r="0" t="0"/>
          <a:stretch/>
        </p:blipFill>
        <p:spPr>
          <a:xfrm>
            <a:off x="10910664" y="0"/>
            <a:ext cx="13476384" cy="4559300"/>
          </a:xfrm>
          <a:prstGeom prst="rect">
            <a:avLst/>
          </a:prstGeom>
          <a:noFill/>
          <a:ln>
            <a:noFill/>
          </a:ln>
        </p:spPr>
      </p:pic>
      <p:pic>
        <p:nvPicPr>
          <p:cNvPr descr=" " id="524" name="Google Shape;524;p16"/>
          <p:cNvPicPr preferRelativeResize="0"/>
          <p:nvPr/>
        </p:nvPicPr>
        <p:blipFill rotWithShape="1">
          <a:blip r:embed="rId4">
            <a:alphaModFix/>
          </a:blip>
          <a:srcRect b="0" l="0" r="0" t="0"/>
          <a:stretch/>
        </p:blipFill>
        <p:spPr>
          <a:xfrm>
            <a:off x="0" y="4851400"/>
            <a:ext cx="13146143" cy="8864600"/>
          </a:xfrm>
          <a:prstGeom prst="rect">
            <a:avLst/>
          </a:prstGeom>
          <a:noFill/>
          <a:ln>
            <a:noFill/>
          </a:ln>
        </p:spPr>
      </p:pic>
      <p:pic>
        <p:nvPicPr>
          <p:cNvPr descr=" " id="525" name="Google Shape;525;p16"/>
          <p:cNvPicPr preferRelativeResize="0"/>
          <p:nvPr/>
        </p:nvPicPr>
        <p:blipFill rotWithShape="1">
          <a:blip r:embed="rId5">
            <a:alphaModFix/>
          </a:blip>
          <a:srcRect b="0" l="0" r="0" t="0"/>
          <a:stretch/>
        </p:blipFill>
        <p:spPr>
          <a:xfrm>
            <a:off x="21211651" y="11963400"/>
            <a:ext cx="2248181" cy="1244600"/>
          </a:xfrm>
          <a:prstGeom prst="rect">
            <a:avLst/>
          </a:prstGeom>
          <a:noFill/>
          <a:ln>
            <a:noFill/>
          </a:ln>
        </p:spPr>
      </p:pic>
      <p:pic>
        <p:nvPicPr>
          <p:cNvPr descr=" " id="526" name="Google Shape;526;p16"/>
          <p:cNvPicPr preferRelativeResize="0"/>
          <p:nvPr/>
        </p:nvPicPr>
        <p:blipFill rotWithShape="1">
          <a:blip r:embed="rId6">
            <a:alphaModFix/>
          </a:blip>
          <a:srcRect b="0" l="0" r="0" t="0"/>
          <a:stretch/>
        </p:blipFill>
        <p:spPr>
          <a:xfrm>
            <a:off x="21211651" y="584200"/>
            <a:ext cx="1549594" cy="1549400"/>
          </a:xfrm>
          <a:prstGeom prst="rect">
            <a:avLst/>
          </a:prstGeom>
          <a:noFill/>
          <a:ln>
            <a:noFill/>
          </a:ln>
        </p:spPr>
      </p:pic>
      <p:pic>
        <p:nvPicPr>
          <p:cNvPr descr=" " id="527" name="Google Shape;527;p16"/>
          <p:cNvPicPr preferRelativeResize="0"/>
          <p:nvPr/>
        </p:nvPicPr>
        <p:blipFill rotWithShape="1">
          <a:blip r:embed="rId7">
            <a:alphaModFix/>
          </a:blip>
          <a:srcRect b="0" l="0" r="0" t="0"/>
          <a:stretch/>
        </p:blipFill>
        <p:spPr>
          <a:xfrm>
            <a:off x="16155523" y="13114660"/>
            <a:ext cx="826499" cy="601340"/>
          </a:xfrm>
          <a:prstGeom prst="rect">
            <a:avLst/>
          </a:prstGeom>
          <a:noFill/>
          <a:ln>
            <a:noFill/>
          </a:ln>
        </p:spPr>
      </p:pic>
      <p:pic>
        <p:nvPicPr>
          <p:cNvPr descr=" " id="528" name="Google Shape;528;p16"/>
          <p:cNvPicPr preferRelativeResize="0"/>
          <p:nvPr/>
        </p:nvPicPr>
        <p:blipFill rotWithShape="1">
          <a:blip r:embed="rId8">
            <a:alphaModFix/>
          </a:blip>
          <a:srcRect b="0" l="0" r="0" t="0"/>
          <a:stretch/>
        </p:blipFill>
        <p:spPr>
          <a:xfrm>
            <a:off x="2906760" y="9265444"/>
            <a:ext cx="826499" cy="826393"/>
          </a:xfrm>
          <a:prstGeom prst="rect">
            <a:avLst/>
          </a:prstGeom>
          <a:noFill/>
          <a:ln>
            <a:noFill/>
          </a:ln>
        </p:spPr>
      </p:pic>
      <p:pic>
        <p:nvPicPr>
          <p:cNvPr descr=" " id="529" name="Google Shape;529;p16"/>
          <p:cNvPicPr preferRelativeResize="0"/>
          <p:nvPr/>
        </p:nvPicPr>
        <p:blipFill rotWithShape="1">
          <a:blip r:embed="rId9">
            <a:alphaModFix/>
          </a:blip>
          <a:srcRect b="0" l="0" r="0" t="0"/>
          <a:stretch/>
        </p:blipFill>
        <p:spPr>
          <a:xfrm>
            <a:off x="9970386" y="0"/>
            <a:ext cx="826499" cy="676250"/>
          </a:xfrm>
          <a:prstGeom prst="rect">
            <a:avLst/>
          </a:prstGeom>
          <a:noFill/>
          <a:ln>
            <a:noFill/>
          </a:ln>
        </p:spPr>
      </p:pic>
      <p:pic>
        <p:nvPicPr>
          <p:cNvPr descr=" " id="530" name="Google Shape;530;p16"/>
          <p:cNvPicPr preferRelativeResize="0"/>
          <p:nvPr/>
        </p:nvPicPr>
        <p:blipFill rotWithShape="1">
          <a:blip r:embed="rId10">
            <a:alphaModFix/>
          </a:blip>
          <a:srcRect b="0" l="0" r="0" t="0"/>
          <a:stretch/>
        </p:blipFill>
        <p:spPr>
          <a:xfrm>
            <a:off x="21910238" y="5105400"/>
            <a:ext cx="826499" cy="826393"/>
          </a:xfrm>
          <a:prstGeom prst="rect">
            <a:avLst/>
          </a:prstGeom>
          <a:noFill/>
          <a:ln>
            <a:noFill/>
          </a:ln>
        </p:spPr>
      </p:pic>
      <p:sp>
        <p:nvSpPr>
          <p:cNvPr id="531" name="Google Shape;531;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2" name="Google Shape;532;p16"/>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533" name="Google Shape;533;p16"/>
          <p:cNvSpPr/>
          <p:nvPr/>
        </p:nvSpPr>
        <p:spPr>
          <a:xfrm>
            <a:off x="13450981" y="68707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6"/>
          <p:cNvSpPr/>
          <p:nvPr/>
        </p:nvSpPr>
        <p:spPr>
          <a:xfrm>
            <a:off x="13450981" y="68707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6"/>
          <p:cNvSpPr/>
          <p:nvPr/>
        </p:nvSpPr>
        <p:spPr>
          <a:xfrm>
            <a:off x="13450981" y="6870700"/>
            <a:ext cx="894191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536" name="Google Shape;536;p16"/>
          <p:cNvSpPr/>
          <p:nvPr/>
        </p:nvSpPr>
        <p:spPr>
          <a:xfrm>
            <a:off x="13450981" y="79121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37" name="Google Shape;537;p16"/>
          <p:cNvPicPr preferRelativeResize="0"/>
          <p:nvPr/>
        </p:nvPicPr>
        <p:blipFill rotWithShape="1">
          <a:blip r:embed="rId12">
            <a:alphaModFix/>
          </a:blip>
          <a:srcRect b="0" l="0" r="0" t="0"/>
          <a:stretch/>
        </p:blipFill>
        <p:spPr>
          <a:xfrm>
            <a:off x="254032" y="3251200"/>
            <a:ext cx="13768521" cy="8166100"/>
          </a:xfrm>
          <a:prstGeom prst="rect">
            <a:avLst/>
          </a:prstGeom>
          <a:noFill/>
          <a:ln>
            <a:noFill/>
          </a:ln>
        </p:spPr>
      </p:pic>
      <p:pic>
        <p:nvPicPr>
          <p:cNvPr descr=" " id="538" name="Google Shape;538;p16"/>
          <p:cNvPicPr preferRelativeResize="0"/>
          <p:nvPr/>
        </p:nvPicPr>
        <p:blipFill rotWithShape="1">
          <a:blip r:embed="rId13">
            <a:alphaModFix/>
          </a:blip>
          <a:srcRect b="0" l="0" r="0" t="0"/>
          <a:stretch/>
        </p:blipFill>
        <p:spPr>
          <a:xfrm>
            <a:off x="2184673" y="3594100"/>
            <a:ext cx="9894537" cy="6489700"/>
          </a:xfrm>
          <a:prstGeom prst="rect">
            <a:avLst/>
          </a:prstGeom>
          <a:noFill/>
          <a:ln>
            <a:noFill/>
          </a:ln>
        </p:spPr>
      </p:pic>
      <p:sp>
        <p:nvSpPr>
          <p:cNvPr id="539" name="Google Shape;539;p16"/>
          <p:cNvSpPr/>
          <p:nvPr/>
        </p:nvSpPr>
        <p:spPr>
          <a:xfrm>
            <a:off x="13374772" y="4737100"/>
            <a:ext cx="10690503"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2319"/>
        </a:solidFill>
      </p:bgPr>
    </p:bg>
    <p:spTree>
      <p:nvGrpSpPr>
        <p:cNvPr id="544" name="Shape 544"/>
        <p:cNvGrpSpPr/>
        <p:nvPr/>
      </p:nvGrpSpPr>
      <p:grpSpPr>
        <a:xfrm>
          <a:off x="0" y="0"/>
          <a:ext cx="0" cy="0"/>
          <a:chOff x="0" y="0"/>
          <a:chExt cx="0" cy="0"/>
        </a:xfrm>
      </p:grpSpPr>
      <p:pic>
        <p:nvPicPr>
          <p:cNvPr descr=" " id="545" name="Google Shape;545;p17"/>
          <p:cNvPicPr preferRelativeResize="0"/>
          <p:nvPr/>
        </p:nvPicPr>
        <p:blipFill rotWithShape="1">
          <a:blip r:embed="rId3">
            <a:alphaModFix/>
          </a:blip>
          <a:srcRect b="0" l="0" r="0" t="0"/>
          <a:stretch/>
        </p:blipFill>
        <p:spPr>
          <a:xfrm>
            <a:off x="0" y="0"/>
            <a:ext cx="5931641" cy="13716000"/>
          </a:xfrm>
          <a:prstGeom prst="rect">
            <a:avLst/>
          </a:prstGeom>
          <a:noFill/>
          <a:ln>
            <a:noFill/>
          </a:ln>
        </p:spPr>
      </p:pic>
      <p:pic>
        <p:nvPicPr>
          <p:cNvPr descr=" " id="546" name="Google Shape;546;p17"/>
          <p:cNvPicPr preferRelativeResize="0"/>
          <p:nvPr/>
        </p:nvPicPr>
        <p:blipFill rotWithShape="1">
          <a:blip r:embed="rId4">
            <a:alphaModFix/>
          </a:blip>
          <a:srcRect b="0" l="0" r="0" t="0"/>
          <a:stretch/>
        </p:blipFill>
        <p:spPr>
          <a:xfrm>
            <a:off x="17794924" y="0"/>
            <a:ext cx="6592124" cy="13716000"/>
          </a:xfrm>
          <a:prstGeom prst="rect">
            <a:avLst/>
          </a:prstGeom>
          <a:noFill/>
          <a:ln>
            <a:noFill/>
          </a:ln>
        </p:spPr>
      </p:pic>
      <p:pic>
        <p:nvPicPr>
          <p:cNvPr descr=" " id="547" name="Google Shape;547;p17"/>
          <p:cNvPicPr preferRelativeResize="0"/>
          <p:nvPr/>
        </p:nvPicPr>
        <p:blipFill rotWithShape="1">
          <a:blip r:embed="rId5">
            <a:alphaModFix/>
          </a:blip>
          <a:srcRect b="0" l="0" r="0" t="0"/>
          <a:stretch/>
        </p:blipFill>
        <p:spPr>
          <a:xfrm>
            <a:off x="12193524" y="11950700"/>
            <a:ext cx="1663908" cy="1270000"/>
          </a:xfrm>
          <a:prstGeom prst="rect">
            <a:avLst/>
          </a:prstGeom>
          <a:noFill/>
          <a:ln>
            <a:noFill/>
          </a:ln>
        </p:spPr>
      </p:pic>
      <p:pic>
        <p:nvPicPr>
          <p:cNvPr descr=" " id="548" name="Google Shape;548;p17"/>
          <p:cNvPicPr preferRelativeResize="0"/>
          <p:nvPr/>
        </p:nvPicPr>
        <p:blipFill rotWithShape="1">
          <a:blip r:embed="rId6">
            <a:alphaModFix/>
          </a:blip>
          <a:srcRect b="0" l="0" r="0" t="0"/>
          <a:stretch/>
        </p:blipFill>
        <p:spPr>
          <a:xfrm>
            <a:off x="22583423" y="11188700"/>
            <a:ext cx="838305" cy="596900"/>
          </a:xfrm>
          <a:prstGeom prst="rect">
            <a:avLst/>
          </a:prstGeom>
          <a:noFill/>
          <a:ln>
            <a:noFill/>
          </a:ln>
        </p:spPr>
      </p:pic>
      <p:pic>
        <p:nvPicPr>
          <p:cNvPr descr=" " id="549" name="Google Shape;549;p17"/>
          <p:cNvPicPr preferRelativeResize="0"/>
          <p:nvPr/>
        </p:nvPicPr>
        <p:blipFill rotWithShape="1">
          <a:blip r:embed="rId7">
            <a:alphaModFix/>
          </a:blip>
          <a:srcRect b="0" l="0" r="0" t="0"/>
          <a:stretch/>
        </p:blipFill>
        <p:spPr>
          <a:xfrm>
            <a:off x="1168546" y="11137900"/>
            <a:ext cx="1092337" cy="965200"/>
          </a:xfrm>
          <a:prstGeom prst="rect">
            <a:avLst/>
          </a:prstGeom>
          <a:noFill/>
          <a:ln>
            <a:noFill/>
          </a:ln>
        </p:spPr>
      </p:pic>
      <p:pic>
        <p:nvPicPr>
          <p:cNvPr descr=" " id="550" name="Google Shape;550;p17"/>
          <p:cNvPicPr preferRelativeResize="0"/>
          <p:nvPr/>
        </p:nvPicPr>
        <p:blipFill rotWithShape="1">
          <a:blip r:embed="rId8">
            <a:alphaModFix/>
          </a:blip>
          <a:srcRect b="0" l="0" r="0" t="0"/>
          <a:stretch/>
        </p:blipFill>
        <p:spPr>
          <a:xfrm>
            <a:off x="11418727" y="914400"/>
            <a:ext cx="1549594" cy="1549400"/>
          </a:xfrm>
          <a:prstGeom prst="rect">
            <a:avLst/>
          </a:prstGeom>
          <a:noFill/>
          <a:ln>
            <a:noFill/>
          </a:ln>
        </p:spPr>
      </p:pic>
      <p:sp>
        <p:nvSpPr>
          <p:cNvPr id="551" name="Google Shape;551;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p17"/>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553" name="Google Shape;553;p17"/>
          <p:cNvSpPr/>
          <p:nvPr/>
        </p:nvSpPr>
        <p:spPr>
          <a:xfrm>
            <a:off x="2946768" y="41529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7"/>
          <p:cNvSpPr/>
          <p:nvPr/>
        </p:nvSpPr>
        <p:spPr>
          <a:xfrm>
            <a:off x="2946768" y="41529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7"/>
          <p:cNvSpPr/>
          <p:nvPr/>
        </p:nvSpPr>
        <p:spPr>
          <a:xfrm>
            <a:off x="2946768" y="4152900"/>
            <a:ext cx="894191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An mobile app</a:t>
            </a:r>
            <a:endParaRPr b="0" i="0" sz="4800" u="none" cap="none" strike="noStrike">
              <a:solidFill>
                <a:schemeClr val="dk1"/>
              </a:solidFill>
              <a:latin typeface="Calibri"/>
              <a:ea typeface="Calibri"/>
              <a:cs typeface="Calibri"/>
              <a:sym typeface="Calibri"/>
            </a:endParaRPr>
          </a:p>
        </p:txBody>
      </p:sp>
      <p:sp>
        <p:nvSpPr>
          <p:cNvPr id="556" name="Google Shape;556;p17"/>
          <p:cNvSpPr/>
          <p:nvPr/>
        </p:nvSpPr>
        <p:spPr>
          <a:xfrm>
            <a:off x="2946768" y="51943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57" name="Google Shape;557;p17"/>
          <p:cNvSpPr/>
          <p:nvPr/>
        </p:nvSpPr>
        <p:spPr>
          <a:xfrm>
            <a:off x="2946768" y="7658100"/>
            <a:ext cx="9090103" cy="3615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AF1EE"/>
              </a:buClr>
              <a:buSzPts val="3200"/>
              <a:buFont typeface="DM Sans"/>
              <a:buChar char="•"/>
            </a:pPr>
            <a:r>
              <a:rPr b="0" i="0" lang="en-US" sz="3200" u="none" cap="none" strike="noStrike">
                <a:solidFill>
                  <a:srgbClr val="FAF1E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AF1EE"/>
              </a:buClr>
              <a:buSzPts val="3200"/>
              <a:buFont typeface="DM Sans"/>
              <a:buChar char="•"/>
            </a:pPr>
            <a:r>
              <a:rPr b="0" i="0" lang="en-US" sz="3200" u="none" cap="none" strike="noStrike">
                <a:solidFill>
                  <a:srgbClr val="FAF1E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AF1EE"/>
              </a:buClr>
              <a:buSzPts val="3200"/>
              <a:buFont typeface="DM Sans"/>
              <a:buChar char="•"/>
            </a:pPr>
            <a:r>
              <a:rPr b="0" i="0" lang="en-US" sz="3200" u="none" cap="none" strike="noStrike">
                <a:solidFill>
                  <a:srgbClr val="FAF1E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AF1EE"/>
              </a:buClr>
              <a:buSzPts val="3200"/>
              <a:buFont typeface="DM Sans"/>
              <a:buChar char="•"/>
            </a:pPr>
            <a:r>
              <a:rPr b="0" i="0" lang="en-US" sz="3200" u="none" cap="none" strike="noStrike">
                <a:solidFill>
                  <a:srgbClr val="FAF1E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AF1EE"/>
              </a:buClr>
              <a:buSzPts val="3200"/>
              <a:buFont typeface="DM Sans"/>
              <a:buChar char="•"/>
            </a:pPr>
            <a:r>
              <a:rPr b="0" i="0" lang="en-US" sz="3200" u="none" cap="none" strike="noStrike">
                <a:solidFill>
                  <a:srgbClr val="FAF1E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558" name="Google Shape;558;p17"/>
          <p:cNvSpPr/>
          <p:nvPr/>
        </p:nvSpPr>
        <p:spPr>
          <a:xfrm>
            <a:off x="2895962" y="1854200"/>
            <a:ext cx="12900579"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The Future of Fantasy</a:t>
            </a:r>
            <a:endParaRPr b="0" i="0" sz="8000" u="none" cap="none" strike="noStrike">
              <a:solidFill>
                <a:schemeClr val="dk1"/>
              </a:solidFill>
              <a:latin typeface="Calibri"/>
              <a:ea typeface="Calibri"/>
              <a:cs typeface="Calibri"/>
              <a:sym typeface="Calibri"/>
            </a:endParaRPr>
          </a:p>
        </p:txBody>
      </p:sp>
      <p:pic>
        <p:nvPicPr>
          <p:cNvPr descr=" " id="559" name="Google Shape;559;p17"/>
          <p:cNvPicPr preferRelativeResize="0"/>
          <p:nvPr/>
        </p:nvPicPr>
        <p:blipFill rotWithShape="1">
          <a:blip r:embed="rId10">
            <a:alphaModFix/>
          </a:blip>
          <a:srcRect b="0" l="0" r="0" t="0"/>
          <a:stretch/>
        </p:blipFill>
        <p:spPr>
          <a:xfrm>
            <a:off x="15457832" y="1028700"/>
            <a:ext cx="5474384" cy="11849100"/>
          </a:xfrm>
          <a:prstGeom prst="rect">
            <a:avLst/>
          </a:prstGeom>
          <a:noFill/>
          <a:ln>
            <a:noFill/>
          </a:ln>
        </p:spPr>
      </p:pic>
      <p:pic>
        <p:nvPicPr>
          <p:cNvPr descr=" " id="560" name="Google Shape;560;p17"/>
          <p:cNvPicPr preferRelativeResize="0"/>
          <p:nvPr/>
        </p:nvPicPr>
        <p:blipFill rotWithShape="1">
          <a:blip r:embed="rId11">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B148"/>
        </a:solidFill>
      </p:bgPr>
    </p:bg>
    <p:spTree>
      <p:nvGrpSpPr>
        <p:cNvPr id="565" name="Shape 565"/>
        <p:cNvGrpSpPr/>
        <p:nvPr/>
      </p:nvGrpSpPr>
      <p:grpSpPr>
        <a:xfrm>
          <a:off x="0" y="0"/>
          <a:ext cx="0" cy="0"/>
          <a:chOff x="0" y="0"/>
          <a:chExt cx="0" cy="0"/>
        </a:xfrm>
      </p:grpSpPr>
      <p:pic>
        <p:nvPicPr>
          <p:cNvPr descr=" " id="566" name="Google Shape;566;p18"/>
          <p:cNvPicPr preferRelativeResize="0"/>
          <p:nvPr/>
        </p:nvPicPr>
        <p:blipFill rotWithShape="1">
          <a:blip r:embed="rId3">
            <a:alphaModFix/>
          </a:blip>
          <a:srcRect b="0" l="0" r="0" t="0"/>
          <a:stretch/>
        </p:blipFill>
        <p:spPr>
          <a:xfrm>
            <a:off x="15394324" y="0"/>
            <a:ext cx="8992724" cy="11849100"/>
          </a:xfrm>
          <a:prstGeom prst="rect">
            <a:avLst/>
          </a:prstGeom>
          <a:noFill/>
          <a:ln>
            <a:noFill/>
          </a:ln>
        </p:spPr>
      </p:pic>
      <p:pic>
        <p:nvPicPr>
          <p:cNvPr descr=" " id="567" name="Google Shape;567;p18"/>
          <p:cNvPicPr preferRelativeResize="0"/>
          <p:nvPr/>
        </p:nvPicPr>
        <p:blipFill rotWithShape="1">
          <a:blip r:embed="rId4">
            <a:alphaModFix/>
          </a:blip>
          <a:srcRect b="0" l="0" r="0" t="0"/>
          <a:stretch/>
        </p:blipFill>
        <p:spPr>
          <a:xfrm>
            <a:off x="0" y="3873500"/>
            <a:ext cx="6312689" cy="9842500"/>
          </a:xfrm>
          <a:prstGeom prst="rect">
            <a:avLst/>
          </a:prstGeom>
          <a:noFill/>
          <a:ln>
            <a:noFill/>
          </a:ln>
        </p:spPr>
      </p:pic>
      <p:pic>
        <p:nvPicPr>
          <p:cNvPr descr=" " id="568" name="Google Shape;568;p18"/>
          <p:cNvPicPr preferRelativeResize="0"/>
          <p:nvPr/>
        </p:nvPicPr>
        <p:blipFill rotWithShape="1">
          <a:blip r:embed="rId5">
            <a:alphaModFix/>
          </a:blip>
          <a:srcRect b="0" l="0" r="0" t="0"/>
          <a:stretch/>
        </p:blipFill>
        <p:spPr>
          <a:xfrm>
            <a:off x="19966896" y="11849100"/>
            <a:ext cx="3277010" cy="1397000"/>
          </a:xfrm>
          <a:prstGeom prst="rect">
            <a:avLst/>
          </a:prstGeom>
          <a:noFill/>
          <a:ln>
            <a:noFill/>
          </a:ln>
        </p:spPr>
      </p:pic>
      <p:pic>
        <p:nvPicPr>
          <p:cNvPr descr=" " id="569" name="Google Shape;569;p18"/>
          <p:cNvPicPr preferRelativeResize="0"/>
          <p:nvPr/>
        </p:nvPicPr>
        <p:blipFill rotWithShape="1">
          <a:blip r:embed="rId6">
            <a:alphaModFix/>
          </a:blip>
          <a:srcRect b="0" l="0" r="0" t="0"/>
          <a:stretch/>
        </p:blipFill>
        <p:spPr>
          <a:xfrm>
            <a:off x="20005000" y="1879600"/>
            <a:ext cx="1092337" cy="1092200"/>
          </a:xfrm>
          <a:prstGeom prst="rect">
            <a:avLst/>
          </a:prstGeom>
          <a:noFill/>
          <a:ln>
            <a:noFill/>
          </a:ln>
        </p:spPr>
      </p:pic>
      <p:pic>
        <p:nvPicPr>
          <p:cNvPr descr=" " id="570" name="Google Shape;570;p18"/>
          <p:cNvPicPr preferRelativeResize="0"/>
          <p:nvPr/>
        </p:nvPicPr>
        <p:blipFill rotWithShape="1">
          <a:blip r:embed="rId6">
            <a:alphaModFix/>
          </a:blip>
          <a:srcRect b="0" l="0" r="0" t="0"/>
          <a:stretch/>
        </p:blipFill>
        <p:spPr>
          <a:xfrm>
            <a:off x="18506213" y="10223500"/>
            <a:ext cx="1092337" cy="1092200"/>
          </a:xfrm>
          <a:prstGeom prst="rect">
            <a:avLst/>
          </a:prstGeom>
          <a:noFill/>
          <a:ln>
            <a:noFill/>
          </a:ln>
        </p:spPr>
      </p:pic>
      <p:pic>
        <p:nvPicPr>
          <p:cNvPr descr=" " id="571" name="Google Shape;571;p18"/>
          <p:cNvPicPr preferRelativeResize="0"/>
          <p:nvPr/>
        </p:nvPicPr>
        <p:blipFill rotWithShape="1">
          <a:blip r:embed="rId7">
            <a:alphaModFix/>
          </a:blip>
          <a:srcRect b="0" l="0" r="0" t="0"/>
          <a:stretch/>
        </p:blipFill>
        <p:spPr>
          <a:xfrm>
            <a:off x="1422578" y="698500"/>
            <a:ext cx="1092337" cy="1092200"/>
          </a:xfrm>
          <a:prstGeom prst="rect">
            <a:avLst/>
          </a:prstGeom>
          <a:noFill/>
          <a:ln>
            <a:noFill/>
          </a:ln>
        </p:spPr>
      </p:pic>
      <p:pic>
        <p:nvPicPr>
          <p:cNvPr descr=" " id="572" name="Google Shape;572;p18"/>
          <p:cNvPicPr preferRelativeResize="0"/>
          <p:nvPr/>
        </p:nvPicPr>
        <p:blipFill rotWithShape="1">
          <a:blip r:embed="rId7">
            <a:alphaModFix/>
          </a:blip>
          <a:srcRect b="0" l="0" r="0" t="0"/>
          <a:stretch/>
        </p:blipFill>
        <p:spPr>
          <a:xfrm>
            <a:off x="2083060" y="10756900"/>
            <a:ext cx="1092337" cy="1092200"/>
          </a:xfrm>
          <a:prstGeom prst="rect">
            <a:avLst/>
          </a:prstGeom>
          <a:noFill/>
          <a:ln>
            <a:noFill/>
          </a:ln>
        </p:spPr>
      </p:pic>
      <p:sp>
        <p:nvSpPr>
          <p:cNvPr id="573" name="Google Shape;573;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p1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75" name="Google Shape;575;p18"/>
          <p:cNvSpPr/>
          <p:nvPr/>
        </p:nvSpPr>
        <p:spPr>
          <a:xfrm>
            <a:off x="16880410" y="4025900"/>
            <a:ext cx="5715714"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8"/>
          <p:cNvSpPr/>
          <p:nvPr/>
        </p:nvSpPr>
        <p:spPr>
          <a:xfrm>
            <a:off x="16880410" y="4025900"/>
            <a:ext cx="5715714"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8"/>
          <p:cNvSpPr/>
          <p:nvPr/>
        </p:nvSpPr>
        <p:spPr>
          <a:xfrm>
            <a:off x="16880410" y="4025900"/>
            <a:ext cx="5918940"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4800"/>
              <a:buFont typeface="DM Serif Display"/>
              <a:buNone/>
            </a:pPr>
            <a:r>
              <a:rPr b="0" i="0" lang="en-US" sz="4800" u="none" cap="none" strike="noStrike">
                <a:solidFill>
                  <a:srgbClr val="521B06"/>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578" name="Google Shape;578;p18"/>
          <p:cNvSpPr/>
          <p:nvPr/>
        </p:nvSpPr>
        <p:spPr>
          <a:xfrm>
            <a:off x="16880410" y="5067300"/>
            <a:ext cx="585119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3200"/>
              <a:buFont typeface="DM Sans"/>
              <a:buNone/>
            </a:pPr>
            <a:r>
              <a:rPr b="0" i="0" lang="en-US" sz="3200" u="none" cap="none" strike="noStrike">
                <a:solidFill>
                  <a:srgbClr val="521B06"/>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79" name="Google Shape;579;p18"/>
          <p:cNvSpPr/>
          <p:nvPr/>
        </p:nvSpPr>
        <p:spPr>
          <a:xfrm>
            <a:off x="825603" y="4064000"/>
            <a:ext cx="7007042" cy="592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8000"/>
              <a:buFont typeface="DM Serif Display"/>
              <a:buNone/>
            </a:pPr>
            <a:r>
              <a:rPr b="0" i="0" lang="en-US" sz="8000" u="none" cap="none" strike="noStrike">
                <a:solidFill>
                  <a:srgbClr val="521B06"/>
                </a:solidFill>
                <a:latin typeface="DM Serif Display"/>
                <a:ea typeface="DM Serif Display"/>
                <a:cs typeface="DM Serif Display"/>
                <a:sym typeface="DM Serif Display"/>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80" name="Google Shape;580;p18"/>
          <p:cNvSpPr/>
          <p:nvPr/>
        </p:nvSpPr>
        <p:spPr>
          <a:xfrm>
            <a:off x="16766096" y="7734300"/>
            <a:ext cx="6994341" cy="501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521B06"/>
              </a:buClr>
              <a:buSzPts val="3200"/>
              <a:buFont typeface="DM Sans"/>
              <a:buChar char="•"/>
            </a:pPr>
            <a:r>
              <a:rPr b="0" i="0" lang="en-US" sz="3200" u="none" cap="none" strike="noStrike">
                <a:solidFill>
                  <a:srgbClr val="521B06"/>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521B06"/>
              </a:buClr>
              <a:buSzPts val="3200"/>
              <a:buFont typeface="DM Sans"/>
              <a:buChar char="•"/>
            </a:pPr>
            <a:r>
              <a:rPr b="0" i="0" lang="en-US" sz="3200" u="none" cap="none" strike="noStrike">
                <a:solidFill>
                  <a:srgbClr val="521B06"/>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521B06"/>
              </a:buClr>
              <a:buSzPts val="3200"/>
              <a:buFont typeface="DM Sans"/>
              <a:buChar char="•"/>
            </a:pPr>
            <a:r>
              <a:rPr b="0" i="0" lang="en-US" sz="3200" u="none" cap="none" strike="noStrike">
                <a:solidFill>
                  <a:srgbClr val="521B06"/>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521B06"/>
              </a:buClr>
              <a:buSzPts val="3200"/>
              <a:buFont typeface="DM Sans"/>
              <a:buChar char="•"/>
            </a:pPr>
            <a:r>
              <a:rPr b="0" i="0" lang="en-US" sz="3200" u="none" cap="none" strike="noStrike">
                <a:solidFill>
                  <a:srgbClr val="521B06"/>
                </a:solidFill>
                <a:latin typeface="DM Sans"/>
                <a:ea typeface="DM Sans"/>
                <a:cs typeface="DM Sans"/>
                <a:sym typeface="DM Sa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81" name="Google Shape;581;p18"/>
          <p:cNvPicPr preferRelativeResize="0"/>
          <p:nvPr/>
        </p:nvPicPr>
        <p:blipFill rotWithShape="1">
          <a:blip r:embed="rId9">
            <a:alphaModFix/>
          </a:blip>
          <a:srcRect b="0" l="0" r="0" t="0"/>
          <a:stretch/>
        </p:blipFill>
        <p:spPr>
          <a:xfrm>
            <a:off x="7900387" y="749300"/>
            <a:ext cx="8573572" cy="12331700"/>
          </a:xfrm>
          <a:prstGeom prst="rect">
            <a:avLst/>
          </a:prstGeom>
          <a:noFill/>
          <a:ln>
            <a:noFill/>
          </a:ln>
        </p:spPr>
      </p:pic>
      <p:pic>
        <p:nvPicPr>
          <p:cNvPr descr=" " id="582" name="Google Shape;582;p18"/>
          <p:cNvPicPr preferRelativeResize="0"/>
          <p:nvPr/>
        </p:nvPicPr>
        <p:blipFill rotWithShape="1">
          <a:blip r:embed="rId10">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21B06"/>
        </a:solidFill>
      </p:bgPr>
    </p:bg>
    <p:spTree>
      <p:nvGrpSpPr>
        <p:cNvPr id="587" name="Shape 587"/>
        <p:cNvGrpSpPr/>
        <p:nvPr/>
      </p:nvGrpSpPr>
      <p:grpSpPr>
        <a:xfrm>
          <a:off x="0" y="0"/>
          <a:ext cx="0" cy="0"/>
          <a:chOff x="0" y="0"/>
          <a:chExt cx="0" cy="0"/>
        </a:xfrm>
      </p:grpSpPr>
      <p:pic>
        <p:nvPicPr>
          <p:cNvPr descr=" " id="588" name="Google Shape;588;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89" name="Google Shape;589;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91" name="Google Shape;591;p19"/>
          <p:cNvSpPr/>
          <p:nvPr/>
        </p:nvSpPr>
        <p:spPr>
          <a:xfrm>
            <a:off x="15690694" y="698500"/>
            <a:ext cx="7464300" cy="1735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7999"/>
        </a:solidFill>
      </p:bgPr>
    </p:bg>
    <p:spTree>
      <p:nvGrpSpPr>
        <p:cNvPr id="33" name="Shape 33"/>
        <p:cNvGrpSpPr/>
        <p:nvPr/>
      </p:nvGrpSpPr>
      <p:grpSpPr>
        <a:xfrm>
          <a:off x="0" y="0"/>
          <a:ext cx="0" cy="0"/>
          <a:chOff x="0" y="0"/>
          <a:chExt cx="0" cy="0"/>
        </a:xfrm>
      </p:grpSpPr>
      <p:pic>
        <p:nvPicPr>
          <p:cNvPr descr=" " id="34" name="Google Shape;34;p2"/>
          <p:cNvPicPr preferRelativeResize="0"/>
          <p:nvPr/>
        </p:nvPicPr>
        <p:blipFill rotWithShape="1">
          <a:blip r:embed="rId3">
            <a:alphaModFix/>
          </a:blip>
          <a:srcRect b="0" l="0" r="0" t="0"/>
          <a:stretch/>
        </p:blipFill>
        <p:spPr>
          <a:xfrm>
            <a:off x="17667908" y="0"/>
            <a:ext cx="6719140" cy="11417300"/>
          </a:xfrm>
          <a:prstGeom prst="rect">
            <a:avLst/>
          </a:prstGeom>
          <a:noFill/>
          <a:ln>
            <a:noFill/>
          </a:ln>
        </p:spPr>
      </p:pic>
      <p:pic>
        <p:nvPicPr>
          <p:cNvPr descr=" " id="35" name="Google Shape;35;p2"/>
          <p:cNvPicPr preferRelativeResize="0"/>
          <p:nvPr/>
        </p:nvPicPr>
        <p:blipFill rotWithShape="1">
          <a:blip r:embed="rId4">
            <a:alphaModFix/>
          </a:blip>
          <a:srcRect b="0" l="0" r="0" t="0"/>
          <a:stretch/>
        </p:blipFill>
        <p:spPr>
          <a:xfrm>
            <a:off x="0" y="5689600"/>
            <a:ext cx="9526191" cy="8026400"/>
          </a:xfrm>
          <a:prstGeom prst="rect">
            <a:avLst/>
          </a:prstGeom>
          <a:noFill/>
          <a:ln>
            <a:noFill/>
          </a:ln>
        </p:spPr>
      </p:pic>
      <p:pic>
        <p:nvPicPr>
          <p:cNvPr descr=" " id="36" name="Google Shape;36;p2"/>
          <p:cNvPicPr preferRelativeResize="0"/>
          <p:nvPr/>
        </p:nvPicPr>
        <p:blipFill rotWithShape="1">
          <a:blip r:embed="rId5">
            <a:alphaModFix/>
          </a:blip>
          <a:srcRect b="0" l="0" r="0" t="0"/>
          <a:stretch/>
        </p:blipFill>
        <p:spPr>
          <a:xfrm>
            <a:off x="22532616" y="11645900"/>
            <a:ext cx="1320965" cy="1308100"/>
          </a:xfrm>
          <a:prstGeom prst="rect">
            <a:avLst/>
          </a:prstGeom>
          <a:noFill/>
          <a:ln>
            <a:noFill/>
          </a:ln>
        </p:spPr>
      </p:pic>
      <p:pic>
        <p:nvPicPr>
          <p:cNvPr descr=" " id="37" name="Google Shape;37;p2"/>
          <p:cNvPicPr preferRelativeResize="0"/>
          <p:nvPr/>
        </p:nvPicPr>
        <p:blipFill rotWithShape="1">
          <a:blip r:embed="rId6">
            <a:alphaModFix/>
          </a:blip>
          <a:srcRect b="0" l="0" r="0" t="0"/>
          <a:stretch/>
        </p:blipFill>
        <p:spPr>
          <a:xfrm>
            <a:off x="584273" y="431800"/>
            <a:ext cx="1320965" cy="1320800"/>
          </a:xfrm>
          <a:prstGeom prst="rect">
            <a:avLst/>
          </a:prstGeom>
          <a:noFill/>
          <a:ln>
            <a:noFill/>
          </a:ln>
        </p:spPr>
      </p:pic>
      <p:pic>
        <p:nvPicPr>
          <p:cNvPr descr=" " id="38" name="Google Shape;38;p2"/>
          <p:cNvPicPr preferRelativeResize="0"/>
          <p:nvPr/>
        </p:nvPicPr>
        <p:blipFill rotWithShape="1">
          <a:blip r:embed="rId7">
            <a:alphaModFix/>
          </a:blip>
          <a:srcRect b="0" l="0" r="0" t="0"/>
          <a:stretch/>
        </p:blipFill>
        <p:spPr>
          <a:xfrm>
            <a:off x="11825178" y="11277600"/>
            <a:ext cx="736692" cy="723900"/>
          </a:xfrm>
          <a:prstGeom prst="rect">
            <a:avLst/>
          </a:prstGeom>
          <a:noFill/>
          <a:ln>
            <a:noFill/>
          </a:ln>
        </p:spPr>
      </p:pic>
      <p:pic>
        <p:nvPicPr>
          <p:cNvPr descr=" " id="39" name="Google Shape;39;p2"/>
          <p:cNvPicPr preferRelativeResize="0"/>
          <p:nvPr/>
        </p:nvPicPr>
        <p:blipFill rotWithShape="1">
          <a:blip r:embed="rId8">
            <a:alphaModFix/>
          </a:blip>
          <a:srcRect b="0" l="0" r="0" t="0"/>
          <a:stretch/>
        </p:blipFill>
        <p:spPr>
          <a:xfrm>
            <a:off x="3505638" y="8470900"/>
            <a:ext cx="1727416" cy="1727200"/>
          </a:xfrm>
          <a:prstGeom prst="rect">
            <a:avLst/>
          </a:prstGeom>
          <a:noFill/>
          <a:ln>
            <a:noFill/>
          </a:ln>
        </p:spPr>
      </p:pic>
      <p:pic>
        <p:nvPicPr>
          <p:cNvPr descr=" " id="40" name="Google Shape;40;p2"/>
          <p:cNvPicPr preferRelativeResize="0"/>
          <p:nvPr/>
        </p:nvPicPr>
        <p:blipFill rotWithShape="1">
          <a:blip r:embed="rId9">
            <a:alphaModFix/>
          </a:blip>
          <a:srcRect b="0" l="0" r="0" t="0"/>
          <a:stretch/>
        </p:blipFill>
        <p:spPr>
          <a:xfrm>
            <a:off x="18645930" y="2044700"/>
            <a:ext cx="647781" cy="647700"/>
          </a:xfrm>
          <a:prstGeom prst="rect">
            <a:avLst/>
          </a:prstGeom>
          <a:noFill/>
          <a:ln>
            <a:noFill/>
          </a:ln>
        </p:spPr>
      </p:pic>
      <p:pic>
        <p:nvPicPr>
          <p:cNvPr descr=" " id="41" name="Google Shape;41;p2"/>
          <p:cNvPicPr preferRelativeResize="0"/>
          <p:nvPr/>
        </p:nvPicPr>
        <p:blipFill rotWithShape="1">
          <a:blip r:embed="rId10">
            <a:alphaModFix/>
          </a:blip>
          <a:srcRect b="0" l="0" r="0" t="0"/>
          <a:stretch/>
        </p:blipFill>
        <p:spPr>
          <a:xfrm>
            <a:off x="1778222" y="4902200"/>
            <a:ext cx="647781" cy="647700"/>
          </a:xfrm>
          <a:prstGeom prst="rect">
            <a:avLst/>
          </a:prstGeom>
          <a:noFill/>
          <a:ln>
            <a:noFill/>
          </a:ln>
        </p:spPr>
      </p:pic>
      <p:pic>
        <p:nvPicPr>
          <p:cNvPr descr=" " id="42" name="Google Shape;42;p2"/>
          <p:cNvPicPr preferRelativeResize="0"/>
          <p:nvPr/>
        </p:nvPicPr>
        <p:blipFill rotWithShape="1">
          <a:blip r:embed="rId11">
            <a:alphaModFix/>
          </a:blip>
          <a:srcRect b="0" l="0" r="0" t="0"/>
          <a:stretch/>
        </p:blipFill>
        <p:spPr>
          <a:xfrm>
            <a:off x="19573146" y="8928100"/>
            <a:ext cx="901813" cy="800100"/>
          </a:xfrm>
          <a:prstGeom prst="rect">
            <a:avLst/>
          </a:prstGeom>
          <a:noFill/>
          <a:ln>
            <a:noFill/>
          </a:ln>
        </p:spPr>
      </p:pic>
      <p:pic>
        <p:nvPicPr>
          <p:cNvPr descr=" " id="43" name="Google Shape;43;p2"/>
          <p:cNvPicPr preferRelativeResize="0"/>
          <p:nvPr/>
        </p:nvPicPr>
        <p:blipFill rotWithShape="1">
          <a:blip r:embed="rId12">
            <a:alphaModFix/>
          </a:blip>
          <a:srcRect b="0" l="0" r="0" t="0"/>
          <a:stretch/>
        </p:blipFill>
        <p:spPr>
          <a:xfrm>
            <a:off x="3111889" y="2565400"/>
            <a:ext cx="1257457" cy="901700"/>
          </a:xfrm>
          <a:prstGeom prst="rect">
            <a:avLst/>
          </a:prstGeom>
          <a:noFill/>
          <a:ln>
            <a:noFill/>
          </a:ln>
        </p:spPr>
      </p:pic>
      <p:sp>
        <p:nvSpPr>
          <p:cNvPr id="44" name="Google Shape;44;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p2"/>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46" name="Google Shape;46;p2"/>
          <p:cNvSpPr/>
          <p:nvPr/>
        </p:nvSpPr>
        <p:spPr>
          <a:xfrm>
            <a:off x="8658249" y="4394200"/>
            <a:ext cx="7070550" cy="2764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DM Serif Display"/>
              <a:buNone/>
            </a:pPr>
            <a:r>
              <a:rPr b="0" i="0" lang="en-US" sz="12800" u="none" cap="none" strike="noStrike">
                <a:solidFill>
                  <a:srgbClr val="FFFFFF"/>
                </a:solidFill>
                <a:latin typeface="DM Serif Display"/>
                <a:ea typeface="DM Serif Display"/>
                <a:cs typeface="DM Serif Display"/>
                <a:sym typeface="DM Serif Display"/>
              </a:rPr>
              <a:t>Welcome</a:t>
            </a:r>
            <a:endParaRPr b="0" i="0" sz="12800" u="none" cap="none" strike="noStrike">
              <a:solidFill>
                <a:schemeClr val="dk1"/>
              </a:solidFill>
              <a:latin typeface="Calibri"/>
              <a:ea typeface="Calibri"/>
              <a:cs typeface="Calibri"/>
              <a:sym typeface="Calibri"/>
            </a:endParaRPr>
          </a:p>
        </p:txBody>
      </p:sp>
      <p:sp>
        <p:nvSpPr>
          <p:cNvPr id="47" name="Google Shape;47;p2"/>
          <p:cNvSpPr/>
          <p:nvPr/>
        </p:nvSpPr>
        <p:spPr>
          <a:xfrm>
            <a:off x="5000192" y="6921500"/>
            <a:ext cx="14399366" cy="2269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21B06"/>
        </a:solidFill>
      </p:bgPr>
    </p:bg>
    <p:spTree>
      <p:nvGrpSpPr>
        <p:cNvPr id="596" name="Shape 596"/>
        <p:cNvGrpSpPr/>
        <p:nvPr/>
      </p:nvGrpSpPr>
      <p:grpSpPr>
        <a:xfrm>
          <a:off x="0" y="0"/>
          <a:ext cx="0" cy="0"/>
          <a:chOff x="0" y="0"/>
          <a:chExt cx="0" cy="0"/>
        </a:xfrm>
      </p:grpSpPr>
      <p:pic>
        <p:nvPicPr>
          <p:cNvPr descr=" " id="597" name="Google Shape;597;p20"/>
          <p:cNvPicPr preferRelativeResize="0"/>
          <p:nvPr/>
        </p:nvPicPr>
        <p:blipFill rotWithShape="1">
          <a:blip r:embed="rId3">
            <a:alphaModFix/>
          </a:blip>
          <a:srcRect b="0" l="0" r="0" t="0"/>
          <a:stretch/>
        </p:blipFill>
        <p:spPr>
          <a:xfrm>
            <a:off x="0" y="0"/>
            <a:ext cx="13476384" cy="4559300"/>
          </a:xfrm>
          <a:prstGeom prst="rect">
            <a:avLst/>
          </a:prstGeom>
          <a:noFill/>
          <a:ln>
            <a:noFill/>
          </a:ln>
        </p:spPr>
      </p:pic>
      <p:pic>
        <p:nvPicPr>
          <p:cNvPr descr=" " id="598" name="Google Shape;598;p20"/>
          <p:cNvPicPr preferRelativeResize="0"/>
          <p:nvPr/>
        </p:nvPicPr>
        <p:blipFill rotWithShape="1">
          <a:blip r:embed="rId4">
            <a:alphaModFix/>
          </a:blip>
          <a:srcRect b="0" l="0" r="0" t="0"/>
          <a:stretch/>
        </p:blipFill>
        <p:spPr>
          <a:xfrm>
            <a:off x="11240905" y="4851400"/>
            <a:ext cx="13146143" cy="8864600"/>
          </a:xfrm>
          <a:prstGeom prst="rect">
            <a:avLst/>
          </a:prstGeom>
          <a:noFill/>
          <a:ln>
            <a:noFill/>
          </a:ln>
        </p:spPr>
      </p:pic>
      <p:pic>
        <p:nvPicPr>
          <p:cNvPr descr=" " id="599" name="Google Shape;599;p20"/>
          <p:cNvPicPr preferRelativeResize="0"/>
          <p:nvPr/>
        </p:nvPicPr>
        <p:blipFill rotWithShape="1">
          <a:blip r:embed="rId5">
            <a:alphaModFix/>
          </a:blip>
          <a:srcRect b="0" l="0" r="0" t="0"/>
          <a:stretch/>
        </p:blipFill>
        <p:spPr>
          <a:xfrm>
            <a:off x="927216" y="11963400"/>
            <a:ext cx="2248181" cy="1244600"/>
          </a:xfrm>
          <a:prstGeom prst="rect">
            <a:avLst/>
          </a:prstGeom>
          <a:noFill/>
          <a:ln>
            <a:noFill/>
          </a:ln>
        </p:spPr>
      </p:pic>
      <p:pic>
        <p:nvPicPr>
          <p:cNvPr descr=" " id="600" name="Google Shape;600;p20"/>
          <p:cNvPicPr preferRelativeResize="0"/>
          <p:nvPr/>
        </p:nvPicPr>
        <p:blipFill rotWithShape="1">
          <a:blip r:embed="rId6">
            <a:alphaModFix/>
          </a:blip>
          <a:srcRect b="0" l="0" r="0" t="0"/>
          <a:stretch/>
        </p:blipFill>
        <p:spPr>
          <a:xfrm>
            <a:off x="7405026" y="13114660"/>
            <a:ext cx="826499" cy="601340"/>
          </a:xfrm>
          <a:prstGeom prst="rect">
            <a:avLst/>
          </a:prstGeom>
          <a:noFill/>
          <a:ln>
            <a:noFill/>
          </a:ln>
        </p:spPr>
      </p:pic>
      <p:pic>
        <p:nvPicPr>
          <p:cNvPr descr=" " id="601" name="Google Shape;601;p20"/>
          <p:cNvPicPr preferRelativeResize="0"/>
          <p:nvPr/>
        </p:nvPicPr>
        <p:blipFill rotWithShape="1">
          <a:blip r:embed="rId7">
            <a:alphaModFix/>
          </a:blip>
          <a:srcRect b="0" l="0" r="0" t="0"/>
          <a:stretch/>
        </p:blipFill>
        <p:spPr>
          <a:xfrm>
            <a:off x="13590162" y="0"/>
            <a:ext cx="826499" cy="676250"/>
          </a:xfrm>
          <a:prstGeom prst="rect">
            <a:avLst/>
          </a:prstGeom>
          <a:noFill/>
          <a:ln>
            <a:noFill/>
          </a:ln>
        </p:spPr>
      </p:pic>
      <p:pic>
        <p:nvPicPr>
          <p:cNvPr descr=" " id="602" name="Google Shape;602;p20"/>
          <p:cNvPicPr preferRelativeResize="0"/>
          <p:nvPr/>
        </p:nvPicPr>
        <p:blipFill rotWithShape="1">
          <a:blip r:embed="rId8">
            <a:alphaModFix/>
          </a:blip>
          <a:srcRect b="0" l="0" r="0" t="0"/>
          <a:stretch/>
        </p:blipFill>
        <p:spPr>
          <a:xfrm>
            <a:off x="1650310" y="5105400"/>
            <a:ext cx="826499" cy="826393"/>
          </a:xfrm>
          <a:prstGeom prst="rect">
            <a:avLst/>
          </a:prstGeom>
          <a:noFill/>
          <a:ln>
            <a:noFill/>
          </a:ln>
        </p:spPr>
      </p:pic>
      <p:sp>
        <p:nvSpPr>
          <p:cNvPr id="603" name="Google Shape;603;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p2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605" name="Google Shape;605;p20"/>
          <p:cNvSpPr/>
          <p:nvPr/>
        </p:nvSpPr>
        <p:spPr>
          <a:xfrm>
            <a:off x="6414302" y="2565400"/>
            <a:ext cx="6604826"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0"/>
          <p:cNvSpPr/>
          <p:nvPr/>
        </p:nvSpPr>
        <p:spPr>
          <a:xfrm>
            <a:off x="6414302" y="2724150"/>
            <a:ext cx="571571"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0"/>
          <p:cNvSpPr/>
          <p:nvPr/>
        </p:nvSpPr>
        <p:spPr>
          <a:xfrm>
            <a:off x="6414302" y="2724150"/>
            <a:ext cx="1113506"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DM Serif Display"/>
              <a:buNone/>
            </a:pPr>
            <a:r>
              <a:rPr b="0" i="0" lang="en-US" sz="12800" u="none" cap="none" strike="noStrike">
                <a:solidFill>
                  <a:srgbClr val="FFFFFF"/>
                </a:solidFill>
                <a:latin typeface="DM Serif Display"/>
                <a:ea typeface="DM Serif Display"/>
                <a:cs typeface="DM Serif Display"/>
                <a:sym typeface="DM Serif Display"/>
              </a:rPr>
              <a:t>1</a:t>
            </a:r>
            <a:endParaRPr b="0" i="0" sz="12800" u="none" cap="none" strike="noStrike">
              <a:solidFill>
                <a:schemeClr val="dk1"/>
              </a:solidFill>
              <a:latin typeface="Calibri"/>
              <a:ea typeface="Calibri"/>
              <a:cs typeface="Calibri"/>
              <a:sym typeface="Calibri"/>
            </a:endParaRPr>
          </a:p>
        </p:txBody>
      </p:sp>
      <p:sp>
        <p:nvSpPr>
          <p:cNvPr id="608" name="Google Shape;608;p20"/>
          <p:cNvSpPr/>
          <p:nvPr/>
        </p:nvSpPr>
        <p:spPr>
          <a:xfrm>
            <a:off x="7189099" y="2565400"/>
            <a:ext cx="5830029"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0"/>
          <p:cNvSpPr/>
          <p:nvPr/>
        </p:nvSpPr>
        <p:spPr>
          <a:xfrm>
            <a:off x="7189099" y="2565400"/>
            <a:ext cx="6033254"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Discover the secrets</a:t>
            </a:r>
            <a:endParaRPr b="0" i="0" sz="4800" u="none" cap="none" strike="noStrike">
              <a:solidFill>
                <a:schemeClr val="dk1"/>
              </a:solidFill>
              <a:latin typeface="Calibri"/>
              <a:ea typeface="Calibri"/>
              <a:cs typeface="Calibri"/>
              <a:sym typeface="Calibri"/>
            </a:endParaRPr>
          </a:p>
        </p:txBody>
      </p:sp>
      <p:sp>
        <p:nvSpPr>
          <p:cNvPr id="610" name="Google Shape;610;p20"/>
          <p:cNvSpPr/>
          <p:nvPr/>
        </p:nvSpPr>
        <p:spPr>
          <a:xfrm>
            <a:off x="7189099" y="3505200"/>
            <a:ext cx="596551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611" name="Google Shape;611;p20"/>
          <p:cNvSpPr/>
          <p:nvPr/>
        </p:nvSpPr>
        <p:spPr>
          <a:xfrm>
            <a:off x="3022978" y="7962900"/>
            <a:ext cx="6604826"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0"/>
          <p:cNvSpPr/>
          <p:nvPr/>
        </p:nvSpPr>
        <p:spPr>
          <a:xfrm>
            <a:off x="3022978" y="8388350"/>
            <a:ext cx="87641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0"/>
          <p:cNvSpPr/>
          <p:nvPr/>
        </p:nvSpPr>
        <p:spPr>
          <a:xfrm>
            <a:off x="3022978" y="8388350"/>
            <a:ext cx="141834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DM Serif Display"/>
              <a:buNone/>
            </a:pPr>
            <a:r>
              <a:rPr b="0" i="0" lang="en-US" sz="12800" u="none" cap="none" strike="noStrike">
                <a:solidFill>
                  <a:srgbClr val="FFFFFF"/>
                </a:solidFill>
                <a:latin typeface="DM Serif Display"/>
                <a:ea typeface="DM Serif Display"/>
                <a:cs typeface="DM Serif Display"/>
                <a:sym typeface="DM Serif Display"/>
              </a:rPr>
              <a:t>3</a:t>
            </a:r>
            <a:endParaRPr b="0" i="0" sz="12800" u="none" cap="none" strike="noStrike">
              <a:solidFill>
                <a:schemeClr val="dk1"/>
              </a:solidFill>
              <a:latin typeface="Calibri"/>
              <a:ea typeface="Calibri"/>
              <a:cs typeface="Calibri"/>
              <a:sym typeface="Calibri"/>
            </a:endParaRPr>
          </a:p>
        </p:txBody>
      </p:sp>
      <p:sp>
        <p:nvSpPr>
          <p:cNvPr id="614" name="Google Shape;614;p20"/>
          <p:cNvSpPr/>
          <p:nvPr/>
        </p:nvSpPr>
        <p:spPr>
          <a:xfrm>
            <a:off x="4102613" y="7962900"/>
            <a:ext cx="5525191"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0"/>
          <p:cNvSpPr/>
          <p:nvPr/>
        </p:nvSpPr>
        <p:spPr>
          <a:xfrm>
            <a:off x="4102613" y="7962900"/>
            <a:ext cx="572841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Meet the creatures</a:t>
            </a:r>
            <a:endParaRPr b="0" i="0" sz="4800" u="none" cap="none" strike="noStrike">
              <a:solidFill>
                <a:schemeClr val="dk1"/>
              </a:solidFill>
              <a:latin typeface="Calibri"/>
              <a:ea typeface="Calibri"/>
              <a:cs typeface="Calibri"/>
              <a:sym typeface="Calibri"/>
            </a:endParaRPr>
          </a:p>
        </p:txBody>
      </p:sp>
      <p:sp>
        <p:nvSpPr>
          <p:cNvPr id="616" name="Google Shape;616;p20"/>
          <p:cNvSpPr/>
          <p:nvPr/>
        </p:nvSpPr>
        <p:spPr>
          <a:xfrm>
            <a:off x="4102613" y="8902700"/>
            <a:ext cx="5660674"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617" name="Google Shape;617;p20"/>
          <p:cNvSpPr/>
          <p:nvPr/>
        </p:nvSpPr>
        <p:spPr>
          <a:xfrm>
            <a:off x="10529616" y="7962900"/>
            <a:ext cx="6604826"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0"/>
          <p:cNvSpPr/>
          <p:nvPr/>
        </p:nvSpPr>
        <p:spPr>
          <a:xfrm>
            <a:off x="10529616" y="8388350"/>
            <a:ext cx="87641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0"/>
          <p:cNvSpPr/>
          <p:nvPr/>
        </p:nvSpPr>
        <p:spPr>
          <a:xfrm>
            <a:off x="10529616" y="8388350"/>
            <a:ext cx="141834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DM Serif Display"/>
              <a:buNone/>
            </a:pPr>
            <a:r>
              <a:rPr b="0" i="0" lang="en-US" sz="12800" u="none" cap="none" strike="noStrike">
                <a:solidFill>
                  <a:srgbClr val="FFFFFF"/>
                </a:solidFill>
                <a:latin typeface="DM Serif Display"/>
                <a:ea typeface="DM Serif Display"/>
                <a:cs typeface="DM Serif Display"/>
                <a:sym typeface="DM Serif Display"/>
              </a:rPr>
              <a:t>4</a:t>
            </a:r>
            <a:endParaRPr b="0" i="0" sz="12800" u="none" cap="none" strike="noStrike">
              <a:solidFill>
                <a:schemeClr val="dk1"/>
              </a:solidFill>
              <a:latin typeface="Calibri"/>
              <a:ea typeface="Calibri"/>
              <a:cs typeface="Calibri"/>
              <a:sym typeface="Calibri"/>
            </a:endParaRPr>
          </a:p>
        </p:txBody>
      </p:sp>
      <p:sp>
        <p:nvSpPr>
          <p:cNvPr id="620" name="Google Shape;620;p20"/>
          <p:cNvSpPr/>
          <p:nvPr/>
        </p:nvSpPr>
        <p:spPr>
          <a:xfrm>
            <a:off x="11609251" y="7962900"/>
            <a:ext cx="5525191"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0"/>
          <p:cNvSpPr/>
          <p:nvPr/>
        </p:nvSpPr>
        <p:spPr>
          <a:xfrm>
            <a:off x="11609251" y="7962900"/>
            <a:ext cx="572841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Uncover the magic</a:t>
            </a:r>
            <a:endParaRPr b="0" i="0" sz="4800" u="none" cap="none" strike="noStrike">
              <a:solidFill>
                <a:schemeClr val="dk1"/>
              </a:solidFill>
              <a:latin typeface="Calibri"/>
              <a:ea typeface="Calibri"/>
              <a:cs typeface="Calibri"/>
              <a:sym typeface="Calibri"/>
            </a:endParaRPr>
          </a:p>
        </p:txBody>
      </p:sp>
      <p:sp>
        <p:nvSpPr>
          <p:cNvPr id="622" name="Google Shape;622;p20"/>
          <p:cNvSpPr/>
          <p:nvPr/>
        </p:nvSpPr>
        <p:spPr>
          <a:xfrm>
            <a:off x="11609251" y="8902700"/>
            <a:ext cx="5660674"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623" name="Google Shape;623;p20"/>
          <p:cNvSpPr/>
          <p:nvPr/>
        </p:nvSpPr>
        <p:spPr>
          <a:xfrm>
            <a:off x="13920940" y="2565400"/>
            <a:ext cx="6604826"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0"/>
          <p:cNvSpPr/>
          <p:nvPr/>
        </p:nvSpPr>
        <p:spPr>
          <a:xfrm>
            <a:off x="13920940" y="2724150"/>
            <a:ext cx="87641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0"/>
          <p:cNvSpPr/>
          <p:nvPr/>
        </p:nvSpPr>
        <p:spPr>
          <a:xfrm>
            <a:off x="13920940" y="2724150"/>
            <a:ext cx="141834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DM Serif Display"/>
              <a:buNone/>
            </a:pPr>
            <a:r>
              <a:rPr b="0" i="0" lang="en-US" sz="12800" u="none" cap="none" strike="noStrike">
                <a:solidFill>
                  <a:srgbClr val="FFFFFF"/>
                </a:solidFill>
                <a:latin typeface="DM Serif Display"/>
                <a:ea typeface="DM Serif Display"/>
                <a:cs typeface="DM Serif Display"/>
                <a:sym typeface="DM Serif Display"/>
              </a:rPr>
              <a:t>2</a:t>
            </a:r>
            <a:endParaRPr b="0" i="0" sz="12800" u="none" cap="none" strike="noStrike">
              <a:solidFill>
                <a:schemeClr val="dk1"/>
              </a:solidFill>
              <a:latin typeface="Calibri"/>
              <a:ea typeface="Calibri"/>
              <a:cs typeface="Calibri"/>
              <a:sym typeface="Calibri"/>
            </a:endParaRPr>
          </a:p>
        </p:txBody>
      </p:sp>
      <p:sp>
        <p:nvSpPr>
          <p:cNvPr id="626" name="Google Shape;626;p20"/>
          <p:cNvSpPr/>
          <p:nvPr/>
        </p:nvSpPr>
        <p:spPr>
          <a:xfrm>
            <a:off x="15000575" y="2565400"/>
            <a:ext cx="5525191"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0"/>
          <p:cNvSpPr/>
          <p:nvPr/>
        </p:nvSpPr>
        <p:spPr>
          <a:xfrm>
            <a:off x="15000575" y="2565400"/>
            <a:ext cx="572841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Find your own path</a:t>
            </a:r>
            <a:endParaRPr b="0" i="0" sz="4800" u="none" cap="none" strike="noStrike">
              <a:solidFill>
                <a:schemeClr val="dk1"/>
              </a:solidFill>
              <a:latin typeface="Calibri"/>
              <a:ea typeface="Calibri"/>
              <a:cs typeface="Calibri"/>
              <a:sym typeface="Calibri"/>
            </a:endParaRPr>
          </a:p>
        </p:txBody>
      </p:sp>
      <p:sp>
        <p:nvSpPr>
          <p:cNvPr id="628" name="Google Shape;628;p20"/>
          <p:cNvSpPr/>
          <p:nvPr/>
        </p:nvSpPr>
        <p:spPr>
          <a:xfrm>
            <a:off x="15000575" y="3505200"/>
            <a:ext cx="5660674"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pic>
        <p:nvPicPr>
          <p:cNvPr descr=" " id="629" name="Google Shape;629;p20"/>
          <p:cNvPicPr preferRelativeResize="0"/>
          <p:nvPr/>
        </p:nvPicPr>
        <p:blipFill rotWithShape="1">
          <a:blip r:embed="rId10">
            <a:alphaModFix/>
          </a:blip>
          <a:srcRect b="0" l="0" r="0" t="0"/>
          <a:stretch/>
        </p:blipFill>
        <p:spPr>
          <a:xfrm>
            <a:off x="3010276" y="1181100"/>
            <a:ext cx="2187008" cy="3672309"/>
          </a:xfrm>
          <a:prstGeom prst="rect">
            <a:avLst/>
          </a:prstGeom>
          <a:noFill/>
          <a:ln>
            <a:noFill/>
          </a:ln>
        </p:spPr>
      </p:pic>
      <p:pic>
        <p:nvPicPr>
          <p:cNvPr descr=" " id="630" name="Google Shape;630;p20"/>
          <p:cNvPicPr preferRelativeResize="0"/>
          <p:nvPr/>
        </p:nvPicPr>
        <p:blipFill rotWithShape="1">
          <a:blip r:embed="rId11">
            <a:alphaModFix/>
          </a:blip>
          <a:srcRect b="0" l="0" r="0" t="0"/>
          <a:stretch/>
        </p:blipFill>
        <p:spPr>
          <a:xfrm>
            <a:off x="18455407" y="7378700"/>
            <a:ext cx="2674797" cy="42319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2319"/>
        </a:solidFill>
      </p:bgPr>
    </p:bg>
    <p:spTree>
      <p:nvGrpSpPr>
        <p:cNvPr id="635" name="Shape 635"/>
        <p:cNvGrpSpPr/>
        <p:nvPr/>
      </p:nvGrpSpPr>
      <p:grpSpPr>
        <a:xfrm>
          <a:off x="0" y="0"/>
          <a:ext cx="0" cy="0"/>
          <a:chOff x="0" y="0"/>
          <a:chExt cx="0" cy="0"/>
        </a:xfrm>
      </p:grpSpPr>
      <p:pic>
        <p:nvPicPr>
          <p:cNvPr descr=" " id="636" name="Google Shape;636;p21"/>
          <p:cNvPicPr preferRelativeResize="0"/>
          <p:nvPr/>
        </p:nvPicPr>
        <p:blipFill rotWithShape="1">
          <a:blip r:embed="rId3">
            <a:alphaModFix/>
          </a:blip>
          <a:srcRect b="0" l="0" r="0" t="0"/>
          <a:stretch/>
        </p:blipFill>
        <p:spPr>
          <a:xfrm>
            <a:off x="0" y="0"/>
            <a:ext cx="5931641" cy="13716000"/>
          </a:xfrm>
          <a:prstGeom prst="rect">
            <a:avLst/>
          </a:prstGeom>
          <a:noFill/>
          <a:ln>
            <a:noFill/>
          </a:ln>
        </p:spPr>
      </p:pic>
      <p:pic>
        <p:nvPicPr>
          <p:cNvPr descr=" " id="637" name="Google Shape;637;p21"/>
          <p:cNvPicPr preferRelativeResize="0"/>
          <p:nvPr/>
        </p:nvPicPr>
        <p:blipFill rotWithShape="1">
          <a:blip r:embed="rId4">
            <a:alphaModFix/>
          </a:blip>
          <a:srcRect b="0" l="0" r="0" t="0"/>
          <a:stretch/>
        </p:blipFill>
        <p:spPr>
          <a:xfrm>
            <a:off x="17794924" y="0"/>
            <a:ext cx="6592124" cy="13716000"/>
          </a:xfrm>
          <a:prstGeom prst="rect">
            <a:avLst/>
          </a:prstGeom>
          <a:noFill/>
          <a:ln>
            <a:noFill/>
          </a:ln>
        </p:spPr>
      </p:pic>
      <p:pic>
        <p:nvPicPr>
          <p:cNvPr descr=" " id="638" name="Google Shape;638;p21"/>
          <p:cNvPicPr preferRelativeResize="0"/>
          <p:nvPr/>
        </p:nvPicPr>
        <p:blipFill rotWithShape="1">
          <a:blip r:embed="rId5">
            <a:alphaModFix/>
          </a:blip>
          <a:srcRect b="0" l="0" r="0" t="0"/>
          <a:stretch/>
        </p:blipFill>
        <p:spPr>
          <a:xfrm>
            <a:off x="12193524" y="11950700"/>
            <a:ext cx="1663908" cy="1270000"/>
          </a:xfrm>
          <a:prstGeom prst="rect">
            <a:avLst/>
          </a:prstGeom>
          <a:noFill/>
          <a:ln>
            <a:noFill/>
          </a:ln>
        </p:spPr>
      </p:pic>
      <p:pic>
        <p:nvPicPr>
          <p:cNvPr descr=" " id="639" name="Google Shape;639;p21"/>
          <p:cNvPicPr preferRelativeResize="0"/>
          <p:nvPr/>
        </p:nvPicPr>
        <p:blipFill rotWithShape="1">
          <a:blip r:embed="rId6">
            <a:alphaModFix/>
          </a:blip>
          <a:srcRect b="0" l="0" r="0" t="0"/>
          <a:stretch/>
        </p:blipFill>
        <p:spPr>
          <a:xfrm>
            <a:off x="22583423" y="11188700"/>
            <a:ext cx="838305" cy="596900"/>
          </a:xfrm>
          <a:prstGeom prst="rect">
            <a:avLst/>
          </a:prstGeom>
          <a:noFill/>
          <a:ln>
            <a:noFill/>
          </a:ln>
        </p:spPr>
      </p:pic>
      <p:pic>
        <p:nvPicPr>
          <p:cNvPr descr=" " id="640" name="Google Shape;640;p21"/>
          <p:cNvPicPr preferRelativeResize="0"/>
          <p:nvPr/>
        </p:nvPicPr>
        <p:blipFill rotWithShape="1">
          <a:blip r:embed="rId7">
            <a:alphaModFix/>
          </a:blip>
          <a:srcRect b="0" l="0" r="0" t="0"/>
          <a:stretch/>
        </p:blipFill>
        <p:spPr>
          <a:xfrm>
            <a:off x="1168546" y="11137900"/>
            <a:ext cx="1092337" cy="965200"/>
          </a:xfrm>
          <a:prstGeom prst="rect">
            <a:avLst/>
          </a:prstGeom>
          <a:noFill/>
          <a:ln>
            <a:noFill/>
          </a:ln>
        </p:spPr>
      </p:pic>
      <p:sp>
        <p:nvSpPr>
          <p:cNvPr id="641" name="Google Shape;641;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p2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643" name="Google Shape;643;p21"/>
          <p:cNvPicPr preferRelativeResize="0"/>
          <p:nvPr/>
        </p:nvPicPr>
        <p:blipFill rotWithShape="1">
          <a:blip r:embed="rId9">
            <a:alphaModFix/>
          </a:blip>
          <a:srcRect b="0" l="0" r="0" t="0"/>
          <a:stretch/>
        </p:blipFill>
        <p:spPr>
          <a:xfrm>
            <a:off x="8522765" y="3810000"/>
            <a:ext cx="14479810" cy="7861300"/>
          </a:xfrm>
          <a:prstGeom prst="rect">
            <a:avLst/>
          </a:prstGeom>
          <a:noFill/>
          <a:ln>
            <a:noFill/>
          </a:ln>
        </p:spPr>
      </p:pic>
      <p:sp>
        <p:nvSpPr>
          <p:cNvPr id="644" name="Google Shape;644;p21"/>
          <p:cNvSpPr/>
          <p:nvPr/>
        </p:nvSpPr>
        <p:spPr>
          <a:xfrm>
            <a:off x="5012893" y="1066800"/>
            <a:ext cx="14348560"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Fantasy Realm at a Glance</a:t>
            </a:r>
            <a:endParaRPr b="0" i="0" sz="8000" u="none" cap="none" strike="noStrike">
              <a:solidFill>
                <a:schemeClr val="dk1"/>
              </a:solidFill>
              <a:latin typeface="Calibri"/>
              <a:ea typeface="Calibri"/>
              <a:cs typeface="Calibri"/>
              <a:sym typeface="Calibri"/>
            </a:endParaRPr>
          </a:p>
        </p:txBody>
      </p:sp>
      <p:sp>
        <p:nvSpPr>
          <p:cNvPr id="645" name="Google Shape;645;p21"/>
          <p:cNvSpPr/>
          <p:nvPr/>
        </p:nvSpPr>
        <p:spPr>
          <a:xfrm>
            <a:off x="1714714" y="33909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1"/>
          <p:cNvSpPr/>
          <p:nvPr/>
        </p:nvSpPr>
        <p:spPr>
          <a:xfrm>
            <a:off x="1714714" y="33909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1"/>
          <p:cNvSpPr/>
          <p:nvPr/>
        </p:nvSpPr>
        <p:spPr>
          <a:xfrm>
            <a:off x="1714714" y="33909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The Enchanted Forest</a:t>
            </a:r>
            <a:endParaRPr b="0" i="0" sz="4800" u="none" cap="none" strike="noStrike">
              <a:solidFill>
                <a:schemeClr val="dk1"/>
              </a:solidFill>
              <a:latin typeface="Calibri"/>
              <a:ea typeface="Calibri"/>
              <a:cs typeface="Calibri"/>
              <a:sym typeface="Calibri"/>
            </a:endParaRPr>
          </a:p>
        </p:txBody>
      </p:sp>
      <p:sp>
        <p:nvSpPr>
          <p:cNvPr id="648" name="Google Shape;648;p21"/>
          <p:cNvSpPr/>
          <p:nvPr/>
        </p:nvSpPr>
        <p:spPr>
          <a:xfrm>
            <a:off x="1714714" y="43307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649" name="Google Shape;649;p21"/>
          <p:cNvSpPr/>
          <p:nvPr/>
        </p:nvSpPr>
        <p:spPr>
          <a:xfrm>
            <a:off x="1714714" y="6286500"/>
            <a:ext cx="693506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1"/>
          <p:cNvSpPr/>
          <p:nvPr/>
        </p:nvSpPr>
        <p:spPr>
          <a:xfrm>
            <a:off x="1714714" y="6286500"/>
            <a:ext cx="693506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1"/>
          <p:cNvSpPr/>
          <p:nvPr/>
        </p:nvSpPr>
        <p:spPr>
          <a:xfrm>
            <a:off x="1714714" y="62865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The Crystal Caves</a:t>
            </a:r>
            <a:endParaRPr b="0" i="0" sz="4800" u="none" cap="none" strike="noStrike">
              <a:solidFill>
                <a:schemeClr val="dk1"/>
              </a:solidFill>
              <a:latin typeface="Calibri"/>
              <a:ea typeface="Calibri"/>
              <a:cs typeface="Calibri"/>
              <a:sym typeface="Calibri"/>
            </a:endParaRPr>
          </a:p>
        </p:txBody>
      </p:sp>
      <p:sp>
        <p:nvSpPr>
          <p:cNvPr id="652" name="Google Shape;652;p21"/>
          <p:cNvSpPr/>
          <p:nvPr/>
        </p:nvSpPr>
        <p:spPr>
          <a:xfrm>
            <a:off x="1714714" y="7226300"/>
            <a:ext cx="7070550"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653" name="Google Shape;653;p21"/>
          <p:cNvSpPr/>
          <p:nvPr/>
        </p:nvSpPr>
        <p:spPr>
          <a:xfrm>
            <a:off x="1714714" y="97155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1"/>
          <p:cNvSpPr/>
          <p:nvPr/>
        </p:nvSpPr>
        <p:spPr>
          <a:xfrm>
            <a:off x="1714714" y="97155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1"/>
          <p:cNvSpPr/>
          <p:nvPr/>
        </p:nvSpPr>
        <p:spPr>
          <a:xfrm>
            <a:off x="1714714" y="97155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The Dragon's Lair</a:t>
            </a:r>
            <a:endParaRPr b="0" i="0" sz="4800" u="none" cap="none" strike="noStrike">
              <a:solidFill>
                <a:schemeClr val="dk1"/>
              </a:solidFill>
              <a:latin typeface="Calibri"/>
              <a:ea typeface="Calibri"/>
              <a:cs typeface="Calibri"/>
              <a:sym typeface="Calibri"/>
            </a:endParaRPr>
          </a:p>
        </p:txBody>
      </p:sp>
      <p:sp>
        <p:nvSpPr>
          <p:cNvPr id="656" name="Google Shape;656;p21"/>
          <p:cNvSpPr/>
          <p:nvPr/>
        </p:nvSpPr>
        <p:spPr>
          <a:xfrm>
            <a:off x="1714714" y="106553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B148"/>
        </a:solidFill>
      </p:bgPr>
    </p:bg>
    <p:spTree>
      <p:nvGrpSpPr>
        <p:cNvPr id="661" name="Shape 661"/>
        <p:cNvGrpSpPr/>
        <p:nvPr/>
      </p:nvGrpSpPr>
      <p:grpSpPr>
        <a:xfrm>
          <a:off x="0" y="0"/>
          <a:ext cx="0" cy="0"/>
          <a:chOff x="0" y="0"/>
          <a:chExt cx="0" cy="0"/>
        </a:xfrm>
      </p:grpSpPr>
      <p:pic>
        <p:nvPicPr>
          <p:cNvPr descr=" " id="662" name="Google Shape;662;p22"/>
          <p:cNvPicPr preferRelativeResize="0"/>
          <p:nvPr/>
        </p:nvPicPr>
        <p:blipFill rotWithShape="1">
          <a:blip r:embed="rId3">
            <a:alphaModFix/>
          </a:blip>
          <a:srcRect b="0" l="0" r="0" t="0"/>
          <a:stretch/>
        </p:blipFill>
        <p:spPr>
          <a:xfrm>
            <a:off x="15394324" y="0"/>
            <a:ext cx="8992724" cy="11849100"/>
          </a:xfrm>
          <a:prstGeom prst="rect">
            <a:avLst/>
          </a:prstGeom>
          <a:noFill/>
          <a:ln>
            <a:noFill/>
          </a:ln>
        </p:spPr>
      </p:pic>
      <p:pic>
        <p:nvPicPr>
          <p:cNvPr descr=" " id="663" name="Google Shape;663;p22"/>
          <p:cNvPicPr preferRelativeResize="0"/>
          <p:nvPr/>
        </p:nvPicPr>
        <p:blipFill rotWithShape="1">
          <a:blip r:embed="rId4">
            <a:alphaModFix/>
          </a:blip>
          <a:srcRect b="0" l="0" r="0" t="0"/>
          <a:stretch/>
        </p:blipFill>
        <p:spPr>
          <a:xfrm>
            <a:off x="0" y="3873500"/>
            <a:ext cx="6312689" cy="9842500"/>
          </a:xfrm>
          <a:prstGeom prst="rect">
            <a:avLst/>
          </a:prstGeom>
          <a:noFill/>
          <a:ln>
            <a:noFill/>
          </a:ln>
        </p:spPr>
      </p:pic>
      <p:pic>
        <p:nvPicPr>
          <p:cNvPr descr=" " id="664" name="Google Shape;664;p22"/>
          <p:cNvPicPr preferRelativeResize="0"/>
          <p:nvPr/>
        </p:nvPicPr>
        <p:blipFill rotWithShape="1">
          <a:blip r:embed="rId5">
            <a:alphaModFix/>
          </a:blip>
          <a:srcRect b="0" l="0" r="0" t="0"/>
          <a:stretch/>
        </p:blipFill>
        <p:spPr>
          <a:xfrm>
            <a:off x="19966896" y="11849100"/>
            <a:ext cx="3277010" cy="1397000"/>
          </a:xfrm>
          <a:prstGeom prst="rect">
            <a:avLst/>
          </a:prstGeom>
          <a:noFill/>
          <a:ln>
            <a:noFill/>
          </a:ln>
        </p:spPr>
      </p:pic>
      <p:pic>
        <p:nvPicPr>
          <p:cNvPr descr=" " id="665" name="Google Shape;665;p22"/>
          <p:cNvPicPr preferRelativeResize="0"/>
          <p:nvPr/>
        </p:nvPicPr>
        <p:blipFill rotWithShape="1">
          <a:blip r:embed="rId6">
            <a:alphaModFix/>
          </a:blip>
          <a:srcRect b="0" l="0" r="0" t="0"/>
          <a:stretch/>
        </p:blipFill>
        <p:spPr>
          <a:xfrm>
            <a:off x="20005000" y="1879600"/>
            <a:ext cx="1092337" cy="1092200"/>
          </a:xfrm>
          <a:prstGeom prst="rect">
            <a:avLst/>
          </a:prstGeom>
          <a:noFill/>
          <a:ln>
            <a:noFill/>
          </a:ln>
        </p:spPr>
      </p:pic>
      <p:pic>
        <p:nvPicPr>
          <p:cNvPr descr=" " id="666" name="Google Shape;666;p22"/>
          <p:cNvPicPr preferRelativeResize="0"/>
          <p:nvPr/>
        </p:nvPicPr>
        <p:blipFill rotWithShape="1">
          <a:blip r:embed="rId6">
            <a:alphaModFix/>
          </a:blip>
          <a:srcRect b="0" l="0" r="0" t="0"/>
          <a:stretch/>
        </p:blipFill>
        <p:spPr>
          <a:xfrm>
            <a:off x="18506213" y="10223500"/>
            <a:ext cx="1092337" cy="1092200"/>
          </a:xfrm>
          <a:prstGeom prst="rect">
            <a:avLst/>
          </a:prstGeom>
          <a:noFill/>
          <a:ln>
            <a:noFill/>
          </a:ln>
        </p:spPr>
      </p:pic>
      <p:pic>
        <p:nvPicPr>
          <p:cNvPr descr=" " id="667" name="Google Shape;667;p22"/>
          <p:cNvPicPr preferRelativeResize="0"/>
          <p:nvPr/>
        </p:nvPicPr>
        <p:blipFill rotWithShape="1">
          <a:blip r:embed="rId7">
            <a:alphaModFix/>
          </a:blip>
          <a:srcRect b="0" l="0" r="0" t="0"/>
          <a:stretch/>
        </p:blipFill>
        <p:spPr>
          <a:xfrm>
            <a:off x="1422578" y="698500"/>
            <a:ext cx="1092337" cy="1092200"/>
          </a:xfrm>
          <a:prstGeom prst="rect">
            <a:avLst/>
          </a:prstGeom>
          <a:noFill/>
          <a:ln>
            <a:noFill/>
          </a:ln>
        </p:spPr>
      </p:pic>
      <p:pic>
        <p:nvPicPr>
          <p:cNvPr descr=" " id="668" name="Google Shape;668;p22"/>
          <p:cNvPicPr preferRelativeResize="0"/>
          <p:nvPr/>
        </p:nvPicPr>
        <p:blipFill rotWithShape="1">
          <a:blip r:embed="rId7">
            <a:alphaModFix/>
          </a:blip>
          <a:srcRect b="0" l="0" r="0" t="0"/>
          <a:stretch/>
        </p:blipFill>
        <p:spPr>
          <a:xfrm>
            <a:off x="2083060" y="10756900"/>
            <a:ext cx="1092337" cy="1092200"/>
          </a:xfrm>
          <a:prstGeom prst="rect">
            <a:avLst/>
          </a:prstGeom>
          <a:noFill/>
          <a:ln>
            <a:noFill/>
          </a:ln>
        </p:spPr>
      </p:pic>
      <p:sp>
        <p:nvSpPr>
          <p:cNvPr id="669" name="Google Shape;669;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0" name="Google Shape;670;p2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71" name="Google Shape;671;p22"/>
          <p:cNvSpPr/>
          <p:nvPr/>
        </p:nvSpPr>
        <p:spPr>
          <a:xfrm>
            <a:off x="6054423" y="1104900"/>
            <a:ext cx="12278201"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The Timeline</a:t>
            </a:r>
            <a:endParaRPr b="0" i="0" sz="8000" u="none" cap="none" strike="noStrike">
              <a:solidFill>
                <a:schemeClr val="dk1"/>
              </a:solidFill>
              <a:latin typeface="Calibri"/>
              <a:ea typeface="Calibri"/>
              <a:cs typeface="Calibri"/>
              <a:sym typeface="Calibri"/>
            </a:endParaRPr>
          </a:p>
        </p:txBody>
      </p:sp>
      <p:sp>
        <p:nvSpPr>
          <p:cNvPr id="672" name="Google Shape;672;p22"/>
          <p:cNvSpPr/>
          <p:nvPr/>
        </p:nvSpPr>
        <p:spPr>
          <a:xfrm>
            <a:off x="0" y="3289300"/>
            <a:ext cx="24387048"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2"/>
          <p:cNvSpPr/>
          <p:nvPr/>
        </p:nvSpPr>
        <p:spPr>
          <a:xfrm>
            <a:off x="0" y="79248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4" name="Google Shape;674;p22"/>
          <p:cNvPicPr preferRelativeResize="0"/>
          <p:nvPr/>
        </p:nvPicPr>
        <p:blipFill rotWithShape="1">
          <a:blip r:embed="rId9">
            <a:alphaModFix/>
          </a:blip>
          <a:srcRect b="0" l="0" r="0" t="0"/>
          <a:stretch/>
        </p:blipFill>
        <p:spPr>
          <a:xfrm>
            <a:off x="0" y="7912100"/>
            <a:ext cx="24387048" cy="12700"/>
          </a:xfrm>
          <a:prstGeom prst="rect">
            <a:avLst/>
          </a:prstGeom>
          <a:noFill/>
          <a:ln>
            <a:noFill/>
          </a:ln>
        </p:spPr>
      </p:pic>
      <p:pic>
        <p:nvPicPr>
          <p:cNvPr descr=" " id="675" name="Google Shape;675;p22"/>
          <p:cNvPicPr preferRelativeResize="0"/>
          <p:nvPr/>
        </p:nvPicPr>
        <p:blipFill rotWithShape="1">
          <a:blip r:embed="rId10">
            <a:alphaModFix/>
          </a:blip>
          <a:srcRect b="0" l="0" r="0" t="0"/>
          <a:stretch/>
        </p:blipFill>
        <p:spPr>
          <a:xfrm>
            <a:off x="1244756" y="5016500"/>
            <a:ext cx="190524" cy="2908300"/>
          </a:xfrm>
          <a:prstGeom prst="rect">
            <a:avLst/>
          </a:prstGeom>
          <a:noFill/>
          <a:ln>
            <a:noFill/>
          </a:ln>
        </p:spPr>
      </p:pic>
      <p:pic>
        <p:nvPicPr>
          <p:cNvPr descr=" " id="676" name="Google Shape;676;p22"/>
          <p:cNvPicPr preferRelativeResize="0"/>
          <p:nvPr/>
        </p:nvPicPr>
        <p:blipFill rotWithShape="1">
          <a:blip r:embed="rId11">
            <a:alphaModFix/>
          </a:blip>
          <a:srcRect b="0" l="0" r="0" t="0"/>
          <a:stretch/>
        </p:blipFill>
        <p:spPr>
          <a:xfrm>
            <a:off x="12561870" y="3505200"/>
            <a:ext cx="190524" cy="4419600"/>
          </a:xfrm>
          <a:prstGeom prst="rect">
            <a:avLst/>
          </a:prstGeom>
          <a:noFill/>
          <a:ln>
            <a:noFill/>
          </a:ln>
        </p:spPr>
      </p:pic>
      <p:pic>
        <p:nvPicPr>
          <p:cNvPr descr=" " id="677" name="Google Shape;677;p22"/>
          <p:cNvPicPr preferRelativeResize="0"/>
          <p:nvPr/>
        </p:nvPicPr>
        <p:blipFill rotWithShape="1">
          <a:blip r:embed="rId12">
            <a:alphaModFix/>
          </a:blip>
          <a:srcRect b="0" l="0" r="0" t="0"/>
          <a:stretch/>
        </p:blipFill>
        <p:spPr>
          <a:xfrm>
            <a:off x="6884260" y="7924800"/>
            <a:ext cx="190524" cy="5029200"/>
          </a:xfrm>
          <a:prstGeom prst="rect">
            <a:avLst/>
          </a:prstGeom>
          <a:noFill/>
          <a:ln>
            <a:noFill/>
          </a:ln>
        </p:spPr>
      </p:pic>
      <p:pic>
        <p:nvPicPr>
          <p:cNvPr descr=" " id="678" name="Google Shape;678;p22"/>
          <p:cNvPicPr preferRelativeResize="0"/>
          <p:nvPr/>
        </p:nvPicPr>
        <p:blipFill rotWithShape="1">
          <a:blip r:embed="rId13">
            <a:alphaModFix/>
          </a:blip>
          <a:srcRect b="0" l="0" r="0" t="0"/>
          <a:stretch/>
        </p:blipFill>
        <p:spPr>
          <a:xfrm>
            <a:off x="18214076" y="7924800"/>
            <a:ext cx="190524" cy="3048000"/>
          </a:xfrm>
          <a:prstGeom prst="rect">
            <a:avLst/>
          </a:prstGeom>
          <a:noFill/>
          <a:ln>
            <a:noFill/>
          </a:ln>
        </p:spPr>
      </p:pic>
      <p:sp>
        <p:nvSpPr>
          <p:cNvPr id="679" name="Google Shape;679;p22"/>
          <p:cNvSpPr/>
          <p:nvPr/>
        </p:nvSpPr>
        <p:spPr>
          <a:xfrm>
            <a:off x="1740117" y="47752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2"/>
          <p:cNvSpPr/>
          <p:nvPr/>
        </p:nvSpPr>
        <p:spPr>
          <a:xfrm>
            <a:off x="1740117" y="47752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2"/>
          <p:cNvSpPr/>
          <p:nvPr/>
        </p:nvSpPr>
        <p:spPr>
          <a:xfrm>
            <a:off x="1740117" y="47752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DM Serif Display"/>
              <a:buNone/>
            </a:pPr>
            <a:r>
              <a:rPr b="0" i="0" lang="en-US" sz="3600" u="none" cap="none" strike="noStrike">
                <a:solidFill>
                  <a:srgbClr val="FFFFFF"/>
                </a:solidFill>
                <a:latin typeface="DM Serif Display"/>
                <a:ea typeface="DM Serif Display"/>
                <a:cs typeface="DM Serif Display"/>
                <a:sym typeface="DM Serif Display"/>
              </a:rPr>
              <a:t>War</a:t>
            </a:r>
            <a:endParaRPr b="0" i="0" sz="3600" u="none" cap="none" strike="noStrike">
              <a:solidFill>
                <a:schemeClr val="dk1"/>
              </a:solidFill>
              <a:latin typeface="Calibri"/>
              <a:ea typeface="Calibri"/>
              <a:cs typeface="Calibri"/>
              <a:sym typeface="Calibri"/>
            </a:endParaRPr>
          </a:p>
        </p:txBody>
      </p:sp>
      <p:sp>
        <p:nvSpPr>
          <p:cNvPr id="682" name="Google Shape;682;p22"/>
          <p:cNvSpPr/>
          <p:nvPr/>
        </p:nvSpPr>
        <p:spPr>
          <a:xfrm>
            <a:off x="1740117" y="56007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683" name="Google Shape;683;p22"/>
          <p:cNvSpPr/>
          <p:nvPr/>
        </p:nvSpPr>
        <p:spPr>
          <a:xfrm>
            <a:off x="13069934" y="32893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2"/>
          <p:cNvSpPr/>
          <p:nvPr/>
        </p:nvSpPr>
        <p:spPr>
          <a:xfrm>
            <a:off x="13069934" y="32893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2"/>
          <p:cNvSpPr/>
          <p:nvPr/>
        </p:nvSpPr>
        <p:spPr>
          <a:xfrm>
            <a:off x="13069934" y="32893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DM Serif Display"/>
              <a:buNone/>
            </a:pPr>
            <a:r>
              <a:rPr b="0" i="0" lang="en-US" sz="3600" u="none" cap="none" strike="noStrike">
                <a:solidFill>
                  <a:srgbClr val="FFFFFF"/>
                </a:solidFill>
                <a:latin typeface="DM Serif Display"/>
                <a:ea typeface="DM Serif Display"/>
                <a:cs typeface="DM Serif Display"/>
                <a:sym typeface="DM Serif Display"/>
              </a:rPr>
              <a:t>Transformation</a:t>
            </a:r>
            <a:endParaRPr b="0" i="0" sz="3600" u="none" cap="none" strike="noStrike">
              <a:solidFill>
                <a:schemeClr val="dk1"/>
              </a:solidFill>
              <a:latin typeface="Calibri"/>
              <a:ea typeface="Calibri"/>
              <a:cs typeface="Calibri"/>
              <a:sym typeface="Calibri"/>
            </a:endParaRPr>
          </a:p>
        </p:txBody>
      </p:sp>
      <p:sp>
        <p:nvSpPr>
          <p:cNvPr id="686" name="Google Shape;686;p22"/>
          <p:cNvSpPr/>
          <p:nvPr/>
        </p:nvSpPr>
        <p:spPr>
          <a:xfrm>
            <a:off x="13069934" y="41148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687" name="Google Shape;687;p22"/>
          <p:cNvSpPr/>
          <p:nvPr/>
        </p:nvSpPr>
        <p:spPr>
          <a:xfrm>
            <a:off x="7417727" y="84328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2"/>
          <p:cNvSpPr/>
          <p:nvPr/>
        </p:nvSpPr>
        <p:spPr>
          <a:xfrm>
            <a:off x="7417727" y="84328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2"/>
          <p:cNvSpPr/>
          <p:nvPr/>
        </p:nvSpPr>
        <p:spPr>
          <a:xfrm>
            <a:off x="7417727" y="84328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DM Serif Display"/>
              <a:buNone/>
            </a:pPr>
            <a:r>
              <a:rPr b="0" i="0" lang="en-US" sz="3600" u="none" cap="none" strike="noStrike">
                <a:solidFill>
                  <a:srgbClr val="FFFFFF"/>
                </a:solidFill>
                <a:latin typeface="DM Serif Display"/>
                <a:ea typeface="DM Serif Display"/>
                <a:cs typeface="DM Serif Display"/>
                <a:sym typeface="DM Serif Display"/>
              </a:rPr>
              <a:t>Rise</a:t>
            </a:r>
            <a:endParaRPr b="0" i="0" sz="3600" u="none" cap="none" strike="noStrike">
              <a:solidFill>
                <a:schemeClr val="dk1"/>
              </a:solidFill>
              <a:latin typeface="Calibri"/>
              <a:ea typeface="Calibri"/>
              <a:cs typeface="Calibri"/>
              <a:sym typeface="Calibri"/>
            </a:endParaRPr>
          </a:p>
        </p:txBody>
      </p:sp>
      <p:sp>
        <p:nvSpPr>
          <p:cNvPr id="690" name="Google Shape;690;p22"/>
          <p:cNvSpPr/>
          <p:nvPr/>
        </p:nvSpPr>
        <p:spPr>
          <a:xfrm>
            <a:off x="7417727" y="92583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691" name="Google Shape;691;p22"/>
          <p:cNvSpPr/>
          <p:nvPr/>
        </p:nvSpPr>
        <p:spPr>
          <a:xfrm>
            <a:off x="18747543" y="84328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2"/>
          <p:cNvSpPr/>
          <p:nvPr/>
        </p:nvSpPr>
        <p:spPr>
          <a:xfrm>
            <a:off x="18747543" y="84328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2"/>
          <p:cNvSpPr/>
          <p:nvPr/>
        </p:nvSpPr>
        <p:spPr>
          <a:xfrm>
            <a:off x="18747543" y="84328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DM Serif Display"/>
              <a:buNone/>
            </a:pPr>
            <a:r>
              <a:rPr b="0" i="0" lang="en-US" sz="3600" u="none" cap="none" strike="noStrike">
                <a:solidFill>
                  <a:srgbClr val="FFFFFF"/>
                </a:solidFill>
                <a:latin typeface="DM Serif Display"/>
                <a:ea typeface="DM Serif Display"/>
                <a:cs typeface="DM Serif Display"/>
                <a:sym typeface="DM Serif Display"/>
              </a:rPr>
              <a:t>Invasion</a:t>
            </a:r>
            <a:endParaRPr b="0" i="0" sz="3600" u="none" cap="none" strike="noStrike">
              <a:solidFill>
                <a:schemeClr val="dk1"/>
              </a:solidFill>
              <a:latin typeface="Calibri"/>
              <a:ea typeface="Calibri"/>
              <a:cs typeface="Calibri"/>
              <a:sym typeface="Calibri"/>
            </a:endParaRPr>
          </a:p>
        </p:txBody>
      </p:sp>
      <p:sp>
        <p:nvSpPr>
          <p:cNvPr id="694" name="Google Shape;694;p22"/>
          <p:cNvSpPr/>
          <p:nvPr/>
        </p:nvSpPr>
        <p:spPr>
          <a:xfrm>
            <a:off x="18747543" y="92583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695" name="Google Shape;695;p22"/>
          <p:cNvSpPr/>
          <p:nvPr/>
        </p:nvSpPr>
        <p:spPr>
          <a:xfrm rot="-5400000">
            <a:off x="928334" y="8556129"/>
            <a:ext cx="1105038"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DM Serif Display"/>
              <a:buNone/>
            </a:pPr>
            <a:r>
              <a:rPr b="0" i="0" lang="en-US" sz="3600" u="none" cap="none" strike="noStrike">
                <a:solidFill>
                  <a:srgbClr val="FFFFFF"/>
                </a:solidFill>
                <a:latin typeface="DM Serif Display"/>
                <a:ea typeface="DM Serif Display"/>
                <a:cs typeface="DM Serif Display"/>
                <a:sym typeface="DM Serif Display"/>
              </a:rPr>
              <a:t>2020</a:t>
            </a:r>
            <a:endParaRPr b="0" i="0" sz="3600" u="none" cap="none" strike="noStrike">
              <a:solidFill>
                <a:schemeClr val="dk1"/>
              </a:solidFill>
              <a:latin typeface="Calibri"/>
              <a:ea typeface="Calibri"/>
              <a:cs typeface="Calibri"/>
              <a:sym typeface="Calibri"/>
            </a:endParaRPr>
          </a:p>
        </p:txBody>
      </p:sp>
      <p:sp>
        <p:nvSpPr>
          <p:cNvPr id="696" name="Google Shape;696;p22"/>
          <p:cNvSpPr/>
          <p:nvPr/>
        </p:nvSpPr>
        <p:spPr>
          <a:xfrm rot="-5400000">
            <a:off x="12239097" y="8553611"/>
            <a:ext cx="1117740"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DM Serif Display"/>
              <a:buNone/>
            </a:pPr>
            <a:r>
              <a:rPr b="0" i="0" lang="en-US" sz="3600" u="none" cap="none" strike="noStrike">
                <a:solidFill>
                  <a:srgbClr val="FFFFFF"/>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
        <p:nvSpPr>
          <p:cNvPr id="697" name="Google Shape;697;p22"/>
          <p:cNvSpPr/>
          <p:nvPr/>
        </p:nvSpPr>
        <p:spPr>
          <a:xfrm rot="-5400000">
            <a:off x="6605943" y="6660704"/>
            <a:ext cx="1028829"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DM Serif Display"/>
              <a:buNone/>
            </a:pPr>
            <a:r>
              <a:rPr b="0" i="0" lang="en-US" sz="3600" u="none" cap="none" strike="noStrike">
                <a:solidFill>
                  <a:srgbClr val="FFFFFF"/>
                </a:solidFill>
                <a:latin typeface="DM Serif Display"/>
                <a:ea typeface="DM Serif Display"/>
                <a:cs typeface="DM Serif Display"/>
                <a:sym typeface="DM Serif Display"/>
              </a:rPr>
              <a:t>2021</a:t>
            </a:r>
            <a:endParaRPr b="0" i="0" sz="3600" u="none" cap="none" strike="noStrike">
              <a:solidFill>
                <a:schemeClr val="dk1"/>
              </a:solidFill>
              <a:latin typeface="Calibri"/>
              <a:ea typeface="Calibri"/>
              <a:cs typeface="Calibri"/>
              <a:sym typeface="Calibri"/>
            </a:endParaRPr>
          </a:p>
        </p:txBody>
      </p:sp>
      <p:sp>
        <p:nvSpPr>
          <p:cNvPr id="698" name="Google Shape;698;p22"/>
          <p:cNvSpPr/>
          <p:nvPr/>
        </p:nvSpPr>
        <p:spPr>
          <a:xfrm rot="-5400000">
            <a:off x="17891304" y="6623211"/>
            <a:ext cx="1117740"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DM Serif Display"/>
              <a:buNone/>
            </a:pPr>
            <a:r>
              <a:rPr b="0" i="0" lang="en-US" sz="3600" u="none" cap="none" strike="noStrike">
                <a:solidFill>
                  <a:srgbClr val="FFFFFF"/>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21B06"/>
        </a:solidFill>
      </p:bgPr>
    </p:bg>
    <p:spTree>
      <p:nvGrpSpPr>
        <p:cNvPr id="703" name="Shape 703"/>
        <p:cNvGrpSpPr/>
        <p:nvPr/>
      </p:nvGrpSpPr>
      <p:grpSpPr>
        <a:xfrm>
          <a:off x="0" y="0"/>
          <a:ext cx="0" cy="0"/>
          <a:chOff x="0" y="0"/>
          <a:chExt cx="0" cy="0"/>
        </a:xfrm>
      </p:grpSpPr>
      <p:pic>
        <p:nvPicPr>
          <p:cNvPr descr=" " id="704" name="Google Shape;704;p23"/>
          <p:cNvPicPr preferRelativeResize="0"/>
          <p:nvPr/>
        </p:nvPicPr>
        <p:blipFill rotWithShape="1">
          <a:blip r:embed="rId3">
            <a:alphaModFix/>
          </a:blip>
          <a:srcRect b="0" l="0" r="0" t="0"/>
          <a:stretch/>
        </p:blipFill>
        <p:spPr>
          <a:xfrm>
            <a:off x="10910664" y="0"/>
            <a:ext cx="13476384" cy="4559300"/>
          </a:xfrm>
          <a:prstGeom prst="rect">
            <a:avLst/>
          </a:prstGeom>
          <a:noFill/>
          <a:ln>
            <a:noFill/>
          </a:ln>
        </p:spPr>
      </p:pic>
      <p:pic>
        <p:nvPicPr>
          <p:cNvPr descr=" " id="705" name="Google Shape;705;p23"/>
          <p:cNvPicPr preferRelativeResize="0"/>
          <p:nvPr/>
        </p:nvPicPr>
        <p:blipFill rotWithShape="1">
          <a:blip r:embed="rId4">
            <a:alphaModFix/>
          </a:blip>
          <a:srcRect b="0" l="0" r="0" t="0"/>
          <a:stretch/>
        </p:blipFill>
        <p:spPr>
          <a:xfrm>
            <a:off x="0" y="4851400"/>
            <a:ext cx="13146143" cy="8864600"/>
          </a:xfrm>
          <a:prstGeom prst="rect">
            <a:avLst/>
          </a:prstGeom>
          <a:noFill/>
          <a:ln>
            <a:noFill/>
          </a:ln>
        </p:spPr>
      </p:pic>
      <p:pic>
        <p:nvPicPr>
          <p:cNvPr descr=" " id="706" name="Google Shape;706;p23"/>
          <p:cNvPicPr preferRelativeResize="0"/>
          <p:nvPr/>
        </p:nvPicPr>
        <p:blipFill rotWithShape="1">
          <a:blip r:embed="rId5">
            <a:alphaModFix/>
          </a:blip>
          <a:srcRect b="0" l="0" r="0" t="0"/>
          <a:stretch/>
        </p:blipFill>
        <p:spPr>
          <a:xfrm>
            <a:off x="21211651" y="11963400"/>
            <a:ext cx="2248181" cy="1244600"/>
          </a:xfrm>
          <a:prstGeom prst="rect">
            <a:avLst/>
          </a:prstGeom>
          <a:noFill/>
          <a:ln>
            <a:noFill/>
          </a:ln>
        </p:spPr>
      </p:pic>
      <p:pic>
        <p:nvPicPr>
          <p:cNvPr descr=" " id="707" name="Google Shape;707;p23"/>
          <p:cNvPicPr preferRelativeResize="0"/>
          <p:nvPr/>
        </p:nvPicPr>
        <p:blipFill rotWithShape="1">
          <a:blip r:embed="rId6">
            <a:alphaModFix/>
          </a:blip>
          <a:srcRect b="0" l="0" r="0" t="0"/>
          <a:stretch/>
        </p:blipFill>
        <p:spPr>
          <a:xfrm>
            <a:off x="21211651" y="584200"/>
            <a:ext cx="1549594" cy="1549400"/>
          </a:xfrm>
          <a:prstGeom prst="rect">
            <a:avLst/>
          </a:prstGeom>
          <a:noFill/>
          <a:ln>
            <a:noFill/>
          </a:ln>
        </p:spPr>
      </p:pic>
      <p:pic>
        <p:nvPicPr>
          <p:cNvPr descr=" " id="708" name="Google Shape;708;p23"/>
          <p:cNvPicPr preferRelativeResize="0"/>
          <p:nvPr/>
        </p:nvPicPr>
        <p:blipFill rotWithShape="1">
          <a:blip r:embed="rId7">
            <a:alphaModFix/>
          </a:blip>
          <a:srcRect b="0" l="0" r="0" t="0"/>
          <a:stretch/>
        </p:blipFill>
        <p:spPr>
          <a:xfrm>
            <a:off x="16155523" y="13114660"/>
            <a:ext cx="826499" cy="601340"/>
          </a:xfrm>
          <a:prstGeom prst="rect">
            <a:avLst/>
          </a:prstGeom>
          <a:noFill/>
          <a:ln>
            <a:noFill/>
          </a:ln>
        </p:spPr>
      </p:pic>
      <p:pic>
        <p:nvPicPr>
          <p:cNvPr descr=" " id="709" name="Google Shape;709;p23"/>
          <p:cNvPicPr preferRelativeResize="0"/>
          <p:nvPr/>
        </p:nvPicPr>
        <p:blipFill rotWithShape="1">
          <a:blip r:embed="rId8">
            <a:alphaModFix/>
          </a:blip>
          <a:srcRect b="0" l="0" r="0" t="0"/>
          <a:stretch/>
        </p:blipFill>
        <p:spPr>
          <a:xfrm>
            <a:off x="2906760" y="9265444"/>
            <a:ext cx="826499" cy="826393"/>
          </a:xfrm>
          <a:prstGeom prst="rect">
            <a:avLst/>
          </a:prstGeom>
          <a:noFill/>
          <a:ln>
            <a:noFill/>
          </a:ln>
        </p:spPr>
      </p:pic>
      <p:pic>
        <p:nvPicPr>
          <p:cNvPr descr=" " id="710" name="Google Shape;710;p23"/>
          <p:cNvPicPr preferRelativeResize="0"/>
          <p:nvPr/>
        </p:nvPicPr>
        <p:blipFill rotWithShape="1">
          <a:blip r:embed="rId9">
            <a:alphaModFix/>
          </a:blip>
          <a:srcRect b="0" l="0" r="0" t="0"/>
          <a:stretch/>
        </p:blipFill>
        <p:spPr>
          <a:xfrm>
            <a:off x="9970386" y="0"/>
            <a:ext cx="826499" cy="676250"/>
          </a:xfrm>
          <a:prstGeom prst="rect">
            <a:avLst/>
          </a:prstGeom>
          <a:noFill/>
          <a:ln>
            <a:noFill/>
          </a:ln>
        </p:spPr>
      </p:pic>
      <p:pic>
        <p:nvPicPr>
          <p:cNvPr descr=" " id="711" name="Google Shape;711;p23"/>
          <p:cNvPicPr preferRelativeResize="0"/>
          <p:nvPr/>
        </p:nvPicPr>
        <p:blipFill rotWithShape="1">
          <a:blip r:embed="rId10">
            <a:alphaModFix/>
          </a:blip>
          <a:srcRect b="0" l="0" r="0" t="0"/>
          <a:stretch/>
        </p:blipFill>
        <p:spPr>
          <a:xfrm>
            <a:off x="21910238" y="5105400"/>
            <a:ext cx="826499" cy="826393"/>
          </a:xfrm>
          <a:prstGeom prst="rect">
            <a:avLst/>
          </a:prstGeom>
          <a:noFill/>
          <a:ln>
            <a:noFill/>
          </a:ln>
        </p:spPr>
      </p:pic>
      <p:sp>
        <p:nvSpPr>
          <p:cNvPr id="712" name="Google Shape;712;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3" name="Google Shape;713;p23"/>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714" name="Google Shape;714;p23"/>
          <p:cNvSpPr/>
          <p:nvPr/>
        </p:nvSpPr>
        <p:spPr>
          <a:xfrm>
            <a:off x="9267925" y="711200"/>
            <a:ext cx="5851198"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Our Team</a:t>
            </a:r>
            <a:endParaRPr b="0" i="0" sz="8000" u="none" cap="none" strike="noStrike">
              <a:solidFill>
                <a:schemeClr val="dk1"/>
              </a:solidFill>
              <a:latin typeface="Calibri"/>
              <a:ea typeface="Calibri"/>
              <a:cs typeface="Calibri"/>
              <a:sym typeface="Calibri"/>
            </a:endParaRPr>
          </a:p>
        </p:txBody>
      </p:sp>
      <p:sp>
        <p:nvSpPr>
          <p:cNvPr id="715" name="Google Shape;715;p23"/>
          <p:cNvSpPr/>
          <p:nvPr/>
        </p:nvSpPr>
        <p:spPr>
          <a:xfrm>
            <a:off x="2553019" y="2946400"/>
            <a:ext cx="6096762" cy="78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6" name="Google Shape;716;p23"/>
          <p:cNvPicPr preferRelativeResize="0"/>
          <p:nvPr/>
        </p:nvPicPr>
        <p:blipFill rotWithShape="1">
          <a:blip r:embed="rId12">
            <a:alphaModFix/>
          </a:blip>
          <a:srcRect b="0" l="0" r="0" t="0"/>
          <a:stretch/>
        </p:blipFill>
        <p:spPr>
          <a:xfrm>
            <a:off x="2553019" y="2946400"/>
            <a:ext cx="6096762" cy="6096000"/>
          </a:xfrm>
          <a:prstGeom prst="rect">
            <a:avLst/>
          </a:prstGeom>
          <a:noFill/>
          <a:ln>
            <a:noFill/>
          </a:ln>
        </p:spPr>
      </p:pic>
      <p:sp>
        <p:nvSpPr>
          <p:cNvPr id="717" name="Google Shape;717;p23"/>
          <p:cNvSpPr/>
          <p:nvPr/>
        </p:nvSpPr>
        <p:spPr>
          <a:xfrm>
            <a:off x="255301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3"/>
          <p:cNvSpPr/>
          <p:nvPr/>
        </p:nvSpPr>
        <p:spPr>
          <a:xfrm>
            <a:off x="255301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3"/>
          <p:cNvSpPr/>
          <p:nvPr/>
        </p:nvSpPr>
        <p:spPr>
          <a:xfrm>
            <a:off x="2451406" y="92456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Eldruin</a:t>
            </a:r>
            <a:endParaRPr b="0" i="0" sz="4800" u="none" cap="none" strike="noStrike">
              <a:solidFill>
                <a:schemeClr val="dk1"/>
              </a:solidFill>
              <a:latin typeface="Calibri"/>
              <a:ea typeface="Calibri"/>
              <a:cs typeface="Calibri"/>
              <a:sym typeface="Calibri"/>
            </a:endParaRPr>
          </a:p>
        </p:txBody>
      </p:sp>
      <p:sp>
        <p:nvSpPr>
          <p:cNvPr id="720" name="Google Shape;720;p23"/>
          <p:cNvSpPr/>
          <p:nvPr/>
        </p:nvSpPr>
        <p:spPr>
          <a:xfrm>
            <a:off x="2485277" y="102362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721" name="Google Shape;721;p23"/>
          <p:cNvSpPr/>
          <p:nvPr/>
        </p:nvSpPr>
        <p:spPr>
          <a:xfrm>
            <a:off x="9513489" y="5384800"/>
            <a:ext cx="6096762" cy="78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2" name="Google Shape;722;p23"/>
          <p:cNvPicPr preferRelativeResize="0"/>
          <p:nvPr/>
        </p:nvPicPr>
        <p:blipFill rotWithShape="1">
          <a:blip r:embed="rId13">
            <a:alphaModFix/>
          </a:blip>
          <a:srcRect b="0" l="0" r="0" t="0"/>
          <a:stretch/>
        </p:blipFill>
        <p:spPr>
          <a:xfrm>
            <a:off x="9513489" y="5384800"/>
            <a:ext cx="6096762" cy="6096000"/>
          </a:xfrm>
          <a:prstGeom prst="rect">
            <a:avLst/>
          </a:prstGeom>
          <a:noFill/>
          <a:ln>
            <a:noFill/>
          </a:ln>
        </p:spPr>
      </p:pic>
      <p:sp>
        <p:nvSpPr>
          <p:cNvPr id="723" name="Google Shape;723;p23"/>
          <p:cNvSpPr/>
          <p:nvPr/>
        </p:nvSpPr>
        <p:spPr>
          <a:xfrm>
            <a:off x="9513489" y="116840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3"/>
          <p:cNvSpPr/>
          <p:nvPr/>
        </p:nvSpPr>
        <p:spPr>
          <a:xfrm>
            <a:off x="9513489" y="116840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3"/>
          <p:cNvSpPr/>
          <p:nvPr/>
        </p:nvSpPr>
        <p:spPr>
          <a:xfrm>
            <a:off x="9411876" y="116840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Elementalen</a:t>
            </a:r>
            <a:endParaRPr b="0" i="0" sz="4800" u="none" cap="none" strike="noStrike">
              <a:solidFill>
                <a:schemeClr val="dk1"/>
              </a:solidFill>
              <a:latin typeface="Calibri"/>
              <a:ea typeface="Calibri"/>
              <a:cs typeface="Calibri"/>
              <a:sym typeface="Calibri"/>
            </a:endParaRPr>
          </a:p>
        </p:txBody>
      </p:sp>
      <p:sp>
        <p:nvSpPr>
          <p:cNvPr id="726" name="Google Shape;726;p23"/>
          <p:cNvSpPr/>
          <p:nvPr/>
        </p:nvSpPr>
        <p:spPr>
          <a:xfrm>
            <a:off x="9445747" y="126746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727" name="Google Shape;727;p23"/>
          <p:cNvSpPr/>
          <p:nvPr/>
        </p:nvSpPr>
        <p:spPr>
          <a:xfrm>
            <a:off x="16473959" y="2946400"/>
            <a:ext cx="6096762" cy="78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8" name="Google Shape;728;p23"/>
          <p:cNvPicPr preferRelativeResize="0"/>
          <p:nvPr/>
        </p:nvPicPr>
        <p:blipFill rotWithShape="1">
          <a:blip r:embed="rId14">
            <a:alphaModFix/>
          </a:blip>
          <a:srcRect b="0" l="0" r="0" t="0"/>
          <a:stretch/>
        </p:blipFill>
        <p:spPr>
          <a:xfrm>
            <a:off x="16473959" y="2946400"/>
            <a:ext cx="6096762" cy="6096000"/>
          </a:xfrm>
          <a:prstGeom prst="rect">
            <a:avLst/>
          </a:prstGeom>
          <a:noFill/>
          <a:ln>
            <a:noFill/>
          </a:ln>
        </p:spPr>
      </p:pic>
      <p:sp>
        <p:nvSpPr>
          <p:cNvPr id="729" name="Google Shape;729;p23"/>
          <p:cNvSpPr/>
          <p:nvPr/>
        </p:nvSpPr>
        <p:spPr>
          <a:xfrm>
            <a:off x="1647395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3"/>
          <p:cNvSpPr/>
          <p:nvPr/>
        </p:nvSpPr>
        <p:spPr>
          <a:xfrm>
            <a:off x="1647395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3"/>
          <p:cNvSpPr/>
          <p:nvPr/>
        </p:nvSpPr>
        <p:spPr>
          <a:xfrm>
            <a:off x="16372346" y="92456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Lunaria</a:t>
            </a:r>
            <a:endParaRPr b="0" i="0" sz="4800" u="none" cap="none" strike="noStrike">
              <a:solidFill>
                <a:schemeClr val="dk1"/>
              </a:solidFill>
              <a:latin typeface="Calibri"/>
              <a:ea typeface="Calibri"/>
              <a:cs typeface="Calibri"/>
              <a:sym typeface="Calibri"/>
            </a:endParaRPr>
          </a:p>
        </p:txBody>
      </p:sp>
      <p:sp>
        <p:nvSpPr>
          <p:cNvPr id="732" name="Google Shape;732;p23"/>
          <p:cNvSpPr/>
          <p:nvPr/>
        </p:nvSpPr>
        <p:spPr>
          <a:xfrm>
            <a:off x="16406217" y="102362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21B06"/>
        </a:solidFill>
      </p:bgPr>
    </p:bg>
    <p:spTree>
      <p:nvGrpSpPr>
        <p:cNvPr id="737" name="Shape 737"/>
        <p:cNvGrpSpPr/>
        <p:nvPr/>
      </p:nvGrpSpPr>
      <p:grpSpPr>
        <a:xfrm>
          <a:off x="0" y="0"/>
          <a:ext cx="0" cy="0"/>
          <a:chOff x="0" y="0"/>
          <a:chExt cx="0" cy="0"/>
        </a:xfrm>
      </p:grpSpPr>
      <p:pic>
        <p:nvPicPr>
          <p:cNvPr descr=" " id="738" name="Google Shape;738;p24"/>
          <p:cNvPicPr preferRelativeResize="0"/>
          <p:nvPr/>
        </p:nvPicPr>
        <p:blipFill rotWithShape="1">
          <a:blip r:embed="rId3">
            <a:alphaModFix/>
          </a:blip>
          <a:srcRect b="0" l="0" r="0" t="0"/>
          <a:stretch/>
        </p:blipFill>
        <p:spPr>
          <a:xfrm>
            <a:off x="0" y="9156700"/>
            <a:ext cx="13476384" cy="4559300"/>
          </a:xfrm>
          <a:prstGeom prst="rect">
            <a:avLst/>
          </a:prstGeom>
          <a:noFill/>
          <a:ln>
            <a:noFill/>
          </a:ln>
        </p:spPr>
      </p:pic>
      <p:pic>
        <p:nvPicPr>
          <p:cNvPr descr=" " id="739" name="Google Shape;739;p24"/>
          <p:cNvPicPr preferRelativeResize="0"/>
          <p:nvPr/>
        </p:nvPicPr>
        <p:blipFill rotWithShape="1">
          <a:blip r:embed="rId4">
            <a:alphaModFix/>
          </a:blip>
          <a:srcRect b="0" l="0" r="0" t="0"/>
          <a:stretch/>
        </p:blipFill>
        <p:spPr>
          <a:xfrm>
            <a:off x="11240905" y="0"/>
            <a:ext cx="13146143" cy="8864600"/>
          </a:xfrm>
          <a:prstGeom prst="rect">
            <a:avLst/>
          </a:prstGeom>
          <a:noFill/>
          <a:ln>
            <a:noFill/>
          </a:ln>
        </p:spPr>
      </p:pic>
      <p:pic>
        <p:nvPicPr>
          <p:cNvPr descr=" " id="740" name="Google Shape;740;p24"/>
          <p:cNvPicPr preferRelativeResize="0"/>
          <p:nvPr/>
        </p:nvPicPr>
        <p:blipFill rotWithShape="1">
          <a:blip r:embed="rId5">
            <a:alphaModFix/>
          </a:blip>
          <a:srcRect b="0" l="0" r="0" t="0"/>
          <a:stretch/>
        </p:blipFill>
        <p:spPr>
          <a:xfrm>
            <a:off x="927216" y="508000"/>
            <a:ext cx="2248181" cy="1244600"/>
          </a:xfrm>
          <a:prstGeom prst="rect">
            <a:avLst/>
          </a:prstGeom>
          <a:noFill/>
          <a:ln>
            <a:noFill/>
          </a:ln>
        </p:spPr>
      </p:pic>
      <p:pic>
        <p:nvPicPr>
          <p:cNvPr descr=" " id="741" name="Google Shape;741;p24"/>
          <p:cNvPicPr preferRelativeResize="0"/>
          <p:nvPr/>
        </p:nvPicPr>
        <p:blipFill rotWithShape="1">
          <a:blip r:embed="rId6">
            <a:alphaModFix/>
          </a:blip>
          <a:srcRect b="0" l="0" r="0" t="0"/>
          <a:stretch/>
        </p:blipFill>
        <p:spPr>
          <a:xfrm>
            <a:off x="1625803" y="11582400"/>
            <a:ext cx="1549594" cy="1549400"/>
          </a:xfrm>
          <a:prstGeom prst="rect">
            <a:avLst/>
          </a:prstGeom>
          <a:noFill/>
          <a:ln>
            <a:noFill/>
          </a:ln>
        </p:spPr>
      </p:pic>
      <p:pic>
        <p:nvPicPr>
          <p:cNvPr descr=" " id="742" name="Google Shape;742;p24"/>
          <p:cNvPicPr preferRelativeResize="0"/>
          <p:nvPr/>
        </p:nvPicPr>
        <p:blipFill rotWithShape="1">
          <a:blip r:embed="rId7">
            <a:alphaModFix/>
          </a:blip>
          <a:srcRect b="0" l="0" r="0" t="0"/>
          <a:stretch/>
        </p:blipFill>
        <p:spPr>
          <a:xfrm>
            <a:off x="7405026" y="0"/>
            <a:ext cx="826499" cy="601340"/>
          </a:xfrm>
          <a:prstGeom prst="rect">
            <a:avLst/>
          </a:prstGeom>
          <a:noFill/>
          <a:ln>
            <a:noFill/>
          </a:ln>
        </p:spPr>
      </p:pic>
      <p:pic>
        <p:nvPicPr>
          <p:cNvPr descr=" " id="743" name="Google Shape;743;p24"/>
          <p:cNvPicPr preferRelativeResize="0"/>
          <p:nvPr/>
        </p:nvPicPr>
        <p:blipFill rotWithShape="1">
          <a:blip r:embed="rId8">
            <a:alphaModFix/>
          </a:blip>
          <a:srcRect b="0" l="0" r="0" t="0"/>
          <a:stretch/>
        </p:blipFill>
        <p:spPr>
          <a:xfrm>
            <a:off x="20653789" y="3624163"/>
            <a:ext cx="826499" cy="826393"/>
          </a:xfrm>
          <a:prstGeom prst="rect">
            <a:avLst/>
          </a:prstGeom>
          <a:noFill/>
          <a:ln>
            <a:noFill/>
          </a:ln>
        </p:spPr>
      </p:pic>
      <p:pic>
        <p:nvPicPr>
          <p:cNvPr descr=" " id="744" name="Google Shape;744;p24"/>
          <p:cNvPicPr preferRelativeResize="0"/>
          <p:nvPr/>
        </p:nvPicPr>
        <p:blipFill rotWithShape="1">
          <a:blip r:embed="rId9">
            <a:alphaModFix/>
          </a:blip>
          <a:srcRect b="0" l="0" r="0" t="0"/>
          <a:stretch/>
        </p:blipFill>
        <p:spPr>
          <a:xfrm>
            <a:off x="13590162" y="13039750"/>
            <a:ext cx="826499" cy="676250"/>
          </a:xfrm>
          <a:prstGeom prst="rect">
            <a:avLst/>
          </a:prstGeom>
          <a:noFill/>
          <a:ln>
            <a:noFill/>
          </a:ln>
        </p:spPr>
      </p:pic>
      <p:pic>
        <p:nvPicPr>
          <p:cNvPr descr=" " id="745" name="Google Shape;745;p24"/>
          <p:cNvPicPr preferRelativeResize="0"/>
          <p:nvPr/>
        </p:nvPicPr>
        <p:blipFill rotWithShape="1">
          <a:blip r:embed="rId10">
            <a:alphaModFix/>
          </a:blip>
          <a:srcRect b="0" l="0" r="0" t="0"/>
          <a:stretch/>
        </p:blipFill>
        <p:spPr>
          <a:xfrm>
            <a:off x="1650310" y="7784207"/>
            <a:ext cx="826499" cy="826393"/>
          </a:xfrm>
          <a:prstGeom prst="rect">
            <a:avLst/>
          </a:prstGeom>
          <a:noFill/>
          <a:ln>
            <a:noFill/>
          </a:ln>
        </p:spPr>
      </p:pic>
      <p:sp>
        <p:nvSpPr>
          <p:cNvPr id="746" name="Google Shape;746;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7" name="Google Shape;747;p24"/>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748" name="Google Shape;748;p24"/>
          <p:cNvSpPr/>
          <p:nvPr/>
        </p:nvSpPr>
        <p:spPr>
          <a:xfrm>
            <a:off x="2032254" y="571500"/>
            <a:ext cx="21338667" cy="1164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4"/>
          <p:cNvSpPr/>
          <p:nvPr/>
        </p:nvSpPr>
        <p:spPr>
          <a:xfrm>
            <a:off x="10618527" y="5715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0" name="Google Shape;750;p24"/>
          <p:cNvPicPr preferRelativeResize="0"/>
          <p:nvPr/>
        </p:nvPicPr>
        <p:blipFill rotWithShape="1">
          <a:blip r:embed="rId12">
            <a:alphaModFix/>
          </a:blip>
          <a:srcRect b="0" l="0" r="0" t="0"/>
          <a:stretch/>
        </p:blipFill>
        <p:spPr>
          <a:xfrm>
            <a:off x="11685461" y="571500"/>
            <a:ext cx="2032254" cy="2032000"/>
          </a:xfrm>
          <a:prstGeom prst="rect">
            <a:avLst/>
          </a:prstGeom>
          <a:noFill/>
          <a:ln>
            <a:noFill/>
          </a:ln>
        </p:spPr>
      </p:pic>
      <p:sp>
        <p:nvSpPr>
          <p:cNvPr id="751" name="Google Shape;751;p24"/>
          <p:cNvSpPr/>
          <p:nvPr/>
        </p:nvSpPr>
        <p:spPr>
          <a:xfrm>
            <a:off x="10923365" y="28067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4"/>
          <p:cNvSpPr/>
          <p:nvPr/>
        </p:nvSpPr>
        <p:spPr>
          <a:xfrm>
            <a:off x="10847156" y="28067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600"/>
              <a:buFont typeface="DM Serif Display"/>
              <a:buNone/>
            </a:pPr>
            <a:r>
              <a:rPr b="0" i="0" lang="en-US" sz="3600" u="none" cap="none" strike="noStrike">
                <a:solidFill>
                  <a:srgbClr val="FAF1EE"/>
                </a:solidFill>
                <a:latin typeface="DM Serif Display"/>
                <a:ea typeface="DM Serif Display"/>
                <a:cs typeface="DM Serif Display"/>
                <a:sym typeface="DM Serif Display"/>
              </a:rPr>
              <a:t>Chloe Ng</a:t>
            </a:r>
            <a:endParaRPr b="0" i="0" sz="3600" u="none" cap="none" strike="noStrike">
              <a:solidFill>
                <a:schemeClr val="dk1"/>
              </a:solidFill>
              <a:latin typeface="Calibri"/>
              <a:ea typeface="Calibri"/>
              <a:cs typeface="Calibri"/>
              <a:sym typeface="Calibri"/>
            </a:endParaRPr>
          </a:p>
        </p:txBody>
      </p:sp>
      <p:sp>
        <p:nvSpPr>
          <p:cNvPr id="753" name="Google Shape;753;p24"/>
          <p:cNvSpPr/>
          <p:nvPr/>
        </p:nvSpPr>
        <p:spPr>
          <a:xfrm>
            <a:off x="10855623" y="35306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754" name="Google Shape;754;p24"/>
          <p:cNvSpPr/>
          <p:nvPr/>
        </p:nvSpPr>
        <p:spPr>
          <a:xfrm>
            <a:off x="2032254" y="88392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5" name="Google Shape;755;p24"/>
          <p:cNvPicPr preferRelativeResize="0"/>
          <p:nvPr/>
        </p:nvPicPr>
        <p:blipFill rotWithShape="1">
          <a:blip r:embed="rId13">
            <a:alphaModFix/>
          </a:blip>
          <a:srcRect b="0" l="0" r="0" t="0"/>
          <a:stretch/>
        </p:blipFill>
        <p:spPr>
          <a:xfrm>
            <a:off x="3099187" y="8839200"/>
            <a:ext cx="2032254" cy="2032000"/>
          </a:xfrm>
          <a:prstGeom prst="rect">
            <a:avLst/>
          </a:prstGeom>
          <a:noFill/>
          <a:ln>
            <a:noFill/>
          </a:ln>
        </p:spPr>
      </p:pic>
      <p:sp>
        <p:nvSpPr>
          <p:cNvPr id="756" name="Google Shape;756;p24"/>
          <p:cNvSpPr/>
          <p:nvPr/>
        </p:nvSpPr>
        <p:spPr>
          <a:xfrm>
            <a:off x="2337092" y="110744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4"/>
          <p:cNvSpPr/>
          <p:nvPr/>
        </p:nvSpPr>
        <p:spPr>
          <a:xfrm>
            <a:off x="2260883" y="110744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600"/>
              <a:buFont typeface="DM Serif Display"/>
              <a:buNone/>
            </a:pPr>
            <a:r>
              <a:rPr b="0" i="0" lang="en-US" sz="3600" u="none" cap="none" strike="noStrike">
                <a:solidFill>
                  <a:srgbClr val="FAF1EE"/>
                </a:solidFill>
                <a:latin typeface="DM Serif Display"/>
                <a:ea typeface="DM Serif Display"/>
                <a:cs typeface="DM Serif Display"/>
                <a:sym typeface="DM Serif Display"/>
              </a:rPr>
              <a:t>Lyrisa</a:t>
            </a:r>
            <a:endParaRPr b="0" i="0" sz="3600" u="none" cap="none" strike="noStrike">
              <a:solidFill>
                <a:schemeClr val="dk1"/>
              </a:solidFill>
              <a:latin typeface="Calibri"/>
              <a:ea typeface="Calibri"/>
              <a:cs typeface="Calibri"/>
              <a:sym typeface="Calibri"/>
            </a:endParaRPr>
          </a:p>
        </p:txBody>
      </p:sp>
      <p:sp>
        <p:nvSpPr>
          <p:cNvPr id="758" name="Google Shape;758;p24"/>
          <p:cNvSpPr/>
          <p:nvPr/>
        </p:nvSpPr>
        <p:spPr>
          <a:xfrm>
            <a:off x="2269350" y="117983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759" name="Google Shape;759;p24"/>
          <p:cNvSpPr/>
          <p:nvPr/>
        </p:nvSpPr>
        <p:spPr>
          <a:xfrm>
            <a:off x="6325391" y="88392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0" name="Google Shape;760;p24"/>
          <p:cNvPicPr preferRelativeResize="0"/>
          <p:nvPr/>
        </p:nvPicPr>
        <p:blipFill rotWithShape="1">
          <a:blip r:embed="rId14">
            <a:alphaModFix/>
          </a:blip>
          <a:srcRect b="0" l="0" r="0" t="0"/>
          <a:stretch/>
        </p:blipFill>
        <p:spPr>
          <a:xfrm>
            <a:off x="7392324" y="8839200"/>
            <a:ext cx="2032254" cy="2032000"/>
          </a:xfrm>
          <a:prstGeom prst="rect">
            <a:avLst/>
          </a:prstGeom>
          <a:noFill/>
          <a:ln>
            <a:noFill/>
          </a:ln>
        </p:spPr>
      </p:pic>
      <p:sp>
        <p:nvSpPr>
          <p:cNvPr id="761" name="Google Shape;761;p24"/>
          <p:cNvSpPr/>
          <p:nvPr/>
        </p:nvSpPr>
        <p:spPr>
          <a:xfrm>
            <a:off x="6630229" y="110744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4"/>
          <p:cNvSpPr/>
          <p:nvPr/>
        </p:nvSpPr>
        <p:spPr>
          <a:xfrm>
            <a:off x="6554019" y="110744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600"/>
              <a:buFont typeface="DM Serif Display"/>
              <a:buNone/>
            </a:pPr>
            <a:r>
              <a:rPr b="0" i="0" lang="en-US" sz="3600" u="none" cap="none" strike="noStrike">
                <a:solidFill>
                  <a:srgbClr val="FAF1EE"/>
                </a:solidFill>
                <a:latin typeface="DM Serif Display"/>
                <a:ea typeface="DM Serif Display"/>
                <a:cs typeface="DM Serif Display"/>
                <a:sym typeface="DM Serif Display"/>
              </a:rPr>
              <a:t>Lucian</a:t>
            </a:r>
            <a:endParaRPr b="0" i="0" sz="3600" u="none" cap="none" strike="noStrike">
              <a:solidFill>
                <a:schemeClr val="dk1"/>
              </a:solidFill>
              <a:latin typeface="Calibri"/>
              <a:ea typeface="Calibri"/>
              <a:cs typeface="Calibri"/>
              <a:sym typeface="Calibri"/>
            </a:endParaRPr>
          </a:p>
        </p:txBody>
      </p:sp>
      <p:sp>
        <p:nvSpPr>
          <p:cNvPr id="763" name="Google Shape;763;p24"/>
          <p:cNvSpPr/>
          <p:nvPr/>
        </p:nvSpPr>
        <p:spPr>
          <a:xfrm>
            <a:off x="6562487" y="117983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764" name="Google Shape;764;p24"/>
          <p:cNvSpPr/>
          <p:nvPr/>
        </p:nvSpPr>
        <p:spPr>
          <a:xfrm>
            <a:off x="10618527" y="88392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5" name="Google Shape;765;p24"/>
          <p:cNvPicPr preferRelativeResize="0"/>
          <p:nvPr/>
        </p:nvPicPr>
        <p:blipFill rotWithShape="1">
          <a:blip r:embed="rId15">
            <a:alphaModFix/>
          </a:blip>
          <a:srcRect b="0" l="0" r="0" t="0"/>
          <a:stretch/>
        </p:blipFill>
        <p:spPr>
          <a:xfrm>
            <a:off x="11685461" y="8839200"/>
            <a:ext cx="2032254" cy="2032000"/>
          </a:xfrm>
          <a:prstGeom prst="rect">
            <a:avLst/>
          </a:prstGeom>
          <a:noFill/>
          <a:ln>
            <a:noFill/>
          </a:ln>
        </p:spPr>
      </p:pic>
      <p:sp>
        <p:nvSpPr>
          <p:cNvPr id="766" name="Google Shape;766;p24"/>
          <p:cNvSpPr/>
          <p:nvPr/>
        </p:nvSpPr>
        <p:spPr>
          <a:xfrm>
            <a:off x="10923365" y="110744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4"/>
          <p:cNvSpPr/>
          <p:nvPr/>
        </p:nvSpPr>
        <p:spPr>
          <a:xfrm>
            <a:off x="10847156" y="110744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600"/>
              <a:buFont typeface="DM Serif Display"/>
              <a:buNone/>
            </a:pPr>
            <a:r>
              <a:rPr b="0" i="0" lang="en-US" sz="3600" u="none" cap="none" strike="noStrike">
                <a:solidFill>
                  <a:srgbClr val="FAF1EE"/>
                </a:solidFill>
                <a:latin typeface="DM Serif Display"/>
                <a:ea typeface="DM Serif Display"/>
                <a:cs typeface="DM Serif Display"/>
                <a:sym typeface="DM Serif Display"/>
              </a:rPr>
              <a:t>Elvina</a:t>
            </a:r>
            <a:endParaRPr b="0" i="0" sz="3600" u="none" cap="none" strike="noStrike">
              <a:solidFill>
                <a:schemeClr val="dk1"/>
              </a:solidFill>
              <a:latin typeface="Calibri"/>
              <a:ea typeface="Calibri"/>
              <a:cs typeface="Calibri"/>
              <a:sym typeface="Calibri"/>
            </a:endParaRPr>
          </a:p>
        </p:txBody>
      </p:sp>
      <p:sp>
        <p:nvSpPr>
          <p:cNvPr id="768" name="Google Shape;768;p24"/>
          <p:cNvSpPr/>
          <p:nvPr/>
        </p:nvSpPr>
        <p:spPr>
          <a:xfrm>
            <a:off x="10855623" y="117983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769" name="Google Shape;769;p24"/>
          <p:cNvSpPr/>
          <p:nvPr/>
        </p:nvSpPr>
        <p:spPr>
          <a:xfrm>
            <a:off x="14911664" y="88392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0" name="Google Shape;770;p24"/>
          <p:cNvPicPr preferRelativeResize="0"/>
          <p:nvPr/>
        </p:nvPicPr>
        <p:blipFill rotWithShape="1">
          <a:blip r:embed="rId16">
            <a:alphaModFix/>
          </a:blip>
          <a:srcRect b="0" l="0" r="0" t="0"/>
          <a:stretch/>
        </p:blipFill>
        <p:spPr>
          <a:xfrm>
            <a:off x="15978597" y="8839200"/>
            <a:ext cx="2032254" cy="2032000"/>
          </a:xfrm>
          <a:prstGeom prst="rect">
            <a:avLst/>
          </a:prstGeom>
          <a:noFill/>
          <a:ln>
            <a:noFill/>
          </a:ln>
        </p:spPr>
      </p:pic>
      <p:sp>
        <p:nvSpPr>
          <p:cNvPr id="771" name="Google Shape;771;p24"/>
          <p:cNvSpPr/>
          <p:nvPr/>
        </p:nvSpPr>
        <p:spPr>
          <a:xfrm>
            <a:off x="15216502" y="110744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4"/>
          <p:cNvSpPr/>
          <p:nvPr/>
        </p:nvSpPr>
        <p:spPr>
          <a:xfrm>
            <a:off x="15140292" y="110744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600"/>
              <a:buFont typeface="DM Serif Display"/>
              <a:buNone/>
            </a:pPr>
            <a:r>
              <a:rPr b="0" i="0" lang="en-US" sz="3600" u="none" cap="none" strike="noStrike">
                <a:solidFill>
                  <a:srgbClr val="FAF1EE"/>
                </a:solidFill>
                <a:latin typeface="DM Serif Display"/>
                <a:ea typeface="DM Serif Display"/>
                <a:cs typeface="DM Serif Display"/>
                <a:sym typeface="DM Serif Display"/>
              </a:rPr>
              <a:t>Seraphina</a:t>
            </a:r>
            <a:endParaRPr b="0" i="0" sz="3600" u="none" cap="none" strike="noStrike">
              <a:solidFill>
                <a:schemeClr val="dk1"/>
              </a:solidFill>
              <a:latin typeface="Calibri"/>
              <a:ea typeface="Calibri"/>
              <a:cs typeface="Calibri"/>
              <a:sym typeface="Calibri"/>
            </a:endParaRPr>
          </a:p>
        </p:txBody>
      </p:sp>
      <p:sp>
        <p:nvSpPr>
          <p:cNvPr id="773" name="Google Shape;773;p24"/>
          <p:cNvSpPr/>
          <p:nvPr/>
        </p:nvSpPr>
        <p:spPr>
          <a:xfrm>
            <a:off x="15148760" y="117983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774" name="Google Shape;774;p24"/>
          <p:cNvSpPr/>
          <p:nvPr/>
        </p:nvSpPr>
        <p:spPr>
          <a:xfrm>
            <a:off x="19204800" y="88392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5" name="Google Shape;775;p24"/>
          <p:cNvPicPr preferRelativeResize="0"/>
          <p:nvPr/>
        </p:nvPicPr>
        <p:blipFill rotWithShape="1">
          <a:blip r:embed="rId17">
            <a:alphaModFix/>
          </a:blip>
          <a:srcRect b="0" l="0" r="0" t="0"/>
          <a:stretch/>
        </p:blipFill>
        <p:spPr>
          <a:xfrm>
            <a:off x="20271734" y="8839200"/>
            <a:ext cx="2032254" cy="2032000"/>
          </a:xfrm>
          <a:prstGeom prst="rect">
            <a:avLst/>
          </a:prstGeom>
          <a:noFill/>
          <a:ln>
            <a:noFill/>
          </a:ln>
        </p:spPr>
      </p:pic>
      <p:sp>
        <p:nvSpPr>
          <p:cNvPr id="776" name="Google Shape;776;p24"/>
          <p:cNvSpPr/>
          <p:nvPr/>
        </p:nvSpPr>
        <p:spPr>
          <a:xfrm>
            <a:off x="19509638" y="110744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4"/>
          <p:cNvSpPr/>
          <p:nvPr/>
        </p:nvSpPr>
        <p:spPr>
          <a:xfrm>
            <a:off x="19433429" y="110744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600"/>
              <a:buFont typeface="DM Serif Display"/>
              <a:buNone/>
            </a:pPr>
            <a:r>
              <a:rPr b="0" i="0" lang="en-US" sz="3600" u="none" cap="none" strike="noStrike">
                <a:solidFill>
                  <a:srgbClr val="FAF1EE"/>
                </a:solidFill>
                <a:latin typeface="DM Serif Display"/>
                <a:ea typeface="DM Serif Display"/>
                <a:cs typeface="DM Serif Display"/>
                <a:sym typeface="DM Serif Display"/>
              </a:rPr>
              <a:t>Kaelen</a:t>
            </a:r>
            <a:endParaRPr b="0" i="0" sz="3600" u="none" cap="none" strike="noStrike">
              <a:solidFill>
                <a:schemeClr val="dk1"/>
              </a:solidFill>
              <a:latin typeface="Calibri"/>
              <a:ea typeface="Calibri"/>
              <a:cs typeface="Calibri"/>
              <a:sym typeface="Calibri"/>
            </a:endParaRPr>
          </a:p>
        </p:txBody>
      </p:sp>
      <p:sp>
        <p:nvSpPr>
          <p:cNvPr id="778" name="Google Shape;778;p24"/>
          <p:cNvSpPr/>
          <p:nvPr/>
        </p:nvSpPr>
        <p:spPr>
          <a:xfrm>
            <a:off x="19441897" y="117983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779" name="Google Shape;779;p24"/>
          <p:cNvSpPr/>
          <p:nvPr/>
        </p:nvSpPr>
        <p:spPr>
          <a:xfrm>
            <a:off x="4267733" y="47625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0" name="Google Shape;780;p24"/>
          <p:cNvPicPr preferRelativeResize="0"/>
          <p:nvPr/>
        </p:nvPicPr>
        <p:blipFill rotWithShape="1">
          <a:blip r:embed="rId18">
            <a:alphaModFix/>
          </a:blip>
          <a:srcRect b="0" l="0" r="0" t="0"/>
          <a:stretch/>
        </p:blipFill>
        <p:spPr>
          <a:xfrm>
            <a:off x="5334667" y="4762500"/>
            <a:ext cx="2032254" cy="2032000"/>
          </a:xfrm>
          <a:prstGeom prst="rect">
            <a:avLst/>
          </a:prstGeom>
          <a:noFill/>
          <a:ln>
            <a:noFill/>
          </a:ln>
        </p:spPr>
      </p:pic>
      <p:sp>
        <p:nvSpPr>
          <p:cNvPr id="781" name="Google Shape;781;p24"/>
          <p:cNvSpPr/>
          <p:nvPr/>
        </p:nvSpPr>
        <p:spPr>
          <a:xfrm>
            <a:off x="4572572" y="69977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4"/>
          <p:cNvSpPr/>
          <p:nvPr/>
        </p:nvSpPr>
        <p:spPr>
          <a:xfrm>
            <a:off x="4496362" y="69977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600"/>
              <a:buFont typeface="DM Serif Display"/>
              <a:buNone/>
            </a:pPr>
            <a:r>
              <a:rPr b="0" i="0" lang="en-US" sz="3600" u="none" cap="none" strike="noStrike">
                <a:solidFill>
                  <a:srgbClr val="FAF1EE"/>
                </a:solidFill>
                <a:latin typeface="DM Serif Display"/>
                <a:ea typeface="DM Serif Display"/>
                <a:cs typeface="DM Serif Display"/>
                <a:sym typeface="DM Serif Display"/>
              </a:rPr>
              <a:t>Aurielle</a:t>
            </a:r>
            <a:endParaRPr b="0" i="0" sz="3600" u="none" cap="none" strike="noStrike">
              <a:solidFill>
                <a:schemeClr val="dk1"/>
              </a:solidFill>
              <a:latin typeface="Calibri"/>
              <a:ea typeface="Calibri"/>
              <a:cs typeface="Calibri"/>
              <a:sym typeface="Calibri"/>
            </a:endParaRPr>
          </a:p>
        </p:txBody>
      </p:sp>
      <p:sp>
        <p:nvSpPr>
          <p:cNvPr id="783" name="Google Shape;783;p24"/>
          <p:cNvSpPr/>
          <p:nvPr/>
        </p:nvSpPr>
        <p:spPr>
          <a:xfrm>
            <a:off x="4504830" y="77216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784" name="Google Shape;784;p24"/>
          <p:cNvSpPr/>
          <p:nvPr/>
        </p:nvSpPr>
        <p:spPr>
          <a:xfrm>
            <a:off x="17121740" y="47625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5" name="Google Shape;785;p24"/>
          <p:cNvPicPr preferRelativeResize="0"/>
          <p:nvPr/>
        </p:nvPicPr>
        <p:blipFill rotWithShape="1">
          <a:blip r:embed="rId19">
            <a:alphaModFix/>
          </a:blip>
          <a:srcRect b="0" l="0" r="0" t="0"/>
          <a:stretch/>
        </p:blipFill>
        <p:spPr>
          <a:xfrm>
            <a:off x="18188673" y="4762500"/>
            <a:ext cx="2032254" cy="2032000"/>
          </a:xfrm>
          <a:prstGeom prst="rect">
            <a:avLst/>
          </a:prstGeom>
          <a:noFill/>
          <a:ln>
            <a:noFill/>
          </a:ln>
        </p:spPr>
      </p:pic>
      <p:sp>
        <p:nvSpPr>
          <p:cNvPr id="786" name="Google Shape;786;p24"/>
          <p:cNvSpPr/>
          <p:nvPr/>
        </p:nvSpPr>
        <p:spPr>
          <a:xfrm>
            <a:off x="17426578" y="69977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24"/>
          <p:cNvSpPr/>
          <p:nvPr/>
        </p:nvSpPr>
        <p:spPr>
          <a:xfrm>
            <a:off x="17350369" y="69977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600"/>
              <a:buFont typeface="DM Serif Display"/>
              <a:buNone/>
            </a:pPr>
            <a:r>
              <a:rPr b="0" i="0" lang="en-US" sz="3600" u="none" cap="none" strike="noStrike">
                <a:solidFill>
                  <a:srgbClr val="FAF1EE"/>
                </a:solidFill>
                <a:latin typeface="DM Serif Display"/>
                <a:ea typeface="DM Serif Display"/>
                <a:cs typeface="DM Serif Display"/>
                <a:sym typeface="DM Serif Display"/>
              </a:rPr>
              <a:t>Dariana</a:t>
            </a:r>
            <a:endParaRPr b="0" i="0" sz="3600" u="none" cap="none" strike="noStrike">
              <a:solidFill>
                <a:schemeClr val="dk1"/>
              </a:solidFill>
              <a:latin typeface="Calibri"/>
              <a:ea typeface="Calibri"/>
              <a:cs typeface="Calibri"/>
              <a:sym typeface="Calibri"/>
            </a:endParaRPr>
          </a:p>
        </p:txBody>
      </p:sp>
      <p:sp>
        <p:nvSpPr>
          <p:cNvPr id="788" name="Google Shape;788;p24"/>
          <p:cNvSpPr/>
          <p:nvPr/>
        </p:nvSpPr>
        <p:spPr>
          <a:xfrm>
            <a:off x="17358836" y="77216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789" name="Google Shape;789;p24"/>
          <p:cNvSpPr/>
          <p:nvPr/>
        </p:nvSpPr>
        <p:spPr>
          <a:xfrm>
            <a:off x="10618527" y="4762500"/>
            <a:ext cx="4166121" cy="34925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0" name="Google Shape;790;p24"/>
          <p:cNvPicPr preferRelativeResize="0"/>
          <p:nvPr/>
        </p:nvPicPr>
        <p:blipFill rotWithShape="1">
          <a:blip r:embed="rId20">
            <a:alphaModFix/>
          </a:blip>
          <a:srcRect b="0" l="0" r="0" t="0"/>
          <a:stretch/>
        </p:blipFill>
        <p:spPr>
          <a:xfrm>
            <a:off x="11685461" y="4762500"/>
            <a:ext cx="2032254" cy="2032000"/>
          </a:xfrm>
          <a:prstGeom prst="rect">
            <a:avLst/>
          </a:prstGeom>
          <a:noFill/>
          <a:ln>
            <a:noFill/>
          </a:ln>
        </p:spPr>
      </p:pic>
      <p:sp>
        <p:nvSpPr>
          <p:cNvPr id="791" name="Google Shape;791;p24"/>
          <p:cNvSpPr/>
          <p:nvPr/>
        </p:nvSpPr>
        <p:spPr>
          <a:xfrm>
            <a:off x="10923365" y="6997700"/>
            <a:ext cx="3556445"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4"/>
          <p:cNvSpPr/>
          <p:nvPr/>
        </p:nvSpPr>
        <p:spPr>
          <a:xfrm>
            <a:off x="10847156" y="6997700"/>
            <a:ext cx="3708864" cy="77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600"/>
              <a:buFont typeface="DM Serif Display"/>
              <a:buNone/>
            </a:pPr>
            <a:r>
              <a:rPr b="0" i="0" lang="en-US" sz="3600" u="none" cap="none" strike="noStrike">
                <a:solidFill>
                  <a:srgbClr val="FAF1EE"/>
                </a:solidFill>
                <a:latin typeface="DM Serif Display"/>
                <a:ea typeface="DM Serif Display"/>
                <a:cs typeface="DM Serif Display"/>
                <a:sym typeface="DM Serif Display"/>
              </a:rPr>
              <a:t>Theronis</a:t>
            </a:r>
            <a:endParaRPr b="0" i="0" sz="3600" u="none" cap="none" strike="noStrike">
              <a:solidFill>
                <a:schemeClr val="dk1"/>
              </a:solidFill>
              <a:latin typeface="Calibri"/>
              <a:ea typeface="Calibri"/>
              <a:cs typeface="Calibri"/>
              <a:sym typeface="Calibri"/>
            </a:endParaRPr>
          </a:p>
        </p:txBody>
      </p:sp>
      <p:sp>
        <p:nvSpPr>
          <p:cNvPr id="793" name="Google Shape;793;p24"/>
          <p:cNvSpPr/>
          <p:nvPr/>
        </p:nvSpPr>
        <p:spPr>
          <a:xfrm>
            <a:off x="10855623" y="77216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794" name="Google Shape;794;p24"/>
          <p:cNvPicPr preferRelativeResize="0"/>
          <p:nvPr/>
        </p:nvPicPr>
        <p:blipFill rotWithShape="1">
          <a:blip r:embed="rId21">
            <a:alphaModFix/>
          </a:blip>
          <a:srcRect b="0" l="0" r="0" t="0"/>
          <a:stretch/>
        </p:blipFill>
        <p:spPr>
          <a:xfrm>
            <a:off x="12688886" y="8140700"/>
            <a:ext cx="12702" cy="812800"/>
          </a:xfrm>
          <a:prstGeom prst="rect">
            <a:avLst/>
          </a:prstGeom>
          <a:noFill/>
          <a:ln>
            <a:noFill/>
          </a:ln>
        </p:spPr>
      </p:pic>
      <p:pic>
        <p:nvPicPr>
          <p:cNvPr descr=" " id="795" name="Google Shape;795;p24"/>
          <p:cNvPicPr preferRelativeResize="0"/>
          <p:nvPr/>
        </p:nvPicPr>
        <p:blipFill rotWithShape="1">
          <a:blip r:embed="rId21">
            <a:alphaModFix/>
          </a:blip>
          <a:srcRect b="0" l="0" r="0" t="0"/>
          <a:stretch/>
        </p:blipFill>
        <p:spPr>
          <a:xfrm>
            <a:off x="12688886" y="3949700"/>
            <a:ext cx="12702" cy="812800"/>
          </a:xfrm>
          <a:prstGeom prst="rect">
            <a:avLst/>
          </a:prstGeom>
          <a:noFill/>
          <a:ln>
            <a:noFill/>
          </a:ln>
        </p:spPr>
      </p:pic>
      <p:pic>
        <p:nvPicPr>
          <p:cNvPr descr=" " id="796" name="Google Shape;796;p24"/>
          <p:cNvPicPr preferRelativeResize="0"/>
          <p:nvPr/>
        </p:nvPicPr>
        <p:blipFill rotWithShape="1">
          <a:blip r:embed="rId22">
            <a:alphaModFix/>
          </a:blip>
          <a:srcRect b="0" l="0" r="0" t="0"/>
          <a:stretch/>
        </p:blipFill>
        <p:spPr>
          <a:xfrm>
            <a:off x="6349054" y="3937124"/>
            <a:ext cx="5882575" cy="825376"/>
          </a:xfrm>
          <a:prstGeom prst="rect">
            <a:avLst/>
          </a:prstGeom>
          <a:noFill/>
          <a:ln>
            <a:noFill/>
          </a:ln>
        </p:spPr>
      </p:pic>
      <p:pic>
        <p:nvPicPr>
          <p:cNvPr descr=" " id="797" name="Google Shape;797;p24"/>
          <p:cNvPicPr preferRelativeResize="0"/>
          <p:nvPr/>
        </p:nvPicPr>
        <p:blipFill rotWithShape="1">
          <a:blip r:embed="rId23">
            <a:alphaModFix/>
          </a:blip>
          <a:srcRect b="0" l="0" r="0" t="0"/>
          <a:stretch/>
        </p:blipFill>
        <p:spPr>
          <a:xfrm>
            <a:off x="4110505" y="8027343"/>
            <a:ext cx="1960854" cy="811857"/>
          </a:xfrm>
          <a:prstGeom prst="rect">
            <a:avLst/>
          </a:prstGeom>
          <a:noFill/>
          <a:ln>
            <a:noFill/>
          </a:ln>
        </p:spPr>
      </p:pic>
      <p:pic>
        <p:nvPicPr>
          <p:cNvPr descr=" " id="798" name="Google Shape;798;p24"/>
          <p:cNvPicPr preferRelativeResize="0"/>
          <p:nvPr/>
        </p:nvPicPr>
        <p:blipFill rotWithShape="1">
          <a:blip r:embed="rId23">
            <a:alphaModFix/>
          </a:blip>
          <a:srcRect b="0" l="0" r="0" t="0"/>
          <a:stretch/>
        </p:blipFill>
        <p:spPr>
          <a:xfrm>
            <a:off x="17053422" y="8027343"/>
            <a:ext cx="1960854" cy="811857"/>
          </a:xfrm>
          <a:prstGeom prst="rect">
            <a:avLst/>
          </a:prstGeom>
          <a:noFill/>
          <a:ln>
            <a:noFill/>
          </a:ln>
        </p:spPr>
      </p:pic>
      <p:pic>
        <p:nvPicPr>
          <p:cNvPr descr=" " id="799" name="Google Shape;799;p24"/>
          <p:cNvPicPr preferRelativeResize="0"/>
          <p:nvPr/>
        </p:nvPicPr>
        <p:blipFill rotWithShape="1">
          <a:blip r:embed="rId24">
            <a:alphaModFix/>
          </a:blip>
          <a:srcRect b="0" l="0" r="0" t="0"/>
          <a:stretch/>
        </p:blipFill>
        <p:spPr>
          <a:xfrm>
            <a:off x="6452406" y="8027343"/>
            <a:ext cx="1960854" cy="811857"/>
          </a:xfrm>
          <a:prstGeom prst="rect">
            <a:avLst/>
          </a:prstGeom>
          <a:noFill/>
          <a:ln>
            <a:noFill/>
          </a:ln>
        </p:spPr>
      </p:pic>
      <p:pic>
        <p:nvPicPr>
          <p:cNvPr descr=" " id="800" name="Google Shape;800;p24"/>
          <p:cNvPicPr preferRelativeResize="0"/>
          <p:nvPr/>
        </p:nvPicPr>
        <p:blipFill rotWithShape="1">
          <a:blip r:embed="rId24">
            <a:alphaModFix/>
          </a:blip>
          <a:srcRect b="0" l="0" r="0" t="0"/>
          <a:stretch/>
        </p:blipFill>
        <p:spPr>
          <a:xfrm>
            <a:off x="19395324" y="8027343"/>
            <a:ext cx="1960854" cy="811857"/>
          </a:xfrm>
          <a:prstGeom prst="rect">
            <a:avLst/>
          </a:prstGeom>
          <a:noFill/>
          <a:ln>
            <a:noFill/>
          </a:ln>
        </p:spPr>
      </p:pic>
      <p:pic>
        <p:nvPicPr>
          <p:cNvPr descr=" " id="801" name="Google Shape;801;p24"/>
          <p:cNvPicPr preferRelativeResize="0"/>
          <p:nvPr/>
        </p:nvPicPr>
        <p:blipFill rotWithShape="1">
          <a:blip r:embed="rId25">
            <a:alphaModFix/>
          </a:blip>
          <a:srcRect b="0" l="0" r="0" t="0"/>
          <a:stretch/>
        </p:blipFill>
        <p:spPr>
          <a:xfrm>
            <a:off x="13323965" y="3937124"/>
            <a:ext cx="5882575" cy="825376"/>
          </a:xfrm>
          <a:prstGeom prst="rect">
            <a:avLst/>
          </a:prstGeom>
          <a:noFill/>
          <a:ln>
            <a:noFill/>
          </a:ln>
        </p:spPr>
      </p:pic>
      <p:sp>
        <p:nvSpPr>
          <p:cNvPr id="802" name="Google Shape;802;p24"/>
          <p:cNvSpPr/>
          <p:nvPr/>
        </p:nvSpPr>
        <p:spPr>
          <a:xfrm>
            <a:off x="8027403" y="12801600"/>
            <a:ext cx="8480427"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To download more editable chart, </a:t>
            </a:r>
            <a:r>
              <a:rPr b="0" i="0" lang="en-US" sz="3200" u="sng" cap="none" strike="noStrike">
                <a:solidFill>
                  <a:srgbClr val="000000"/>
                </a:solidFill>
                <a:latin typeface="Montserrat"/>
                <a:ea typeface="Montserrat"/>
                <a:cs typeface="Montserrat"/>
                <a:sym typeface="Montserrat"/>
                <a:hlinkClick r:id="rId26">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803" name="Google Shape;803;p24"/>
          <p:cNvSpPr/>
          <p:nvPr/>
        </p:nvSpPr>
        <p:spPr>
          <a:xfrm rot="-5400000">
            <a:off x="-4261468" y="6318101"/>
            <a:ext cx="10754011" cy="1735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7999"/>
        </a:solidFill>
      </p:bgPr>
    </p:bg>
    <p:spTree>
      <p:nvGrpSpPr>
        <p:cNvPr id="808" name="Shape 808"/>
        <p:cNvGrpSpPr/>
        <p:nvPr/>
      </p:nvGrpSpPr>
      <p:grpSpPr>
        <a:xfrm>
          <a:off x="0" y="0"/>
          <a:ext cx="0" cy="0"/>
          <a:chOff x="0" y="0"/>
          <a:chExt cx="0" cy="0"/>
        </a:xfrm>
      </p:grpSpPr>
      <p:pic>
        <p:nvPicPr>
          <p:cNvPr descr=" " id="809" name="Google Shape;809;p25"/>
          <p:cNvPicPr preferRelativeResize="0"/>
          <p:nvPr/>
        </p:nvPicPr>
        <p:blipFill rotWithShape="1">
          <a:blip r:embed="rId3">
            <a:alphaModFix/>
          </a:blip>
          <a:srcRect b="0" l="0" r="0" t="0"/>
          <a:stretch/>
        </p:blipFill>
        <p:spPr>
          <a:xfrm>
            <a:off x="17667908" y="0"/>
            <a:ext cx="6719140" cy="11417300"/>
          </a:xfrm>
          <a:prstGeom prst="rect">
            <a:avLst/>
          </a:prstGeom>
          <a:noFill/>
          <a:ln>
            <a:noFill/>
          </a:ln>
        </p:spPr>
      </p:pic>
      <p:pic>
        <p:nvPicPr>
          <p:cNvPr descr=" " id="810" name="Google Shape;810;p25"/>
          <p:cNvPicPr preferRelativeResize="0"/>
          <p:nvPr/>
        </p:nvPicPr>
        <p:blipFill rotWithShape="1">
          <a:blip r:embed="rId4">
            <a:alphaModFix/>
          </a:blip>
          <a:srcRect b="0" l="0" r="0" t="0"/>
          <a:stretch/>
        </p:blipFill>
        <p:spPr>
          <a:xfrm>
            <a:off x="0" y="5689600"/>
            <a:ext cx="9526191" cy="8026400"/>
          </a:xfrm>
          <a:prstGeom prst="rect">
            <a:avLst/>
          </a:prstGeom>
          <a:noFill/>
          <a:ln>
            <a:noFill/>
          </a:ln>
        </p:spPr>
      </p:pic>
      <p:pic>
        <p:nvPicPr>
          <p:cNvPr descr=" " id="811" name="Google Shape;811;p25"/>
          <p:cNvPicPr preferRelativeResize="0"/>
          <p:nvPr/>
        </p:nvPicPr>
        <p:blipFill rotWithShape="1">
          <a:blip r:embed="rId5">
            <a:alphaModFix/>
          </a:blip>
          <a:srcRect b="0" l="0" r="0" t="0"/>
          <a:stretch/>
        </p:blipFill>
        <p:spPr>
          <a:xfrm>
            <a:off x="22532616" y="11645900"/>
            <a:ext cx="1320965" cy="1308100"/>
          </a:xfrm>
          <a:prstGeom prst="rect">
            <a:avLst/>
          </a:prstGeom>
          <a:noFill/>
          <a:ln>
            <a:noFill/>
          </a:ln>
        </p:spPr>
      </p:pic>
      <p:pic>
        <p:nvPicPr>
          <p:cNvPr descr=" " id="812" name="Google Shape;812;p25"/>
          <p:cNvPicPr preferRelativeResize="0"/>
          <p:nvPr/>
        </p:nvPicPr>
        <p:blipFill rotWithShape="1">
          <a:blip r:embed="rId6">
            <a:alphaModFix/>
          </a:blip>
          <a:srcRect b="0" l="0" r="0" t="0"/>
          <a:stretch/>
        </p:blipFill>
        <p:spPr>
          <a:xfrm>
            <a:off x="584273" y="431800"/>
            <a:ext cx="1320965" cy="1320800"/>
          </a:xfrm>
          <a:prstGeom prst="rect">
            <a:avLst/>
          </a:prstGeom>
          <a:noFill/>
          <a:ln>
            <a:noFill/>
          </a:ln>
        </p:spPr>
      </p:pic>
      <p:pic>
        <p:nvPicPr>
          <p:cNvPr descr=" " id="813" name="Google Shape;813;p25"/>
          <p:cNvPicPr preferRelativeResize="0"/>
          <p:nvPr/>
        </p:nvPicPr>
        <p:blipFill rotWithShape="1">
          <a:blip r:embed="rId7">
            <a:alphaModFix/>
          </a:blip>
          <a:srcRect b="0" l="0" r="0" t="0"/>
          <a:stretch/>
        </p:blipFill>
        <p:spPr>
          <a:xfrm>
            <a:off x="11825178" y="11277600"/>
            <a:ext cx="736692" cy="723900"/>
          </a:xfrm>
          <a:prstGeom prst="rect">
            <a:avLst/>
          </a:prstGeom>
          <a:noFill/>
          <a:ln>
            <a:noFill/>
          </a:ln>
        </p:spPr>
      </p:pic>
      <p:pic>
        <p:nvPicPr>
          <p:cNvPr descr=" " id="814" name="Google Shape;814;p25"/>
          <p:cNvPicPr preferRelativeResize="0"/>
          <p:nvPr/>
        </p:nvPicPr>
        <p:blipFill rotWithShape="1">
          <a:blip r:embed="rId8">
            <a:alphaModFix/>
          </a:blip>
          <a:srcRect b="0" l="0" r="0" t="0"/>
          <a:stretch/>
        </p:blipFill>
        <p:spPr>
          <a:xfrm>
            <a:off x="3505638" y="8470900"/>
            <a:ext cx="1727416" cy="1727200"/>
          </a:xfrm>
          <a:prstGeom prst="rect">
            <a:avLst/>
          </a:prstGeom>
          <a:noFill/>
          <a:ln>
            <a:noFill/>
          </a:ln>
        </p:spPr>
      </p:pic>
      <p:pic>
        <p:nvPicPr>
          <p:cNvPr descr=" " id="815" name="Google Shape;815;p25"/>
          <p:cNvPicPr preferRelativeResize="0"/>
          <p:nvPr/>
        </p:nvPicPr>
        <p:blipFill rotWithShape="1">
          <a:blip r:embed="rId9">
            <a:alphaModFix/>
          </a:blip>
          <a:srcRect b="0" l="0" r="0" t="0"/>
          <a:stretch/>
        </p:blipFill>
        <p:spPr>
          <a:xfrm>
            <a:off x="18645930" y="2044700"/>
            <a:ext cx="647781" cy="647700"/>
          </a:xfrm>
          <a:prstGeom prst="rect">
            <a:avLst/>
          </a:prstGeom>
          <a:noFill/>
          <a:ln>
            <a:noFill/>
          </a:ln>
        </p:spPr>
      </p:pic>
      <p:pic>
        <p:nvPicPr>
          <p:cNvPr descr=" " id="816" name="Google Shape;816;p25"/>
          <p:cNvPicPr preferRelativeResize="0"/>
          <p:nvPr/>
        </p:nvPicPr>
        <p:blipFill rotWithShape="1">
          <a:blip r:embed="rId10">
            <a:alphaModFix/>
          </a:blip>
          <a:srcRect b="0" l="0" r="0" t="0"/>
          <a:stretch/>
        </p:blipFill>
        <p:spPr>
          <a:xfrm>
            <a:off x="1778222" y="4902200"/>
            <a:ext cx="647781" cy="647700"/>
          </a:xfrm>
          <a:prstGeom prst="rect">
            <a:avLst/>
          </a:prstGeom>
          <a:noFill/>
          <a:ln>
            <a:noFill/>
          </a:ln>
        </p:spPr>
      </p:pic>
      <p:pic>
        <p:nvPicPr>
          <p:cNvPr descr=" " id="817" name="Google Shape;817;p25"/>
          <p:cNvPicPr preferRelativeResize="0"/>
          <p:nvPr/>
        </p:nvPicPr>
        <p:blipFill rotWithShape="1">
          <a:blip r:embed="rId11">
            <a:alphaModFix/>
          </a:blip>
          <a:srcRect b="0" l="0" r="0" t="0"/>
          <a:stretch/>
        </p:blipFill>
        <p:spPr>
          <a:xfrm>
            <a:off x="19573146" y="8928100"/>
            <a:ext cx="901813" cy="800100"/>
          </a:xfrm>
          <a:prstGeom prst="rect">
            <a:avLst/>
          </a:prstGeom>
          <a:noFill/>
          <a:ln>
            <a:noFill/>
          </a:ln>
        </p:spPr>
      </p:pic>
      <p:pic>
        <p:nvPicPr>
          <p:cNvPr descr=" " id="818" name="Google Shape;818;p25"/>
          <p:cNvPicPr preferRelativeResize="0"/>
          <p:nvPr/>
        </p:nvPicPr>
        <p:blipFill rotWithShape="1">
          <a:blip r:embed="rId12">
            <a:alphaModFix/>
          </a:blip>
          <a:srcRect b="0" l="0" r="0" t="0"/>
          <a:stretch/>
        </p:blipFill>
        <p:spPr>
          <a:xfrm>
            <a:off x="3111889" y="2565400"/>
            <a:ext cx="1257457" cy="901700"/>
          </a:xfrm>
          <a:prstGeom prst="rect">
            <a:avLst/>
          </a:prstGeom>
          <a:noFill/>
          <a:ln>
            <a:noFill/>
          </a:ln>
        </p:spPr>
      </p:pic>
      <p:sp>
        <p:nvSpPr>
          <p:cNvPr id="819" name="Google Shape;819;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0" name="Google Shape;820;p25"/>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821" name="Google Shape;821;p25"/>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4">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
        <p:nvSpPr>
          <p:cNvPr id="822" name="Google Shape;822;p25"/>
          <p:cNvSpPr/>
          <p:nvPr/>
        </p:nvSpPr>
        <p:spPr>
          <a:xfrm>
            <a:off x="3505638" y="2222500"/>
            <a:ext cx="10605826" cy="9271000"/>
          </a:xfrm>
          <a:prstGeom prst="roundRect">
            <a:avLst>
              <a:gd fmla="val 1371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25"/>
          <p:cNvSpPr/>
          <p:nvPr/>
        </p:nvSpPr>
        <p:spPr>
          <a:xfrm>
            <a:off x="4318540" y="3035300"/>
            <a:ext cx="9318731" cy="313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Thank you for choosing EaTemp</a:t>
            </a:r>
            <a:endParaRPr b="0" i="0" sz="8000" u="none" cap="none" strike="noStrike">
              <a:solidFill>
                <a:schemeClr val="dk1"/>
              </a:solidFill>
              <a:latin typeface="Calibri"/>
              <a:ea typeface="Calibri"/>
              <a:cs typeface="Calibri"/>
              <a:sym typeface="Calibri"/>
            </a:endParaRPr>
          </a:p>
        </p:txBody>
      </p:sp>
      <p:sp>
        <p:nvSpPr>
          <p:cNvPr id="824" name="Google Shape;824;p25"/>
          <p:cNvSpPr/>
          <p:nvPr/>
        </p:nvSpPr>
        <p:spPr>
          <a:xfrm>
            <a:off x="4318540" y="6438900"/>
            <a:ext cx="9115506" cy="4377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pic>
        <p:nvPicPr>
          <p:cNvPr descr=" " id="825" name="Google Shape;825;p25"/>
          <p:cNvPicPr preferRelativeResize="0"/>
          <p:nvPr/>
        </p:nvPicPr>
        <p:blipFill rotWithShape="1">
          <a:blip r:embed="rId15">
            <a:alphaModFix/>
          </a:blip>
          <a:srcRect b="0" l="0" r="0" t="0"/>
          <a:stretch/>
        </p:blipFill>
        <p:spPr>
          <a:xfrm>
            <a:off x="13628803" y="2616200"/>
            <a:ext cx="9094337" cy="9093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2319"/>
        </a:solidFill>
      </p:bgPr>
    </p:bg>
    <p:spTree>
      <p:nvGrpSpPr>
        <p:cNvPr id="52" name="Shape 52"/>
        <p:cNvGrpSpPr/>
        <p:nvPr/>
      </p:nvGrpSpPr>
      <p:grpSpPr>
        <a:xfrm>
          <a:off x="0" y="0"/>
          <a:ext cx="0" cy="0"/>
          <a:chOff x="0" y="0"/>
          <a:chExt cx="0" cy="0"/>
        </a:xfrm>
      </p:grpSpPr>
      <p:pic>
        <p:nvPicPr>
          <p:cNvPr descr=" " id="53" name="Google Shape;53;p3"/>
          <p:cNvPicPr preferRelativeResize="0"/>
          <p:nvPr/>
        </p:nvPicPr>
        <p:blipFill rotWithShape="1">
          <a:blip r:embed="rId3">
            <a:alphaModFix/>
          </a:blip>
          <a:srcRect b="0" l="0" r="0" t="0"/>
          <a:stretch/>
        </p:blipFill>
        <p:spPr>
          <a:xfrm>
            <a:off x="0" y="0"/>
            <a:ext cx="5931641" cy="13716000"/>
          </a:xfrm>
          <a:prstGeom prst="rect">
            <a:avLst/>
          </a:prstGeom>
          <a:noFill/>
          <a:ln>
            <a:noFill/>
          </a:ln>
        </p:spPr>
      </p:pic>
      <p:pic>
        <p:nvPicPr>
          <p:cNvPr descr=" " id="54" name="Google Shape;54;p3"/>
          <p:cNvPicPr preferRelativeResize="0"/>
          <p:nvPr/>
        </p:nvPicPr>
        <p:blipFill rotWithShape="1">
          <a:blip r:embed="rId4">
            <a:alphaModFix/>
          </a:blip>
          <a:srcRect b="0" l="0" r="0" t="0"/>
          <a:stretch/>
        </p:blipFill>
        <p:spPr>
          <a:xfrm>
            <a:off x="17794924" y="0"/>
            <a:ext cx="6592124" cy="13716000"/>
          </a:xfrm>
          <a:prstGeom prst="rect">
            <a:avLst/>
          </a:prstGeom>
          <a:noFill/>
          <a:ln>
            <a:noFill/>
          </a:ln>
        </p:spPr>
      </p:pic>
      <p:pic>
        <p:nvPicPr>
          <p:cNvPr descr=" " id="55" name="Google Shape;55;p3"/>
          <p:cNvPicPr preferRelativeResize="0"/>
          <p:nvPr/>
        </p:nvPicPr>
        <p:blipFill rotWithShape="1">
          <a:blip r:embed="rId5">
            <a:alphaModFix/>
          </a:blip>
          <a:srcRect b="0" l="0" r="0" t="0"/>
          <a:stretch/>
        </p:blipFill>
        <p:spPr>
          <a:xfrm>
            <a:off x="12193524" y="11950700"/>
            <a:ext cx="1663908" cy="1270000"/>
          </a:xfrm>
          <a:prstGeom prst="rect">
            <a:avLst/>
          </a:prstGeom>
          <a:noFill/>
          <a:ln>
            <a:noFill/>
          </a:ln>
        </p:spPr>
      </p:pic>
      <p:pic>
        <p:nvPicPr>
          <p:cNvPr descr=" " id="56" name="Google Shape;56;p3"/>
          <p:cNvPicPr preferRelativeResize="0"/>
          <p:nvPr/>
        </p:nvPicPr>
        <p:blipFill rotWithShape="1">
          <a:blip r:embed="rId6">
            <a:alphaModFix/>
          </a:blip>
          <a:srcRect b="0" l="0" r="0" t="0"/>
          <a:stretch/>
        </p:blipFill>
        <p:spPr>
          <a:xfrm>
            <a:off x="22583423" y="11188700"/>
            <a:ext cx="838305" cy="596900"/>
          </a:xfrm>
          <a:prstGeom prst="rect">
            <a:avLst/>
          </a:prstGeom>
          <a:noFill/>
          <a:ln>
            <a:noFill/>
          </a:ln>
        </p:spPr>
      </p:pic>
      <p:pic>
        <p:nvPicPr>
          <p:cNvPr descr=" " id="57" name="Google Shape;57;p3"/>
          <p:cNvPicPr preferRelativeResize="0"/>
          <p:nvPr/>
        </p:nvPicPr>
        <p:blipFill rotWithShape="1">
          <a:blip r:embed="rId7">
            <a:alphaModFix/>
          </a:blip>
          <a:srcRect b="0" l="0" r="0" t="0"/>
          <a:stretch/>
        </p:blipFill>
        <p:spPr>
          <a:xfrm>
            <a:off x="1168546" y="11137900"/>
            <a:ext cx="1092337" cy="965200"/>
          </a:xfrm>
          <a:prstGeom prst="rect">
            <a:avLst/>
          </a:prstGeom>
          <a:noFill/>
          <a:ln>
            <a:noFill/>
          </a:ln>
        </p:spPr>
      </p:pic>
      <p:sp>
        <p:nvSpPr>
          <p:cNvPr id="58" name="Google Shape;58;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 name="Google Shape;59;p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0" name="Google Shape;60;p3"/>
          <p:cNvSpPr/>
          <p:nvPr/>
        </p:nvSpPr>
        <p:spPr>
          <a:xfrm>
            <a:off x="5893537" y="787400"/>
            <a:ext cx="13141909"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DM Serif Display"/>
              <a:buNone/>
            </a:pPr>
            <a:r>
              <a:rPr b="0" i="0" lang="en-US" sz="12800" u="none" cap="none" strike="noStrike">
                <a:solidFill>
                  <a:srgbClr val="FFFFFF"/>
                </a:solidFill>
                <a:latin typeface="DM Serif Display"/>
                <a:ea typeface="DM Serif Display"/>
                <a:cs typeface="DM Serif Display"/>
                <a:sym typeface="DM Serif Display"/>
              </a:rPr>
              <a:t>Table of Contents</a:t>
            </a:r>
            <a:endParaRPr b="0" i="0" sz="12800" u="none" cap="none" strike="noStrike">
              <a:solidFill>
                <a:schemeClr val="dk1"/>
              </a:solidFill>
              <a:latin typeface="Calibri"/>
              <a:ea typeface="Calibri"/>
              <a:cs typeface="Calibri"/>
              <a:sym typeface="Calibri"/>
            </a:endParaRPr>
          </a:p>
        </p:txBody>
      </p:sp>
      <p:sp>
        <p:nvSpPr>
          <p:cNvPr id="61" name="Google Shape;61;p3"/>
          <p:cNvSpPr/>
          <p:nvPr/>
        </p:nvSpPr>
        <p:spPr>
          <a:xfrm>
            <a:off x="4051806" y="35941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4051806" y="36703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3848581" y="3670300"/>
            <a:ext cx="6134867" cy="1041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Introduction</a:t>
            </a:r>
            <a:endParaRPr b="0" i="0" sz="4800" u="none" cap="none" strike="noStrike">
              <a:solidFill>
                <a:schemeClr val="dk1"/>
              </a:solidFill>
              <a:latin typeface="Calibri"/>
              <a:ea typeface="Calibri"/>
              <a:cs typeface="Calibri"/>
              <a:sym typeface="Calibri"/>
            </a:endParaRPr>
          </a:p>
        </p:txBody>
      </p:sp>
      <p:sp>
        <p:nvSpPr>
          <p:cNvPr id="64" name="Google Shape;64;p3"/>
          <p:cNvSpPr/>
          <p:nvPr/>
        </p:nvSpPr>
        <p:spPr>
          <a:xfrm>
            <a:off x="3916323" y="46101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65" name="Google Shape;65;p3"/>
          <p:cNvPicPr preferRelativeResize="0"/>
          <p:nvPr/>
        </p:nvPicPr>
        <p:blipFill rotWithShape="1">
          <a:blip r:embed="rId9">
            <a:alphaModFix/>
          </a:blip>
          <a:srcRect b="0" l="0" r="0" t="0"/>
          <a:stretch/>
        </p:blipFill>
        <p:spPr>
          <a:xfrm>
            <a:off x="10186673" y="3594100"/>
            <a:ext cx="1625803" cy="1625600"/>
          </a:xfrm>
          <a:prstGeom prst="rect">
            <a:avLst/>
          </a:prstGeom>
          <a:noFill/>
          <a:ln>
            <a:noFill/>
          </a:ln>
        </p:spPr>
      </p:pic>
      <p:sp>
        <p:nvSpPr>
          <p:cNvPr id="66" name="Google Shape;66;p3"/>
          <p:cNvSpPr/>
          <p:nvPr/>
        </p:nvSpPr>
        <p:spPr>
          <a:xfrm>
            <a:off x="10186673" y="3594100"/>
            <a:ext cx="1625803" cy="1625600"/>
          </a:xfrm>
          <a:prstGeom prst="roundRect">
            <a:avLst>
              <a:gd fmla="val 781313" name="adj"/>
            </a:avLst>
          </a:prstGeom>
          <a:noFill/>
          <a:ln cap="flat" cmpd="sng" w="50800">
            <a:solidFill>
              <a:srgbClr val="FFE2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10637580" y="3886200"/>
            <a:ext cx="723990"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E2D6"/>
              </a:buClr>
              <a:buSzPts val="4800"/>
              <a:buFont typeface="DM Serif Display"/>
              <a:buNone/>
            </a:pPr>
            <a:r>
              <a:rPr b="0" i="0" lang="en-US" sz="4800" u="none" cap="none" strike="noStrike">
                <a:solidFill>
                  <a:srgbClr val="FFE2D6"/>
                </a:solidFill>
                <a:latin typeface="DM Serif Display"/>
                <a:ea typeface="DM Serif Display"/>
                <a:cs typeface="DM Serif Display"/>
                <a:sym typeface="DM Serif Display"/>
              </a:rPr>
              <a:t>01</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12574572" y="35941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 name="Google Shape;69;p3"/>
          <p:cNvPicPr preferRelativeResize="0"/>
          <p:nvPr/>
        </p:nvPicPr>
        <p:blipFill rotWithShape="1">
          <a:blip r:embed="rId9">
            <a:alphaModFix/>
          </a:blip>
          <a:srcRect b="0" l="0" r="0" t="0"/>
          <a:stretch/>
        </p:blipFill>
        <p:spPr>
          <a:xfrm>
            <a:off x="12574572" y="3594100"/>
            <a:ext cx="1625803" cy="1625600"/>
          </a:xfrm>
          <a:prstGeom prst="rect">
            <a:avLst/>
          </a:prstGeom>
          <a:noFill/>
          <a:ln>
            <a:noFill/>
          </a:ln>
        </p:spPr>
      </p:pic>
      <p:sp>
        <p:nvSpPr>
          <p:cNvPr id="70" name="Google Shape;70;p3"/>
          <p:cNvSpPr/>
          <p:nvPr/>
        </p:nvSpPr>
        <p:spPr>
          <a:xfrm>
            <a:off x="12574572" y="3594100"/>
            <a:ext cx="1625803" cy="1625600"/>
          </a:xfrm>
          <a:prstGeom prst="roundRect">
            <a:avLst>
              <a:gd fmla="val 781313" name="adj"/>
            </a:avLst>
          </a:prstGeom>
          <a:noFill/>
          <a:ln cap="flat" cmpd="sng" w="50800">
            <a:solidFill>
              <a:srgbClr val="FFE2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12968321" y="38862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E2D6"/>
              </a:buClr>
              <a:buSzPts val="4800"/>
              <a:buFont typeface="DM Serif Display"/>
              <a:buNone/>
            </a:pPr>
            <a:r>
              <a:rPr b="0" i="0" lang="en-US" sz="4800" u="none" cap="none" strike="noStrike">
                <a:solidFill>
                  <a:srgbClr val="FFE2D6"/>
                </a:solidFill>
                <a:latin typeface="DM Serif Display"/>
                <a:ea typeface="DM Serif Display"/>
                <a:cs typeface="DM Serif Display"/>
                <a:sym typeface="DM Serif Display"/>
              </a:rPr>
              <a:t>02</a:t>
            </a:r>
            <a:endParaRPr b="0" i="0" sz="4800" u="none" cap="none" strike="noStrike">
              <a:solidFill>
                <a:schemeClr val="dk1"/>
              </a:solidFill>
              <a:latin typeface="Calibri"/>
              <a:ea typeface="Calibri"/>
              <a:cs typeface="Calibri"/>
              <a:sym typeface="Calibri"/>
            </a:endParaRPr>
          </a:p>
        </p:txBody>
      </p:sp>
      <p:sp>
        <p:nvSpPr>
          <p:cNvPr id="72" name="Google Shape;72;p3"/>
          <p:cNvSpPr/>
          <p:nvPr/>
        </p:nvSpPr>
        <p:spPr>
          <a:xfrm>
            <a:off x="14403600" y="36703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4403600" y="3670300"/>
            <a:ext cx="613486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Encounters</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14403600" y="46101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75" name="Google Shape;75;p3"/>
          <p:cNvSpPr/>
          <p:nvPr/>
        </p:nvSpPr>
        <p:spPr>
          <a:xfrm>
            <a:off x="4051806" y="65786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4051806" y="66548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3848581" y="6654800"/>
            <a:ext cx="6134867" cy="1041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Wonders</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3916323" y="75946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79" name="Google Shape;79;p3"/>
          <p:cNvPicPr preferRelativeResize="0"/>
          <p:nvPr/>
        </p:nvPicPr>
        <p:blipFill rotWithShape="1">
          <a:blip r:embed="rId9">
            <a:alphaModFix/>
          </a:blip>
          <a:srcRect b="0" l="0" r="0" t="0"/>
          <a:stretch/>
        </p:blipFill>
        <p:spPr>
          <a:xfrm>
            <a:off x="10186673" y="6578600"/>
            <a:ext cx="1625803" cy="1625600"/>
          </a:xfrm>
          <a:prstGeom prst="rect">
            <a:avLst/>
          </a:prstGeom>
          <a:noFill/>
          <a:ln>
            <a:noFill/>
          </a:ln>
        </p:spPr>
      </p:pic>
      <p:sp>
        <p:nvSpPr>
          <p:cNvPr id="80" name="Google Shape;80;p3"/>
          <p:cNvSpPr/>
          <p:nvPr/>
        </p:nvSpPr>
        <p:spPr>
          <a:xfrm>
            <a:off x="10186673" y="6578600"/>
            <a:ext cx="1625803" cy="1625600"/>
          </a:xfrm>
          <a:prstGeom prst="roundRect">
            <a:avLst>
              <a:gd fmla="val 781313" name="adj"/>
            </a:avLst>
          </a:prstGeom>
          <a:noFill/>
          <a:ln cap="flat" cmpd="sng" w="50800">
            <a:solidFill>
              <a:srgbClr val="FFE2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10580422" y="68707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E2D6"/>
              </a:buClr>
              <a:buSzPts val="4800"/>
              <a:buFont typeface="DM Serif Display"/>
              <a:buNone/>
            </a:pPr>
            <a:r>
              <a:rPr b="0" i="0" lang="en-US" sz="4800" u="none" cap="none" strike="noStrike">
                <a:solidFill>
                  <a:srgbClr val="FFE2D6"/>
                </a:solidFill>
                <a:latin typeface="DM Serif Display"/>
                <a:ea typeface="DM Serif Display"/>
                <a:cs typeface="DM Serif Display"/>
                <a:sym typeface="DM Serif Display"/>
              </a:rPr>
              <a:t>03</a:t>
            </a:r>
            <a:endParaRPr b="0" i="0" sz="4800" u="none" cap="none" strike="noStrike">
              <a:solidFill>
                <a:schemeClr val="dk1"/>
              </a:solidFill>
              <a:latin typeface="Calibri"/>
              <a:ea typeface="Calibri"/>
              <a:cs typeface="Calibri"/>
              <a:sym typeface="Calibri"/>
            </a:endParaRPr>
          </a:p>
        </p:txBody>
      </p:sp>
      <p:sp>
        <p:nvSpPr>
          <p:cNvPr id="82" name="Google Shape;82;p3"/>
          <p:cNvSpPr/>
          <p:nvPr/>
        </p:nvSpPr>
        <p:spPr>
          <a:xfrm>
            <a:off x="12574572" y="65786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3" name="Google Shape;83;p3"/>
          <p:cNvPicPr preferRelativeResize="0"/>
          <p:nvPr/>
        </p:nvPicPr>
        <p:blipFill rotWithShape="1">
          <a:blip r:embed="rId9">
            <a:alphaModFix/>
          </a:blip>
          <a:srcRect b="0" l="0" r="0" t="0"/>
          <a:stretch/>
        </p:blipFill>
        <p:spPr>
          <a:xfrm>
            <a:off x="12574572" y="6578600"/>
            <a:ext cx="1625803" cy="1625600"/>
          </a:xfrm>
          <a:prstGeom prst="rect">
            <a:avLst/>
          </a:prstGeom>
          <a:noFill/>
          <a:ln>
            <a:noFill/>
          </a:ln>
        </p:spPr>
      </p:pic>
      <p:sp>
        <p:nvSpPr>
          <p:cNvPr id="84" name="Google Shape;84;p3"/>
          <p:cNvSpPr/>
          <p:nvPr/>
        </p:nvSpPr>
        <p:spPr>
          <a:xfrm>
            <a:off x="12574572" y="6578600"/>
            <a:ext cx="1625803" cy="1625600"/>
          </a:xfrm>
          <a:prstGeom prst="roundRect">
            <a:avLst>
              <a:gd fmla="val 781313" name="adj"/>
            </a:avLst>
          </a:prstGeom>
          <a:noFill/>
          <a:ln cap="flat" cmpd="sng" w="50800">
            <a:solidFill>
              <a:srgbClr val="FFE2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12968321" y="68707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E2D6"/>
              </a:buClr>
              <a:buSzPts val="4800"/>
              <a:buFont typeface="DM Serif Display"/>
              <a:buNone/>
            </a:pPr>
            <a:r>
              <a:rPr b="0" i="0" lang="en-US" sz="4800" u="none" cap="none" strike="noStrike">
                <a:solidFill>
                  <a:srgbClr val="FFE2D6"/>
                </a:solidFill>
                <a:latin typeface="DM Serif Display"/>
                <a:ea typeface="DM Serif Display"/>
                <a:cs typeface="DM Serif Display"/>
                <a:sym typeface="DM Serif Display"/>
              </a:rPr>
              <a:t>04</a:t>
            </a:r>
            <a:endParaRPr b="0" i="0" sz="4800" u="none" cap="none" strike="noStrike">
              <a:solidFill>
                <a:schemeClr val="dk1"/>
              </a:solidFill>
              <a:latin typeface="Calibri"/>
              <a:ea typeface="Calibri"/>
              <a:cs typeface="Calibri"/>
              <a:sym typeface="Calibri"/>
            </a:endParaRPr>
          </a:p>
        </p:txBody>
      </p:sp>
      <p:sp>
        <p:nvSpPr>
          <p:cNvPr id="86" name="Google Shape;86;p3"/>
          <p:cNvSpPr/>
          <p:nvPr/>
        </p:nvSpPr>
        <p:spPr>
          <a:xfrm>
            <a:off x="14403600" y="66548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14403600" y="6654800"/>
            <a:ext cx="613486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Magic</a:t>
            </a:r>
            <a:endParaRPr b="0" i="0" sz="4800" u="none" cap="none" strike="noStrike">
              <a:solidFill>
                <a:schemeClr val="dk1"/>
              </a:solidFill>
              <a:latin typeface="Calibri"/>
              <a:ea typeface="Calibri"/>
              <a:cs typeface="Calibri"/>
              <a:sym typeface="Calibri"/>
            </a:endParaRPr>
          </a:p>
        </p:txBody>
      </p:sp>
      <p:sp>
        <p:nvSpPr>
          <p:cNvPr id="88" name="Google Shape;88;p3"/>
          <p:cNvSpPr/>
          <p:nvPr/>
        </p:nvSpPr>
        <p:spPr>
          <a:xfrm>
            <a:off x="14403600" y="75946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89" name="Google Shape;89;p3"/>
          <p:cNvSpPr/>
          <p:nvPr/>
        </p:nvSpPr>
        <p:spPr>
          <a:xfrm>
            <a:off x="4051806" y="95631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
          <p:cNvSpPr/>
          <p:nvPr/>
        </p:nvSpPr>
        <p:spPr>
          <a:xfrm>
            <a:off x="4051806" y="96393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3848581" y="9639300"/>
            <a:ext cx="6134867" cy="1041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Adventure</a:t>
            </a:r>
            <a:endParaRPr b="0" i="0" sz="4800" u="none" cap="none" strike="noStrike">
              <a:solidFill>
                <a:schemeClr val="dk1"/>
              </a:solidFill>
              <a:latin typeface="Calibri"/>
              <a:ea typeface="Calibri"/>
              <a:cs typeface="Calibri"/>
              <a:sym typeface="Calibri"/>
            </a:endParaRPr>
          </a:p>
        </p:txBody>
      </p:sp>
      <p:sp>
        <p:nvSpPr>
          <p:cNvPr id="92" name="Google Shape;92;p3"/>
          <p:cNvSpPr/>
          <p:nvPr/>
        </p:nvSpPr>
        <p:spPr>
          <a:xfrm>
            <a:off x="3916323" y="105791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93" name="Google Shape;93;p3"/>
          <p:cNvPicPr preferRelativeResize="0"/>
          <p:nvPr/>
        </p:nvPicPr>
        <p:blipFill rotWithShape="1">
          <a:blip r:embed="rId9">
            <a:alphaModFix/>
          </a:blip>
          <a:srcRect b="0" l="0" r="0" t="0"/>
          <a:stretch/>
        </p:blipFill>
        <p:spPr>
          <a:xfrm>
            <a:off x="10186673" y="9563100"/>
            <a:ext cx="1625803" cy="1625600"/>
          </a:xfrm>
          <a:prstGeom prst="rect">
            <a:avLst/>
          </a:prstGeom>
          <a:noFill/>
          <a:ln>
            <a:noFill/>
          </a:ln>
        </p:spPr>
      </p:pic>
      <p:sp>
        <p:nvSpPr>
          <p:cNvPr id="94" name="Google Shape;94;p3"/>
          <p:cNvSpPr/>
          <p:nvPr/>
        </p:nvSpPr>
        <p:spPr>
          <a:xfrm>
            <a:off x="10186673" y="9563100"/>
            <a:ext cx="1625803" cy="1625600"/>
          </a:xfrm>
          <a:prstGeom prst="roundRect">
            <a:avLst>
              <a:gd fmla="val 781313" name="adj"/>
            </a:avLst>
          </a:prstGeom>
          <a:noFill/>
          <a:ln cap="flat" cmpd="sng" w="50800">
            <a:solidFill>
              <a:srgbClr val="FFE2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
          <p:cNvSpPr/>
          <p:nvPr/>
        </p:nvSpPr>
        <p:spPr>
          <a:xfrm>
            <a:off x="10580422" y="98552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E2D6"/>
              </a:buClr>
              <a:buSzPts val="4800"/>
              <a:buFont typeface="DM Serif Display"/>
              <a:buNone/>
            </a:pPr>
            <a:r>
              <a:rPr b="0" i="0" lang="en-US" sz="4800" u="none" cap="none" strike="noStrike">
                <a:solidFill>
                  <a:srgbClr val="FFE2D6"/>
                </a:solidFill>
                <a:latin typeface="DM Serif Display"/>
                <a:ea typeface="DM Serif Display"/>
                <a:cs typeface="DM Serif Display"/>
                <a:sym typeface="DM Serif Display"/>
              </a:rPr>
              <a:t>05</a:t>
            </a:r>
            <a:endParaRPr b="0" i="0" sz="4800" u="none" cap="none" strike="noStrike">
              <a:solidFill>
                <a:schemeClr val="dk1"/>
              </a:solidFill>
              <a:latin typeface="Calibri"/>
              <a:ea typeface="Calibri"/>
              <a:cs typeface="Calibri"/>
              <a:sym typeface="Calibri"/>
            </a:endParaRPr>
          </a:p>
        </p:txBody>
      </p:sp>
      <p:sp>
        <p:nvSpPr>
          <p:cNvPr id="96" name="Google Shape;96;p3"/>
          <p:cNvSpPr/>
          <p:nvPr/>
        </p:nvSpPr>
        <p:spPr>
          <a:xfrm>
            <a:off x="12574572" y="95631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p3"/>
          <p:cNvPicPr preferRelativeResize="0"/>
          <p:nvPr/>
        </p:nvPicPr>
        <p:blipFill rotWithShape="1">
          <a:blip r:embed="rId9">
            <a:alphaModFix/>
          </a:blip>
          <a:srcRect b="0" l="0" r="0" t="0"/>
          <a:stretch/>
        </p:blipFill>
        <p:spPr>
          <a:xfrm>
            <a:off x="12574572" y="9563100"/>
            <a:ext cx="1625803" cy="1625600"/>
          </a:xfrm>
          <a:prstGeom prst="rect">
            <a:avLst/>
          </a:prstGeom>
          <a:noFill/>
          <a:ln>
            <a:noFill/>
          </a:ln>
        </p:spPr>
      </p:pic>
      <p:sp>
        <p:nvSpPr>
          <p:cNvPr id="98" name="Google Shape;98;p3"/>
          <p:cNvSpPr/>
          <p:nvPr/>
        </p:nvSpPr>
        <p:spPr>
          <a:xfrm>
            <a:off x="12574572" y="9563100"/>
            <a:ext cx="1625803" cy="1625600"/>
          </a:xfrm>
          <a:prstGeom prst="roundRect">
            <a:avLst>
              <a:gd fmla="val 781313" name="adj"/>
            </a:avLst>
          </a:prstGeom>
          <a:noFill/>
          <a:ln cap="flat" cmpd="sng" w="50800">
            <a:solidFill>
              <a:srgbClr val="FFE2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3"/>
          <p:cNvSpPr/>
          <p:nvPr/>
        </p:nvSpPr>
        <p:spPr>
          <a:xfrm>
            <a:off x="12968321" y="98552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E2D6"/>
              </a:buClr>
              <a:buSzPts val="4800"/>
              <a:buFont typeface="DM Serif Display"/>
              <a:buNone/>
            </a:pPr>
            <a:r>
              <a:rPr b="0" i="0" lang="en-US" sz="4800" u="none" cap="none" strike="noStrike">
                <a:solidFill>
                  <a:srgbClr val="FFE2D6"/>
                </a:solidFill>
                <a:latin typeface="DM Serif Display"/>
                <a:ea typeface="DM Serif Display"/>
                <a:cs typeface="DM Serif Display"/>
                <a:sym typeface="DM Serif Display"/>
              </a:rPr>
              <a:t>06</a:t>
            </a:r>
            <a:endParaRPr b="0" i="0" sz="4800" u="none" cap="none" strike="noStrike">
              <a:solidFill>
                <a:schemeClr val="dk1"/>
              </a:solidFill>
              <a:latin typeface="Calibri"/>
              <a:ea typeface="Calibri"/>
              <a:cs typeface="Calibri"/>
              <a:sym typeface="Calibri"/>
            </a:endParaRPr>
          </a:p>
        </p:txBody>
      </p:sp>
      <p:sp>
        <p:nvSpPr>
          <p:cNvPr id="100" name="Google Shape;100;p3"/>
          <p:cNvSpPr/>
          <p:nvPr/>
        </p:nvSpPr>
        <p:spPr>
          <a:xfrm>
            <a:off x="14403600" y="96393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3"/>
          <p:cNvSpPr/>
          <p:nvPr/>
        </p:nvSpPr>
        <p:spPr>
          <a:xfrm>
            <a:off x="14403600" y="9639300"/>
            <a:ext cx="613486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Conclusion</a:t>
            </a:r>
            <a:endParaRPr b="0" i="0" sz="4800" u="none" cap="none" strike="noStrike">
              <a:solidFill>
                <a:schemeClr val="dk1"/>
              </a:solidFill>
              <a:latin typeface="Calibri"/>
              <a:ea typeface="Calibri"/>
              <a:cs typeface="Calibri"/>
              <a:sym typeface="Calibri"/>
            </a:endParaRPr>
          </a:p>
        </p:txBody>
      </p:sp>
      <p:sp>
        <p:nvSpPr>
          <p:cNvPr id="102" name="Google Shape;102;p3"/>
          <p:cNvSpPr/>
          <p:nvPr/>
        </p:nvSpPr>
        <p:spPr>
          <a:xfrm>
            <a:off x="14403600" y="105791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B148"/>
        </a:solidFill>
      </p:bgPr>
    </p:bg>
    <p:spTree>
      <p:nvGrpSpPr>
        <p:cNvPr id="107" name="Shape 107"/>
        <p:cNvGrpSpPr/>
        <p:nvPr/>
      </p:nvGrpSpPr>
      <p:grpSpPr>
        <a:xfrm>
          <a:off x="0" y="0"/>
          <a:ext cx="0" cy="0"/>
          <a:chOff x="0" y="0"/>
          <a:chExt cx="0" cy="0"/>
        </a:xfrm>
      </p:grpSpPr>
      <p:pic>
        <p:nvPicPr>
          <p:cNvPr descr=" " id="108" name="Google Shape;108;p4"/>
          <p:cNvPicPr preferRelativeResize="0"/>
          <p:nvPr/>
        </p:nvPicPr>
        <p:blipFill rotWithShape="1">
          <a:blip r:embed="rId3">
            <a:alphaModFix/>
          </a:blip>
          <a:srcRect b="0" l="0" r="0" t="0"/>
          <a:stretch/>
        </p:blipFill>
        <p:spPr>
          <a:xfrm>
            <a:off x="15394324" y="0"/>
            <a:ext cx="8992724" cy="11849100"/>
          </a:xfrm>
          <a:prstGeom prst="rect">
            <a:avLst/>
          </a:prstGeom>
          <a:noFill/>
          <a:ln>
            <a:noFill/>
          </a:ln>
        </p:spPr>
      </p:pic>
      <p:pic>
        <p:nvPicPr>
          <p:cNvPr descr=" " id="109" name="Google Shape;109;p4"/>
          <p:cNvPicPr preferRelativeResize="0"/>
          <p:nvPr/>
        </p:nvPicPr>
        <p:blipFill rotWithShape="1">
          <a:blip r:embed="rId4">
            <a:alphaModFix/>
          </a:blip>
          <a:srcRect b="0" l="0" r="0" t="0"/>
          <a:stretch/>
        </p:blipFill>
        <p:spPr>
          <a:xfrm>
            <a:off x="0" y="3873500"/>
            <a:ext cx="6312689" cy="9842500"/>
          </a:xfrm>
          <a:prstGeom prst="rect">
            <a:avLst/>
          </a:prstGeom>
          <a:noFill/>
          <a:ln>
            <a:noFill/>
          </a:ln>
        </p:spPr>
      </p:pic>
      <p:pic>
        <p:nvPicPr>
          <p:cNvPr descr=" " id="110" name="Google Shape;110;p4"/>
          <p:cNvPicPr preferRelativeResize="0"/>
          <p:nvPr/>
        </p:nvPicPr>
        <p:blipFill rotWithShape="1">
          <a:blip r:embed="rId5">
            <a:alphaModFix/>
          </a:blip>
          <a:srcRect b="0" l="0" r="0" t="0"/>
          <a:stretch/>
        </p:blipFill>
        <p:spPr>
          <a:xfrm>
            <a:off x="19966896" y="11849100"/>
            <a:ext cx="3277010" cy="1397000"/>
          </a:xfrm>
          <a:prstGeom prst="rect">
            <a:avLst/>
          </a:prstGeom>
          <a:noFill/>
          <a:ln>
            <a:noFill/>
          </a:ln>
        </p:spPr>
      </p:pic>
      <p:pic>
        <p:nvPicPr>
          <p:cNvPr descr=" " id="111" name="Google Shape;111;p4"/>
          <p:cNvPicPr preferRelativeResize="0"/>
          <p:nvPr/>
        </p:nvPicPr>
        <p:blipFill rotWithShape="1">
          <a:blip r:embed="rId6">
            <a:alphaModFix/>
          </a:blip>
          <a:srcRect b="0" l="0" r="0" t="0"/>
          <a:stretch/>
        </p:blipFill>
        <p:spPr>
          <a:xfrm>
            <a:off x="20005000" y="1879600"/>
            <a:ext cx="1092337" cy="1092200"/>
          </a:xfrm>
          <a:prstGeom prst="rect">
            <a:avLst/>
          </a:prstGeom>
          <a:noFill/>
          <a:ln>
            <a:noFill/>
          </a:ln>
        </p:spPr>
      </p:pic>
      <p:pic>
        <p:nvPicPr>
          <p:cNvPr descr=" " id="112" name="Google Shape;112;p4"/>
          <p:cNvPicPr preferRelativeResize="0"/>
          <p:nvPr/>
        </p:nvPicPr>
        <p:blipFill rotWithShape="1">
          <a:blip r:embed="rId6">
            <a:alphaModFix/>
          </a:blip>
          <a:srcRect b="0" l="0" r="0" t="0"/>
          <a:stretch/>
        </p:blipFill>
        <p:spPr>
          <a:xfrm>
            <a:off x="18506213" y="10223500"/>
            <a:ext cx="1092337" cy="1092200"/>
          </a:xfrm>
          <a:prstGeom prst="rect">
            <a:avLst/>
          </a:prstGeom>
          <a:noFill/>
          <a:ln>
            <a:noFill/>
          </a:ln>
        </p:spPr>
      </p:pic>
      <p:pic>
        <p:nvPicPr>
          <p:cNvPr descr=" " id="113" name="Google Shape;113;p4"/>
          <p:cNvPicPr preferRelativeResize="0"/>
          <p:nvPr/>
        </p:nvPicPr>
        <p:blipFill rotWithShape="1">
          <a:blip r:embed="rId7">
            <a:alphaModFix/>
          </a:blip>
          <a:srcRect b="0" l="0" r="0" t="0"/>
          <a:stretch/>
        </p:blipFill>
        <p:spPr>
          <a:xfrm>
            <a:off x="1422578" y="698500"/>
            <a:ext cx="1092337" cy="1092200"/>
          </a:xfrm>
          <a:prstGeom prst="rect">
            <a:avLst/>
          </a:prstGeom>
          <a:noFill/>
          <a:ln>
            <a:noFill/>
          </a:ln>
        </p:spPr>
      </p:pic>
      <p:pic>
        <p:nvPicPr>
          <p:cNvPr descr=" " id="114" name="Google Shape;114;p4"/>
          <p:cNvPicPr preferRelativeResize="0"/>
          <p:nvPr/>
        </p:nvPicPr>
        <p:blipFill rotWithShape="1">
          <a:blip r:embed="rId7">
            <a:alphaModFix/>
          </a:blip>
          <a:srcRect b="0" l="0" r="0" t="0"/>
          <a:stretch/>
        </p:blipFill>
        <p:spPr>
          <a:xfrm>
            <a:off x="2083060" y="10756900"/>
            <a:ext cx="1092337" cy="1092200"/>
          </a:xfrm>
          <a:prstGeom prst="rect">
            <a:avLst/>
          </a:prstGeom>
          <a:noFill/>
          <a:ln>
            <a:noFill/>
          </a:ln>
        </p:spPr>
      </p:pic>
      <p:sp>
        <p:nvSpPr>
          <p:cNvPr id="115" name="Google Shape;115;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p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17" name="Google Shape;117;p4"/>
          <p:cNvSpPr/>
          <p:nvPr/>
        </p:nvSpPr>
        <p:spPr>
          <a:xfrm>
            <a:off x="2959470" y="2743200"/>
            <a:ext cx="1460259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B06"/>
              </a:buClr>
              <a:buSzPts val="8000"/>
              <a:buFont typeface="DM Serif Display"/>
              <a:buNone/>
            </a:pPr>
            <a:r>
              <a:rPr b="0" i="0" lang="en-US" sz="8000" u="none" cap="none" strike="noStrike">
                <a:solidFill>
                  <a:srgbClr val="521B06"/>
                </a:solidFill>
                <a:latin typeface="DM Serif Display"/>
                <a:ea typeface="DM Serif Display"/>
                <a:cs typeface="DM Serif Display"/>
                <a:sym typeface="DM Serif Display"/>
              </a:rPr>
              <a:t>The Realm of the Extraordinary</a:t>
            </a:r>
            <a:endParaRPr b="0" i="0" sz="8000" u="none" cap="none" strike="noStrike">
              <a:solidFill>
                <a:schemeClr val="dk1"/>
              </a:solidFill>
              <a:latin typeface="Calibri"/>
              <a:ea typeface="Calibri"/>
              <a:cs typeface="Calibri"/>
              <a:sym typeface="Calibri"/>
            </a:endParaRPr>
          </a:p>
        </p:txBody>
      </p:sp>
      <p:sp>
        <p:nvSpPr>
          <p:cNvPr id="118" name="Google Shape;118;p4"/>
          <p:cNvSpPr/>
          <p:nvPr/>
        </p:nvSpPr>
        <p:spPr>
          <a:xfrm>
            <a:off x="2959470"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9" name="Google Shape;119;p4"/>
          <p:cNvSpPr/>
          <p:nvPr/>
        </p:nvSpPr>
        <p:spPr>
          <a:xfrm>
            <a:off x="12701588"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2319"/>
        </a:solidFill>
      </p:bgPr>
    </p:bg>
    <p:spTree>
      <p:nvGrpSpPr>
        <p:cNvPr id="124" name="Shape 124"/>
        <p:cNvGrpSpPr/>
        <p:nvPr/>
      </p:nvGrpSpPr>
      <p:grpSpPr>
        <a:xfrm>
          <a:off x="0" y="0"/>
          <a:ext cx="0" cy="0"/>
          <a:chOff x="0" y="0"/>
          <a:chExt cx="0" cy="0"/>
        </a:xfrm>
      </p:grpSpPr>
      <p:pic>
        <p:nvPicPr>
          <p:cNvPr descr=" " id="125" name="Google Shape;125;p5"/>
          <p:cNvPicPr preferRelativeResize="0"/>
          <p:nvPr/>
        </p:nvPicPr>
        <p:blipFill rotWithShape="1">
          <a:blip r:embed="rId3">
            <a:alphaModFix/>
          </a:blip>
          <a:srcRect b="0" l="0" r="0" t="0"/>
          <a:stretch/>
        </p:blipFill>
        <p:spPr>
          <a:xfrm>
            <a:off x="0" y="9156700"/>
            <a:ext cx="13476384" cy="4559300"/>
          </a:xfrm>
          <a:prstGeom prst="rect">
            <a:avLst/>
          </a:prstGeom>
          <a:noFill/>
          <a:ln>
            <a:noFill/>
          </a:ln>
        </p:spPr>
      </p:pic>
      <p:pic>
        <p:nvPicPr>
          <p:cNvPr descr=" " id="126" name="Google Shape;126;p5"/>
          <p:cNvPicPr preferRelativeResize="0"/>
          <p:nvPr/>
        </p:nvPicPr>
        <p:blipFill rotWithShape="1">
          <a:blip r:embed="rId4">
            <a:alphaModFix/>
          </a:blip>
          <a:srcRect b="0" l="0" r="0" t="0"/>
          <a:stretch/>
        </p:blipFill>
        <p:spPr>
          <a:xfrm>
            <a:off x="11240905" y="0"/>
            <a:ext cx="13146143" cy="8864600"/>
          </a:xfrm>
          <a:prstGeom prst="rect">
            <a:avLst/>
          </a:prstGeom>
          <a:noFill/>
          <a:ln>
            <a:noFill/>
          </a:ln>
        </p:spPr>
      </p:pic>
      <p:pic>
        <p:nvPicPr>
          <p:cNvPr descr=" " id="127" name="Google Shape;127;p5"/>
          <p:cNvPicPr preferRelativeResize="0"/>
          <p:nvPr/>
        </p:nvPicPr>
        <p:blipFill rotWithShape="1">
          <a:blip r:embed="rId5">
            <a:alphaModFix/>
          </a:blip>
          <a:srcRect b="0" l="0" r="0" t="0"/>
          <a:stretch/>
        </p:blipFill>
        <p:spPr>
          <a:xfrm>
            <a:off x="18455407" y="0"/>
            <a:ext cx="5931641" cy="3886200"/>
          </a:xfrm>
          <a:prstGeom prst="rect">
            <a:avLst/>
          </a:prstGeom>
          <a:noFill/>
          <a:ln>
            <a:noFill/>
          </a:ln>
        </p:spPr>
      </p:pic>
      <p:pic>
        <p:nvPicPr>
          <p:cNvPr descr=" " id="128" name="Google Shape;128;p5"/>
          <p:cNvPicPr preferRelativeResize="0"/>
          <p:nvPr/>
        </p:nvPicPr>
        <p:blipFill rotWithShape="1">
          <a:blip r:embed="rId6">
            <a:alphaModFix/>
          </a:blip>
          <a:srcRect b="0" l="0" r="0" t="0"/>
          <a:stretch/>
        </p:blipFill>
        <p:spPr>
          <a:xfrm>
            <a:off x="927216" y="508000"/>
            <a:ext cx="2248181" cy="1244600"/>
          </a:xfrm>
          <a:prstGeom prst="rect">
            <a:avLst/>
          </a:prstGeom>
          <a:noFill/>
          <a:ln>
            <a:noFill/>
          </a:ln>
        </p:spPr>
      </p:pic>
      <p:pic>
        <p:nvPicPr>
          <p:cNvPr descr=" " id="129" name="Google Shape;129;p5"/>
          <p:cNvPicPr preferRelativeResize="0"/>
          <p:nvPr/>
        </p:nvPicPr>
        <p:blipFill rotWithShape="1">
          <a:blip r:embed="rId7">
            <a:alphaModFix/>
          </a:blip>
          <a:srcRect b="0" l="0" r="0" t="0"/>
          <a:stretch/>
        </p:blipFill>
        <p:spPr>
          <a:xfrm>
            <a:off x="1625803" y="11582400"/>
            <a:ext cx="1549594" cy="1549400"/>
          </a:xfrm>
          <a:prstGeom prst="rect">
            <a:avLst/>
          </a:prstGeom>
          <a:noFill/>
          <a:ln>
            <a:noFill/>
          </a:ln>
        </p:spPr>
      </p:pic>
      <p:pic>
        <p:nvPicPr>
          <p:cNvPr descr=" " id="130" name="Google Shape;130;p5"/>
          <p:cNvPicPr preferRelativeResize="0"/>
          <p:nvPr/>
        </p:nvPicPr>
        <p:blipFill rotWithShape="1">
          <a:blip r:embed="rId8">
            <a:alphaModFix/>
          </a:blip>
          <a:srcRect b="0" l="0" r="0" t="0"/>
          <a:stretch/>
        </p:blipFill>
        <p:spPr>
          <a:xfrm>
            <a:off x="7405026" y="0"/>
            <a:ext cx="826499" cy="601352"/>
          </a:xfrm>
          <a:prstGeom prst="rect">
            <a:avLst/>
          </a:prstGeom>
          <a:noFill/>
          <a:ln>
            <a:noFill/>
          </a:ln>
        </p:spPr>
      </p:pic>
      <p:pic>
        <p:nvPicPr>
          <p:cNvPr descr=" " id="131" name="Google Shape;131;p5"/>
          <p:cNvPicPr preferRelativeResize="0"/>
          <p:nvPr/>
        </p:nvPicPr>
        <p:blipFill rotWithShape="1">
          <a:blip r:embed="rId9">
            <a:alphaModFix/>
          </a:blip>
          <a:srcRect b="0" l="0" r="0" t="0"/>
          <a:stretch/>
        </p:blipFill>
        <p:spPr>
          <a:xfrm>
            <a:off x="20653789" y="3624163"/>
            <a:ext cx="826499" cy="826393"/>
          </a:xfrm>
          <a:prstGeom prst="rect">
            <a:avLst/>
          </a:prstGeom>
          <a:noFill/>
          <a:ln>
            <a:noFill/>
          </a:ln>
        </p:spPr>
      </p:pic>
      <p:pic>
        <p:nvPicPr>
          <p:cNvPr descr=" " id="132" name="Google Shape;132;p5"/>
          <p:cNvPicPr preferRelativeResize="0"/>
          <p:nvPr/>
        </p:nvPicPr>
        <p:blipFill rotWithShape="1">
          <a:blip r:embed="rId10">
            <a:alphaModFix/>
          </a:blip>
          <a:srcRect b="0" l="0" r="0" t="0"/>
          <a:stretch/>
        </p:blipFill>
        <p:spPr>
          <a:xfrm>
            <a:off x="13590162" y="13039750"/>
            <a:ext cx="826499" cy="676250"/>
          </a:xfrm>
          <a:prstGeom prst="rect">
            <a:avLst/>
          </a:prstGeom>
          <a:noFill/>
          <a:ln>
            <a:noFill/>
          </a:ln>
        </p:spPr>
      </p:pic>
      <p:pic>
        <p:nvPicPr>
          <p:cNvPr descr=" " id="133" name="Google Shape;133;p5"/>
          <p:cNvPicPr preferRelativeResize="0"/>
          <p:nvPr/>
        </p:nvPicPr>
        <p:blipFill rotWithShape="1">
          <a:blip r:embed="rId11">
            <a:alphaModFix/>
          </a:blip>
          <a:srcRect b="0" l="0" r="0" t="0"/>
          <a:stretch/>
        </p:blipFill>
        <p:spPr>
          <a:xfrm>
            <a:off x="1650310" y="7784207"/>
            <a:ext cx="826499" cy="826393"/>
          </a:xfrm>
          <a:prstGeom prst="rect">
            <a:avLst/>
          </a:prstGeom>
          <a:noFill/>
          <a:ln>
            <a:noFill/>
          </a:ln>
        </p:spPr>
      </p:pic>
      <p:sp>
        <p:nvSpPr>
          <p:cNvPr id="134" name="Google Shape;134;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p5"/>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136" name="Google Shape;136;p5"/>
          <p:cNvPicPr preferRelativeResize="0"/>
          <p:nvPr/>
        </p:nvPicPr>
        <p:blipFill rotWithShape="1">
          <a:blip r:embed="rId13">
            <a:alphaModFix/>
          </a:blip>
          <a:srcRect b="0" l="0" r="0" t="0"/>
          <a:stretch/>
        </p:blipFill>
        <p:spPr>
          <a:xfrm>
            <a:off x="0" y="0"/>
            <a:ext cx="24387048" cy="7975600"/>
          </a:xfrm>
          <a:prstGeom prst="rect">
            <a:avLst/>
          </a:prstGeom>
          <a:noFill/>
          <a:ln>
            <a:noFill/>
          </a:ln>
        </p:spPr>
      </p:pic>
      <p:sp>
        <p:nvSpPr>
          <p:cNvPr id="137" name="Google Shape;137;p5"/>
          <p:cNvSpPr/>
          <p:nvPr/>
        </p:nvSpPr>
        <p:spPr>
          <a:xfrm>
            <a:off x="3975597" y="8940800"/>
            <a:ext cx="8497362"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8" name="Google Shape;138;p5"/>
          <p:cNvPicPr preferRelativeResize="0"/>
          <p:nvPr/>
        </p:nvPicPr>
        <p:blipFill rotWithShape="1">
          <a:blip r:embed="rId14">
            <a:alphaModFix/>
          </a:blip>
          <a:srcRect b="0" l="0" r="0" t="0"/>
          <a:stretch/>
        </p:blipFill>
        <p:spPr>
          <a:xfrm>
            <a:off x="3975597" y="9448800"/>
            <a:ext cx="1077830" cy="1625600"/>
          </a:xfrm>
          <a:prstGeom prst="rect">
            <a:avLst/>
          </a:prstGeom>
          <a:noFill/>
          <a:ln>
            <a:noFill/>
          </a:ln>
        </p:spPr>
      </p:pic>
      <p:sp>
        <p:nvSpPr>
          <p:cNvPr id="139" name="Google Shape;139;p5"/>
          <p:cNvSpPr/>
          <p:nvPr/>
        </p:nvSpPr>
        <p:spPr>
          <a:xfrm>
            <a:off x="5459878" y="8940800"/>
            <a:ext cx="7013081"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5"/>
          <p:cNvSpPr/>
          <p:nvPr/>
        </p:nvSpPr>
        <p:spPr>
          <a:xfrm>
            <a:off x="5459878" y="8940800"/>
            <a:ext cx="721630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41" name="Google Shape;141;p5"/>
          <p:cNvSpPr/>
          <p:nvPr/>
        </p:nvSpPr>
        <p:spPr>
          <a:xfrm>
            <a:off x="5459878" y="9982200"/>
            <a:ext cx="7148565"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2" name="Google Shape;142;p5"/>
          <p:cNvSpPr/>
          <p:nvPr/>
        </p:nvSpPr>
        <p:spPr>
          <a:xfrm>
            <a:off x="13298562" y="8940800"/>
            <a:ext cx="849736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3" name="Google Shape;143;p5"/>
          <p:cNvPicPr preferRelativeResize="0"/>
          <p:nvPr/>
        </p:nvPicPr>
        <p:blipFill rotWithShape="1">
          <a:blip r:embed="rId15">
            <a:alphaModFix/>
          </a:blip>
          <a:srcRect b="0" l="0" r="0" t="0"/>
          <a:stretch/>
        </p:blipFill>
        <p:spPr>
          <a:xfrm>
            <a:off x="13298562" y="9715500"/>
            <a:ext cx="1199478" cy="1625600"/>
          </a:xfrm>
          <a:prstGeom prst="rect">
            <a:avLst/>
          </a:prstGeom>
          <a:noFill/>
          <a:ln>
            <a:noFill/>
          </a:ln>
        </p:spPr>
      </p:pic>
      <p:sp>
        <p:nvSpPr>
          <p:cNvPr id="144" name="Google Shape;144;p5"/>
          <p:cNvSpPr/>
          <p:nvPr/>
        </p:nvSpPr>
        <p:spPr>
          <a:xfrm>
            <a:off x="14904491" y="8940800"/>
            <a:ext cx="6891433"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
          <p:cNvSpPr/>
          <p:nvPr/>
        </p:nvSpPr>
        <p:spPr>
          <a:xfrm>
            <a:off x="14904491" y="8940800"/>
            <a:ext cx="709465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46" name="Google Shape;146;p5"/>
          <p:cNvSpPr/>
          <p:nvPr/>
        </p:nvSpPr>
        <p:spPr>
          <a:xfrm>
            <a:off x="14904491" y="9982200"/>
            <a:ext cx="7026917"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2319"/>
        </a:solidFill>
      </p:bgPr>
    </p:bg>
    <p:spTree>
      <p:nvGrpSpPr>
        <p:cNvPr id="151" name="Shape 151"/>
        <p:cNvGrpSpPr/>
        <p:nvPr/>
      </p:nvGrpSpPr>
      <p:grpSpPr>
        <a:xfrm>
          <a:off x="0" y="0"/>
          <a:ext cx="0" cy="0"/>
          <a:chOff x="0" y="0"/>
          <a:chExt cx="0" cy="0"/>
        </a:xfrm>
      </p:grpSpPr>
      <p:pic>
        <p:nvPicPr>
          <p:cNvPr descr=" " id="152" name="Google Shape;152;p6"/>
          <p:cNvPicPr preferRelativeResize="0"/>
          <p:nvPr/>
        </p:nvPicPr>
        <p:blipFill rotWithShape="1">
          <a:blip r:embed="rId3">
            <a:alphaModFix/>
          </a:blip>
          <a:srcRect b="0" l="0" r="0" t="0"/>
          <a:stretch/>
        </p:blipFill>
        <p:spPr>
          <a:xfrm>
            <a:off x="0" y="0"/>
            <a:ext cx="5931641" cy="13716000"/>
          </a:xfrm>
          <a:prstGeom prst="rect">
            <a:avLst/>
          </a:prstGeom>
          <a:noFill/>
          <a:ln>
            <a:noFill/>
          </a:ln>
        </p:spPr>
      </p:pic>
      <p:pic>
        <p:nvPicPr>
          <p:cNvPr descr=" " id="153" name="Google Shape;153;p6"/>
          <p:cNvPicPr preferRelativeResize="0"/>
          <p:nvPr/>
        </p:nvPicPr>
        <p:blipFill rotWithShape="1">
          <a:blip r:embed="rId4">
            <a:alphaModFix/>
          </a:blip>
          <a:srcRect b="0" l="0" r="0" t="0"/>
          <a:stretch/>
        </p:blipFill>
        <p:spPr>
          <a:xfrm>
            <a:off x="17794924" y="0"/>
            <a:ext cx="6592124" cy="13716000"/>
          </a:xfrm>
          <a:prstGeom prst="rect">
            <a:avLst/>
          </a:prstGeom>
          <a:noFill/>
          <a:ln>
            <a:noFill/>
          </a:ln>
        </p:spPr>
      </p:pic>
      <p:pic>
        <p:nvPicPr>
          <p:cNvPr descr=" " id="154" name="Google Shape;154;p6"/>
          <p:cNvPicPr preferRelativeResize="0"/>
          <p:nvPr/>
        </p:nvPicPr>
        <p:blipFill rotWithShape="1">
          <a:blip r:embed="rId5">
            <a:alphaModFix/>
          </a:blip>
          <a:srcRect b="0" l="0" r="0" t="0"/>
          <a:stretch/>
        </p:blipFill>
        <p:spPr>
          <a:xfrm>
            <a:off x="12193524" y="11950700"/>
            <a:ext cx="1663908" cy="1270000"/>
          </a:xfrm>
          <a:prstGeom prst="rect">
            <a:avLst/>
          </a:prstGeom>
          <a:noFill/>
          <a:ln>
            <a:noFill/>
          </a:ln>
        </p:spPr>
      </p:pic>
      <p:pic>
        <p:nvPicPr>
          <p:cNvPr descr=" " id="155" name="Google Shape;155;p6"/>
          <p:cNvPicPr preferRelativeResize="0"/>
          <p:nvPr/>
        </p:nvPicPr>
        <p:blipFill rotWithShape="1">
          <a:blip r:embed="rId6">
            <a:alphaModFix/>
          </a:blip>
          <a:srcRect b="0" l="0" r="0" t="0"/>
          <a:stretch/>
        </p:blipFill>
        <p:spPr>
          <a:xfrm>
            <a:off x="22583423" y="11188700"/>
            <a:ext cx="838305" cy="596900"/>
          </a:xfrm>
          <a:prstGeom prst="rect">
            <a:avLst/>
          </a:prstGeom>
          <a:noFill/>
          <a:ln>
            <a:noFill/>
          </a:ln>
        </p:spPr>
      </p:pic>
      <p:pic>
        <p:nvPicPr>
          <p:cNvPr descr=" " id="156" name="Google Shape;156;p6"/>
          <p:cNvPicPr preferRelativeResize="0"/>
          <p:nvPr/>
        </p:nvPicPr>
        <p:blipFill rotWithShape="1">
          <a:blip r:embed="rId7">
            <a:alphaModFix/>
          </a:blip>
          <a:srcRect b="0" l="0" r="0" t="0"/>
          <a:stretch/>
        </p:blipFill>
        <p:spPr>
          <a:xfrm>
            <a:off x="1168546" y="11137900"/>
            <a:ext cx="1092337" cy="965200"/>
          </a:xfrm>
          <a:prstGeom prst="rect">
            <a:avLst/>
          </a:prstGeom>
          <a:noFill/>
          <a:ln>
            <a:noFill/>
          </a:ln>
        </p:spPr>
      </p:pic>
      <p:sp>
        <p:nvSpPr>
          <p:cNvPr id="157" name="Google Shape;157;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p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59" name="Google Shape;159;p6"/>
          <p:cNvSpPr/>
          <p:nvPr/>
        </p:nvSpPr>
        <p:spPr>
          <a:xfrm>
            <a:off x="914514"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
          <p:cNvSpPr/>
          <p:nvPr/>
        </p:nvSpPr>
        <p:spPr>
          <a:xfrm>
            <a:off x="914514" y="3492500"/>
            <a:ext cx="4788498"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p:nvPr/>
        </p:nvSpPr>
        <p:spPr>
          <a:xfrm>
            <a:off x="914514" y="3492500"/>
            <a:ext cx="4991724"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62" name="Google Shape;162;p6"/>
          <p:cNvSpPr/>
          <p:nvPr/>
        </p:nvSpPr>
        <p:spPr>
          <a:xfrm>
            <a:off x="914514" y="49403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6"/>
          <p:cNvSpPr/>
          <p:nvPr/>
        </p:nvSpPr>
        <p:spPr>
          <a:xfrm>
            <a:off x="914514" y="49403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64" name="Google Shape;164;p6"/>
          <p:cNvPicPr preferRelativeResize="0"/>
          <p:nvPr/>
        </p:nvPicPr>
        <p:blipFill rotWithShape="1">
          <a:blip r:embed="rId9">
            <a:alphaModFix/>
          </a:blip>
          <a:srcRect b="0" l="0" r="0" t="0"/>
          <a:stretch/>
        </p:blipFill>
        <p:spPr>
          <a:xfrm>
            <a:off x="914514" y="7150100"/>
            <a:ext cx="7023978" cy="5105400"/>
          </a:xfrm>
          <a:prstGeom prst="rect">
            <a:avLst/>
          </a:prstGeom>
          <a:noFill/>
          <a:ln>
            <a:noFill/>
          </a:ln>
        </p:spPr>
      </p:pic>
      <p:sp>
        <p:nvSpPr>
          <p:cNvPr id="165" name="Google Shape;165;p6"/>
          <p:cNvSpPr/>
          <p:nvPr/>
        </p:nvSpPr>
        <p:spPr>
          <a:xfrm>
            <a:off x="15826178"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6"/>
          <p:cNvSpPr/>
          <p:nvPr/>
        </p:nvSpPr>
        <p:spPr>
          <a:xfrm>
            <a:off x="15826178" y="3492500"/>
            <a:ext cx="4788498"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p:nvPr/>
        </p:nvSpPr>
        <p:spPr>
          <a:xfrm>
            <a:off x="15826178" y="3492500"/>
            <a:ext cx="4991724"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68" name="Google Shape;168;p6"/>
          <p:cNvSpPr/>
          <p:nvPr/>
        </p:nvSpPr>
        <p:spPr>
          <a:xfrm>
            <a:off x="15826178" y="49403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6"/>
          <p:cNvSpPr/>
          <p:nvPr/>
        </p:nvSpPr>
        <p:spPr>
          <a:xfrm>
            <a:off x="15826178" y="49403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70" name="Google Shape;170;p6"/>
          <p:cNvPicPr preferRelativeResize="0"/>
          <p:nvPr/>
        </p:nvPicPr>
        <p:blipFill rotWithShape="1">
          <a:blip r:embed="rId10">
            <a:alphaModFix/>
          </a:blip>
          <a:srcRect b="0" l="0" r="0" t="0"/>
          <a:stretch/>
        </p:blipFill>
        <p:spPr>
          <a:xfrm>
            <a:off x="15826178" y="7150100"/>
            <a:ext cx="7023978" cy="5105400"/>
          </a:xfrm>
          <a:prstGeom prst="rect">
            <a:avLst/>
          </a:prstGeom>
          <a:noFill/>
          <a:ln>
            <a:noFill/>
          </a:ln>
        </p:spPr>
      </p:pic>
      <p:sp>
        <p:nvSpPr>
          <p:cNvPr id="171" name="Google Shape;171;p6"/>
          <p:cNvSpPr/>
          <p:nvPr/>
        </p:nvSpPr>
        <p:spPr>
          <a:xfrm>
            <a:off x="8370346" y="14986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6"/>
          <p:cNvSpPr/>
          <p:nvPr/>
        </p:nvSpPr>
        <p:spPr>
          <a:xfrm>
            <a:off x="8370346" y="1498600"/>
            <a:ext cx="4140718"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6"/>
          <p:cNvSpPr/>
          <p:nvPr/>
        </p:nvSpPr>
        <p:spPr>
          <a:xfrm>
            <a:off x="8370346" y="1498600"/>
            <a:ext cx="4343943"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74" name="Google Shape;174;p6"/>
          <p:cNvSpPr/>
          <p:nvPr/>
        </p:nvSpPr>
        <p:spPr>
          <a:xfrm>
            <a:off x="8370346" y="29464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6"/>
          <p:cNvSpPr/>
          <p:nvPr/>
        </p:nvSpPr>
        <p:spPr>
          <a:xfrm>
            <a:off x="8370346" y="29464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76" name="Google Shape;176;p6"/>
          <p:cNvPicPr preferRelativeResize="0"/>
          <p:nvPr/>
        </p:nvPicPr>
        <p:blipFill rotWithShape="1">
          <a:blip r:embed="rId11">
            <a:alphaModFix/>
          </a:blip>
          <a:srcRect b="0" l="0" r="0" t="0"/>
          <a:stretch/>
        </p:blipFill>
        <p:spPr>
          <a:xfrm>
            <a:off x="8370346" y="5156200"/>
            <a:ext cx="7023978" cy="5105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4799A"/>
        </a:solidFill>
      </p:bgPr>
    </p:bg>
    <p:spTree>
      <p:nvGrpSpPr>
        <p:cNvPr id="181" name="Shape 181"/>
        <p:cNvGrpSpPr/>
        <p:nvPr/>
      </p:nvGrpSpPr>
      <p:grpSpPr>
        <a:xfrm>
          <a:off x="0" y="0"/>
          <a:ext cx="0" cy="0"/>
          <a:chOff x="0" y="0"/>
          <a:chExt cx="0" cy="0"/>
        </a:xfrm>
      </p:grpSpPr>
      <p:pic>
        <p:nvPicPr>
          <p:cNvPr descr=" " id="182" name="Google Shape;182;p7"/>
          <p:cNvPicPr preferRelativeResize="0"/>
          <p:nvPr/>
        </p:nvPicPr>
        <p:blipFill rotWithShape="1">
          <a:blip r:embed="rId3">
            <a:alphaModFix/>
          </a:blip>
          <a:srcRect b="0" l="0" r="0" t="0"/>
          <a:stretch/>
        </p:blipFill>
        <p:spPr>
          <a:xfrm>
            <a:off x="17667908" y="0"/>
            <a:ext cx="6719140" cy="11417300"/>
          </a:xfrm>
          <a:prstGeom prst="rect">
            <a:avLst/>
          </a:prstGeom>
          <a:noFill/>
          <a:ln>
            <a:noFill/>
          </a:ln>
        </p:spPr>
      </p:pic>
      <p:pic>
        <p:nvPicPr>
          <p:cNvPr descr=" " id="183" name="Google Shape;183;p7"/>
          <p:cNvPicPr preferRelativeResize="0"/>
          <p:nvPr/>
        </p:nvPicPr>
        <p:blipFill rotWithShape="1">
          <a:blip r:embed="rId4">
            <a:alphaModFix/>
          </a:blip>
          <a:srcRect b="0" l="0" r="0" t="0"/>
          <a:stretch/>
        </p:blipFill>
        <p:spPr>
          <a:xfrm>
            <a:off x="0" y="5689600"/>
            <a:ext cx="9526191" cy="8026400"/>
          </a:xfrm>
          <a:prstGeom prst="rect">
            <a:avLst/>
          </a:prstGeom>
          <a:noFill/>
          <a:ln>
            <a:noFill/>
          </a:ln>
        </p:spPr>
      </p:pic>
      <p:pic>
        <p:nvPicPr>
          <p:cNvPr descr=" " id="184" name="Google Shape;184;p7"/>
          <p:cNvPicPr preferRelativeResize="0"/>
          <p:nvPr/>
        </p:nvPicPr>
        <p:blipFill rotWithShape="1">
          <a:blip r:embed="rId5">
            <a:alphaModFix/>
          </a:blip>
          <a:srcRect b="0" l="0" r="0" t="0"/>
          <a:stretch/>
        </p:blipFill>
        <p:spPr>
          <a:xfrm>
            <a:off x="22532616" y="11645900"/>
            <a:ext cx="1320965" cy="1308100"/>
          </a:xfrm>
          <a:prstGeom prst="rect">
            <a:avLst/>
          </a:prstGeom>
          <a:noFill/>
          <a:ln>
            <a:noFill/>
          </a:ln>
        </p:spPr>
      </p:pic>
      <p:pic>
        <p:nvPicPr>
          <p:cNvPr descr=" " id="185" name="Google Shape;185;p7"/>
          <p:cNvPicPr preferRelativeResize="0"/>
          <p:nvPr/>
        </p:nvPicPr>
        <p:blipFill rotWithShape="1">
          <a:blip r:embed="rId6">
            <a:alphaModFix/>
          </a:blip>
          <a:srcRect b="0" l="0" r="0" t="0"/>
          <a:stretch/>
        </p:blipFill>
        <p:spPr>
          <a:xfrm>
            <a:off x="584273" y="431800"/>
            <a:ext cx="1320965" cy="1320800"/>
          </a:xfrm>
          <a:prstGeom prst="rect">
            <a:avLst/>
          </a:prstGeom>
          <a:noFill/>
          <a:ln>
            <a:noFill/>
          </a:ln>
        </p:spPr>
      </p:pic>
      <p:pic>
        <p:nvPicPr>
          <p:cNvPr descr=" " id="186" name="Google Shape;186;p7"/>
          <p:cNvPicPr preferRelativeResize="0"/>
          <p:nvPr/>
        </p:nvPicPr>
        <p:blipFill rotWithShape="1">
          <a:blip r:embed="rId7">
            <a:alphaModFix/>
          </a:blip>
          <a:srcRect b="0" l="0" r="0" t="0"/>
          <a:stretch/>
        </p:blipFill>
        <p:spPr>
          <a:xfrm>
            <a:off x="11825178" y="11277600"/>
            <a:ext cx="736692" cy="723900"/>
          </a:xfrm>
          <a:prstGeom prst="rect">
            <a:avLst/>
          </a:prstGeom>
          <a:noFill/>
          <a:ln>
            <a:noFill/>
          </a:ln>
        </p:spPr>
      </p:pic>
      <p:pic>
        <p:nvPicPr>
          <p:cNvPr descr=" " id="187" name="Google Shape;187;p7"/>
          <p:cNvPicPr preferRelativeResize="0"/>
          <p:nvPr/>
        </p:nvPicPr>
        <p:blipFill rotWithShape="1">
          <a:blip r:embed="rId8">
            <a:alphaModFix/>
          </a:blip>
          <a:srcRect b="0" l="0" r="0" t="0"/>
          <a:stretch/>
        </p:blipFill>
        <p:spPr>
          <a:xfrm>
            <a:off x="3505638" y="8470900"/>
            <a:ext cx="1727416" cy="1727200"/>
          </a:xfrm>
          <a:prstGeom prst="rect">
            <a:avLst/>
          </a:prstGeom>
          <a:noFill/>
          <a:ln>
            <a:noFill/>
          </a:ln>
        </p:spPr>
      </p:pic>
      <p:pic>
        <p:nvPicPr>
          <p:cNvPr descr=" " id="188" name="Google Shape;188;p7"/>
          <p:cNvPicPr preferRelativeResize="0"/>
          <p:nvPr/>
        </p:nvPicPr>
        <p:blipFill rotWithShape="1">
          <a:blip r:embed="rId9">
            <a:alphaModFix/>
          </a:blip>
          <a:srcRect b="0" l="0" r="0" t="0"/>
          <a:stretch/>
        </p:blipFill>
        <p:spPr>
          <a:xfrm>
            <a:off x="18645930" y="2044700"/>
            <a:ext cx="647781" cy="647700"/>
          </a:xfrm>
          <a:prstGeom prst="rect">
            <a:avLst/>
          </a:prstGeom>
          <a:noFill/>
          <a:ln>
            <a:noFill/>
          </a:ln>
        </p:spPr>
      </p:pic>
      <p:pic>
        <p:nvPicPr>
          <p:cNvPr descr=" " id="189" name="Google Shape;189;p7"/>
          <p:cNvPicPr preferRelativeResize="0"/>
          <p:nvPr/>
        </p:nvPicPr>
        <p:blipFill rotWithShape="1">
          <a:blip r:embed="rId10">
            <a:alphaModFix/>
          </a:blip>
          <a:srcRect b="0" l="0" r="0" t="0"/>
          <a:stretch/>
        </p:blipFill>
        <p:spPr>
          <a:xfrm>
            <a:off x="1778222" y="4902200"/>
            <a:ext cx="647781" cy="647700"/>
          </a:xfrm>
          <a:prstGeom prst="rect">
            <a:avLst/>
          </a:prstGeom>
          <a:noFill/>
          <a:ln>
            <a:noFill/>
          </a:ln>
        </p:spPr>
      </p:pic>
      <p:pic>
        <p:nvPicPr>
          <p:cNvPr descr=" " id="190" name="Google Shape;190;p7"/>
          <p:cNvPicPr preferRelativeResize="0"/>
          <p:nvPr/>
        </p:nvPicPr>
        <p:blipFill rotWithShape="1">
          <a:blip r:embed="rId11">
            <a:alphaModFix/>
          </a:blip>
          <a:srcRect b="0" l="0" r="0" t="0"/>
          <a:stretch/>
        </p:blipFill>
        <p:spPr>
          <a:xfrm>
            <a:off x="19573146" y="8928100"/>
            <a:ext cx="901813" cy="800100"/>
          </a:xfrm>
          <a:prstGeom prst="rect">
            <a:avLst/>
          </a:prstGeom>
          <a:noFill/>
          <a:ln>
            <a:noFill/>
          </a:ln>
        </p:spPr>
      </p:pic>
      <p:pic>
        <p:nvPicPr>
          <p:cNvPr descr=" " id="191" name="Google Shape;191;p7"/>
          <p:cNvPicPr preferRelativeResize="0"/>
          <p:nvPr/>
        </p:nvPicPr>
        <p:blipFill rotWithShape="1">
          <a:blip r:embed="rId12">
            <a:alphaModFix/>
          </a:blip>
          <a:srcRect b="0" l="0" r="0" t="0"/>
          <a:stretch/>
        </p:blipFill>
        <p:spPr>
          <a:xfrm>
            <a:off x="3111889" y="2565400"/>
            <a:ext cx="1257457" cy="901700"/>
          </a:xfrm>
          <a:prstGeom prst="rect">
            <a:avLst/>
          </a:prstGeom>
          <a:noFill/>
          <a:ln>
            <a:noFill/>
          </a:ln>
        </p:spPr>
      </p:pic>
      <p:sp>
        <p:nvSpPr>
          <p:cNvPr id="192" name="Google Shape;192;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p7"/>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pic>
        <p:nvPicPr>
          <p:cNvPr descr=" " id="194" name="Google Shape;194;p7"/>
          <p:cNvPicPr preferRelativeResize="0"/>
          <p:nvPr/>
        </p:nvPicPr>
        <p:blipFill rotWithShape="1">
          <a:blip r:embed="rId14">
            <a:alphaModFix/>
          </a:blip>
          <a:srcRect b="0" l="0" r="0" t="0"/>
          <a:stretch/>
        </p:blipFill>
        <p:spPr>
          <a:xfrm>
            <a:off x="1066933" y="1270000"/>
            <a:ext cx="5966698" cy="4437887"/>
          </a:xfrm>
          <a:prstGeom prst="rect">
            <a:avLst/>
          </a:prstGeom>
          <a:noFill/>
          <a:ln>
            <a:noFill/>
          </a:ln>
        </p:spPr>
      </p:pic>
      <p:sp>
        <p:nvSpPr>
          <p:cNvPr id="195" name="Google Shape;195;p7"/>
          <p:cNvSpPr/>
          <p:nvPr/>
        </p:nvSpPr>
        <p:spPr>
          <a:xfrm>
            <a:off x="5842730" y="4229100"/>
            <a:ext cx="13603400" cy="51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7"/>
          <p:cNvSpPr/>
          <p:nvPr/>
        </p:nvSpPr>
        <p:spPr>
          <a:xfrm>
            <a:off x="5842730" y="4229100"/>
            <a:ext cx="13806626" cy="439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97" name="Google Shape;197;p7"/>
          <p:cNvSpPr/>
          <p:nvPr/>
        </p:nvSpPr>
        <p:spPr>
          <a:xfrm>
            <a:off x="15610251" y="8724900"/>
            <a:ext cx="3988298"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600"/>
              <a:buFont typeface="DM Serif Display"/>
              <a:buNone/>
            </a:pPr>
            <a:r>
              <a:rPr b="0" i="0" lang="en-US" sz="3600" u="none" cap="none" strike="noStrike">
                <a:solidFill>
                  <a:srgbClr val="FAF1EE"/>
                </a:solidFill>
                <a:latin typeface="DM Serif Display"/>
                <a:ea typeface="DM Serif Display"/>
                <a:cs typeface="DM Serif Display"/>
                <a:sym typeface="DM Serif Displa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B148"/>
        </a:solidFill>
      </p:bgPr>
    </p:bg>
    <p:spTree>
      <p:nvGrpSpPr>
        <p:cNvPr id="202" name="Shape 202"/>
        <p:cNvGrpSpPr/>
        <p:nvPr/>
      </p:nvGrpSpPr>
      <p:grpSpPr>
        <a:xfrm>
          <a:off x="0" y="0"/>
          <a:ext cx="0" cy="0"/>
          <a:chOff x="0" y="0"/>
          <a:chExt cx="0" cy="0"/>
        </a:xfrm>
      </p:grpSpPr>
      <p:pic>
        <p:nvPicPr>
          <p:cNvPr descr=" " id="203" name="Google Shape;203;p8"/>
          <p:cNvPicPr preferRelativeResize="0"/>
          <p:nvPr/>
        </p:nvPicPr>
        <p:blipFill rotWithShape="1">
          <a:blip r:embed="rId3">
            <a:alphaModFix/>
          </a:blip>
          <a:srcRect b="0" l="0" r="0" t="0"/>
          <a:stretch/>
        </p:blipFill>
        <p:spPr>
          <a:xfrm>
            <a:off x="15394324" y="0"/>
            <a:ext cx="8992724" cy="11849100"/>
          </a:xfrm>
          <a:prstGeom prst="rect">
            <a:avLst/>
          </a:prstGeom>
          <a:noFill/>
          <a:ln>
            <a:noFill/>
          </a:ln>
        </p:spPr>
      </p:pic>
      <p:pic>
        <p:nvPicPr>
          <p:cNvPr descr=" " id="204" name="Google Shape;204;p8"/>
          <p:cNvPicPr preferRelativeResize="0"/>
          <p:nvPr/>
        </p:nvPicPr>
        <p:blipFill rotWithShape="1">
          <a:blip r:embed="rId4">
            <a:alphaModFix/>
          </a:blip>
          <a:srcRect b="0" l="0" r="0" t="0"/>
          <a:stretch/>
        </p:blipFill>
        <p:spPr>
          <a:xfrm>
            <a:off x="0" y="3873500"/>
            <a:ext cx="6312689" cy="9842500"/>
          </a:xfrm>
          <a:prstGeom prst="rect">
            <a:avLst/>
          </a:prstGeom>
          <a:noFill/>
          <a:ln>
            <a:noFill/>
          </a:ln>
        </p:spPr>
      </p:pic>
      <p:pic>
        <p:nvPicPr>
          <p:cNvPr descr=" " id="205" name="Google Shape;205;p8"/>
          <p:cNvPicPr preferRelativeResize="0"/>
          <p:nvPr/>
        </p:nvPicPr>
        <p:blipFill rotWithShape="1">
          <a:blip r:embed="rId5">
            <a:alphaModFix/>
          </a:blip>
          <a:srcRect b="0" l="0" r="0" t="0"/>
          <a:stretch/>
        </p:blipFill>
        <p:spPr>
          <a:xfrm>
            <a:off x="19966896" y="11849100"/>
            <a:ext cx="3277010" cy="1397000"/>
          </a:xfrm>
          <a:prstGeom prst="rect">
            <a:avLst/>
          </a:prstGeom>
          <a:noFill/>
          <a:ln>
            <a:noFill/>
          </a:ln>
        </p:spPr>
      </p:pic>
      <p:pic>
        <p:nvPicPr>
          <p:cNvPr descr=" " id="206" name="Google Shape;206;p8"/>
          <p:cNvPicPr preferRelativeResize="0"/>
          <p:nvPr/>
        </p:nvPicPr>
        <p:blipFill rotWithShape="1">
          <a:blip r:embed="rId6">
            <a:alphaModFix/>
          </a:blip>
          <a:srcRect b="0" l="0" r="0" t="0"/>
          <a:stretch/>
        </p:blipFill>
        <p:spPr>
          <a:xfrm>
            <a:off x="20005000" y="1879600"/>
            <a:ext cx="1092337" cy="1092200"/>
          </a:xfrm>
          <a:prstGeom prst="rect">
            <a:avLst/>
          </a:prstGeom>
          <a:noFill/>
          <a:ln>
            <a:noFill/>
          </a:ln>
        </p:spPr>
      </p:pic>
      <p:pic>
        <p:nvPicPr>
          <p:cNvPr descr=" " id="207" name="Google Shape;207;p8"/>
          <p:cNvPicPr preferRelativeResize="0"/>
          <p:nvPr/>
        </p:nvPicPr>
        <p:blipFill rotWithShape="1">
          <a:blip r:embed="rId6">
            <a:alphaModFix/>
          </a:blip>
          <a:srcRect b="0" l="0" r="0" t="0"/>
          <a:stretch/>
        </p:blipFill>
        <p:spPr>
          <a:xfrm>
            <a:off x="18506213" y="10223500"/>
            <a:ext cx="1092337" cy="1092200"/>
          </a:xfrm>
          <a:prstGeom prst="rect">
            <a:avLst/>
          </a:prstGeom>
          <a:noFill/>
          <a:ln>
            <a:noFill/>
          </a:ln>
        </p:spPr>
      </p:pic>
      <p:pic>
        <p:nvPicPr>
          <p:cNvPr descr=" " id="208" name="Google Shape;208;p8"/>
          <p:cNvPicPr preferRelativeResize="0"/>
          <p:nvPr/>
        </p:nvPicPr>
        <p:blipFill rotWithShape="1">
          <a:blip r:embed="rId7">
            <a:alphaModFix/>
          </a:blip>
          <a:srcRect b="0" l="0" r="0" t="0"/>
          <a:stretch/>
        </p:blipFill>
        <p:spPr>
          <a:xfrm>
            <a:off x="1422578" y="698500"/>
            <a:ext cx="1092337" cy="1092200"/>
          </a:xfrm>
          <a:prstGeom prst="rect">
            <a:avLst/>
          </a:prstGeom>
          <a:noFill/>
          <a:ln>
            <a:noFill/>
          </a:ln>
        </p:spPr>
      </p:pic>
      <p:pic>
        <p:nvPicPr>
          <p:cNvPr descr=" " id="209" name="Google Shape;209;p8"/>
          <p:cNvPicPr preferRelativeResize="0"/>
          <p:nvPr/>
        </p:nvPicPr>
        <p:blipFill rotWithShape="1">
          <a:blip r:embed="rId7">
            <a:alphaModFix/>
          </a:blip>
          <a:srcRect b="0" l="0" r="0" t="0"/>
          <a:stretch/>
        </p:blipFill>
        <p:spPr>
          <a:xfrm>
            <a:off x="2083060" y="10756900"/>
            <a:ext cx="1092337" cy="1092200"/>
          </a:xfrm>
          <a:prstGeom prst="rect">
            <a:avLst/>
          </a:prstGeom>
          <a:noFill/>
          <a:ln>
            <a:noFill/>
          </a:ln>
        </p:spPr>
      </p:pic>
      <p:sp>
        <p:nvSpPr>
          <p:cNvPr id="210" name="Google Shape;210;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p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12" name="Google Shape;212;p8"/>
          <p:cNvPicPr preferRelativeResize="0"/>
          <p:nvPr/>
        </p:nvPicPr>
        <p:blipFill rotWithShape="1">
          <a:blip r:embed="rId9">
            <a:alphaModFix/>
          </a:blip>
          <a:srcRect b="0" l="0" r="0" t="0"/>
          <a:stretch/>
        </p:blipFill>
        <p:spPr>
          <a:xfrm>
            <a:off x="2083060" y="2821595"/>
            <a:ext cx="12320726" cy="8535119"/>
          </a:xfrm>
          <a:prstGeom prst="rect">
            <a:avLst/>
          </a:prstGeom>
          <a:noFill/>
          <a:ln>
            <a:noFill/>
          </a:ln>
        </p:spPr>
      </p:pic>
      <p:sp>
        <p:nvSpPr>
          <p:cNvPr id="213" name="Google Shape;213;p8"/>
          <p:cNvSpPr/>
          <p:nvPr/>
        </p:nvSpPr>
        <p:spPr>
          <a:xfrm>
            <a:off x="16004000" y="3111500"/>
            <a:ext cx="7163695"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8"/>
          <p:cNvSpPr/>
          <p:nvPr/>
        </p:nvSpPr>
        <p:spPr>
          <a:xfrm>
            <a:off x="16004000" y="3111500"/>
            <a:ext cx="7366921"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Dragon Taming Technique</a:t>
            </a:r>
            <a:endParaRPr b="0" i="0" sz="4800" u="none" cap="none" strike="noStrike">
              <a:solidFill>
                <a:schemeClr val="dk1"/>
              </a:solidFill>
              <a:latin typeface="Calibri"/>
              <a:ea typeface="Calibri"/>
              <a:cs typeface="Calibri"/>
              <a:sym typeface="Calibri"/>
            </a:endParaRPr>
          </a:p>
        </p:txBody>
      </p:sp>
      <p:sp>
        <p:nvSpPr>
          <p:cNvPr id="215" name="Google Shape;215;p8"/>
          <p:cNvSpPr/>
          <p:nvPr/>
        </p:nvSpPr>
        <p:spPr>
          <a:xfrm>
            <a:off x="16004000" y="42545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16" name="Google Shape;216;p8"/>
          <p:cNvSpPr/>
          <p:nvPr/>
        </p:nvSpPr>
        <p:spPr>
          <a:xfrm>
            <a:off x="16004000" y="6540500"/>
            <a:ext cx="7163695"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8"/>
          <p:cNvSpPr/>
          <p:nvPr/>
        </p:nvSpPr>
        <p:spPr>
          <a:xfrm>
            <a:off x="16004000" y="6540500"/>
            <a:ext cx="7366921" cy="187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The Art of Unicorn Sighting</a:t>
            </a:r>
            <a:endParaRPr b="0" i="0" sz="4800" u="none" cap="none" strike="noStrike">
              <a:solidFill>
                <a:schemeClr val="dk1"/>
              </a:solidFill>
              <a:latin typeface="Calibri"/>
              <a:ea typeface="Calibri"/>
              <a:cs typeface="Calibri"/>
              <a:sym typeface="Calibri"/>
            </a:endParaRPr>
          </a:p>
        </p:txBody>
      </p:sp>
      <p:sp>
        <p:nvSpPr>
          <p:cNvPr id="218" name="Google Shape;218;p8"/>
          <p:cNvSpPr/>
          <p:nvPr/>
        </p:nvSpPr>
        <p:spPr>
          <a:xfrm>
            <a:off x="16004000" y="85217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21B06"/>
        </a:solidFill>
      </p:bgPr>
    </p:bg>
    <p:spTree>
      <p:nvGrpSpPr>
        <p:cNvPr id="223" name="Shape 223"/>
        <p:cNvGrpSpPr/>
        <p:nvPr/>
      </p:nvGrpSpPr>
      <p:grpSpPr>
        <a:xfrm>
          <a:off x="0" y="0"/>
          <a:ext cx="0" cy="0"/>
          <a:chOff x="0" y="0"/>
          <a:chExt cx="0" cy="0"/>
        </a:xfrm>
      </p:grpSpPr>
      <p:pic>
        <p:nvPicPr>
          <p:cNvPr descr=" " id="224" name="Google Shape;224;p9"/>
          <p:cNvPicPr preferRelativeResize="0"/>
          <p:nvPr/>
        </p:nvPicPr>
        <p:blipFill rotWithShape="1">
          <a:blip r:embed="rId3">
            <a:alphaModFix/>
          </a:blip>
          <a:srcRect b="0" l="0" r="0" t="0"/>
          <a:stretch/>
        </p:blipFill>
        <p:spPr>
          <a:xfrm>
            <a:off x="0" y="0"/>
            <a:ext cx="13476384" cy="4559300"/>
          </a:xfrm>
          <a:prstGeom prst="rect">
            <a:avLst/>
          </a:prstGeom>
          <a:noFill/>
          <a:ln>
            <a:noFill/>
          </a:ln>
        </p:spPr>
      </p:pic>
      <p:pic>
        <p:nvPicPr>
          <p:cNvPr descr=" " id="225" name="Google Shape;225;p9"/>
          <p:cNvPicPr preferRelativeResize="0"/>
          <p:nvPr/>
        </p:nvPicPr>
        <p:blipFill rotWithShape="1">
          <a:blip r:embed="rId4">
            <a:alphaModFix/>
          </a:blip>
          <a:srcRect b="0" l="0" r="0" t="0"/>
          <a:stretch/>
        </p:blipFill>
        <p:spPr>
          <a:xfrm>
            <a:off x="11240905" y="4851400"/>
            <a:ext cx="13146143" cy="8864600"/>
          </a:xfrm>
          <a:prstGeom prst="rect">
            <a:avLst/>
          </a:prstGeom>
          <a:noFill/>
          <a:ln>
            <a:noFill/>
          </a:ln>
        </p:spPr>
      </p:pic>
      <p:pic>
        <p:nvPicPr>
          <p:cNvPr descr=" " id="226" name="Google Shape;226;p9"/>
          <p:cNvPicPr preferRelativeResize="0"/>
          <p:nvPr/>
        </p:nvPicPr>
        <p:blipFill rotWithShape="1">
          <a:blip r:embed="rId5">
            <a:alphaModFix/>
          </a:blip>
          <a:srcRect b="0" l="0" r="0" t="0"/>
          <a:stretch/>
        </p:blipFill>
        <p:spPr>
          <a:xfrm>
            <a:off x="927216" y="11963400"/>
            <a:ext cx="2248181" cy="1244600"/>
          </a:xfrm>
          <a:prstGeom prst="rect">
            <a:avLst/>
          </a:prstGeom>
          <a:noFill/>
          <a:ln>
            <a:noFill/>
          </a:ln>
        </p:spPr>
      </p:pic>
      <p:pic>
        <p:nvPicPr>
          <p:cNvPr descr=" " id="227" name="Google Shape;227;p9"/>
          <p:cNvPicPr preferRelativeResize="0"/>
          <p:nvPr/>
        </p:nvPicPr>
        <p:blipFill rotWithShape="1">
          <a:blip r:embed="rId6">
            <a:alphaModFix/>
          </a:blip>
          <a:srcRect b="0" l="0" r="0" t="0"/>
          <a:stretch/>
        </p:blipFill>
        <p:spPr>
          <a:xfrm>
            <a:off x="1625803" y="584200"/>
            <a:ext cx="1549594" cy="1549400"/>
          </a:xfrm>
          <a:prstGeom prst="rect">
            <a:avLst/>
          </a:prstGeom>
          <a:noFill/>
          <a:ln>
            <a:noFill/>
          </a:ln>
        </p:spPr>
      </p:pic>
      <p:pic>
        <p:nvPicPr>
          <p:cNvPr descr=" " id="228" name="Google Shape;228;p9"/>
          <p:cNvPicPr preferRelativeResize="0"/>
          <p:nvPr/>
        </p:nvPicPr>
        <p:blipFill rotWithShape="1">
          <a:blip r:embed="rId7">
            <a:alphaModFix/>
          </a:blip>
          <a:srcRect b="0" l="0" r="0" t="0"/>
          <a:stretch/>
        </p:blipFill>
        <p:spPr>
          <a:xfrm>
            <a:off x="7405026" y="13114648"/>
            <a:ext cx="826499" cy="601352"/>
          </a:xfrm>
          <a:prstGeom prst="rect">
            <a:avLst/>
          </a:prstGeom>
          <a:noFill/>
          <a:ln>
            <a:noFill/>
          </a:ln>
        </p:spPr>
      </p:pic>
      <p:pic>
        <p:nvPicPr>
          <p:cNvPr descr=" " id="229" name="Google Shape;229;p9"/>
          <p:cNvPicPr preferRelativeResize="0"/>
          <p:nvPr/>
        </p:nvPicPr>
        <p:blipFill rotWithShape="1">
          <a:blip r:embed="rId8">
            <a:alphaModFix/>
          </a:blip>
          <a:srcRect b="0" l="0" r="0" t="0"/>
          <a:stretch/>
        </p:blipFill>
        <p:spPr>
          <a:xfrm>
            <a:off x="20653789" y="9265444"/>
            <a:ext cx="826499" cy="826393"/>
          </a:xfrm>
          <a:prstGeom prst="rect">
            <a:avLst/>
          </a:prstGeom>
          <a:noFill/>
          <a:ln>
            <a:noFill/>
          </a:ln>
        </p:spPr>
      </p:pic>
      <p:pic>
        <p:nvPicPr>
          <p:cNvPr descr=" " id="230" name="Google Shape;230;p9"/>
          <p:cNvPicPr preferRelativeResize="0"/>
          <p:nvPr/>
        </p:nvPicPr>
        <p:blipFill rotWithShape="1">
          <a:blip r:embed="rId9">
            <a:alphaModFix/>
          </a:blip>
          <a:srcRect b="0" l="0" r="0" t="0"/>
          <a:stretch/>
        </p:blipFill>
        <p:spPr>
          <a:xfrm>
            <a:off x="13590162" y="0"/>
            <a:ext cx="826499" cy="676250"/>
          </a:xfrm>
          <a:prstGeom prst="rect">
            <a:avLst/>
          </a:prstGeom>
          <a:noFill/>
          <a:ln>
            <a:noFill/>
          </a:ln>
        </p:spPr>
      </p:pic>
      <p:pic>
        <p:nvPicPr>
          <p:cNvPr descr=" " id="231" name="Google Shape;231;p9"/>
          <p:cNvPicPr preferRelativeResize="0"/>
          <p:nvPr/>
        </p:nvPicPr>
        <p:blipFill rotWithShape="1">
          <a:blip r:embed="rId10">
            <a:alphaModFix/>
          </a:blip>
          <a:srcRect b="0" l="0" r="0" t="0"/>
          <a:stretch/>
        </p:blipFill>
        <p:spPr>
          <a:xfrm>
            <a:off x="1650310" y="5105400"/>
            <a:ext cx="826499" cy="826393"/>
          </a:xfrm>
          <a:prstGeom prst="rect">
            <a:avLst/>
          </a:prstGeom>
          <a:noFill/>
          <a:ln>
            <a:noFill/>
          </a:ln>
        </p:spPr>
      </p:pic>
      <p:sp>
        <p:nvSpPr>
          <p:cNvPr id="232" name="Google Shape;232;p9"/>
          <p:cNvSpPr/>
          <p:nvPr/>
        </p:nvSpPr>
        <p:spPr>
          <a:xfrm>
            <a:off x="2091528" y="1574800"/>
            <a:ext cx="20216693"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The Magic of Dragons: A Research</a:t>
            </a:r>
            <a:endParaRPr b="0" i="0" sz="8000" u="none" cap="none" strike="noStrike">
              <a:solidFill>
                <a:schemeClr val="dk1"/>
              </a:solidFill>
              <a:latin typeface="Calibri"/>
              <a:ea typeface="Calibri"/>
              <a:cs typeface="Calibri"/>
              <a:sym typeface="Calibri"/>
            </a:endParaRPr>
          </a:p>
        </p:txBody>
      </p:sp>
      <p:sp>
        <p:nvSpPr>
          <p:cNvPr id="233" name="Google Shape;233;p9"/>
          <p:cNvSpPr/>
          <p:nvPr/>
        </p:nvSpPr>
        <p:spPr>
          <a:xfrm>
            <a:off x="14352794" y="4025900"/>
            <a:ext cx="6642930" cy="778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9"/>
          <p:cNvSpPr/>
          <p:nvPr/>
        </p:nvSpPr>
        <p:spPr>
          <a:xfrm>
            <a:off x="15502288" y="4025900"/>
            <a:ext cx="4343943"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235" name="Google Shape;235;p9"/>
          <p:cNvSpPr/>
          <p:nvPr/>
        </p:nvSpPr>
        <p:spPr>
          <a:xfrm>
            <a:off x="14352794" y="5168900"/>
            <a:ext cx="6642930" cy="664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6" name="Google Shape;236;p9"/>
          <p:cNvPicPr preferRelativeResize="0"/>
          <p:nvPr/>
        </p:nvPicPr>
        <p:blipFill rotWithShape="1">
          <a:blip r:embed="rId11">
            <a:alphaModFix/>
          </a:blip>
          <a:srcRect b="0" l="0" r="0" t="0"/>
          <a:stretch/>
        </p:blipFill>
        <p:spPr>
          <a:xfrm>
            <a:off x="14352794" y="5168900"/>
            <a:ext cx="6642930" cy="6642100"/>
          </a:xfrm>
          <a:prstGeom prst="rect">
            <a:avLst/>
          </a:prstGeom>
          <a:noFill/>
          <a:ln>
            <a:noFill/>
          </a:ln>
        </p:spPr>
      </p:pic>
      <p:pic>
        <p:nvPicPr>
          <p:cNvPr descr=" " id="237" name="Google Shape;237;p9"/>
          <p:cNvPicPr preferRelativeResize="0"/>
          <p:nvPr/>
        </p:nvPicPr>
        <p:blipFill rotWithShape="1">
          <a:blip r:embed="rId12">
            <a:alphaModFix/>
          </a:blip>
          <a:srcRect b="0" l="0" r="0" t="0"/>
          <a:stretch/>
        </p:blipFill>
        <p:spPr>
          <a:xfrm>
            <a:off x="14352791" y="5168900"/>
            <a:ext cx="6642933" cy="6642100"/>
          </a:xfrm>
          <a:prstGeom prst="rect">
            <a:avLst/>
          </a:prstGeom>
          <a:noFill/>
          <a:ln>
            <a:noFill/>
          </a:ln>
        </p:spPr>
      </p:pic>
      <p:sp>
        <p:nvSpPr>
          <p:cNvPr id="238" name="Google Shape;238;p9"/>
          <p:cNvSpPr/>
          <p:nvPr/>
        </p:nvSpPr>
        <p:spPr>
          <a:xfrm>
            <a:off x="15762670" y="6565900"/>
            <a:ext cx="3835879" cy="3835400"/>
          </a:xfrm>
          <a:prstGeom prst="roundRect">
            <a:avLst>
              <a:gd fmla="val 3311285" name="adj"/>
            </a:avLst>
          </a:prstGeom>
          <a:solidFill>
            <a:srgbClr val="882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9" name="Google Shape;239;p9"/>
          <p:cNvPicPr preferRelativeResize="0"/>
          <p:nvPr/>
        </p:nvPicPr>
        <p:blipFill rotWithShape="1">
          <a:blip r:embed="rId13">
            <a:alphaModFix/>
          </a:blip>
          <a:srcRect b="0" l="0" r="0" t="0"/>
          <a:stretch/>
        </p:blipFill>
        <p:spPr>
          <a:xfrm>
            <a:off x="16933315" y="7099300"/>
            <a:ext cx="1494586" cy="1625600"/>
          </a:xfrm>
          <a:prstGeom prst="rect">
            <a:avLst/>
          </a:prstGeom>
          <a:noFill/>
          <a:ln>
            <a:noFill/>
          </a:ln>
        </p:spPr>
      </p:pic>
      <p:sp>
        <p:nvSpPr>
          <p:cNvPr id="240" name="Google Shape;240;p9"/>
          <p:cNvSpPr/>
          <p:nvPr/>
        </p:nvSpPr>
        <p:spPr>
          <a:xfrm>
            <a:off x="15915089" y="9029700"/>
            <a:ext cx="3531041"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9"/>
          <p:cNvSpPr/>
          <p:nvPr/>
        </p:nvSpPr>
        <p:spPr>
          <a:xfrm>
            <a:off x="15813476" y="9029700"/>
            <a:ext cx="373426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Unicorn </a:t>
            </a:r>
            <a:endParaRPr b="0" i="0" sz="4800" u="none" cap="none" strike="noStrike">
              <a:solidFill>
                <a:schemeClr val="dk1"/>
              </a:solidFill>
              <a:latin typeface="Calibri"/>
              <a:ea typeface="Calibri"/>
              <a:cs typeface="Calibri"/>
              <a:sym typeface="Calibri"/>
            </a:endParaRPr>
          </a:p>
        </p:txBody>
      </p:sp>
      <p:sp>
        <p:nvSpPr>
          <p:cNvPr id="242" name="Google Shape;242;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3" name="Google Shape;243;p9"/>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244" name="Google Shape;244;p9"/>
          <p:cNvSpPr/>
          <p:nvPr/>
        </p:nvSpPr>
        <p:spPr>
          <a:xfrm>
            <a:off x="3149994"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9"/>
          <p:cNvSpPr/>
          <p:nvPr/>
        </p:nvSpPr>
        <p:spPr>
          <a:xfrm>
            <a:off x="3149994"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9"/>
          <p:cNvSpPr/>
          <p:nvPr/>
        </p:nvSpPr>
        <p:spPr>
          <a:xfrm>
            <a:off x="3149994" y="43180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Archery</a:t>
            </a:r>
            <a:endParaRPr b="0" i="0" sz="4800" u="none" cap="none" strike="noStrike">
              <a:solidFill>
                <a:schemeClr val="dk1"/>
              </a:solidFill>
              <a:latin typeface="Calibri"/>
              <a:ea typeface="Calibri"/>
              <a:cs typeface="Calibri"/>
              <a:sym typeface="Calibri"/>
            </a:endParaRPr>
          </a:p>
        </p:txBody>
      </p:sp>
      <p:sp>
        <p:nvSpPr>
          <p:cNvPr id="247" name="Google Shape;247;p9"/>
          <p:cNvSpPr/>
          <p:nvPr/>
        </p:nvSpPr>
        <p:spPr>
          <a:xfrm>
            <a:off x="3149994" y="53594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48" name="Google Shape;248;p9"/>
          <p:cNvSpPr/>
          <p:nvPr/>
        </p:nvSpPr>
        <p:spPr>
          <a:xfrm>
            <a:off x="8370346"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9"/>
          <p:cNvSpPr/>
          <p:nvPr/>
        </p:nvSpPr>
        <p:spPr>
          <a:xfrm>
            <a:off x="8370346"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9"/>
          <p:cNvSpPr/>
          <p:nvPr/>
        </p:nvSpPr>
        <p:spPr>
          <a:xfrm>
            <a:off x="8370346" y="85471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Unicorn</a:t>
            </a:r>
            <a:endParaRPr b="0" i="0" sz="4800" u="none" cap="none" strike="noStrike">
              <a:solidFill>
                <a:schemeClr val="dk1"/>
              </a:solidFill>
              <a:latin typeface="Calibri"/>
              <a:ea typeface="Calibri"/>
              <a:cs typeface="Calibri"/>
              <a:sym typeface="Calibri"/>
            </a:endParaRPr>
          </a:p>
        </p:txBody>
      </p:sp>
      <p:sp>
        <p:nvSpPr>
          <p:cNvPr id="251" name="Google Shape;251;p9"/>
          <p:cNvSpPr/>
          <p:nvPr/>
        </p:nvSpPr>
        <p:spPr>
          <a:xfrm>
            <a:off x="8370346" y="95885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52" name="Google Shape;252;p9"/>
          <p:cNvSpPr/>
          <p:nvPr/>
        </p:nvSpPr>
        <p:spPr>
          <a:xfrm>
            <a:off x="8370346"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9"/>
          <p:cNvSpPr/>
          <p:nvPr/>
        </p:nvSpPr>
        <p:spPr>
          <a:xfrm>
            <a:off x="8370346"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9"/>
          <p:cNvSpPr/>
          <p:nvPr/>
        </p:nvSpPr>
        <p:spPr>
          <a:xfrm>
            <a:off x="8370346" y="43180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Music</a:t>
            </a:r>
            <a:endParaRPr b="0" i="0" sz="4800" u="none" cap="none" strike="noStrike">
              <a:solidFill>
                <a:schemeClr val="dk1"/>
              </a:solidFill>
              <a:latin typeface="Calibri"/>
              <a:ea typeface="Calibri"/>
              <a:cs typeface="Calibri"/>
              <a:sym typeface="Calibri"/>
            </a:endParaRPr>
          </a:p>
        </p:txBody>
      </p:sp>
      <p:sp>
        <p:nvSpPr>
          <p:cNvPr id="255" name="Google Shape;255;p9"/>
          <p:cNvSpPr/>
          <p:nvPr/>
        </p:nvSpPr>
        <p:spPr>
          <a:xfrm>
            <a:off x="8370346" y="53594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56" name="Google Shape;256;p9"/>
          <p:cNvSpPr/>
          <p:nvPr/>
        </p:nvSpPr>
        <p:spPr>
          <a:xfrm>
            <a:off x="3149994"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9"/>
          <p:cNvSpPr/>
          <p:nvPr/>
        </p:nvSpPr>
        <p:spPr>
          <a:xfrm>
            <a:off x="3149994"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9"/>
          <p:cNvSpPr/>
          <p:nvPr/>
        </p:nvSpPr>
        <p:spPr>
          <a:xfrm>
            <a:off x="3149994" y="85471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4800"/>
              <a:buFont typeface="DM Serif Display"/>
              <a:buNone/>
            </a:pPr>
            <a:r>
              <a:rPr b="0" i="0" lang="en-US" sz="4800" u="none" cap="none" strike="noStrike">
                <a:solidFill>
                  <a:srgbClr val="FAF1EE"/>
                </a:solidFill>
                <a:latin typeface="DM Serif Display"/>
                <a:ea typeface="DM Serif Display"/>
                <a:cs typeface="DM Serif Display"/>
                <a:sym typeface="DM Serif Display"/>
              </a:rPr>
              <a:t>Life</a:t>
            </a:r>
            <a:endParaRPr b="0" i="0" sz="4800" u="none" cap="none" strike="noStrike">
              <a:solidFill>
                <a:schemeClr val="dk1"/>
              </a:solidFill>
              <a:latin typeface="Calibri"/>
              <a:ea typeface="Calibri"/>
              <a:cs typeface="Calibri"/>
              <a:sym typeface="Calibri"/>
            </a:endParaRPr>
          </a:p>
        </p:txBody>
      </p:sp>
      <p:sp>
        <p:nvSpPr>
          <p:cNvPr id="259" name="Google Shape;259;p9"/>
          <p:cNvSpPr/>
          <p:nvPr/>
        </p:nvSpPr>
        <p:spPr>
          <a:xfrm>
            <a:off x="3149994" y="95885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F1EE"/>
              </a:buClr>
              <a:buSzPts val="3200"/>
              <a:buFont typeface="DM Sans"/>
              <a:buNone/>
            </a:pPr>
            <a:r>
              <a:rPr b="0" i="0" lang="en-US" sz="3200" u="none" cap="none" strike="noStrike">
                <a:solidFill>
                  <a:srgbClr val="FAF1E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2024-01-06T05:43:58Z</dcterms:created>
  <dc:creator>PptxGenJS</dc:creator>
</cp:coreProperties>
</file>