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3BF9D37-52EB-4940-8C26-C1890A15480F}">
  <a:tblStyle styleId="{F3BF9D37-52EB-4940-8C26-C1890A15480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would happen if you screamed in outer space?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{F3BF9D37-52EB-4940-8C26-C1890A15480F}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invisible gas that surrounds the Earth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eardrum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the ear that vibrates to help us hear sounds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test used to discover new information about a question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vacuum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empty space without any air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quick movement back and forth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would happen if you screamed in outer space?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