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bold r:id="rId29"/>
      <p:boldItalic r:id="rId30"/>
    </p:embeddedFont>
    <p:embeddedFont>
      <p:font typeface="Lato"/>
      <p:regular r:id="rId31"/>
      <p:bold r:id="rId32"/>
      <p:italic r:id="rId33"/>
      <p:boldItalic r:id="rId34"/>
    </p:embeddedFont>
    <p:embeddedFont>
      <p:font typeface="Inter"/>
      <p:regular r:id="rId35"/>
      <p:bold r:id="rId36"/>
    </p:embeddedFont>
    <p:embeddedFont>
      <p:font typeface="Gravitas One"/>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IEzLipDuwSRw/02SU0coP06YQ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GravitasOne-regular.fnt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b8553aea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b8553aea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b8553aea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b8553aea7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6b8553aea7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26b8553aea7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6b8553aea7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6b8553aea7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6b8553aea7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b8553aea7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6b8553aea7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26b8553aea7_0_2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6b8553aea7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6b8553aea7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26b8553aea7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b8553aea7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6b8553aea7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6b8553aea7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6b8553aea7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6b8553aea7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6b8553aea7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b8553aea7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6b8553aea7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6b8553aea7_0_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6b8553aea7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6b8553aea7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6b8553aea7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6b8553aea7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6b8553aea7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26b8553aea7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6b8553aea7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6b8553aea7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6b8553aea7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b8553aea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b8553aea7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b8553aea7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6b8553aea7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6b8553aea7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6b8553aea7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6b8553aea7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6b8553aea7_0_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6b8553aea7_0_4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6b8553aea7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6b8553aea7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6b8553aea7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6b8553aea7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26b8553aea7_0_5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26b8553aea7_0_5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6b8553aea7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6b8553aea7_0_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6b8553aea7_0_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6b8553aea7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6b8553aea7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6b8553aea7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b8553aea7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26b8553aea7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26b8553aea7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6b8553aea7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6b8553aea7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6b8553aea7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6b8553aea7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6b8553aea7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6b8553aea7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6b8553aea7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6b8553aea7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26b8553aea7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b8553aea7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6b8553aea7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6b8553aea7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b8553aea7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6b8553aea7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6b8553aea7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49.png"/><Relationship Id="rId6" Type="http://schemas.openxmlformats.org/officeDocument/2006/relationships/image" Target="../media/image46.png"/><Relationship Id="rId7" Type="http://schemas.openxmlformats.org/officeDocument/2006/relationships/image" Target="../media/image53.png"/></Relationships>
</file>

<file path=ppt/slides/_rels/slide11.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29.png"/><Relationship Id="rId13" Type="http://schemas.openxmlformats.org/officeDocument/2006/relationships/image" Target="../media/image37.png"/><Relationship Id="rId12"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72.png"/><Relationship Id="rId15" Type="http://schemas.openxmlformats.org/officeDocument/2006/relationships/image" Target="../media/image42.png"/><Relationship Id="rId14" Type="http://schemas.openxmlformats.org/officeDocument/2006/relationships/image" Target="../media/image38.png"/><Relationship Id="rId17" Type="http://schemas.openxmlformats.org/officeDocument/2006/relationships/image" Target="../media/image47.png"/><Relationship Id="rId16" Type="http://schemas.openxmlformats.org/officeDocument/2006/relationships/image" Target="../media/image70.png"/><Relationship Id="rId5" Type="http://schemas.openxmlformats.org/officeDocument/2006/relationships/image" Target="../media/image28.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73.png"/><Relationship Id="rId6"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85.png"/><Relationship Id="rId21" Type="http://schemas.openxmlformats.org/officeDocument/2006/relationships/image" Target="../media/image86.png"/><Relationship Id="rId24" Type="http://schemas.openxmlformats.org/officeDocument/2006/relationships/image" Target="../media/image92.png"/><Relationship Id="rId23"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59.png"/><Relationship Id="rId26" Type="http://schemas.openxmlformats.org/officeDocument/2006/relationships/image" Target="../media/image89.png"/><Relationship Id="rId25" Type="http://schemas.openxmlformats.org/officeDocument/2006/relationships/image" Target="../media/image88.png"/><Relationship Id="rId28" Type="http://schemas.openxmlformats.org/officeDocument/2006/relationships/image" Target="../media/image110.png"/><Relationship Id="rId27" Type="http://schemas.openxmlformats.org/officeDocument/2006/relationships/image" Target="../media/image71.png"/><Relationship Id="rId5" Type="http://schemas.openxmlformats.org/officeDocument/2006/relationships/image" Target="../media/image74.png"/><Relationship Id="rId6" Type="http://schemas.openxmlformats.org/officeDocument/2006/relationships/image" Target="../media/image62.png"/><Relationship Id="rId7" Type="http://schemas.openxmlformats.org/officeDocument/2006/relationships/image" Target="../media/image67.png"/><Relationship Id="rId8" Type="http://schemas.openxmlformats.org/officeDocument/2006/relationships/image" Target="../media/image63.png"/><Relationship Id="rId11" Type="http://schemas.openxmlformats.org/officeDocument/2006/relationships/image" Target="../media/image65.png"/><Relationship Id="rId10" Type="http://schemas.openxmlformats.org/officeDocument/2006/relationships/image" Target="../media/image69.png"/><Relationship Id="rId13" Type="http://schemas.openxmlformats.org/officeDocument/2006/relationships/image" Target="../media/image80.png"/><Relationship Id="rId12" Type="http://schemas.openxmlformats.org/officeDocument/2006/relationships/image" Target="../media/image64.png"/><Relationship Id="rId15" Type="http://schemas.openxmlformats.org/officeDocument/2006/relationships/image" Target="../media/image83.png"/><Relationship Id="rId14" Type="http://schemas.openxmlformats.org/officeDocument/2006/relationships/image" Target="../media/image77.png"/><Relationship Id="rId17" Type="http://schemas.openxmlformats.org/officeDocument/2006/relationships/image" Target="../media/image94.png"/><Relationship Id="rId16" Type="http://schemas.openxmlformats.org/officeDocument/2006/relationships/image" Target="../media/image81.png"/><Relationship Id="rId19" Type="http://schemas.openxmlformats.org/officeDocument/2006/relationships/image" Target="../media/image79.png"/><Relationship Id="rId18" Type="http://schemas.openxmlformats.org/officeDocument/2006/relationships/image" Target="../media/image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93.png"/><Relationship Id="rId6" Type="http://schemas.openxmlformats.org/officeDocument/2006/relationships/image" Target="../media/image1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19.png"/><Relationship Id="rId6" Type="http://schemas.openxmlformats.org/officeDocument/2006/relationships/image" Target="../media/image1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04.png"/><Relationship Id="rId6" Type="http://schemas.openxmlformats.org/officeDocument/2006/relationships/image" Target="../media/image1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99.png"/><Relationship Id="rId6" Type="http://schemas.openxmlformats.org/officeDocument/2006/relationships/image" Target="../media/image37.png"/><Relationship Id="rId7" Type="http://schemas.openxmlformats.org/officeDocument/2006/relationships/image" Target="../media/image1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5.png"/><Relationship Id="rId7"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7.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15" name="Shape 15"/>
        <p:cNvGrpSpPr/>
        <p:nvPr/>
      </p:nvGrpSpPr>
      <p:grpSpPr>
        <a:xfrm>
          <a:off x="0" y="0"/>
          <a:ext cx="0" cy="0"/>
          <a:chOff x="0" y="0"/>
          <a:chExt cx="0" cy="0"/>
        </a:xfrm>
      </p:grpSpPr>
      <p:pic>
        <p:nvPicPr>
          <p:cNvPr descr=" " id="16" name="Google Shape;16;g26b8553aea7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6b8553aea7_0_0"/>
          <p:cNvSpPr/>
          <p:nvPr/>
        </p:nvSpPr>
        <p:spPr>
          <a:xfrm>
            <a:off x="927216" y="3556000"/>
            <a:ext cx="11748900" cy="488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ravitas One"/>
              <a:buNone/>
            </a:pPr>
            <a:r>
              <a:rPr b="0" i="0" lang="en-US" sz="24000" u="none" cap="none" strike="noStrike">
                <a:solidFill>
                  <a:srgbClr val="FFFFFF"/>
                </a:solidFill>
                <a:latin typeface="Gravitas One"/>
                <a:ea typeface="Gravitas One"/>
                <a:cs typeface="Gravitas One"/>
                <a:sym typeface="Gravitas One"/>
              </a:rPr>
              <a:t>Wine </a:t>
            </a:r>
            <a:endParaRPr b="0" i="0" sz="24000" u="none" cap="none" strike="noStrike">
              <a:solidFill>
                <a:schemeClr val="dk1"/>
              </a:solidFill>
              <a:latin typeface="Calibri"/>
              <a:ea typeface="Calibri"/>
              <a:cs typeface="Calibri"/>
              <a:sym typeface="Calibri"/>
            </a:endParaRPr>
          </a:p>
        </p:txBody>
      </p:sp>
      <p:sp>
        <p:nvSpPr>
          <p:cNvPr id="18" name="Google Shape;18;g26b8553aea7_0_0"/>
          <p:cNvSpPr/>
          <p:nvPr/>
        </p:nvSpPr>
        <p:spPr>
          <a:xfrm>
            <a:off x="927216" y="7073900"/>
            <a:ext cx="125406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6400"/>
              <a:buFont typeface="Poppins"/>
              <a:buNone/>
            </a:pPr>
            <a:r>
              <a:rPr b="1" i="0" lang="en-US" sz="6400" u="none" cap="none" strike="noStrike">
                <a:solidFill>
                  <a:srgbClr val="3D0000"/>
                </a:solidFill>
                <a:latin typeface="Poppins"/>
                <a:ea typeface="Poppins"/>
                <a:cs typeface="Poppins"/>
                <a:sym typeface="Poppi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6b8553aea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6b8553aea7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6b8553aea7_0_0"/>
          <p:cNvPicPr preferRelativeResize="0"/>
          <p:nvPr/>
        </p:nvPicPr>
        <p:blipFill rotWithShape="1">
          <a:blip r:embed="rId5">
            <a:alphaModFix/>
          </a:blip>
          <a:srcRect b="0" l="0" r="0" t="0"/>
          <a:stretch/>
        </p:blipFill>
        <p:spPr>
          <a:xfrm>
            <a:off x="12780649" y="1447800"/>
            <a:ext cx="10173972" cy="1196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189" name="Shape 189"/>
        <p:cNvGrpSpPr/>
        <p:nvPr/>
      </p:nvGrpSpPr>
      <p:grpSpPr>
        <a:xfrm>
          <a:off x="0" y="0"/>
          <a:ext cx="0" cy="0"/>
          <a:chOff x="0" y="0"/>
          <a:chExt cx="0" cy="0"/>
        </a:xfrm>
      </p:grpSpPr>
      <p:pic>
        <p:nvPicPr>
          <p:cNvPr descr=" " id="190" name="Google Shape;190;g26b8553aea7_0_16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1" name="Google Shape;191;g26b8553aea7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6b8553aea7_0_1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3" name="Google Shape;193;g26b8553aea7_0_165"/>
          <p:cNvSpPr/>
          <p:nvPr/>
        </p:nvSpPr>
        <p:spPr>
          <a:xfrm>
            <a:off x="7671759" y="469900"/>
            <a:ext cx="93822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Pricing Plan</a:t>
            </a:r>
            <a:endParaRPr b="0" i="0" sz="8000" u="none" cap="none" strike="noStrike">
              <a:solidFill>
                <a:schemeClr val="dk1"/>
              </a:solidFill>
              <a:latin typeface="Calibri"/>
              <a:ea typeface="Calibri"/>
              <a:cs typeface="Calibri"/>
              <a:sym typeface="Calibri"/>
            </a:endParaRPr>
          </a:p>
        </p:txBody>
      </p:sp>
      <p:sp>
        <p:nvSpPr>
          <p:cNvPr id="194" name="Google Shape;194;g26b8553aea7_0_165"/>
          <p:cNvSpPr/>
          <p:nvPr/>
        </p:nvSpPr>
        <p:spPr>
          <a:xfrm>
            <a:off x="1778222" y="2489200"/>
            <a:ext cx="20843400" cy="1028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b8553aea7_0_165"/>
          <p:cNvSpPr/>
          <p:nvPr/>
        </p:nvSpPr>
        <p:spPr>
          <a:xfrm>
            <a:off x="1778222" y="2489200"/>
            <a:ext cx="6439800" cy="10287000"/>
          </a:xfrm>
          <a:prstGeom prst="roundRect">
            <a:avLst>
              <a:gd fmla="val 3124" name="adj"/>
            </a:avLst>
          </a:prstGeom>
          <a:noFill/>
          <a:ln cap="flat" cmpd="sng" w="12700">
            <a:solidFill>
              <a:srgbClr val="3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6b8553aea7_0_165"/>
          <p:cNvPicPr preferRelativeResize="0"/>
          <p:nvPr/>
        </p:nvPicPr>
        <p:blipFill rotWithShape="1">
          <a:blip r:embed="rId5">
            <a:alphaModFix/>
          </a:blip>
          <a:srcRect b="0" l="0" r="0" t="0"/>
          <a:stretch/>
        </p:blipFill>
        <p:spPr>
          <a:xfrm>
            <a:off x="4248684" y="2946400"/>
            <a:ext cx="1498781" cy="1625600"/>
          </a:xfrm>
          <a:prstGeom prst="rect">
            <a:avLst/>
          </a:prstGeom>
          <a:noFill/>
          <a:ln>
            <a:noFill/>
          </a:ln>
        </p:spPr>
      </p:pic>
      <p:sp>
        <p:nvSpPr>
          <p:cNvPr id="197" name="Google Shape;197;g26b8553aea7_0_165"/>
          <p:cNvSpPr/>
          <p:nvPr/>
        </p:nvSpPr>
        <p:spPr>
          <a:xfrm>
            <a:off x="3702513" y="4876800"/>
            <a:ext cx="2591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Basic</a:t>
            </a:r>
            <a:endParaRPr b="0" i="0" sz="4800" u="none" cap="none" strike="noStrike">
              <a:solidFill>
                <a:schemeClr val="dk1"/>
              </a:solidFill>
              <a:latin typeface="Calibri"/>
              <a:ea typeface="Calibri"/>
              <a:cs typeface="Calibri"/>
              <a:sym typeface="Calibri"/>
            </a:endParaRPr>
          </a:p>
        </p:txBody>
      </p:sp>
      <p:sp>
        <p:nvSpPr>
          <p:cNvPr id="198" name="Google Shape;198;g26b8553aea7_0_165"/>
          <p:cNvSpPr/>
          <p:nvPr/>
        </p:nvSpPr>
        <p:spPr>
          <a:xfrm>
            <a:off x="2235479"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9" name="Google Shape;199;g26b8553aea7_0_165"/>
          <p:cNvSpPr/>
          <p:nvPr/>
        </p:nvSpPr>
        <p:spPr>
          <a:xfrm>
            <a:off x="2622878" y="11544300"/>
            <a:ext cx="47505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$10/month</a:t>
            </a:r>
            <a:endParaRPr b="0" i="0" sz="4800" u="none" cap="none" strike="noStrike">
              <a:solidFill>
                <a:schemeClr val="dk1"/>
              </a:solidFill>
              <a:latin typeface="Calibri"/>
              <a:ea typeface="Calibri"/>
              <a:cs typeface="Calibri"/>
              <a:sym typeface="Calibri"/>
            </a:endParaRPr>
          </a:p>
        </p:txBody>
      </p:sp>
      <p:sp>
        <p:nvSpPr>
          <p:cNvPr id="200" name="Google Shape;200;g26b8553aea7_0_165"/>
          <p:cNvSpPr/>
          <p:nvPr/>
        </p:nvSpPr>
        <p:spPr>
          <a:xfrm>
            <a:off x="8980022" y="2489200"/>
            <a:ext cx="6439800" cy="10287000"/>
          </a:xfrm>
          <a:prstGeom prst="roundRect">
            <a:avLst>
              <a:gd fmla="val 3124" name="adj"/>
            </a:avLst>
          </a:prstGeom>
          <a:noFill/>
          <a:ln cap="flat" cmpd="sng" w="12700">
            <a:solidFill>
              <a:srgbClr val="3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b8553aea7_0_165"/>
          <p:cNvPicPr preferRelativeResize="0"/>
          <p:nvPr/>
        </p:nvPicPr>
        <p:blipFill rotWithShape="1">
          <a:blip r:embed="rId6">
            <a:alphaModFix/>
          </a:blip>
          <a:srcRect b="0" l="0" r="0" t="0"/>
          <a:stretch/>
        </p:blipFill>
        <p:spPr>
          <a:xfrm>
            <a:off x="11573621" y="2946400"/>
            <a:ext cx="1252508" cy="1625600"/>
          </a:xfrm>
          <a:prstGeom prst="rect">
            <a:avLst/>
          </a:prstGeom>
          <a:noFill/>
          <a:ln>
            <a:noFill/>
          </a:ln>
        </p:spPr>
      </p:pic>
      <p:sp>
        <p:nvSpPr>
          <p:cNvPr id="202" name="Google Shape;202;g26b8553aea7_0_165"/>
          <p:cNvSpPr/>
          <p:nvPr/>
        </p:nvSpPr>
        <p:spPr>
          <a:xfrm>
            <a:off x="11075784" y="4876800"/>
            <a:ext cx="22482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Elite</a:t>
            </a:r>
            <a:endParaRPr b="0" i="0" sz="4800" u="none" cap="none" strike="noStrike">
              <a:solidFill>
                <a:schemeClr val="dk1"/>
              </a:solidFill>
              <a:latin typeface="Calibri"/>
              <a:ea typeface="Calibri"/>
              <a:cs typeface="Calibri"/>
              <a:sym typeface="Calibri"/>
            </a:endParaRPr>
          </a:p>
        </p:txBody>
      </p:sp>
      <p:sp>
        <p:nvSpPr>
          <p:cNvPr id="203" name="Google Shape;203;g26b8553aea7_0_165"/>
          <p:cNvSpPr/>
          <p:nvPr/>
        </p:nvSpPr>
        <p:spPr>
          <a:xfrm>
            <a:off x="9437280"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4" name="Google Shape;204;g26b8553aea7_0_165"/>
          <p:cNvSpPr/>
          <p:nvPr/>
        </p:nvSpPr>
        <p:spPr>
          <a:xfrm>
            <a:off x="9748468" y="11544300"/>
            <a:ext cx="4902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$50/month</a:t>
            </a:r>
            <a:endParaRPr b="0" i="0" sz="4800" u="none" cap="none" strike="noStrike">
              <a:solidFill>
                <a:schemeClr val="dk1"/>
              </a:solidFill>
              <a:latin typeface="Calibri"/>
              <a:ea typeface="Calibri"/>
              <a:cs typeface="Calibri"/>
              <a:sym typeface="Calibri"/>
            </a:endParaRPr>
          </a:p>
        </p:txBody>
      </p:sp>
      <p:sp>
        <p:nvSpPr>
          <p:cNvPr id="205" name="Google Shape;205;g26b8553aea7_0_165"/>
          <p:cNvSpPr/>
          <p:nvPr/>
        </p:nvSpPr>
        <p:spPr>
          <a:xfrm>
            <a:off x="16181822" y="2489200"/>
            <a:ext cx="6439800" cy="10287000"/>
          </a:xfrm>
          <a:prstGeom prst="roundRect">
            <a:avLst>
              <a:gd fmla="val 3124" name="adj"/>
            </a:avLst>
          </a:prstGeom>
          <a:noFill/>
          <a:ln cap="flat" cmpd="sng" w="12700">
            <a:solidFill>
              <a:srgbClr val="3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6b8553aea7_0_165"/>
          <p:cNvPicPr preferRelativeResize="0"/>
          <p:nvPr/>
        </p:nvPicPr>
        <p:blipFill rotWithShape="1">
          <a:blip r:embed="rId7">
            <a:alphaModFix/>
          </a:blip>
          <a:srcRect b="0" l="0" r="0" t="0"/>
          <a:stretch/>
        </p:blipFill>
        <p:spPr>
          <a:xfrm>
            <a:off x="18664564" y="2946400"/>
            <a:ext cx="1474225" cy="1625600"/>
          </a:xfrm>
          <a:prstGeom prst="rect">
            <a:avLst/>
          </a:prstGeom>
          <a:noFill/>
          <a:ln>
            <a:noFill/>
          </a:ln>
        </p:spPr>
      </p:pic>
      <p:sp>
        <p:nvSpPr>
          <p:cNvPr id="207" name="Google Shape;207;g26b8553aea7_0_165"/>
          <p:cNvSpPr/>
          <p:nvPr/>
        </p:nvSpPr>
        <p:spPr>
          <a:xfrm>
            <a:off x="17026478" y="4876800"/>
            <a:ext cx="47505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Legendary</a:t>
            </a:r>
            <a:endParaRPr b="0" i="0" sz="4800" u="none" cap="none" strike="noStrike">
              <a:solidFill>
                <a:schemeClr val="dk1"/>
              </a:solidFill>
              <a:latin typeface="Calibri"/>
              <a:ea typeface="Calibri"/>
              <a:cs typeface="Calibri"/>
              <a:sym typeface="Calibri"/>
            </a:endParaRPr>
          </a:p>
        </p:txBody>
      </p:sp>
      <p:sp>
        <p:nvSpPr>
          <p:cNvPr id="208" name="Google Shape;208;g26b8553aea7_0_165"/>
          <p:cNvSpPr/>
          <p:nvPr/>
        </p:nvSpPr>
        <p:spPr>
          <a:xfrm>
            <a:off x="16639080"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6b8553aea7_0_165"/>
          <p:cNvSpPr/>
          <p:nvPr/>
        </p:nvSpPr>
        <p:spPr>
          <a:xfrm>
            <a:off x="16753394" y="11544300"/>
            <a:ext cx="52965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214" name="Shape 214"/>
        <p:cNvGrpSpPr/>
        <p:nvPr/>
      </p:nvGrpSpPr>
      <p:grpSpPr>
        <a:xfrm>
          <a:off x="0" y="0"/>
          <a:ext cx="0" cy="0"/>
          <a:chOff x="0" y="0"/>
          <a:chExt cx="0" cy="0"/>
        </a:xfrm>
      </p:grpSpPr>
      <p:pic>
        <p:nvPicPr>
          <p:cNvPr descr=" " id="215" name="Google Shape;215;g26b8553aea7_0_18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6" name="Google Shape;216;g26b8553aea7_0_1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6b8553aea7_0_1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8" name="Google Shape;218;g26b8553aea7_0_189"/>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19" name="Google Shape;219;g26b8553aea7_0_189"/>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20" name="Google Shape;220;g26b8553aea7_0_189"/>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21" name="Google Shape;221;g26b8553aea7_0_189"/>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22" name="Google Shape;222;g26b8553aea7_0_189"/>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23" name="Google Shape;223;g26b8553aea7_0_189"/>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24" name="Google Shape;224;g26b8553aea7_0_189"/>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25" name="Google Shape;225;g26b8553aea7_0_189"/>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26" name="Google Shape;226;g26b8553aea7_0_189"/>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27" name="Google Shape;227;g26b8553aea7_0_189"/>
          <p:cNvSpPr/>
          <p:nvPr/>
        </p:nvSpPr>
        <p:spPr>
          <a:xfrm>
            <a:off x="9996149" y="4102100"/>
            <a:ext cx="19518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ravitas One"/>
              <a:buNone/>
            </a:pPr>
            <a:r>
              <a:rPr b="0" i="0" lang="en-US" sz="12800" u="none" cap="none" strike="noStrike">
                <a:solidFill>
                  <a:srgbClr val="0E0E0E"/>
                </a:solidFill>
                <a:latin typeface="Gravitas One"/>
                <a:ea typeface="Gravitas One"/>
                <a:cs typeface="Gravitas One"/>
                <a:sym typeface="Gravitas One"/>
              </a:rPr>
              <a:t>S</a:t>
            </a:r>
            <a:endParaRPr b="0" i="0" sz="12800" u="none" cap="none" strike="noStrike">
              <a:solidFill>
                <a:schemeClr val="dk1"/>
              </a:solidFill>
              <a:latin typeface="Calibri"/>
              <a:ea typeface="Calibri"/>
              <a:cs typeface="Calibri"/>
              <a:sym typeface="Calibri"/>
            </a:endParaRPr>
          </a:p>
        </p:txBody>
      </p:sp>
      <p:sp>
        <p:nvSpPr>
          <p:cNvPr id="228" name="Google Shape;228;g26b8553aea7_0_189"/>
          <p:cNvSpPr/>
          <p:nvPr/>
        </p:nvSpPr>
        <p:spPr>
          <a:xfrm>
            <a:off x="12663483" y="4102100"/>
            <a:ext cx="26124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ravitas One"/>
              <a:buNone/>
            </a:pPr>
            <a:r>
              <a:rPr b="0" i="0" lang="en-US" sz="12800" u="none" cap="none" strike="noStrike">
                <a:solidFill>
                  <a:srgbClr val="FFFFFF"/>
                </a:solidFill>
                <a:latin typeface="Gravitas One"/>
                <a:ea typeface="Gravitas One"/>
                <a:cs typeface="Gravitas One"/>
                <a:sym typeface="Gravitas One"/>
              </a:rPr>
              <a:t>W</a:t>
            </a:r>
            <a:endParaRPr b="0" i="0" sz="12800" u="none" cap="none" strike="noStrike">
              <a:solidFill>
                <a:schemeClr val="dk1"/>
              </a:solidFill>
              <a:latin typeface="Calibri"/>
              <a:ea typeface="Calibri"/>
              <a:cs typeface="Calibri"/>
              <a:sym typeface="Calibri"/>
            </a:endParaRPr>
          </a:p>
        </p:txBody>
      </p:sp>
      <p:sp>
        <p:nvSpPr>
          <p:cNvPr id="229" name="Google Shape;229;g26b8553aea7_0_189"/>
          <p:cNvSpPr/>
          <p:nvPr/>
        </p:nvSpPr>
        <p:spPr>
          <a:xfrm>
            <a:off x="9856432" y="7518400"/>
            <a:ext cx="20916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ravitas One"/>
              <a:buNone/>
            </a:pPr>
            <a:r>
              <a:rPr b="0" i="0" lang="en-US" sz="12800" u="none" cap="none" strike="noStrike">
                <a:solidFill>
                  <a:srgbClr val="FFFFFF"/>
                </a:solidFill>
                <a:latin typeface="Gravitas One"/>
                <a:ea typeface="Gravitas One"/>
                <a:cs typeface="Gravitas One"/>
                <a:sym typeface="Gravitas One"/>
              </a:rPr>
              <a:t>O</a:t>
            </a:r>
            <a:endParaRPr b="0" i="0" sz="12800" u="none" cap="none" strike="noStrike">
              <a:solidFill>
                <a:schemeClr val="dk1"/>
              </a:solidFill>
              <a:latin typeface="Calibri"/>
              <a:ea typeface="Calibri"/>
              <a:cs typeface="Calibri"/>
              <a:sym typeface="Calibri"/>
            </a:endParaRPr>
          </a:p>
        </p:txBody>
      </p:sp>
      <p:sp>
        <p:nvSpPr>
          <p:cNvPr id="230" name="Google Shape;230;g26b8553aea7_0_189"/>
          <p:cNvSpPr/>
          <p:nvPr/>
        </p:nvSpPr>
        <p:spPr>
          <a:xfrm>
            <a:off x="12917514" y="7518400"/>
            <a:ext cx="1926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ravitas One"/>
              <a:buNone/>
            </a:pPr>
            <a:r>
              <a:rPr b="0" i="0" lang="en-US" sz="12800" u="none" cap="none" strike="noStrike">
                <a:solidFill>
                  <a:srgbClr val="0E0E0E"/>
                </a:solidFill>
                <a:latin typeface="Gravitas One"/>
                <a:ea typeface="Gravitas One"/>
                <a:cs typeface="Gravitas One"/>
                <a:sym typeface="Gravitas One"/>
              </a:rPr>
              <a:t>T</a:t>
            </a:r>
            <a:endParaRPr b="0" i="0" sz="12800" u="none" cap="none" strike="noStrike">
              <a:solidFill>
                <a:schemeClr val="dk1"/>
              </a:solidFill>
              <a:latin typeface="Calibri"/>
              <a:ea typeface="Calibri"/>
              <a:cs typeface="Calibri"/>
              <a:sym typeface="Calibri"/>
            </a:endParaRPr>
          </a:p>
        </p:txBody>
      </p:sp>
      <p:pic>
        <p:nvPicPr>
          <p:cNvPr descr=" " id="231" name="Google Shape;231;g26b8553aea7_0_189"/>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32" name="Google Shape;232;g26b8553aea7_0_189"/>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33" name="Google Shape;233;g26b8553aea7_0_189"/>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34" name="Google Shape;234;g26b8553aea7_0_189"/>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35" name="Google Shape;235;g26b8553aea7_0_189"/>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36" name="Google Shape;236;g26b8553aea7_0_189"/>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37" name="Google Shape;237;g26b8553aea7_0_189"/>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38" name="Google Shape;238;g26b8553aea7_0_189"/>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39" name="Google Shape;239;g26b8553aea7_0_189"/>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b8553aea7_0_189"/>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b8553aea7_0_189"/>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b8553aea7_0_189"/>
          <p:cNvSpPr/>
          <p:nvPr/>
        </p:nvSpPr>
        <p:spPr>
          <a:xfrm>
            <a:off x="3327816"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Strengths</a:t>
            </a:r>
            <a:endParaRPr b="0" i="0" sz="3600" u="none" cap="none" strike="noStrike">
              <a:solidFill>
                <a:schemeClr val="dk1"/>
              </a:solidFill>
              <a:latin typeface="Calibri"/>
              <a:ea typeface="Calibri"/>
              <a:cs typeface="Calibri"/>
              <a:sym typeface="Calibri"/>
            </a:endParaRPr>
          </a:p>
        </p:txBody>
      </p:sp>
      <p:sp>
        <p:nvSpPr>
          <p:cNvPr id="243" name="Google Shape;243;g26b8553aea7_0_189"/>
          <p:cNvSpPr/>
          <p:nvPr/>
        </p:nvSpPr>
        <p:spPr>
          <a:xfrm>
            <a:off x="3327816"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4" name="Google Shape;244;g26b8553aea7_0_189"/>
          <p:cNvSpPr/>
          <p:nvPr/>
        </p:nvSpPr>
        <p:spPr>
          <a:xfrm>
            <a:off x="3327816" y="10287000"/>
            <a:ext cx="45726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6b8553aea7_0_189"/>
          <p:cNvSpPr/>
          <p:nvPr/>
        </p:nvSpPr>
        <p:spPr>
          <a:xfrm>
            <a:off x="3327816" y="10287000"/>
            <a:ext cx="45726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b8553aea7_0_189"/>
          <p:cNvSpPr/>
          <p:nvPr/>
        </p:nvSpPr>
        <p:spPr>
          <a:xfrm>
            <a:off x="3327816" y="10287000"/>
            <a:ext cx="45726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b8553aea7_0_189"/>
          <p:cNvSpPr/>
          <p:nvPr/>
        </p:nvSpPr>
        <p:spPr>
          <a:xfrm>
            <a:off x="3327816" y="10287000"/>
            <a:ext cx="4725000" cy="132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Opportunities</a:t>
            </a:r>
            <a:endParaRPr b="0" i="0" sz="3600" u="none" cap="none" strike="noStrike">
              <a:solidFill>
                <a:schemeClr val="dk1"/>
              </a:solidFill>
              <a:latin typeface="Calibri"/>
              <a:ea typeface="Calibri"/>
              <a:cs typeface="Calibri"/>
              <a:sym typeface="Calibri"/>
            </a:endParaRPr>
          </a:p>
        </p:txBody>
      </p:sp>
      <p:sp>
        <p:nvSpPr>
          <p:cNvPr id="248" name="Google Shape;248;g26b8553aea7_0_189"/>
          <p:cNvSpPr/>
          <p:nvPr/>
        </p:nvSpPr>
        <p:spPr>
          <a:xfrm>
            <a:off x="3327816" y="11658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9" name="Google Shape;249;g26b8553aea7_0_189"/>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b8553aea7_0_189"/>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b8553aea7_0_189"/>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b8553aea7_0_189"/>
          <p:cNvSpPr/>
          <p:nvPr/>
        </p:nvSpPr>
        <p:spPr>
          <a:xfrm>
            <a:off x="16473959"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Weaknesses</a:t>
            </a:r>
            <a:endParaRPr b="0" i="0" sz="3600" u="none" cap="none" strike="noStrike">
              <a:solidFill>
                <a:schemeClr val="dk1"/>
              </a:solidFill>
              <a:latin typeface="Calibri"/>
              <a:ea typeface="Calibri"/>
              <a:cs typeface="Calibri"/>
              <a:sym typeface="Calibri"/>
            </a:endParaRPr>
          </a:p>
        </p:txBody>
      </p:sp>
      <p:sp>
        <p:nvSpPr>
          <p:cNvPr id="253" name="Google Shape;253;g26b8553aea7_0_189"/>
          <p:cNvSpPr/>
          <p:nvPr/>
        </p:nvSpPr>
        <p:spPr>
          <a:xfrm>
            <a:off x="16473959"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26b8553aea7_0_189"/>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b8553aea7_0_189"/>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b8553aea7_0_189"/>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b8553aea7_0_189"/>
          <p:cNvSpPr/>
          <p:nvPr/>
        </p:nvSpPr>
        <p:spPr>
          <a:xfrm>
            <a:off x="16473959" y="105791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Threats</a:t>
            </a:r>
            <a:endParaRPr b="0" i="0" sz="3600" u="none" cap="none" strike="noStrike">
              <a:solidFill>
                <a:schemeClr val="dk1"/>
              </a:solidFill>
              <a:latin typeface="Calibri"/>
              <a:ea typeface="Calibri"/>
              <a:cs typeface="Calibri"/>
              <a:sym typeface="Calibri"/>
            </a:endParaRPr>
          </a:p>
        </p:txBody>
      </p:sp>
      <p:sp>
        <p:nvSpPr>
          <p:cNvPr id="258" name="Google Shape;258;g26b8553aea7_0_189"/>
          <p:cNvSpPr/>
          <p:nvPr/>
        </p:nvSpPr>
        <p:spPr>
          <a:xfrm>
            <a:off x="16473959" y="11366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263" name="Shape 263"/>
        <p:cNvGrpSpPr/>
        <p:nvPr/>
      </p:nvGrpSpPr>
      <p:grpSpPr>
        <a:xfrm>
          <a:off x="0" y="0"/>
          <a:ext cx="0" cy="0"/>
          <a:chOff x="0" y="0"/>
          <a:chExt cx="0" cy="0"/>
        </a:xfrm>
      </p:grpSpPr>
      <p:pic>
        <p:nvPicPr>
          <p:cNvPr descr=" " id="264" name="Google Shape;264;g26b8553aea7_0_2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5" name="Google Shape;265;g26b8553aea7_0_2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g26b8553aea7_0_2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67" name="Google Shape;267;g26b8553aea7_0_237"/>
          <p:cNvPicPr preferRelativeResize="0"/>
          <p:nvPr/>
        </p:nvPicPr>
        <p:blipFill rotWithShape="1">
          <a:blip r:embed="rId5">
            <a:alphaModFix/>
          </a:blip>
          <a:srcRect b="0" l="0" r="0" t="0"/>
          <a:stretch/>
        </p:blipFill>
        <p:spPr>
          <a:xfrm>
            <a:off x="16905813" y="0"/>
            <a:ext cx="6084060" cy="12369800"/>
          </a:xfrm>
          <a:prstGeom prst="rect">
            <a:avLst/>
          </a:prstGeom>
          <a:noFill/>
          <a:ln>
            <a:noFill/>
          </a:ln>
        </p:spPr>
      </p:pic>
      <p:pic>
        <p:nvPicPr>
          <p:cNvPr descr=" " id="268" name="Google Shape;268;g26b8553aea7_0_237"/>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69" name="Google Shape;269;g26b8553aea7_0_237"/>
          <p:cNvSpPr/>
          <p:nvPr/>
        </p:nvSpPr>
        <p:spPr>
          <a:xfrm>
            <a:off x="1397175" y="11430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Gravitas One"/>
              <a:buNone/>
            </a:pPr>
            <a:r>
              <a:rPr b="0" i="0" lang="en-US" sz="8000" u="none" cap="none" strike="noStrike">
                <a:solidFill>
                  <a:srgbClr val="0E0E0E"/>
                </a:solidFill>
                <a:latin typeface="Gravitas One"/>
                <a:ea typeface="Gravitas One"/>
                <a:cs typeface="Gravitas One"/>
                <a:sym typeface="Gravitas One"/>
              </a:rPr>
              <a:t>Some Data</a:t>
            </a:r>
            <a:endParaRPr b="0" i="0" sz="8000" u="none" cap="none" strike="noStrike">
              <a:solidFill>
                <a:schemeClr val="dk1"/>
              </a:solidFill>
              <a:latin typeface="Calibri"/>
              <a:ea typeface="Calibri"/>
              <a:cs typeface="Calibri"/>
              <a:sym typeface="Calibri"/>
            </a:endParaRPr>
          </a:p>
        </p:txBody>
      </p:sp>
      <p:sp>
        <p:nvSpPr>
          <p:cNvPr id="270" name="Google Shape;270;g26b8553aea7_0_237"/>
          <p:cNvSpPr/>
          <p:nvPr/>
        </p:nvSpPr>
        <p:spPr>
          <a:xfrm>
            <a:off x="1244756" y="5029200"/>
            <a:ext cx="85737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b8553aea7_0_237"/>
          <p:cNvSpPr/>
          <p:nvPr/>
        </p:nvSpPr>
        <p:spPr>
          <a:xfrm>
            <a:off x="1244756" y="5029200"/>
            <a:ext cx="85737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b8553aea7_0_237"/>
          <p:cNvSpPr/>
          <p:nvPr/>
        </p:nvSpPr>
        <p:spPr>
          <a:xfrm>
            <a:off x="1244756" y="5626100"/>
            <a:ext cx="2514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b8553aea7_0_237"/>
          <p:cNvSpPr/>
          <p:nvPr/>
        </p:nvSpPr>
        <p:spPr>
          <a:xfrm>
            <a:off x="1244756" y="5626100"/>
            <a:ext cx="28536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75%</a:t>
            </a:r>
            <a:endParaRPr b="0" i="0" sz="8000" u="none" cap="none" strike="noStrike">
              <a:solidFill>
                <a:schemeClr val="dk1"/>
              </a:solidFill>
              <a:latin typeface="Calibri"/>
              <a:ea typeface="Calibri"/>
              <a:cs typeface="Calibri"/>
              <a:sym typeface="Calibri"/>
            </a:endParaRPr>
          </a:p>
        </p:txBody>
      </p:sp>
      <p:sp>
        <p:nvSpPr>
          <p:cNvPr id="274" name="Google Shape;274;g26b8553aea7_0_237"/>
          <p:cNvSpPr/>
          <p:nvPr/>
        </p:nvSpPr>
        <p:spPr>
          <a:xfrm>
            <a:off x="3962895" y="5029200"/>
            <a:ext cx="58554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b8553aea7_0_237"/>
          <p:cNvSpPr/>
          <p:nvPr/>
        </p:nvSpPr>
        <p:spPr>
          <a:xfrm>
            <a:off x="3962895" y="5029200"/>
            <a:ext cx="6007800" cy="132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Enchanted Creatures</a:t>
            </a:r>
            <a:endParaRPr b="0" i="0" sz="3600" u="none" cap="none" strike="noStrike">
              <a:solidFill>
                <a:schemeClr val="dk1"/>
              </a:solidFill>
              <a:latin typeface="Calibri"/>
              <a:ea typeface="Calibri"/>
              <a:cs typeface="Calibri"/>
              <a:sym typeface="Calibri"/>
            </a:endParaRPr>
          </a:p>
        </p:txBody>
      </p:sp>
      <p:sp>
        <p:nvSpPr>
          <p:cNvPr id="276" name="Google Shape;276;g26b8553aea7_0_237"/>
          <p:cNvSpPr/>
          <p:nvPr/>
        </p:nvSpPr>
        <p:spPr>
          <a:xfrm>
            <a:off x="3962895" y="6299200"/>
            <a:ext cx="5991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7" name="Google Shape;277;g26b8553aea7_0_237"/>
          <p:cNvSpPr/>
          <p:nvPr/>
        </p:nvSpPr>
        <p:spPr>
          <a:xfrm>
            <a:off x="1244756" y="81280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b8553aea7_0_237"/>
          <p:cNvSpPr/>
          <p:nvPr/>
        </p:nvSpPr>
        <p:spPr>
          <a:xfrm>
            <a:off x="1244756" y="8420100"/>
            <a:ext cx="2667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6b8553aea7_0_237"/>
          <p:cNvSpPr/>
          <p:nvPr/>
        </p:nvSpPr>
        <p:spPr>
          <a:xfrm>
            <a:off x="1244756" y="8420100"/>
            <a:ext cx="30060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60%</a:t>
            </a:r>
            <a:endParaRPr b="0" i="0" sz="8000" u="none" cap="none" strike="noStrike">
              <a:solidFill>
                <a:schemeClr val="dk1"/>
              </a:solidFill>
              <a:latin typeface="Calibri"/>
              <a:ea typeface="Calibri"/>
              <a:cs typeface="Calibri"/>
              <a:sym typeface="Calibri"/>
            </a:endParaRPr>
          </a:p>
        </p:txBody>
      </p:sp>
      <p:sp>
        <p:nvSpPr>
          <p:cNvPr id="280" name="Google Shape;280;g26b8553aea7_0_237"/>
          <p:cNvSpPr/>
          <p:nvPr/>
        </p:nvSpPr>
        <p:spPr>
          <a:xfrm>
            <a:off x="4115314" y="8128000"/>
            <a:ext cx="57030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b8553aea7_0_237"/>
          <p:cNvSpPr/>
          <p:nvPr/>
        </p:nvSpPr>
        <p:spPr>
          <a:xfrm>
            <a:off x="4115314" y="8128000"/>
            <a:ext cx="5855400" cy="132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Magic-Wielding Individuals</a:t>
            </a:r>
            <a:endParaRPr b="0" i="0" sz="3600" u="none" cap="none" strike="noStrike">
              <a:solidFill>
                <a:schemeClr val="dk1"/>
              </a:solidFill>
              <a:latin typeface="Calibri"/>
              <a:ea typeface="Calibri"/>
              <a:cs typeface="Calibri"/>
              <a:sym typeface="Calibri"/>
            </a:endParaRPr>
          </a:p>
        </p:txBody>
      </p:sp>
      <p:sp>
        <p:nvSpPr>
          <p:cNvPr id="282" name="Google Shape;282;g26b8553aea7_0_237"/>
          <p:cNvSpPr/>
          <p:nvPr/>
        </p:nvSpPr>
        <p:spPr>
          <a:xfrm>
            <a:off x="4115314" y="9398000"/>
            <a:ext cx="5838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3" name="Google Shape;283;g26b8553aea7_0_237"/>
          <p:cNvSpPr/>
          <p:nvPr/>
        </p:nvSpPr>
        <p:spPr>
          <a:xfrm>
            <a:off x="1244756" y="10617200"/>
            <a:ext cx="8573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b8553aea7_0_237"/>
          <p:cNvSpPr/>
          <p:nvPr/>
        </p:nvSpPr>
        <p:spPr>
          <a:xfrm>
            <a:off x="1244756" y="10922000"/>
            <a:ext cx="2667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b8553aea7_0_237"/>
          <p:cNvSpPr/>
          <p:nvPr/>
        </p:nvSpPr>
        <p:spPr>
          <a:xfrm>
            <a:off x="1244756" y="10922000"/>
            <a:ext cx="30060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90%</a:t>
            </a:r>
            <a:endParaRPr b="0" i="0" sz="8000" u="none" cap="none" strike="noStrike">
              <a:solidFill>
                <a:schemeClr val="dk1"/>
              </a:solidFill>
              <a:latin typeface="Calibri"/>
              <a:ea typeface="Calibri"/>
              <a:cs typeface="Calibri"/>
              <a:sym typeface="Calibri"/>
            </a:endParaRPr>
          </a:p>
        </p:txBody>
      </p:sp>
      <p:sp>
        <p:nvSpPr>
          <p:cNvPr id="286" name="Google Shape;286;g26b8553aea7_0_237"/>
          <p:cNvSpPr/>
          <p:nvPr/>
        </p:nvSpPr>
        <p:spPr>
          <a:xfrm>
            <a:off x="4115314" y="10617200"/>
            <a:ext cx="5703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b8553aea7_0_237"/>
          <p:cNvSpPr/>
          <p:nvPr/>
        </p:nvSpPr>
        <p:spPr>
          <a:xfrm>
            <a:off x="4115314" y="10617200"/>
            <a:ext cx="5855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Spells Cast</a:t>
            </a:r>
            <a:endParaRPr b="0" i="0" sz="3600" u="none" cap="none" strike="noStrike">
              <a:solidFill>
                <a:schemeClr val="dk1"/>
              </a:solidFill>
              <a:latin typeface="Calibri"/>
              <a:ea typeface="Calibri"/>
              <a:cs typeface="Calibri"/>
              <a:sym typeface="Calibri"/>
            </a:endParaRPr>
          </a:p>
        </p:txBody>
      </p:sp>
      <p:sp>
        <p:nvSpPr>
          <p:cNvPr id="288" name="Google Shape;288;g26b8553aea7_0_237"/>
          <p:cNvSpPr/>
          <p:nvPr/>
        </p:nvSpPr>
        <p:spPr>
          <a:xfrm>
            <a:off x="4115314" y="11303000"/>
            <a:ext cx="5838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293" name="Shape 293"/>
        <p:cNvGrpSpPr/>
        <p:nvPr/>
      </p:nvGrpSpPr>
      <p:grpSpPr>
        <a:xfrm>
          <a:off x="0" y="0"/>
          <a:ext cx="0" cy="0"/>
          <a:chOff x="0" y="0"/>
          <a:chExt cx="0" cy="0"/>
        </a:xfrm>
      </p:grpSpPr>
      <p:pic>
        <p:nvPicPr>
          <p:cNvPr descr=" " id="294" name="Google Shape;294;g26b8553aea7_0_26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5" name="Google Shape;295;g26b8553aea7_0_2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6" name="Google Shape;296;g26b8553aea7_0_2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7" name="Google Shape;297;g26b8553aea7_0_266"/>
          <p:cNvSpPr/>
          <p:nvPr/>
        </p:nvSpPr>
        <p:spPr>
          <a:xfrm>
            <a:off x="4305838" y="6134100"/>
            <a:ext cx="15762600" cy="69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b8553aea7_0_266"/>
          <p:cNvSpPr/>
          <p:nvPr/>
        </p:nvSpPr>
        <p:spPr>
          <a:xfrm>
            <a:off x="4305838" y="6134100"/>
            <a:ext cx="157626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b8553aea7_0_266"/>
          <p:cNvSpPr/>
          <p:nvPr/>
        </p:nvSpPr>
        <p:spPr>
          <a:xfrm>
            <a:off x="3842230" y="6134100"/>
            <a:ext cx="16689900" cy="488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24000"/>
              <a:buFont typeface="Gravitas One"/>
              <a:buNone/>
            </a:pPr>
            <a:r>
              <a:rPr b="0" i="0" lang="en-US" sz="24000" u="none" cap="none" strike="noStrike">
                <a:solidFill>
                  <a:srgbClr val="3D0000"/>
                </a:solidFill>
                <a:latin typeface="Gravitas One"/>
                <a:ea typeface="Gravitas One"/>
                <a:cs typeface="Gravitas One"/>
                <a:sym typeface="Gravitas One"/>
              </a:rPr>
              <a:t>234,567</a:t>
            </a:r>
            <a:endParaRPr b="0" i="0" sz="24000" u="none" cap="none" strike="noStrike">
              <a:solidFill>
                <a:schemeClr val="dk1"/>
              </a:solidFill>
              <a:latin typeface="Calibri"/>
              <a:ea typeface="Calibri"/>
              <a:cs typeface="Calibri"/>
              <a:sym typeface="Calibri"/>
            </a:endParaRPr>
          </a:p>
        </p:txBody>
      </p:sp>
      <p:sp>
        <p:nvSpPr>
          <p:cNvPr id="300" name="Google Shape;300;g26b8553aea7_0_266"/>
          <p:cNvSpPr/>
          <p:nvPr/>
        </p:nvSpPr>
        <p:spPr>
          <a:xfrm>
            <a:off x="4170355" y="10210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a:buNone/>
            </a:pPr>
            <a:r>
              <a:rPr b="1" i="0" lang="en-US" sz="6400" u="none" cap="none" strike="noStrike">
                <a:solidFill>
                  <a:srgbClr val="0E0E0E"/>
                </a:solidFill>
                <a:latin typeface="Poppins"/>
                <a:ea typeface="Poppins"/>
                <a:cs typeface="Poppins"/>
                <a:sym typeface="Poppins"/>
              </a:rPr>
              <a:t>Unicorn Sightings</a:t>
            </a:r>
            <a:endParaRPr b="0" i="0" sz="6400" u="none" cap="none" strike="noStrike">
              <a:solidFill>
                <a:schemeClr val="dk1"/>
              </a:solidFill>
              <a:latin typeface="Calibri"/>
              <a:ea typeface="Calibri"/>
              <a:cs typeface="Calibri"/>
              <a:sym typeface="Calibri"/>
            </a:endParaRPr>
          </a:p>
        </p:txBody>
      </p:sp>
      <p:sp>
        <p:nvSpPr>
          <p:cNvPr id="301" name="Google Shape;301;g26b8553aea7_0_266"/>
          <p:cNvSpPr/>
          <p:nvPr/>
        </p:nvSpPr>
        <p:spPr>
          <a:xfrm>
            <a:off x="7483352" y="11836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02" name="Google Shape;302;g26b8553aea7_0_266"/>
          <p:cNvPicPr preferRelativeResize="0"/>
          <p:nvPr/>
        </p:nvPicPr>
        <p:blipFill rotWithShape="1">
          <a:blip r:embed="rId5">
            <a:alphaModFix/>
          </a:blip>
          <a:srcRect b="0" l="0" r="0" t="0"/>
          <a:stretch/>
        </p:blipFill>
        <p:spPr>
          <a:xfrm>
            <a:off x="6833454" y="0"/>
            <a:ext cx="9996149" cy="6134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307" name="Shape 307"/>
        <p:cNvGrpSpPr/>
        <p:nvPr/>
      </p:nvGrpSpPr>
      <p:grpSpPr>
        <a:xfrm>
          <a:off x="0" y="0"/>
          <a:ext cx="0" cy="0"/>
          <a:chOff x="0" y="0"/>
          <a:chExt cx="0" cy="0"/>
        </a:xfrm>
      </p:grpSpPr>
      <p:pic>
        <p:nvPicPr>
          <p:cNvPr descr=" " id="308" name="Google Shape;308;g26b8553aea7_0_27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9" name="Google Shape;309;g26b8553aea7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g26b8553aea7_0_2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1" name="Google Shape;311;g26b8553aea7_0_279"/>
          <p:cNvSpPr/>
          <p:nvPr/>
        </p:nvSpPr>
        <p:spPr>
          <a:xfrm>
            <a:off x="339132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b8553aea7_0_279"/>
          <p:cNvSpPr/>
          <p:nvPr/>
        </p:nvSpPr>
        <p:spPr>
          <a:xfrm>
            <a:off x="1854432" y="3263900"/>
            <a:ext cx="10948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b8553aea7_0_279"/>
          <p:cNvSpPr/>
          <p:nvPr/>
        </p:nvSpPr>
        <p:spPr>
          <a:xfrm>
            <a:off x="1854432" y="3263900"/>
            <a:ext cx="114906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233 Coins</a:t>
            </a:r>
            <a:endParaRPr b="0" i="0" sz="12800" u="none" cap="none" strike="noStrike">
              <a:solidFill>
                <a:schemeClr val="dk1"/>
              </a:solidFill>
              <a:latin typeface="Calibri"/>
              <a:ea typeface="Calibri"/>
              <a:cs typeface="Calibri"/>
              <a:sym typeface="Calibri"/>
            </a:endParaRPr>
          </a:p>
        </p:txBody>
      </p:sp>
      <p:sp>
        <p:nvSpPr>
          <p:cNvPr id="314" name="Google Shape;314;g26b8553aea7_0_279"/>
          <p:cNvSpPr/>
          <p:nvPr/>
        </p:nvSpPr>
        <p:spPr>
          <a:xfrm>
            <a:off x="3391324"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b8553aea7_0_279"/>
          <p:cNvSpPr/>
          <p:nvPr/>
        </p:nvSpPr>
        <p:spPr>
          <a:xfrm>
            <a:off x="3323582"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6" name="Google Shape;316;g26b8553aea7_0_279"/>
          <p:cNvSpPr/>
          <p:nvPr/>
        </p:nvSpPr>
        <p:spPr>
          <a:xfrm>
            <a:off x="339132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b8553aea7_0_279"/>
          <p:cNvSpPr/>
          <p:nvPr/>
        </p:nvSpPr>
        <p:spPr>
          <a:xfrm>
            <a:off x="1517840" y="6985000"/>
            <a:ext cx="11622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b8553aea7_0_279"/>
          <p:cNvSpPr/>
          <p:nvPr/>
        </p:nvSpPr>
        <p:spPr>
          <a:xfrm>
            <a:off x="1517840" y="6985000"/>
            <a:ext cx="121638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456 Hours</a:t>
            </a:r>
            <a:endParaRPr b="0" i="0" sz="12800" u="none" cap="none" strike="noStrike">
              <a:solidFill>
                <a:schemeClr val="dk1"/>
              </a:solidFill>
              <a:latin typeface="Calibri"/>
              <a:ea typeface="Calibri"/>
              <a:cs typeface="Calibri"/>
              <a:sym typeface="Calibri"/>
            </a:endParaRPr>
          </a:p>
        </p:txBody>
      </p:sp>
      <p:sp>
        <p:nvSpPr>
          <p:cNvPr id="319" name="Google Shape;319;g26b8553aea7_0_279"/>
          <p:cNvSpPr/>
          <p:nvPr/>
        </p:nvSpPr>
        <p:spPr>
          <a:xfrm>
            <a:off x="3391324"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b8553aea7_0_279"/>
          <p:cNvSpPr/>
          <p:nvPr/>
        </p:nvSpPr>
        <p:spPr>
          <a:xfrm>
            <a:off x="3323582"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1" name="Google Shape;321;g26b8553aea7_0_279"/>
          <p:cNvSpPr/>
          <p:nvPr/>
        </p:nvSpPr>
        <p:spPr>
          <a:xfrm>
            <a:off x="15495937"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b8553aea7_0_279"/>
          <p:cNvSpPr/>
          <p:nvPr/>
        </p:nvSpPr>
        <p:spPr>
          <a:xfrm>
            <a:off x="17369421" y="3263900"/>
            <a:ext cx="4128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b8553aea7_0_279"/>
          <p:cNvSpPr/>
          <p:nvPr/>
        </p:nvSpPr>
        <p:spPr>
          <a:xfrm>
            <a:off x="17369421" y="3263900"/>
            <a:ext cx="4670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85%</a:t>
            </a:r>
            <a:endParaRPr b="0" i="0" sz="12800" u="none" cap="none" strike="noStrike">
              <a:solidFill>
                <a:schemeClr val="dk1"/>
              </a:solidFill>
              <a:latin typeface="Calibri"/>
              <a:ea typeface="Calibri"/>
              <a:cs typeface="Calibri"/>
              <a:sym typeface="Calibri"/>
            </a:endParaRPr>
          </a:p>
        </p:txBody>
      </p:sp>
      <p:sp>
        <p:nvSpPr>
          <p:cNvPr id="324" name="Google Shape;324;g26b8553aea7_0_279"/>
          <p:cNvSpPr/>
          <p:nvPr/>
        </p:nvSpPr>
        <p:spPr>
          <a:xfrm>
            <a:off x="15495937"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b8553aea7_0_279"/>
          <p:cNvSpPr/>
          <p:nvPr/>
        </p:nvSpPr>
        <p:spPr>
          <a:xfrm>
            <a:off x="15428195"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6" name="Google Shape;326;g26b8553aea7_0_279"/>
          <p:cNvSpPr/>
          <p:nvPr/>
        </p:nvSpPr>
        <p:spPr>
          <a:xfrm>
            <a:off x="15495937"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b8553aea7_0_279"/>
          <p:cNvSpPr/>
          <p:nvPr/>
        </p:nvSpPr>
        <p:spPr>
          <a:xfrm>
            <a:off x="15254607" y="6985000"/>
            <a:ext cx="83577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b8553aea7_0_279"/>
          <p:cNvSpPr/>
          <p:nvPr/>
        </p:nvSpPr>
        <p:spPr>
          <a:xfrm>
            <a:off x="15254607" y="6985000"/>
            <a:ext cx="88995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765 Km</a:t>
            </a:r>
            <a:endParaRPr b="0" i="0" sz="12800" u="none" cap="none" strike="noStrike">
              <a:solidFill>
                <a:schemeClr val="dk1"/>
              </a:solidFill>
              <a:latin typeface="Calibri"/>
              <a:ea typeface="Calibri"/>
              <a:cs typeface="Calibri"/>
              <a:sym typeface="Calibri"/>
            </a:endParaRPr>
          </a:p>
        </p:txBody>
      </p:sp>
      <p:sp>
        <p:nvSpPr>
          <p:cNvPr id="329" name="Google Shape;329;g26b8553aea7_0_279"/>
          <p:cNvSpPr/>
          <p:nvPr/>
        </p:nvSpPr>
        <p:spPr>
          <a:xfrm>
            <a:off x="15495937"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b8553aea7_0_279"/>
          <p:cNvSpPr/>
          <p:nvPr/>
        </p:nvSpPr>
        <p:spPr>
          <a:xfrm>
            <a:off x="15428195"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335" name="Shape 335"/>
        <p:cNvGrpSpPr/>
        <p:nvPr/>
      </p:nvGrpSpPr>
      <p:grpSpPr>
        <a:xfrm>
          <a:off x="0" y="0"/>
          <a:ext cx="0" cy="0"/>
          <a:chOff x="0" y="0"/>
          <a:chExt cx="0" cy="0"/>
        </a:xfrm>
      </p:grpSpPr>
      <p:pic>
        <p:nvPicPr>
          <p:cNvPr descr=" " id="336" name="Google Shape;336;g26b8553aea7_0_30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7" name="Google Shape;337;g26b8553aea7_0_3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g26b8553aea7_0_30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9" name="Google Shape;339;g26b8553aea7_0_306"/>
          <p:cNvSpPr/>
          <p:nvPr/>
        </p:nvSpPr>
        <p:spPr>
          <a:xfrm>
            <a:off x="6841922" y="1143000"/>
            <a:ext cx="106905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Some Graph</a:t>
            </a:r>
            <a:endParaRPr b="0" i="0" sz="8000" u="none" cap="none" strike="noStrike">
              <a:solidFill>
                <a:schemeClr val="dk1"/>
              </a:solidFill>
              <a:latin typeface="Calibri"/>
              <a:ea typeface="Calibri"/>
              <a:cs typeface="Calibri"/>
              <a:sym typeface="Calibri"/>
            </a:endParaRPr>
          </a:p>
        </p:txBody>
      </p:sp>
      <p:sp>
        <p:nvSpPr>
          <p:cNvPr id="340" name="Google Shape;340;g26b8553aea7_0_30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6b8553aea7_0_30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2" name="Google Shape;342;g26b8553aea7_0_30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3" name="Google Shape;343;g26b8553aea7_0_30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4" name="Google Shape;344;g26b8553aea7_0_30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5" name="Google Shape;345;g26b8553aea7_0_30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6" name="Google Shape;346;g26b8553aea7_0_30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7" name="Google Shape;347;g26b8553aea7_0_30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8" name="Google Shape;348;g26b8553aea7_0_30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9" name="Google Shape;349;g26b8553aea7_0_30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2185"/>
              <a:buFont typeface="Lato"/>
              <a:buNone/>
            </a:pPr>
            <a:r>
              <a:rPr b="0" i="0" lang="en-US" sz="2185" u="none" cap="none" strike="noStrike">
                <a:solidFill>
                  <a:srgbClr val="3D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0" name="Google Shape;350;g26b8553aea7_0_30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1" name="Google Shape;351;g26b8553aea7_0_30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2" name="Google Shape;352;g26b8553aea7_0_30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3" name="Google Shape;353;g26b8553aea7_0_30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4" name="Google Shape;354;g26b8553aea7_0_30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5" name="Google Shape;355;g26b8553aea7_0_30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6" name="Google Shape;356;g26b8553aea7_0_30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7" name="Google Shape;357;g26b8553aea7_0_30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8" name="Google Shape;358;g26b8553aea7_0_30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9" name="Google Shape;359;g26b8553aea7_0_30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820"/>
              <a:buFont typeface="Lato"/>
              <a:buNone/>
            </a:pPr>
            <a:r>
              <a:rPr b="0" i="0" lang="en-US" sz="1820" u="none" cap="none" strike="noStrike">
                <a:solidFill>
                  <a:srgbClr val="3D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0" name="Google Shape;360;g26b8553aea7_0_306"/>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61" name="Google Shape;361;g26b8553aea7_0_306"/>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62" name="Google Shape;362;g26b8553aea7_0_306"/>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63" name="Google Shape;363;g26b8553aea7_0_306"/>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64" name="Google Shape;364;g26b8553aea7_0_306"/>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65" name="Google Shape;365;g26b8553aea7_0_306"/>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66" name="Google Shape;366;g26b8553aea7_0_306"/>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67" name="Google Shape;367;g26b8553aea7_0_306"/>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68" name="Google Shape;368;g26b8553aea7_0_306"/>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69" name="Google Shape;369;g26b8553aea7_0_306"/>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70" name="Google Shape;370;g26b8553aea7_0_306"/>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71" name="Google Shape;371;g26b8553aea7_0_306"/>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72" name="Google Shape;372;g26b8553aea7_0_306"/>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73" name="Google Shape;373;g26b8553aea7_0_306"/>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74" name="Google Shape;374;g26b8553aea7_0_306"/>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75" name="Google Shape;375;g26b8553aea7_0_306"/>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76" name="Google Shape;376;g26b8553aea7_0_306"/>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77" name="Google Shape;377;g26b8553aea7_0_306"/>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78" name="Google Shape;378;g26b8553aea7_0_306"/>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79" name="Google Shape;379;g26b8553aea7_0_306"/>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80" name="Google Shape;380;g26b8553aea7_0_306"/>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81" name="Google Shape;381;g26b8553aea7_0_306"/>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82" name="Google Shape;382;g26b8553aea7_0_30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b8553aea7_0_30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4" name="Google Shape;384;g26b8553aea7_0_306"/>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85" name="Google Shape;385;g26b8553aea7_0_30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86" name="Google Shape;386;g26b8553aea7_0_306"/>
          <p:cNvSpPr/>
          <p:nvPr/>
        </p:nvSpPr>
        <p:spPr>
          <a:xfrm>
            <a:off x="15896037" y="6365379"/>
            <a:ext cx="2603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6b8553aea7_0_306"/>
          <p:cNvSpPr/>
          <p:nvPr/>
        </p:nvSpPr>
        <p:spPr>
          <a:xfrm>
            <a:off x="15896037" y="6286500"/>
            <a:ext cx="2807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34.574</a:t>
            </a:r>
            <a:endParaRPr b="0" i="0" sz="4800" u="none" cap="none" strike="noStrike">
              <a:solidFill>
                <a:schemeClr val="dk1"/>
              </a:solidFill>
              <a:latin typeface="Calibri"/>
              <a:ea typeface="Calibri"/>
              <a:cs typeface="Calibri"/>
              <a:sym typeface="Calibri"/>
            </a:endParaRPr>
          </a:p>
        </p:txBody>
      </p:sp>
      <p:sp>
        <p:nvSpPr>
          <p:cNvPr id="388" name="Google Shape;388;g26b8553aea7_0_306"/>
          <p:cNvSpPr/>
          <p:nvPr/>
        </p:nvSpPr>
        <p:spPr>
          <a:xfrm>
            <a:off x="16696237" y="70612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89" name="Google Shape;389;g26b8553aea7_0_306"/>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6b8553aea7_0_306"/>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6b8553aea7_0_306"/>
          <p:cNvSpPr/>
          <p:nvPr/>
        </p:nvSpPr>
        <p:spPr>
          <a:xfrm>
            <a:off x="13158845"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Treasure Found</a:t>
            </a:r>
            <a:endParaRPr b="0" i="0" sz="4800" u="none" cap="none" strike="noStrike">
              <a:solidFill>
                <a:schemeClr val="dk1"/>
              </a:solidFill>
              <a:latin typeface="Calibri"/>
              <a:ea typeface="Calibri"/>
              <a:cs typeface="Calibri"/>
              <a:sym typeface="Calibri"/>
            </a:endParaRPr>
          </a:p>
        </p:txBody>
      </p:sp>
      <p:sp>
        <p:nvSpPr>
          <p:cNvPr id="392" name="Google Shape;392;g26b8553aea7_0_306"/>
          <p:cNvSpPr/>
          <p:nvPr/>
        </p:nvSpPr>
        <p:spPr>
          <a:xfrm>
            <a:off x="13192716"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3" name="Google Shape;393;g26b8553aea7_0_306"/>
          <p:cNvSpPr/>
          <p:nvPr/>
        </p:nvSpPr>
        <p:spPr>
          <a:xfrm>
            <a:off x="3251606" y="105156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6b8553aea7_0_306"/>
          <p:cNvSpPr/>
          <p:nvPr/>
        </p:nvSpPr>
        <p:spPr>
          <a:xfrm>
            <a:off x="3251606" y="105156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6b8553aea7_0_306"/>
          <p:cNvSpPr/>
          <p:nvPr/>
        </p:nvSpPr>
        <p:spPr>
          <a:xfrm>
            <a:off x="3149994" y="10515600"/>
            <a:ext cx="80781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Spellcasting Progress</a:t>
            </a:r>
            <a:endParaRPr b="0" i="0" sz="4800" u="none" cap="none" strike="noStrike">
              <a:solidFill>
                <a:schemeClr val="dk1"/>
              </a:solidFill>
              <a:latin typeface="Calibri"/>
              <a:ea typeface="Calibri"/>
              <a:cs typeface="Calibri"/>
              <a:sym typeface="Calibri"/>
            </a:endParaRPr>
          </a:p>
        </p:txBody>
      </p:sp>
      <p:sp>
        <p:nvSpPr>
          <p:cNvPr id="396" name="Google Shape;396;g26b8553aea7_0_306"/>
          <p:cNvSpPr/>
          <p:nvPr/>
        </p:nvSpPr>
        <p:spPr>
          <a:xfrm>
            <a:off x="3183865" y="12166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401" name="Shape 401"/>
        <p:cNvGrpSpPr/>
        <p:nvPr/>
      </p:nvGrpSpPr>
      <p:grpSpPr>
        <a:xfrm>
          <a:off x="0" y="0"/>
          <a:ext cx="0" cy="0"/>
          <a:chOff x="0" y="0"/>
          <a:chExt cx="0" cy="0"/>
        </a:xfrm>
      </p:grpSpPr>
      <p:pic>
        <p:nvPicPr>
          <p:cNvPr descr=" " id="402" name="Google Shape;402;g26b8553aea7_0_3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3" name="Google Shape;403;g26b8553aea7_0_3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g26b8553aea7_0_3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5" name="Google Shape;405;g26b8553aea7_0_371"/>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6b8553aea7_0_371"/>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b8553aea7_0_371"/>
          <p:cNvSpPr/>
          <p:nvPr/>
        </p:nvSpPr>
        <p:spPr>
          <a:xfrm>
            <a:off x="13450981" y="57531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A web application</a:t>
            </a:r>
            <a:endParaRPr b="0" i="0" sz="4800" u="none" cap="none" strike="noStrike">
              <a:solidFill>
                <a:schemeClr val="dk1"/>
              </a:solidFill>
              <a:latin typeface="Calibri"/>
              <a:ea typeface="Calibri"/>
              <a:cs typeface="Calibri"/>
              <a:sym typeface="Calibri"/>
            </a:endParaRPr>
          </a:p>
        </p:txBody>
      </p:sp>
      <p:sp>
        <p:nvSpPr>
          <p:cNvPr id="408" name="Google Shape;408;g26b8553aea7_0_371"/>
          <p:cNvSpPr/>
          <p:nvPr/>
        </p:nvSpPr>
        <p:spPr>
          <a:xfrm>
            <a:off x="13450981" y="67310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9" name="Google Shape;409;g26b8553aea7_0_371"/>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10" name="Google Shape;410;g26b8553aea7_0_371"/>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11" name="Google Shape;411;g26b8553aea7_0_371"/>
          <p:cNvSpPr/>
          <p:nvPr/>
        </p:nvSpPr>
        <p:spPr>
          <a:xfrm>
            <a:off x="3183865" y="1219200"/>
            <a:ext cx="180192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416" name="Shape 416"/>
        <p:cNvGrpSpPr/>
        <p:nvPr/>
      </p:nvGrpSpPr>
      <p:grpSpPr>
        <a:xfrm>
          <a:off x="0" y="0"/>
          <a:ext cx="0" cy="0"/>
          <a:chOff x="0" y="0"/>
          <a:chExt cx="0" cy="0"/>
        </a:xfrm>
      </p:grpSpPr>
      <p:pic>
        <p:nvPicPr>
          <p:cNvPr descr=" " id="417" name="Google Shape;417;g26b8553aea7_0_38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8" name="Google Shape;418;g26b8553aea7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6b8553aea7_0_38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0" name="Google Shape;420;g26b8553aea7_0_385"/>
          <p:cNvSpPr/>
          <p:nvPr/>
        </p:nvSpPr>
        <p:spPr>
          <a:xfrm>
            <a:off x="2946768" y="48514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b8553aea7_0_385"/>
          <p:cNvSpPr/>
          <p:nvPr/>
        </p:nvSpPr>
        <p:spPr>
          <a:xfrm>
            <a:off x="2946768" y="48514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6b8553aea7_0_385"/>
          <p:cNvSpPr/>
          <p:nvPr/>
        </p:nvSpPr>
        <p:spPr>
          <a:xfrm>
            <a:off x="2946768" y="48514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An mobile app</a:t>
            </a:r>
            <a:endParaRPr b="0" i="0" sz="4800" u="none" cap="none" strike="noStrike">
              <a:solidFill>
                <a:schemeClr val="dk1"/>
              </a:solidFill>
              <a:latin typeface="Calibri"/>
              <a:ea typeface="Calibri"/>
              <a:cs typeface="Calibri"/>
              <a:sym typeface="Calibri"/>
            </a:endParaRPr>
          </a:p>
        </p:txBody>
      </p:sp>
      <p:sp>
        <p:nvSpPr>
          <p:cNvPr id="423" name="Google Shape;423;g26b8553aea7_0_385"/>
          <p:cNvSpPr/>
          <p:nvPr/>
        </p:nvSpPr>
        <p:spPr>
          <a:xfrm>
            <a:off x="2946768" y="58293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4" name="Google Shape;424;g26b8553aea7_0_385"/>
          <p:cNvSpPr/>
          <p:nvPr/>
        </p:nvSpPr>
        <p:spPr>
          <a:xfrm>
            <a:off x="2946768" y="80899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25" name="Google Shape;425;g26b8553aea7_0_385"/>
          <p:cNvSpPr/>
          <p:nvPr/>
        </p:nvSpPr>
        <p:spPr>
          <a:xfrm>
            <a:off x="2895962" y="1854200"/>
            <a:ext cx="129006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The Future of Fantasy</a:t>
            </a:r>
            <a:endParaRPr b="0" i="0" sz="8000" u="none" cap="none" strike="noStrike">
              <a:solidFill>
                <a:schemeClr val="dk1"/>
              </a:solidFill>
              <a:latin typeface="Calibri"/>
              <a:ea typeface="Calibri"/>
              <a:cs typeface="Calibri"/>
              <a:sym typeface="Calibri"/>
            </a:endParaRPr>
          </a:p>
        </p:txBody>
      </p:sp>
      <p:pic>
        <p:nvPicPr>
          <p:cNvPr descr=" " id="426" name="Google Shape;426;g26b8553aea7_0_385"/>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27" name="Google Shape;427;g26b8553aea7_0_385"/>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432" name="Shape 432"/>
        <p:cNvGrpSpPr/>
        <p:nvPr/>
      </p:nvGrpSpPr>
      <p:grpSpPr>
        <a:xfrm>
          <a:off x="0" y="0"/>
          <a:ext cx="0" cy="0"/>
          <a:chOff x="0" y="0"/>
          <a:chExt cx="0" cy="0"/>
        </a:xfrm>
      </p:grpSpPr>
      <p:pic>
        <p:nvPicPr>
          <p:cNvPr descr=" " id="433" name="Google Shape;433;g26b8553aea7_0_40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4" name="Google Shape;434;g26b8553aea7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6b8553aea7_0_40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6" name="Google Shape;436;g26b8553aea7_0_400"/>
          <p:cNvSpPr/>
          <p:nvPr/>
        </p:nvSpPr>
        <p:spPr>
          <a:xfrm>
            <a:off x="825603" y="1231900"/>
            <a:ext cx="7007100" cy="940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37" name="Google Shape;437;g26b8553aea7_0_400"/>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38" name="Google Shape;438;g26b8553aea7_0_400"/>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39" name="Google Shape;439;g26b8553aea7_0_400"/>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444" name="Shape 444"/>
        <p:cNvGrpSpPr/>
        <p:nvPr/>
      </p:nvGrpSpPr>
      <p:grpSpPr>
        <a:xfrm>
          <a:off x="0" y="0"/>
          <a:ext cx="0" cy="0"/>
          <a:chOff x="0" y="0"/>
          <a:chExt cx="0" cy="0"/>
        </a:xfrm>
      </p:grpSpPr>
      <p:pic>
        <p:nvPicPr>
          <p:cNvPr descr=" " id="445" name="Google Shape;445;g26b8553aea7_0_4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6" name="Google Shape;446;g26b8553aea7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6b8553aea7_0_4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8" name="Google Shape;448;g26b8553aea7_0_411"/>
          <p:cNvSpPr/>
          <p:nvPr/>
        </p:nvSpPr>
        <p:spPr>
          <a:xfrm>
            <a:off x="1562295" y="10515600"/>
            <a:ext cx="74643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Gravitas One"/>
              <a:buNone/>
            </a:pPr>
            <a:r>
              <a:rPr b="0" i="0" lang="en-US" sz="8000" u="none" cap="none" strike="noStrike">
                <a:solidFill>
                  <a:srgbClr val="FFFFFF"/>
                </a:solidFill>
                <a:latin typeface="Gravitas One"/>
                <a:ea typeface="Gravitas One"/>
                <a:cs typeface="Gravitas One"/>
                <a:sym typeface="Gravitas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26" name="Shape 26"/>
        <p:cNvGrpSpPr/>
        <p:nvPr/>
      </p:nvGrpSpPr>
      <p:grpSpPr>
        <a:xfrm>
          <a:off x="0" y="0"/>
          <a:ext cx="0" cy="0"/>
          <a:chOff x="0" y="0"/>
          <a:chExt cx="0" cy="0"/>
        </a:xfrm>
      </p:grpSpPr>
      <p:pic>
        <p:nvPicPr>
          <p:cNvPr descr=" " id="27" name="Google Shape;27;g26b8553aea7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6b8553aea7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6b8553aea7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6b8553aea7_0_10"/>
          <p:cNvSpPr/>
          <p:nvPr/>
        </p:nvSpPr>
        <p:spPr>
          <a:xfrm>
            <a:off x="6791115" y="4394200"/>
            <a:ext cx="108048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Welcome</a:t>
            </a:r>
            <a:endParaRPr b="0" i="0" sz="12800" u="none" cap="none" strike="noStrike">
              <a:solidFill>
                <a:schemeClr val="dk1"/>
              </a:solidFill>
              <a:latin typeface="Calibri"/>
              <a:ea typeface="Calibri"/>
              <a:cs typeface="Calibri"/>
              <a:sym typeface="Calibri"/>
            </a:endParaRPr>
          </a:p>
        </p:txBody>
      </p:sp>
      <p:sp>
        <p:nvSpPr>
          <p:cNvPr id="31" name="Google Shape;31;g26b8553aea7_0_10"/>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453" name="Shape 453"/>
        <p:cNvGrpSpPr/>
        <p:nvPr/>
      </p:nvGrpSpPr>
      <p:grpSpPr>
        <a:xfrm>
          <a:off x="0" y="0"/>
          <a:ext cx="0" cy="0"/>
          <a:chOff x="0" y="0"/>
          <a:chExt cx="0" cy="0"/>
        </a:xfrm>
      </p:grpSpPr>
      <p:pic>
        <p:nvPicPr>
          <p:cNvPr descr=" " id="454" name="Google Shape;454;g26b8553aea7_0_4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5" name="Google Shape;455;g26b8553aea7_0_4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g26b8553aea7_0_4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57" name="Google Shape;457;g26b8553aea7_0_419"/>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458" name="Google Shape;458;g26b8553aea7_0_419"/>
          <p:cNvSpPr/>
          <p:nvPr/>
        </p:nvSpPr>
        <p:spPr>
          <a:xfrm>
            <a:off x="8675184"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6b8553aea7_0_419"/>
          <p:cNvSpPr/>
          <p:nvPr/>
        </p:nvSpPr>
        <p:spPr>
          <a:xfrm>
            <a:off x="8675184" y="3282950"/>
            <a:ext cx="939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6b8553aea7_0_419"/>
          <p:cNvSpPr/>
          <p:nvPr/>
        </p:nvSpPr>
        <p:spPr>
          <a:xfrm>
            <a:off x="8675184" y="3282950"/>
            <a:ext cx="1482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1</a:t>
            </a:r>
            <a:endParaRPr b="0" i="0" sz="12800" u="none" cap="none" strike="noStrike">
              <a:solidFill>
                <a:schemeClr val="dk1"/>
              </a:solidFill>
              <a:latin typeface="Calibri"/>
              <a:ea typeface="Calibri"/>
              <a:cs typeface="Calibri"/>
              <a:sym typeface="Calibri"/>
            </a:endParaRPr>
          </a:p>
        </p:txBody>
      </p:sp>
      <p:sp>
        <p:nvSpPr>
          <p:cNvPr id="461" name="Google Shape;461;g26b8553aea7_0_419"/>
          <p:cNvSpPr/>
          <p:nvPr/>
        </p:nvSpPr>
        <p:spPr>
          <a:xfrm>
            <a:off x="9818327" y="2578100"/>
            <a:ext cx="5461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6b8553aea7_0_419"/>
          <p:cNvSpPr/>
          <p:nvPr/>
        </p:nvSpPr>
        <p:spPr>
          <a:xfrm>
            <a:off x="9818327" y="2578100"/>
            <a:ext cx="56649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Discover the secrets</a:t>
            </a:r>
            <a:endParaRPr b="0" i="0" sz="4800" u="none" cap="none" strike="noStrike">
              <a:solidFill>
                <a:schemeClr val="dk1"/>
              </a:solidFill>
              <a:latin typeface="Calibri"/>
              <a:ea typeface="Calibri"/>
              <a:cs typeface="Calibri"/>
              <a:sym typeface="Calibri"/>
            </a:endParaRPr>
          </a:p>
        </p:txBody>
      </p:sp>
      <p:sp>
        <p:nvSpPr>
          <p:cNvPr id="463" name="Google Shape;463;g26b8553aea7_0_419"/>
          <p:cNvSpPr/>
          <p:nvPr/>
        </p:nvSpPr>
        <p:spPr>
          <a:xfrm>
            <a:off x="9818327" y="42291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64" name="Google Shape;464;g26b8553aea7_0_419"/>
          <p:cNvSpPr/>
          <p:nvPr/>
        </p:nvSpPr>
        <p:spPr>
          <a:xfrm>
            <a:off x="8675184"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6b8553aea7_0_419"/>
          <p:cNvSpPr/>
          <p:nvPr/>
        </p:nvSpPr>
        <p:spPr>
          <a:xfrm>
            <a:off x="8675184" y="8007350"/>
            <a:ext cx="1308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6b8553aea7_0_419"/>
          <p:cNvSpPr/>
          <p:nvPr/>
        </p:nvSpPr>
        <p:spPr>
          <a:xfrm>
            <a:off x="8675184" y="8007350"/>
            <a:ext cx="1850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3</a:t>
            </a:r>
            <a:endParaRPr b="0" i="0" sz="12800" u="none" cap="none" strike="noStrike">
              <a:solidFill>
                <a:schemeClr val="dk1"/>
              </a:solidFill>
              <a:latin typeface="Calibri"/>
              <a:ea typeface="Calibri"/>
              <a:cs typeface="Calibri"/>
              <a:sym typeface="Calibri"/>
            </a:endParaRPr>
          </a:p>
        </p:txBody>
      </p:sp>
      <p:sp>
        <p:nvSpPr>
          <p:cNvPr id="467" name="Google Shape;467;g26b8553aea7_0_419"/>
          <p:cNvSpPr/>
          <p:nvPr/>
        </p:nvSpPr>
        <p:spPr>
          <a:xfrm>
            <a:off x="10186673" y="6997700"/>
            <a:ext cx="50934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b8553aea7_0_419"/>
          <p:cNvSpPr/>
          <p:nvPr/>
        </p:nvSpPr>
        <p:spPr>
          <a:xfrm>
            <a:off x="10186673" y="6997700"/>
            <a:ext cx="52965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Meet the creatures</a:t>
            </a:r>
            <a:endParaRPr b="0" i="0" sz="4800" u="none" cap="none" strike="noStrike">
              <a:solidFill>
                <a:schemeClr val="dk1"/>
              </a:solidFill>
              <a:latin typeface="Calibri"/>
              <a:ea typeface="Calibri"/>
              <a:cs typeface="Calibri"/>
              <a:sym typeface="Calibri"/>
            </a:endParaRPr>
          </a:p>
        </p:txBody>
      </p:sp>
      <p:sp>
        <p:nvSpPr>
          <p:cNvPr id="469" name="Google Shape;469;g26b8553aea7_0_419"/>
          <p:cNvSpPr/>
          <p:nvPr/>
        </p:nvSpPr>
        <p:spPr>
          <a:xfrm>
            <a:off x="10186673" y="8648700"/>
            <a:ext cx="5228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70" name="Google Shape;470;g26b8553aea7_0_419"/>
          <p:cNvSpPr/>
          <p:nvPr/>
        </p:nvSpPr>
        <p:spPr>
          <a:xfrm>
            <a:off x="16181822"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6b8553aea7_0_419"/>
          <p:cNvSpPr/>
          <p:nvPr/>
        </p:nvSpPr>
        <p:spPr>
          <a:xfrm>
            <a:off x="16181822" y="8007350"/>
            <a:ext cx="1232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6b8553aea7_0_419"/>
          <p:cNvSpPr/>
          <p:nvPr/>
        </p:nvSpPr>
        <p:spPr>
          <a:xfrm>
            <a:off x="16181822" y="8007350"/>
            <a:ext cx="1773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4</a:t>
            </a:r>
            <a:endParaRPr b="0" i="0" sz="12800" u="none" cap="none" strike="noStrike">
              <a:solidFill>
                <a:schemeClr val="dk1"/>
              </a:solidFill>
              <a:latin typeface="Calibri"/>
              <a:ea typeface="Calibri"/>
              <a:cs typeface="Calibri"/>
              <a:sym typeface="Calibri"/>
            </a:endParaRPr>
          </a:p>
        </p:txBody>
      </p:sp>
      <p:sp>
        <p:nvSpPr>
          <p:cNvPr id="473" name="Google Shape;473;g26b8553aea7_0_419"/>
          <p:cNvSpPr/>
          <p:nvPr/>
        </p:nvSpPr>
        <p:spPr>
          <a:xfrm>
            <a:off x="17617102" y="6997700"/>
            <a:ext cx="5169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6b8553aea7_0_419"/>
          <p:cNvSpPr/>
          <p:nvPr/>
        </p:nvSpPr>
        <p:spPr>
          <a:xfrm>
            <a:off x="17617102" y="6997700"/>
            <a:ext cx="53727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Uncover the magic</a:t>
            </a:r>
            <a:endParaRPr b="0" i="0" sz="4800" u="none" cap="none" strike="noStrike">
              <a:solidFill>
                <a:schemeClr val="dk1"/>
              </a:solidFill>
              <a:latin typeface="Calibri"/>
              <a:ea typeface="Calibri"/>
              <a:cs typeface="Calibri"/>
              <a:sym typeface="Calibri"/>
            </a:endParaRPr>
          </a:p>
        </p:txBody>
      </p:sp>
      <p:sp>
        <p:nvSpPr>
          <p:cNvPr id="475" name="Google Shape;475;g26b8553aea7_0_419"/>
          <p:cNvSpPr/>
          <p:nvPr/>
        </p:nvSpPr>
        <p:spPr>
          <a:xfrm>
            <a:off x="17617102" y="8648700"/>
            <a:ext cx="5304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76" name="Google Shape;476;g26b8553aea7_0_419"/>
          <p:cNvSpPr/>
          <p:nvPr/>
        </p:nvSpPr>
        <p:spPr>
          <a:xfrm>
            <a:off x="16181822"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6b8553aea7_0_419"/>
          <p:cNvSpPr/>
          <p:nvPr/>
        </p:nvSpPr>
        <p:spPr>
          <a:xfrm>
            <a:off x="16181822" y="3282950"/>
            <a:ext cx="1308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6b8553aea7_0_419"/>
          <p:cNvSpPr/>
          <p:nvPr/>
        </p:nvSpPr>
        <p:spPr>
          <a:xfrm>
            <a:off x="16181822" y="3282950"/>
            <a:ext cx="1850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2</a:t>
            </a:r>
            <a:endParaRPr b="0" i="0" sz="12800" u="none" cap="none" strike="noStrike">
              <a:solidFill>
                <a:schemeClr val="dk1"/>
              </a:solidFill>
              <a:latin typeface="Calibri"/>
              <a:ea typeface="Calibri"/>
              <a:cs typeface="Calibri"/>
              <a:sym typeface="Calibri"/>
            </a:endParaRPr>
          </a:p>
        </p:txBody>
      </p:sp>
      <p:sp>
        <p:nvSpPr>
          <p:cNvPr id="479" name="Google Shape;479;g26b8553aea7_0_419"/>
          <p:cNvSpPr/>
          <p:nvPr/>
        </p:nvSpPr>
        <p:spPr>
          <a:xfrm>
            <a:off x="17693311" y="2578100"/>
            <a:ext cx="50934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6b8553aea7_0_419"/>
          <p:cNvSpPr/>
          <p:nvPr/>
        </p:nvSpPr>
        <p:spPr>
          <a:xfrm>
            <a:off x="17693311" y="2578100"/>
            <a:ext cx="52965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Find your own path</a:t>
            </a:r>
            <a:endParaRPr b="0" i="0" sz="4800" u="none" cap="none" strike="noStrike">
              <a:solidFill>
                <a:schemeClr val="dk1"/>
              </a:solidFill>
              <a:latin typeface="Calibri"/>
              <a:ea typeface="Calibri"/>
              <a:cs typeface="Calibri"/>
              <a:sym typeface="Calibri"/>
            </a:endParaRPr>
          </a:p>
        </p:txBody>
      </p:sp>
      <p:sp>
        <p:nvSpPr>
          <p:cNvPr id="481" name="Google Shape;481;g26b8553aea7_0_419"/>
          <p:cNvSpPr/>
          <p:nvPr/>
        </p:nvSpPr>
        <p:spPr>
          <a:xfrm>
            <a:off x="17693311" y="4229100"/>
            <a:ext cx="5228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486" name="Shape 486"/>
        <p:cNvGrpSpPr/>
        <p:nvPr/>
      </p:nvGrpSpPr>
      <p:grpSpPr>
        <a:xfrm>
          <a:off x="0" y="0"/>
          <a:ext cx="0" cy="0"/>
          <a:chOff x="0" y="0"/>
          <a:chExt cx="0" cy="0"/>
        </a:xfrm>
      </p:grpSpPr>
      <p:pic>
        <p:nvPicPr>
          <p:cNvPr descr=" " id="487" name="Google Shape;487;g26b8553aea7_0_45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8" name="Google Shape;488;g26b8553aea7_0_4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g26b8553aea7_0_45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0" name="Google Shape;490;g26b8553aea7_0_451"/>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91" name="Google Shape;491;g26b8553aea7_0_451"/>
          <p:cNvSpPr/>
          <p:nvPr/>
        </p:nvSpPr>
        <p:spPr>
          <a:xfrm>
            <a:off x="5012893" y="11696700"/>
            <a:ext cx="143487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Fantasy Realm </a:t>
            </a:r>
            <a:endParaRPr b="0" i="0" sz="8000" u="none" cap="none" strike="noStrike">
              <a:solidFill>
                <a:schemeClr val="dk1"/>
              </a:solidFill>
              <a:latin typeface="Calibri"/>
              <a:ea typeface="Calibri"/>
              <a:cs typeface="Calibri"/>
              <a:sym typeface="Calibri"/>
            </a:endParaRPr>
          </a:p>
        </p:txBody>
      </p:sp>
      <p:sp>
        <p:nvSpPr>
          <p:cNvPr id="492" name="Google Shape;492;g26b8553aea7_0_451"/>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6b8553aea7_0_451"/>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6b8553aea7_0_451"/>
          <p:cNvSpPr/>
          <p:nvPr/>
        </p:nvSpPr>
        <p:spPr>
          <a:xfrm>
            <a:off x="15724565" y="1936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The Forest</a:t>
            </a:r>
            <a:endParaRPr b="0" i="0" sz="4800" u="none" cap="none" strike="noStrike">
              <a:solidFill>
                <a:schemeClr val="dk1"/>
              </a:solidFill>
              <a:latin typeface="Calibri"/>
              <a:ea typeface="Calibri"/>
              <a:cs typeface="Calibri"/>
              <a:sym typeface="Calibri"/>
            </a:endParaRPr>
          </a:p>
        </p:txBody>
      </p:sp>
      <p:sp>
        <p:nvSpPr>
          <p:cNvPr id="495" name="Google Shape;495;g26b8553aea7_0_451"/>
          <p:cNvSpPr/>
          <p:nvPr/>
        </p:nvSpPr>
        <p:spPr>
          <a:xfrm>
            <a:off x="15724565" y="2813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96" name="Google Shape;496;g26b8553aea7_0_451"/>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6b8553aea7_0_451"/>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6b8553aea7_0_451"/>
          <p:cNvSpPr/>
          <p:nvPr/>
        </p:nvSpPr>
        <p:spPr>
          <a:xfrm>
            <a:off x="15724565" y="5238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The Caves</a:t>
            </a:r>
            <a:endParaRPr b="0" i="0" sz="4800" u="none" cap="none" strike="noStrike">
              <a:solidFill>
                <a:schemeClr val="dk1"/>
              </a:solidFill>
              <a:latin typeface="Calibri"/>
              <a:ea typeface="Calibri"/>
              <a:cs typeface="Calibri"/>
              <a:sym typeface="Calibri"/>
            </a:endParaRPr>
          </a:p>
        </p:txBody>
      </p:sp>
      <p:sp>
        <p:nvSpPr>
          <p:cNvPr id="499" name="Google Shape;499;g26b8553aea7_0_451"/>
          <p:cNvSpPr/>
          <p:nvPr/>
        </p:nvSpPr>
        <p:spPr>
          <a:xfrm>
            <a:off x="15724565" y="6115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00" name="Google Shape;500;g26b8553aea7_0_451"/>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b8553aea7_0_451"/>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6b8553aea7_0_451"/>
          <p:cNvSpPr/>
          <p:nvPr/>
        </p:nvSpPr>
        <p:spPr>
          <a:xfrm>
            <a:off x="15724565" y="82613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The Lair</a:t>
            </a:r>
            <a:endParaRPr b="0" i="0" sz="4800" u="none" cap="none" strike="noStrike">
              <a:solidFill>
                <a:schemeClr val="dk1"/>
              </a:solidFill>
              <a:latin typeface="Calibri"/>
              <a:ea typeface="Calibri"/>
              <a:cs typeface="Calibri"/>
              <a:sym typeface="Calibri"/>
            </a:endParaRPr>
          </a:p>
        </p:txBody>
      </p:sp>
      <p:sp>
        <p:nvSpPr>
          <p:cNvPr id="503" name="Google Shape;503;g26b8553aea7_0_451"/>
          <p:cNvSpPr/>
          <p:nvPr/>
        </p:nvSpPr>
        <p:spPr>
          <a:xfrm>
            <a:off x="15724565" y="91376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508" name="Shape 508"/>
        <p:cNvGrpSpPr/>
        <p:nvPr/>
      </p:nvGrpSpPr>
      <p:grpSpPr>
        <a:xfrm>
          <a:off x="0" y="0"/>
          <a:ext cx="0" cy="0"/>
          <a:chOff x="0" y="0"/>
          <a:chExt cx="0" cy="0"/>
        </a:xfrm>
      </p:grpSpPr>
      <p:pic>
        <p:nvPicPr>
          <p:cNvPr descr=" " id="509" name="Google Shape;509;g26b8553aea7_0_4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0" name="Google Shape;510;g26b8553aea7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6b8553aea7_0_4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2" name="Google Shape;512;g26b8553aea7_0_472"/>
          <p:cNvSpPr/>
          <p:nvPr/>
        </p:nvSpPr>
        <p:spPr>
          <a:xfrm>
            <a:off x="6054423" y="965200"/>
            <a:ext cx="122781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The Timeline</a:t>
            </a:r>
            <a:endParaRPr b="0" i="0" sz="8000" u="none" cap="none" strike="noStrike">
              <a:solidFill>
                <a:schemeClr val="dk1"/>
              </a:solidFill>
              <a:latin typeface="Calibri"/>
              <a:ea typeface="Calibri"/>
              <a:cs typeface="Calibri"/>
              <a:sym typeface="Calibri"/>
            </a:endParaRPr>
          </a:p>
        </p:txBody>
      </p:sp>
      <p:pic>
        <p:nvPicPr>
          <p:cNvPr descr=" " id="513" name="Google Shape;513;g26b8553aea7_0_472"/>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514" name="Google Shape;514;g26b8553aea7_0_472"/>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6b8553aea7_0_472"/>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516" name="Google Shape;516;g26b8553aea7_0_472"/>
          <p:cNvSpPr/>
          <p:nvPr/>
        </p:nvSpPr>
        <p:spPr>
          <a:xfrm>
            <a:off x="3035679" y="7200900"/>
            <a:ext cx="1625700" cy="1625700"/>
          </a:xfrm>
          <a:prstGeom prst="roundRect">
            <a:avLst>
              <a:gd fmla="val 781313" name="adj"/>
            </a:avLst>
          </a:prstGeom>
          <a:noFill/>
          <a:ln cap="flat" cmpd="sng" w="12700">
            <a:solidFill>
              <a:srgbClr val="3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6b8553aea7_0_472"/>
          <p:cNvSpPr/>
          <p:nvPr/>
        </p:nvSpPr>
        <p:spPr>
          <a:xfrm>
            <a:off x="3251606" y="7524750"/>
            <a:ext cx="11940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22</a:t>
            </a:r>
            <a:endParaRPr b="0" i="0" sz="4800" u="none" cap="none" strike="noStrike">
              <a:solidFill>
                <a:schemeClr val="dk1"/>
              </a:solidFill>
              <a:latin typeface="Calibri"/>
              <a:ea typeface="Calibri"/>
              <a:cs typeface="Calibri"/>
              <a:sym typeface="Calibri"/>
            </a:endParaRPr>
          </a:p>
        </p:txBody>
      </p:sp>
      <p:sp>
        <p:nvSpPr>
          <p:cNvPr id="518" name="Google Shape;518;g26b8553aea7_0_472"/>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26b8553aea7_0_472"/>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520" name="Google Shape;520;g26b8553aea7_0_472"/>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521" name="Google Shape;521;g26b8553aea7_0_472"/>
          <p:cNvSpPr/>
          <p:nvPr/>
        </p:nvSpPr>
        <p:spPr>
          <a:xfrm>
            <a:off x="8522765" y="7200900"/>
            <a:ext cx="1625700" cy="1625700"/>
          </a:xfrm>
          <a:prstGeom prst="roundRect">
            <a:avLst>
              <a:gd fmla="val 781313" name="adj"/>
            </a:avLst>
          </a:prstGeom>
          <a:noFill/>
          <a:ln cap="flat" cmpd="sng" w="12700">
            <a:solidFill>
              <a:srgbClr val="3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b8553aea7_0_472"/>
          <p:cNvSpPr/>
          <p:nvPr/>
        </p:nvSpPr>
        <p:spPr>
          <a:xfrm>
            <a:off x="8745043" y="7524750"/>
            <a:ext cx="1181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23</a:t>
            </a:r>
            <a:endParaRPr b="0" i="0" sz="4800" u="none" cap="none" strike="noStrike">
              <a:solidFill>
                <a:schemeClr val="dk1"/>
              </a:solidFill>
              <a:latin typeface="Calibri"/>
              <a:ea typeface="Calibri"/>
              <a:cs typeface="Calibri"/>
              <a:sym typeface="Calibri"/>
            </a:endParaRPr>
          </a:p>
        </p:txBody>
      </p:sp>
      <p:sp>
        <p:nvSpPr>
          <p:cNvPr id="523" name="Google Shape;523;g26b8553aea7_0_472"/>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6b8553aea7_0_472"/>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525" name="Google Shape;525;g26b8553aea7_0_472"/>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526" name="Google Shape;526;g26b8553aea7_0_472"/>
          <p:cNvSpPr/>
          <p:nvPr/>
        </p:nvSpPr>
        <p:spPr>
          <a:xfrm>
            <a:off x="14009851" y="7200900"/>
            <a:ext cx="1625700" cy="1625700"/>
          </a:xfrm>
          <a:prstGeom prst="roundRect">
            <a:avLst>
              <a:gd fmla="val 781313" name="adj"/>
            </a:avLst>
          </a:prstGeom>
          <a:noFill/>
          <a:ln cap="flat" cmpd="sng" w="12700">
            <a:solidFill>
              <a:srgbClr val="3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6b8553aea7_0_472"/>
          <p:cNvSpPr/>
          <p:nvPr/>
        </p:nvSpPr>
        <p:spPr>
          <a:xfrm>
            <a:off x="14244830" y="7524750"/>
            <a:ext cx="11559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24</a:t>
            </a:r>
            <a:endParaRPr b="0" i="0" sz="4800" u="none" cap="none" strike="noStrike">
              <a:solidFill>
                <a:schemeClr val="dk1"/>
              </a:solidFill>
              <a:latin typeface="Calibri"/>
              <a:ea typeface="Calibri"/>
              <a:cs typeface="Calibri"/>
              <a:sym typeface="Calibri"/>
            </a:endParaRPr>
          </a:p>
        </p:txBody>
      </p:sp>
      <p:sp>
        <p:nvSpPr>
          <p:cNvPr id="528" name="Google Shape;528;g26b8553aea7_0_472"/>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6b8553aea7_0_472"/>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530" name="Google Shape;530;g26b8553aea7_0_472"/>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531" name="Google Shape;531;g26b8553aea7_0_472"/>
          <p:cNvSpPr/>
          <p:nvPr/>
        </p:nvSpPr>
        <p:spPr>
          <a:xfrm>
            <a:off x="19496937" y="7200900"/>
            <a:ext cx="1625700" cy="1625700"/>
          </a:xfrm>
          <a:prstGeom prst="roundRect">
            <a:avLst>
              <a:gd fmla="val 781313" name="adj"/>
            </a:avLst>
          </a:prstGeom>
          <a:noFill/>
          <a:ln cap="flat" cmpd="sng" w="12700">
            <a:solidFill>
              <a:srgbClr val="3D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6b8553aea7_0_472"/>
          <p:cNvSpPr/>
          <p:nvPr/>
        </p:nvSpPr>
        <p:spPr>
          <a:xfrm>
            <a:off x="19712864" y="7524750"/>
            <a:ext cx="11940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25</a:t>
            </a:r>
            <a:endParaRPr b="0" i="0" sz="4800" u="none" cap="none" strike="noStrike">
              <a:solidFill>
                <a:schemeClr val="dk1"/>
              </a:solidFill>
              <a:latin typeface="Calibri"/>
              <a:ea typeface="Calibri"/>
              <a:cs typeface="Calibri"/>
              <a:sym typeface="Calibri"/>
            </a:endParaRPr>
          </a:p>
        </p:txBody>
      </p:sp>
      <p:sp>
        <p:nvSpPr>
          <p:cNvPr id="533" name="Google Shape;533;g26b8553aea7_0_472"/>
          <p:cNvSpPr/>
          <p:nvPr/>
        </p:nvSpPr>
        <p:spPr>
          <a:xfrm>
            <a:off x="927216"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b8553aea7_0_472"/>
          <p:cNvSpPr/>
          <p:nvPr/>
        </p:nvSpPr>
        <p:spPr>
          <a:xfrm>
            <a:off x="927216"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6b8553aea7_0_472"/>
          <p:cNvSpPr/>
          <p:nvPr/>
        </p:nvSpPr>
        <p:spPr>
          <a:xfrm>
            <a:off x="825603" y="41529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Dragon Taming</a:t>
            </a:r>
            <a:endParaRPr b="0" i="0" sz="4800" u="none" cap="none" strike="noStrike">
              <a:solidFill>
                <a:schemeClr val="dk1"/>
              </a:solidFill>
              <a:latin typeface="Calibri"/>
              <a:ea typeface="Calibri"/>
              <a:cs typeface="Calibri"/>
              <a:sym typeface="Calibri"/>
            </a:endParaRPr>
          </a:p>
        </p:txBody>
      </p:sp>
      <p:sp>
        <p:nvSpPr>
          <p:cNvPr id="536" name="Google Shape;536;g26b8553aea7_0_472"/>
          <p:cNvSpPr/>
          <p:nvPr/>
        </p:nvSpPr>
        <p:spPr>
          <a:xfrm>
            <a:off x="859474" y="5803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37" name="Google Shape;537;g26b8553aea7_0_472"/>
          <p:cNvSpPr/>
          <p:nvPr/>
        </p:nvSpPr>
        <p:spPr>
          <a:xfrm>
            <a:off x="11926791"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6b8553aea7_0_472"/>
          <p:cNvSpPr/>
          <p:nvPr/>
        </p:nvSpPr>
        <p:spPr>
          <a:xfrm>
            <a:off x="11926791"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b8553aea7_0_472"/>
          <p:cNvSpPr/>
          <p:nvPr/>
        </p:nvSpPr>
        <p:spPr>
          <a:xfrm>
            <a:off x="11825178" y="41529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Unicorn Migration</a:t>
            </a:r>
            <a:endParaRPr b="0" i="0" sz="4800" u="none" cap="none" strike="noStrike">
              <a:solidFill>
                <a:schemeClr val="dk1"/>
              </a:solidFill>
              <a:latin typeface="Calibri"/>
              <a:ea typeface="Calibri"/>
              <a:cs typeface="Calibri"/>
              <a:sym typeface="Calibri"/>
            </a:endParaRPr>
          </a:p>
        </p:txBody>
      </p:sp>
      <p:sp>
        <p:nvSpPr>
          <p:cNvPr id="540" name="Google Shape;540;g26b8553aea7_0_472"/>
          <p:cNvSpPr/>
          <p:nvPr/>
        </p:nvSpPr>
        <p:spPr>
          <a:xfrm>
            <a:off x="11859049" y="5803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41" name="Google Shape;541;g26b8553aea7_0_472"/>
          <p:cNvSpPr/>
          <p:nvPr/>
        </p:nvSpPr>
        <p:spPr>
          <a:xfrm>
            <a:off x="17363070"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b8553aea7_0_472"/>
          <p:cNvSpPr/>
          <p:nvPr/>
        </p:nvSpPr>
        <p:spPr>
          <a:xfrm>
            <a:off x="17363070"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b8553aea7_0_472"/>
          <p:cNvSpPr/>
          <p:nvPr/>
        </p:nvSpPr>
        <p:spPr>
          <a:xfrm>
            <a:off x="17261457" y="91694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Rainbow Sightings</a:t>
            </a:r>
            <a:endParaRPr b="0" i="0" sz="4800" u="none" cap="none" strike="noStrike">
              <a:solidFill>
                <a:schemeClr val="dk1"/>
              </a:solidFill>
              <a:latin typeface="Calibri"/>
              <a:ea typeface="Calibri"/>
              <a:cs typeface="Calibri"/>
              <a:sym typeface="Calibri"/>
            </a:endParaRPr>
          </a:p>
        </p:txBody>
      </p:sp>
      <p:sp>
        <p:nvSpPr>
          <p:cNvPr id="544" name="Google Shape;544;g26b8553aea7_0_472"/>
          <p:cNvSpPr/>
          <p:nvPr/>
        </p:nvSpPr>
        <p:spPr>
          <a:xfrm>
            <a:off x="17295328" y="10820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45" name="Google Shape;545;g26b8553aea7_0_472"/>
          <p:cNvSpPr/>
          <p:nvPr/>
        </p:nvSpPr>
        <p:spPr>
          <a:xfrm>
            <a:off x="6490511"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6b8553aea7_0_472"/>
          <p:cNvSpPr/>
          <p:nvPr/>
        </p:nvSpPr>
        <p:spPr>
          <a:xfrm>
            <a:off x="6490511"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6b8553aea7_0_472"/>
          <p:cNvSpPr/>
          <p:nvPr/>
        </p:nvSpPr>
        <p:spPr>
          <a:xfrm>
            <a:off x="6388899" y="91694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Enchanted Pool</a:t>
            </a:r>
            <a:endParaRPr b="0" i="0" sz="4800" u="none" cap="none" strike="noStrike">
              <a:solidFill>
                <a:schemeClr val="dk1"/>
              </a:solidFill>
              <a:latin typeface="Calibri"/>
              <a:ea typeface="Calibri"/>
              <a:cs typeface="Calibri"/>
              <a:sym typeface="Calibri"/>
            </a:endParaRPr>
          </a:p>
        </p:txBody>
      </p:sp>
      <p:sp>
        <p:nvSpPr>
          <p:cNvPr id="548" name="Google Shape;548;g26b8553aea7_0_472"/>
          <p:cNvSpPr/>
          <p:nvPr/>
        </p:nvSpPr>
        <p:spPr>
          <a:xfrm>
            <a:off x="6422769" y="10820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553" name="Shape 553"/>
        <p:cNvGrpSpPr/>
        <p:nvPr/>
      </p:nvGrpSpPr>
      <p:grpSpPr>
        <a:xfrm>
          <a:off x="0" y="0"/>
          <a:ext cx="0" cy="0"/>
          <a:chOff x="0" y="0"/>
          <a:chExt cx="0" cy="0"/>
        </a:xfrm>
      </p:grpSpPr>
      <p:pic>
        <p:nvPicPr>
          <p:cNvPr descr=" " id="554" name="Google Shape;554;g26b8553aea7_0_5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5" name="Google Shape;555;g26b8553aea7_0_5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6b8553aea7_0_5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7" name="Google Shape;557;g26b8553aea7_0_516"/>
          <p:cNvSpPr/>
          <p:nvPr/>
        </p:nvSpPr>
        <p:spPr>
          <a:xfrm>
            <a:off x="3581848" y="711200"/>
            <a:ext cx="96870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Our Team</a:t>
            </a:r>
            <a:endParaRPr b="0" i="0" sz="8000" u="none" cap="none" strike="noStrike">
              <a:solidFill>
                <a:schemeClr val="dk1"/>
              </a:solidFill>
              <a:latin typeface="Calibri"/>
              <a:ea typeface="Calibri"/>
              <a:cs typeface="Calibri"/>
              <a:sym typeface="Calibri"/>
            </a:endParaRPr>
          </a:p>
        </p:txBody>
      </p:sp>
      <p:sp>
        <p:nvSpPr>
          <p:cNvPr id="558" name="Google Shape;558;g26b8553aea7_0_516"/>
          <p:cNvSpPr/>
          <p:nvPr/>
        </p:nvSpPr>
        <p:spPr>
          <a:xfrm>
            <a:off x="35564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6b8553aea7_0_516"/>
          <p:cNvPicPr preferRelativeResize="0"/>
          <p:nvPr/>
        </p:nvPicPr>
        <p:blipFill rotWithShape="1">
          <a:blip r:embed="rId5">
            <a:alphaModFix/>
          </a:blip>
          <a:srcRect b="0" l="0" r="0" t="0"/>
          <a:stretch/>
        </p:blipFill>
        <p:spPr>
          <a:xfrm>
            <a:off x="3556445" y="2825750"/>
            <a:ext cx="4788498" cy="8229601"/>
          </a:xfrm>
          <a:prstGeom prst="rect">
            <a:avLst/>
          </a:prstGeom>
          <a:noFill/>
          <a:ln>
            <a:noFill/>
          </a:ln>
        </p:spPr>
      </p:pic>
      <p:sp>
        <p:nvSpPr>
          <p:cNvPr id="560" name="Google Shape;560;g26b8553aea7_0_516"/>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b8553aea7_0_516"/>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6b8553aea7_0_516"/>
          <p:cNvSpPr/>
          <p:nvPr/>
        </p:nvSpPr>
        <p:spPr>
          <a:xfrm>
            <a:off x="34548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Eldruin</a:t>
            </a:r>
            <a:endParaRPr b="0" i="0" sz="4800" u="none" cap="none" strike="noStrike">
              <a:solidFill>
                <a:schemeClr val="dk1"/>
              </a:solidFill>
              <a:latin typeface="Calibri"/>
              <a:ea typeface="Calibri"/>
              <a:cs typeface="Calibri"/>
              <a:sym typeface="Calibri"/>
            </a:endParaRPr>
          </a:p>
        </p:txBody>
      </p:sp>
      <p:sp>
        <p:nvSpPr>
          <p:cNvPr id="563" name="Google Shape;563;g26b8553aea7_0_516"/>
          <p:cNvSpPr/>
          <p:nvPr/>
        </p:nvSpPr>
        <p:spPr>
          <a:xfrm>
            <a:off x="34887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4" name="Google Shape;564;g26b8553aea7_0_516"/>
          <p:cNvSpPr/>
          <p:nvPr/>
        </p:nvSpPr>
        <p:spPr>
          <a:xfrm>
            <a:off x="91578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6b8553aea7_0_516"/>
          <p:cNvPicPr preferRelativeResize="0"/>
          <p:nvPr/>
        </p:nvPicPr>
        <p:blipFill rotWithShape="1">
          <a:blip r:embed="rId6">
            <a:alphaModFix/>
          </a:blip>
          <a:srcRect b="0" l="0" r="0" t="0"/>
          <a:stretch/>
        </p:blipFill>
        <p:spPr>
          <a:xfrm>
            <a:off x="9157845" y="2825750"/>
            <a:ext cx="4788498" cy="8229601"/>
          </a:xfrm>
          <a:prstGeom prst="rect">
            <a:avLst/>
          </a:prstGeom>
          <a:noFill/>
          <a:ln>
            <a:noFill/>
          </a:ln>
        </p:spPr>
      </p:pic>
      <p:sp>
        <p:nvSpPr>
          <p:cNvPr id="566" name="Google Shape;566;g26b8553aea7_0_516"/>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6b8553aea7_0_516"/>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b8553aea7_0_516"/>
          <p:cNvSpPr/>
          <p:nvPr/>
        </p:nvSpPr>
        <p:spPr>
          <a:xfrm>
            <a:off x="90562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Element</a:t>
            </a:r>
            <a:endParaRPr b="0" i="0" sz="4800" u="none" cap="none" strike="noStrike">
              <a:solidFill>
                <a:schemeClr val="dk1"/>
              </a:solidFill>
              <a:latin typeface="Calibri"/>
              <a:ea typeface="Calibri"/>
              <a:cs typeface="Calibri"/>
              <a:sym typeface="Calibri"/>
            </a:endParaRPr>
          </a:p>
        </p:txBody>
      </p:sp>
      <p:sp>
        <p:nvSpPr>
          <p:cNvPr id="569" name="Google Shape;569;g26b8553aea7_0_516"/>
          <p:cNvSpPr/>
          <p:nvPr/>
        </p:nvSpPr>
        <p:spPr>
          <a:xfrm>
            <a:off x="90901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70" name="Google Shape;570;g26b8553aea7_0_516"/>
          <p:cNvSpPr/>
          <p:nvPr/>
        </p:nvSpPr>
        <p:spPr>
          <a:xfrm>
            <a:off x="147592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6b8553aea7_0_516"/>
          <p:cNvPicPr preferRelativeResize="0"/>
          <p:nvPr/>
        </p:nvPicPr>
        <p:blipFill rotWithShape="1">
          <a:blip r:embed="rId7">
            <a:alphaModFix/>
          </a:blip>
          <a:srcRect b="0" l="0" r="0" t="0"/>
          <a:stretch/>
        </p:blipFill>
        <p:spPr>
          <a:xfrm>
            <a:off x="14759245" y="2825750"/>
            <a:ext cx="4788498" cy="8229601"/>
          </a:xfrm>
          <a:prstGeom prst="rect">
            <a:avLst/>
          </a:prstGeom>
          <a:noFill/>
          <a:ln>
            <a:noFill/>
          </a:ln>
        </p:spPr>
      </p:pic>
      <p:sp>
        <p:nvSpPr>
          <p:cNvPr id="572" name="Google Shape;572;g26b8553aea7_0_516"/>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6b8553aea7_0_516"/>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6b8553aea7_0_516"/>
          <p:cNvSpPr/>
          <p:nvPr/>
        </p:nvSpPr>
        <p:spPr>
          <a:xfrm>
            <a:off x="146576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Lunaria</a:t>
            </a:r>
            <a:endParaRPr b="0" i="0" sz="4800" u="none" cap="none" strike="noStrike">
              <a:solidFill>
                <a:schemeClr val="dk1"/>
              </a:solidFill>
              <a:latin typeface="Calibri"/>
              <a:ea typeface="Calibri"/>
              <a:cs typeface="Calibri"/>
              <a:sym typeface="Calibri"/>
            </a:endParaRPr>
          </a:p>
        </p:txBody>
      </p:sp>
      <p:sp>
        <p:nvSpPr>
          <p:cNvPr id="575" name="Google Shape;575;g26b8553aea7_0_516"/>
          <p:cNvSpPr/>
          <p:nvPr/>
        </p:nvSpPr>
        <p:spPr>
          <a:xfrm>
            <a:off x="146915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580" name="Shape 580"/>
        <p:cNvGrpSpPr/>
        <p:nvPr/>
      </p:nvGrpSpPr>
      <p:grpSpPr>
        <a:xfrm>
          <a:off x="0" y="0"/>
          <a:ext cx="0" cy="0"/>
          <a:chOff x="0" y="0"/>
          <a:chExt cx="0" cy="0"/>
        </a:xfrm>
      </p:grpSpPr>
      <p:pic>
        <p:nvPicPr>
          <p:cNvPr descr=" " id="581" name="Google Shape;581;g26b8553aea7_0_54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2" name="Google Shape;582;g26b8553aea7_0_5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6b8553aea7_0_54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4" name="Google Shape;584;g26b8553aea7_0_542"/>
          <p:cNvSpPr/>
          <p:nvPr/>
        </p:nvSpPr>
        <p:spPr>
          <a:xfrm>
            <a:off x="13616102" y="2324100"/>
            <a:ext cx="10093500" cy="4224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Thank you for choosing EaTemp</a:t>
            </a:r>
            <a:endParaRPr b="0" i="0" sz="8000" u="none" cap="none" strike="noStrike">
              <a:solidFill>
                <a:schemeClr val="dk1"/>
              </a:solidFill>
              <a:latin typeface="Calibri"/>
              <a:ea typeface="Calibri"/>
              <a:cs typeface="Calibri"/>
              <a:sym typeface="Calibri"/>
            </a:endParaRPr>
          </a:p>
        </p:txBody>
      </p:sp>
      <p:sp>
        <p:nvSpPr>
          <p:cNvPr id="585" name="Google Shape;585;g26b8553aea7_0_542"/>
          <p:cNvSpPr/>
          <p:nvPr/>
        </p:nvSpPr>
        <p:spPr>
          <a:xfrm>
            <a:off x="13616102" y="66167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86" name="Google Shape;586;g26b8553aea7_0_54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87" name="Google Shape;587;g26b8553aea7_0_542"/>
          <p:cNvPicPr preferRelativeResize="0"/>
          <p:nvPr/>
        </p:nvPicPr>
        <p:blipFill rotWithShape="1">
          <a:blip r:embed="rId6">
            <a:alphaModFix/>
          </a:blip>
          <a:srcRect b="0" l="0" r="0" t="0"/>
          <a:stretch/>
        </p:blipFill>
        <p:spPr>
          <a:xfrm>
            <a:off x="673184" y="1536700"/>
            <a:ext cx="12320540" cy="1116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36" name="Shape 36"/>
        <p:cNvGrpSpPr/>
        <p:nvPr/>
      </p:nvGrpSpPr>
      <p:grpSpPr>
        <a:xfrm>
          <a:off x="0" y="0"/>
          <a:ext cx="0" cy="0"/>
          <a:chOff x="0" y="0"/>
          <a:chExt cx="0" cy="0"/>
        </a:xfrm>
      </p:grpSpPr>
      <p:pic>
        <p:nvPicPr>
          <p:cNvPr descr=" " id="37" name="Google Shape;37;g26b8553aea7_0_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 name="Google Shape;38;g26b8553aea7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6b8553aea7_0_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0" name="Google Shape;40;g26b8553aea7_0_19"/>
          <p:cNvPicPr preferRelativeResize="0"/>
          <p:nvPr/>
        </p:nvPicPr>
        <p:blipFill rotWithShape="1">
          <a:blip r:embed="rId5">
            <a:alphaModFix/>
          </a:blip>
          <a:srcRect b="0" l="0" r="0" t="0"/>
          <a:stretch/>
        </p:blipFill>
        <p:spPr>
          <a:xfrm>
            <a:off x="558870" y="3644900"/>
            <a:ext cx="6325391" cy="8788400"/>
          </a:xfrm>
          <a:prstGeom prst="rect">
            <a:avLst/>
          </a:prstGeom>
          <a:noFill/>
          <a:ln>
            <a:noFill/>
          </a:ln>
        </p:spPr>
      </p:pic>
      <p:sp>
        <p:nvSpPr>
          <p:cNvPr id="41" name="Google Shape;41;g26b8553aea7_0_19"/>
          <p:cNvSpPr/>
          <p:nvPr/>
        </p:nvSpPr>
        <p:spPr>
          <a:xfrm>
            <a:off x="2070359" y="1320800"/>
            <a:ext cx="20801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12800"/>
              <a:buFont typeface="Gravitas One"/>
              <a:buNone/>
            </a:pPr>
            <a:r>
              <a:rPr b="0" i="0" lang="en-US" sz="12800" u="none" cap="none" strike="noStrike">
                <a:solidFill>
                  <a:srgbClr val="3D0000"/>
                </a:solidFill>
                <a:latin typeface="Gravitas One"/>
                <a:ea typeface="Gravitas One"/>
                <a:cs typeface="Gravitas One"/>
                <a:sym typeface="Gravitas One"/>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6b8553aea7_0_19"/>
          <p:cNvSpPr/>
          <p:nvPr/>
        </p:nvSpPr>
        <p:spPr>
          <a:xfrm>
            <a:off x="7544743"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6b8553aea7_0_19"/>
          <p:cNvSpPr/>
          <p:nvPr/>
        </p:nvSpPr>
        <p:spPr>
          <a:xfrm>
            <a:off x="7544743" y="4521200"/>
            <a:ext cx="1625700" cy="1625700"/>
          </a:xfrm>
          <a:prstGeom prst="roundRect">
            <a:avLst>
              <a:gd fmla="val 781313" name="adj"/>
            </a:avLst>
          </a:prstGeom>
          <a:solidFill>
            <a:srgbClr val="3D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6b8553aea7_0_19"/>
          <p:cNvSpPr/>
          <p:nvPr/>
        </p:nvSpPr>
        <p:spPr>
          <a:xfrm>
            <a:off x="7811476" y="4845050"/>
            <a:ext cx="1092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01</a:t>
            </a:r>
            <a:endParaRPr b="0" i="0" sz="4800" u="none" cap="none" strike="noStrike">
              <a:solidFill>
                <a:schemeClr val="dk1"/>
              </a:solidFill>
              <a:latin typeface="Calibri"/>
              <a:ea typeface="Calibri"/>
              <a:cs typeface="Calibri"/>
              <a:sym typeface="Calibri"/>
            </a:endParaRPr>
          </a:p>
        </p:txBody>
      </p:sp>
      <p:sp>
        <p:nvSpPr>
          <p:cNvPr id="45" name="Google Shape;45;g26b8553aea7_0_19"/>
          <p:cNvSpPr/>
          <p:nvPr/>
        </p:nvSpPr>
        <p:spPr>
          <a:xfrm>
            <a:off x="9373772" y="4591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6b8553aea7_0_19"/>
          <p:cNvSpPr/>
          <p:nvPr/>
        </p:nvSpPr>
        <p:spPr>
          <a:xfrm>
            <a:off x="9373772" y="4591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Introduce</a:t>
            </a:r>
            <a:endParaRPr b="0" i="0" sz="4800" u="none" cap="none" strike="noStrike">
              <a:solidFill>
                <a:schemeClr val="dk1"/>
              </a:solidFill>
              <a:latin typeface="Calibri"/>
              <a:ea typeface="Calibri"/>
              <a:cs typeface="Calibri"/>
              <a:sym typeface="Calibri"/>
            </a:endParaRPr>
          </a:p>
        </p:txBody>
      </p:sp>
      <p:sp>
        <p:nvSpPr>
          <p:cNvPr id="47" name="Google Shape;47;g26b8553aea7_0_19"/>
          <p:cNvSpPr/>
          <p:nvPr/>
        </p:nvSpPr>
        <p:spPr>
          <a:xfrm>
            <a:off x="9373772" y="5467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6b8553aea7_0_19"/>
          <p:cNvSpPr/>
          <p:nvPr/>
        </p:nvSpPr>
        <p:spPr>
          <a:xfrm>
            <a:off x="15013276"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b8553aea7_0_19"/>
          <p:cNvSpPr/>
          <p:nvPr/>
        </p:nvSpPr>
        <p:spPr>
          <a:xfrm>
            <a:off x="15013276" y="4521200"/>
            <a:ext cx="1625700" cy="1625700"/>
          </a:xfrm>
          <a:prstGeom prst="roundRect">
            <a:avLst>
              <a:gd fmla="val 781313" name="adj"/>
            </a:avLst>
          </a:prstGeom>
          <a:solidFill>
            <a:srgbClr val="3D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6b8553aea7_0_19"/>
          <p:cNvSpPr/>
          <p:nvPr/>
        </p:nvSpPr>
        <p:spPr>
          <a:xfrm>
            <a:off x="15210151" y="4845050"/>
            <a:ext cx="1232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02</a:t>
            </a:r>
            <a:endParaRPr b="0" i="0" sz="4800" u="none" cap="none" strike="noStrike">
              <a:solidFill>
                <a:schemeClr val="dk1"/>
              </a:solidFill>
              <a:latin typeface="Calibri"/>
              <a:ea typeface="Calibri"/>
              <a:cs typeface="Calibri"/>
              <a:sym typeface="Calibri"/>
            </a:endParaRPr>
          </a:p>
        </p:txBody>
      </p:sp>
      <p:sp>
        <p:nvSpPr>
          <p:cNvPr id="51" name="Google Shape;51;g26b8553aea7_0_19"/>
          <p:cNvSpPr/>
          <p:nvPr/>
        </p:nvSpPr>
        <p:spPr>
          <a:xfrm>
            <a:off x="16842305" y="4591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b8553aea7_0_19"/>
          <p:cNvSpPr/>
          <p:nvPr/>
        </p:nvSpPr>
        <p:spPr>
          <a:xfrm>
            <a:off x="16842305" y="4591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Encounters</a:t>
            </a:r>
            <a:endParaRPr b="0" i="0" sz="4800" u="none" cap="none" strike="noStrike">
              <a:solidFill>
                <a:schemeClr val="dk1"/>
              </a:solidFill>
              <a:latin typeface="Calibri"/>
              <a:ea typeface="Calibri"/>
              <a:cs typeface="Calibri"/>
              <a:sym typeface="Calibri"/>
            </a:endParaRPr>
          </a:p>
        </p:txBody>
      </p:sp>
      <p:sp>
        <p:nvSpPr>
          <p:cNvPr id="53" name="Google Shape;53;g26b8553aea7_0_19"/>
          <p:cNvSpPr/>
          <p:nvPr/>
        </p:nvSpPr>
        <p:spPr>
          <a:xfrm>
            <a:off x="16842305" y="5467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6b8553aea7_0_19"/>
          <p:cNvSpPr/>
          <p:nvPr/>
        </p:nvSpPr>
        <p:spPr>
          <a:xfrm>
            <a:off x="7544743"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b8553aea7_0_19"/>
          <p:cNvSpPr/>
          <p:nvPr/>
        </p:nvSpPr>
        <p:spPr>
          <a:xfrm>
            <a:off x="7544743" y="7505700"/>
            <a:ext cx="1625700" cy="1625700"/>
          </a:xfrm>
          <a:prstGeom prst="roundRect">
            <a:avLst>
              <a:gd fmla="val 781313" name="adj"/>
            </a:avLst>
          </a:prstGeom>
          <a:solidFill>
            <a:srgbClr val="3D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b8553aea7_0_19"/>
          <p:cNvSpPr/>
          <p:nvPr/>
        </p:nvSpPr>
        <p:spPr>
          <a:xfrm>
            <a:off x="7741618" y="7829550"/>
            <a:ext cx="1232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03</a:t>
            </a:r>
            <a:endParaRPr b="0" i="0" sz="4800" u="none" cap="none" strike="noStrike">
              <a:solidFill>
                <a:schemeClr val="dk1"/>
              </a:solidFill>
              <a:latin typeface="Calibri"/>
              <a:ea typeface="Calibri"/>
              <a:cs typeface="Calibri"/>
              <a:sym typeface="Calibri"/>
            </a:endParaRPr>
          </a:p>
        </p:txBody>
      </p:sp>
      <p:sp>
        <p:nvSpPr>
          <p:cNvPr id="57" name="Google Shape;57;g26b8553aea7_0_19"/>
          <p:cNvSpPr/>
          <p:nvPr/>
        </p:nvSpPr>
        <p:spPr>
          <a:xfrm>
            <a:off x="9373772" y="75755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b8553aea7_0_19"/>
          <p:cNvSpPr/>
          <p:nvPr/>
        </p:nvSpPr>
        <p:spPr>
          <a:xfrm>
            <a:off x="9373772" y="75755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Wonders</a:t>
            </a:r>
            <a:endParaRPr b="0" i="0" sz="4800" u="none" cap="none" strike="noStrike">
              <a:solidFill>
                <a:schemeClr val="dk1"/>
              </a:solidFill>
              <a:latin typeface="Calibri"/>
              <a:ea typeface="Calibri"/>
              <a:cs typeface="Calibri"/>
              <a:sym typeface="Calibri"/>
            </a:endParaRPr>
          </a:p>
        </p:txBody>
      </p:sp>
      <p:sp>
        <p:nvSpPr>
          <p:cNvPr id="59" name="Google Shape;59;g26b8553aea7_0_19"/>
          <p:cNvSpPr/>
          <p:nvPr/>
        </p:nvSpPr>
        <p:spPr>
          <a:xfrm>
            <a:off x="9373772" y="8451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0" name="Google Shape;60;g26b8553aea7_0_19"/>
          <p:cNvSpPr/>
          <p:nvPr/>
        </p:nvSpPr>
        <p:spPr>
          <a:xfrm>
            <a:off x="15013276"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b8553aea7_0_19"/>
          <p:cNvSpPr/>
          <p:nvPr/>
        </p:nvSpPr>
        <p:spPr>
          <a:xfrm>
            <a:off x="15013276" y="7505700"/>
            <a:ext cx="1625700" cy="1625700"/>
          </a:xfrm>
          <a:prstGeom prst="roundRect">
            <a:avLst>
              <a:gd fmla="val 781313" name="adj"/>
            </a:avLst>
          </a:prstGeom>
          <a:solidFill>
            <a:srgbClr val="3D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b8553aea7_0_19"/>
          <p:cNvSpPr/>
          <p:nvPr/>
        </p:nvSpPr>
        <p:spPr>
          <a:xfrm>
            <a:off x="15222853" y="7829550"/>
            <a:ext cx="12066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04</a:t>
            </a:r>
            <a:endParaRPr b="0" i="0" sz="4800" u="none" cap="none" strike="noStrike">
              <a:solidFill>
                <a:schemeClr val="dk1"/>
              </a:solidFill>
              <a:latin typeface="Calibri"/>
              <a:ea typeface="Calibri"/>
              <a:cs typeface="Calibri"/>
              <a:sym typeface="Calibri"/>
            </a:endParaRPr>
          </a:p>
        </p:txBody>
      </p:sp>
      <p:sp>
        <p:nvSpPr>
          <p:cNvPr id="63" name="Google Shape;63;g26b8553aea7_0_19"/>
          <p:cNvSpPr/>
          <p:nvPr/>
        </p:nvSpPr>
        <p:spPr>
          <a:xfrm>
            <a:off x="16842305" y="75755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b8553aea7_0_19"/>
          <p:cNvSpPr/>
          <p:nvPr/>
        </p:nvSpPr>
        <p:spPr>
          <a:xfrm>
            <a:off x="16842305" y="75755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Magic</a:t>
            </a:r>
            <a:endParaRPr b="0" i="0" sz="4800" u="none" cap="none" strike="noStrike">
              <a:solidFill>
                <a:schemeClr val="dk1"/>
              </a:solidFill>
              <a:latin typeface="Calibri"/>
              <a:ea typeface="Calibri"/>
              <a:cs typeface="Calibri"/>
              <a:sym typeface="Calibri"/>
            </a:endParaRPr>
          </a:p>
        </p:txBody>
      </p:sp>
      <p:sp>
        <p:nvSpPr>
          <p:cNvPr id="65" name="Google Shape;65;g26b8553aea7_0_19"/>
          <p:cNvSpPr/>
          <p:nvPr/>
        </p:nvSpPr>
        <p:spPr>
          <a:xfrm>
            <a:off x="16842305" y="8451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6" name="Google Shape;66;g26b8553aea7_0_19"/>
          <p:cNvSpPr/>
          <p:nvPr/>
        </p:nvSpPr>
        <p:spPr>
          <a:xfrm>
            <a:off x="7544743"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b8553aea7_0_19"/>
          <p:cNvSpPr/>
          <p:nvPr/>
        </p:nvSpPr>
        <p:spPr>
          <a:xfrm>
            <a:off x="7544743" y="10490200"/>
            <a:ext cx="1625700" cy="1625700"/>
          </a:xfrm>
          <a:prstGeom prst="roundRect">
            <a:avLst>
              <a:gd fmla="val 781313" name="adj"/>
            </a:avLst>
          </a:prstGeom>
          <a:solidFill>
            <a:srgbClr val="3D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b8553aea7_0_19"/>
          <p:cNvSpPr/>
          <p:nvPr/>
        </p:nvSpPr>
        <p:spPr>
          <a:xfrm>
            <a:off x="7735267" y="10814050"/>
            <a:ext cx="1244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05</a:t>
            </a:r>
            <a:endParaRPr b="0" i="0" sz="4800" u="none" cap="none" strike="noStrike">
              <a:solidFill>
                <a:schemeClr val="dk1"/>
              </a:solidFill>
              <a:latin typeface="Calibri"/>
              <a:ea typeface="Calibri"/>
              <a:cs typeface="Calibri"/>
              <a:sym typeface="Calibri"/>
            </a:endParaRPr>
          </a:p>
        </p:txBody>
      </p:sp>
      <p:sp>
        <p:nvSpPr>
          <p:cNvPr id="69" name="Google Shape;69;g26b8553aea7_0_19"/>
          <p:cNvSpPr/>
          <p:nvPr/>
        </p:nvSpPr>
        <p:spPr>
          <a:xfrm>
            <a:off x="9373772" y="10560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b8553aea7_0_19"/>
          <p:cNvSpPr/>
          <p:nvPr/>
        </p:nvSpPr>
        <p:spPr>
          <a:xfrm>
            <a:off x="9373772" y="10560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Adventure</a:t>
            </a:r>
            <a:endParaRPr b="0" i="0" sz="4800" u="none" cap="none" strike="noStrike">
              <a:solidFill>
                <a:schemeClr val="dk1"/>
              </a:solidFill>
              <a:latin typeface="Calibri"/>
              <a:ea typeface="Calibri"/>
              <a:cs typeface="Calibri"/>
              <a:sym typeface="Calibri"/>
            </a:endParaRPr>
          </a:p>
        </p:txBody>
      </p:sp>
      <p:sp>
        <p:nvSpPr>
          <p:cNvPr id="71" name="Google Shape;71;g26b8553aea7_0_19"/>
          <p:cNvSpPr/>
          <p:nvPr/>
        </p:nvSpPr>
        <p:spPr>
          <a:xfrm>
            <a:off x="9373772" y="11436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2" name="Google Shape;72;g26b8553aea7_0_19"/>
          <p:cNvSpPr/>
          <p:nvPr/>
        </p:nvSpPr>
        <p:spPr>
          <a:xfrm>
            <a:off x="15013276"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b8553aea7_0_19"/>
          <p:cNvSpPr/>
          <p:nvPr/>
        </p:nvSpPr>
        <p:spPr>
          <a:xfrm>
            <a:off x="15013276" y="10490200"/>
            <a:ext cx="1625700" cy="1625700"/>
          </a:xfrm>
          <a:prstGeom prst="roundRect">
            <a:avLst>
              <a:gd fmla="val 781313" name="adj"/>
            </a:avLst>
          </a:prstGeom>
          <a:solidFill>
            <a:srgbClr val="3D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b8553aea7_0_19"/>
          <p:cNvSpPr/>
          <p:nvPr/>
        </p:nvSpPr>
        <p:spPr>
          <a:xfrm>
            <a:off x="15203800" y="10814050"/>
            <a:ext cx="1244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06</a:t>
            </a:r>
            <a:endParaRPr b="0" i="0" sz="4800" u="none" cap="none" strike="noStrike">
              <a:solidFill>
                <a:schemeClr val="dk1"/>
              </a:solidFill>
              <a:latin typeface="Calibri"/>
              <a:ea typeface="Calibri"/>
              <a:cs typeface="Calibri"/>
              <a:sym typeface="Calibri"/>
            </a:endParaRPr>
          </a:p>
        </p:txBody>
      </p:sp>
      <p:sp>
        <p:nvSpPr>
          <p:cNvPr id="75" name="Google Shape;75;g26b8553aea7_0_19"/>
          <p:cNvSpPr/>
          <p:nvPr/>
        </p:nvSpPr>
        <p:spPr>
          <a:xfrm>
            <a:off x="16842305" y="10560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b8553aea7_0_19"/>
          <p:cNvSpPr/>
          <p:nvPr/>
        </p:nvSpPr>
        <p:spPr>
          <a:xfrm>
            <a:off x="16842305" y="10560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Conclusion</a:t>
            </a:r>
            <a:endParaRPr b="0" i="0" sz="4800" u="none" cap="none" strike="noStrike">
              <a:solidFill>
                <a:schemeClr val="dk1"/>
              </a:solidFill>
              <a:latin typeface="Calibri"/>
              <a:ea typeface="Calibri"/>
              <a:cs typeface="Calibri"/>
              <a:sym typeface="Calibri"/>
            </a:endParaRPr>
          </a:p>
        </p:txBody>
      </p:sp>
      <p:sp>
        <p:nvSpPr>
          <p:cNvPr id="77" name="Google Shape;77;g26b8553aea7_0_19"/>
          <p:cNvSpPr/>
          <p:nvPr/>
        </p:nvSpPr>
        <p:spPr>
          <a:xfrm>
            <a:off x="16842305" y="11436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82" name="Shape 82"/>
        <p:cNvGrpSpPr/>
        <p:nvPr/>
      </p:nvGrpSpPr>
      <p:grpSpPr>
        <a:xfrm>
          <a:off x="0" y="0"/>
          <a:ext cx="0" cy="0"/>
          <a:chOff x="0" y="0"/>
          <a:chExt cx="0" cy="0"/>
        </a:xfrm>
      </p:grpSpPr>
      <p:pic>
        <p:nvPicPr>
          <p:cNvPr descr=" " id="83" name="Google Shape;83;g26b8553aea7_0_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4" name="Google Shape;84;g26b8553aea7_0_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6b8553aea7_0_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6" name="Google Shape;86;g26b8553aea7_0_64"/>
          <p:cNvSpPr/>
          <p:nvPr/>
        </p:nvSpPr>
        <p:spPr>
          <a:xfrm>
            <a:off x="2959470" y="2743200"/>
            <a:ext cx="13929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The Extraordinary</a:t>
            </a:r>
            <a:endParaRPr b="0" i="0" sz="8000" u="none" cap="none" strike="noStrike">
              <a:solidFill>
                <a:schemeClr val="dk1"/>
              </a:solidFill>
              <a:latin typeface="Calibri"/>
              <a:ea typeface="Calibri"/>
              <a:cs typeface="Calibri"/>
              <a:sym typeface="Calibri"/>
            </a:endParaRPr>
          </a:p>
        </p:txBody>
      </p:sp>
      <p:sp>
        <p:nvSpPr>
          <p:cNvPr id="87" name="Google Shape;87;g26b8553aea7_0_64"/>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8" name="Google Shape;88;g26b8553aea7_0_64"/>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93" name="Shape 93"/>
        <p:cNvGrpSpPr/>
        <p:nvPr/>
      </p:nvGrpSpPr>
      <p:grpSpPr>
        <a:xfrm>
          <a:off x="0" y="0"/>
          <a:ext cx="0" cy="0"/>
          <a:chOff x="0" y="0"/>
          <a:chExt cx="0" cy="0"/>
        </a:xfrm>
      </p:grpSpPr>
      <p:pic>
        <p:nvPicPr>
          <p:cNvPr descr=" " id="94" name="Google Shape;94;g26b8553aea7_0_7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5" name="Google Shape;95;g26b8553aea7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6b8553aea7_0_7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7" name="Google Shape;97;g26b8553aea7_0_74"/>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98" name="Google Shape;98;g26b8553aea7_0_74"/>
          <p:cNvSpPr/>
          <p:nvPr/>
        </p:nvSpPr>
        <p:spPr>
          <a:xfrm>
            <a:off x="13057232" y="27051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6b8553aea7_0_74"/>
          <p:cNvPicPr preferRelativeResize="0"/>
          <p:nvPr/>
        </p:nvPicPr>
        <p:blipFill rotWithShape="1">
          <a:blip r:embed="rId6">
            <a:alphaModFix/>
          </a:blip>
          <a:srcRect b="0" l="0" r="0" t="0"/>
          <a:stretch/>
        </p:blipFill>
        <p:spPr>
          <a:xfrm>
            <a:off x="13057232" y="3701448"/>
            <a:ext cx="1117740" cy="1423609"/>
          </a:xfrm>
          <a:prstGeom prst="rect">
            <a:avLst/>
          </a:prstGeom>
          <a:noFill/>
          <a:ln>
            <a:noFill/>
          </a:ln>
        </p:spPr>
      </p:pic>
      <p:sp>
        <p:nvSpPr>
          <p:cNvPr id="100" name="Google Shape;100;g26b8553aea7_0_74"/>
          <p:cNvSpPr/>
          <p:nvPr/>
        </p:nvSpPr>
        <p:spPr>
          <a:xfrm>
            <a:off x="14581422" y="2705100"/>
            <a:ext cx="83829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6b8553aea7_0_74"/>
          <p:cNvSpPr/>
          <p:nvPr/>
        </p:nvSpPr>
        <p:spPr>
          <a:xfrm>
            <a:off x="14581422" y="2705100"/>
            <a:ext cx="85863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Unicorn Sightings</a:t>
            </a:r>
            <a:endParaRPr b="0" i="0" sz="4800" u="none" cap="none" strike="noStrike">
              <a:solidFill>
                <a:schemeClr val="dk1"/>
              </a:solidFill>
              <a:latin typeface="Calibri"/>
              <a:ea typeface="Calibri"/>
              <a:cs typeface="Calibri"/>
              <a:sym typeface="Calibri"/>
            </a:endParaRPr>
          </a:p>
        </p:txBody>
      </p:sp>
      <p:sp>
        <p:nvSpPr>
          <p:cNvPr id="102" name="Google Shape;102;g26b8553aea7_0_74"/>
          <p:cNvSpPr/>
          <p:nvPr/>
        </p:nvSpPr>
        <p:spPr>
          <a:xfrm>
            <a:off x="14581422" y="3683000"/>
            <a:ext cx="8518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3" name="Google Shape;103;g26b8553aea7_0_74"/>
          <p:cNvSpPr/>
          <p:nvPr/>
        </p:nvSpPr>
        <p:spPr>
          <a:xfrm>
            <a:off x="13057232" y="68580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6b8553aea7_0_74"/>
          <p:cNvPicPr preferRelativeResize="0"/>
          <p:nvPr/>
        </p:nvPicPr>
        <p:blipFill rotWithShape="1">
          <a:blip r:embed="rId7">
            <a:alphaModFix/>
          </a:blip>
          <a:srcRect b="0" l="0" r="0" t="0"/>
          <a:stretch/>
        </p:blipFill>
        <p:spPr>
          <a:xfrm>
            <a:off x="13057232" y="7827752"/>
            <a:ext cx="1117740" cy="1476797"/>
          </a:xfrm>
          <a:prstGeom prst="rect">
            <a:avLst/>
          </a:prstGeom>
          <a:noFill/>
          <a:ln>
            <a:noFill/>
          </a:ln>
        </p:spPr>
      </p:pic>
      <p:sp>
        <p:nvSpPr>
          <p:cNvPr id="105" name="Google Shape;105;g26b8553aea7_0_74"/>
          <p:cNvSpPr/>
          <p:nvPr/>
        </p:nvSpPr>
        <p:spPr>
          <a:xfrm>
            <a:off x="14581422" y="6858000"/>
            <a:ext cx="83829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6b8553aea7_0_74"/>
          <p:cNvSpPr/>
          <p:nvPr/>
        </p:nvSpPr>
        <p:spPr>
          <a:xfrm>
            <a:off x="14581422" y="6858000"/>
            <a:ext cx="85863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Dragon Taming</a:t>
            </a:r>
            <a:endParaRPr b="0" i="0" sz="4800" u="none" cap="none" strike="noStrike">
              <a:solidFill>
                <a:schemeClr val="dk1"/>
              </a:solidFill>
              <a:latin typeface="Calibri"/>
              <a:ea typeface="Calibri"/>
              <a:cs typeface="Calibri"/>
              <a:sym typeface="Calibri"/>
            </a:endParaRPr>
          </a:p>
        </p:txBody>
      </p:sp>
      <p:sp>
        <p:nvSpPr>
          <p:cNvPr id="107" name="Google Shape;107;g26b8553aea7_0_74"/>
          <p:cNvSpPr/>
          <p:nvPr/>
        </p:nvSpPr>
        <p:spPr>
          <a:xfrm>
            <a:off x="14581422" y="7835900"/>
            <a:ext cx="8518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112" name="Shape 112"/>
        <p:cNvGrpSpPr/>
        <p:nvPr/>
      </p:nvGrpSpPr>
      <p:grpSpPr>
        <a:xfrm>
          <a:off x="0" y="0"/>
          <a:ext cx="0" cy="0"/>
          <a:chOff x="0" y="0"/>
          <a:chExt cx="0" cy="0"/>
        </a:xfrm>
      </p:grpSpPr>
      <p:pic>
        <p:nvPicPr>
          <p:cNvPr descr=" " id="113" name="Google Shape;113;g26b8553aea7_0_9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4" name="Google Shape;114;g26b8553aea7_0_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6b8553aea7_0_9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6" name="Google Shape;116;g26b8553aea7_0_92"/>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b8553aea7_0_92"/>
          <p:cNvPicPr preferRelativeResize="0"/>
          <p:nvPr/>
        </p:nvPicPr>
        <p:blipFill rotWithShape="1">
          <a:blip r:embed="rId5">
            <a:alphaModFix/>
          </a:blip>
          <a:srcRect b="0" l="0" r="0" t="0"/>
          <a:stretch/>
        </p:blipFill>
        <p:spPr>
          <a:xfrm>
            <a:off x="6527435" y="1384300"/>
            <a:ext cx="2161633" cy="1409700"/>
          </a:xfrm>
          <a:prstGeom prst="rect">
            <a:avLst/>
          </a:prstGeom>
          <a:noFill/>
          <a:ln>
            <a:noFill/>
          </a:ln>
        </p:spPr>
      </p:pic>
      <p:sp>
        <p:nvSpPr>
          <p:cNvPr id="118" name="Google Shape;118;g26b8553aea7_0_92"/>
          <p:cNvSpPr/>
          <p:nvPr/>
        </p:nvSpPr>
        <p:spPr>
          <a:xfrm>
            <a:off x="5861783" y="3403600"/>
            <a:ext cx="34929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b8553aea7_0_92"/>
          <p:cNvSpPr/>
          <p:nvPr/>
        </p:nvSpPr>
        <p:spPr>
          <a:xfrm>
            <a:off x="5861783" y="3403600"/>
            <a:ext cx="36963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Unicorn</a:t>
            </a:r>
            <a:endParaRPr b="0" i="0" sz="4800" u="none" cap="none" strike="noStrike">
              <a:solidFill>
                <a:schemeClr val="dk1"/>
              </a:solidFill>
              <a:latin typeface="Calibri"/>
              <a:ea typeface="Calibri"/>
              <a:cs typeface="Calibri"/>
              <a:sym typeface="Calibri"/>
            </a:endParaRPr>
          </a:p>
        </p:txBody>
      </p:sp>
      <p:sp>
        <p:nvSpPr>
          <p:cNvPr id="120" name="Google Shape;120;g26b8553aea7_0_92"/>
          <p:cNvSpPr/>
          <p:nvPr/>
        </p:nvSpPr>
        <p:spPr>
          <a:xfrm>
            <a:off x="3543743" y="4787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6b8553aea7_0_92"/>
          <p:cNvSpPr/>
          <p:nvPr/>
        </p:nvSpPr>
        <p:spPr>
          <a:xfrm>
            <a:off x="3476001" y="4787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2" name="Google Shape;122;g26b8553aea7_0_92"/>
          <p:cNvPicPr preferRelativeResize="0"/>
          <p:nvPr/>
        </p:nvPicPr>
        <p:blipFill rotWithShape="1">
          <a:blip r:embed="rId6">
            <a:alphaModFix/>
          </a:blip>
          <a:srcRect b="0" l="0" r="0" t="0"/>
          <a:stretch/>
        </p:blipFill>
        <p:spPr>
          <a:xfrm>
            <a:off x="3543743" y="7226300"/>
            <a:ext cx="8129016" cy="5372100"/>
          </a:xfrm>
          <a:prstGeom prst="rect">
            <a:avLst/>
          </a:prstGeom>
          <a:noFill/>
          <a:ln>
            <a:noFill/>
          </a:ln>
        </p:spPr>
      </p:pic>
      <p:sp>
        <p:nvSpPr>
          <p:cNvPr id="123" name="Google Shape;123;g26b8553aea7_0_92"/>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6b8553aea7_0_92"/>
          <p:cNvPicPr preferRelativeResize="0"/>
          <p:nvPr/>
        </p:nvPicPr>
        <p:blipFill rotWithShape="1">
          <a:blip r:embed="rId7">
            <a:alphaModFix/>
          </a:blip>
          <a:srcRect b="0" l="0" r="0" t="0"/>
          <a:stretch/>
        </p:blipFill>
        <p:spPr>
          <a:xfrm>
            <a:off x="15674838" y="1384300"/>
            <a:ext cx="2106302" cy="1409700"/>
          </a:xfrm>
          <a:prstGeom prst="rect">
            <a:avLst/>
          </a:prstGeom>
          <a:noFill/>
          <a:ln>
            <a:noFill/>
          </a:ln>
        </p:spPr>
      </p:pic>
      <p:sp>
        <p:nvSpPr>
          <p:cNvPr id="125" name="Google Shape;125;g26b8553aea7_0_92"/>
          <p:cNvSpPr/>
          <p:nvPr/>
        </p:nvSpPr>
        <p:spPr>
          <a:xfrm>
            <a:off x="15127591" y="3403600"/>
            <a:ext cx="3200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6b8553aea7_0_92"/>
          <p:cNvSpPr/>
          <p:nvPr/>
        </p:nvSpPr>
        <p:spPr>
          <a:xfrm>
            <a:off x="15127591" y="3403600"/>
            <a:ext cx="3404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Dragon</a:t>
            </a:r>
            <a:endParaRPr b="0" i="0" sz="4800" u="none" cap="none" strike="noStrike">
              <a:solidFill>
                <a:schemeClr val="dk1"/>
              </a:solidFill>
              <a:latin typeface="Calibri"/>
              <a:ea typeface="Calibri"/>
              <a:cs typeface="Calibri"/>
              <a:sym typeface="Calibri"/>
            </a:endParaRPr>
          </a:p>
        </p:txBody>
      </p:sp>
      <p:sp>
        <p:nvSpPr>
          <p:cNvPr id="127" name="Google Shape;127;g26b8553aea7_0_92"/>
          <p:cNvSpPr/>
          <p:nvPr/>
        </p:nvSpPr>
        <p:spPr>
          <a:xfrm>
            <a:off x="12663483" y="4787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6b8553aea7_0_92"/>
          <p:cNvSpPr/>
          <p:nvPr/>
        </p:nvSpPr>
        <p:spPr>
          <a:xfrm>
            <a:off x="12595741" y="4787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29" name="Google Shape;129;g26b8553aea7_0_92"/>
          <p:cNvPicPr preferRelativeResize="0"/>
          <p:nvPr/>
        </p:nvPicPr>
        <p:blipFill rotWithShape="1">
          <a:blip r:embed="rId8">
            <a:alphaModFix/>
          </a:blip>
          <a:srcRect b="0" l="0" r="0" t="0"/>
          <a:stretch/>
        </p:blipFill>
        <p:spPr>
          <a:xfrm>
            <a:off x="12663483" y="7226300"/>
            <a:ext cx="8129016" cy="5372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134" name="Shape 134"/>
        <p:cNvGrpSpPr/>
        <p:nvPr/>
      </p:nvGrpSpPr>
      <p:grpSpPr>
        <a:xfrm>
          <a:off x="0" y="0"/>
          <a:ext cx="0" cy="0"/>
          <a:chOff x="0" y="0"/>
          <a:chExt cx="0" cy="0"/>
        </a:xfrm>
      </p:grpSpPr>
      <p:pic>
        <p:nvPicPr>
          <p:cNvPr descr=" " id="135" name="Google Shape;135;g26b8553aea7_0_1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6" name="Google Shape;136;g26b8553aea7_0_1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6b8553aea7_0_1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8" name="Google Shape;138;g26b8553aea7_0_113"/>
          <p:cNvPicPr preferRelativeResize="0"/>
          <p:nvPr/>
        </p:nvPicPr>
        <p:blipFill rotWithShape="1">
          <a:blip r:embed="rId5">
            <a:alphaModFix/>
          </a:blip>
          <a:srcRect b="0" l="0" r="0" t="0"/>
          <a:stretch/>
        </p:blipFill>
        <p:spPr>
          <a:xfrm>
            <a:off x="673184" y="1143000"/>
            <a:ext cx="5966698" cy="4437887"/>
          </a:xfrm>
          <a:prstGeom prst="rect">
            <a:avLst/>
          </a:prstGeom>
          <a:noFill/>
          <a:ln>
            <a:noFill/>
          </a:ln>
        </p:spPr>
      </p:pic>
      <p:sp>
        <p:nvSpPr>
          <p:cNvPr id="139" name="Google Shape;139;g26b8553aea7_0_113"/>
          <p:cNvSpPr/>
          <p:nvPr/>
        </p:nvSpPr>
        <p:spPr>
          <a:xfrm>
            <a:off x="5842730" y="4229100"/>
            <a:ext cx="13603500" cy="786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b8553aea7_0_113"/>
          <p:cNvSpPr/>
          <p:nvPr/>
        </p:nvSpPr>
        <p:spPr>
          <a:xfrm>
            <a:off x="5842730" y="4229100"/>
            <a:ext cx="13806600" cy="717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1" name="Google Shape;141;g26b8553aea7_0_113"/>
          <p:cNvSpPr/>
          <p:nvPr/>
        </p:nvSpPr>
        <p:spPr>
          <a:xfrm>
            <a:off x="13323965" y="11506200"/>
            <a:ext cx="62745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ravitas One"/>
              <a:buNone/>
            </a:pPr>
            <a:r>
              <a:rPr b="0" i="0" lang="en-US" sz="3600" u="none" cap="none" strike="noStrike">
                <a:solidFill>
                  <a:srgbClr val="0E0E0E"/>
                </a:solidFill>
                <a:latin typeface="Gravitas One"/>
                <a:ea typeface="Gravitas One"/>
                <a:cs typeface="Gravitas One"/>
                <a:sym typeface="Gravitas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146" name="Shape 146"/>
        <p:cNvGrpSpPr/>
        <p:nvPr/>
      </p:nvGrpSpPr>
      <p:grpSpPr>
        <a:xfrm>
          <a:off x="0" y="0"/>
          <a:ext cx="0" cy="0"/>
          <a:chOff x="0" y="0"/>
          <a:chExt cx="0" cy="0"/>
        </a:xfrm>
      </p:grpSpPr>
      <p:pic>
        <p:nvPicPr>
          <p:cNvPr descr=" " id="147" name="Google Shape;147;g26b8553aea7_0_1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8" name="Google Shape;148;g26b8553aea7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26b8553aea7_0_1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0" name="Google Shape;150;g26b8553aea7_0_124"/>
          <p:cNvPicPr preferRelativeResize="0"/>
          <p:nvPr/>
        </p:nvPicPr>
        <p:blipFill rotWithShape="1">
          <a:blip r:embed="rId5">
            <a:alphaModFix/>
          </a:blip>
          <a:srcRect b="0" l="0" r="0" t="0"/>
          <a:stretch/>
        </p:blipFill>
        <p:spPr>
          <a:xfrm>
            <a:off x="8395749" y="1866900"/>
            <a:ext cx="7595549" cy="10147300"/>
          </a:xfrm>
          <a:prstGeom prst="rect">
            <a:avLst/>
          </a:prstGeom>
          <a:noFill/>
          <a:ln>
            <a:noFill/>
          </a:ln>
        </p:spPr>
      </p:pic>
      <p:sp>
        <p:nvSpPr>
          <p:cNvPr id="151" name="Google Shape;151;g26b8553aea7_0_124"/>
          <p:cNvSpPr/>
          <p:nvPr/>
        </p:nvSpPr>
        <p:spPr>
          <a:xfrm>
            <a:off x="1562295" y="1866900"/>
            <a:ext cx="5893500" cy="44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b8553aea7_0_124"/>
          <p:cNvSpPr/>
          <p:nvPr/>
        </p:nvSpPr>
        <p:spPr>
          <a:xfrm>
            <a:off x="1562295" y="1866900"/>
            <a:ext cx="6096900" cy="25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Dragon Taming Technique</a:t>
            </a:r>
            <a:endParaRPr b="0" i="0" sz="4800" u="none" cap="none" strike="noStrike">
              <a:solidFill>
                <a:schemeClr val="dk1"/>
              </a:solidFill>
              <a:latin typeface="Calibri"/>
              <a:ea typeface="Calibri"/>
              <a:cs typeface="Calibri"/>
              <a:sym typeface="Calibri"/>
            </a:endParaRPr>
          </a:p>
        </p:txBody>
      </p:sp>
      <p:sp>
        <p:nvSpPr>
          <p:cNvPr id="153" name="Google Shape;153;g26b8553aea7_0_124"/>
          <p:cNvSpPr/>
          <p:nvPr/>
        </p:nvSpPr>
        <p:spPr>
          <a:xfrm>
            <a:off x="1562295" y="4495800"/>
            <a:ext cx="6029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4" name="Google Shape;154;g26b8553aea7_0_124"/>
          <p:cNvSpPr/>
          <p:nvPr/>
        </p:nvSpPr>
        <p:spPr>
          <a:xfrm>
            <a:off x="16931216" y="6527800"/>
            <a:ext cx="43692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b8553aea7_0_124"/>
          <p:cNvSpPr/>
          <p:nvPr/>
        </p:nvSpPr>
        <p:spPr>
          <a:xfrm>
            <a:off x="16931216" y="6527800"/>
            <a:ext cx="4572600" cy="25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ravitas One"/>
              <a:buNone/>
            </a:pPr>
            <a:r>
              <a:rPr b="0" i="0" lang="en-US" sz="4800" u="none" cap="none" strike="noStrike">
                <a:solidFill>
                  <a:srgbClr val="0E0E0E"/>
                </a:solidFill>
                <a:latin typeface="Gravitas One"/>
                <a:ea typeface="Gravitas One"/>
                <a:cs typeface="Gravitas One"/>
                <a:sym typeface="Gravitas One"/>
              </a:rPr>
              <a:t>The Art of Unicorn Sighting</a:t>
            </a:r>
            <a:endParaRPr b="0" i="0" sz="4800" u="none" cap="none" strike="noStrike">
              <a:solidFill>
                <a:schemeClr val="dk1"/>
              </a:solidFill>
              <a:latin typeface="Calibri"/>
              <a:ea typeface="Calibri"/>
              <a:cs typeface="Calibri"/>
              <a:sym typeface="Calibri"/>
            </a:endParaRPr>
          </a:p>
        </p:txBody>
      </p:sp>
      <p:sp>
        <p:nvSpPr>
          <p:cNvPr id="156" name="Google Shape;156;g26b8553aea7_0_124"/>
          <p:cNvSpPr/>
          <p:nvPr/>
        </p:nvSpPr>
        <p:spPr>
          <a:xfrm>
            <a:off x="16931216" y="9156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CD2"/>
        </a:solidFill>
      </p:bgPr>
    </p:bg>
    <p:spTree>
      <p:nvGrpSpPr>
        <p:cNvPr id="161" name="Shape 161"/>
        <p:cNvGrpSpPr/>
        <p:nvPr/>
      </p:nvGrpSpPr>
      <p:grpSpPr>
        <a:xfrm>
          <a:off x="0" y="0"/>
          <a:ext cx="0" cy="0"/>
          <a:chOff x="0" y="0"/>
          <a:chExt cx="0" cy="0"/>
        </a:xfrm>
      </p:grpSpPr>
      <p:pic>
        <p:nvPicPr>
          <p:cNvPr descr=" " id="162" name="Google Shape;162;g26b8553aea7_0_13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3" name="Google Shape;163;g26b8553aea7_0_138"/>
          <p:cNvSpPr/>
          <p:nvPr/>
        </p:nvSpPr>
        <p:spPr>
          <a:xfrm>
            <a:off x="2091528" y="749300"/>
            <a:ext cx="202167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0000"/>
              </a:buClr>
              <a:buSzPts val="8000"/>
              <a:buFont typeface="Gravitas One"/>
              <a:buNone/>
            </a:pPr>
            <a:r>
              <a:rPr b="0" i="0" lang="en-US" sz="8000" u="none" cap="none" strike="noStrike">
                <a:solidFill>
                  <a:srgbClr val="3D0000"/>
                </a:solidFill>
                <a:latin typeface="Gravitas One"/>
                <a:ea typeface="Gravitas One"/>
                <a:cs typeface="Gravitas One"/>
                <a:sym typeface="Gravitas One"/>
              </a:rPr>
              <a:t>The Magic of Dragons</a:t>
            </a:r>
            <a:endParaRPr b="0" i="0" sz="8000" u="none" cap="none" strike="noStrike">
              <a:solidFill>
                <a:schemeClr val="dk1"/>
              </a:solidFill>
              <a:latin typeface="Calibri"/>
              <a:ea typeface="Calibri"/>
              <a:cs typeface="Calibri"/>
              <a:sym typeface="Calibri"/>
            </a:endParaRPr>
          </a:p>
        </p:txBody>
      </p:sp>
      <p:sp>
        <p:nvSpPr>
          <p:cNvPr id="164" name="Google Shape;164;g26b8553aea7_0_138"/>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b8553aea7_0_138"/>
          <p:cNvSpPr/>
          <p:nvPr/>
        </p:nvSpPr>
        <p:spPr>
          <a:xfrm>
            <a:off x="2146568" y="4025900"/>
            <a:ext cx="8205300" cy="8204100"/>
          </a:xfrm>
          <a:prstGeom prst="ellipse">
            <a:avLst/>
          </a:prstGeom>
          <a:solidFill>
            <a:srgbClr val="3D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6b8553aea7_0_138"/>
          <p:cNvSpPr/>
          <p:nvPr/>
        </p:nvSpPr>
        <p:spPr>
          <a:xfrm>
            <a:off x="3175397" y="5918200"/>
            <a:ext cx="6160200" cy="6159600"/>
          </a:xfrm>
          <a:prstGeom prst="ellipse">
            <a:avLst/>
          </a:prstGeom>
          <a:solidFill>
            <a:srgbClr val="8E3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6b8553aea7_0_138"/>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b8553aea7_0_138"/>
          <p:cNvSpPr/>
          <p:nvPr/>
        </p:nvSpPr>
        <p:spPr>
          <a:xfrm>
            <a:off x="5207651" y="4546600"/>
            <a:ext cx="2070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6.7M</a:t>
            </a:r>
            <a:endParaRPr b="0" i="0" sz="4800" u="none" cap="none" strike="noStrike">
              <a:solidFill>
                <a:schemeClr val="dk1"/>
              </a:solidFill>
              <a:latin typeface="Calibri"/>
              <a:ea typeface="Calibri"/>
              <a:cs typeface="Calibri"/>
              <a:sym typeface="Calibri"/>
            </a:endParaRPr>
          </a:p>
        </p:txBody>
      </p:sp>
      <p:sp>
        <p:nvSpPr>
          <p:cNvPr id="169" name="Google Shape;169;g26b8553aea7_0_138"/>
          <p:cNvSpPr/>
          <p:nvPr/>
        </p:nvSpPr>
        <p:spPr>
          <a:xfrm>
            <a:off x="5207651" y="9359900"/>
            <a:ext cx="20832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D0000"/>
              </a:buClr>
              <a:buSzPts val="4800"/>
              <a:buFont typeface="Gravitas One"/>
              <a:buNone/>
            </a:pPr>
            <a:r>
              <a:rPr b="0" i="0" lang="en-US" sz="4800" u="none" cap="none" strike="noStrike">
                <a:solidFill>
                  <a:srgbClr val="3D0000"/>
                </a:solidFill>
                <a:latin typeface="Gravitas One"/>
                <a:ea typeface="Gravitas One"/>
                <a:cs typeface="Gravitas One"/>
                <a:sym typeface="Gravitas One"/>
              </a:rPr>
              <a:t>2.3M</a:t>
            </a:r>
            <a:endParaRPr b="0" i="0" sz="4800" u="none" cap="none" strike="noStrike">
              <a:solidFill>
                <a:schemeClr val="dk1"/>
              </a:solidFill>
              <a:latin typeface="Calibri"/>
              <a:ea typeface="Calibri"/>
              <a:cs typeface="Calibri"/>
              <a:sym typeface="Calibri"/>
            </a:endParaRPr>
          </a:p>
        </p:txBody>
      </p:sp>
      <p:sp>
        <p:nvSpPr>
          <p:cNvPr id="170" name="Google Shape;170;g26b8553aea7_0_138"/>
          <p:cNvSpPr/>
          <p:nvPr/>
        </p:nvSpPr>
        <p:spPr>
          <a:xfrm>
            <a:off x="5233054" y="6426200"/>
            <a:ext cx="20322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ravitas One"/>
              <a:buNone/>
            </a:pPr>
            <a:r>
              <a:rPr b="0" i="0" lang="en-US" sz="4800" u="none" cap="none" strike="noStrike">
                <a:solidFill>
                  <a:srgbClr val="FFFFFF"/>
                </a:solidFill>
                <a:latin typeface="Gravitas One"/>
                <a:ea typeface="Gravitas One"/>
                <a:cs typeface="Gravitas One"/>
                <a:sym typeface="Gravitas One"/>
              </a:rPr>
              <a:t>4.4M</a:t>
            </a:r>
            <a:endParaRPr b="0" i="0" sz="4800" u="none" cap="none" strike="noStrike">
              <a:solidFill>
                <a:schemeClr val="dk1"/>
              </a:solidFill>
              <a:latin typeface="Calibri"/>
              <a:ea typeface="Calibri"/>
              <a:cs typeface="Calibri"/>
              <a:sym typeface="Calibri"/>
            </a:endParaRPr>
          </a:p>
        </p:txBody>
      </p:sp>
      <p:sp>
        <p:nvSpPr>
          <p:cNvPr id="171" name="Google Shape;171;g26b8553aea7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6b8553aea7_0_13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3" name="Google Shape;173;g26b8553aea7_0_138"/>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6b8553aea7_0_138"/>
          <p:cNvPicPr preferRelativeResize="0"/>
          <p:nvPr/>
        </p:nvPicPr>
        <p:blipFill rotWithShape="1">
          <a:blip r:embed="rId5">
            <a:alphaModFix/>
          </a:blip>
          <a:srcRect b="0" l="0" r="0" t="0"/>
          <a:stretch/>
        </p:blipFill>
        <p:spPr>
          <a:xfrm>
            <a:off x="12638080" y="3594100"/>
            <a:ext cx="768917" cy="1016000"/>
          </a:xfrm>
          <a:prstGeom prst="rect">
            <a:avLst/>
          </a:prstGeom>
          <a:noFill/>
          <a:ln>
            <a:noFill/>
          </a:ln>
        </p:spPr>
      </p:pic>
      <p:sp>
        <p:nvSpPr>
          <p:cNvPr id="175" name="Google Shape;175;g26b8553aea7_0_138"/>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b8553aea7_0_138"/>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7" name="Google Shape;177;g26b8553aea7_0_138"/>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6b8553aea7_0_138"/>
          <p:cNvPicPr preferRelativeResize="0"/>
          <p:nvPr/>
        </p:nvPicPr>
        <p:blipFill rotWithShape="1">
          <a:blip r:embed="rId6">
            <a:alphaModFix/>
          </a:blip>
          <a:srcRect b="0" l="0" r="0" t="0"/>
          <a:stretch/>
        </p:blipFill>
        <p:spPr>
          <a:xfrm>
            <a:off x="12638080" y="6946900"/>
            <a:ext cx="718372" cy="1016000"/>
          </a:xfrm>
          <a:prstGeom prst="rect">
            <a:avLst/>
          </a:prstGeom>
          <a:noFill/>
          <a:ln>
            <a:noFill/>
          </a:ln>
        </p:spPr>
      </p:pic>
      <p:sp>
        <p:nvSpPr>
          <p:cNvPr id="179" name="Google Shape;179;g26b8553aea7_0_138"/>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b8553aea7_0_138"/>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1" name="Google Shape;181;g26b8553aea7_0_138"/>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6b8553aea7_0_138"/>
          <p:cNvPicPr preferRelativeResize="0"/>
          <p:nvPr/>
        </p:nvPicPr>
        <p:blipFill rotWithShape="1">
          <a:blip r:embed="rId7">
            <a:alphaModFix/>
          </a:blip>
          <a:srcRect b="0" l="0" r="0" t="0"/>
          <a:stretch/>
        </p:blipFill>
        <p:spPr>
          <a:xfrm>
            <a:off x="12638080" y="10299700"/>
            <a:ext cx="839812" cy="1016000"/>
          </a:xfrm>
          <a:prstGeom prst="rect">
            <a:avLst/>
          </a:prstGeom>
          <a:noFill/>
          <a:ln>
            <a:noFill/>
          </a:ln>
        </p:spPr>
      </p:pic>
      <p:sp>
        <p:nvSpPr>
          <p:cNvPr id="183" name="Google Shape;183;g26b8553aea7_0_138"/>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b8553aea7_0_138"/>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2024-03-13T11:44:41Z</dcterms:created>
  <dc:creator>PptxGenJS</dc:creator>
</cp:coreProperties>
</file>