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12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" name="Google Shape;98;p1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4" name="Google Shape;114;p13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 1">
  <p:cSld name="TITLE_1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p17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8" name="Google Shape;168;p17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0214" y="498975"/>
            <a:ext cx="1753542" cy="12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6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8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8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642525" y="331775"/>
            <a:ext cx="7872961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66540">
            <a:off x="7752781" y="3377050"/>
            <a:ext cx="972273" cy="131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.clr.csdc.qc.ca/" TargetMode="External"/><Relationship Id="rId4" Type="http://schemas.openxmlformats.org/officeDocument/2006/relationships/hyperlink" Target="mailto:equipe@recitmst.qc.ca" TargetMode="External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34.png"/><Relationship Id="rId5" Type="http://schemas.openxmlformats.org/officeDocument/2006/relationships/image" Target="../media/image8.png"/><Relationship Id="rId6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-nocookie.com/embed/Rmt5kpKBVAM?playlist=Rmt5kpKBVAM&amp;autoplay=1&amp;iv_load_policy=3&amp;loop=1&amp;modestbranding=1&amp;start=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-nocookie.com/embed/8DZXYwtVJ4Q?playlist=8DZXYwtVJ4Q&amp;autoplay=1&amp;iv_load_policy=3&amp;loop=1&amp;modestbranding=1&amp;start=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hyperlink" Target="https://www.youtube-nocookie.com/embed/-tw2Y1QijIQ?playlist=-tw2Y1QijIQ&amp;autoplay=1&amp;iv_load_policy=3&amp;loop=1&amp;modestbranding=1&amp;start=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citpresco.qc.ca/fr/scratch-junior" TargetMode="External"/><Relationship Id="rId4" Type="http://schemas.openxmlformats.org/officeDocument/2006/relationships/hyperlink" Target="https://recitpresco.qc.ca/fr/scratch-junior" TargetMode="External"/><Relationship Id="rId9" Type="http://schemas.openxmlformats.org/officeDocument/2006/relationships/hyperlink" Target="https://recitpresco.qc.ca/fr/mini-defis-scratchjr" TargetMode="External"/><Relationship Id="rId5" Type="http://schemas.openxmlformats.org/officeDocument/2006/relationships/hyperlink" Target="https://recitpresco.qc.ca/fr/grands-defis-scratchjr" TargetMode="External"/><Relationship Id="rId6" Type="http://schemas.openxmlformats.org/officeDocument/2006/relationships/image" Target="../media/image41.png"/><Relationship Id="rId7" Type="http://schemas.openxmlformats.org/officeDocument/2006/relationships/image" Target="../media/image3.png"/><Relationship Id="rId8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8MFmWoRdy_w&amp;t=90s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474500" y="4706125"/>
            <a:ext cx="665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Réalisé pour Scratch par Julie Robidoux, </a:t>
            </a:r>
            <a:r>
              <a:rPr b="0"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au CSS des Chênes </a:t>
            </a: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et adapté par Sonya Fiset du, </a:t>
            </a:r>
            <a:r>
              <a:rPr b="0"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</a:t>
            </a: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 mis à disposition, sauf exception, selon les termes de la </a:t>
            </a:r>
            <a:r>
              <a:rPr b="0"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endParaRPr b="0" i="0" sz="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3" name="Google Shape;183;p1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32725" y="4716938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3926" y="268900"/>
            <a:ext cx="2135946" cy="15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1027300" y="1571002"/>
            <a:ext cx="7269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" sz="59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Initiation à ScratchJr</a:t>
            </a:r>
            <a:endParaRPr b="1" i="0" sz="59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149725" y="257550"/>
            <a:ext cx="699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Démarrage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82" name="Google Shape;2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50" y="1440190"/>
            <a:ext cx="4150344" cy="260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1000" y="2801450"/>
            <a:ext cx="4457799" cy="5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 txBox="1"/>
          <p:nvPr/>
        </p:nvSpPr>
        <p:spPr>
          <a:xfrm>
            <a:off x="3766975" y="2294250"/>
            <a:ext cx="15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4737327" y="22403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/>
        </p:nvSpPr>
        <p:spPr>
          <a:xfrm rot="251">
            <a:off x="5376111" y="1897792"/>
            <a:ext cx="410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débuter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un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programme</a:t>
            </a:r>
            <a:endParaRPr b="0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7325" y="13249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Mouvement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50" y="1409329"/>
            <a:ext cx="4108801" cy="215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956" y="2159325"/>
            <a:ext cx="4539068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8"/>
          <p:cNvSpPr txBox="1"/>
          <p:nvPr/>
        </p:nvSpPr>
        <p:spPr>
          <a:xfrm>
            <a:off x="976425" y="4738725"/>
            <a:ext cx="5254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Découvre la fonction des autres blocs.</a:t>
            </a:r>
            <a:endParaRPr b="1" i="0" sz="1100" u="none" cap="none" strike="noStrik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97" name="Google Shape;29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">
            <a:off x="4839452" y="16996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8"/>
          <p:cNvSpPr txBox="1"/>
          <p:nvPr/>
        </p:nvSpPr>
        <p:spPr>
          <a:xfrm rot="420">
            <a:off x="5486654" y="1283200"/>
            <a:ext cx="245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faire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bouger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un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sprite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00" name="Google Shape;300;p28"/>
          <p:cNvGrpSpPr/>
          <p:nvPr/>
        </p:nvGrpSpPr>
        <p:grpSpPr>
          <a:xfrm>
            <a:off x="5204040" y="876413"/>
            <a:ext cx="361242" cy="524541"/>
            <a:chOff x="5457015" y="656988"/>
            <a:chExt cx="361242" cy="524541"/>
          </a:xfrm>
        </p:grpSpPr>
        <p:sp>
          <p:nvSpPr>
            <p:cNvPr id="301" name="Google Shape;301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8"/>
          <p:cNvGrpSpPr/>
          <p:nvPr/>
        </p:nvGrpSpPr>
        <p:grpSpPr>
          <a:xfrm rot="10800000">
            <a:off x="7548808" y="1283051"/>
            <a:ext cx="361242" cy="524541"/>
            <a:chOff x="5457015" y="656988"/>
            <a:chExt cx="361242" cy="524541"/>
          </a:xfrm>
        </p:grpSpPr>
        <p:sp>
          <p:nvSpPr>
            <p:cNvPr id="304" name="Google Shape;304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28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00" y="1459301"/>
            <a:ext cx="3981001" cy="20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6400" y="2130070"/>
            <a:ext cx="5129374" cy="47975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 txBox="1"/>
          <p:nvPr/>
        </p:nvSpPr>
        <p:spPr>
          <a:xfrm>
            <a:off x="976425" y="4738725"/>
            <a:ext cx="5254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Découvre la fonction des autres blocs.</a:t>
            </a:r>
            <a:endParaRPr b="1" i="0" sz="1100" u="none" cap="none" strike="noStrik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14" name="Google Shape;31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">
            <a:off x="4641177" y="16678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29"/>
          <p:cNvSpPr txBox="1"/>
          <p:nvPr/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i="0" lang="en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Apparence </a:t>
            </a: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i="0" sz="32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 rot="351">
            <a:off x="5179912" y="1271400"/>
            <a:ext cx="293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faire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dire, agrandir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ou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réduire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200" y="2748013"/>
            <a:ext cx="3981000" cy="57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727" y="1988899"/>
            <a:ext cx="3784074" cy="17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6012352" y="22799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0"/>
          <p:cNvSpPr txBox="1"/>
          <p:nvPr/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i="0" lang="en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Son </a:t>
            </a: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i="0" sz="32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 rot="485">
            <a:off x="5772768" y="1472400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enregistrer</a:t>
            </a:r>
            <a:b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son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9" name="Google Shape;32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1625" y="763525"/>
            <a:ext cx="519350" cy="5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00" y="1425399"/>
            <a:ext cx="3905426" cy="21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300" y="2933463"/>
            <a:ext cx="3940850" cy="5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4700" y="2948250"/>
            <a:ext cx="4459300" cy="50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2112"/>
              <a:t>Découvre la fonction des autres blocs.</a:t>
            </a:r>
            <a:endParaRPr sz="2112"/>
          </a:p>
        </p:txBody>
      </p:sp>
      <p:sp>
        <p:nvSpPr>
          <p:cNvPr id="338" name="Google Shape;338;p31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1"/>
          <p:cNvSpPr txBox="1"/>
          <p:nvPr/>
        </p:nvSpPr>
        <p:spPr>
          <a:xfrm rot="485">
            <a:off x="6542843" y="1825475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utiliser un temps de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pause</a:t>
            </a:r>
            <a:b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ou une boucle de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répétition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">
            <a:off x="6140252" y="25025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/>
          <p:nvPr/>
        </p:nvSpPr>
        <p:spPr>
          <a:xfrm>
            <a:off x="5408725" y="557800"/>
            <a:ext cx="1045800" cy="1045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1"/>
          <p:cNvSpPr/>
          <p:nvPr/>
        </p:nvSpPr>
        <p:spPr>
          <a:xfrm rot="5400000">
            <a:off x="5657274" y="907281"/>
            <a:ext cx="548700" cy="346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=</a:t>
            </a:r>
          </a:p>
        </p:txBody>
      </p:sp>
      <p:sp>
        <p:nvSpPr>
          <p:cNvPr id="343" name="Google Shape;343;p31"/>
          <p:cNvSpPr txBox="1"/>
          <p:nvPr/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i="0" lang="en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Contrôles </a:t>
            </a: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i="0" sz="32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Fin </a:t>
            </a:r>
            <a:r>
              <a:rPr lang="en">
                <a:solidFill>
                  <a:schemeClr val="dk2"/>
                </a:solidFill>
              </a:rPr>
              <a:t>&gt;</a:t>
            </a:r>
            <a:r>
              <a:rPr lang="en"/>
              <a:t> </a:t>
            </a:r>
            <a:endParaRPr/>
          </a:p>
        </p:txBody>
      </p:sp>
      <p:pic>
        <p:nvPicPr>
          <p:cNvPr id="349" name="Google Shape;3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50" y="2351100"/>
            <a:ext cx="3995851" cy="18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300" y="2861075"/>
            <a:ext cx="4484575" cy="5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2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2"/>
          <p:cNvSpPr txBox="1"/>
          <p:nvPr/>
        </p:nvSpPr>
        <p:spPr>
          <a:xfrm rot="356">
            <a:off x="5687600" y="1636100"/>
            <a:ext cx="2898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finir</a:t>
            </a:r>
            <a:b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un programme ou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changer de page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6752052" y="2430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/>
          <p:nvPr/>
        </p:nvSpPr>
        <p:spPr>
          <a:xfrm>
            <a:off x="7820285" y="1317300"/>
            <a:ext cx="37500" cy="65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4538" y="568325"/>
            <a:ext cx="748975" cy="7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On pratique.</a:t>
            </a:r>
            <a:endParaRPr sz="5900"/>
          </a:p>
        </p:txBody>
      </p:sp>
      <p:sp>
        <p:nvSpPr>
          <p:cNvPr id="361" name="Google Shape;361;p3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4"/>
          <p:cNvSpPr txBox="1"/>
          <p:nvPr>
            <p:ph type="title"/>
          </p:nvPr>
        </p:nvSpPr>
        <p:spPr>
          <a:xfrm>
            <a:off x="883375" y="683600"/>
            <a:ext cx="752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Programme un déplacement horizontal </a:t>
            </a:r>
            <a:endParaRPr/>
          </a:p>
        </p:txBody>
      </p:sp>
      <p:sp>
        <p:nvSpPr>
          <p:cNvPr id="368" name="Google Shape;368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34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722575" y="3667325"/>
            <a:ext cx="7016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 ces blocs pour réaliser un déplacement.</a:t>
            </a:r>
            <a:endParaRPr b="1" i="0" sz="5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4"/>
          <p:cNvSpPr/>
          <p:nvPr/>
        </p:nvSpPr>
        <p:spPr>
          <a:xfrm>
            <a:off x="3104825" y="2043426"/>
            <a:ext cx="1508349" cy="166267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"/>
          <p:cNvSpPr/>
          <p:nvPr/>
        </p:nvSpPr>
        <p:spPr>
          <a:xfrm>
            <a:off x="7358950" y="2297275"/>
            <a:ext cx="1248900" cy="76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580000" dist="5715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À quoi sert le nombre 5?</a:t>
            </a:r>
            <a:endParaRPr b="0" i="0" sz="7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75" name="Google Shape;37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1225" y="1555150"/>
            <a:ext cx="2575040" cy="9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4"/>
          <p:cNvSpPr/>
          <p:nvPr/>
        </p:nvSpPr>
        <p:spPr>
          <a:xfrm rot="-5400000">
            <a:off x="6222997" y="1995524"/>
            <a:ext cx="503504" cy="1363748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2. Programme un déplacement vertical</a:t>
            </a:r>
            <a:endParaRPr/>
          </a:p>
        </p:txBody>
      </p:sp>
      <p:sp>
        <p:nvSpPr>
          <p:cNvPr id="382" name="Google Shape;382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5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5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9266" y="1247850"/>
            <a:ext cx="2606609" cy="3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5"/>
          <p:cNvSpPr/>
          <p:nvPr/>
        </p:nvSpPr>
        <p:spPr>
          <a:xfrm>
            <a:off x="2778075" y="2297425"/>
            <a:ext cx="1908341" cy="148863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5"/>
          <p:cNvSpPr txBox="1"/>
          <p:nvPr/>
        </p:nvSpPr>
        <p:spPr>
          <a:xfrm>
            <a:off x="883375" y="3667325"/>
            <a:ext cx="3855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 ces blocs.</a:t>
            </a:r>
            <a:endParaRPr b="1" i="0" sz="5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900" y="1248825"/>
            <a:ext cx="2575550" cy="319160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6"/>
          <p:cNvSpPr/>
          <p:nvPr/>
        </p:nvSpPr>
        <p:spPr>
          <a:xfrm>
            <a:off x="883375" y="1608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1749225" y="1612200"/>
            <a:ext cx="134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8" name="Google Shape;398;p3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3. Programme un saut</a:t>
            </a:r>
            <a:endParaRPr/>
          </a:p>
        </p:txBody>
      </p:sp>
      <p:sp>
        <p:nvSpPr>
          <p:cNvPr id="399" name="Google Shape;399;p36"/>
          <p:cNvSpPr txBox="1"/>
          <p:nvPr/>
        </p:nvSpPr>
        <p:spPr>
          <a:xfrm>
            <a:off x="883375" y="4210425"/>
            <a:ext cx="39114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Peux-tu essayer d’autres blocs?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0" name="Google Shape;400;p36"/>
          <p:cNvSpPr txBox="1"/>
          <p:nvPr/>
        </p:nvSpPr>
        <p:spPr>
          <a:xfrm>
            <a:off x="6019150" y="1024675"/>
            <a:ext cx="24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endParaRPr b="0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6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3856075" y="2216100"/>
            <a:ext cx="1046601" cy="1257060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 txBox="1"/>
          <p:nvPr/>
        </p:nvSpPr>
        <p:spPr>
          <a:xfrm>
            <a:off x="801150" y="3721700"/>
            <a:ext cx="3855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 ces blocs.</a:t>
            </a:r>
            <a:endParaRPr b="1" i="0" sz="5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/>
              <a:t>ScratchJr, quoi?</a:t>
            </a:r>
            <a:endParaRPr sz="7200"/>
          </a:p>
        </p:txBody>
      </p:sp>
      <p:sp>
        <p:nvSpPr>
          <p:cNvPr id="192" name="Google Shape;192;p1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À TOI de JOUER !</a:t>
            </a:r>
            <a:endParaRPr sz="5900"/>
          </a:p>
        </p:txBody>
      </p:sp>
      <p:sp>
        <p:nvSpPr>
          <p:cNvPr id="410" name="Google Shape;410;p37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Réalise d’autres mini ou grands défis</a:t>
            </a:r>
            <a:endParaRPr/>
          </a:p>
        </p:txBody>
      </p:sp>
      <p:sp>
        <p:nvSpPr>
          <p:cNvPr id="416" name="Google Shape;416;p3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38"/>
          <p:cNvSpPr txBox="1"/>
          <p:nvPr/>
        </p:nvSpPr>
        <p:spPr>
          <a:xfrm>
            <a:off x="965150" y="1309550"/>
            <a:ext cx="67665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i="0" lang="en" sz="2800" u="sng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DU RÉCIT de l’ÉDUCATION PRÉSCOLAIRE</a:t>
            </a:r>
            <a:r>
              <a:rPr b="1" i="0" lang="en" sz="2800" u="sng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0" i="0" sz="2400" u="none" cap="none" strike="noStrike">
              <a:solidFill>
                <a:srgbClr val="2A71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3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51459" l="26139" r="51752" t="1390"/>
          <a:stretch/>
        </p:blipFill>
        <p:spPr>
          <a:xfrm>
            <a:off x="5058825" y="2257650"/>
            <a:ext cx="2057399" cy="17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5624" y="2257638"/>
            <a:ext cx="1060724" cy="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86350" y="1574347"/>
            <a:ext cx="399282" cy="3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>
            <a:hlinkClick r:id="rId9"/>
          </p:cNvPr>
          <p:cNvPicPr preferRelativeResize="0"/>
          <p:nvPr/>
        </p:nvPicPr>
        <p:blipFill rotWithShape="1">
          <a:blip r:embed="rId6">
            <a:alphaModFix/>
          </a:blip>
          <a:srcRect b="51458" l="75781" r="2108" t="1500"/>
          <a:stretch/>
        </p:blipFill>
        <p:spPr>
          <a:xfrm>
            <a:off x="1696475" y="2257650"/>
            <a:ext cx="2057351" cy="17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À TOI de CRÉER !</a:t>
            </a:r>
            <a:endParaRPr sz="5900"/>
          </a:p>
        </p:txBody>
      </p:sp>
      <p:sp>
        <p:nvSpPr>
          <p:cNvPr id="427" name="Google Shape;427;p3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title"/>
          </p:nvPr>
        </p:nvSpPr>
        <p:spPr>
          <a:xfrm>
            <a:off x="883375" y="683600"/>
            <a:ext cx="726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2600"/>
              <a:t>Crée un programme qui contient au moins…</a:t>
            </a:r>
            <a:endParaRPr sz="2600"/>
          </a:p>
        </p:txBody>
      </p:sp>
      <p:sp>
        <p:nvSpPr>
          <p:cNvPr id="433" name="Google Shape;433;p4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40"/>
          <p:cNvSpPr txBox="1"/>
          <p:nvPr/>
        </p:nvSpPr>
        <p:spPr>
          <a:xfrm>
            <a:off x="965150" y="1468950"/>
            <a:ext cx="67665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un sprite et un arrière-plan;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un déplacement d’un sprite;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un son enregistré;</a:t>
            </a:r>
            <a:endParaRPr b="0"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un autre élément de ton choix.</a:t>
            </a:r>
            <a:endParaRPr b="0"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Présentation de ScratchJr</a:t>
            </a:r>
            <a:endParaRPr/>
          </a:p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50" y="1223275"/>
            <a:ext cx="4510500" cy="340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89803"/>
              </a:srgbClr>
            </a:outerShdw>
          </a:effectLst>
        </p:spPr>
      </p:pic>
      <p:sp>
        <p:nvSpPr>
          <p:cNvPr id="200" name="Google Shape;200;p20"/>
          <p:cNvSpPr/>
          <p:nvPr/>
        </p:nvSpPr>
        <p:spPr>
          <a:xfrm>
            <a:off x="5582100" y="1716150"/>
            <a:ext cx="3205800" cy="22788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8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6259150" y="1951350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Connais-tu ScratchJr?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Observe l’image.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Que crois-tu qu’on peut faire avec ScratchJr?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96248">
            <a:off x="7593338" y="-55754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/>
          <p:nvPr/>
        </p:nvSpPr>
        <p:spPr>
          <a:xfrm>
            <a:off x="1821950" y="2296613"/>
            <a:ext cx="11709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La scène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238181">
            <a:off x="2453911" y="1805124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126250" y="27046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Les blocs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400005">
            <a:off x="970327" y="3128125"/>
            <a:ext cx="430900" cy="4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2885700" y="377032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Le script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5">
            <a:off x="3055977" y="4107850"/>
            <a:ext cx="430900" cy="4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L’interface de ScratchJr</a:t>
            </a:r>
            <a:endParaRPr sz="5900"/>
          </a:p>
        </p:txBody>
      </p:sp>
      <p:sp>
        <p:nvSpPr>
          <p:cNvPr id="217" name="Google Shape;217;p21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/>
        </p:nvSpPr>
        <p:spPr>
          <a:xfrm>
            <a:off x="6781350" y="1774250"/>
            <a:ext cx="2046900" cy="13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Pour connaître toutes les fonctionnalités, voir ce </a:t>
            </a:r>
            <a:r>
              <a:rPr b="0" i="0" lang="en" sz="1700" u="sng" cap="none" strike="noStrike">
                <a:solidFill>
                  <a:schemeClr val="hlink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/>
              </a:rPr>
              <a:t>tutoriel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2000" u="none" cap="none" strike="noStrike">
              <a:solidFill>
                <a:srgbClr val="FF99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900" y="398800"/>
            <a:ext cx="5047800" cy="3453900"/>
          </a:xfrm>
          <a:prstGeom prst="roundRect">
            <a:avLst>
              <a:gd fmla="val 5669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89803"/>
              </a:srgbClr>
            </a:outerShdw>
          </a:effectLst>
        </p:spPr>
      </p:pic>
      <p:sp>
        <p:nvSpPr>
          <p:cNvPr id="224" name="Google Shape;224;p22"/>
          <p:cNvSpPr txBox="1"/>
          <p:nvPr>
            <p:ph idx="1" type="subTitle"/>
          </p:nvPr>
        </p:nvSpPr>
        <p:spPr>
          <a:xfrm>
            <a:off x="1331875" y="4677300"/>
            <a:ext cx="774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100"/>
              <a:buNone/>
            </a:pPr>
            <a:r>
              <a:rPr lang="en"/>
              <a:t>Trouve le drapeau vert. Quelle est sa fonction selon toi ?</a:t>
            </a:r>
            <a:endParaRPr/>
          </a:p>
        </p:txBody>
      </p:sp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690" y="1232300"/>
            <a:ext cx="4057911" cy="301579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300" y="1127225"/>
            <a:ext cx="2350438" cy="22741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32" name="Google Shape;232;p23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personnages (sprites)</a:t>
            </a:r>
            <a:endParaRPr/>
          </a:p>
        </p:txBody>
      </p:sp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7210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6895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324625" y="28146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324625" y="3557400"/>
            <a:ext cx="13452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Appuyer et tenir pour supprimer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7546450" y="1992775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Choisir et confirmer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7785100" y="2994675"/>
            <a:ext cx="11376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Modifier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0" name="Google Shape;240;p23"/>
          <p:cNvSpPr/>
          <p:nvPr/>
        </p:nvSpPr>
        <p:spPr>
          <a:xfrm flipH="1" rot="5730860">
            <a:off x="1173485" y="2846651"/>
            <a:ext cx="1770456" cy="59650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 rot="-5657550">
            <a:off x="6556740" y="2107301"/>
            <a:ext cx="1727786" cy="636911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 rot="1648687">
            <a:off x="1350946" y="2551950"/>
            <a:ext cx="447503" cy="390608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 flipH="1" rot="1960488">
            <a:off x="7477909" y="1640637"/>
            <a:ext cx="769940" cy="16710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7499" y="1232300"/>
            <a:ext cx="3893274" cy="3016126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49" name="Google Shape;249;p2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arrière-plans</a:t>
            </a:r>
            <a:endParaRPr/>
          </a:p>
        </p:txBody>
      </p:sp>
      <p:sp>
        <p:nvSpPr>
          <p:cNvPr id="250" name="Google Shape;250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52" name="Google Shape;252;p24"/>
          <p:cNvSpPr/>
          <p:nvPr/>
        </p:nvSpPr>
        <p:spPr>
          <a:xfrm>
            <a:off x="1731400" y="22904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057270">
            <a:off x="2209577" y="1784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/>
          <p:nvPr/>
        </p:nvSpPr>
        <p:spPr>
          <a:xfrm>
            <a:off x="7033725" y="308750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Choisir et confirmer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7293327" y="850925"/>
            <a:ext cx="430900" cy="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3225" y="1648886"/>
            <a:ext cx="4284275" cy="2000621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62" name="Google Shape;262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 titre</a:t>
            </a:r>
            <a:endParaRPr/>
          </a:p>
        </p:txBody>
      </p:sp>
      <p:sp>
        <p:nvSpPr>
          <p:cNvPr id="263" name="Google Shape;263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6565875" y="1648875"/>
            <a:ext cx="3753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7785110" y="3864153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882988" y="2367563"/>
            <a:ext cx="12750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Modifier taille et couleurs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3460700" y="8895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5">
            <a:off x="3767777" y="1330962"/>
            <a:ext cx="430900" cy="43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5"/>
          <p:cNvCxnSpPr/>
          <p:nvPr/>
        </p:nvCxnSpPr>
        <p:spPr>
          <a:xfrm flipH="1">
            <a:off x="5383675" y="2768450"/>
            <a:ext cx="495900" cy="99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0" name="Google Shape;270;p25"/>
          <p:cNvCxnSpPr/>
          <p:nvPr/>
        </p:nvCxnSpPr>
        <p:spPr>
          <a:xfrm>
            <a:off x="7169100" y="2759425"/>
            <a:ext cx="631200" cy="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La programmation dans ScratchJr</a:t>
            </a:r>
            <a:endParaRPr sz="5900"/>
          </a:p>
        </p:txBody>
      </p:sp>
      <p:sp>
        <p:nvSpPr>
          <p:cNvPr id="276" name="Google Shape;276;p26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