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4C-48E7-B893-A33A2872F23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4C-48E7-B893-A33A2872F2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4C-48E7-B893-A33A2872F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8"/>
        <c:axId val="1019445808"/>
        <c:axId val="509701792"/>
      </c:barChart>
      <c:catAx>
        <c:axId val="101944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09701792"/>
        <c:crosses val="autoZero"/>
        <c:auto val="1"/>
        <c:lblAlgn val="ctr"/>
        <c:lblOffset val="100"/>
        <c:noMultiLvlLbl val="0"/>
      </c:catAx>
      <c:valAx>
        <c:axId val="509701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01944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86125636338198"/>
          <c:y val="0.11269655343768857"/>
          <c:w val="0.80744110172032335"/>
          <c:h val="0.7746068931246228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B4871"/>
            </a:solidFill>
            <a:ln>
              <a:solidFill>
                <a:srgbClr val="2B487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B4871"/>
              </a:solidFill>
              <a:ln>
                <a:solidFill>
                  <a:srgbClr val="2B487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11BB-442F-923A-F2187BB696A3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BB-442F-923A-F2187BB696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1BB-442F-923A-F2187BB696A3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BB-442F-923A-F2187BB696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28040464"/>
        <c:axId val="509907296"/>
      </c:barChart>
      <c:catAx>
        <c:axId val="92804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D9D9D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907296"/>
        <c:crosses val="autoZero"/>
        <c:auto val="1"/>
        <c:lblAlgn val="ctr"/>
        <c:lblOffset val="100"/>
        <c:noMultiLvlLbl val="0"/>
      </c:catAx>
      <c:valAx>
        <c:axId val="509907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804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6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886125636338198"/>
          <c:y val="0.11269655343768857"/>
          <c:w val="0.80744110172032335"/>
          <c:h val="0.7746068931246228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2B4871"/>
            </a:solidFill>
            <a:ln>
              <a:solidFill>
                <a:srgbClr val="2B487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A70-40FE-9535-4EE35A0046A0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70-40FE-9535-4EE35A0046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A70-40FE-9535-4EE35A0046A0}"/>
              </c:ext>
            </c:extLst>
          </c:dPt>
          <c:cat>
            <c:strRef>
              <c:f>Sheet1!$A$2</c:f>
              <c:strCache>
                <c:ptCount val="1"/>
                <c:pt idx="0">
                  <c:v>XX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70-40FE-9535-4EE35A004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28040464"/>
        <c:axId val="509907296"/>
      </c:barChart>
      <c:catAx>
        <c:axId val="928040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D9D9D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907296"/>
        <c:crosses val="autoZero"/>
        <c:auto val="1"/>
        <c:lblAlgn val="ctr"/>
        <c:lblOffset val="100"/>
        <c:noMultiLvlLbl val="0"/>
      </c:catAx>
      <c:valAx>
        <c:axId val="5099072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8040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6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FAF-45DC-9C02-DD880C6F49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AF-45DC-9C02-DD880C6F49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AF-45DC-9C02-DD880C6F49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FAF-45DC-9C02-DD880C6F49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FAF-45DC-9C02-DD880C6F498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FAF-45DC-9C02-DD880C6F498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FAF-45DC-9C02-DD880C6F498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FAF-45DC-9C02-DD880C6F498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FFAF-45DC-9C02-DD880C6F498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FFAF-45DC-9C02-DD880C6F498E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FFAF-45DC-9C02-DD880C6F498E}"/>
              </c:ext>
            </c:extLst>
          </c:dPt>
          <c:cat>
            <c:strRef>
              <c:f>Sheet1!$A$2:$A$12</c:f>
              <c:strCache>
                <c:ptCount val="3"/>
                <c:pt idx="0">
                  <c:v>xxx</c:v>
                </c:pt>
                <c:pt idx="1">
                  <c:v>xxx</c:v>
                </c:pt>
                <c:pt idx="2">
                  <c:v>xxx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FAF-45DC-9C02-DD880C6F4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ayout>
        <c:manualLayout>
          <c:xMode val="edge"/>
          <c:yMode val="edge"/>
          <c:x val="0.73746200583472044"/>
          <c:y val="0.33858780104552516"/>
          <c:w val="0.11655359242990973"/>
          <c:h val="0.330631559016457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2C4A6-F746-BD1A-212D-CE330199E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6A5AECD-BC17-9B58-21FA-36A41451A47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6A5AECD-BC17-9B58-21FA-36A41451A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3E7AC72-98B3-D306-FC7B-762A4C8A3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90CFD6D-0A09-13C8-0A12-7E406A817A7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7" name="Shape1_20220715_152516">
            <a:extLst>
              <a:ext uri="{FF2B5EF4-FFF2-40B4-BE49-F238E27FC236}">
                <a16:creationId xmlns:a16="http://schemas.microsoft.com/office/drawing/2014/main" id="{914FAE28-ABFE-DE1C-63ED-2738C3BE570B}"/>
              </a:ext>
            </a:extLst>
          </p:cNvPr>
          <p:cNvSpPr/>
          <p:nvPr/>
        </p:nvSpPr>
        <p:spPr>
          <a:xfrm>
            <a:off x="550226" y="1591386"/>
            <a:ext cx="6706701" cy="1961090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8" name="Shape0_20220715_152516">
            <a:extLst>
              <a:ext uri="{FF2B5EF4-FFF2-40B4-BE49-F238E27FC236}">
                <a16:creationId xmlns:a16="http://schemas.microsoft.com/office/drawing/2014/main" id="{3A6FFCFD-B163-92DB-C682-F431499DED8D}"/>
              </a:ext>
            </a:extLst>
          </p:cNvPr>
          <p:cNvSpPr/>
          <p:nvPr/>
        </p:nvSpPr>
        <p:spPr>
          <a:xfrm>
            <a:off x="7413863" y="1591386"/>
            <a:ext cx="4274178" cy="1961090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9" name="Shape0_20220516_185614">
            <a:extLst>
              <a:ext uri="{FF2B5EF4-FFF2-40B4-BE49-F238E27FC236}">
                <a16:creationId xmlns:a16="http://schemas.microsoft.com/office/drawing/2014/main" id="{BB813597-1A8E-5B61-410E-4520FCEB0B8A}"/>
              </a:ext>
            </a:extLst>
          </p:cNvPr>
          <p:cNvSpPr/>
          <p:nvPr/>
        </p:nvSpPr>
        <p:spPr>
          <a:xfrm>
            <a:off x="550226" y="1196446"/>
            <a:ext cx="6706701" cy="40281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53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537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60" name="Shape1_20220516_185614">
            <a:extLst>
              <a:ext uri="{FF2B5EF4-FFF2-40B4-BE49-F238E27FC236}">
                <a16:creationId xmlns:a16="http://schemas.microsoft.com/office/drawing/2014/main" id="{1582D8C5-AC2F-0C33-BED4-374C488A1610}"/>
              </a:ext>
            </a:extLst>
          </p:cNvPr>
          <p:cNvSpPr/>
          <p:nvPr/>
        </p:nvSpPr>
        <p:spPr>
          <a:xfrm>
            <a:off x="7413863" y="1196446"/>
            <a:ext cx="4274178" cy="40281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537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537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61" name="Shape1_20210204_150637">
            <a:extLst>
              <a:ext uri="{FF2B5EF4-FFF2-40B4-BE49-F238E27FC236}">
                <a16:creationId xmlns:a16="http://schemas.microsoft.com/office/drawing/2014/main" id="{7996E2AE-F2FF-F462-5F62-000932A60652}"/>
              </a:ext>
            </a:extLst>
          </p:cNvPr>
          <p:cNvGraphicFramePr/>
          <p:nvPr/>
        </p:nvGraphicFramePr>
        <p:xfrm>
          <a:off x="580006" y="1666291"/>
          <a:ext cx="6573837" cy="1811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2" name="Google Shape;1760;p42">
            <a:extLst>
              <a:ext uri="{FF2B5EF4-FFF2-40B4-BE49-F238E27FC236}">
                <a16:creationId xmlns:a16="http://schemas.microsoft.com/office/drawing/2014/main" id="{A42257C6-6ADB-39C3-A56D-F9A439D7829C}"/>
              </a:ext>
            </a:extLst>
          </p:cNvPr>
          <p:cNvSpPr/>
          <p:nvPr/>
        </p:nvSpPr>
        <p:spPr>
          <a:xfrm>
            <a:off x="8440559" y="2638065"/>
            <a:ext cx="411504" cy="67067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A1E28"/>
          </a:solidFill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3" name="Google Shape;1761;p42">
            <a:extLst>
              <a:ext uri="{FF2B5EF4-FFF2-40B4-BE49-F238E27FC236}">
                <a16:creationId xmlns:a16="http://schemas.microsoft.com/office/drawing/2014/main" id="{5A369A0D-49CE-94F3-09C1-380AF54193F5}"/>
              </a:ext>
            </a:extLst>
          </p:cNvPr>
          <p:cNvSpPr/>
          <p:nvPr/>
        </p:nvSpPr>
        <p:spPr>
          <a:xfrm rot="10800000" flipH="1">
            <a:off x="8440559" y="1873661"/>
            <a:ext cx="411504" cy="67067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24A148"/>
          </a:solidFill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16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4" name="Shape0_20220502_112004">
            <a:extLst>
              <a:ext uri="{FF2B5EF4-FFF2-40B4-BE49-F238E27FC236}">
                <a16:creationId xmlns:a16="http://schemas.microsoft.com/office/drawing/2014/main" id="{2B1F46AF-CDC8-4346-683E-3E8EE0027231}"/>
              </a:ext>
            </a:extLst>
          </p:cNvPr>
          <p:cNvSpPr txBox="1">
            <a:spLocks/>
          </p:cNvSpPr>
          <p:nvPr/>
        </p:nvSpPr>
        <p:spPr>
          <a:xfrm>
            <a:off x="7479364" y="2085910"/>
            <a:ext cx="943656" cy="36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5" name="Shape1_20220502_112004">
            <a:extLst>
              <a:ext uri="{FF2B5EF4-FFF2-40B4-BE49-F238E27FC236}">
                <a16:creationId xmlns:a16="http://schemas.microsoft.com/office/drawing/2014/main" id="{29A199CB-95CD-560D-8757-DC4D28BB9B0D}"/>
              </a:ext>
            </a:extLst>
          </p:cNvPr>
          <p:cNvSpPr txBox="1">
            <a:spLocks/>
          </p:cNvSpPr>
          <p:nvPr/>
        </p:nvSpPr>
        <p:spPr>
          <a:xfrm>
            <a:off x="7479364" y="1770827"/>
            <a:ext cx="943656" cy="269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0" bIns="44364" anchor="b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XX%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6" name="Shape2_20220502_112004">
            <a:extLst>
              <a:ext uri="{FF2B5EF4-FFF2-40B4-BE49-F238E27FC236}">
                <a16:creationId xmlns:a16="http://schemas.microsoft.com/office/drawing/2014/main" id="{F3880429-229C-B3D6-D88A-F7F78E0DFD75}"/>
              </a:ext>
            </a:extLst>
          </p:cNvPr>
          <p:cNvSpPr txBox="1">
            <a:spLocks/>
          </p:cNvSpPr>
          <p:nvPr/>
        </p:nvSpPr>
        <p:spPr>
          <a:xfrm>
            <a:off x="7479364" y="3132808"/>
            <a:ext cx="943656" cy="36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7" name="Shape3_20220502_112004">
            <a:extLst>
              <a:ext uri="{FF2B5EF4-FFF2-40B4-BE49-F238E27FC236}">
                <a16:creationId xmlns:a16="http://schemas.microsoft.com/office/drawing/2014/main" id="{7AB58316-A5A7-2D80-D409-C9B246799882}"/>
              </a:ext>
            </a:extLst>
          </p:cNvPr>
          <p:cNvSpPr txBox="1">
            <a:spLocks/>
          </p:cNvSpPr>
          <p:nvPr/>
        </p:nvSpPr>
        <p:spPr>
          <a:xfrm>
            <a:off x="7479364" y="2817725"/>
            <a:ext cx="943656" cy="269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0" bIns="44364" anchor="b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XX%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68" name="Shape2_20220715_152516">
            <a:extLst>
              <a:ext uri="{FF2B5EF4-FFF2-40B4-BE49-F238E27FC236}">
                <a16:creationId xmlns:a16="http://schemas.microsoft.com/office/drawing/2014/main" id="{87FF3E87-6E4D-A655-2804-E94F2AF1BE1B}"/>
              </a:ext>
            </a:extLst>
          </p:cNvPr>
          <p:cNvSpPr/>
          <p:nvPr/>
        </p:nvSpPr>
        <p:spPr>
          <a:xfrm>
            <a:off x="550235" y="4075842"/>
            <a:ext cx="11144184" cy="1675904"/>
          </a:xfrm>
          <a:prstGeom prst="rect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75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9" name="Shape2_20220516_185614">
            <a:extLst>
              <a:ext uri="{FF2B5EF4-FFF2-40B4-BE49-F238E27FC236}">
                <a16:creationId xmlns:a16="http://schemas.microsoft.com/office/drawing/2014/main" id="{28830090-C9E9-DB30-77A1-FF7E09F7200B}"/>
              </a:ext>
            </a:extLst>
          </p:cNvPr>
          <p:cNvSpPr/>
          <p:nvPr/>
        </p:nvSpPr>
        <p:spPr>
          <a:xfrm>
            <a:off x="550235" y="3680901"/>
            <a:ext cx="11144184" cy="402813"/>
          </a:xfrm>
          <a:prstGeom prst="rect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prstClr val="white"/>
              </a:buClr>
              <a:buSzPts val="1800"/>
              <a:buFontTx/>
              <a:buNone/>
              <a:tabLst/>
              <a:defRPr/>
            </a:pPr>
            <a:r>
              <a:rPr kumimoji="0" lang="en-US" sz="117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Title</a:t>
            </a:r>
            <a:endParaRPr kumimoji="0" sz="117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70" name="Google Shape;1721;p42">
            <a:extLst>
              <a:ext uri="{FF2B5EF4-FFF2-40B4-BE49-F238E27FC236}">
                <a16:creationId xmlns:a16="http://schemas.microsoft.com/office/drawing/2014/main" id="{71626A15-30FB-59BD-758F-A11F7F881956}"/>
              </a:ext>
            </a:extLst>
          </p:cNvPr>
          <p:cNvSpPr/>
          <p:nvPr/>
        </p:nvSpPr>
        <p:spPr>
          <a:xfrm>
            <a:off x="550235" y="4081560"/>
            <a:ext cx="11144184" cy="402813"/>
          </a:xfrm>
          <a:prstGeom prst="rect">
            <a:avLst/>
          </a:prstGeom>
          <a:solidFill>
            <a:schemeClr val="bg2">
              <a:alpha val="50000"/>
            </a:schemeClr>
          </a:solidFill>
          <a:ln w="9525" cap="flat" cmpd="sng" algn="ctr">
            <a:solidFill>
              <a:schemeClr val="bg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887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975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1" name="Shape2_20210204_150637">
            <a:extLst>
              <a:ext uri="{FF2B5EF4-FFF2-40B4-BE49-F238E27FC236}">
                <a16:creationId xmlns:a16="http://schemas.microsoft.com/office/drawing/2014/main" id="{D263DC17-2116-EA2F-6C2E-910A6EF7A0CC}"/>
              </a:ext>
            </a:extLst>
          </p:cNvPr>
          <p:cNvGraphicFramePr/>
          <p:nvPr/>
        </p:nvGraphicFramePr>
        <p:xfrm>
          <a:off x="9233180" y="4492264"/>
          <a:ext cx="2445470" cy="40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2" name="Shape4_20210204_150637">
            <a:extLst>
              <a:ext uri="{FF2B5EF4-FFF2-40B4-BE49-F238E27FC236}">
                <a16:creationId xmlns:a16="http://schemas.microsoft.com/office/drawing/2014/main" id="{4057AF43-5A71-91AF-8BD4-8D35F8DCC5EB}"/>
              </a:ext>
            </a:extLst>
          </p:cNvPr>
          <p:cNvGraphicFramePr/>
          <p:nvPr/>
        </p:nvGraphicFramePr>
        <p:xfrm>
          <a:off x="9233180" y="5178777"/>
          <a:ext cx="2445470" cy="40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73" name="Shape1_20220526_175303">
            <a:extLst>
              <a:ext uri="{FF2B5EF4-FFF2-40B4-BE49-F238E27FC236}">
                <a16:creationId xmlns:a16="http://schemas.microsoft.com/office/drawing/2014/main" id="{FD2C3018-D47C-9B4A-8243-05CF01426DB4}"/>
              </a:ext>
            </a:extLst>
          </p:cNvPr>
          <p:cNvSpPr txBox="1"/>
          <p:nvPr/>
        </p:nvSpPr>
        <p:spPr>
          <a:xfrm>
            <a:off x="550234" y="4171046"/>
            <a:ext cx="1487731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4" name="Shape2_20220526_175303">
            <a:extLst>
              <a:ext uri="{FF2B5EF4-FFF2-40B4-BE49-F238E27FC236}">
                <a16:creationId xmlns:a16="http://schemas.microsoft.com/office/drawing/2014/main" id="{B5657F07-EA1D-12EA-3BAC-52F00F1DF98C}"/>
              </a:ext>
            </a:extLst>
          </p:cNvPr>
          <p:cNvSpPr txBox="1"/>
          <p:nvPr/>
        </p:nvSpPr>
        <p:spPr>
          <a:xfrm>
            <a:off x="2267244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5" name="Shape3_20220526_175303">
            <a:extLst>
              <a:ext uri="{FF2B5EF4-FFF2-40B4-BE49-F238E27FC236}">
                <a16:creationId xmlns:a16="http://schemas.microsoft.com/office/drawing/2014/main" id="{74D698FA-5D5C-B15E-5717-FFE8D9C6A645}"/>
              </a:ext>
            </a:extLst>
          </p:cNvPr>
          <p:cNvSpPr txBox="1"/>
          <p:nvPr/>
        </p:nvSpPr>
        <p:spPr>
          <a:xfrm>
            <a:off x="3648727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6" name="Shape0_20220526_175303">
            <a:extLst>
              <a:ext uri="{FF2B5EF4-FFF2-40B4-BE49-F238E27FC236}">
                <a16:creationId xmlns:a16="http://schemas.microsoft.com/office/drawing/2014/main" id="{6E033E62-3BD1-AF8F-C06C-F668F8B8A38C}"/>
              </a:ext>
            </a:extLst>
          </p:cNvPr>
          <p:cNvSpPr txBox="1"/>
          <p:nvPr/>
        </p:nvSpPr>
        <p:spPr>
          <a:xfrm>
            <a:off x="5030212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7" name="Shape4_20220526_175303">
            <a:extLst>
              <a:ext uri="{FF2B5EF4-FFF2-40B4-BE49-F238E27FC236}">
                <a16:creationId xmlns:a16="http://schemas.microsoft.com/office/drawing/2014/main" id="{0838704E-EA5E-7AA2-3F6D-3A062B69ADD6}"/>
              </a:ext>
            </a:extLst>
          </p:cNvPr>
          <p:cNvSpPr txBox="1"/>
          <p:nvPr/>
        </p:nvSpPr>
        <p:spPr>
          <a:xfrm>
            <a:off x="6411695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8" name="Shape5_20220526_175303">
            <a:extLst>
              <a:ext uri="{FF2B5EF4-FFF2-40B4-BE49-F238E27FC236}">
                <a16:creationId xmlns:a16="http://schemas.microsoft.com/office/drawing/2014/main" id="{F61521D0-41C3-24AB-43D7-227C1E01904B}"/>
              </a:ext>
            </a:extLst>
          </p:cNvPr>
          <p:cNvSpPr txBox="1"/>
          <p:nvPr/>
        </p:nvSpPr>
        <p:spPr>
          <a:xfrm>
            <a:off x="7793179" y="4171047"/>
            <a:ext cx="1152204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79" name="Shape6_20220526_175303">
            <a:extLst>
              <a:ext uri="{FF2B5EF4-FFF2-40B4-BE49-F238E27FC236}">
                <a16:creationId xmlns:a16="http://schemas.microsoft.com/office/drawing/2014/main" id="{2705BFAC-BBCD-AE36-583B-EA59A2BF9801}"/>
              </a:ext>
            </a:extLst>
          </p:cNvPr>
          <p:cNvSpPr txBox="1"/>
          <p:nvPr/>
        </p:nvSpPr>
        <p:spPr>
          <a:xfrm>
            <a:off x="9263910" y="4171045"/>
            <a:ext cx="2338962" cy="239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4364" rIns="88752" bIns="44364" anchor="ctr" anchorCtr="0">
            <a:sp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0" name="Shape11_20220502_112004">
            <a:extLst>
              <a:ext uri="{FF2B5EF4-FFF2-40B4-BE49-F238E27FC236}">
                <a16:creationId xmlns:a16="http://schemas.microsoft.com/office/drawing/2014/main" id="{18B540C5-93C6-E0F7-9CAA-1FD82B10999D}"/>
              </a:ext>
            </a:extLst>
          </p:cNvPr>
          <p:cNvSpPr txBox="1"/>
          <p:nvPr/>
        </p:nvSpPr>
        <p:spPr>
          <a:xfrm>
            <a:off x="550234" y="4592827"/>
            <a:ext cx="1487731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1" name="Shape12_20220502_112004">
            <a:extLst>
              <a:ext uri="{FF2B5EF4-FFF2-40B4-BE49-F238E27FC236}">
                <a16:creationId xmlns:a16="http://schemas.microsoft.com/office/drawing/2014/main" id="{C32211DD-A43F-3C4D-2772-48932CB5EA5F}"/>
              </a:ext>
            </a:extLst>
          </p:cNvPr>
          <p:cNvSpPr txBox="1"/>
          <p:nvPr/>
        </p:nvSpPr>
        <p:spPr>
          <a:xfrm>
            <a:off x="2267244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2" name="Shape13_20220502_112004">
            <a:extLst>
              <a:ext uri="{FF2B5EF4-FFF2-40B4-BE49-F238E27FC236}">
                <a16:creationId xmlns:a16="http://schemas.microsoft.com/office/drawing/2014/main" id="{A9023D4A-3693-2E85-12D1-C01549CFDE1B}"/>
              </a:ext>
            </a:extLst>
          </p:cNvPr>
          <p:cNvSpPr txBox="1"/>
          <p:nvPr/>
        </p:nvSpPr>
        <p:spPr>
          <a:xfrm>
            <a:off x="3648727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3" name="Shape14_20220502_112004">
            <a:extLst>
              <a:ext uri="{FF2B5EF4-FFF2-40B4-BE49-F238E27FC236}">
                <a16:creationId xmlns:a16="http://schemas.microsoft.com/office/drawing/2014/main" id="{D2F3AF64-D18A-C395-B6C6-9D67710ABF0A}"/>
              </a:ext>
            </a:extLst>
          </p:cNvPr>
          <p:cNvSpPr txBox="1"/>
          <p:nvPr/>
        </p:nvSpPr>
        <p:spPr>
          <a:xfrm>
            <a:off x="5030212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4" name="Shape15_20220502_112004">
            <a:extLst>
              <a:ext uri="{FF2B5EF4-FFF2-40B4-BE49-F238E27FC236}">
                <a16:creationId xmlns:a16="http://schemas.microsoft.com/office/drawing/2014/main" id="{455544D9-4BF6-72B2-45B7-2C91E2417CA9}"/>
              </a:ext>
            </a:extLst>
          </p:cNvPr>
          <p:cNvSpPr txBox="1"/>
          <p:nvPr/>
        </p:nvSpPr>
        <p:spPr>
          <a:xfrm>
            <a:off x="6411695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5" name="Shape16_20220502_112004">
            <a:extLst>
              <a:ext uri="{FF2B5EF4-FFF2-40B4-BE49-F238E27FC236}">
                <a16:creationId xmlns:a16="http://schemas.microsoft.com/office/drawing/2014/main" id="{CFE88E4B-9346-57B9-D624-84235EE4437F}"/>
              </a:ext>
            </a:extLst>
          </p:cNvPr>
          <p:cNvSpPr txBox="1"/>
          <p:nvPr/>
        </p:nvSpPr>
        <p:spPr>
          <a:xfrm>
            <a:off x="7793179" y="4592827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6" name="Shape23_20220502_112004">
            <a:extLst>
              <a:ext uri="{FF2B5EF4-FFF2-40B4-BE49-F238E27FC236}">
                <a16:creationId xmlns:a16="http://schemas.microsoft.com/office/drawing/2014/main" id="{CA0DAD74-C25D-6805-2945-F997F020C90B}"/>
              </a:ext>
            </a:extLst>
          </p:cNvPr>
          <p:cNvSpPr txBox="1"/>
          <p:nvPr/>
        </p:nvSpPr>
        <p:spPr>
          <a:xfrm>
            <a:off x="550234" y="5284121"/>
            <a:ext cx="1487731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Insert Text Here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7" name="Shape24_20220502_112004">
            <a:extLst>
              <a:ext uri="{FF2B5EF4-FFF2-40B4-BE49-F238E27FC236}">
                <a16:creationId xmlns:a16="http://schemas.microsoft.com/office/drawing/2014/main" id="{2FCD9F12-9782-08C8-2D5C-2F71718F06E9}"/>
              </a:ext>
            </a:extLst>
          </p:cNvPr>
          <p:cNvSpPr txBox="1"/>
          <p:nvPr/>
        </p:nvSpPr>
        <p:spPr>
          <a:xfrm>
            <a:off x="2267244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8" name="Shape25_20220502_112004">
            <a:extLst>
              <a:ext uri="{FF2B5EF4-FFF2-40B4-BE49-F238E27FC236}">
                <a16:creationId xmlns:a16="http://schemas.microsoft.com/office/drawing/2014/main" id="{0095AC71-B744-3BA6-26A7-42A313ECAE57}"/>
              </a:ext>
            </a:extLst>
          </p:cNvPr>
          <p:cNvSpPr txBox="1"/>
          <p:nvPr/>
        </p:nvSpPr>
        <p:spPr>
          <a:xfrm>
            <a:off x="3648727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89" name="Shape26_20220502_112004">
            <a:extLst>
              <a:ext uri="{FF2B5EF4-FFF2-40B4-BE49-F238E27FC236}">
                <a16:creationId xmlns:a16="http://schemas.microsoft.com/office/drawing/2014/main" id="{28052B41-2DB2-5E27-884D-190CE308E9E5}"/>
              </a:ext>
            </a:extLst>
          </p:cNvPr>
          <p:cNvSpPr txBox="1"/>
          <p:nvPr/>
        </p:nvSpPr>
        <p:spPr>
          <a:xfrm>
            <a:off x="5030212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90" name="Shape27_20220502_112004">
            <a:extLst>
              <a:ext uri="{FF2B5EF4-FFF2-40B4-BE49-F238E27FC236}">
                <a16:creationId xmlns:a16="http://schemas.microsoft.com/office/drawing/2014/main" id="{3456A8EA-861D-B586-82D8-71D6F7C76DFE}"/>
              </a:ext>
            </a:extLst>
          </p:cNvPr>
          <p:cNvSpPr txBox="1"/>
          <p:nvPr/>
        </p:nvSpPr>
        <p:spPr>
          <a:xfrm>
            <a:off x="6411695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91" name="Shape28_20220502_112004">
            <a:extLst>
              <a:ext uri="{FF2B5EF4-FFF2-40B4-BE49-F238E27FC236}">
                <a16:creationId xmlns:a16="http://schemas.microsoft.com/office/drawing/2014/main" id="{77E4F3C8-CE82-3B5B-D444-612220C5E47D}"/>
              </a:ext>
            </a:extLst>
          </p:cNvPr>
          <p:cNvSpPr txBox="1"/>
          <p:nvPr/>
        </p:nvSpPr>
        <p:spPr>
          <a:xfrm>
            <a:off x="7793179" y="5284121"/>
            <a:ext cx="1152204" cy="220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8752" tIns="44364" rIns="88752" bIns="44364" anchor="ctr" anchorCtr="0">
            <a:no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92" name="Shape3_20220715_152509">
            <a:extLst>
              <a:ext uri="{FF2B5EF4-FFF2-40B4-BE49-F238E27FC236}">
                <a16:creationId xmlns:a16="http://schemas.microsoft.com/office/drawing/2014/main" id="{CAE3287D-C7AE-2F31-ED85-B285DA87F1BA}"/>
              </a:ext>
            </a:extLst>
          </p:cNvPr>
          <p:cNvCxnSpPr/>
          <p:nvPr/>
        </p:nvCxnSpPr>
        <p:spPr>
          <a:xfrm>
            <a:off x="2152599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3" name="Shape4_20220715_152509">
            <a:extLst>
              <a:ext uri="{FF2B5EF4-FFF2-40B4-BE49-F238E27FC236}">
                <a16:creationId xmlns:a16="http://schemas.microsoft.com/office/drawing/2014/main" id="{44740AF5-4F4A-26C2-6D45-BEDE3859AD6D}"/>
              </a:ext>
            </a:extLst>
          </p:cNvPr>
          <p:cNvCxnSpPr/>
          <p:nvPr/>
        </p:nvCxnSpPr>
        <p:spPr>
          <a:xfrm>
            <a:off x="3534082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Shape5_20220715_152509">
            <a:extLst>
              <a:ext uri="{FF2B5EF4-FFF2-40B4-BE49-F238E27FC236}">
                <a16:creationId xmlns:a16="http://schemas.microsoft.com/office/drawing/2014/main" id="{D094B16F-8B09-3253-1477-0744B485A4EC}"/>
              </a:ext>
            </a:extLst>
          </p:cNvPr>
          <p:cNvCxnSpPr/>
          <p:nvPr/>
        </p:nvCxnSpPr>
        <p:spPr>
          <a:xfrm>
            <a:off x="4915565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5" name="Shape6_20220715_152509">
            <a:extLst>
              <a:ext uri="{FF2B5EF4-FFF2-40B4-BE49-F238E27FC236}">
                <a16:creationId xmlns:a16="http://schemas.microsoft.com/office/drawing/2014/main" id="{713019F1-55F0-12BE-6D06-188925950EAF}"/>
              </a:ext>
            </a:extLst>
          </p:cNvPr>
          <p:cNvCxnSpPr/>
          <p:nvPr/>
        </p:nvCxnSpPr>
        <p:spPr>
          <a:xfrm>
            <a:off x="6297051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6" name="Shape7_20220715_152509">
            <a:extLst>
              <a:ext uri="{FF2B5EF4-FFF2-40B4-BE49-F238E27FC236}">
                <a16:creationId xmlns:a16="http://schemas.microsoft.com/office/drawing/2014/main" id="{F021FCF9-F314-9956-F122-05065367B48D}"/>
              </a:ext>
            </a:extLst>
          </p:cNvPr>
          <p:cNvCxnSpPr/>
          <p:nvPr/>
        </p:nvCxnSpPr>
        <p:spPr>
          <a:xfrm>
            <a:off x="7678537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7" name="Shape0_20220715_152509">
            <a:extLst>
              <a:ext uri="{FF2B5EF4-FFF2-40B4-BE49-F238E27FC236}">
                <a16:creationId xmlns:a16="http://schemas.microsoft.com/office/drawing/2014/main" id="{0B3C0D80-55A5-36ED-1797-5C3E92B906BA}"/>
              </a:ext>
            </a:extLst>
          </p:cNvPr>
          <p:cNvCxnSpPr/>
          <p:nvPr/>
        </p:nvCxnSpPr>
        <p:spPr>
          <a:xfrm>
            <a:off x="9060015" y="4592831"/>
            <a:ext cx="0" cy="108514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Shape3_20220502_105029">
            <a:extLst>
              <a:ext uri="{FF2B5EF4-FFF2-40B4-BE49-F238E27FC236}">
                <a16:creationId xmlns:a16="http://schemas.microsoft.com/office/drawing/2014/main" id="{D6B901D3-DAE4-E68E-D51F-54BDE2246BF7}"/>
              </a:ext>
            </a:extLst>
          </p:cNvPr>
          <p:cNvSpPr txBox="1"/>
          <p:nvPr/>
        </p:nvSpPr>
        <p:spPr>
          <a:xfrm>
            <a:off x="10030998" y="4635442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99" name="Google Shape;1767;p42">
            <a:extLst>
              <a:ext uri="{FF2B5EF4-FFF2-40B4-BE49-F238E27FC236}">
                <a16:creationId xmlns:a16="http://schemas.microsoft.com/office/drawing/2014/main" id="{1AB0E070-7E75-3B64-425E-8E98CD75B133}"/>
              </a:ext>
            </a:extLst>
          </p:cNvPr>
          <p:cNvSpPr txBox="1"/>
          <p:nvPr/>
        </p:nvSpPr>
        <p:spPr>
          <a:xfrm>
            <a:off x="10929433" y="4635442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00" name="Shape5_20220502_105029">
            <a:extLst>
              <a:ext uri="{FF2B5EF4-FFF2-40B4-BE49-F238E27FC236}">
                <a16:creationId xmlns:a16="http://schemas.microsoft.com/office/drawing/2014/main" id="{9F7EABE9-256B-855E-5C2F-039ECD433436}"/>
              </a:ext>
            </a:extLst>
          </p:cNvPr>
          <p:cNvSpPr txBox="1"/>
          <p:nvPr/>
        </p:nvSpPr>
        <p:spPr>
          <a:xfrm>
            <a:off x="10250501" y="5321955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101" name="Google Shape;1771;p42">
            <a:extLst>
              <a:ext uri="{FF2B5EF4-FFF2-40B4-BE49-F238E27FC236}">
                <a16:creationId xmlns:a16="http://schemas.microsoft.com/office/drawing/2014/main" id="{F62897C0-8504-DC30-C3A2-5E579E8ED801}"/>
              </a:ext>
            </a:extLst>
          </p:cNvPr>
          <p:cNvSpPr txBox="1"/>
          <p:nvPr/>
        </p:nvSpPr>
        <p:spPr>
          <a:xfrm>
            <a:off x="11148935" y="5321955"/>
            <a:ext cx="303412" cy="15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89969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75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XXX</a:t>
            </a:r>
            <a:endParaRPr kumimoji="0" sz="975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cxnSp>
        <p:nvCxnSpPr>
          <p:cNvPr id="102" name="Shape3_20220715_152516">
            <a:extLst>
              <a:ext uri="{FF2B5EF4-FFF2-40B4-BE49-F238E27FC236}">
                <a16:creationId xmlns:a16="http://schemas.microsoft.com/office/drawing/2014/main" id="{55EB8494-9F03-3BB6-7187-46B189F5DAC4}"/>
              </a:ext>
            </a:extLst>
          </p:cNvPr>
          <p:cNvCxnSpPr/>
          <p:nvPr/>
        </p:nvCxnSpPr>
        <p:spPr>
          <a:xfrm>
            <a:off x="2152599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3" name="Shape4_20220715_152516">
            <a:extLst>
              <a:ext uri="{FF2B5EF4-FFF2-40B4-BE49-F238E27FC236}">
                <a16:creationId xmlns:a16="http://schemas.microsoft.com/office/drawing/2014/main" id="{010EE6A7-5FE4-5B6B-DCBB-158B20F1BEF6}"/>
              </a:ext>
            </a:extLst>
          </p:cNvPr>
          <p:cNvCxnSpPr/>
          <p:nvPr/>
        </p:nvCxnSpPr>
        <p:spPr>
          <a:xfrm>
            <a:off x="3534082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4" name="Shape5_20220715_152516">
            <a:extLst>
              <a:ext uri="{FF2B5EF4-FFF2-40B4-BE49-F238E27FC236}">
                <a16:creationId xmlns:a16="http://schemas.microsoft.com/office/drawing/2014/main" id="{129A2135-6EEA-07E4-7349-EF01629C211C}"/>
              </a:ext>
            </a:extLst>
          </p:cNvPr>
          <p:cNvCxnSpPr/>
          <p:nvPr/>
        </p:nvCxnSpPr>
        <p:spPr>
          <a:xfrm>
            <a:off x="4915565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5" name="Shape6_20220715_152516">
            <a:extLst>
              <a:ext uri="{FF2B5EF4-FFF2-40B4-BE49-F238E27FC236}">
                <a16:creationId xmlns:a16="http://schemas.microsoft.com/office/drawing/2014/main" id="{CEC9FEBB-4C8D-B5C2-49E6-8BB39EF4C663}"/>
              </a:ext>
            </a:extLst>
          </p:cNvPr>
          <p:cNvCxnSpPr/>
          <p:nvPr/>
        </p:nvCxnSpPr>
        <p:spPr>
          <a:xfrm>
            <a:off x="6297051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6" name="Shape7_20220715_152516">
            <a:extLst>
              <a:ext uri="{FF2B5EF4-FFF2-40B4-BE49-F238E27FC236}">
                <a16:creationId xmlns:a16="http://schemas.microsoft.com/office/drawing/2014/main" id="{09785E0D-8F57-6BD4-0632-ABD59AE72C74}"/>
              </a:ext>
            </a:extLst>
          </p:cNvPr>
          <p:cNvCxnSpPr/>
          <p:nvPr/>
        </p:nvCxnSpPr>
        <p:spPr>
          <a:xfrm>
            <a:off x="7678537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" name="Shape8_20220715_152516">
            <a:extLst>
              <a:ext uri="{FF2B5EF4-FFF2-40B4-BE49-F238E27FC236}">
                <a16:creationId xmlns:a16="http://schemas.microsoft.com/office/drawing/2014/main" id="{5C7D5C3A-9B69-13CA-33E2-B83A162DEEC4}"/>
              </a:ext>
            </a:extLst>
          </p:cNvPr>
          <p:cNvCxnSpPr/>
          <p:nvPr/>
        </p:nvCxnSpPr>
        <p:spPr>
          <a:xfrm>
            <a:off x="9060015" y="4147405"/>
            <a:ext cx="0" cy="271129"/>
          </a:xfrm>
          <a:prstGeom prst="straightConnector1">
            <a:avLst/>
          </a:prstGeom>
          <a:noFill/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08" name="Shape5_20210204_150637">
            <a:extLst>
              <a:ext uri="{FF2B5EF4-FFF2-40B4-BE49-F238E27FC236}">
                <a16:creationId xmlns:a16="http://schemas.microsoft.com/office/drawing/2014/main" id="{BB1C28C1-2B4B-3AB1-CF14-D8BDFFA1562B}"/>
              </a:ext>
            </a:extLst>
          </p:cNvPr>
          <p:cNvGraphicFramePr/>
          <p:nvPr/>
        </p:nvGraphicFramePr>
        <p:xfrm>
          <a:off x="8500358" y="1643896"/>
          <a:ext cx="3110346" cy="1837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9566592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ew palett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1F54"/>
    </a:accent1>
    <a:accent2>
      <a:srgbClr val="054990"/>
    </a:accent2>
    <a:accent3>
      <a:srgbClr val="3F7CB2"/>
    </a:accent3>
    <a:accent4>
      <a:srgbClr val="81A4CC"/>
    </a:accent4>
    <a:accent5>
      <a:srgbClr val="034078"/>
    </a:accent5>
    <a:accent6>
      <a:srgbClr val="000000"/>
    </a:accent6>
    <a:hlink>
      <a:srgbClr val="0563C1"/>
    </a:hlink>
    <a:folHlink>
      <a:srgbClr val="954F7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ew palett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1F54"/>
    </a:accent1>
    <a:accent2>
      <a:srgbClr val="054990"/>
    </a:accent2>
    <a:accent3>
      <a:srgbClr val="3F7CB2"/>
    </a:accent3>
    <a:accent4>
      <a:srgbClr val="81A4CC"/>
    </a:accent4>
    <a:accent5>
      <a:srgbClr val="034078"/>
    </a:accent5>
    <a:accent6>
      <a:srgbClr val="000000"/>
    </a:accent6>
    <a:hlink>
      <a:srgbClr val="0563C1"/>
    </a:hlink>
    <a:folHlink>
      <a:srgbClr val="954F7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</TotalTime>
  <Words>59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Clustered Column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450</cp:revision>
  <dcterms:created xsi:type="dcterms:W3CDTF">2021-03-31T02:49:57Z</dcterms:created>
  <dcterms:modified xsi:type="dcterms:W3CDTF">2025-10-16T10:50:06Z</dcterms:modified>
  <cp:category/>
</cp:coreProperties>
</file>