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823E6EF-37C8-44A8-A46E-7FB5739A7D08}">
  <a:tblStyle styleId="{E823E6EF-37C8-44A8-A46E-7FB5739A7D0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31566a5ff9_0_18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31566a5ff9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564945" y="9196826"/>
            <a:ext cx="6653170" cy="378150"/>
            <a:chOff x="931000" y="3282475"/>
            <a:chExt cx="6317100" cy="378150"/>
          </a:xfrm>
        </p:grpSpPr>
        <p:sp>
          <p:nvSpPr>
            <p:cNvPr id="55" name="Google Shape;55;p13"/>
            <p:cNvSpPr txBox="1"/>
            <p:nvPr/>
          </p:nvSpPr>
          <p:spPr>
            <a:xfrm>
              <a:off x="931000" y="3438325"/>
              <a:ext cx="63171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Can you build a chain reaction machine?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755800" y="2050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{E823E6EF-37C8-44A8-A46E-7FB5739A7D08}</a:tableStyleId>
              </a:tblPr>
              <a:tblGrid>
                <a:gridCol w="1388825"/>
                <a:gridCol w="4882625"/>
              </a:tblGrid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chain reaction</a:t>
                      </a:r>
                      <a:r>
                        <a:rPr b="1" lang="en" sz="1200"/>
                        <a:t> machine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000000"/>
                          </a:solidFill>
                        </a:rPr>
                        <a:t>a machine that uses a series of energy transfers, such as one domino knocking over a line of dominoes</a:t>
                      </a:r>
                      <a:endParaRPr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energy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the ability to do an action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energy transfer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when energy travels from one place to another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engineer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person who uses science to come up with solutions to problems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experiment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test used to discover new information about a question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stored energy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energy that is not in use, but is saved inside something, such as batteries or rubber bands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13702" y="860625"/>
            <a:ext cx="53904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Can you build a chain reaction machine?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60" name="Google Shape;60;p13"/>
          <p:cNvCxnSpPr/>
          <p:nvPr/>
        </p:nvCxnSpPr>
        <p:spPr>
          <a:xfrm>
            <a:off x="497077" y="1741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" name="Google Shape;61;p13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