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3D32817-CD14-4C06-BCDB-663B8D6809A9}">
  <a:tblStyle styleId="{83D32817-CD14-4C06-BCDB-663B8D6809A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you build a chain reaction machine?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{83D32817-CD14-4C06-BCDB-663B8D6809A9}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chain reaction</a:t>
                      </a:r>
                      <a:r>
                        <a:rPr b="1" lang="en" sz="1200"/>
                        <a:t> machine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a machine that uses a series of energy transfers, such as one domino knocking over a line of dominoes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ability to do an action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energy transfer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energy travels from one place to another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stored energy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energy that is not in use, but is saved inside something, such as batteries or rubber bands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you build a chain reaction machine?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