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B1F4750-5643-4529-A506-931A11845A6E}">
  <a:tblStyle styleId="{FB1F4750-5643-4529-A506-931A11845A6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Can you build a chain reaction machine?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{FB1F4750-5643-4529-A506-931A11845A6E}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chain reaction</a:t>
                      </a:r>
                      <a:r>
                        <a:rPr b="1" lang="en" sz="1200"/>
                        <a:t> machine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0000"/>
                          </a:solidFill>
                        </a:rPr>
                        <a:t>a machine that uses a series of energy transfers, such as one domino knocking over a line of dominoes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energy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the ability to do an action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energy transfer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when energy travels from one place to another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engineer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person who uses science to come up with solutions to problems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experiment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test used to discover new information about a question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stored energy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energy that is not in use, but is saved inside something, such as batteries or rubber bands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Can you build a chain reaction machine?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