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Lst>
  <p:sldSz cy="13716000" cx="24387025"/>
  <p:notesSz cx="13716000" cy="24387025"/>
  <p:embeddedFontLst>
    <p:embeddedFont>
      <p:font typeface="Zen Dots"/>
      <p:regular r:id="rId29"/>
    </p:embeddedFont>
    <p:embeddedFont>
      <p:font typeface="Lato"/>
      <p:regular r:id="rId30"/>
      <p:bold r:id="rId31"/>
      <p:italic r:id="rId32"/>
      <p:boldItalic r:id="rId33"/>
    </p:embeddedFont>
    <p:embeddedFont>
      <p:font typeface="Inter"/>
      <p:regular r:id="rId34"/>
      <p:bold r:id="rId35"/>
    </p:embeddedFont>
    <p:embeddedFont>
      <p:font typeface="DM Sans"/>
      <p:bold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8" roundtripDataSignature="AMtx7mjLzoYerssnI1q7P+18r6pbqhbsr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ZenDots-regular.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Lato-bold.fntdata"/><Relationship Id="rId30" Type="http://schemas.openxmlformats.org/officeDocument/2006/relationships/font" Target="fonts/Lato-regular.fntdata"/><Relationship Id="rId11" Type="http://schemas.openxmlformats.org/officeDocument/2006/relationships/slide" Target="slides/slide7.xml"/><Relationship Id="rId33" Type="http://schemas.openxmlformats.org/officeDocument/2006/relationships/font" Target="fonts/Lato-boldItalic.fntdata"/><Relationship Id="rId10" Type="http://schemas.openxmlformats.org/officeDocument/2006/relationships/slide" Target="slides/slide6.xml"/><Relationship Id="rId32" Type="http://schemas.openxmlformats.org/officeDocument/2006/relationships/font" Target="fonts/Lato-italic.fntdata"/><Relationship Id="rId13" Type="http://schemas.openxmlformats.org/officeDocument/2006/relationships/slide" Target="slides/slide9.xml"/><Relationship Id="rId35" Type="http://schemas.openxmlformats.org/officeDocument/2006/relationships/font" Target="fonts/Inter-bold.fntdata"/><Relationship Id="rId12" Type="http://schemas.openxmlformats.org/officeDocument/2006/relationships/slide" Target="slides/slide8.xml"/><Relationship Id="rId34" Type="http://schemas.openxmlformats.org/officeDocument/2006/relationships/font" Target="fonts/Inter-regular.fntdata"/><Relationship Id="rId15" Type="http://schemas.openxmlformats.org/officeDocument/2006/relationships/slide" Target="slides/slide11.xml"/><Relationship Id="rId37" Type="http://schemas.openxmlformats.org/officeDocument/2006/relationships/font" Target="fonts/DMSans-boldItalic.fntdata"/><Relationship Id="rId14" Type="http://schemas.openxmlformats.org/officeDocument/2006/relationships/slide" Target="slides/slide10.xml"/><Relationship Id="rId36" Type="http://schemas.openxmlformats.org/officeDocument/2006/relationships/font" Target="fonts/DMSans-bold.fntdata"/><Relationship Id="rId17" Type="http://schemas.openxmlformats.org/officeDocument/2006/relationships/slide" Target="slides/slide13.xml"/><Relationship Id="rId16" Type="http://schemas.openxmlformats.org/officeDocument/2006/relationships/slide" Target="slides/slide12.xml"/><Relationship Id="rId38" Type="http://customschemas.google.com/relationships/presentationmetadata" Target="meta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c2526f163e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c2526f163e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c2526f163e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2c2526f163e_0_1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3" name="Google Shape;213;g2c2526f163e_0_19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4" name="Google Shape;214;g2c2526f163e_0_19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2c2526f163e_0_2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9" name="Google Shape;239;g2c2526f163e_0_2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0" name="Google Shape;240;g2c2526f163e_0_2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2c2526f163e_0_2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6" name="Google Shape;306;g2c2526f163e_0_28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7" name="Google Shape;307;g2c2526f163e_0_28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2c2526f163e_0_3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0" name="Google Shape;330;g2c2526f163e_0_3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1" name="Google Shape;331;g2c2526f163e_0_30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2c2526f163e_0_3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4" name="Google Shape;344;g2c2526f163e_0_3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5" name="Google Shape;345;g2c2526f163e_0_3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2c2526f163e_0_3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3" name="Google Shape;373;g2c2526f163e_0_3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4" name="Google Shape;374;g2c2526f163e_0_34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2c2526f163e_0_4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0" name="Google Shape;440;g2c2526f163e_0_4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1" name="Google Shape;441;g2c2526f163e_0_4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2c2526f163e_0_4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6" name="Google Shape;456;g2c2526f163e_0_4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7" name="Google Shape;457;g2c2526f163e_0_4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2c2526f163e_0_4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3" name="Google Shape;473;g2c2526f163e_0_4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4" name="Google Shape;474;g2c2526f163e_0_4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2c2526f163e_0_4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0" name="Google Shape;490;g2c2526f163e_0_4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1" name="Google Shape;491;g2c2526f163e_0_45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 name="Shape 23"/>
        <p:cNvGrpSpPr/>
        <p:nvPr/>
      </p:nvGrpSpPr>
      <p:grpSpPr>
        <a:xfrm>
          <a:off x="0" y="0"/>
          <a:ext cx="0" cy="0"/>
          <a:chOff x="0" y="0"/>
          <a:chExt cx="0" cy="0"/>
        </a:xfrm>
      </p:grpSpPr>
      <p:sp>
        <p:nvSpPr>
          <p:cNvPr id="24" name="Google Shape;24;g2c2526f163e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 name="Google Shape;25;g2c2526f163e_0_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 name="Google Shape;26;g2c2526f163e_0_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2c2526f163e_0_4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9" name="Google Shape;499;g2c2526f163e_0_4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0" name="Google Shape;500;g2c2526f163e_0_46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g2c2526f163e_0_5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4" name="Google Shape;534;g2c2526f163e_0_50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5" name="Google Shape;535;g2c2526f163e_0_50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g2c2526f163e_0_5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7" name="Google Shape;557;g2c2526f163e_0_5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8" name="Google Shape;558;g2c2526f163e_0_5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g2c2526f163e_0_5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4" name="Google Shape;594;g2c2526f163e_0_5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5" name="Google Shape;595;g2c2526f163e_0_55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g2c2526f163e_0_5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2" name="Google Shape;622;g2c2526f163e_0_58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3" name="Google Shape;623;g2c2526f163e_0_58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 name="Shape 34"/>
        <p:cNvGrpSpPr/>
        <p:nvPr/>
      </p:nvGrpSpPr>
      <p:grpSpPr>
        <a:xfrm>
          <a:off x="0" y="0"/>
          <a:ext cx="0" cy="0"/>
          <a:chOff x="0" y="0"/>
          <a:chExt cx="0" cy="0"/>
        </a:xfrm>
      </p:grpSpPr>
      <p:sp>
        <p:nvSpPr>
          <p:cNvPr id="35" name="Google Shape;35;g2c2526f163e_0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 name="Google Shape;36;g2c2526f163e_0_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 name="Google Shape;37;g2c2526f163e_0_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2c2526f163e_0_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 name="Google Shape;89;g2c2526f163e_0_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 name="Google Shape;90;g2c2526f163e_0_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2c2526f163e_0_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 name="Google Shape;101;g2c2526f163e_0_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 name="Google Shape;102;g2c2526f163e_0_8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2c2526f163e_0_1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 name="Google Shape;121;g2c2526f163e_0_10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2" name="Google Shape;122;g2c2526f163e_0_10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2c2526f163e_0_1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 name="Google Shape;148;g2c2526f163e_0_1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9" name="Google Shape;149;g2c2526f163e_0_1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c2526f163e_0_1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 name="Google Shape;161;g2c2526f163e_0_1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2" name="Google Shape;162;g2c2526f163e_0_14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2c2526f163e_0_1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8" name="Google Shape;178;g2c2526f163e_0_1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9" name="Google Shape;179;g2c2526f163e_0_15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3.png"/><Relationship Id="rId4" Type="http://schemas.openxmlformats.org/officeDocument/2006/relationships/image" Target="../media/image19.png"/><Relationship Id="rId5"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9.png"/><Relationship Id="rId4" Type="http://schemas.openxmlformats.org/officeDocument/2006/relationships/image" Target="../media/image5.png"/><Relationship Id="rId5" Type="http://schemas.openxmlformats.org/officeDocument/2006/relationships/image" Target="../media/image34.png"/><Relationship Id="rId6" Type="http://schemas.openxmlformats.org/officeDocument/2006/relationships/image" Target="../media/image33.png"/><Relationship Id="rId7" Type="http://schemas.openxmlformats.org/officeDocument/2006/relationships/image" Target="../media/image3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2.png"/><Relationship Id="rId4" Type="http://schemas.openxmlformats.org/officeDocument/2006/relationships/image" Target="../media/image5.png"/><Relationship Id="rId11" Type="http://schemas.openxmlformats.org/officeDocument/2006/relationships/image" Target="../media/image50.png"/><Relationship Id="rId10" Type="http://schemas.openxmlformats.org/officeDocument/2006/relationships/image" Target="../media/image49.png"/><Relationship Id="rId9" Type="http://schemas.openxmlformats.org/officeDocument/2006/relationships/image" Target="../media/image44.png"/><Relationship Id="rId5" Type="http://schemas.openxmlformats.org/officeDocument/2006/relationships/image" Target="../media/image99.png"/><Relationship Id="rId6" Type="http://schemas.openxmlformats.org/officeDocument/2006/relationships/image" Target="../media/image64.png"/><Relationship Id="rId7" Type="http://schemas.openxmlformats.org/officeDocument/2006/relationships/image" Target="../media/image45.png"/><Relationship Id="rId8"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84.png"/><Relationship Id="rId4" Type="http://schemas.openxmlformats.org/officeDocument/2006/relationships/image" Target="../media/image5.png"/><Relationship Id="rId5" Type="http://schemas.openxmlformats.org/officeDocument/2006/relationships/image" Target="../media/image6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3.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2.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20" Type="http://schemas.openxmlformats.org/officeDocument/2006/relationships/image" Target="../media/image74.png"/><Relationship Id="rId22" Type="http://schemas.openxmlformats.org/officeDocument/2006/relationships/image" Target="../media/image82.png"/><Relationship Id="rId21" Type="http://schemas.openxmlformats.org/officeDocument/2006/relationships/image" Target="../media/image79.png"/><Relationship Id="rId24" Type="http://schemas.openxmlformats.org/officeDocument/2006/relationships/image" Target="../media/image72.png"/><Relationship Id="rId23" Type="http://schemas.openxmlformats.org/officeDocument/2006/relationships/image" Target="../media/image76.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9.png"/><Relationship Id="rId4" Type="http://schemas.openxmlformats.org/officeDocument/2006/relationships/image" Target="../media/image5.png"/><Relationship Id="rId9" Type="http://schemas.openxmlformats.org/officeDocument/2006/relationships/image" Target="../media/image61.png"/><Relationship Id="rId26" Type="http://schemas.openxmlformats.org/officeDocument/2006/relationships/image" Target="../media/image87.png"/><Relationship Id="rId25" Type="http://schemas.openxmlformats.org/officeDocument/2006/relationships/image" Target="../media/image80.png"/><Relationship Id="rId28" Type="http://schemas.openxmlformats.org/officeDocument/2006/relationships/image" Target="../media/image81.png"/><Relationship Id="rId27" Type="http://schemas.openxmlformats.org/officeDocument/2006/relationships/image" Target="../media/image73.png"/><Relationship Id="rId5" Type="http://schemas.openxmlformats.org/officeDocument/2006/relationships/image" Target="../media/image62.png"/><Relationship Id="rId6" Type="http://schemas.openxmlformats.org/officeDocument/2006/relationships/image" Target="../media/image68.png"/><Relationship Id="rId7" Type="http://schemas.openxmlformats.org/officeDocument/2006/relationships/image" Target="../media/image58.png"/><Relationship Id="rId8" Type="http://schemas.openxmlformats.org/officeDocument/2006/relationships/image" Target="../media/image59.png"/><Relationship Id="rId11" Type="http://schemas.openxmlformats.org/officeDocument/2006/relationships/image" Target="../media/image63.png"/><Relationship Id="rId10" Type="http://schemas.openxmlformats.org/officeDocument/2006/relationships/image" Target="../media/image71.png"/><Relationship Id="rId13" Type="http://schemas.openxmlformats.org/officeDocument/2006/relationships/image" Target="../media/image65.png"/><Relationship Id="rId12" Type="http://schemas.openxmlformats.org/officeDocument/2006/relationships/image" Target="../media/image60.png"/><Relationship Id="rId15" Type="http://schemas.openxmlformats.org/officeDocument/2006/relationships/image" Target="../media/image75.png"/><Relationship Id="rId14" Type="http://schemas.openxmlformats.org/officeDocument/2006/relationships/image" Target="../media/image70.png"/><Relationship Id="rId17" Type="http://schemas.openxmlformats.org/officeDocument/2006/relationships/image" Target="../media/image95.png"/><Relationship Id="rId16" Type="http://schemas.openxmlformats.org/officeDocument/2006/relationships/image" Target="../media/image96.png"/><Relationship Id="rId19" Type="http://schemas.openxmlformats.org/officeDocument/2006/relationships/image" Target="../media/image83.png"/><Relationship Id="rId18" Type="http://schemas.openxmlformats.org/officeDocument/2006/relationships/image" Target="../media/image7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3.png"/><Relationship Id="rId4" Type="http://schemas.openxmlformats.org/officeDocument/2006/relationships/image" Target="../media/image5.png"/><Relationship Id="rId5" Type="http://schemas.openxmlformats.org/officeDocument/2006/relationships/image" Target="../media/image85.png"/><Relationship Id="rId6" Type="http://schemas.openxmlformats.org/officeDocument/2006/relationships/image" Target="../media/image10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2.png"/><Relationship Id="rId4" Type="http://schemas.openxmlformats.org/officeDocument/2006/relationships/image" Target="../media/image5.png"/><Relationship Id="rId5" Type="http://schemas.openxmlformats.org/officeDocument/2006/relationships/image" Target="../media/image91.png"/><Relationship Id="rId6" Type="http://schemas.openxmlformats.org/officeDocument/2006/relationships/image" Target="../media/image10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84.png"/><Relationship Id="rId4" Type="http://schemas.openxmlformats.org/officeDocument/2006/relationships/image" Target="../media/image5.png"/><Relationship Id="rId5" Type="http://schemas.openxmlformats.org/officeDocument/2006/relationships/image" Target="../media/image98.png"/><Relationship Id="rId6" Type="http://schemas.openxmlformats.org/officeDocument/2006/relationships/image" Target="../media/image10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14.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3.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3.png"/><Relationship Id="rId4" Type="http://schemas.openxmlformats.org/officeDocument/2006/relationships/image" Target="../media/image5.png"/><Relationship Id="rId5" Type="http://schemas.openxmlformats.org/officeDocument/2006/relationships/image" Target="../media/image121.png"/><Relationship Id="rId6" Type="http://schemas.openxmlformats.org/officeDocument/2006/relationships/image" Target="../media/image1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2.png"/><Relationship Id="rId4" Type="http://schemas.openxmlformats.org/officeDocument/2006/relationships/image" Target="../media/image5.png"/><Relationship Id="rId5" Type="http://schemas.openxmlformats.org/officeDocument/2006/relationships/image" Target="../media/image10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9.png"/><Relationship Id="rId4" Type="http://schemas.openxmlformats.org/officeDocument/2006/relationships/image" Target="../media/image5.png"/><Relationship Id="rId9" Type="http://schemas.openxmlformats.org/officeDocument/2006/relationships/image" Target="../media/image125.png"/><Relationship Id="rId5" Type="http://schemas.openxmlformats.org/officeDocument/2006/relationships/image" Target="../media/image108.png"/><Relationship Id="rId6" Type="http://schemas.openxmlformats.org/officeDocument/2006/relationships/image" Target="../media/image115.png"/><Relationship Id="rId7" Type="http://schemas.openxmlformats.org/officeDocument/2006/relationships/image" Target="../media/image117.png"/><Relationship Id="rId8" Type="http://schemas.openxmlformats.org/officeDocument/2006/relationships/image" Target="../media/image1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3.png"/><Relationship Id="rId4" Type="http://schemas.openxmlformats.org/officeDocument/2006/relationships/image" Target="../media/image5.png"/><Relationship Id="rId5" Type="http://schemas.openxmlformats.org/officeDocument/2006/relationships/image" Target="../media/image122.png"/><Relationship Id="rId6" Type="http://schemas.openxmlformats.org/officeDocument/2006/relationships/image" Target="../media/image123.png"/><Relationship Id="rId7" Type="http://schemas.openxmlformats.org/officeDocument/2006/relationships/image" Target="../media/image1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43.png"/><Relationship Id="rId4" Type="http://schemas.openxmlformats.org/officeDocument/2006/relationships/image" Target="../media/image5.png"/><Relationship Id="rId5" Type="http://schemas.openxmlformats.org/officeDocument/2006/relationships/hyperlink" Target="https://unsplash.com/" TargetMode="External"/><Relationship Id="rId6" Type="http://schemas.openxmlformats.org/officeDocument/2006/relationships/image" Target="../media/image1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2.png"/><Relationship Id="rId4" Type="http://schemas.openxmlformats.org/officeDocument/2006/relationships/image" Target="../media/image5.png"/><Relationship Id="rId5" Type="http://schemas.openxmlformats.org/officeDocument/2006/relationships/image" Target="../media/image11.png"/><Relationship Id="rId6"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9.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3.png"/><Relationship Id="rId4" Type="http://schemas.openxmlformats.org/officeDocument/2006/relationships/image" Target="../media/image5.png"/><Relationship Id="rId5" Type="http://schemas.openxmlformats.org/officeDocument/2006/relationships/image" Target="../media/image30.png"/><Relationship Id="rId6" Type="http://schemas.openxmlformats.org/officeDocument/2006/relationships/image" Target="../media/image10.png"/><Relationship Id="rId7" Type="http://schemas.openxmlformats.org/officeDocument/2006/relationships/image" Target="../media/image2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2.png"/><Relationship Id="rId4" Type="http://schemas.openxmlformats.org/officeDocument/2006/relationships/image" Target="../media/image5.png"/><Relationship Id="rId5" Type="http://schemas.openxmlformats.org/officeDocument/2006/relationships/image" Target="../media/image31.png"/><Relationship Id="rId6" Type="http://schemas.openxmlformats.org/officeDocument/2006/relationships/image" Target="../media/image36.png"/><Relationship Id="rId7"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3.png"/><Relationship Id="rId4" Type="http://schemas.openxmlformats.org/officeDocument/2006/relationships/image" Target="../media/image5.png"/><Relationship Id="rId5"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9.png"/><Relationship Id="rId4" Type="http://schemas.openxmlformats.org/officeDocument/2006/relationships/image" Target="../media/image5.png"/><Relationship Id="rId5" Type="http://schemas.openxmlformats.org/officeDocument/2006/relationships/image" Target="../media/image20.png"/><Relationship Id="rId6"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3.png"/><Relationship Id="rId4" Type="http://schemas.openxmlformats.org/officeDocument/2006/relationships/image" Target="../media/image21.png"/><Relationship Id="rId5" Type="http://schemas.openxmlformats.org/officeDocument/2006/relationships/image" Target="../media/image28.png"/><Relationship Id="rId6" Type="http://schemas.openxmlformats.org/officeDocument/2006/relationships/image" Target="../media/image78.png"/><Relationship Id="rId7"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5EE"/>
        </a:solidFill>
      </p:bgPr>
    </p:bg>
    <p:spTree>
      <p:nvGrpSpPr>
        <p:cNvPr id="15" name="Shape 15"/>
        <p:cNvGrpSpPr/>
        <p:nvPr/>
      </p:nvGrpSpPr>
      <p:grpSpPr>
        <a:xfrm>
          <a:off x="0" y="0"/>
          <a:ext cx="0" cy="0"/>
          <a:chOff x="0" y="0"/>
          <a:chExt cx="0" cy="0"/>
        </a:xfrm>
      </p:grpSpPr>
      <p:pic>
        <p:nvPicPr>
          <p:cNvPr descr=" " id="16" name="Google Shape;16;g2c2526f163e_0_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7" name="Google Shape;17;g2c2526f163e_0_0"/>
          <p:cNvSpPr/>
          <p:nvPr/>
        </p:nvSpPr>
        <p:spPr>
          <a:xfrm>
            <a:off x="635079" y="635000"/>
            <a:ext cx="23116800" cy="12446100"/>
          </a:xfrm>
          <a:prstGeom prst="roundRect">
            <a:avLst>
              <a:gd fmla="val 2424" name="adj"/>
            </a:avLst>
          </a:prstGeom>
          <a:solidFill>
            <a:srgbClr val="F8F5EE">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 name="Google Shape;18;g2c2526f163e_0_0"/>
          <p:cNvPicPr preferRelativeResize="0"/>
          <p:nvPr/>
        </p:nvPicPr>
        <p:blipFill rotWithShape="1">
          <a:blip r:embed="rId4">
            <a:alphaModFix/>
          </a:blip>
          <a:srcRect b="0" l="0" r="0" t="0"/>
          <a:stretch/>
        </p:blipFill>
        <p:spPr>
          <a:xfrm>
            <a:off x="13489086" y="2501900"/>
            <a:ext cx="9881835" cy="9207500"/>
          </a:xfrm>
          <a:prstGeom prst="rect">
            <a:avLst/>
          </a:prstGeom>
          <a:noFill/>
          <a:ln>
            <a:noFill/>
          </a:ln>
        </p:spPr>
      </p:pic>
      <p:sp>
        <p:nvSpPr>
          <p:cNvPr id="19" name="Google Shape;19;g2c2526f163e_0_0"/>
          <p:cNvSpPr/>
          <p:nvPr/>
        </p:nvSpPr>
        <p:spPr>
          <a:xfrm>
            <a:off x="1829029" y="4229100"/>
            <a:ext cx="12600000" cy="431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A4742"/>
              </a:buClr>
              <a:buSzPts val="22200"/>
              <a:buFont typeface="Zen Dots"/>
              <a:buNone/>
            </a:pPr>
            <a:r>
              <a:rPr b="0" i="0" lang="en-US" sz="22200" u="none" cap="none" strike="noStrike">
                <a:solidFill>
                  <a:srgbClr val="2A4742"/>
                </a:solidFill>
                <a:latin typeface="Zen Dots"/>
                <a:ea typeface="Zen Dots"/>
                <a:cs typeface="Zen Dots"/>
                <a:sym typeface="Zen Dots"/>
              </a:rPr>
              <a:t>Bridge </a:t>
            </a:r>
            <a:endParaRPr b="0" i="0" sz="22200" u="none" cap="none" strike="noStrike">
              <a:solidFill>
                <a:schemeClr val="dk1"/>
              </a:solidFill>
              <a:latin typeface="Calibri"/>
              <a:ea typeface="Calibri"/>
              <a:cs typeface="Calibri"/>
              <a:sym typeface="Calibri"/>
            </a:endParaRPr>
          </a:p>
        </p:txBody>
      </p:sp>
      <p:sp>
        <p:nvSpPr>
          <p:cNvPr id="20" name="Google Shape;20;g2c2526f163e_0_0"/>
          <p:cNvSpPr/>
          <p:nvPr/>
        </p:nvSpPr>
        <p:spPr>
          <a:xfrm>
            <a:off x="1829029" y="7886700"/>
            <a:ext cx="11931000" cy="237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DM Sans"/>
              <a:buNone/>
            </a:pPr>
            <a:r>
              <a:rPr b="1" i="0" lang="en-US" sz="6400" u="none" cap="none" strike="noStrike">
                <a:solidFill>
                  <a:srgbClr val="0E0E0E"/>
                </a:solidFill>
                <a:latin typeface="DM Sans"/>
                <a:ea typeface="DM Sans"/>
                <a:cs typeface="DM Sans"/>
                <a:sym typeface="DM Sans"/>
              </a:rPr>
              <a:t>FREE PRESENTATION TEMPLATE BY EATEMP</a:t>
            </a:r>
            <a:endParaRPr b="0" i="0" sz="6400" u="none" cap="none" strike="noStrike">
              <a:solidFill>
                <a:schemeClr val="dk1"/>
              </a:solidFill>
              <a:latin typeface="Calibri"/>
              <a:ea typeface="Calibri"/>
              <a:cs typeface="Calibri"/>
              <a:sym typeface="Calibri"/>
            </a:endParaRPr>
          </a:p>
        </p:txBody>
      </p:sp>
      <p:sp>
        <p:nvSpPr>
          <p:cNvPr id="21" name="Google Shape;21;g2c2526f163e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 name="Google Shape;22;g2c2526f163e_0_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5EE"/>
        </a:solidFill>
      </p:bgPr>
    </p:bg>
    <p:spTree>
      <p:nvGrpSpPr>
        <p:cNvPr id="215" name="Shape 215"/>
        <p:cNvGrpSpPr/>
        <p:nvPr/>
      </p:nvGrpSpPr>
      <p:grpSpPr>
        <a:xfrm>
          <a:off x="0" y="0"/>
          <a:ext cx="0" cy="0"/>
          <a:chOff x="0" y="0"/>
          <a:chExt cx="0" cy="0"/>
        </a:xfrm>
      </p:grpSpPr>
      <p:pic>
        <p:nvPicPr>
          <p:cNvPr descr=" " id="216" name="Google Shape;216;g2c2526f163e_0_191"/>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217" name="Google Shape;217;g2c2526f163e_0_191"/>
          <p:cNvSpPr/>
          <p:nvPr/>
        </p:nvSpPr>
        <p:spPr>
          <a:xfrm>
            <a:off x="635079" y="635000"/>
            <a:ext cx="23116800" cy="12446100"/>
          </a:xfrm>
          <a:prstGeom prst="roundRect">
            <a:avLst>
              <a:gd fmla="val 2424" name="adj"/>
            </a:avLst>
          </a:prstGeom>
          <a:solidFill>
            <a:srgbClr val="F8F5EE">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g2c2526f163e_0_19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9" name="Google Shape;219;g2c2526f163e_0_19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220" name="Google Shape;220;g2c2526f163e_0_191"/>
          <p:cNvSpPr/>
          <p:nvPr/>
        </p:nvSpPr>
        <p:spPr>
          <a:xfrm>
            <a:off x="8497362" y="977900"/>
            <a:ext cx="77310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Zen Dots"/>
              <a:buNone/>
            </a:pPr>
            <a:r>
              <a:rPr b="0" i="0" lang="en-US" sz="8000" u="none" cap="none" strike="noStrike">
                <a:solidFill>
                  <a:srgbClr val="272727"/>
                </a:solidFill>
                <a:latin typeface="Zen Dots"/>
                <a:ea typeface="Zen Dots"/>
                <a:cs typeface="Zen Dots"/>
                <a:sym typeface="Zen Dots"/>
              </a:rPr>
              <a:t>Pricing Plan</a:t>
            </a:r>
            <a:endParaRPr b="0" i="0" sz="8000" u="none" cap="none" strike="noStrike">
              <a:solidFill>
                <a:schemeClr val="dk1"/>
              </a:solidFill>
              <a:latin typeface="Calibri"/>
              <a:ea typeface="Calibri"/>
              <a:cs typeface="Calibri"/>
              <a:sym typeface="Calibri"/>
            </a:endParaRPr>
          </a:p>
        </p:txBody>
      </p:sp>
      <p:sp>
        <p:nvSpPr>
          <p:cNvPr id="221" name="Google Shape;221;g2c2526f163e_0_191"/>
          <p:cNvSpPr/>
          <p:nvPr/>
        </p:nvSpPr>
        <p:spPr>
          <a:xfrm>
            <a:off x="1778222" y="2489200"/>
            <a:ext cx="20843400" cy="960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g2c2526f163e_0_191"/>
          <p:cNvSpPr/>
          <p:nvPr/>
        </p:nvSpPr>
        <p:spPr>
          <a:xfrm>
            <a:off x="1778222" y="2489200"/>
            <a:ext cx="6439800" cy="9601200"/>
          </a:xfrm>
          <a:prstGeom prst="roundRect">
            <a:avLst>
              <a:gd fmla="val 3124" name="adj"/>
            </a:avLst>
          </a:prstGeom>
          <a:noFill/>
          <a:ln cap="flat" cmpd="sng" w="12700">
            <a:solidFill>
              <a:srgbClr val="585B4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3" name="Google Shape;223;g2c2526f163e_0_191"/>
          <p:cNvPicPr preferRelativeResize="0"/>
          <p:nvPr/>
        </p:nvPicPr>
        <p:blipFill rotWithShape="1">
          <a:blip r:embed="rId5">
            <a:alphaModFix/>
          </a:blip>
          <a:srcRect b="0" l="0" r="0" t="0"/>
          <a:stretch/>
        </p:blipFill>
        <p:spPr>
          <a:xfrm>
            <a:off x="4185173" y="2946400"/>
            <a:ext cx="1625806" cy="1625600"/>
          </a:xfrm>
          <a:prstGeom prst="rect">
            <a:avLst/>
          </a:prstGeom>
          <a:noFill/>
          <a:ln>
            <a:noFill/>
          </a:ln>
        </p:spPr>
      </p:pic>
      <p:sp>
        <p:nvSpPr>
          <p:cNvPr id="224" name="Google Shape;224;g2c2526f163e_0_191"/>
          <p:cNvSpPr/>
          <p:nvPr/>
        </p:nvSpPr>
        <p:spPr>
          <a:xfrm>
            <a:off x="3848581" y="4876800"/>
            <a:ext cx="22989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585B48"/>
              </a:buClr>
              <a:buSzPts val="4800"/>
              <a:buFont typeface="Zen Dots"/>
              <a:buNone/>
            </a:pPr>
            <a:r>
              <a:rPr b="0" i="0" lang="en-US" sz="4800" u="none" cap="none" strike="noStrike">
                <a:solidFill>
                  <a:srgbClr val="585B48"/>
                </a:solidFill>
                <a:latin typeface="Zen Dots"/>
                <a:ea typeface="Zen Dots"/>
                <a:cs typeface="Zen Dots"/>
                <a:sym typeface="Zen Dots"/>
              </a:rPr>
              <a:t>Basic</a:t>
            </a:r>
            <a:endParaRPr b="0" i="0" sz="4800" u="none" cap="none" strike="noStrike">
              <a:solidFill>
                <a:schemeClr val="dk1"/>
              </a:solidFill>
              <a:latin typeface="Calibri"/>
              <a:ea typeface="Calibri"/>
              <a:cs typeface="Calibri"/>
              <a:sym typeface="Calibri"/>
            </a:endParaRPr>
          </a:p>
        </p:txBody>
      </p:sp>
      <p:sp>
        <p:nvSpPr>
          <p:cNvPr id="225" name="Google Shape;225;g2c2526f163e_0_191"/>
          <p:cNvSpPr/>
          <p:nvPr/>
        </p:nvSpPr>
        <p:spPr>
          <a:xfrm>
            <a:off x="2235479" y="59182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26" name="Google Shape;226;g2c2526f163e_0_191"/>
          <p:cNvSpPr/>
          <p:nvPr/>
        </p:nvSpPr>
        <p:spPr>
          <a:xfrm>
            <a:off x="2883260" y="10896600"/>
            <a:ext cx="42297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Zen Dots"/>
              <a:buNone/>
            </a:pPr>
            <a:r>
              <a:rPr b="0" i="0" lang="en-US" sz="4800" u="none" cap="none" strike="noStrike">
                <a:solidFill>
                  <a:srgbClr val="0E0E0E"/>
                </a:solidFill>
                <a:latin typeface="Zen Dots"/>
                <a:ea typeface="Zen Dots"/>
                <a:cs typeface="Zen Dots"/>
                <a:sym typeface="Zen Dots"/>
              </a:rPr>
              <a:t>$10/month</a:t>
            </a:r>
            <a:endParaRPr b="0" i="0" sz="4800" u="none" cap="none" strike="noStrike">
              <a:solidFill>
                <a:schemeClr val="dk1"/>
              </a:solidFill>
              <a:latin typeface="Calibri"/>
              <a:ea typeface="Calibri"/>
              <a:cs typeface="Calibri"/>
              <a:sym typeface="Calibri"/>
            </a:endParaRPr>
          </a:p>
        </p:txBody>
      </p:sp>
      <p:sp>
        <p:nvSpPr>
          <p:cNvPr id="227" name="Google Shape;227;g2c2526f163e_0_191"/>
          <p:cNvSpPr/>
          <p:nvPr/>
        </p:nvSpPr>
        <p:spPr>
          <a:xfrm>
            <a:off x="8980022" y="2489200"/>
            <a:ext cx="6439800" cy="9601200"/>
          </a:xfrm>
          <a:prstGeom prst="roundRect">
            <a:avLst>
              <a:gd fmla="val 3124" name="adj"/>
            </a:avLst>
          </a:prstGeom>
          <a:noFill/>
          <a:ln cap="flat" cmpd="sng" w="12700">
            <a:solidFill>
              <a:srgbClr val="585B4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8" name="Google Shape;228;g2c2526f163e_0_191"/>
          <p:cNvPicPr preferRelativeResize="0"/>
          <p:nvPr/>
        </p:nvPicPr>
        <p:blipFill rotWithShape="1">
          <a:blip r:embed="rId6">
            <a:alphaModFix/>
          </a:blip>
          <a:srcRect b="0" l="0" r="0" t="0"/>
          <a:stretch/>
        </p:blipFill>
        <p:spPr>
          <a:xfrm>
            <a:off x="11304627" y="2946400"/>
            <a:ext cx="1790496" cy="1625588"/>
          </a:xfrm>
          <a:prstGeom prst="rect">
            <a:avLst/>
          </a:prstGeom>
          <a:noFill/>
          <a:ln>
            <a:noFill/>
          </a:ln>
        </p:spPr>
      </p:pic>
      <p:sp>
        <p:nvSpPr>
          <p:cNvPr id="229" name="Google Shape;229;g2c2526f163e_0_191"/>
          <p:cNvSpPr/>
          <p:nvPr/>
        </p:nvSpPr>
        <p:spPr>
          <a:xfrm>
            <a:off x="11259957" y="4876788"/>
            <a:ext cx="18798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585B48"/>
              </a:buClr>
              <a:buSzPts val="4800"/>
              <a:buFont typeface="Zen Dots"/>
              <a:buNone/>
            </a:pPr>
            <a:r>
              <a:rPr b="0" i="0" lang="en-US" sz="4800" u="none" cap="none" strike="noStrike">
                <a:solidFill>
                  <a:srgbClr val="585B48"/>
                </a:solidFill>
                <a:latin typeface="Zen Dots"/>
                <a:ea typeface="Zen Dots"/>
                <a:cs typeface="Zen Dots"/>
                <a:sym typeface="Zen Dots"/>
              </a:rPr>
              <a:t>Elite</a:t>
            </a:r>
            <a:endParaRPr b="0" i="0" sz="4800" u="none" cap="none" strike="noStrike">
              <a:solidFill>
                <a:schemeClr val="dk1"/>
              </a:solidFill>
              <a:latin typeface="Calibri"/>
              <a:ea typeface="Calibri"/>
              <a:cs typeface="Calibri"/>
              <a:sym typeface="Calibri"/>
            </a:endParaRPr>
          </a:p>
        </p:txBody>
      </p:sp>
      <p:sp>
        <p:nvSpPr>
          <p:cNvPr id="230" name="Google Shape;230;g2c2526f163e_0_191"/>
          <p:cNvSpPr/>
          <p:nvPr/>
        </p:nvSpPr>
        <p:spPr>
          <a:xfrm>
            <a:off x="9437280" y="5918188"/>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31" name="Google Shape;231;g2c2526f163e_0_191"/>
          <p:cNvSpPr/>
          <p:nvPr/>
        </p:nvSpPr>
        <p:spPr>
          <a:xfrm>
            <a:off x="9951694" y="10896588"/>
            <a:ext cx="44964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Zen Dots"/>
              <a:buNone/>
            </a:pPr>
            <a:r>
              <a:rPr b="0" i="0" lang="en-US" sz="4800" u="none" cap="none" strike="noStrike">
                <a:solidFill>
                  <a:srgbClr val="0E0E0E"/>
                </a:solidFill>
                <a:latin typeface="Zen Dots"/>
                <a:ea typeface="Zen Dots"/>
                <a:cs typeface="Zen Dots"/>
                <a:sym typeface="Zen Dots"/>
              </a:rPr>
              <a:t>$50/month</a:t>
            </a:r>
            <a:endParaRPr b="0" i="0" sz="4800" u="none" cap="none" strike="noStrike">
              <a:solidFill>
                <a:schemeClr val="dk1"/>
              </a:solidFill>
              <a:latin typeface="Calibri"/>
              <a:ea typeface="Calibri"/>
              <a:cs typeface="Calibri"/>
              <a:sym typeface="Calibri"/>
            </a:endParaRPr>
          </a:p>
        </p:txBody>
      </p:sp>
      <p:sp>
        <p:nvSpPr>
          <p:cNvPr id="232" name="Google Shape;232;g2c2526f163e_0_191"/>
          <p:cNvSpPr/>
          <p:nvPr/>
        </p:nvSpPr>
        <p:spPr>
          <a:xfrm>
            <a:off x="16181822" y="2489200"/>
            <a:ext cx="6439800" cy="9601200"/>
          </a:xfrm>
          <a:prstGeom prst="roundRect">
            <a:avLst>
              <a:gd fmla="val 3124" name="adj"/>
            </a:avLst>
          </a:prstGeom>
          <a:noFill/>
          <a:ln cap="flat" cmpd="sng" w="12700">
            <a:solidFill>
              <a:srgbClr val="585B4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3" name="Google Shape;233;g2c2526f163e_0_191"/>
          <p:cNvPicPr preferRelativeResize="0"/>
          <p:nvPr/>
        </p:nvPicPr>
        <p:blipFill rotWithShape="1">
          <a:blip r:embed="rId7">
            <a:alphaModFix/>
          </a:blip>
          <a:srcRect b="0" l="0" r="0" t="0"/>
          <a:stretch/>
        </p:blipFill>
        <p:spPr>
          <a:xfrm>
            <a:off x="18786836" y="2946400"/>
            <a:ext cx="1229679" cy="1625600"/>
          </a:xfrm>
          <a:prstGeom prst="rect">
            <a:avLst/>
          </a:prstGeom>
          <a:noFill/>
          <a:ln>
            <a:noFill/>
          </a:ln>
        </p:spPr>
      </p:pic>
      <p:sp>
        <p:nvSpPr>
          <p:cNvPr id="234" name="Google Shape;234;g2c2526f163e_0_191"/>
          <p:cNvSpPr/>
          <p:nvPr/>
        </p:nvSpPr>
        <p:spPr>
          <a:xfrm>
            <a:off x="17248756" y="4876800"/>
            <a:ext cx="43059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585B48"/>
              </a:buClr>
              <a:buSzPts val="4800"/>
              <a:buFont typeface="Zen Dots"/>
              <a:buNone/>
            </a:pPr>
            <a:r>
              <a:rPr b="0" i="0" lang="en-US" sz="4800" u="none" cap="none" strike="noStrike">
                <a:solidFill>
                  <a:srgbClr val="585B48"/>
                </a:solidFill>
                <a:latin typeface="Zen Dots"/>
                <a:ea typeface="Zen Dots"/>
                <a:cs typeface="Zen Dots"/>
                <a:sym typeface="Zen Dots"/>
              </a:rPr>
              <a:t>Legendary</a:t>
            </a:r>
            <a:endParaRPr b="0" i="0" sz="4800" u="none" cap="none" strike="noStrike">
              <a:solidFill>
                <a:schemeClr val="dk1"/>
              </a:solidFill>
              <a:latin typeface="Calibri"/>
              <a:ea typeface="Calibri"/>
              <a:cs typeface="Calibri"/>
              <a:sym typeface="Calibri"/>
            </a:endParaRPr>
          </a:p>
        </p:txBody>
      </p:sp>
      <p:sp>
        <p:nvSpPr>
          <p:cNvPr id="235" name="Google Shape;235;g2c2526f163e_0_191"/>
          <p:cNvSpPr/>
          <p:nvPr/>
        </p:nvSpPr>
        <p:spPr>
          <a:xfrm>
            <a:off x="16639080" y="59182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36" name="Google Shape;236;g2c2526f163e_0_191"/>
          <p:cNvSpPr/>
          <p:nvPr/>
        </p:nvSpPr>
        <p:spPr>
          <a:xfrm>
            <a:off x="16969321" y="10896600"/>
            <a:ext cx="48648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Zen Dots"/>
              <a:buNone/>
            </a:pPr>
            <a:r>
              <a:rPr b="0" i="0" lang="en-US" sz="4800" u="none" cap="none" strike="noStrike">
                <a:solidFill>
                  <a:srgbClr val="0E0E0E"/>
                </a:solidFill>
                <a:latin typeface="Zen Dots"/>
                <a:ea typeface="Zen Dots"/>
                <a:cs typeface="Zen Dots"/>
                <a:sym typeface="Zen Dots"/>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5EE"/>
        </a:solidFill>
      </p:bgPr>
    </p:bg>
    <p:spTree>
      <p:nvGrpSpPr>
        <p:cNvPr id="241" name="Shape 241"/>
        <p:cNvGrpSpPr/>
        <p:nvPr/>
      </p:nvGrpSpPr>
      <p:grpSpPr>
        <a:xfrm>
          <a:off x="0" y="0"/>
          <a:ext cx="0" cy="0"/>
          <a:chOff x="0" y="0"/>
          <a:chExt cx="0" cy="0"/>
        </a:xfrm>
      </p:grpSpPr>
      <p:pic>
        <p:nvPicPr>
          <p:cNvPr descr=" " id="242" name="Google Shape;242;g2c2526f163e_0_216"/>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243" name="Google Shape;243;g2c2526f163e_0_216"/>
          <p:cNvSpPr/>
          <p:nvPr/>
        </p:nvSpPr>
        <p:spPr>
          <a:xfrm>
            <a:off x="635079" y="635000"/>
            <a:ext cx="23116800" cy="12446100"/>
          </a:xfrm>
          <a:prstGeom prst="roundRect">
            <a:avLst>
              <a:gd fmla="val 2424" name="adj"/>
            </a:avLst>
          </a:prstGeom>
          <a:solidFill>
            <a:srgbClr val="F8F5EE">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g2c2526f163e_0_21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5" name="Google Shape;245;g2c2526f163e_0_216"/>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246" name="Google Shape;246;g2c2526f163e_0_216"/>
          <p:cNvPicPr preferRelativeResize="0"/>
          <p:nvPr/>
        </p:nvPicPr>
        <p:blipFill rotWithShape="1">
          <a:blip r:embed="rId5">
            <a:alphaModFix/>
          </a:blip>
          <a:srcRect b="0" l="0" r="0" t="0"/>
          <a:stretch/>
        </p:blipFill>
        <p:spPr>
          <a:xfrm>
            <a:off x="990724" y="1574800"/>
            <a:ext cx="22418302" cy="10579100"/>
          </a:xfrm>
          <a:prstGeom prst="rect">
            <a:avLst/>
          </a:prstGeom>
          <a:noFill/>
          <a:ln>
            <a:noFill/>
          </a:ln>
        </p:spPr>
      </p:pic>
      <p:sp>
        <p:nvSpPr>
          <p:cNvPr id="247" name="Google Shape;247;g2c2526f163e_0_216"/>
          <p:cNvSpPr/>
          <p:nvPr/>
        </p:nvSpPr>
        <p:spPr>
          <a:xfrm>
            <a:off x="1270159" y="1574800"/>
            <a:ext cx="22138800" cy="563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8" name="Google Shape;248;g2c2526f163e_0_216"/>
          <p:cNvPicPr preferRelativeResize="0"/>
          <p:nvPr/>
        </p:nvPicPr>
        <p:blipFill rotWithShape="1">
          <a:blip r:embed="rId6">
            <a:alphaModFix/>
          </a:blip>
          <a:srcRect b="0" l="0" r="0" t="0"/>
          <a:stretch/>
        </p:blipFill>
        <p:spPr>
          <a:xfrm>
            <a:off x="1270159" y="1574800"/>
            <a:ext cx="5639505" cy="5638800"/>
          </a:xfrm>
          <a:prstGeom prst="rect">
            <a:avLst/>
          </a:prstGeom>
          <a:noFill/>
          <a:ln>
            <a:noFill/>
          </a:ln>
        </p:spPr>
      </p:pic>
      <p:pic>
        <p:nvPicPr>
          <p:cNvPr descr=" " id="249" name="Google Shape;249;g2c2526f163e_0_216"/>
          <p:cNvPicPr preferRelativeResize="0"/>
          <p:nvPr/>
        </p:nvPicPr>
        <p:blipFill rotWithShape="1">
          <a:blip r:embed="rId7">
            <a:alphaModFix/>
          </a:blip>
          <a:srcRect b="0" l="0" r="0" t="0"/>
          <a:stretch/>
        </p:blipFill>
        <p:spPr>
          <a:xfrm>
            <a:off x="3361700" y="3666083"/>
            <a:ext cx="1456422" cy="1456246"/>
          </a:xfrm>
          <a:prstGeom prst="rect">
            <a:avLst/>
          </a:prstGeom>
          <a:noFill/>
          <a:ln>
            <a:noFill/>
          </a:ln>
        </p:spPr>
      </p:pic>
      <p:pic>
        <p:nvPicPr>
          <p:cNvPr descr=" " id="250" name="Google Shape;250;g2c2526f163e_0_216"/>
          <p:cNvPicPr preferRelativeResize="0"/>
          <p:nvPr/>
        </p:nvPicPr>
        <p:blipFill rotWithShape="1">
          <a:blip r:embed="rId6">
            <a:alphaModFix/>
          </a:blip>
          <a:srcRect b="0" l="0" r="0" t="0"/>
          <a:stretch/>
        </p:blipFill>
        <p:spPr>
          <a:xfrm>
            <a:off x="6769946" y="1574800"/>
            <a:ext cx="5639505" cy="5638800"/>
          </a:xfrm>
          <a:prstGeom prst="rect">
            <a:avLst/>
          </a:prstGeom>
          <a:noFill/>
          <a:ln>
            <a:noFill/>
          </a:ln>
        </p:spPr>
      </p:pic>
      <p:pic>
        <p:nvPicPr>
          <p:cNvPr descr=" " id="251" name="Google Shape;251;g2c2526f163e_0_216"/>
          <p:cNvPicPr preferRelativeResize="0"/>
          <p:nvPr/>
        </p:nvPicPr>
        <p:blipFill rotWithShape="1">
          <a:blip r:embed="rId8">
            <a:alphaModFix/>
          </a:blip>
          <a:srcRect b="0" l="0" r="0" t="0"/>
          <a:stretch/>
        </p:blipFill>
        <p:spPr>
          <a:xfrm>
            <a:off x="8776797" y="3581400"/>
            <a:ext cx="1625803" cy="1625600"/>
          </a:xfrm>
          <a:prstGeom prst="rect">
            <a:avLst/>
          </a:prstGeom>
          <a:noFill/>
          <a:ln>
            <a:noFill/>
          </a:ln>
        </p:spPr>
      </p:pic>
      <p:pic>
        <p:nvPicPr>
          <p:cNvPr descr=" " id="252" name="Google Shape;252;g2c2526f163e_0_216"/>
          <p:cNvPicPr preferRelativeResize="0"/>
          <p:nvPr/>
        </p:nvPicPr>
        <p:blipFill rotWithShape="1">
          <a:blip r:embed="rId9">
            <a:alphaModFix/>
          </a:blip>
          <a:srcRect b="0" l="0" r="0" t="0"/>
          <a:stretch/>
        </p:blipFill>
        <p:spPr>
          <a:xfrm>
            <a:off x="8980022" y="3784600"/>
            <a:ext cx="1192256" cy="1190414"/>
          </a:xfrm>
          <a:prstGeom prst="rect">
            <a:avLst/>
          </a:prstGeom>
          <a:noFill/>
          <a:ln>
            <a:noFill/>
          </a:ln>
        </p:spPr>
      </p:pic>
      <p:pic>
        <p:nvPicPr>
          <p:cNvPr descr=" " id="253" name="Google Shape;253;g2c2526f163e_0_216"/>
          <p:cNvPicPr preferRelativeResize="0"/>
          <p:nvPr/>
        </p:nvPicPr>
        <p:blipFill rotWithShape="1">
          <a:blip r:embed="rId6">
            <a:alphaModFix/>
          </a:blip>
          <a:srcRect b="0" l="0" r="0" t="0"/>
          <a:stretch/>
        </p:blipFill>
        <p:spPr>
          <a:xfrm>
            <a:off x="12269734" y="1574800"/>
            <a:ext cx="5639505" cy="5638800"/>
          </a:xfrm>
          <a:prstGeom prst="rect">
            <a:avLst/>
          </a:prstGeom>
          <a:noFill/>
          <a:ln>
            <a:noFill/>
          </a:ln>
        </p:spPr>
      </p:pic>
      <p:pic>
        <p:nvPicPr>
          <p:cNvPr descr=" " id="254" name="Google Shape;254;g2c2526f163e_0_216"/>
          <p:cNvPicPr preferRelativeResize="0"/>
          <p:nvPr/>
        </p:nvPicPr>
        <p:blipFill rotWithShape="1">
          <a:blip r:embed="rId8">
            <a:alphaModFix/>
          </a:blip>
          <a:srcRect b="0" l="0" r="0" t="0"/>
          <a:stretch/>
        </p:blipFill>
        <p:spPr>
          <a:xfrm>
            <a:off x="14276584" y="3581400"/>
            <a:ext cx="1625803" cy="1625600"/>
          </a:xfrm>
          <a:prstGeom prst="rect">
            <a:avLst/>
          </a:prstGeom>
          <a:noFill/>
          <a:ln>
            <a:noFill/>
          </a:ln>
        </p:spPr>
      </p:pic>
      <p:pic>
        <p:nvPicPr>
          <p:cNvPr descr=" " id="255" name="Google Shape;255;g2c2526f163e_0_216"/>
          <p:cNvPicPr preferRelativeResize="0"/>
          <p:nvPr/>
        </p:nvPicPr>
        <p:blipFill rotWithShape="1">
          <a:blip r:embed="rId10">
            <a:alphaModFix/>
          </a:blip>
          <a:srcRect b="0" l="0" r="0" t="0"/>
          <a:stretch/>
        </p:blipFill>
        <p:spPr>
          <a:xfrm>
            <a:off x="14378172" y="3586163"/>
            <a:ext cx="1519452" cy="1519262"/>
          </a:xfrm>
          <a:prstGeom prst="rect">
            <a:avLst/>
          </a:prstGeom>
          <a:noFill/>
          <a:ln>
            <a:noFill/>
          </a:ln>
        </p:spPr>
      </p:pic>
      <p:pic>
        <p:nvPicPr>
          <p:cNvPr descr=" " id="256" name="Google Shape;256;g2c2526f163e_0_216"/>
          <p:cNvPicPr preferRelativeResize="0"/>
          <p:nvPr/>
        </p:nvPicPr>
        <p:blipFill rotWithShape="1">
          <a:blip r:embed="rId6">
            <a:alphaModFix/>
          </a:blip>
          <a:srcRect b="0" l="0" r="0" t="0"/>
          <a:stretch/>
        </p:blipFill>
        <p:spPr>
          <a:xfrm>
            <a:off x="17769521" y="1574800"/>
            <a:ext cx="5639505" cy="5638800"/>
          </a:xfrm>
          <a:prstGeom prst="rect">
            <a:avLst/>
          </a:prstGeom>
          <a:noFill/>
          <a:ln>
            <a:noFill/>
          </a:ln>
        </p:spPr>
      </p:pic>
      <p:pic>
        <p:nvPicPr>
          <p:cNvPr descr=" " id="257" name="Google Shape;257;g2c2526f163e_0_216"/>
          <p:cNvPicPr preferRelativeResize="0"/>
          <p:nvPr/>
        </p:nvPicPr>
        <p:blipFill rotWithShape="1">
          <a:blip r:embed="rId8">
            <a:alphaModFix/>
          </a:blip>
          <a:srcRect b="0" l="0" r="0" t="0"/>
          <a:stretch/>
        </p:blipFill>
        <p:spPr>
          <a:xfrm>
            <a:off x="19776372" y="3581400"/>
            <a:ext cx="1625803" cy="1625600"/>
          </a:xfrm>
          <a:prstGeom prst="rect">
            <a:avLst/>
          </a:prstGeom>
          <a:noFill/>
          <a:ln>
            <a:noFill/>
          </a:ln>
        </p:spPr>
      </p:pic>
      <p:pic>
        <p:nvPicPr>
          <p:cNvPr descr=" " id="258" name="Google Shape;258;g2c2526f163e_0_216"/>
          <p:cNvPicPr preferRelativeResize="0"/>
          <p:nvPr/>
        </p:nvPicPr>
        <p:blipFill rotWithShape="1">
          <a:blip r:embed="rId11">
            <a:alphaModFix/>
          </a:blip>
          <a:srcRect b="0" l="0" r="0" t="0"/>
          <a:stretch/>
        </p:blipFill>
        <p:spPr>
          <a:xfrm>
            <a:off x="19844116" y="3581400"/>
            <a:ext cx="1490319" cy="1625600"/>
          </a:xfrm>
          <a:prstGeom prst="rect">
            <a:avLst/>
          </a:prstGeom>
          <a:noFill/>
          <a:ln>
            <a:noFill/>
          </a:ln>
        </p:spPr>
      </p:pic>
      <p:sp>
        <p:nvSpPr>
          <p:cNvPr id="259" name="Google Shape;259;g2c2526f163e_0_216"/>
          <p:cNvSpPr/>
          <p:nvPr/>
        </p:nvSpPr>
        <p:spPr>
          <a:xfrm>
            <a:off x="990724" y="3835400"/>
            <a:ext cx="17426700" cy="111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g2c2526f163e_0_216"/>
          <p:cNvSpPr/>
          <p:nvPr/>
        </p:nvSpPr>
        <p:spPr>
          <a:xfrm>
            <a:off x="990724" y="3835400"/>
            <a:ext cx="1117800" cy="1117500"/>
          </a:xfrm>
          <a:prstGeom prst="roundRect">
            <a:avLst>
              <a:gd fmla="val 378818" name="adj"/>
            </a:avLst>
          </a:prstGeom>
          <a:solidFill>
            <a:srgbClr val="585B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g2c2526f163e_0_216"/>
          <p:cNvSpPr/>
          <p:nvPr/>
        </p:nvSpPr>
        <p:spPr>
          <a:xfrm>
            <a:off x="1085986" y="3784600"/>
            <a:ext cx="12660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Zen Dots"/>
              <a:buNone/>
            </a:pPr>
            <a:r>
              <a:rPr b="0" i="0" lang="en-US" sz="8000" u="none" cap="none" strike="noStrike">
                <a:solidFill>
                  <a:srgbClr val="FFFFFF"/>
                </a:solidFill>
                <a:latin typeface="Zen Dots"/>
                <a:ea typeface="Zen Dots"/>
                <a:cs typeface="Zen Dots"/>
                <a:sym typeface="Zen Dots"/>
              </a:rPr>
              <a:t>S</a:t>
            </a:r>
            <a:endParaRPr b="0" i="0" sz="8000" u="none" cap="none" strike="noStrike">
              <a:solidFill>
                <a:schemeClr val="dk1"/>
              </a:solidFill>
              <a:latin typeface="Calibri"/>
              <a:ea typeface="Calibri"/>
              <a:cs typeface="Calibri"/>
              <a:sym typeface="Calibri"/>
            </a:endParaRPr>
          </a:p>
        </p:txBody>
      </p:sp>
      <p:sp>
        <p:nvSpPr>
          <p:cNvPr id="262" name="Google Shape;262;g2c2526f163e_0_216"/>
          <p:cNvSpPr/>
          <p:nvPr/>
        </p:nvSpPr>
        <p:spPr>
          <a:xfrm>
            <a:off x="6427003" y="3835400"/>
            <a:ext cx="1117800" cy="1117500"/>
          </a:xfrm>
          <a:prstGeom prst="roundRect">
            <a:avLst>
              <a:gd fmla="val 378818" name="adj"/>
            </a:avLst>
          </a:prstGeom>
          <a:solidFill>
            <a:srgbClr val="585B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g2c2526f163e_0_216"/>
          <p:cNvSpPr/>
          <p:nvPr/>
        </p:nvSpPr>
        <p:spPr>
          <a:xfrm>
            <a:off x="6427003" y="3784600"/>
            <a:ext cx="14565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Zen Dots"/>
              <a:buNone/>
            </a:pPr>
            <a:r>
              <a:rPr b="0" i="0" lang="en-US" sz="8000" u="none" cap="none" strike="noStrike">
                <a:solidFill>
                  <a:srgbClr val="FFFFFF"/>
                </a:solidFill>
                <a:latin typeface="Zen Dots"/>
                <a:ea typeface="Zen Dots"/>
                <a:cs typeface="Zen Dots"/>
                <a:sym typeface="Zen Dots"/>
              </a:rPr>
              <a:t>W</a:t>
            </a:r>
            <a:endParaRPr b="0" i="0" sz="8000" u="none" cap="none" strike="noStrike">
              <a:solidFill>
                <a:schemeClr val="dk1"/>
              </a:solidFill>
              <a:latin typeface="Calibri"/>
              <a:ea typeface="Calibri"/>
              <a:cs typeface="Calibri"/>
              <a:sym typeface="Calibri"/>
            </a:endParaRPr>
          </a:p>
        </p:txBody>
      </p:sp>
      <p:sp>
        <p:nvSpPr>
          <p:cNvPr id="264" name="Google Shape;264;g2c2526f163e_0_216"/>
          <p:cNvSpPr/>
          <p:nvPr/>
        </p:nvSpPr>
        <p:spPr>
          <a:xfrm>
            <a:off x="11863283" y="3835400"/>
            <a:ext cx="1117800" cy="1117500"/>
          </a:xfrm>
          <a:prstGeom prst="roundRect">
            <a:avLst>
              <a:gd fmla="val 378818" name="adj"/>
            </a:avLst>
          </a:prstGeom>
          <a:solidFill>
            <a:srgbClr val="585B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g2c2526f163e_0_216"/>
          <p:cNvSpPr/>
          <p:nvPr/>
        </p:nvSpPr>
        <p:spPr>
          <a:xfrm>
            <a:off x="11882335" y="3784600"/>
            <a:ext cx="14184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Zen Dots"/>
              <a:buNone/>
            </a:pPr>
            <a:r>
              <a:rPr b="0" i="0" lang="en-US" sz="8000" u="none" cap="none" strike="noStrike">
                <a:solidFill>
                  <a:srgbClr val="FFFFFF"/>
                </a:solidFill>
                <a:latin typeface="Zen Dots"/>
                <a:ea typeface="Zen Dots"/>
                <a:cs typeface="Zen Dots"/>
                <a:sym typeface="Zen Dots"/>
              </a:rPr>
              <a:t>O</a:t>
            </a:r>
            <a:endParaRPr b="0" i="0" sz="8000" u="none" cap="none" strike="noStrike">
              <a:solidFill>
                <a:schemeClr val="dk1"/>
              </a:solidFill>
              <a:latin typeface="Calibri"/>
              <a:ea typeface="Calibri"/>
              <a:cs typeface="Calibri"/>
              <a:sym typeface="Calibri"/>
            </a:endParaRPr>
          </a:p>
        </p:txBody>
      </p:sp>
      <p:sp>
        <p:nvSpPr>
          <p:cNvPr id="266" name="Google Shape;266;g2c2526f163e_0_216"/>
          <p:cNvSpPr/>
          <p:nvPr/>
        </p:nvSpPr>
        <p:spPr>
          <a:xfrm>
            <a:off x="17299562" y="3835400"/>
            <a:ext cx="1117800" cy="1117500"/>
          </a:xfrm>
          <a:prstGeom prst="roundRect">
            <a:avLst>
              <a:gd fmla="val 378818" name="adj"/>
            </a:avLst>
          </a:prstGeom>
          <a:solidFill>
            <a:srgbClr val="585B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g2c2526f163e_0_216"/>
          <p:cNvSpPr/>
          <p:nvPr/>
        </p:nvSpPr>
        <p:spPr>
          <a:xfrm>
            <a:off x="17363070" y="3784600"/>
            <a:ext cx="13293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Zen Dots"/>
              <a:buNone/>
            </a:pPr>
            <a:r>
              <a:rPr b="0" i="0" lang="en-US" sz="8000" u="none" cap="none" strike="noStrike">
                <a:solidFill>
                  <a:srgbClr val="FFFFFF"/>
                </a:solidFill>
                <a:latin typeface="Zen Dots"/>
                <a:ea typeface="Zen Dots"/>
                <a:cs typeface="Zen Dots"/>
                <a:sym typeface="Zen Dots"/>
              </a:rPr>
              <a:t>T</a:t>
            </a:r>
            <a:endParaRPr b="0" i="0" sz="8000" u="none" cap="none" strike="noStrike">
              <a:solidFill>
                <a:schemeClr val="dk1"/>
              </a:solidFill>
              <a:latin typeface="Calibri"/>
              <a:ea typeface="Calibri"/>
              <a:cs typeface="Calibri"/>
              <a:sym typeface="Calibri"/>
            </a:endParaRPr>
          </a:p>
        </p:txBody>
      </p:sp>
      <p:sp>
        <p:nvSpPr>
          <p:cNvPr id="268" name="Google Shape;268;g2c2526f163e_0_216"/>
          <p:cNvSpPr/>
          <p:nvPr/>
        </p:nvSpPr>
        <p:spPr>
          <a:xfrm>
            <a:off x="1270159" y="7823200"/>
            <a:ext cx="4737600" cy="403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g2c2526f163e_0_216"/>
          <p:cNvSpPr/>
          <p:nvPr/>
        </p:nvSpPr>
        <p:spPr>
          <a:xfrm>
            <a:off x="1270159" y="78232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g2c2526f163e_0_216"/>
          <p:cNvSpPr/>
          <p:nvPr/>
        </p:nvSpPr>
        <p:spPr>
          <a:xfrm>
            <a:off x="1270159" y="78232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g2c2526f163e_0_216"/>
          <p:cNvSpPr/>
          <p:nvPr/>
        </p:nvSpPr>
        <p:spPr>
          <a:xfrm>
            <a:off x="1270159" y="7823200"/>
            <a:ext cx="4890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Zen Dots"/>
              <a:buNone/>
            </a:pPr>
            <a:r>
              <a:rPr b="0" i="0" lang="en-US" sz="3600" u="none" cap="none" strike="noStrike">
                <a:solidFill>
                  <a:srgbClr val="0E0E0E"/>
                </a:solidFill>
                <a:latin typeface="Zen Dots"/>
                <a:ea typeface="Zen Dots"/>
                <a:cs typeface="Zen Dots"/>
                <a:sym typeface="Zen Dots"/>
              </a:rPr>
              <a:t>Eclipse</a:t>
            </a:r>
            <a:endParaRPr b="0" i="0" sz="3600" u="none" cap="none" strike="noStrike">
              <a:solidFill>
                <a:schemeClr val="dk1"/>
              </a:solidFill>
              <a:latin typeface="Calibri"/>
              <a:ea typeface="Calibri"/>
              <a:cs typeface="Calibri"/>
              <a:sym typeface="Calibri"/>
            </a:endParaRPr>
          </a:p>
        </p:txBody>
      </p:sp>
      <p:sp>
        <p:nvSpPr>
          <p:cNvPr id="272" name="Google Shape;272;g2c2526f163e_0_216"/>
          <p:cNvSpPr/>
          <p:nvPr/>
        </p:nvSpPr>
        <p:spPr>
          <a:xfrm>
            <a:off x="1270159"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73" name="Google Shape;273;g2c2526f163e_0_216"/>
          <p:cNvSpPr/>
          <p:nvPr/>
        </p:nvSpPr>
        <p:spPr>
          <a:xfrm>
            <a:off x="1270159" y="100457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g2c2526f163e_0_216"/>
          <p:cNvSpPr/>
          <p:nvPr/>
        </p:nvSpPr>
        <p:spPr>
          <a:xfrm>
            <a:off x="1270159" y="100457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g2c2526f163e_0_216"/>
          <p:cNvSpPr/>
          <p:nvPr/>
        </p:nvSpPr>
        <p:spPr>
          <a:xfrm>
            <a:off x="1270159" y="10045700"/>
            <a:ext cx="4890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Zen Dots"/>
              <a:buNone/>
            </a:pPr>
            <a:r>
              <a:rPr b="0" i="0" lang="en-US" sz="3600" u="none" cap="none" strike="noStrike">
                <a:solidFill>
                  <a:srgbClr val="0E0E0E"/>
                </a:solidFill>
                <a:latin typeface="Zen Dots"/>
                <a:ea typeface="Zen Dots"/>
                <a:cs typeface="Zen Dots"/>
                <a:sym typeface="Zen Dots"/>
              </a:rPr>
              <a:t>Quest</a:t>
            </a:r>
            <a:endParaRPr b="0" i="0" sz="3600" u="none" cap="none" strike="noStrike">
              <a:solidFill>
                <a:schemeClr val="dk1"/>
              </a:solidFill>
              <a:latin typeface="Calibri"/>
              <a:ea typeface="Calibri"/>
              <a:cs typeface="Calibri"/>
              <a:sym typeface="Calibri"/>
            </a:endParaRPr>
          </a:p>
        </p:txBody>
      </p:sp>
      <p:sp>
        <p:nvSpPr>
          <p:cNvPr id="276" name="Google Shape;276;g2c2526f163e_0_216"/>
          <p:cNvSpPr/>
          <p:nvPr/>
        </p:nvSpPr>
        <p:spPr>
          <a:xfrm>
            <a:off x="1270159" y="107950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277" name="Google Shape;277;g2c2526f163e_0_216"/>
          <p:cNvSpPr/>
          <p:nvPr/>
        </p:nvSpPr>
        <p:spPr>
          <a:xfrm>
            <a:off x="6769946" y="7823200"/>
            <a:ext cx="4737600" cy="403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g2c2526f163e_0_216"/>
          <p:cNvSpPr/>
          <p:nvPr/>
        </p:nvSpPr>
        <p:spPr>
          <a:xfrm>
            <a:off x="6769946" y="78232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g2c2526f163e_0_216"/>
          <p:cNvSpPr/>
          <p:nvPr/>
        </p:nvSpPr>
        <p:spPr>
          <a:xfrm>
            <a:off x="6769946" y="78232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g2c2526f163e_0_216"/>
          <p:cNvSpPr/>
          <p:nvPr/>
        </p:nvSpPr>
        <p:spPr>
          <a:xfrm>
            <a:off x="6769946" y="7823200"/>
            <a:ext cx="4890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Zen Dots"/>
              <a:buNone/>
            </a:pPr>
            <a:r>
              <a:rPr b="0" i="0" lang="en-US" sz="3600" u="none" cap="none" strike="noStrike">
                <a:solidFill>
                  <a:srgbClr val="0E0E0E"/>
                </a:solidFill>
                <a:latin typeface="Zen Dots"/>
                <a:ea typeface="Zen Dots"/>
                <a:cs typeface="Zen Dots"/>
                <a:sym typeface="Zen Dots"/>
              </a:rPr>
              <a:t>Eclipse</a:t>
            </a:r>
            <a:endParaRPr b="0" i="0" sz="3600" u="none" cap="none" strike="noStrike">
              <a:solidFill>
                <a:schemeClr val="dk1"/>
              </a:solidFill>
              <a:latin typeface="Calibri"/>
              <a:ea typeface="Calibri"/>
              <a:cs typeface="Calibri"/>
              <a:sym typeface="Calibri"/>
            </a:endParaRPr>
          </a:p>
        </p:txBody>
      </p:sp>
      <p:sp>
        <p:nvSpPr>
          <p:cNvPr id="281" name="Google Shape;281;g2c2526f163e_0_216"/>
          <p:cNvSpPr/>
          <p:nvPr/>
        </p:nvSpPr>
        <p:spPr>
          <a:xfrm>
            <a:off x="6769946"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82" name="Google Shape;282;g2c2526f163e_0_216"/>
          <p:cNvSpPr/>
          <p:nvPr/>
        </p:nvSpPr>
        <p:spPr>
          <a:xfrm>
            <a:off x="6769946" y="100457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g2c2526f163e_0_216"/>
          <p:cNvSpPr/>
          <p:nvPr/>
        </p:nvSpPr>
        <p:spPr>
          <a:xfrm>
            <a:off x="6769946" y="100457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g2c2526f163e_0_216"/>
          <p:cNvSpPr/>
          <p:nvPr/>
        </p:nvSpPr>
        <p:spPr>
          <a:xfrm>
            <a:off x="6769946" y="10045700"/>
            <a:ext cx="4890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Zen Dots"/>
              <a:buNone/>
            </a:pPr>
            <a:r>
              <a:rPr b="0" i="0" lang="en-US" sz="3600" u="none" cap="none" strike="noStrike">
                <a:solidFill>
                  <a:srgbClr val="0E0E0E"/>
                </a:solidFill>
                <a:latin typeface="Zen Dots"/>
                <a:ea typeface="Zen Dots"/>
                <a:cs typeface="Zen Dots"/>
                <a:sym typeface="Zen Dots"/>
              </a:rPr>
              <a:t>Quest</a:t>
            </a:r>
            <a:endParaRPr b="0" i="0" sz="3600" u="none" cap="none" strike="noStrike">
              <a:solidFill>
                <a:schemeClr val="dk1"/>
              </a:solidFill>
              <a:latin typeface="Calibri"/>
              <a:ea typeface="Calibri"/>
              <a:cs typeface="Calibri"/>
              <a:sym typeface="Calibri"/>
            </a:endParaRPr>
          </a:p>
        </p:txBody>
      </p:sp>
      <p:sp>
        <p:nvSpPr>
          <p:cNvPr id="285" name="Google Shape;285;g2c2526f163e_0_216"/>
          <p:cNvSpPr/>
          <p:nvPr/>
        </p:nvSpPr>
        <p:spPr>
          <a:xfrm>
            <a:off x="6769946" y="107950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286" name="Google Shape;286;g2c2526f163e_0_216"/>
          <p:cNvSpPr/>
          <p:nvPr/>
        </p:nvSpPr>
        <p:spPr>
          <a:xfrm>
            <a:off x="12269734" y="7823200"/>
            <a:ext cx="4737600" cy="403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g2c2526f163e_0_216"/>
          <p:cNvSpPr/>
          <p:nvPr/>
        </p:nvSpPr>
        <p:spPr>
          <a:xfrm>
            <a:off x="12269734" y="78232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g2c2526f163e_0_216"/>
          <p:cNvSpPr/>
          <p:nvPr/>
        </p:nvSpPr>
        <p:spPr>
          <a:xfrm>
            <a:off x="12269734" y="78232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g2c2526f163e_0_216"/>
          <p:cNvSpPr/>
          <p:nvPr/>
        </p:nvSpPr>
        <p:spPr>
          <a:xfrm>
            <a:off x="12269734" y="7823200"/>
            <a:ext cx="4890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Zen Dots"/>
              <a:buNone/>
            </a:pPr>
            <a:r>
              <a:rPr b="0" i="0" lang="en-US" sz="3600" u="none" cap="none" strike="noStrike">
                <a:solidFill>
                  <a:srgbClr val="0E0E0E"/>
                </a:solidFill>
                <a:latin typeface="Zen Dots"/>
                <a:ea typeface="Zen Dots"/>
                <a:cs typeface="Zen Dots"/>
                <a:sym typeface="Zen Dots"/>
              </a:rPr>
              <a:t>Eclipse</a:t>
            </a:r>
            <a:endParaRPr b="0" i="0" sz="3600" u="none" cap="none" strike="noStrike">
              <a:solidFill>
                <a:schemeClr val="dk1"/>
              </a:solidFill>
              <a:latin typeface="Calibri"/>
              <a:ea typeface="Calibri"/>
              <a:cs typeface="Calibri"/>
              <a:sym typeface="Calibri"/>
            </a:endParaRPr>
          </a:p>
        </p:txBody>
      </p:sp>
      <p:sp>
        <p:nvSpPr>
          <p:cNvPr id="290" name="Google Shape;290;g2c2526f163e_0_216"/>
          <p:cNvSpPr/>
          <p:nvPr/>
        </p:nvSpPr>
        <p:spPr>
          <a:xfrm>
            <a:off x="12269734"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91" name="Google Shape;291;g2c2526f163e_0_216"/>
          <p:cNvSpPr/>
          <p:nvPr/>
        </p:nvSpPr>
        <p:spPr>
          <a:xfrm>
            <a:off x="12269734" y="100457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g2c2526f163e_0_216"/>
          <p:cNvSpPr/>
          <p:nvPr/>
        </p:nvSpPr>
        <p:spPr>
          <a:xfrm>
            <a:off x="12269734" y="100457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g2c2526f163e_0_216"/>
          <p:cNvSpPr/>
          <p:nvPr/>
        </p:nvSpPr>
        <p:spPr>
          <a:xfrm>
            <a:off x="12269734" y="10045700"/>
            <a:ext cx="4890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Zen Dots"/>
              <a:buNone/>
            </a:pPr>
            <a:r>
              <a:rPr b="0" i="0" lang="en-US" sz="3600" u="none" cap="none" strike="noStrike">
                <a:solidFill>
                  <a:srgbClr val="0E0E0E"/>
                </a:solidFill>
                <a:latin typeface="Zen Dots"/>
                <a:ea typeface="Zen Dots"/>
                <a:cs typeface="Zen Dots"/>
                <a:sym typeface="Zen Dots"/>
              </a:rPr>
              <a:t>Quest</a:t>
            </a:r>
            <a:endParaRPr b="0" i="0" sz="3600" u="none" cap="none" strike="noStrike">
              <a:solidFill>
                <a:schemeClr val="dk1"/>
              </a:solidFill>
              <a:latin typeface="Calibri"/>
              <a:ea typeface="Calibri"/>
              <a:cs typeface="Calibri"/>
              <a:sym typeface="Calibri"/>
            </a:endParaRPr>
          </a:p>
        </p:txBody>
      </p:sp>
      <p:sp>
        <p:nvSpPr>
          <p:cNvPr id="294" name="Google Shape;294;g2c2526f163e_0_216"/>
          <p:cNvSpPr/>
          <p:nvPr/>
        </p:nvSpPr>
        <p:spPr>
          <a:xfrm>
            <a:off x="12269734" y="107950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295" name="Google Shape;295;g2c2526f163e_0_216"/>
          <p:cNvSpPr/>
          <p:nvPr/>
        </p:nvSpPr>
        <p:spPr>
          <a:xfrm>
            <a:off x="17769521" y="7823200"/>
            <a:ext cx="4737600" cy="403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g2c2526f163e_0_216"/>
          <p:cNvSpPr/>
          <p:nvPr/>
        </p:nvSpPr>
        <p:spPr>
          <a:xfrm>
            <a:off x="17769521" y="78232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g2c2526f163e_0_216"/>
          <p:cNvSpPr/>
          <p:nvPr/>
        </p:nvSpPr>
        <p:spPr>
          <a:xfrm>
            <a:off x="17769521" y="78232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g2c2526f163e_0_216"/>
          <p:cNvSpPr/>
          <p:nvPr/>
        </p:nvSpPr>
        <p:spPr>
          <a:xfrm>
            <a:off x="17769521" y="7823200"/>
            <a:ext cx="4890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Zen Dots"/>
              <a:buNone/>
            </a:pPr>
            <a:r>
              <a:rPr b="0" i="0" lang="en-US" sz="3600" u="none" cap="none" strike="noStrike">
                <a:solidFill>
                  <a:srgbClr val="0E0E0E"/>
                </a:solidFill>
                <a:latin typeface="Zen Dots"/>
                <a:ea typeface="Zen Dots"/>
                <a:cs typeface="Zen Dots"/>
                <a:sym typeface="Zen Dots"/>
              </a:rPr>
              <a:t>Eclipse</a:t>
            </a:r>
            <a:endParaRPr b="0" i="0" sz="3600" u="none" cap="none" strike="noStrike">
              <a:solidFill>
                <a:schemeClr val="dk1"/>
              </a:solidFill>
              <a:latin typeface="Calibri"/>
              <a:ea typeface="Calibri"/>
              <a:cs typeface="Calibri"/>
              <a:sym typeface="Calibri"/>
            </a:endParaRPr>
          </a:p>
        </p:txBody>
      </p:sp>
      <p:sp>
        <p:nvSpPr>
          <p:cNvPr id="299" name="Google Shape;299;g2c2526f163e_0_216"/>
          <p:cNvSpPr/>
          <p:nvPr/>
        </p:nvSpPr>
        <p:spPr>
          <a:xfrm>
            <a:off x="17769521"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300" name="Google Shape;300;g2c2526f163e_0_216"/>
          <p:cNvSpPr/>
          <p:nvPr/>
        </p:nvSpPr>
        <p:spPr>
          <a:xfrm>
            <a:off x="17769521" y="100457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g2c2526f163e_0_216"/>
          <p:cNvSpPr/>
          <p:nvPr/>
        </p:nvSpPr>
        <p:spPr>
          <a:xfrm>
            <a:off x="17769521" y="100457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g2c2526f163e_0_216"/>
          <p:cNvSpPr/>
          <p:nvPr/>
        </p:nvSpPr>
        <p:spPr>
          <a:xfrm>
            <a:off x="17769521" y="10045700"/>
            <a:ext cx="4890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Zen Dots"/>
              <a:buNone/>
            </a:pPr>
            <a:r>
              <a:rPr b="0" i="0" lang="en-US" sz="3600" u="none" cap="none" strike="noStrike">
                <a:solidFill>
                  <a:srgbClr val="0E0E0E"/>
                </a:solidFill>
                <a:latin typeface="Zen Dots"/>
                <a:ea typeface="Zen Dots"/>
                <a:cs typeface="Zen Dots"/>
                <a:sym typeface="Zen Dots"/>
              </a:rPr>
              <a:t>Quest</a:t>
            </a:r>
            <a:endParaRPr b="0" i="0" sz="3600" u="none" cap="none" strike="noStrike">
              <a:solidFill>
                <a:schemeClr val="dk1"/>
              </a:solidFill>
              <a:latin typeface="Calibri"/>
              <a:ea typeface="Calibri"/>
              <a:cs typeface="Calibri"/>
              <a:sym typeface="Calibri"/>
            </a:endParaRPr>
          </a:p>
        </p:txBody>
      </p:sp>
      <p:sp>
        <p:nvSpPr>
          <p:cNvPr id="303" name="Google Shape;303;g2c2526f163e_0_216"/>
          <p:cNvSpPr/>
          <p:nvPr/>
        </p:nvSpPr>
        <p:spPr>
          <a:xfrm>
            <a:off x="17769521" y="107950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5EE"/>
        </a:solidFill>
      </p:bgPr>
    </p:bg>
    <p:spTree>
      <p:nvGrpSpPr>
        <p:cNvPr id="308" name="Shape 308"/>
        <p:cNvGrpSpPr/>
        <p:nvPr/>
      </p:nvGrpSpPr>
      <p:grpSpPr>
        <a:xfrm>
          <a:off x="0" y="0"/>
          <a:ext cx="0" cy="0"/>
          <a:chOff x="0" y="0"/>
          <a:chExt cx="0" cy="0"/>
        </a:xfrm>
      </p:grpSpPr>
      <p:pic>
        <p:nvPicPr>
          <p:cNvPr descr=" " id="309" name="Google Shape;309;g2c2526f163e_0_282"/>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10" name="Google Shape;310;g2c2526f163e_0_282"/>
          <p:cNvSpPr/>
          <p:nvPr/>
        </p:nvSpPr>
        <p:spPr>
          <a:xfrm rot="10800000">
            <a:off x="635168" y="634900"/>
            <a:ext cx="23116800" cy="12446100"/>
          </a:xfrm>
          <a:prstGeom prst="roundRect">
            <a:avLst>
              <a:gd fmla="val 2424" name="adj"/>
            </a:avLst>
          </a:prstGeom>
          <a:solidFill>
            <a:srgbClr val="F8F5EE">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g2c2526f163e_0_28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12" name="Google Shape;312;g2c2526f163e_0_28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313" name="Google Shape;313;g2c2526f163e_0_282"/>
          <p:cNvPicPr preferRelativeResize="0"/>
          <p:nvPr/>
        </p:nvPicPr>
        <p:blipFill rotWithShape="1">
          <a:blip r:embed="rId5">
            <a:alphaModFix/>
          </a:blip>
          <a:srcRect b="0" l="0" r="0" t="0"/>
          <a:stretch/>
        </p:blipFill>
        <p:spPr>
          <a:xfrm>
            <a:off x="495362" y="1651000"/>
            <a:ext cx="12955619" cy="11582400"/>
          </a:xfrm>
          <a:prstGeom prst="rect">
            <a:avLst/>
          </a:prstGeom>
          <a:noFill/>
          <a:ln>
            <a:noFill/>
          </a:ln>
        </p:spPr>
      </p:pic>
      <p:sp>
        <p:nvSpPr>
          <p:cNvPr id="314" name="Google Shape;314;g2c2526f163e_0_282"/>
          <p:cNvSpPr/>
          <p:nvPr/>
        </p:nvSpPr>
        <p:spPr>
          <a:xfrm>
            <a:off x="8586273" y="1651000"/>
            <a:ext cx="75660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Zen Dots"/>
              <a:buNone/>
            </a:pPr>
            <a:r>
              <a:rPr b="0" i="0" lang="en-US" sz="8000" u="none" cap="none" strike="noStrike">
                <a:solidFill>
                  <a:srgbClr val="0E0E0E"/>
                </a:solidFill>
                <a:latin typeface="Zen Dots"/>
                <a:ea typeface="Zen Dots"/>
                <a:cs typeface="Zen Dots"/>
                <a:sym typeface="Zen Dots"/>
              </a:rPr>
              <a:t>Some Data</a:t>
            </a:r>
            <a:endParaRPr b="0" i="0" sz="8000" u="none" cap="none" strike="noStrike">
              <a:solidFill>
                <a:schemeClr val="dk1"/>
              </a:solidFill>
              <a:latin typeface="Calibri"/>
              <a:ea typeface="Calibri"/>
              <a:cs typeface="Calibri"/>
              <a:sym typeface="Calibri"/>
            </a:endParaRPr>
          </a:p>
        </p:txBody>
      </p:sp>
      <p:sp>
        <p:nvSpPr>
          <p:cNvPr id="315" name="Google Shape;315;g2c2526f163e_0_282"/>
          <p:cNvSpPr/>
          <p:nvPr/>
        </p:nvSpPr>
        <p:spPr>
          <a:xfrm>
            <a:off x="14225778" y="4165600"/>
            <a:ext cx="9145200" cy="749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g2c2526f163e_0_282"/>
          <p:cNvSpPr/>
          <p:nvPr/>
        </p:nvSpPr>
        <p:spPr>
          <a:xfrm>
            <a:off x="14225778" y="4165600"/>
            <a:ext cx="9145200" cy="344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g2c2526f163e_0_282"/>
          <p:cNvSpPr/>
          <p:nvPr/>
        </p:nvSpPr>
        <p:spPr>
          <a:xfrm>
            <a:off x="14225778" y="4165600"/>
            <a:ext cx="45726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g2c2526f163e_0_282"/>
          <p:cNvSpPr/>
          <p:nvPr/>
        </p:nvSpPr>
        <p:spPr>
          <a:xfrm>
            <a:off x="14225778" y="4165600"/>
            <a:ext cx="51144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Zen Dots"/>
              <a:buNone/>
            </a:pPr>
            <a:r>
              <a:rPr b="0" i="0" lang="en-US" sz="12800" u="none" cap="none" strike="noStrike">
                <a:solidFill>
                  <a:srgbClr val="272727"/>
                </a:solidFill>
                <a:latin typeface="Zen Dots"/>
                <a:ea typeface="Zen Dots"/>
                <a:cs typeface="Zen Dots"/>
                <a:sym typeface="Zen Dots"/>
              </a:rPr>
              <a:t>75%</a:t>
            </a:r>
            <a:endParaRPr b="0" i="0" sz="12800" u="none" cap="none" strike="noStrike">
              <a:solidFill>
                <a:schemeClr val="dk1"/>
              </a:solidFill>
              <a:latin typeface="Calibri"/>
              <a:ea typeface="Calibri"/>
              <a:cs typeface="Calibri"/>
              <a:sym typeface="Calibri"/>
            </a:endParaRPr>
          </a:p>
        </p:txBody>
      </p:sp>
      <p:sp>
        <p:nvSpPr>
          <p:cNvPr id="319" name="Google Shape;319;g2c2526f163e_0_282"/>
          <p:cNvSpPr/>
          <p:nvPr/>
        </p:nvSpPr>
        <p:spPr>
          <a:xfrm>
            <a:off x="14225778" y="6426200"/>
            <a:ext cx="9145200" cy="118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g2c2526f163e_0_282"/>
          <p:cNvSpPr/>
          <p:nvPr/>
        </p:nvSpPr>
        <p:spPr>
          <a:xfrm>
            <a:off x="14225778" y="6426200"/>
            <a:ext cx="92976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Zen Dots"/>
              <a:buNone/>
            </a:pPr>
            <a:r>
              <a:rPr b="0" i="0" lang="en-US" sz="3600" u="none" cap="none" strike="noStrike">
                <a:solidFill>
                  <a:srgbClr val="0E0E0E"/>
                </a:solidFill>
                <a:latin typeface="Zen Dots"/>
                <a:ea typeface="Zen Dots"/>
                <a:cs typeface="Zen Dots"/>
                <a:sym typeface="Zen Dots"/>
              </a:rPr>
              <a:t>Enchanted Creatures</a:t>
            </a:r>
            <a:endParaRPr b="0" i="0" sz="3600" u="none" cap="none" strike="noStrike">
              <a:solidFill>
                <a:schemeClr val="dk1"/>
              </a:solidFill>
              <a:latin typeface="Calibri"/>
              <a:ea typeface="Calibri"/>
              <a:cs typeface="Calibri"/>
              <a:sym typeface="Calibri"/>
            </a:endParaRPr>
          </a:p>
        </p:txBody>
      </p:sp>
      <p:sp>
        <p:nvSpPr>
          <p:cNvPr id="321" name="Google Shape;321;g2c2526f163e_0_282"/>
          <p:cNvSpPr/>
          <p:nvPr/>
        </p:nvSpPr>
        <p:spPr>
          <a:xfrm>
            <a:off x="14225778" y="7073900"/>
            <a:ext cx="92805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possess the ability to cast spells.</a:t>
            </a:r>
            <a:endParaRPr b="0" i="0" sz="3200" u="none" cap="none" strike="noStrike">
              <a:solidFill>
                <a:schemeClr val="dk1"/>
              </a:solidFill>
              <a:latin typeface="Calibri"/>
              <a:ea typeface="Calibri"/>
              <a:cs typeface="Calibri"/>
              <a:sym typeface="Calibri"/>
            </a:endParaRPr>
          </a:p>
        </p:txBody>
      </p:sp>
      <p:sp>
        <p:nvSpPr>
          <p:cNvPr id="322" name="Google Shape;322;g2c2526f163e_0_282"/>
          <p:cNvSpPr/>
          <p:nvPr/>
        </p:nvSpPr>
        <p:spPr>
          <a:xfrm>
            <a:off x="14225778" y="8216900"/>
            <a:ext cx="9145200" cy="344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g2c2526f163e_0_282"/>
          <p:cNvSpPr/>
          <p:nvPr/>
        </p:nvSpPr>
        <p:spPr>
          <a:xfrm>
            <a:off x="14225778" y="8216900"/>
            <a:ext cx="49410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g2c2526f163e_0_282"/>
          <p:cNvSpPr/>
          <p:nvPr/>
        </p:nvSpPr>
        <p:spPr>
          <a:xfrm>
            <a:off x="14225778" y="8216900"/>
            <a:ext cx="54828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Zen Dots"/>
              <a:buNone/>
            </a:pPr>
            <a:r>
              <a:rPr b="0" i="0" lang="en-US" sz="12800" u="none" cap="none" strike="noStrike">
                <a:solidFill>
                  <a:srgbClr val="272727"/>
                </a:solidFill>
                <a:latin typeface="Zen Dots"/>
                <a:ea typeface="Zen Dots"/>
                <a:cs typeface="Zen Dots"/>
                <a:sym typeface="Zen Dots"/>
              </a:rPr>
              <a:t>60%</a:t>
            </a:r>
            <a:endParaRPr b="0" i="0" sz="12800" u="none" cap="none" strike="noStrike">
              <a:solidFill>
                <a:schemeClr val="dk1"/>
              </a:solidFill>
              <a:latin typeface="Calibri"/>
              <a:ea typeface="Calibri"/>
              <a:cs typeface="Calibri"/>
              <a:sym typeface="Calibri"/>
            </a:endParaRPr>
          </a:p>
        </p:txBody>
      </p:sp>
      <p:sp>
        <p:nvSpPr>
          <p:cNvPr id="325" name="Google Shape;325;g2c2526f163e_0_282"/>
          <p:cNvSpPr/>
          <p:nvPr/>
        </p:nvSpPr>
        <p:spPr>
          <a:xfrm>
            <a:off x="14225778" y="10477500"/>
            <a:ext cx="9145200" cy="118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g2c2526f163e_0_282"/>
          <p:cNvSpPr/>
          <p:nvPr/>
        </p:nvSpPr>
        <p:spPr>
          <a:xfrm>
            <a:off x="14225778" y="10477500"/>
            <a:ext cx="92976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Zen Dots"/>
              <a:buNone/>
            </a:pPr>
            <a:r>
              <a:rPr b="0" i="0" lang="en-US" sz="3600" u="none" cap="none" strike="noStrike">
                <a:solidFill>
                  <a:srgbClr val="0E0E0E"/>
                </a:solidFill>
                <a:latin typeface="Zen Dots"/>
                <a:ea typeface="Zen Dots"/>
                <a:cs typeface="Zen Dots"/>
                <a:sym typeface="Zen Dots"/>
              </a:rPr>
              <a:t>Magic-Wielding Individuals</a:t>
            </a:r>
            <a:endParaRPr b="0" i="0" sz="3600" u="none" cap="none" strike="noStrike">
              <a:solidFill>
                <a:schemeClr val="dk1"/>
              </a:solidFill>
              <a:latin typeface="Calibri"/>
              <a:ea typeface="Calibri"/>
              <a:cs typeface="Calibri"/>
              <a:sym typeface="Calibri"/>
            </a:endParaRPr>
          </a:p>
        </p:txBody>
      </p:sp>
      <p:sp>
        <p:nvSpPr>
          <p:cNvPr id="327" name="Google Shape;327;g2c2526f163e_0_282"/>
          <p:cNvSpPr/>
          <p:nvPr/>
        </p:nvSpPr>
        <p:spPr>
          <a:xfrm>
            <a:off x="14225778" y="11125200"/>
            <a:ext cx="92805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practice the art of illusions.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5EE"/>
        </a:solidFill>
      </p:bgPr>
    </p:bg>
    <p:spTree>
      <p:nvGrpSpPr>
        <p:cNvPr id="332" name="Shape 332"/>
        <p:cNvGrpSpPr/>
        <p:nvPr/>
      </p:nvGrpSpPr>
      <p:grpSpPr>
        <a:xfrm>
          <a:off x="0" y="0"/>
          <a:ext cx="0" cy="0"/>
          <a:chOff x="0" y="0"/>
          <a:chExt cx="0" cy="0"/>
        </a:xfrm>
      </p:grpSpPr>
      <p:pic>
        <p:nvPicPr>
          <p:cNvPr descr=" " id="333" name="Google Shape;333;g2c2526f163e_0_305"/>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34" name="Google Shape;334;g2c2526f163e_0_305"/>
          <p:cNvSpPr/>
          <p:nvPr/>
        </p:nvSpPr>
        <p:spPr>
          <a:xfrm>
            <a:off x="635079" y="635000"/>
            <a:ext cx="23116800" cy="12446100"/>
          </a:xfrm>
          <a:prstGeom prst="roundRect">
            <a:avLst>
              <a:gd fmla="val 2424" name="adj"/>
            </a:avLst>
          </a:prstGeom>
          <a:solidFill>
            <a:srgbClr val="F8F5EE">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g2c2526f163e_0_30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6" name="Google Shape;336;g2c2526f163e_0_305"/>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37" name="Google Shape;337;g2c2526f163e_0_305"/>
          <p:cNvSpPr/>
          <p:nvPr/>
        </p:nvSpPr>
        <p:spPr>
          <a:xfrm>
            <a:off x="4305838" y="3403600"/>
            <a:ext cx="17121600" cy="638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g2c2526f163e_0_305"/>
          <p:cNvSpPr/>
          <p:nvPr/>
        </p:nvSpPr>
        <p:spPr>
          <a:xfrm>
            <a:off x="4305838" y="3403600"/>
            <a:ext cx="17121600" cy="491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g2c2526f163e_0_305"/>
          <p:cNvSpPr/>
          <p:nvPr/>
        </p:nvSpPr>
        <p:spPr>
          <a:xfrm>
            <a:off x="3797775" y="3403600"/>
            <a:ext cx="18138000" cy="4673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24000"/>
              <a:buFont typeface="Zen Dots"/>
              <a:buNone/>
            </a:pPr>
            <a:r>
              <a:rPr b="0" i="0" lang="en-US" sz="24000" u="none" cap="none" strike="noStrike">
                <a:solidFill>
                  <a:srgbClr val="272727"/>
                </a:solidFill>
                <a:latin typeface="Zen Dots"/>
                <a:ea typeface="Zen Dots"/>
                <a:cs typeface="Zen Dots"/>
                <a:sym typeface="Zen Dots"/>
              </a:rPr>
              <a:t>234,567</a:t>
            </a:r>
            <a:endParaRPr b="0" i="0" sz="24000" u="none" cap="none" strike="noStrike">
              <a:solidFill>
                <a:schemeClr val="dk1"/>
              </a:solidFill>
              <a:latin typeface="Calibri"/>
              <a:ea typeface="Calibri"/>
              <a:cs typeface="Calibri"/>
              <a:sym typeface="Calibri"/>
            </a:endParaRPr>
          </a:p>
        </p:txBody>
      </p:sp>
      <p:sp>
        <p:nvSpPr>
          <p:cNvPr id="340" name="Google Shape;340;g2c2526f163e_0_305"/>
          <p:cNvSpPr/>
          <p:nvPr/>
        </p:nvSpPr>
        <p:spPr>
          <a:xfrm>
            <a:off x="4849889" y="7264400"/>
            <a:ext cx="16033500" cy="132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DM Sans"/>
              <a:buNone/>
            </a:pPr>
            <a:r>
              <a:rPr b="1" i="0" lang="en-US" sz="6400" u="none" cap="none" strike="noStrike">
                <a:solidFill>
                  <a:srgbClr val="0E0E0E"/>
                </a:solidFill>
                <a:latin typeface="DM Sans"/>
                <a:ea typeface="DM Sans"/>
                <a:cs typeface="DM Sans"/>
                <a:sym typeface="DM Sans"/>
              </a:rPr>
              <a:t>UNICORN SIGHTINGS</a:t>
            </a:r>
            <a:endParaRPr b="0" i="0" sz="6400" u="none" cap="none" strike="noStrike">
              <a:solidFill>
                <a:schemeClr val="dk1"/>
              </a:solidFill>
              <a:latin typeface="Calibri"/>
              <a:ea typeface="Calibri"/>
              <a:cs typeface="Calibri"/>
              <a:sym typeface="Calibri"/>
            </a:endParaRPr>
          </a:p>
        </p:txBody>
      </p:sp>
      <p:sp>
        <p:nvSpPr>
          <p:cNvPr id="341" name="Google Shape;341;g2c2526f163e_0_305"/>
          <p:cNvSpPr/>
          <p:nvPr/>
        </p:nvSpPr>
        <p:spPr>
          <a:xfrm>
            <a:off x="8162887" y="8724900"/>
            <a:ext cx="94077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5EE"/>
        </a:solidFill>
      </p:bgPr>
    </p:bg>
    <p:spTree>
      <p:nvGrpSpPr>
        <p:cNvPr id="346" name="Shape 346"/>
        <p:cNvGrpSpPr/>
        <p:nvPr/>
      </p:nvGrpSpPr>
      <p:grpSpPr>
        <a:xfrm>
          <a:off x="0" y="0"/>
          <a:ext cx="0" cy="0"/>
          <a:chOff x="0" y="0"/>
          <a:chExt cx="0" cy="0"/>
        </a:xfrm>
      </p:grpSpPr>
      <p:pic>
        <p:nvPicPr>
          <p:cNvPr descr=" " id="347" name="Google Shape;347;g2c2526f163e_0_318"/>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48" name="Google Shape;348;g2c2526f163e_0_318"/>
          <p:cNvSpPr/>
          <p:nvPr/>
        </p:nvSpPr>
        <p:spPr>
          <a:xfrm>
            <a:off x="635079" y="635000"/>
            <a:ext cx="23116800" cy="12446100"/>
          </a:xfrm>
          <a:prstGeom prst="roundRect">
            <a:avLst>
              <a:gd fmla="val 2424" name="adj"/>
            </a:avLst>
          </a:prstGeom>
          <a:solidFill>
            <a:srgbClr val="F8F5EE">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g2c2526f163e_0_31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50" name="Google Shape;350;g2c2526f163e_0_31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51" name="Google Shape;351;g2c2526f163e_0_318"/>
          <p:cNvSpPr/>
          <p:nvPr/>
        </p:nvSpPr>
        <p:spPr>
          <a:xfrm>
            <a:off x="3391324" y="3263900"/>
            <a:ext cx="7875000" cy="248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g2c2526f163e_0_318"/>
          <p:cNvSpPr/>
          <p:nvPr/>
        </p:nvSpPr>
        <p:spPr>
          <a:xfrm>
            <a:off x="2197375" y="3263900"/>
            <a:ext cx="102630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g2c2526f163e_0_318"/>
          <p:cNvSpPr/>
          <p:nvPr/>
        </p:nvSpPr>
        <p:spPr>
          <a:xfrm>
            <a:off x="2197375" y="3263900"/>
            <a:ext cx="108048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Zen Dots"/>
              <a:buNone/>
            </a:pPr>
            <a:r>
              <a:rPr b="0" i="0" lang="en-US" sz="12800" u="none" cap="none" strike="noStrike">
                <a:solidFill>
                  <a:srgbClr val="272727"/>
                </a:solidFill>
                <a:latin typeface="Zen Dots"/>
                <a:ea typeface="Zen Dots"/>
                <a:cs typeface="Zen Dots"/>
                <a:sym typeface="Zen Dots"/>
              </a:rPr>
              <a:t>233 Coins</a:t>
            </a:r>
            <a:endParaRPr b="0" i="0" sz="12800" u="none" cap="none" strike="noStrike">
              <a:solidFill>
                <a:schemeClr val="dk1"/>
              </a:solidFill>
              <a:latin typeface="Calibri"/>
              <a:ea typeface="Calibri"/>
              <a:cs typeface="Calibri"/>
              <a:sym typeface="Calibri"/>
            </a:endParaRPr>
          </a:p>
        </p:txBody>
      </p:sp>
      <p:sp>
        <p:nvSpPr>
          <p:cNvPr id="354" name="Google Shape;354;g2c2526f163e_0_318"/>
          <p:cNvSpPr/>
          <p:nvPr/>
        </p:nvSpPr>
        <p:spPr>
          <a:xfrm>
            <a:off x="3391324" y="52197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g2c2526f163e_0_318"/>
          <p:cNvSpPr/>
          <p:nvPr/>
        </p:nvSpPr>
        <p:spPr>
          <a:xfrm>
            <a:off x="3323582" y="52197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Treasure Found</a:t>
            </a:r>
            <a:endParaRPr b="0" i="0" sz="3200" u="none" cap="none" strike="noStrike">
              <a:solidFill>
                <a:schemeClr val="dk1"/>
              </a:solidFill>
              <a:latin typeface="Calibri"/>
              <a:ea typeface="Calibri"/>
              <a:cs typeface="Calibri"/>
              <a:sym typeface="Calibri"/>
            </a:endParaRPr>
          </a:p>
        </p:txBody>
      </p:sp>
      <p:sp>
        <p:nvSpPr>
          <p:cNvPr id="356" name="Google Shape;356;g2c2526f163e_0_318"/>
          <p:cNvSpPr/>
          <p:nvPr/>
        </p:nvSpPr>
        <p:spPr>
          <a:xfrm>
            <a:off x="3391324" y="6985000"/>
            <a:ext cx="7875000" cy="248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g2c2526f163e_0_318"/>
          <p:cNvSpPr/>
          <p:nvPr/>
        </p:nvSpPr>
        <p:spPr>
          <a:xfrm>
            <a:off x="1606751" y="6985000"/>
            <a:ext cx="114441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g2c2526f163e_0_318"/>
          <p:cNvSpPr/>
          <p:nvPr/>
        </p:nvSpPr>
        <p:spPr>
          <a:xfrm>
            <a:off x="1606751" y="6985000"/>
            <a:ext cx="119862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Zen Dots"/>
              <a:buNone/>
            </a:pPr>
            <a:r>
              <a:rPr b="0" i="0" lang="en-US" sz="12800" u="none" cap="none" strike="noStrike">
                <a:solidFill>
                  <a:srgbClr val="272727"/>
                </a:solidFill>
                <a:latin typeface="Zen Dots"/>
                <a:ea typeface="Zen Dots"/>
                <a:cs typeface="Zen Dots"/>
                <a:sym typeface="Zen Dots"/>
              </a:rPr>
              <a:t>456 Hours</a:t>
            </a:r>
            <a:endParaRPr b="0" i="0" sz="12800" u="none" cap="none" strike="noStrike">
              <a:solidFill>
                <a:schemeClr val="dk1"/>
              </a:solidFill>
              <a:latin typeface="Calibri"/>
              <a:ea typeface="Calibri"/>
              <a:cs typeface="Calibri"/>
              <a:sym typeface="Calibri"/>
            </a:endParaRPr>
          </a:p>
        </p:txBody>
      </p:sp>
      <p:sp>
        <p:nvSpPr>
          <p:cNvPr id="359" name="Google Shape;359;g2c2526f163e_0_318"/>
          <p:cNvSpPr/>
          <p:nvPr/>
        </p:nvSpPr>
        <p:spPr>
          <a:xfrm>
            <a:off x="3391324" y="89408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g2c2526f163e_0_318"/>
          <p:cNvSpPr/>
          <p:nvPr/>
        </p:nvSpPr>
        <p:spPr>
          <a:xfrm>
            <a:off x="3323582" y="89408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Duration of Spell Casting</a:t>
            </a:r>
            <a:endParaRPr b="0" i="0" sz="3200" u="none" cap="none" strike="noStrike">
              <a:solidFill>
                <a:schemeClr val="dk1"/>
              </a:solidFill>
              <a:latin typeface="Calibri"/>
              <a:ea typeface="Calibri"/>
              <a:cs typeface="Calibri"/>
              <a:sym typeface="Calibri"/>
            </a:endParaRPr>
          </a:p>
        </p:txBody>
      </p:sp>
      <p:sp>
        <p:nvSpPr>
          <p:cNvPr id="361" name="Google Shape;361;g2c2526f163e_0_318"/>
          <p:cNvSpPr/>
          <p:nvPr/>
        </p:nvSpPr>
        <p:spPr>
          <a:xfrm>
            <a:off x="13552594" y="3263900"/>
            <a:ext cx="7875000" cy="248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g2c2526f163e_0_318"/>
          <p:cNvSpPr/>
          <p:nvPr/>
        </p:nvSpPr>
        <p:spPr>
          <a:xfrm>
            <a:off x="15083135" y="3263900"/>
            <a:ext cx="48138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g2c2526f163e_0_318"/>
          <p:cNvSpPr/>
          <p:nvPr/>
        </p:nvSpPr>
        <p:spPr>
          <a:xfrm>
            <a:off x="15083135" y="3263900"/>
            <a:ext cx="53559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Zen Dots"/>
              <a:buNone/>
            </a:pPr>
            <a:r>
              <a:rPr b="0" i="0" lang="en-US" sz="12800" u="none" cap="none" strike="noStrike">
                <a:solidFill>
                  <a:srgbClr val="272727"/>
                </a:solidFill>
                <a:latin typeface="Zen Dots"/>
                <a:ea typeface="Zen Dots"/>
                <a:cs typeface="Zen Dots"/>
                <a:sym typeface="Zen Dots"/>
              </a:rPr>
              <a:t>85%</a:t>
            </a:r>
            <a:endParaRPr b="0" i="0" sz="12800" u="none" cap="none" strike="noStrike">
              <a:solidFill>
                <a:schemeClr val="dk1"/>
              </a:solidFill>
              <a:latin typeface="Calibri"/>
              <a:ea typeface="Calibri"/>
              <a:cs typeface="Calibri"/>
              <a:sym typeface="Calibri"/>
            </a:endParaRPr>
          </a:p>
        </p:txBody>
      </p:sp>
      <p:sp>
        <p:nvSpPr>
          <p:cNvPr id="364" name="Google Shape;364;g2c2526f163e_0_318"/>
          <p:cNvSpPr/>
          <p:nvPr/>
        </p:nvSpPr>
        <p:spPr>
          <a:xfrm>
            <a:off x="13552594" y="52197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g2c2526f163e_0_318"/>
          <p:cNvSpPr/>
          <p:nvPr/>
        </p:nvSpPr>
        <p:spPr>
          <a:xfrm>
            <a:off x="13484852" y="52197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Wished Granted</a:t>
            </a:r>
            <a:endParaRPr b="0" i="0" sz="3200" u="none" cap="none" strike="noStrike">
              <a:solidFill>
                <a:schemeClr val="dk1"/>
              </a:solidFill>
              <a:latin typeface="Calibri"/>
              <a:ea typeface="Calibri"/>
              <a:cs typeface="Calibri"/>
              <a:sym typeface="Calibri"/>
            </a:endParaRPr>
          </a:p>
        </p:txBody>
      </p:sp>
      <p:sp>
        <p:nvSpPr>
          <p:cNvPr id="366" name="Google Shape;366;g2c2526f163e_0_318"/>
          <p:cNvSpPr/>
          <p:nvPr/>
        </p:nvSpPr>
        <p:spPr>
          <a:xfrm>
            <a:off x="13552594" y="6985000"/>
            <a:ext cx="7875000" cy="248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g2c2526f163e_0_318"/>
          <p:cNvSpPr/>
          <p:nvPr/>
        </p:nvSpPr>
        <p:spPr>
          <a:xfrm>
            <a:off x="13603400" y="6985000"/>
            <a:ext cx="77733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g2c2526f163e_0_318"/>
          <p:cNvSpPr/>
          <p:nvPr/>
        </p:nvSpPr>
        <p:spPr>
          <a:xfrm>
            <a:off x="13603400" y="6985000"/>
            <a:ext cx="83154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Zen Dots"/>
              <a:buNone/>
            </a:pPr>
            <a:r>
              <a:rPr b="0" i="0" lang="en-US" sz="12800" u="none" cap="none" strike="noStrike">
                <a:solidFill>
                  <a:srgbClr val="272727"/>
                </a:solidFill>
                <a:latin typeface="Zen Dots"/>
                <a:ea typeface="Zen Dots"/>
                <a:cs typeface="Zen Dots"/>
                <a:sym typeface="Zen Dots"/>
              </a:rPr>
              <a:t>323 Km</a:t>
            </a:r>
            <a:endParaRPr b="0" i="0" sz="12800" u="none" cap="none" strike="noStrike">
              <a:solidFill>
                <a:schemeClr val="dk1"/>
              </a:solidFill>
              <a:latin typeface="Calibri"/>
              <a:ea typeface="Calibri"/>
              <a:cs typeface="Calibri"/>
              <a:sym typeface="Calibri"/>
            </a:endParaRPr>
          </a:p>
        </p:txBody>
      </p:sp>
      <p:sp>
        <p:nvSpPr>
          <p:cNvPr id="369" name="Google Shape;369;g2c2526f163e_0_318"/>
          <p:cNvSpPr/>
          <p:nvPr/>
        </p:nvSpPr>
        <p:spPr>
          <a:xfrm>
            <a:off x="13552594" y="89408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g2c2526f163e_0_318"/>
          <p:cNvSpPr/>
          <p:nvPr/>
        </p:nvSpPr>
        <p:spPr>
          <a:xfrm>
            <a:off x="13484852" y="89408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5EE"/>
        </a:solidFill>
      </p:bgPr>
    </p:bg>
    <p:spTree>
      <p:nvGrpSpPr>
        <p:cNvPr id="375" name="Shape 375"/>
        <p:cNvGrpSpPr/>
        <p:nvPr/>
      </p:nvGrpSpPr>
      <p:grpSpPr>
        <a:xfrm>
          <a:off x="0" y="0"/>
          <a:ext cx="0" cy="0"/>
          <a:chOff x="0" y="0"/>
          <a:chExt cx="0" cy="0"/>
        </a:xfrm>
      </p:grpSpPr>
      <p:pic>
        <p:nvPicPr>
          <p:cNvPr descr=" " id="376" name="Google Shape;376;g2c2526f163e_0_346"/>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77" name="Google Shape;377;g2c2526f163e_0_346"/>
          <p:cNvSpPr/>
          <p:nvPr/>
        </p:nvSpPr>
        <p:spPr>
          <a:xfrm>
            <a:off x="635079" y="635000"/>
            <a:ext cx="23116800" cy="12446100"/>
          </a:xfrm>
          <a:prstGeom prst="roundRect">
            <a:avLst>
              <a:gd fmla="val 2424" name="adj"/>
            </a:avLst>
          </a:prstGeom>
          <a:solidFill>
            <a:srgbClr val="F8F5EE">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g2c2526f163e_0_34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79" name="Google Shape;379;g2c2526f163e_0_346"/>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80" name="Google Shape;380;g2c2526f163e_0_346"/>
          <p:cNvSpPr/>
          <p:nvPr/>
        </p:nvSpPr>
        <p:spPr>
          <a:xfrm>
            <a:off x="6841922" y="1143000"/>
            <a:ext cx="10690500" cy="155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Zen Dots"/>
              <a:buNone/>
            </a:pPr>
            <a:r>
              <a:rPr b="0" i="0" lang="en-US" sz="8000" u="none" cap="none" strike="noStrike">
                <a:solidFill>
                  <a:srgbClr val="272727"/>
                </a:solidFill>
                <a:latin typeface="Zen Dots"/>
                <a:ea typeface="Zen Dots"/>
                <a:cs typeface="Zen Dots"/>
                <a:sym typeface="Zen Dots"/>
              </a:rPr>
              <a:t>Some Graph</a:t>
            </a:r>
            <a:endParaRPr b="0" i="0" sz="8000" u="none" cap="none" strike="noStrike">
              <a:solidFill>
                <a:schemeClr val="dk1"/>
              </a:solidFill>
              <a:latin typeface="Calibri"/>
              <a:ea typeface="Calibri"/>
              <a:cs typeface="Calibri"/>
              <a:sym typeface="Calibri"/>
            </a:endParaRPr>
          </a:p>
        </p:txBody>
      </p:sp>
      <p:sp>
        <p:nvSpPr>
          <p:cNvPr id="381" name="Google Shape;381;g2c2526f163e_0_346"/>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g2c2526f163e_0_346"/>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85B48"/>
              </a:buClr>
              <a:buSzPts val="1820"/>
              <a:buFont typeface="Lato"/>
              <a:buNone/>
            </a:pPr>
            <a:r>
              <a:rPr b="0" i="0" lang="en-US" sz="1820" u="none" cap="none" strike="noStrike">
                <a:solidFill>
                  <a:srgbClr val="585B48"/>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83" name="Google Shape;383;g2c2526f163e_0_346"/>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85B48"/>
              </a:buClr>
              <a:buSzPts val="2185"/>
              <a:buFont typeface="Lato"/>
              <a:buNone/>
            </a:pPr>
            <a:r>
              <a:rPr b="0" i="0" lang="en-US" sz="2185" u="none" cap="none" strike="noStrike">
                <a:solidFill>
                  <a:srgbClr val="585B48"/>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84" name="Google Shape;384;g2c2526f163e_0_346"/>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85B48"/>
              </a:buClr>
              <a:buSzPts val="2185"/>
              <a:buFont typeface="Lato"/>
              <a:buNone/>
            </a:pPr>
            <a:r>
              <a:rPr b="0" i="0" lang="en-US" sz="2185" u="none" cap="none" strike="noStrike">
                <a:solidFill>
                  <a:srgbClr val="585B48"/>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85" name="Google Shape;385;g2c2526f163e_0_346"/>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85B48"/>
              </a:buClr>
              <a:buSzPts val="2185"/>
              <a:buFont typeface="Lato"/>
              <a:buNone/>
            </a:pPr>
            <a:r>
              <a:rPr b="0" i="0" lang="en-US" sz="2185" u="none" cap="none" strike="noStrike">
                <a:solidFill>
                  <a:srgbClr val="585B48"/>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86" name="Google Shape;386;g2c2526f163e_0_346"/>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85B48"/>
              </a:buClr>
              <a:buSzPts val="2185"/>
              <a:buFont typeface="Lato"/>
              <a:buNone/>
            </a:pPr>
            <a:r>
              <a:rPr b="0" i="0" lang="en-US" sz="2185" u="none" cap="none" strike="noStrike">
                <a:solidFill>
                  <a:srgbClr val="585B48"/>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87" name="Google Shape;387;g2c2526f163e_0_346"/>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85B48"/>
              </a:buClr>
              <a:buSzPts val="2185"/>
              <a:buFont typeface="Lato"/>
              <a:buNone/>
            </a:pPr>
            <a:r>
              <a:rPr b="0" i="0" lang="en-US" sz="2185" u="none" cap="none" strike="noStrike">
                <a:solidFill>
                  <a:srgbClr val="585B48"/>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88" name="Google Shape;388;g2c2526f163e_0_346"/>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85B48"/>
              </a:buClr>
              <a:buSzPts val="2185"/>
              <a:buFont typeface="Lato"/>
              <a:buNone/>
            </a:pPr>
            <a:r>
              <a:rPr b="0" i="0" lang="en-US" sz="2185" u="none" cap="none" strike="noStrike">
                <a:solidFill>
                  <a:srgbClr val="585B48"/>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89" name="Google Shape;389;g2c2526f163e_0_346"/>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85B48"/>
              </a:buClr>
              <a:buSzPts val="2185"/>
              <a:buFont typeface="Lato"/>
              <a:buNone/>
            </a:pPr>
            <a:r>
              <a:rPr b="0" i="0" lang="en-US" sz="2185" u="none" cap="none" strike="noStrike">
                <a:solidFill>
                  <a:srgbClr val="585B48"/>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90" name="Google Shape;390;g2c2526f163e_0_346"/>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85B48"/>
              </a:buClr>
              <a:buSzPts val="2185"/>
              <a:buFont typeface="Lato"/>
              <a:buNone/>
            </a:pPr>
            <a:r>
              <a:rPr b="0" i="0" lang="en-US" sz="2185" u="none" cap="none" strike="noStrike">
                <a:solidFill>
                  <a:srgbClr val="585B48"/>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91" name="Google Shape;391;g2c2526f163e_0_346"/>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85B48"/>
              </a:buClr>
              <a:buSzPts val="1820"/>
              <a:buFont typeface="Lato"/>
              <a:buNone/>
            </a:pPr>
            <a:r>
              <a:rPr b="0" i="0" lang="en-US" sz="1820" u="none" cap="none" strike="noStrike">
                <a:solidFill>
                  <a:srgbClr val="585B48"/>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92" name="Google Shape;392;g2c2526f163e_0_346"/>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85B48"/>
              </a:buClr>
              <a:buSzPts val="1820"/>
              <a:buFont typeface="Lato"/>
              <a:buNone/>
            </a:pPr>
            <a:r>
              <a:rPr b="0" i="0" lang="en-US" sz="1820" u="none" cap="none" strike="noStrike">
                <a:solidFill>
                  <a:srgbClr val="585B48"/>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93" name="Google Shape;393;g2c2526f163e_0_346"/>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85B48"/>
              </a:buClr>
              <a:buSzPts val="1820"/>
              <a:buFont typeface="Lato"/>
              <a:buNone/>
            </a:pPr>
            <a:r>
              <a:rPr b="0" i="0" lang="en-US" sz="1820" u="none" cap="none" strike="noStrike">
                <a:solidFill>
                  <a:srgbClr val="585B48"/>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94" name="Google Shape;394;g2c2526f163e_0_346"/>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85B48"/>
              </a:buClr>
              <a:buSzPts val="1820"/>
              <a:buFont typeface="Lato"/>
              <a:buNone/>
            </a:pPr>
            <a:r>
              <a:rPr b="0" i="0" lang="en-US" sz="1820" u="none" cap="none" strike="noStrike">
                <a:solidFill>
                  <a:srgbClr val="585B48"/>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95" name="Google Shape;395;g2c2526f163e_0_346"/>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85B48"/>
              </a:buClr>
              <a:buSzPts val="1820"/>
              <a:buFont typeface="Lato"/>
              <a:buNone/>
            </a:pPr>
            <a:r>
              <a:rPr b="0" i="0" lang="en-US" sz="1820" u="none" cap="none" strike="noStrike">
                <a:solidFill>
                  <a:srgbClr val="585B48"/>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96" name="Google Shape;396;g2c2526f163e_0_346"/>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85B48"/>
              </a:buClr>
              <a:buSzPts val="1820"/>
              <a:buFont typeface="Lato"/>
              <a:buNone/>
            </a:pPr>
            <a:r>
              <a:rPr b="0" i="0" lang="en-US" sz="1820" u="none" cap="none" strike="noStrike">
                <a:solidFill>
                  <a:srgbClr val="585B48"/>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97" name="Google Shape;397;g2c2526f163e_0_346"/>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85B48"/>
              </a:buClr>
              <a:buSzPts val="1820"/>
              <a:buFont typeface="Lato"/>
              <a:buNone/>
            </a:pPr>
            <a:r>
              <a:rPr b="0" i="0" lang="en-US" sz="1820" u="none" cap="none" strike="noStrike">
                <a:solidFill>
                  <a:srgbClr val="585B48"/>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98" name="Google Shape;398;g2c2526f163e_0_346"/>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85B48"/>
              </a:buClr>
              <a:buSzPts val="1820"/>
              <a:buFont typeface="Lato"/>
              <a:buNone/>
            </a:pPr>
            <a:r>
              <a:rPr b="0" i="0" lang="en-US" sz="1820" u="none" cap="none" strike="noStrike">
                <a:solidFill>
                  <a:srgbClr val="585B48"/>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99" name="Google Shape;399;g2c2526f163e_0_346"/>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85B48"/>
              </a:buClr>
              <a:buSzPts val="1820"/>
              <a:buFont typeface="Lato"/>
              <a:buNone/>
            </a:pPr>
            <a:r>
              <a:rPr b="0" i="0" lang="en-US" sz="1820" u="none" cap="none" strike="noStrike">
                <a:solidFill>
                  <a:srgbClr val="585B48"/>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400" name="Google Shape;400;g2c2526f163e_0_346"/>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85B48"/>
              </a:buClr>
              <a:buSzPts val="1820"/>
              <a:buFont typeface="Lato"/>
              <a:buNone/>
            </a:pPr>
            <a:r>
              <a:rPr b="0" i="0" lang="en-US" sz="1820" u="none" cap="none" strike="noStrike">
                <a:solidFill>
                  <a:srgbClr val="585B48"/>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401" name="Google Shape;401;g2c2526f163e_0_346"/>
          <p:cNvPicPr preferRelativeResize="0"/>
          <p:nvPr/>
        </p:nvPicPr>
        <p:blipFill rotWithShape="1">
          <a:blip r:embed="rId5">
            <a:alphaModFix/>
          </a:blip>
          <a:srcRect b="0" l="0" r="0" t="0"/>
          <a:stretch/>
        </p:blipFill>
        <p:spPr>
          <a:xfrm>
            <a:off x="3368467" y="3771900"/>
            <a:ext cx="8291592" cy="5511006"/>
          </a:xfrm>
          <a:prstGeom prst="rect">
            <a:avLst/>
          </a:prstGeom>
          <a:noFill/>
          <a:ln>
            <a:noFill/>
          </a:ln>
        </p:spPr>
      </p:pic>
      <p:pic>
        <p:nvPicPr>
          <p:cNvPr descr=" " id="402" name="Google Shape;402;g2c2526f163e_0_346"/>
          <p:cNvPicPr preferRelativeResize="0"/>
          <p:nvPr/>
        </p:nvPicPr>
        <p:blipFill rotWithShape="1">
          <a:blip r:embed="rId6">
            <a:alphaModFix/>
          </a:blip>
          <a:srcRect b="0" l="0" r="0" t="0"/>
          <a:stretch/>
        </p:blipFill>
        <p:spPr>
          <a:xfrm>
            <a:off x="4512766" y="4185444"/>
            <a:ext cx="11567" cy="5258445"/>
          </a:xfrm>
          <a:prstGeom prst="rect">
            <a:avLst/>
          </a:prstGeom>
          <a:noFill/>
          <a:ln>
            <a:noFill/>
          </a:ln>
        </p:spPr>
      </p:pic>
      <p:pic>
        <p:nvPicPr>
          <p:cNvPr descr=" " id="403" name="Google Shape;403;g2c2526f163e_0_346"/>
          <p:cNvPicPr preferRelativeResize="0"/>
          <p:nvPr/>
        </p:nvPicPr>
        <p:blipFill rotWithShape="1">
          <a:blip r:embed="rId7">
            <a:alphaModFix/>
          </a:blip>
          <a:srcRect b="0" l="0" r="0" t="0"/>
          <a:stretch/>
        </p:blipFill>
        <p:spPr>
          <a:xfrm>
            <a:off x="5651279" y="4185444"/>
            <a:ext cx="11567" cy="5258445"/>
          </a:xfrm>
          <a:prstGeom prst="rect">
            <a:avLst/>
          </a:prstGeom>
          <a:noFill/>
          <a:ln>
            <a:noFill/>
          </a:ln>
        </p:spPr>
      </p:pic>
      <p:pic>
        <p:nvPicPr>
          <p:cNvPr descr=" " id="404" name="Google Shape;404;g2c2526f163e_0_346"/>
          <p:cNvPicPr preferRelativeResize="0"/>
          <p:nvPr/>
        </p:nvPicPr>
        <p:blipFill rotWithShape="1">
          <a:blip r:embed="rId8">
            <a:alphaModFix/>
          </a:blip>
          <a:srcRect b="0" l="0" r="0" t="0"/>
          <a:stretch/>
        </p:blipFill>
        <p:spPr>
          <a:xfrm>
            <a:off x="6789795" y="4185444"/>
            <a:ext cx="11567" cy="5258445"/>
          </a:xfrm>
          <a:prstGeom prst="rect">
            <a:avLst/>
          </a:prstGeom>
          <a:noFill/>
          <a:ln>
            <a:noFill/>
          </a:ln>
        </p:spPr>
      </p:pic>
      <p:pic>
        <p:nvPicPr>
          <p:cNvPr descr=" " id="405" name="Google Shape;405;g2c2526f163e_0_346"/>
          <p:cNvPicPr preferRelativeResize="0"/>
          <p:nvPr/>
        </p:nvPicPr>
        <p:blipFill rotWithShape="1">
          <a:blip r:embed="rId9">
            <a:alphaModFix/>
          </a:blip>
          <a:srcRect b="0" l="0" r="0" t="0"/>
          <a:stretch/>
        </p:blipFill>
        <p:spPr>
          <a:xfrm>
            <a:off x="7928309" y="4185444"/>
            <a:ext cx="11567" cy="5258445"/>
          </a:xfrm>
          <a:prstGeom prst="rect">
            <a:avLst/>
          </a:prstGeom>
          <a:noFill/>
          <a:ln>
            <a:noFill/>
          </a:ln>
        </p:spPr>
      </p:pic>
      <p:pic>
        <p:nvPicPr>
          <p:cNvPr descr=" " id="406" name="Google Shape;406;g2c2526f163e_0_346"/>
          <p:cNvPicPr preferRelativeResize="0"/>
          <p:nvPr/>
        </p:nvPicPr>
        <p:blipFill rotWithShape="1">
          <a:blip r:embed="rId10">
            <a:alphaModFix/>
          </a:blip>
          <a:srcRect b="0" l="0" r="0" t="0"/>
          <a:stretch/>
        </p:blipFill>
        <p:spPr>
          <a:xfrm>
            <a:off x="9066828" y="4185444"/>
            <a:ext cx="11567" cy="5258445"/>
          </a:xfrm>
          <a:prstGeom prst="rect">
            <a:avLst/>
          </a:prstGeom>
          <a:noFill/>
          <a:ln>
            <a:noFill/>
          </a:ln>
        </p:spPr>
      </p:pic>
      <p:pic>
        <p:nvPicPr>
          <p:cNvPr descr=" " id="407" name="Google Shape;407;g2c2526f163e_0_346"/>
          <p:cNvPicPr preferRelativeResize="0"/>
          <p:nvPr/>
        </p:nvPicPr>
        <p:blipFill rotWithShape="1">
          <a:blip r:embed="rId11">
            <a:alphaModFix/>
          </a:blip>
          <a:srcRect b="0" l="0" r="0" t="0"/>
          <a:stretch/>
        </p:blipFill>
        <p:spPr>
          <a:xfrm>
            <a:off x="10205341" y="4185444"/>
            <a:ext cx="11567" cy="5258445"/>
          </a:xfrm>
          <a:prstGeom prst="rect">
            <a:avLst/>
          </a:prstGeom>
          <a:noFill/>
          <a:ln>
            <a:noFill/>
          </a:ln>
        </p:spPr>
      </p:pic>
      <p:pic>
        <p:nvPicPr>
          <p:cNvPr descr=" " id="408" name="Google Shape;408;g2c2526f163e_0_346"/>
          <p:cNvPicPr preferRelativeResize="0"/>
          <p:nvPr/>
        </p:nvPicPr>
        <p:blipFill rotWithShape="1">
          <a:blip r:embed="rId12">
            <a:alphaModFix/>
          </a:blip>
          <a:srcRect b="0" l="0" r="0" t="0"/>
          <a:stretch/>
        </p:blipFill>
        <p:spPr>
          <a:xfrm>
            <a:off x="11343854" y="4185444"/>
            <a:ext cx="11567" cy="5258445"/>
          </a:xfrm>
          <a:prstGeom prst="rect">
            <a:avLst/>
          </a:prstGeom>
          <a:noFill/>
          <a:ln>
            <a:noFill/>
          </a:ln>
        </p:spPr>
      </p:pic>
      <p:pic>
        <p:nvPicPr>
          <p:cNvPr descr=" " id="409" name="Google Shape;409;g2c2526f163e_0_346"/>
          <p:cNvPicPr preferRelativeResize="0"/>
          <p:nvPr/>
        </p:nvPicPr>
        <p:blipFill rotWithShape="1">
          <a:blip r:embed="rId13">
            <a:alphaModFix/>
          </a:blip>
          <a:srcRect b="0" l="0" r="0" t="0"/>
          <a:stretch/>
        </p:blipFill>
        <p:spPr>
          <a:xfrm>
            <a:off x="3355539" y="5483845"/>
            <a:ext cx="8050167" cy="2373585"/>
          </a:xfrm>
          <a:prstGeom prst="rect">
            <a:avLst/>
          </a:prstGeom>
          <a:noFill/>
          <a:ln>
            <a:noFill/>
          </a:ln>
        </p:spPr>
      </p:pic>
      <p:pic>
        <p:nvPicPr>
          <p:cNvPr descr=" " id="410" name="Google Shape;410;g2c2526f163e_0_346"/>
          <p:cNvPicPr preferRelativeResize="0"/>
          <p:nvPr/>
        </p:nvPicPr>
        <p:blipFill rotWithShape="1">
          <a:blip r:embed="rId14">
            <a:alphaModFix/>
          </a:blip>
          <a:srcRect b="0" l="0" r="0" t="0"/>
          <a:stretch/>
        </p:blipFill>
        <p:spPr>
          <a:xfrm>
            <a:off x="3369143" y="6359525"/>
            <a:ext cx="8044030" cy="2268538"/>
          </a:xfrm>
          <a:prstGeom prst="rect">
            <a:avLst/>
          </a:prstGeom>
          <a:noFill/>
          <a:ln>
            <a:noFill/>
          </a:ln>
        </p:spPr>
      </p:pic>
      <p:pic>
        <p:nvPicPr>
          <p:cNvPr descr=" " id="411" name="Google Shape;411;g2c2526f163e_0_346"/>
          <p:cNvPicPr preferRelativeResize="0"/>
          <p:nvPr/>
        </p:nvPicPr>
        <p:blipFill rotWithShape="1">
          <a:blip r:embed="rId15">
            <a:alphaModFix/>
          </a:blip>
          <a:srcRect b="0" l="0" r="0" t="0"/>
          <a:stretch/>
        </p:blipFill>
        <p:spPr>
          <a:xfrm>
            <a:off x="4441751" y="6055643"/>
            <a:ext cx="153591" cy="153566"/>
          </a:xfrm>
          <a:prstGeom prst="rect">
            <a:avLst/>
          </a:prstGeom>
          <a:noFill/>
          <a:ln>
            <a:noFill/>
          </a:ln>
        </p:spPr>
      </p:pic>
      <p:pic>
        <p:nvPicPr>
          <p:cNvPr descr=" " id="412" name="Google Shape;412;g2c2526f163e_0_346"/>
          <p:cNvPicPr preferRelativeResize="0"/>
          <p:nvPr/>
        </p:nvPicPr>
        <p:blipFill rotWithShape="1">
          <a:blip r:embed="rId16">
            <a:alphaModFix/>
          </a:blip>
          <a:srcRect b="0" l="0" r="0" t="0"/>
          <a:stretch/>
        </p:blipFill>
        <p:spPr>
          <a:xfrm>
            <a:off x="4441751" y="6981130"/>
            <a:ext cx="153591" cy="153566"/>
          </a:xfrm>
          <a:prstGeom prst="rect">
            <a:avLst/>
          </a:prstGeom>
          <a:noFill/>
          <a:ln>
            <a:noFill/>
          </a:ln>
        </p:spPr>
      </p:pic>
      <p:pic>
        <p:nvPicPr>
          <p:cNvPr descr=" " id="413" name="Google Shape;413;g2c2526f163e_0_346"/>
          <p:cNvPicPr preferRelativeResize="0"/>
          <p:nvPr/>
        </p:nvPicPr>
        <p:blipFill rotWithShape="1">
          <a:blip r:embed="rId17">
            <a:alphaModFix/>
          </a:blip>
          <a:srcRect b="0" l="0" r="0" t="0"/>
          <a:stretch/>
        </p:blipFill>
        <p:spPr>
          <a:xfrm>
            <a:off x="5580267" y="5651277"/>
            <a:ext cx="153591" cy="153566"/>
          </a:xfrm>
          <a:prstGeom prst="rect">
            <a:avLst/>
          </a:prstGeom>
          <a:noFill/>
          <a:ln>
            <a:noFill/>
          </a:ln>
        </p:spPr>
      </p:pic>
      <p:pic>
        <p:nvPicPr>
          <p:cNvPr descr=" " id="414" name="Google Shape;414;g2c2526f163e_0_346"/>
          <p:cNvPicPr preferRelativeResize="0"/>
          <p:nvPr/>
        </p:nvPicPr>
        <p:blipFill rotWithShape="1">
          <a:blip r:embed="rId18">
            <a:alphaModFix/>
          </a:blip>
          <a:srcRect b="0" l="0" r="0" t="0"/>
          <a:stretch/>
        </p:blipFill>
        <p:spPr>
          <a:xfrm>
            <a:off x="5580267" y="7415510"/>
            <a:ext cx="153591" cy="153566"/>
          </a:xfrm>
          <a:prstGeom prst="rect">
            <a:avLst/>
          </a:prstGeom>
          <a:noFill/>
          <a:ln>
            <a:noFill/>
          </a:ln>
        </p:spPr>
      </p:pic>
      <p:pic>
        <p:nvPicPr>
          <p:cNvPr descr=" " id="415" name="Google Shape;415;g2c2526f163e_0_346"/>
          <p:cNvPicPr preferRelativeResize="0"/>
          <p:nvPr/>
        </p:nvPicPr>
        <p:blipFill rotWithShape="1">
          <a:blip r:embed="rId19">
            <a:alphaModFix/>
          </a:blip>
          <a:srcRect b="0" l="0" r="0" t="0"/>
          <a:stretch/>
        </p:blipFill>
        <p:spPr>
          <a:xfrm>
            <a:off x="6718783" y="7732812"/>
            <a:ext cx="153591" cy="153566"/>
          </a:xfrm>
          <a:prstGeom prst="rect">
            <a:avLst/>
          </a:prstGeom>
          <a:noFill/>
          <a:ln>
            <a:noFill/>
          </a:ln>
        </p:spPr>
      </p:pic>
      <p:pic>
        <p:nvPicPr>
          <p:cNvPr descr=" " id="416" name="Google Shape;416;g2c2526f163e_0_346"/>
          <p:cNvPicPr preferRelativeResize="0"/>
          <p:nvPr/>
        </p:nvPicPr>
        <p:blipFill rotWithShape="1">
          <a:blip r:embed="rId20">
            <a:alphaModFix/>
          </a:blip>
          <a:srcRect b="0" l="0" r="0" t="0"/>
          <a:stretch/>
        </p:blipFill>
        <p:spPr>
          <a:xfrm>
            <a:off x="6718783" y="6311826"/>
            <a:ext cx="153591" cy="153566"/>
          </a:xfrm>
          <a:prstGeom prst="rect">
            <a:avLst/>
          </a:prstGeom>
          <a:noFill/>
          <a:ln>
            <a:noFill/>
          </a:ln>
        </p:spPr>
      </p:pic>
      <p:pic>
        <p:nvPicPr>
          <p:cNvPr descr=" " id="417" name="Google Shape;417;g2c2526f163e_0_346"/>
          <p:cNvPicPr preferRelativeResize="0"/>
          <p:nvPr/>
        </p:nvPicPr>
        <p:blipFill rotWithShape="1">
          <a:blip r:embed="rId21">
            <a:alphaModFix/>
          </a:blip>
          <a:srcRect b="0" l="0" r="0" t="0"/>
          <a:stretch/>
        </p:blipFill>
        <p:spPr>
          <a:xfrm>
            <a:off x="7861923" y="6733232"/>
            <a:ext cx="153591" cy="153566"/>
          </a:xfrm>
          <a:prstGeom prst="rect">
            <a:avLst/>
          </a:prstGeom>
          <a:noFill/>
          <a:ln>
            <a:noFill/>
          </a:ln>
        </p:spPr>
      </p:pic>
      <p:pic>
        <p:nvPicPr>
          <p:cNvPr descr=" " id="418" name="Google Shape;418;g2c2526f163e_0_346"/>
          <p:cNvPicPr preferRelativeResize="0"/>
          <p:nvPr/>
        </p:nvPicPr>
        <p:blipFill rotWithShape="1">
          <a:blip r:embed="rId22">
            <a:alphaModFix/>
          </a:blip>
          <a:srcRect b="0" l="0" r="0" t="0"/>
          <a:stretch/>
        </p:blipFill>
        <p:spPr>
          <a:xfrm>
            <a:off x="7861923" y="6420644"/>
            <a:ext cx="153591" cy="153566"/>
          </a:xfrm>
          <a:prstGeom prst="rect">
            <a:avLst/>
          </a:prstGeom>
          <a:noFill/>
          <a:ln>
            <a:noFill/>
          </a:ln>
        </p:spPr>
      </p:pic>
      <p:pic>
        <p:nvPicPr>
          <p:cNvPr descr=" " id="419" name="Google Shape;419;g2c2526f163e_0_346"/>
          <p:cNvPicPr preferRelativeResize="0"/>
          <p:nvPr/>
        </p:nvPicPr>
        <p:blipFill rotWithShape="1">
          <a:blip r:embed="rId23">
            <a:alphaModFix/>
          </a:blip>
          <a:srcRect b="0" l="0" r="0" t="0"/>
          <a:stretch/>
        </p:blipFill>
        <p:spPr>
          <a:xfrm>
            <a:off x="8995813" y="7667575"/>
            <a:ext cx="153591" cy="153566"/>
          </a:xfrm>
          <a:prstGeom prst="rect">
            <a:avLst/>
          </a:prstGeom>
          <a:noFill/>
          <a:ln>
            <a:noFill/>
          </a:ln>
        </p:spPr>
      </p:pic>
      <p:pic>
        <p:nvPicPr>
          <p:cNvPr descr=" " id="420" name="Google Shape;420;g2c2526f163e_0_346"/>
          <p:cNvPicPr preferRelativeResize="0"/>
          <p:nvPr/>
        </p:nvPicPr>
        <p:blipFill rotWithShape="1">
          <a:blip r:embed="rId24">
            <a:alphaModFix/>
          </a:blip>
          <a:srcRect b="0" l="0" r="0" t="0"/>
          <a:stretch/>
        </p:blipFill>
        <p:spPr>
          <a:xfrm>
            <a:off x="8995813" y="7076877"/>
            <a:ext cx="153591" cy="153566"/>
          </a:xfrm>
          <a:prstGeom prst="rect">
            <a:avLst/>
          </a:prstGeom>
          <a:noFill/>
          <a:ln>
            <a:noFill/>
          </a:ln>
        </p:spPr>
      </p:pic>
      <p:pic>
        <p:nvPicPr>
          <p:cNvPr descr=" " id="421" name="Google Shape;421;g2c2526f163e_0_346"/>
          <p:cNvPicPr preferRelativeResize="0"/>
          <p:nvPr/>
        </p:nvPicPr>
        <p:blipFill rotWithShape="1">
          <a:blip r:embed="rId25">
            <a:alphaModFix/>
          </a:blip>
          <a:srcRect b="0" l="0" r="0" t="0"/>
          <a:stretch/>
        </p:blipFill>
        <p:spPr>
          <a:xfrm>
            <a:off x="10138955" y="6972449"/>
            <a:ext cx="153591" cy="153566"/>
          </a:xfrm>
          <a:prstGeom prst="rect">
            <a:avLst/>
          </a:prstGeom>
          <a:noFill/>
          <a:ln>
            <a:noFill/>
          </a:ln>
        </p:spPr>
      </p:pic>
      <p:pic>
        <p:nvPicPr>
          <p:cNvPr descr=" " id="422" name="Google Shape;422;g2c2526f163e_0_346"/>
          <p:cNvPicPr preferRelativeResize="0"/>
          <p:nvPr/>
        </p:nvPicPr>
        <p:blipFill rotWithShape="1">
          <a:blip r:embed="rId26">
            <a:alphaModFix/>
          </a:blip>
          <a:srcRect b="0" l="0" r="0" t="0"/>
          <a:stretch/>
        </p:blipFill>
        <p:spPr>
          <a:xfrm>
            <a:off x="10138955" y="6572771"/>
            <a:ext cx="153591" cy="153566"/>
          </a:xfrm>
          <a:prstGeom prst="rect">
            <a:avLst/>
          </a:prstGeom>
          <a:noFill/>
          <a:ln>
            <a:noFill/>
          </a:ln>
        </p:spPr>
      </p:pic>
      <p:sp>
        <p:nvSpPr>
          <p:cNvPr id="423" name="Google Shape;423;g2c2526f163e_0_346"/>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g2c2526f163e_0_346"/>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5" name="Google Shape;425;g2c2526f163e_0_346"/>
          <p:cNvPicPr preferRelativeResize="0"/>
          <p:nvPr/>
        </p:nvPicPr>
        <p:blipFill rotWithShape="1">
          <a:blip r:embed="rId27">
            <a:alphaModFix/>
          </a:blip>
          <a:srcRect b="0" l="0" r="0" t="0"/>
          <a:stretch/>
        </p:blipFill>
        <p:spPr>
          <a:xfrm>
            <a:off x="14403600" y="4191000"/>
            <a:ext cx="5575997" cy="5575300"/>
          </a:xfrm>
          <a:prstGeom prst="rect">
            <a:avLst/>
          </a:prstGeom>
          <a:noFill/>
          <a:ln>
            <a:noFill/>
          </a:ln>
        </p:spPr>
      </p:pic>
      <p:pic>
        <p:nvPicPr>
          <p:cNvPr descr=" " id="426" name="Google Shape;426;g2c2526f163e_0_346"/>
          <p:cNvPicPr preferRelativeResize="0"/>
          <p:nvPr/>
        </p:nvPicPr>
        <p:blipFill rotWithShape="1">
          <a:blip r:embed="rId28">
            <a:alphaModFix/>
          </a:blip>
          <a:srcRect b="0" l="0" r="0" t="0"/>
          <a:stretch/>
        </p:blipFill>
        <p:spPr>
          <a:xfrm>
            <a:off x="14403600" y="4191000"/>
            <a:ext cx="5575997" cy="5575300"/>
          </a:xfrm>
          <a:prstGeom prst="rect">
            <a:avLst/>
          </a:prstGeom>
          <a:noFill/>
          <a:ln>
            <a:noFill/>
          </a:ln>
        </p:spPr>
      </p:pic>
      <p:sp>
        <p:nvSpPr>
          <p:cNvPr id="427" name="Google Shape;427;g2c2526f163e_0_346"/>
          <p:cNvSpPr/>
          <p:nvPr/>
        </p:nvSpPr>
        <p:spPr>
          <a:xfrm>
            <a:off x="15756319" y="6365379"/>
            <a:ext cx="28833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g2c2526f163e_0_346"/>
          <p:cNvSpPr/>
          <p:nvPr/>
        </p:nvSpPr>
        <p:spPr>
          <a:xfrm>
            <a:off x="15756319" y="6343650"/>
            <a:ext cx="30864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Zen Dots"/>
              <a:buNone/>
            </a:pPr>
            <a:r>
              <a:rPr b="0" i="0" lang="en-US" sz="4800" u="none" cap="none" strike="noStrike">
                <a:solidFill>
                  <a:srgbClr val="0E0E0E"/>
                </a:solidFill>
                <a:latin typeface="Zen Dots"/>
                <a:ea typeface="Zen Dots"/>
                <a:cs typeface="Zen Dots"/>
                <a:sym typeface="Zen Dots"/>
              </a:rPr>
              <a:t>34.574</a:t>
            </a:r>
            <a:endParaRPr b="0" i="0" sz="4800" u="none" cap="none" strike="noStrike">
              <a:solidFill>
                <a:schemeClr val="dk1"/>
              </a:solidFill>
              <a:latin typeface="Calibri"/>
              <a:ea typeface="Calibri"/>
              <a:cs typeface="Calibri"/>
              <a:sym typeface="Calibri"/>
            </a:endParaRPr>
          </a:p>
        </p:txBody>
      </p:sp>
      <p:sp>
        <p:nvSpPr>
          <p:cNvPr id="429" name="Google Shape;429;g2c2526f163e_0_346"/>
          <p:cNvSpPr/>
          <p:nvPr/>
        </p:nvSpPr>
        <p:spPr>
          <a:xfrm>
            <a:off x="16747043" y="7080250"/>
            <a:ext cx="10374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Total</a:t>
            </a:r>
            <a:endParaRPr b="0" i="0" sz="3200" u="none" cap="none" strike="noStrike">
              <a:solidFill>
                <a:schemeClr val="dk1"/>
              </a:solidFill>
              <a:latin typeface="Calibri"/>
              <a:ea typeface="Calibri"/>
              <a:cs typeface="Calibri"/>
              <a:sym typeface="Calibri"/>
            </a:endParaRPr>
          </a:p>
        </p:txBody>
      </p:sp>
      <p:sp>
        <p:nvSpPr>
          <p:cNvPr id="430" name="Google Shape;430;g2c2526f163e_0_346"/>
          <p:cNvSpPr/>
          <p:nvPr/>
        </p:nvSpPr>
        <p:spPr>
          <a:xfrm>
            <a:off x="13260457" y="10515600"/>
            <a:ext cx="78750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g2c2526f163e_0_346"/>
          <p:cNvSpPr/>
          <p:nvPr/>
        </p:nvSpPr>
        <p:spPr>
          <a:xfrm>
            <a:off x="13260457" y="10515600"/>
            <a:ext cx="78750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g2c2526f163e_0_346"/>
          <p:cNvSpPr/>
          <p:nvPr/>
        </p:nvSpPr>
        <p:spPr>
          <a:xfrm>
            <a:off x="13158845" y="10515600"/>
            <a:ext cx="80781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Zen Dots"/>
              <a:buNone/>
            </a:pPr>
            <a:r>
              <a:rPr b="0" i="0" lang="en-US" sz="4800" u="none" cap="none" strike="noStrike">
                <a:solidFill>
                  <a:srgbClr val="0E0E0E"/>
                </a:solidFill>
                <a:latin typeface="Zen Dots"/>
                <a:ea typeface="Zen Dots"/>
                <a:cs typeface="Zen Dots"/>
                <a:sym typeface="Zen Dots"/>
              </a:rPr>
              <a:t>Treasure Found</a:t>
            </a:r>
            <a:endParaRPr b="0" i="0" sz="4800" u="none" cap="none" strike="noStrike">
              <a:solidFill>
                <a:schemeClr val="dk1"/>
              </a:solidFill>
              <a:latin typeface="Calibri"/>
              <a:ea typeface="Calibri"/>
              <a:cs typeface="Calibri"/>
              <a:sym typeface="Calibri"/>
            </a:endParaRPr>
          </a:p>
        </p:txBody>
      </p:sp>
      <p:sp>
        <p:nvSpPr>
          <p:cNvPr id="433" name="Google Shape;433;g2c2526f163e_0_346"/>
          <p:cNvSpPr/>
          <p:nvPr/>
        </p:nvSpPr>
        <p:spPr>
          <a:xfrm>
            <a:off x="13192716" y="11353800"/>
            <a:ext cx="80106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34" name="Google Shape;434;g2c2526f163e_0_346"/>
          <p:cNvSpPr/>
          <p:nvPr/>
        </p:nvSpPr>
        <p:spPr>
          <a:xfrm>
            <a:off x="3251606" y="10515600"/>
            <a:ext cx="78750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g2c2526f163e_0_346"/>
          <p:cNvSpPr/>
          <p:nvPr/>
        </p:nvSpPr>
        <p:spPr>
          <a:xfrm>
            <a:off x="3251606" y="10515600"/>
            <a:ext cx="78750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g2c2526f163e_0_346"/>
          <p:cNvSpPr/>
          <p:nvPr/>
        </p:nvSpPr>
        <p:spPr>
          <a:xfrm>
            <a:off x="3149994" y="10515600"/>
            <a:ext cx="8078100" cy="1676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Zen Dots"/>
              <a:buNone/>
            </a:pPr>
            <a:r>
              <a:rPr b="0" i="0" lang="en-US" sz="4800" u="none" cap="none" strike="noStrike">
                <a:solidFill>
                  <a:srgbClr val="0E0E0E"/>
                </a:solidFill>
                <a:latin typeface="Zen Dots"/>
                <a:ea typeface="Zen Dots"/>
                <a:cs typeface="Zen Dots"/>
                <a:sym typeface="Zen Dots"/>
              </a:rPr>
              <a:t>Spellcasting Progress</a:t>
            </a:r>
            <a:endParaRPr b="0" i="0" sz="4800" u="none" cap="none" strike="noStrike">
              <a:solidFill>
                <a:schemeClr val="dk1"/>
              </a:solidFill>
              <a:latin typeface="Calibri"/>
              <a:ea typeface="Calibri"/>
              <a:cs typeface="Calibri"/>
              <a:sym typeface="Calibri"/>
            </a:endParaRPr>
          </a:p>
        </p:txBody>
      </p:sp>
      <p:sp>
        <p:nvSpPr>
          <p:cNvPr id="437" name="Google Shape;437;g2c2526f163e_0_346"/>
          <p:cNvSpPr/>
          <p:nvPr/>
        </p:nvSpPr>
        <p:spPr>
          <a:xfrm>
            <a:off x="3183865" y="12090400"/>
            <a:ext cx="80106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5EE"/>
        </a:solidFill>
      </p:bgPr>
    </p:bg>
    <p:spTree>
      <p:nvGrpSpPr>
        <p:cNvPr id="442" name="Shape 442"/>
        <p:cNvGrpSpPr/>
        <p:nvPr/>
      </p:nvGrpSpPr>
      <p:grpSpPr>
        <a:xfrm>
          <a:off x="0" y="0"/>
          <a:ext cx="0" cy="0"/>
          <a:chOff x="0" y="0"/>
          <a:chExt cx="0" cy="0"/>
        </a:xfrm>
      </p:grpSpPr>
      <p:pic>
        <p:nvPicPr>
          <p:cNvPr descr=" " id="443" name="Google Shape;443;g2c2526f163e_0_412"/>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44" name="Google Shape;444;g2c2526f163e_0_412"/>
          <p:cNvSpPr/>
          <p:nvPr/>
        </p:nvSpPr>
        <p:spPr>
          <a:xfrm>
            <a:off x="635079" y="635000"/>
            <a:ext cx="23116800" cy="12446100"/>
          </a:xfrm>
          <a:prstGeom prst="roundRect">
            <a:avLst>
              <a:gd fmla="val 2424" name="adj"/>
            </a:avLst>
          </a:prstGeom>
          <a:solidFill>
            <a:srgbClr val="F8F5EE">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g2c2526f163e_0_41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6" name="Google Shape;446;g2c2526f163e_0_41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47" name="Google Shape;447;g2c2526f163e_0_412"/>
          <p:cNvSpPr/>
          <p:nvPr/>
        </p:nvSpPr>
        <p:spPr>
          <a:xfrm>
            <a:off x="13450981" y="6870700"/>
            <a:ext cx="87387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g2c2526f163e_0_412"/>
          <p:cNvSpPr/>
          <p:nvPr/>
        </p:nvSpPr>
        <p:spPr>
          <a:xfrm>
            <a:off x="13450981" y="6870700"/>
            <a:ext cx="87387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g2c2526f163e_0_412"/>
          <p:cNvSpPr/>
          <p:nvPr/>
        </p:nvSpPr>
        <p:spPr>
          <a:xfrm>
            <a:off x="13450981" y="6870700"/>
            <a:ext cx="89418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Zen Dots"/>
              <a:buNone/>
            </a:pPr>
            <a:r>
              <a:rPr b="0" i="0" lang="en-US" sz="4800" u="none" cap="none" strike="noStrike">
                <a:solidFill>
                  <a:srgbClr val="0E0E0E"/>
                </a:solidFill>
                <a:latin typeface="Zen Dots"/>
                <a:ea typeface="Zen Dots"/>
                <a:cs typeface="Zen Dots"/>
                <a:sym typeface="Zen Dots"/>
              </a:rPr>
              <a:t>A web application</a:t>
            </a:r>
            <a:endParaRPr b="0" i="0" sz="4800" u="none" cap="none" strike="noStrike">
              <a:solidFill>
                <a:schemeClr val="dk1"/>
              </a:solidFill>
              <a:latin typeface="Calibri"/>
              <a:ea typeface="Calibri"/>
              <a:cs typeface="Calibri"/>
              <a:sym typeface="Calibri"/>
            </a:endParaRPr>
          </a:p>
        </p:txBody>
      </p:sp>
      <p:sp>
        <p:nvSpPr>
          <p:cNvPr id="450" name="Google Shape;450;g2c2526f163e_0_412"/>
          <p:cNvSpPr/>
          <p:nvPr/>
        </p:nvSpPr>
        <p:spPr>
          <a:xfrm>
            <a:off x="13450981" y="7810500"/>
            <a:ext cx="8874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51" name="Google Shape;451;g2c2526f163e_0_412"/>
          <p:cNvPicPr preferRelativeResize="0"/>
          <p:nvPr/>
        </p:nvPicPr>
        <p:blipFill rotWithShape="1">
          <a:blip r:embed="rId5">
            <a:alphaModFix/>
          </a:blip>
          <a:srcRect b="0" l="0" r="0" t="0"/>
          <a:stretch/>
        </p:blipFill>
        <p:spPr>
          <a:xfrm>
            <a:off x="254032" y="3251200"/>
            <a:ext cx="13768521" cy="8166100"/>
          </a:xfrm>
          <a:prstGeom prst="rect">
            <a:avLst/>
          </a:prstGeom>
          <a:noFill/>
          <a:ln>
            <a:noFill/>
          </a:ln>
        </p:spPr>
      </p:pic>
      <p:pic>
        <p:nvPicPr>
          <p:cNvPr descr=" " id="452" name="Google Shape;452;g2c2526f163e_0_412"/>
          <p:cNvPicPr preferRelativeResize="0"/>
          <p:nvPr/>
        </p:nvPicPr>
        <p:blipFill rotWithShape="1">
          <a:blip r:embed="rId6">
            <a:alphaModFix/>
          </a:blip>
          <a:srcRect b="0" l="0" r="0" t="0"/>
          <a:stretch/>
        </p:blipFill>
        <p:spPr>
          <a:xfrm>
            <a:off x="2184673" y="3594100"/>
            <a:ext cx="9894537" cy="6489700"/>
          </a:xfrm>
          <a:prstGeom prst="rect">
            <a:avLst/>
          </a:prstGeom>
          <a:noFill/>
          <a:ln>
            <a:noFill/>
          </a:ln>
        </p:spPr>
      </p:pic>
      <p:sp>
        <p:nvSpPr>
          <p:cNvPr id="453" name="Google Shape;453;g2c2526f163e_0_412"/>
          <p:cNvSpPr/>
          <p:nvPr/>
        </p:nvSpPr>
        <p:spPr>
          <a:xfrm>
            <a:off x="13374772" y="4025900"/>
            <a:ext cx="10690500" cy="277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Zen Dots"/>
              <a:buNone/>
            </a:pPr>
            <a:r>
              <a:rPr b="0" i="0" lang="en-US" sz="8000" u="none" cap="none" strike="noStrike">
                <a:solidFill>
                  <a:srgbClr val="272727"/>
                </a:solidFill>
                <a:latin typeface="Zen Dots"/>
                <a:ea typeface="Zen Dots"/>
                <a:cs typeface="Zen Dots"/>
                <a:sym typeface="Zen Dots"/>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5EE"/>
        </a:solidFill>
      </p:bgPr>
    </p:bg>
    <p:spTree>
      <p:nvGrpSpPr>
        <p:cNvPr id="458" name="Shape 458"/>
        <p:cNvGrpSpPr/>
        <p:nvPr/>
      </p:nvGrpSpPr>
      <p:grpSpPr>
        <a:xfrm>
          <a:off x="0" y="0"/>
          <a:ext cx="0" cy="0"/>
          <a:chOff x="0" y="0"/>
          <a:chExt cx="0" cy="0"/>
        </a:xfrm>
      </p:grpSpPr>
      <p:pic>
        <p:nvPicPr>
          <p:cNvPr descr=" " id="459" name="Google Shape;459;g2c2526f163e_0_427"/>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60" name="Google Shape;460;g2c2526f163e_0_427"/>
          <p:cNvSpPr/>
          <p:nvPr/>
        </p:nvSpPr>
        <p:spPr>
          <a:xfrm>
            <a:off x="635079" y="635000"/>
            <a:ext cx="23116800" cy="12446100"/>
          </a:xfrm>
          <a:prstGeom prst="roundRect">
            <a:avLst>
              <a:gd fmla="val 2424" name="adj"/>
            </a:avLst>
          </a:prstGeom>
          <a:solidFill>
            <a:srgbClr val="F8F5EE">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g2c2526f163e_0_42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2" name="Google Shape;462;g2c2526f163e_0_427"/>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63" name="Google Shape;463;g2c2526f163e_0_427"/>
          <p:cNvSpPr/>
          <p:nvPr/>
        </p:nvSpPr>
        <p:spPr>
          <a:xfrm>
            <a:off x="2946768" y="4851400"/>
            <a:ext cx="87387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g2c2526f163e_0_427"/>
          <p:cNvSpPr/>
          <p:nvPr/>
        </p:nvSpPr>
        <p:spPr>
          <a:xfrm>
            <a:off x="2946768" y="4851400"/>
            <a:ext cx="87387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g2c2526f163e_0_427"/>
          <p:cNvSpPr/>
          <p:nvPr/>
        </p:nvSpPr>
        <p:spPr>
          <a:xfrm>
            <a:off x="2946768" y="4851400"/>
            <a:ext cx="89418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Zen Dots"/>
              <a:buNone/>
            </a:pPr>
            <a:r>
              <a:rPr b="0" i="0" lang="en-US" sz="4800" u="none" cap="none" strike="noStrike">
                <a:solidFill>
                  <a:srgbClr val="0E0E0E"/>
                </a:solidFill>
                <a:latin typeface="Zen Dots"/>
                <a:ea typeface="Zen Dots"/>
                <a:cs typeface="Zen Dots"/>
                <a:sym typeface="Zen Dots"/>
              </a:rPr>
              <a:t>An mobile app</a:t>
            </a:r>
            <a:endParaRPr b="0" i="0" sz="4800" u="none" cap="none" strike="noStrike">
              <a:solidFill>
                <a:schemeClr val="dk1"/>
              </a:solidFill>
              <a:latin typeface="Calibri"/>
              <a:ea typeface="Calibri"/>
              <a:cs typeface="Calibri"/>
              <a:sym typeface="Calibri"/>
            </a:endParaRPr>
          </a:p>
        </p:txBody>
      </p:sp>
      <p:sp>
        <p:nvSpPr>
          <p:cNvPr id="466" name="Google Shape;466;g2c2526f163e_0_427"/>
          <p:cNvSpPr/>
          <p:nvPr/>
        </p:nvSpPr>
        <p:spPr>
          <a:xfrm>
            <a:off x="2946768" y="5791200"/>
            <a:ext cx="8874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67" name="Google Shape;467;g2c2526f163e_0_427"/>
          <p:cNvSpPr/>
          <p:nvPr/>
        </p:nvSpPr>
        <p:spPr>
          <a:xfrm>
            <a:off x="2946768" y="7658100"/>
            <a:ext cx="9090000" cy="3615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Live your fantasy dreams</a:t>
            </a:r>
            <a:endParaRPr b="0" i="0" sz="3200" u="none" cap="none" strike="noStrike">
              <a:solidFill>
                <a:schemeClr val="dk1"/>
              </a:solidFill>
              <a:latin typeface="Calibri"/>
              <a:ea typeface="Calibri"/>
              <a:cs typeface="Calibri"/>
              <a:sym typeface="Calibri"/>
            </a:endParaRPr>
          </a:p>
        </p:txBody>
      </p:sp>
      <p:sp>
        <p:nvSpPr>
          <p:cNvPr id="468" name="Google Shape;468;g2c2526f163e_0_427"/>
          <p:cNvSpPr/>
          <p:nvPr/>
        </p:nvSpPr>
        <p:spPr>
          <a:xfrm>
            <a:off x="2895962" y="1854200"/>
            <a:ext cx="12900600" cy="277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Zen Dots"/>
              <a:buNone/>
            </a:pPr>
            <a:r>
              <a:rPr b="0" i="0" lang="en-US" sz="8000" u="none" cap="none" strike="noStrike">
                <a:solidFill>
                  <a:srgbClr val="272727"/>
                </a:solidFill>
                <a:latin typeface="Zen Dots"/>
                <a:ea typeface="Zen Dots"/>
                <a:cs typeface="Zen Dots"/>
                <a:sym typeface="Zen Dots"/>
              </a:rPr>
              <a:t>The Future of Fantasy</a:t>
            </a:r>
            <a:endParaRPr b="0" i="0" sz="8000" u="none" cap="none" strike="noStrike">
              <a:solidFill>
                <a:schemeClr val="dk1"/>
              </a:solidFill>
              <a:latin typeface="Calibri"/>
              <a:ea typeface="Calibri"/>
              <a:cs typeface="Calibri"/>
              <a:sym typeface="Calibri"/>
            </a:endParaRPr>
          </a:p>
        </p:txBody>
      </p:sp>
      <p:pic>
        <p:nvPicPr>
          <p:cNvPr descr=" " id="469" name="Google Shape;469;g2c2526f163e_0_427"/>
          <p:cNvPicPr preferRelativeResize="0"/>
          <p:nvPr/>
        </p:nvPicPr>
        <p:blipFill rotWithShape="1">
          <a:blip r:embed="rId5">
            <a:alphaModFix/>
          </a:blip>
          <a:srcRect b="0" l="0" r="0" t="0"/>
          <a:stretch/>
        </p:blipFill>
        <p:spPr>
          <a:xfrm>
            <a:off x="15457832" y="1028700"/>
            <a:ext cx="5474384" cy="11849100"/>
          </a:xfrm>
          <a:prstGeom prst="rect">
            <a:avLst/>
          </a:prstGeom>
          <a:noFill/>
          <a:ln>
            <a:noFill/>
          </a:ln>
        </p:spPr>
      </p:pic>
      <p:pic>
        <p:nvPicPr>
          <p:cNvPr descr=" " id="470" name="Google Shape;470;g2c2526f163e_0_427"/>
          <p:cNvPicPr preferRelativeResize="0"/>
          <p:nvPr/>
        </p:nvPicPr>
        <p:blipFill rotWithShape="1">
          <a:blip r:embed="rId6">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5EE"/>
        </a:solidFill>
      </p:bgPr>
    </p:bg>
    <p:spTree>
      <p:nvGrpSpPr>
        <p:cNvPr id="475" name="Shape 475"/>
        <p:cNvGrpSpPr/>
        <p:nvPr/>
      </p:nvGrpSpPr>
      <p:grpSpPr>
        <a:xfrm>
          <a:off x="0" y="0"/>
          <a:ext cx="0" cy="0"/>
          <a:chOff x="0" y="0"/>
          <a:chExt cx="0" cy="0"/>
        </a:xfrm>
      </p:grpSpPr>
      <p:pic>
        <p:nvPicPr>
          <p:cNvPr descr=" " id="476" name="Google Shape;476;g2c2526f163e_0_443"/>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77" name="Google Shape;477;g2c2526f163e_0_443"/>
          <p:cNvSpPr/>
          <p:nvPr/>
        </p:nvSpPr>
        <p:spPr>
          <a:xfrm rot="10800000">
            <a:off x="635168" y="634900"/>
            <a:ext cx="23116800" cy="12446100"/>
          </a:xfrm>
          <a:prstGeom prst="roundRect">
            <a:avLst>
              <a:gd fmla="val 2424" name="adj"/>
            </a:avLst>
          </a:prstGeom>
          <a:solidFill>
            <a:srgbClr val="F8F5EE">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g2c2526f163e_0_44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9" name="Google Shape;479;g2c2526f163e_0_443"/>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80" name="Google Shape;480;g2c2526f163e_0_443"/>
          <p:cNvSpPr/>
          <p:nvPr/>
        </p:nvSpPr>
        <p:spPr>
          <a:xfrm>
            <a:off x="16880410" y="2222500"/>
            <a:ext cx="5715600" cy="327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g2c2526f163e_0_443"/>
          <p:cNvSpPr/>
          <p:nvPr/>
        </p:nvSpPr>
        <p:spPr>
          <a:xfrm>
            <a:off x="16880410" y="2222500"/>
            <a:ext cx="5715600" cy="327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g2c2526f163e_0_443"/>
          <p:cNvSpPr/>
          <p:nvPr/>
        </p:nvSpPr>
        <p:spPr>
          <a:xfrm>
            <a:off x="16880410" y="2222500"/>
            <a:ext cx="5919000" cy="167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Zen Dots"/>
              <a:buNone/>
            </a:pPr>
            <a:r>
              <a:rPr b="0" i="0" lang="en-US" sz="4800" u="none" cap="none" strike="noStrike">
                <a:solidFill>
                  <a:srgbClr val="0E0E0E"/>
                </a:solidFill>
                <a:latin typeface="Zen Dots"/>
                <a:ea typeface="Zen Dots"/>
                <a:cs typeface="Zen Dots"/>
                <a:sym typeface="Zen Dots"/>
              </a:rPr>
              <a:t>A web application</a:t>
            </a:r>
            <a:endParaRPr b="0" i="0" sz="4800" u="none" cap="none" strike="noStrike">
              <a:solidFill>
                <a:schemeClr val="dk1"/>
              </a:solidFill>
              <a:latin typeface="Calibri"/>
              <a:ea typeface="Calibri"/>
              <a:cs typeface="Calibri"/>
              <a:sym typeface="Calibri"/>
            </a:endParaRPr>
          </a:p>
        </p:txBody>
      </p:sp>
      <p:sp>
        <p:nvSpPr>
          <p:cNvPr id="483" name="Google Shape;483;g2c2526f163e_0_443"/>
          <p:cNvSpPr/>
          <p:nvPr/>
        </p:nvSpPr>
        <p:spPr>
          <a:xfrm>
            <a:off x="16880410" y="3898900"/>
            <a:ext cx="58512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84" name="Google Shape;484;g2c2526f163e_0_443"/>
          <p:cNvSpPr/>
          <p:nvPr/>
        </p:nvSpPr>
        <p:spPr>
          <a:xfrm>
            <a:off x="825603" y="2590800"/>
            <a:ext cx="7007100" cy="8873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Zen Dots"/>
              <a:buNone/>
            </a:pPr>
            <a:r>
              <a:rPr b="0" i="0" lang="en-US" sz="8000" u="none" cap="none" strike="noStrike">
                <a:solidFill>
                  <a:srgbClr val="272727"/>
                </a:solidFill>
                <a:latin typeface="Zen Dots"/>
                <a:ea typeface="Zen Dots"/>
                <a:cs typeface="Zen Dots"/>
                <a:sym typeface="Zen Dots"/>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485" name="Google Shape;485;g2c2526f163e_0_443"/>
          <p:cNvSpPr/>
          <p:nvPr/>
        </p:nvSpPr>
        <p:spPr>
          <a:xfrm>
            <a:off x="16766096" y="6972300"/>
            <a:ext cx="6994200" cy="5012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Uncover treasures and secret treasures</a:t>
            </a:r>
            <a:endParaRPr b="0" i="0" sz="3200" u="none" cap="none" strike="noStrike">
              <a:solidFill>
                <a:schemeClr val="dk1"/>
              </a:solidFill>
              <a:latin typeface="Calibri"/>
              <a:ea typeface="Calibri"/>
              <a:cs typeface="Calibri"/>
              <a:sym typeface="Calibri"/>
            </a:endParaRPr>
          </a:p>
        </p:txBody>
      </p:sp>
      <p:pic>
        <p:nvPicPr>
          <p:cNvPr descr=" " id="486" name="Google Shape;486;g2c2526f163e_0_443"/>
          <p:cNvPicPr preferRelativeResize="0"/>
          <p:nvPr/>
        </p:nvPicPr>
        <p:blipFill rotWithShape="1">
          <a:blip r:embed="rId5">
            <a:alphaModFix/>
          </a:blip>
          <a:srcRect b="0" l="0" r="0" t="0"/>
          <a:stretch/>
        </p:blipFill>
        <p:spPr>
          <a:xfrm>
            <a:off x="7900387" y="749300"/>
            <a:ext cx="8573572" cy="12331700"/>
          </a:xfrm>
          <a:prstGeom prst="rect">
            <a:avLst/>
          </a:prstGeom>
          <a:noFill/>
          <a:ln>
            <a:noFill/>
          </a:ln>
        </p:spPr>
      </p:pic>
      <p:pic>
        <p:nvPicPr>
          <p:cNvPr descr=" " id="487" name="Google Shape;487;g2c2526f163e_0_443"/>
          <p:cNvPicPr preferRelativeResize="0"/>
          <p:nvPr/>
        </p:nvPicPr>
        <p:blipFill rotWithShape="1">
          <a:blip r:embed="rId6">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5EE"/>
        </a:solidFill>
      </p:bgPr>
    </p:bg>
    <p:spTree>
      <p:nvGrpSpPr>
        <p:cNvPr id="492" name="Shape 492"/>
        <p:cNvGrpSpPr/>
        <p:nvPr/>
      </p:nvGrpSpPr>
      <p:grpSpPr>
        <a:xfrm>
          <a:off x="0" y="0"/>
          <a:ext cx="0" cy="0"/>
          <a:chOff x="0" y="0"/>
          <a:chExt cx="0" cy="0"/>
        </a:xfrm>
      </p:grpSpPr>
      <p:pic>
        <p:nvPicPr>
          <p:cNvPr descr=" " id="493" name="Google Shape;493;g2c2526f163e_0_459"/>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94" name="Google Shape;494;g2c2526f163e_0_45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5" name="Google Shape;495;g2c2526f163e_0_45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96" name="Google Shape;496;g2c2526f163e_0_459"/>
          <p:cNvSpPr/>
          <p:nvPr/>
        </p:nvSpPr>
        <p:spPr>
          <a:xfrm>
            <a:off x="15690694" y="698500"/>
            <a:ext cx="7464300" cy="27771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8000"/>
              <a:buFont typeface="Zen Dots"/>
              <a:buNone/>
            </a:pPr>
            <a:r>
              <a:rPr b="0" i="0" lang="en-US" sz="8000" u="none" cap="none" strike="noStrike">
                <a:solidFill>
                  <a:srgbClr val="272727"/>
                </a:solidFill>
                <a:latin typeface="Zen Dots"/>
                <a:ea typeface="Zen Dots"/>
                <a:cs typeface="Zen Dots"/>
                <a:sym typeface="Zen Dots"/>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5EE"/>
        </a:solidFill>
      </p:bgPr>
    </p:bg>
    <p:spTree>
      <p:nvGrpSpPr>
        <p:cNvPr id="27" name="Shape 27"/>
        <p:cNvGrpSpPr/>
        <p:nvPr/>
      </p:nvGrpSpPr>
      <p:grpSpPr>
        <a:xfrm>
          <a:off x="0" y="0"/>
          <a:ext cx="0" cy="0"/>
          <a:chOff x="0" y="0"/>
          <a:chExt cx="0" cy="0"/>
        </a:xfrm>
      </p:grpSpPr>
      <p:pic>
        <p:nvPicPr>
          <p:cNvPr descr=" " id="28" name="Google Shape;28;g2c2526f163e_0_11"/>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29" name="Google Shape;29;g2c2526f163e_0_11"/>
          <p:cNvSpPr/>
          <p:nvPr/>
        </p:nvSpPr>
        <p:spPr>
          <a:xfrm>
            <a:off x="635079" y="635000"/>
            <a:ext cx="23116800" cy="12446100"/>
          </a:xfrm>
          <a:prstGeom prst="roundRect">
            <a:avLst>
              <a:gd fmla="val 2424" name="adj"/>
            </a:avLst>
          </a:prstGeom>
          <a:solidFill>
            <a:srgbClr val="F8F5EE">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g2c2526f163e_0_1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1" name="Google Shape;31;g2c2526f163e_0_1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2" name="Google Shape;32;g2c2526f163e_0_11"/>
          <p:cNvSpPr/>
          <p:nvPr/>
        </p:nvSpPr>
        <p:spPr>
          <a:xfrm>
            <a:off x="7565912" y="4394200"/>
            <a:ext cx="9255300" cy="2497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12800"/>
              <a:buFont typeface="Zen Dots"/>
              <a:buNone/>
            </a:pPr>
            <a:r>
              <a:rPr b="0" i="0" lang="en-US" sz="12800" u="none" cap="none" strike="noStrike">
                <a:solidFill>
                  <a:srgbClr val="272727"/>
                </a:solidFill>
                <a:latin typeface="Zen Dots"/>
                <a:ea typeface="Zen Dots"/>
                <a:cs typeface="Zen Dots"/>
                <a:sym typeface="Zen Dots"/>
              </a:rPr>
              <a:t>Welcome</a:t>
            </a:r>
            <a:endParaRPr b="0" i="0" sz="12800" u="none" cap="none" strike="noStrike">
              <a:solidFill>
                <a:schemeClr val="dk1"/>
              </a:solidFill>
              <a:latin typeface="Calibri"/>
              <a:ea typeface="Calibri"/>
              <a:cs typeface="Calibri"/>
              <a:sym typeface="Calibri"/>
            </a:endParaRPr>
          </a:p>
        </p:txBody>
      </p:sp>
      <p:sp>
        <p:nvSpPr>
          <p:cNvPr id="33" name="Google Shape;33;g2c2526f163e_0_11"/>
          <p:cNvSpPr/>
          <p:nvPr/>
        </p:nvSpPr>
        <p:spPr>
          <a:xfrm>
            <a:off x="5000192" y="6921500"/>
            <a:ext cx="14399400" cy="2269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5EE"/>
        </a:solidFill>
      </p:bgPr>
    </p:bg>
    <p:spTree>
      <p:nvGrpSpPr>
        <p:cNvPr id="501" name="Shape 501"/>
        <p:cNvGrpSpPr/>
        <p:nvPr/>
      </p:nvGrpSpPr>
      <p:grpSpPr>
        <a:xfrm>
          <a:off x="0" y="0"/>
          <a:ext cx="0" cy="0"/>
          <a:chOff x="0" y="0"/>
          <a:chExt cx="0" cy="0"/>
        </a:xfrm>
      </p:grpSpPr>
      <p:pic>
        <p:nvPicPr>
          <p:cNvPr descr=" " id="502" name="Google Shape;502;g2c2526f163e_0_467"/>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03" name="Google Shape;503;g2c2526f163e_0_467"/>
          <p:cNvSpPr/>
          <p:nvPr/>
        </p:nvSpPr>
        <p:spPr>
          <a:xfrm>
            <a:off x="635079" y="635000"/>
            <a:ext cx="23116800" cy="12446100"/>
          </a:xfrm>
          <a:prstGeom prst="roundRect">
            <a:avLst>
              <a:gd fmla="val 2424" name="adj"/>
            </a:avLst>
          </a:prstGeom>
          <a:solidFill>
            <a:srgbClr val="F8F5EE">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g2c2526f163e_0_46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5" name="Google Shape;505;g2c2526f163e_0_467"/>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506" name="Google Shape;506;g2c2526f163e_0_467"/>
          <p:cNvPicPr preferRelativeResize="0"/>
          <p:nvPr/>
        </p:nvPicPr>
        <p:blipFill rotWithShape="1">
          <a:blip r:embed="rId5">
            <a:alphaModFix/>
          </a:blip>
          <a:srcRect b="0" l="0" r="0" t="0"/>
          <a:stretch/>
        </p:blipFill>
        <p:spPr>
          <a:xfrm>
            <a:off x="1079635" y="698500"/>
            <a:ext cx="6566721" cy="5473700"/>
          </a:xfrm>
          <a:prstGeom prst="rect">
            <a:avLst/>
          </a:prstGeom>
          <a:noFill/>
          <a:ln>
            <a:noFill/>
          </a:ln>
        </p:spPr>
      </p:pic>
      <p:pic>
        <p:nvPicPr>
          <p:cNvPr descr=" " id="507" name="Google Shape;507;g2c2526f163e_0_467"/>
          <p:cNvPicPr preferRelativeResize="0"/>
          <p:nvPr/>
        </p:nvPicPr>
        <p:blipFill rotWithShape="1">
          <a:blip r:embed="rId6">
            <a:alphaModFix/>
          </a:blip>
          <a:srcRect b="0" l="0" r="0" t="0"/>
          <a:stretch/>
        </p:blipFill>
        <p:spPr>
          <a:xfrm>
            <a:off x="15991299" y="6756400"/>
            <a:ext cx="6566721" cy="5473700"/>
          </a:xfrm>
          <a:prstGeom prst="rect">
            <a:avLst/>
          </a:prstGeom>
          <a:noFill/>
          <a:ln>
            <a:noFill/>
          </a:ln>
        </p:spPr>
      </p:pic>
      <p:sp>
        <p:nvSpPr>
          <p:cNvPr id="508" name="Google Shape;508;g2c2526f163e_0_467"/>
          <p:cNvSpPr/>
          <p:nvPr/>
        </p:nvSpPr>
        <p:spPr>
          <a:xfrm>
            <a:off x="8675184" y="2171700"/>
            <a:ext cx="6604800" cy="3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g2c2526f163e_0_467"/>
          <p:cNvSpPr/>
          <p:nvPr/>
        </p:nvSpPr>
        <p:spPr>
          <a:xfrm>
            <a:off x="8675184" y="2781300"/>
            <a:ext cx="7368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g2c2526f163e_0_467"/>
          <p:cNvSpPr/>
          <p:nvPr/>
        </p:nvSpPr>
        <p:spPr>
          <a:xfrm>
            <a:off x="8675184" y="2781300"/>
            <a:ext cx="12786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Zen Dots"/>
              <a:buNone/>
            </a:pPr>
            <a:r>
              <a:rPr b="0" i="0" lang="en-US" sz="12800" u="none" cap="none" strike="noStrike">
                <a:solidFill>
                  <a:srgbClr val="272727"/>
                </a:solidFill>
                <a:latin typeface="Zen Dots"/>
                <a:ea typeface="Zen Dots"/>
                <a:cs typeface="Zen Dots"/>
                <a:sym typeface="Zen Dots"/>
              </a:rPr>
              <a:t>1</a:t>
            </a:r>
            <a:endParaRPr b="0" i="0" sz="12800" u="none" cap="none" strike="noStrike">
              <a:solidFill>
                <a:schemeClr val="dk1"/>
              </a:solidFill>
              <a:latin typeface="Calibri"/>
              <a:ea typeface="Calibri"/>
              <a:cs typeface="Calibri"/>
              <a:sym typeface="Calibri"/>
            </a:endParaRPr>
          </a:p>
        </p:txBody>
      </p:sp>
      <p:sp>
        <p:nvSpPr>
          <p:cNvPr id="511" name="Google Shape;511;g2c2526f163e_0_467"/>
          <p:cNvSpPr/>
          <p:nvPr/>
        </p:nvSpPr>
        <p:spPr>
          <a:xfrm>
            <a:off x="9615102" y="2171700"/>
            <a:ext cx="5664900" cy="3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g2c2526f163e_0_467"/>
          <p:cNvSpPr/>
          <p:nvPr/>
        </p:nvSpPr>
        <p:spPr>
          <a:xfrm>
            <a:off x="9615102" y="2171700"/>
            <a:ext cx="5868000" cy="167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Zen Dots"/>
              <a:buNone/>
            </a:pPr>
            <a:r>
              <a:rPr b="0" i="0" lang="en-US" sz="4800" u="none" cap="none" strike="noStrike">
                <a:solidFill>
                  <a:srgbClr val="0E0E0E"/>
                </a:solidFill>
                <a:latin typeface="Zen Dots"/>
                <a:ea typeface="Zen Dots"/>
                <a:cs typeface="Zen Dots"/>
                <a:sym typeface="Zen Dots"/>
              </a:rPr>
              <a:t>Discover the secrets</a:t>
            </a:r>
            <a:endParaRPr b="0" i="0" sz="4800" u="none" cap="none" strike="noStrike">
              <a:solidFill>
                <a:schemeClr val="dk1"/>
              </a:solidFill>
              <a:latin typeface="Calibri"/>
              <a:ea typeface="Calibri"/>
              <a:cs typeface="Calibri"/>
              <a:sym typeface="Calibri"/>
            </a:endParaRPr>
          </a:p>
        </p:txBody>
      </p:sp>
      <p:sp>
        <p:nvSpPr>
          <p:cNvPr id="513" name="Google Shape;513;g2c2526f163e_0_467"/>
          <p:cNvSpPr/>
          <p:nvPr/>
        </p:nvSpPr>
        <p:spPr>
          <a:xfrm>
            <a:off x="9615102" y="3746500"/>
            <a:ext cx="5800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514" name="Google Shape;514;g2c2526f163e_0_467"/>
          <p:cNvSpPr/>
          <p:nvPr/>
        </p:nvSpPr>
        <p:spPr>
          <a:xfrm>
            <a:off x="1079635" y="7962900"/>
            <a:ext cx="6604800" cy="370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g2c2526f163e_0_467"/>
          <p:cNvSpPr/>
          <p:nvPr/>
        </p:nvSpPr>
        <p:spPr>
          <a:xfrm>
            <a:off x="1079635" y="8839200"/>
            <a:ext cx="13971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g2c2526f163e_0_467"/>
          <p:cNvSpPr/>
          <p:nvPr/>
        </p:nvSpPr>
        <p:spPr>
          <a:xfrm>
            <a:off x="1079635" y="8839200"/>
            <a:ext cx="19392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Zen Dots"/>
              <a:buNone/>
            </a:pPr>
            <a:r>
              <a:rPr b="0" i="0" lang="en-US" sz="12800" u="none" cap="none" strike="noStrike">
                <a:solidFill>
                  <a:srgbClr val="272727"/>
                </a:solidFill>
                <a:latin typeface="Zen Dots"/>
                <a:ea typeface="Zen Dots"/>
                <a:cs typeface="Zen Dots"/>
                <a:sym typeface="Zen Dots"/>
              </a:rPr>
              <a:t>3</a:t>
            </a:r>
            <a:endParaRPr b="0" i="0" sz="12800" u="none" cap="none" strike="noStrike">
              <a:solidFill>
                <a:schemeClr val="dk1"/>
              </a:solidFill>
              <a:latin typeface="Calibri"/>
              <a:ea typeface="Calibri"/>
              <a:cs typeface="Calibri"/>
              <a:sym typeface="Calibri"/>
            </a:endParaRPr>
          </a:p>
        </p:txBody>
      </p:sp>
      <p:sp>
        <p:nvSpPr>
          <p:cNvPr id="517" name="Google Shape;517;g2c2526f163e_0_467"/>
          <p:cNvSpPr/>
          <p:nvPr/>
        </p:nvSpPr>
        <p:spPr>
          <a:xfrm>
            <a:off x="2680035" y="7962900"/>
            <a:ext cx="5004300" cy="370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g2c2526f163e_0_467"/>
          <p:cNvSpPr/>
          <p:nvPr/>
        </p:nvSpPr>
        <p:spPr>
          <a:xfrm>
            <a:off x="2680035" y="7962900"/>
            <a:ext cx="5207700" cy="167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Zen Dots"/>
              <a:buNone/>
            </a:pPr>
            <a:r>
              <a:rPr b="0" i="0" lang="en-US" sz="4800" u="none" cap="none" strike="noStrike">
                <a:solidFill>
                  <a:srgbClr val="0E0E0E"/>
                </a:solidFill>
                <a:latin typeface="Zen Dots"/>
                <a:ea typeface="Zen Dots"/>
                <a:cs typeface="Zen Dots"/>
                <a:sym typeface="Zen Dots"/>
              </a:rPr>
              <a:t>Meet the creatures</a:t>
            </a:r>
            <a:endParaRPr b="0" i="0" sz="4800" u="none" cap="none" strike="noStrike">
              <a:solidFill>
                <a:schemeClr val="dk1"/>
              </a:solidFill>
              <a:latin typeface="Calibri"/>
              <a:ea typeface="Calibri"/>
              <a:cs typeface="Calibri"/>
              <a:sym typeface="Calibri"/>
            </a:endParaRPr>
          </a:p>
        </p:txBody>
      </p:sp>
      <p:sp>
        <p:nvSpPr>
          <p:cNvPr id="519" name="Google Shape;519;g2c2526f163e_0_467"/>
          <p:cNvSpPr/>
          <p:nvPr/>
        </p:nvSpPr>
        <p:spPr>
          <a:xfrm>
            <a:off x="2680035" y="9537700"/>
            <a:ext cx="51399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520" name="Google Shape;520;g2c2526f163e_0_467"/>
          <p:cNvSpPr/>
          <p:nvPr/>
        </p:nvSpPr>
        <p:spPr>
          <a:xfrm>
            <a:off x="8586273" y="7962900"/>
            <a:ext cx="6604800" cy="370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g2c2526f163e_0_467"/>
          <p:cNvSpPr/>
          <p:nvPr/>
        </p:nvSpPr>
        <p:spPr>
          <a:xfrm>
            <a:off x="8586273" y="8839200"/>
            <a:ext cx="15750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g2c2526f163e_0_467"/>
          <p:cNvSpPr/>
          <p:nvPr/>
        </p:nvSpPr>
        <p:spPr>
          <a:xfrm>
            <a:off x="8586273" y="8839200"/>
            <a:ext cx="21168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Zen Dots"/>
              <a:buNone/>
            </a:pPr>
            <a:r>
              <a:rPr b="0" i="0" lang="en-US" sz="12800" u="none" cap="none" strike="noStrike">
                <a:solidFill>
                  <a:srgbClr val="272727"/>
                </a:solidFill>
                <a:latin typeface="Zen Dots"/>
                <a:ea typeface="Zen Dots"/>
                <a:cs typeface="Zen Dots"/>
                <a:sym typeface="Zen Dots"/>
              </a:rPr>
              <a:t>4</a:t>
            </a:r>
            <a:endParaRPr b="0" i="0" sz="12800" u="none" cap="none" strike="noStrike">
              <a:solidFill>
                <a:schemeClr val="dk1"/>
              </a:solidFill>
              <a:latin typeface="Calibri"/>
              <a:ea typeface="Calibri"/>
              <a:cs typeface="Calibri"/>
              <a:sym typeface="Calibri"/>
            </a:endParaRPr>
          </a:p>
        </p:txBody>
      </p:sp>
      <p:sp>
        <p:nvSpPr>
          <p:cNvPr id="523" name="Google Shape;523;g2c2526f163e_0_467"/>
          <p:cNvSpPr/>
          <p:nvPr/>
        </p:nvSpPr>
        <p:spPr>
          <a:xfrm>
            <a:off x="10364495" y="7962900"/>
            <a:ext cx="4826700" cy="370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g2c2526f163e_0_467"/>
          <p:cNvSpPr/>
          <p:nvPr/>
        </p:nvSpPr>
        <p:spPr>
          <a:xfrm>
            <a:off x="10364495" y="7962900"/>
            <a:ext cx="5029800" cy="167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Zen Dots"/>
              <a:buNone/>
            </a:pPr>
            <a:r>
              <a:rPr b="0" i="0" lang="en-US" sz="4800" u="none" cap="none" strike="noStrike">
                <a:solidFill>
                  <a:srgbClr val="0E0E0E"/>
                </a:solidFill>
                <a:latin typeface="Zen Dots"/>
                <a:ea typeface="Zen Dots"/>
                <a:cs typeface="Zen Dots"/>
                <a:sym typeface="Zen Dots"/>
              </a:rPr>
              <a:t>Uncover the magic</a:t>
            </a:r>
            <a:endParaRPr b="0" i="0" sz="4800" u="none" cap="none" strike="noStrike">
              <a:solidFill>
                <a:schemeClr val="dk1"/>
              </a:solidFill>
              <a:latin typeface="Calibri"/>
              <a:ea typeface="Calibri"/>
              <a:cs typeface="Calibri"/>
              <a:sym typeface="Calibri"/>
            </a:endParaRPr>
          </a:p>
        </p:txBody>
      </p:sp>
      <p:sp>
        <p:nvSpPr>
          <p:cNvPr id="525" name="Google Shape;525;g2c2526f163e_0_467"/>
          <p:cNvSpPr/>
          <p:nvPr/>
        </p:nvSpPr>
        <p:spPr>
          <a:xfrm>
            <a:off x="10364495" y="9537700"/>
            <a:ext cx="49620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526" name="Google Shape;526;g2c2526f163e_0_467"/>
          <p:cNvSpPr/>
          <p:nvPr/>
        </p:nvSpPr>
        <p:spPr>
          <a:xfrm>
            <a:off x="16181822" y="2171700"/>
            <a:ext cx="6604800" cy="3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g2c2526f163e_0_467"/>
          <p:cNvSpPr/>
          <p:nvPr/>
        </p:nvSpPr>
        <p:spPr>
          <a:xfrm>
            <a:off x="16181822" y="2781300"/>
            <a:ext cx="13971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g2c2526f163e_0_467"/>
          <p:cNvSpPr/>
          <p:nvPr/>
        </p:nvSpPr>
        <p:spPr>
          <a:xfrm>
            <a:off x="16181822" y="2781300"/>
            <a:ext cx="19392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Zen Dots"/>
              <a:buNone/>
            </a:pPr>
            <a:r>
              <a:rPr b="0" i="0" lang="en-US" sz="12800" u="none" cap="none" strike="noStrike">
                <a:solidFill>
                  <a:srgbClr val="272727"/>
                </a:solidFill>
                <a:latin typeface="Zen Dots"/>
                <a:ea typeface="Zen Dots"/>
                <a:cs typeface="Zen Dots"/>
                <a:sym typeface="Zen Dots"/>
              </a:rPr>
              <a:t>2</a:t>
            </a:r>
            <a:endParaRPr b="0" i="0" sz="12800" u="none" cap="none" strike="noStrike">
              <a:solidFill>
                <a:schemeClr val="dk1"/>
              </a:solidFill>
              <a:latin typeface="Calibri"/>
              <a:ea typeface="Calibri"/>
              <a:cs typeface="Calibri"/>
              <a:sym typeface="Calibri"/>
            </a:endParaRPr>
          </a:p>
        </p:txBody>
      </p:sp>
      <p:sp>
        <p:nvSpPr>
          <p:cNvPr id="529" name="Google Shape;529;g2c2526f163e_0_467"/>
          <p:cNvSpPr/>
          <p:nvPr/>
        </p:nvSpPr>
        <p:spPr>
          <a:xfrm>
            <a:off x="17782222" y="2171700"/>
            <a:ext cx="5004300" cy="3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g2c2526f163e_0_467"/>
          <p:cNvSpPr/>
          <p:nvPr/>
        </p:nvSpPr>
        <p:spPr>
          <a:xfrm>
            <a:off x="17782222" y="2171700"/>
            <a:ext cx="5207700" cy="167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Zen Dots"/>
              <a:buNone/>
            </a:pPr>
            <a:r>
              <a:rPr b="0" i="0" lang="en-US" sz="4800" u="none" cap="none" strike="noStrike">
                <a:solidFill>
                  <a:srgbClr val="0E0E0E"/>
                </a:solidFill>
                <a:latin typeface="Zen Dots"/>
                <a:ea typeface="Zen Dots"/>
                <a:cs typeface="Zen Dots"/>
                <a:sym typeface="Zen Dots"/>
              </a:rPr>
              <a:t>Find your own path</a:t>
            </a:r>
            <a:endParaRPr b="0" i="0" sz="4800" u="none" cap="none" strike="noStrike">
              <a:solidFill>
                <a:schemeClr val="dk1"/>
              </a:solidFill>
              <a:latin typeface="Calibri"/>
              <a:ea typeface="Calibri"/>
              <a:cs typeface="Calibri"/>
              <a:sym typeface="Calibri"/>
            </a:endParaRPr>
          </a:p>
        </p:txBody>
      </p:sp>
      <p:sp>
        <p:nvSpPr>
          <p:cNvPr id="531" name="Google Shape;531;g2c2526f163e_0_467"/>
          <p:cNvSpPr/>
          <p:nvPr/>
        </p:nvSpPr>
        <p:spPr>
          <a:xfrm>
            <a:off x="17782222" y="3746500"/>
            <a:ext cx="51399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5EE"/>
        </a:solidFill>
      </p:bgPr>
    </p:bg>
    <p:spTree>
      <p:nvGrpSpPr>
        <p:cNvPr id="536" name="Shape 536"/>
        <p:cNvGrpSpPr/>
        <p:nvPr/>
      </p:nvGrpSpPr>
      <p:grpSpPr>
        <a:xfrm>
          <a:off x="0" y="0"/>
          <a:ext cx="0" cy="0"/>
          <a:chOff x="0" y="0"/>
          <a:chExt cx="0" cy="0"/>
        </a:xfrm>
      </p:grpSpPr>
      <p:pic>
        <p:nvPicPr>
          <p:cNvPr descr=" " id="537" name="Google Shape;537;g2c2526f163e_0_501"/>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38" name="Google Shape;538;g2c2526f163e_0_501"/>
          <p:cNvSpPr/>
          <p:nvPr/>
        </p:nvSpPr>
        <p:spPr>
          <a:xfrm>
            <a:off x="635079" y="635000"/>
            <a:ext cx="23116800" cy="12446100"/>
          </a:xfrm>
          <a:prstGeom prst="roundRect">
            <a:avLst>
              <a:gd fmla="val 2424" name="adj"/>
            </a:avLst>
          </a:prstGeom>
          <a:solidFill>
            <a:srgbClr val="F8F5EE">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g2c2526f163e_0_50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0" name="Google Shape;540;g2c2526f163e_0_50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541" name="Google Shape;541;g2c2526f163e_0_501"/>
          <p:cNvPicPr preferRelativeResize="0"/>
          <p:nvPr/>
        </p:nvPicPr>
        <p:blipFill rotWithShape="1">
          <a:blip r:embed="rId5">
            <a:alphaModFix/>
          </a:blip>
          <a:srcRect b="0" l="0" r="0" t="0"/>
          <a:stretch/>
        </p:blipFill>
        <p:spPr>
          <a:xfrm>
            <a:off x="8522765" y="3810000"/>
            <a:ext cx="14479810" cy="7861300"/>
          </a:xfrm>
          <a:prstGeom prst="rect">
            <a:avLst/>
          </a:prstGeom>
          <a:noFill/>
          <a:ln>
            <a:noFill/>
          </a:ln>
        </p:spPr>
      </p:pic>
      <p:sp>
        <p:nvSpPr>
          <p:cNvPr id="542" name="Google Shape;542;g2c2526f163e_0_501"/>
          <p:cNvSpPr/>
          <p:nvPr/>
        </p:nvSpPr>
        <p:spPr>
          <a:xfrm>
            <a:off x="3285477" y="1104900"/>
            <a:ext cx="17816100" cy="155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Zen Dots"/>
              <a:buNone/>
            </a:pPr>
            <a:r>
              <a:rPr b="0" i="0" lang="en-US" sz="8000" u="none" cap="none" strike="noStrike">
                <a:solidFill>
                  <a:srgbClr val="272727"/>
                </a:solidFill>
                <a:latin typeface="Zen Dots"/>
                <a:ea typeface="Zen Dots"/>
                <a:cs typeface="Zen Dots"/>
                <a:sym typeface="Zen Dots"/>
              </a:rPr>
              <a:t>Fantasy Realm at a Glance</a:t>
            </a:r>
            <a:endParaRPr b="0" i="0" sz="8000" u="none" cap="none" strike="noStrike">
              <a:solidFill>
                <a:schemeClr val="dk1"/>
              </a:solidFill>
              <a:latin typeface="Calibri"/>
              <a:ea typeface="Calibri"/>
              <a:cs typeface="Calibri"/>
              <a:sym typeface="Calibri"/>
            </a:endParaRPr>
          </a:p>
        </p:txBody>
      </p:sp>
      <p:sp>
        <p:nvSpPr>
          <p:cNvPr id="543" name="Google Shape;543;g2c2526f163e_0_501"/>
          <p:cNvSpPr/>
          <p:nvPr/>
        </p:nvSpPr>
        <p:spPr>
          <a:xfrm>
            <a:off x="1714714" y="3441700"/>
            <a:ext cx="69351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g2c2526f163e_0_501"/>
          <p:cNvSpPr/>
          <p:nvPr/>
        </p:nvSpPr>
        <p:spPr>
          <a:xfrm>
            <a:off x="1714714" y="3441700"/>
            <a:ext cx="69351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g2c2526f163e_0_501"/>
          <p:cNvSpPr/>
          <p:nvPr/>
        </p:nvSpPr>
        <p:spPr>
          <a:xfrm>
            <a:off x="1714714" y="3441700"/>
            <a:ext cx="7138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Zen Dots"/>
              <a:buNone/>
            </a:pPr>
            <a:r>
              <a:rPr b="0" i="0" lang="en-US" sz="4800" u="none" cap="none" strike="noStrike">
                <a:solidFill>
                  <a:srgbClr val="0E0E0E"/>
                </a:solidFill>
                <a:latin typeface="Zen Dots"/>
                <a:ea typeface="Zen Dots"/>
                <a:cs typeface="Zen Dots"/>
                <a:sym typeface="Zen Dots"/>
              </a:rPr>
              <a:t>The Forest</a:t>
            </a:r>
            <a:endParaRPr b="0" i="0" sz="4800" u="none" cap="none" strike="noStrike">
              <a:solidFill>
                <a:schemeClr val="dk1"/>
              </a:solidFill>
              <a:latin typeface="Calibri"/>
              <a:ea typeface="Calibri"/>
              <a:cs typeface="Calibri"/>
              <a:sym typeface="Calibri"/>
            </a:endParaRPr>
          </a:p>
        </p:txBody>
      </p:sp>
      <p:sp>
        <p:nvSpPr>
          <p:cNvPr id="546" name="Google Shape;546;g2c2526f163e_0_501"/>
          <p:cNvSpPr/>
          <p:nvPr/>
        </p:nvSpPr>
        <p:spPr>
          <a:xfrm>
            <a:off x="1714714" y="427990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magical forest filled with animals and enchanted creatures.</a:t>
            </a:r>
            <a:endParaRPr b="0" i="0" sz="3200" u="none" cap="none" strike="noStrike">
              <a:solidFill>
                <a:schemeClr val="dk1"/>
              </a:solidFill>
              <a:latin typeface="Calibri"/>
              <a:ea typeface="Calibri"/>
              <a:cs typeface="Calibri"/>
              <a:sym typeface="Calibri"/>
            </a:endParaRPr>
          </a:p>
        </p:txBody>
      </p:sp>
      <p:sp>
        <p:nvSpPr>
          <p:cNvPr id="547" name="Google Shape;547;g2c2526f163e_0_501"/>
          <p:cNvSpPr/>
          <p:nvPr/>
        </p:nvSpPr>
        <p:spPr>
          <a:xfrm>
            <a:off x="1714714" y="6604000"/>
            <a:ext cx="69351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g2c2526f163e_0_501"/>
          <p:cNvSpPr/>
          <p:nvPr/>
        </p:nvSpPr>
        <p:spPr>
          <a:xfrm>
            <a:off x="1714714" y="6604000"/>
            <a:ext cx="69351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g2c2526f163e_0_501"/>
          <p:cNvSpPr/>
          <p:nvPr/>
        </p:nvSpPr>
        <p:spPr>
          <a:xfrm>
            <a:off x="1714714" y="6604000"/>
            <a:ext cx="7138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Zen Dots"/>
              <a:buNone/>
            </a:pPr>
            <a:r>
              <a:rPr b="0" i="0" lang="en-US" sz="4800" u="none" cap="none" strike="noStrike">
                <a:solidFill>
                  <a:srgbClr val="0E0E0E"/>
                </a:solidFill>
                <a:latin typeface="Zen Dots"/>
                <a:ea typeface="Zen Dots"/>
                <a:cs typeface="Zen Dots"/>
                <a:sym typeface="Zen Dots"/>
              </a:rPr>
              <a:t>The Caves</a:t>
            </a:r>
            <a:endParaRPr b="0" i="0" sz="4800" u="none" cap="none" strike="noStrike">
              <a:solidFill>
                <a:schemeClr val="dk1"/>
              </a:solidFill>
              <a:latin typeface="Calibri"/>
              <a:ea typeface="Calibri"/>
              <a:cs typeface="Calibri"/>
              <a:sym typeface="Calibri"/>
            </a:endParaRPr>
          </a:p>
        </p:txBody>
      </p:sp>
      <p:sp>
        <p:nvSpPr>
          <p:cNvPr id="550" name="Google Shape;550;g2c2526f163e_0_501"/>
          <p:cNvSpPr/>
          <p:nvPr/>
        </p:nvSpPr>
        <p:spPr>
          <a:xfrm>
            <a:off x="1714714" y="744220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network of underground caves filled with crystals.</a:t>
            </a:r>
            <a:endParaRPr b="0" i="0" sz="3200" u="none" cap="none" strike="noStrike">
              <a:solidFill>
                <a:schemeClr val="dk1"/>
              </a:solidFill>
              <a:latin typeface="Calibri"/>
              <a:ea typeface="Calibri"/>
              <a:cs typeface="Calibri"/>
              <a:sym typeface="Calibri"/>
            </a:endParaRPr>
          </a:p>
        </p:txBody>
      </p:sp>
      <p:sp>
        <p:nvSpPr>
          <p:cNvPr id="551" name="Google Shape;551;g2c2526f163e_0_501"/>
          <p:cNvSpPr/>
          <p:nvPr/>
        </p:nvSpPr>
        <p:spPr>
          <a:xfrm>
            <a:off x="1714714" y="9766300"/>
            <a:ext cx="69351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g2c2526f163e_0_501"/>
          <p:cNvSpPr/>
          <p:nvPr/>
        </p:nvSpPr>
        <p:spPr>
          <a:xfrm>
            <a:off x="1714714" y="9766300"/>
            <a:ext cx="69351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g2c2526f163e_0_501"/>
          <p:cNvSpPr/>
          <p:nvPr/>
        </p:nvSpPr>
        <p:spPr>
          <a:xfrm>
            <a:off x="1714714" y="9766300"/>
            <a:ext cx="7138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Zen Dots"/>
              <a:buNone/>
            </a:pPr>
            <a:r>
              <a:rPr b="0" i="0" lang="en-US" sz="4800" u="none" cap="none" strike="noStrike">
                <a:solidFill>
                  <a:srgbClr val="0E0E0E"/>
                </a:solidFill>
                <a:latin typeface="Zen Dots"/>
                <a:ea typeface="Zen Dots"/>
                <a:cs typeface="Zen Dots"/>
                <a:sym typeface="Zen Dots"/>
              </a:rPr>
              <a:t>The Lair</a:t>
            </a:r>
            <a:endParaRPr b="0" i="0" sz="4800" u="none" cap="none" strike="noStrike">
              <a:solidFill>
                <a:schemeClr val="dk1"/>
              </a:solidFill>
              <a:latin typeface="Calibri"/>
              <a:ea typeface="Calibri"/>
              <a:cs typeface="Calibri"/>
              <a:sym typeface="Calibri"/>
            </a:endParaRPr>
          </a:p>
        </p:txBody>
      </p:sp>
      <p:sp>
        <p:nvSpPr>
          <p:cNvPr id="554" name="Google Shape;554;g2c2526f163e_0_501"/>
          <p:cNvSpPr/>
          <p:nvPr/>
        </p:nvSpPr>
        <p:spPr>
          <a:xfrm>
            <a:off x="1714714" y="1060450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5EE"/>
        </a:solidFill>
      </p:bgPr>
    </p:bg>
    <p:spTree>
      <p:nvGrpSpPr>
        <p:cNvPr id="559" name="Shape 559"/>
        <p:cNvGrpSpPr/>
        <p:nvPr/>
      </p:nvGrpSpPr>
      <p:grpSpPr>
        <a:xfrm>
          <a:off x="0" y="0"/>
          <a:ext cx="0" cy="0"/>
          <a:chOff x="0" y="0"/>
          <a:chExt cx="0" cy="0"/>
        </a:xfrm>
      </p:grpSpPr>
      <p:pic>
        <p:nvPicPr>
          <p:cNvPr descr=" " id="560" name="Google Shape;560;g2c2526f163e_0_523"/>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61" name="Google Shape;561;g2c2526f163e_0_523"/>
          <p:cNvSpPr/>
          <p:nvPr/>
        </p:nvSpPr>
        <p:spPr>
          <a:xfrm>
            <a:off x="635079" y="635000"/>
            <a:ext cx="23116800" cy="12446100"/>
          </a:xfrm>
          <a:prstGeom prst="roundRect">
            <a:avLst>
              <a:gd fmla="val 2424" name="adj"/>
            </a:avLst>
          </a:prstGeom>
          <a:solidFill>
            <a:srgbClr val="F8F5EE">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g2c2526f163e_0_52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3" name="Google Shape;563;g2c2526f163e_0_523"/>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64" name="Google Shape;564;g2c2526f163e_0_523"/>
          <p:cNvSpPr/>
          <p:nvPr/>
        </p:nvSpPr>
        <p:spPr>
          <a:xfrm>
            <a:off x="6054423" y="1104900"/>
            <a:ext cx="12278100" cy="155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Zen Dots"/>
              <a:buNone/>
            </a:pPr>
            <a:r>
              <a:rPr b="0" i="0" lang="en-US" sz="8000" u="none" cap="none" strike="noStrike">
                <a:solidFill>
                  <a:srgbClr val="272727"/>
                </a:solidFill>
                <a:latin typeface="Zen Dots"/>
                <a:ea typeface="Zen Dots"/>
                <a:cs typeface="Zen Dots"/>
                <a:sym typeface="Zen Dots"/>
              </a:rPr>
              <a:t>The Timeline</a:t>
            </a:r>
            <a:endParaRPr b="0" i="0" sz="8000" u="none" cap="none" strike="noStrike">
              <a:solidFill>
                <a:schemeClr val="dk1"/>
              </a:solidFill>
              <a:latin typeface="Calibri"/>
              <a:ea typeface="Calibri"/>
              <a:cs typeface="Calibri"/>
              <a:sym typeface="Calibri"/>
            </a:endParaRPr>
          </a:p>
        </p:txBody>
      </p:sp>
      <p:sp>
        <p:nvSpPr>
          <p:cNvPr id="565" name="Google Shape;565;g2c2526f163e_0_523"/>
          <p:cNvSpPr/>
          <p:nvPr/>
        </p:nvSpPr>
        <p:spPr>
          <a:xfrm>
            <a:off x="0" y="3289300"/>
            <a:ext cx="24387000" cy="976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g2c2526f163e_0_523"/>
          <p:cNvSpPr/>
          <p:nvPr/>
        </p:nvSpPr>
        <p:spPr>
          <a:xfrm>
            <a:off x="0" y="7924800"/>
            <a:ext cx="243870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7" name="Google Shape;567;g2c2526f163e_0_523"/>
          <p:cNvPicPr preferRelativeResize="0"/>
          <p:nvPr/>
        </p:nvPicPr>
        <p:blipFill rotWithShape="1">
          <a:blip r:embed="rId5">
            <a:alphaModFix/>
          </a:blip>
          <a:srcRect b="0" l="0" r="0" t="0"/>
          <a:stretch/>
        </p:blipFill>
        <p:spPr>
          <a:xfrm>
            <a:off x="0" y="7912100"/>
            <a:ext cx="24387048" cy="12700"/>
          </a:xfrm>
          <a:prstGeom prst="rect">
            <a:avLst/>
          </a:prstGeom>
          <a:noFill/>
          <a:ln>
            <a:noFill/>
          </a:ln>
        </p:spPr>
      </p:pic>
      <p:pic>
        <p:nvPicPr>
          <p:cNvPr descr=" " id="568" name="Google Shape;568;g2c2526f163e_0_523"/>
          <p:cNvPicPr preferRelativeResize="0"/>
          <p:nvPr/>
        </p:nvPicPr>
        <p:blipFill rotWithShape="1">
          <a:blip r:embed="rId6">
            <a:alphaModFix/>
          </a:blip>
          <a:srcRect b="0" l="0" r="0" t="0"/>
          <a:stretch/>
        </p:blipFill>
        <p:spPr>
          <a:xfrm>
            <a:off x="1244756" y="5016500"/>
            <a:ext cx="190524" cy="2908300"/>
          </a:xfrm>
          <a:prstGeom prst="rect">
            <a:avLst/>
          </a:prstGeom>
          <a:noFill/>
          <a:ln>
            <a:noFill/>
          </a:ln>
        </p:spPr>
      </p:pic>
      <p:pic>
        <p:nvPicPr>
          <p:cNvPr descr=" " id="569" name="Google Shape;569;g2c2526f163e_0_523"/>
          <p:cNvPicPr preferRelativeResize="0"/>
          <p:nvPr/>
        </p:nvPicPr>
        <p:blipFill rotWithShape="1">
          <a:blip r:embed="rId7">
            <a:alphaModFix/>
          </a:blip>
          <a:srcRect b="0" l="0" r="0" t="0"/>
          <a:stretch/>
        </p:blipFill>
        <p:spPr>
          <a:xfrm>
            <a:off x="12561870" y="3505200"/>
            <a:ext cx="190524" cy="4419600"/>
          </a:xfrm>
          <a:prstGeom prst="rect">
            <a:avLst/>
          </a:prstGeom>
          <a:noFill/>
          <a:ln>
            <a:noFill/>
          </a:ln>
        </p:spPr>
      </p:pic>
      <p:pic>
        <p:nvPicPr>
          <p:cNvPr descr=" " id="570" name="Google Shape;570;g2c2526f163e_0_523"/>
          <p:cNvPicPr preferRelativeResize="0"/>
          <p:nvPr/>
        </p:nvPicPr>
        <p:blipFill rotWithShape="1">
          <a:blip r:embed="rId8">
            <a:alphaModFix/>
          </a:blip>
          <a:srcRect b="0" l="0" r="0" t="0"/>
          <a:stretch/>
        </p:blipFill>
        <p:spPr>
          <a:xfrm>
            <a:off x="6884260" y="7924800"/>
            <a:ext cx="190524" cy="5029200"/>
          </a:xfrm>
          <a:prstGeom prst="rect">
            <a:avLst/>
          </a:prstGeom>
          <a:noFill/>
          <a:ln>
            <a:noFill/>
          </a:ln>
        </p:spPr>
      </p:pic>
      <p:pic>
        <p:nvPicPr>
          <p:cNvPr descr=" " id="571" name="Google Shape;571;g2c2526f163e_0_523"/>
          <p:cNvPicPr preferRelativeResize="0"/>
          <p:nvPr/>
        </p:nvPicPr>
        <p:blipFill rotWithShape="1">
          <a:blip r:embed="rId9">
            <a:alphaModFix/>
          </a:blip>
          <a:srcRect b="0" l="0" r="0" t="0"/>
          <a:stretch/>
        </p:blipFill>
        <p:spPr>
          <a:xfrm>
            <a:off x="18214076" y="7924800"/>
            <a:ext cx="190524" cy="3048000"/>
          </a:xfrm>
          <a:prstGeom prst="rect">
            <a:avLst/>
          </a:prstGeom>
          <a:noFill/>
          <a:ln>
            <a:noFill/>
          </a:ln>
        </p:spPr>
      </p:pic>
      <p:sp>
        <p:nvSpPr>
          <p:cNvPr id="572" name="Google Shape;572;g2c2526f163e_0_523"/>
          <p:cNvSpPr/>
          <p:nvPr/>
        </p:nvSpPr>
        <p:spPr>
          <a:xfrm>
            <a:off x="1740117" y="4775200"/>
            <a:ext cx="4572600" cy="27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g2c2526f163e_0_523"/>
          <p:cNvSpPr/>
          <p:nvPr/>
        </p:nvSpPr>
        <p:spPr>
          <a:xfrm>
            <a:off x="1740117" y="4775200"/>
            <a:ext cx="4572600" cy="27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g2c2526f163e_0_523"/>
          <p:cNvSpPr/>
          <p:nvPr/>
        </p:nvSpPr>
        <p:spPr>
          <a:xfrm>
            <a:off x="1740117" y="4775200"/>
            <a:ext cx="4725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Zen Dots"/>
              <a:buNone/>
            </a:pPr>
            <a:r>
              <a:rPr b="0" i="0" lang="en-US" sz="3600" u="none" cap="none" strike="noStrike">
                <a:solidFill>
                  <a:srgbClr val="0E0E0E"/>
                </a:solidFill>
                <a:latin typeface="Zen Dots"/>
                <a:ea typeface="Zen Dots"/>
                <a:cs typeface="Zen Dots"/>
                <a:sym typeface="Zen Dots"/>
              </a:rPr>
              <a:t>War</a:t>
            </a:r>
            <a:endParaRPr b="0" i="0" sz="3600" u="none" cap="none" strike="noStrike">
              <a:solidFill>
                <a:schemeClr val="dk1"/>
              </a:solidFill>
              <a:latin typeface="Calibri"/>
              <a:ea typeface="Calibri"/>
              <a:cs typeface="Calibri"/>
              <a:sym typeface="Calibri"/>
            </a:endParaRPr>
          </a:p>
        </p:txBody>
      </p:sp>
      <p:sp>
        <p:nvSpPr>
          <p:cNvPr id="575" name="Google Shape;575;g2c2526f163e_0_523"/>
          <p:cNvSpPr/>
          <p:nvPr/>
        </p:nvSpPr>
        <p:spPr>
          <a:xfrm>
            <a:off x="1740117" y="5524500"/>
            <a:ext cx="4708200" cy="214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Eclipse</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Quest for artifact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Volcano disaster</a:t>
            </a:r>
            <a:endParaRPr b="0" i="0" sz="3200" u="none" cap="none" strike="noStrike">
              <a:solidFill>
                <a:schemeClr val="dk1"/>
              </a:solidFill>
              <a:latin typeface="Calibri"/>
              <a:ea typeface="Calibri"/>
              <a:cs typeface="Calibri"/>
              <a:sym typeface="Calibri"/>
            </a:endParaRPr>
          </a:p>
        </p:txBody>
      </p:sp>
      <p:sp>
        <p:nvSpPr>
          <p:cNvPr id="576" name="Google Shape;576;g2c2526f163e_0_523"/>
          <p:cNvSpPr/>
          <p:nvPr/>
        </p:nvSpPr>
        <p:spPr>
          <a:xfrm>
            <a:off x="13069934" y="3289300"/>
            <a:ext cx="4572600" cy="435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g2c2526f163e_0_523"/>
          <p:cNvSpPr/>
          <p:nvPr/>
        </p:nvSpPr>
        <p:spPr>
          <a:xfrm>
            <a:off x="13069934" y="3289300"/>
            <a:ext cx="4572600" cy="435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g2c2526f163e_0_523"/>
          <p:cNvSpPr/>
          <p:nvPr/>
        </p:nvSpPr>
        <p:spPr>
          <a:xfrm>
            <a:off x="13069934" y="3289300"/>
            <a:ext cx="4725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Zen Dots"/>
              <a:buNone/>
            </a:pPr>
            <a:r>
              <a:rPr b="0" i="0" lang="en-US" sz="3600" u="none" cap="none" strike="noStrike">
                <a:solidFill>
                  <a:srgbClr val="0E0E0E"/>
                </a:solidFill>
                <a:latin typeface="Zen Dots"/>
                <a:ea typeface="Zen Dots"/>
                <a:cs typeface="Zen Dots"/>
                <a:sym typeface="Zen Dots"/>
              </a:rPr>
              <a:t>Transformation</a:t>
            </a:r>
            <a:endParaRPr b="0" i="0" sz="3600" u="none" cap="none" strike="noStrike">
              <a:solidFill>
                <a:schemeClr val="dk1"/>
              </a:solidFill>
              <a:latin typeface="Calibri"/>
              <a:ea typeface="Calibri"/>
              <a:cs typeface="Calibri"/>
              <a:sym typeface="Calibri"/>
            </a:endParaRPr>
          </a:p>
        </p:txBody>
      </p:sp>
      <p:sp>
        <p:nvSpPr>
          <p:cNvPr id="579" name="Google Shape;579;g2c2526f163e_0_523"/>
          <p:cNvSpPr/>
          <p:nvPr/>
        </p:nvSpPr>
        <p:spPr>
          <a:xfrm>
            <a:off x="13069934" y="4038600"/>
            <a:ext cx="4708200" cy="3742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Kingdoms clash in conflict.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Peasant discovers magical powers.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Plot to assassinate leader uncovered.</a:t>
            </a:r>
            <a:endParaRPr b="0" i="0" sz="3200" u="none" cap="none" strike="noStrike">
              <a:solidFill>
                <a:schemeClr val="dk1"/>
              </a:solidFill>
              <a:latin typeface="Calibri"/>
              <a:ea typeface="Calibri"/>
              <a:cs typeface="Calibri"/>
              <a:sym typeface="Calibri"/>
            </a:endParaRPr>
          </a:p>
        </p:txBody>
      </p:sp>
      <p:sp>
        <p:nvSpPr>
          <p:cNvPr id="580" name="Google Shape;580;g2c2526f163e_0_523"/>
          <p:cNvSpPr/>
          <p:nvPr/>
        </p:nvSpPr>
        <p:spPr>
          <a:xfrm>
            <a:off x="7417727" y="8432800"/>
            <a:ext cx="4572600" cy="435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g2c2526f163e_0_523"/>
          <p:cNvSpPr/>
          <p:nvPr/>
        </p:nvSpPr>
        <p:spPr>
          <a:xfrm>
            <a:off x="7417727" y="8432800"/>
            <a:ext cx="4572600" cy="435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g2c2526f163e_0_523"/>
          <p:cNvSpPr/>
          <p:nvPr/>
        </p:nvSpPr>
        <p:spPr>
          <a:xfrm>
            <a:off x="7417727" y="8432800"/>
            <a:ext cx="4725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Zen Dots"/>
              <a:buNone/>
            </a:pPr>
            <a:r>
              <a:rPr b="0" i="0" lang="en-US" sz="3600" u="none" cap="none" strike="noStrike">
                <a:solidFill>
                  <a:srgbClr val="0E0E0E"/>
                </a:solidFill>
                <a:latin typeface="Zen Dots"/>
                <a:ea typeface="Zen Dots"/>
                <a:cs typeface="Zen Dots"/>
                <a:sym typeface="Zen Dots"/>
              </a:rPr>
              <a:t>Rise</a:t>
            </a:r>
            <a:endParaRPr b="0" i="0" sz="3600" u="none" cap="none" strike="noStrike">
              <a:solidFill>
                <a:schemeClr val="dk1"/>
              </a:solidFill>
              <a:latin typeface="Calibri"/>
              <a:ea typeface="Calibri"/>
              <a:cs typeface="Calibri"/>
              <a:sym typeface="Calibri"/>
            </a:endParaRPr>
          </a:p>
        </p:txBody>
      </p:sp>
      <p:sp>
        <p:nvSpPr>
          <p:cNvPr id="583" name="Google Shape;583;g2c2526f163e_0_523"/>
          <p:cNvSpPr/>
          <p:nvPr/>
        </p:nvSpPr>
        <p:spPr>
          <a:xfrm>
            <a:off x="7417727" y="9182100"/>
            <a:ext cx="4708200" cy="3742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Humans acquire Crystal </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Shimmering City established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City expands, conquers neighbors.</a:t>
            </a:r>
            <a:endParaRPr b="0" i="0" sz="3200" u="none" cap="none" strike="noStrike">
              <a:solidFill>
                <a:schemeClr val="dk1"/>
              </a:solidFill>
              <a:latin typeface="Calibri"/>
              <a:ea typeface="Calibri"/>
              <a:cs typeface="Calibri"/>
              <a:sym typeface="Calibri"/>
            </a:endParaRPr>
          </a:p>
        </p:txBody>
      </p:sp>
      <p:sp>
        <p:nvSpPr>
          <p:cNvPr id="584" name="Google Shape;584;g2c2526f163e_0_523"/>
          <p:cNvSpPr/>
          <p:nvPr/>
        </p:nvSpPr>
        <p:spPr>
          <a:xfrm>
            <a:off x="18747543" y="8432800"/>
            <a:ext cx="4572600" cy="27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g2c2526f163e_0_523"/>
          <p:cNvSpPr/>
          <p:nvPr/>
        </p:nvSpPr>
        <p:spPr>
          <a:xfrm>
            <a:off x="18747543" y="8432800"/>
            <a:ext cx="4572600" cy="27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g2c2526f163e_0_523"/>
          <p:cNvSpPr/>
          <p:nvPr/>
        </p:nvSpPr>
        <p:spPr>
          <a:xfrm>
            <a:off x="18747543" y="8432800"/>
            <a:ext cx="4725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Zen Dots"/>
              <a:buNone/>
            </a:pPr>
            <a:r>
              <a:rPr b="0" i="0" lang="en-US" sz="3600" u="none" cap="none" strike="noStrike">
                <a:solidFill>
                  <a:srgbClr val="0E0E0E"/>
                </a:solidFill>
                <a:latin typeface="Zen Dots"/>
                <a:ea typeface="Zen Dots"/>
                <a:cs typeface="Zen Dots"/>
                <a:sym typeface="Zen Dots"/>
              </a:rPr>
              <a:t>Invasion</a:t>
            </a:r>
            <a:endParaRPr b="0" i="0" sz="3600" u="none" cap="none" strike="noStrike">
              <a:solidFill>
                <a:schemeClr val="dk1"/>
              </a:solidFill>
              <a:latin typeface="Calibri"/>
              <a:ea typeface="Calibri"/>
              <a:cs typeface="Calibri"/>
              <a:sym typeface="Calibri"/>
            </a:endParaRPr>
          </a:p>
        </p:txBody>
      </p:sp>
      <p:sp>
        <p:nvSpPr>
          <p:cNvPr id="587" name="Google Shape;587;g2c2526f163e_0_523"/>
          <p:cNvSpPr/>
          <p:nvPr/>
        </p:nvSpPr>
        <p:spPr>
          <a:xfrm>
            <a:off x="18747543" y="9182100"/>
            <a:ext cx="4708200" cy="214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Kingdom invaded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Betrayal</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Hero's festival</a:t>
            </a:r>
            <a:endParaRPr b="0" i="0" sz="3200" u="none" cap="none" strike="noStrike">
              <a:solidFill>
                <a:schemeClr val="dk1"/>
              </a:solidFill>
              <a:latin typeface="Calibri"/>
              <a:ea typeface="Calibri"/>
              <a:cs typeface="Calibri"/>
              <a:sym typeface="Calibri"/>
            </a:endParaRPr>
          </a:p>
        </p:txBody>
      </p:sp>
      <p:sp>
        <p:nvSpPr>
          <p:cNvPr id="588" name="Google Shape;588;g2c2526f163e_0_523"/>
          <p:cNvSpPr/>
          <p:nvPr/>
        </p:nvSpPr>
        <p:spPr>
          <a:xfrm rot="-5400000">
            <a:off x="471578" y="8214872"/>
            <a:ext cx="18798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Zen Dots"/>
              <a:buNone/>
            </a:pPr>
            <a:r>
              <a:rPr b="0" i="0" lang="en-US" sz="3600" u="none" cap="none" strike="noStrike">
                <a:solidFill>
                  <a:srgbClr val="000000"/>
                </a:solidFill>
                <a:latin typeface="Zen Dots"/>
                <a:ea typeface="Zen Dots"/>
                <a:cs typeface="Zen Dots"/>
                <a:sym typeface="Zen Dots"/>
              </a:rPr>
              <a:t>2020</a:t>
            </a:r>
            <a:endParaRPr b="0" i="0" sz="3600" u="none" cap="none" strike="noStrike">
              <a:solidFill>
                <a:schemeClr val="dk1"/>
              </a:solidFill>
              <a:latin typeface="Calibri"/>
              <a:ea typeface="Calibri"/>
              <a:cs typeface="Calibri"/>
              <a:sym typeface="Calibri"/>
            </a:endParaRPr>
          </a:p>
        </p:txBody>
      </p:sp>
      <p:sp>
        <p:nvSpPr>
          <p:cNvPr id="589" name="Google Shape;589;g2c2526f163e_0_523"/>
          <p:cNvSpPr/>
          <p:nvPr/>
        </p:nvSpPr>
        <p:spPr>
          <a:xfrm rot="-5400000">
            <a:off x="11826792" y="8250983"/>
            <a:ext cx="18036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Zen Dots"/>
              <a:buNone/>
            </a:pPr>
            <a:r>
              <a:rPr b="0" i="0" lang="en-US" sz="3600" u="none" cap="none" strike="noStrike">
                <a:solidFill>
                  <a:srgbClr val="000000"/>
                </a:solidFill>
                <a:latin typeface="Zen Dots"/>
                <a:ea typeface="Zen Dots"/>
                <a:cs typeface="Zen Dots"/>
                <a:sym typeface="Zen Dots"/>
              </a:rPr>
              <a:t>2022</a:t>
            </a:r>
            <a:endParaRPr b="0" i="0" sz="3600" u="none" cap="none" strike="noStrike">
              <a:solidFill>
                <a:schemeClr val="dk1"/>
              </a:solidFill>
              <a:latin typeface="Calibri"/>
              <a:ea typeface="Calibri"/>
              <a:cs typeface="Calibri"/>
              <a:sym typeface="Calibri"/>
            </a:endParaRPr>
          </a:p>
        </p:txBody>
      </p:sp>
      <p:sp>
        <p:nvSpPr>
          <p:cNvPr id="590" name="Google Shape;590;g2c2526f163e_0_523"/>
          <p:cNvSpPr/>
          <p:nvPr/>
        </p:nvSpPr>
        <p:spPr>
          <a:xfrm rot="-5400000">
            <a:off x="6244433" y="6423671"/>
            <a:ext cx="16131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Zen Dots"/>
              <a:buNone/>
            </a:pPr>
            <a:r>
              <a:rPr b="0" i="0" lang="en-US" sz="3600" u="none" cap="none" strike="noStrike">
                <a:solidFill>
                  <a:srgbClr val="000000"/>
                </a:solidFill>
                <a:latin typeface="Zen Dots"/>
                <a:ea typeface="Zen Dots"/>
                <a:cs typeface="Zen Dots"/>
                <a:sym typeface="Zen Dots"/>
              </a:rPr>
              <a:t>2021</a:t>
            </a:r>
            <a:endParaRPr b="0" i="0" sz="3600" u="none" cap="none" strike="noStrike">
              <a:solidFill>
                <a:schemeClr val="dk1"/>
              </a:solidFill>
              <a:latin typeface="Calibri"/>
              <a:ea typeface="Calibri"/>
              <a:cs typeface="Calibri"/>
              <a:sym typeface="Calibri"/>
            </a:endParaRPr>
          </a:p>
        </p:txBody>
      </p:sp>
      <p:sp>
        <p:nvSpPr>
          <p:cNvPr id="591" name="Google Shape;591;g2c2526f163e_0_523"/>
          <p:cNvSpPr/>
          <p:nvPr/>
        </p:nvSpPr>
        <p:spPr>
          <a:xfrm rot="-5400000">
            <a:off x="17478999" y="6320583"/>
            <a:ext cx="18036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Zen Dots"/>
              <a:buNone/>
            </a:pPr>
            <a:r>
              <a:rPr b="0" i="0" lang="en-US" sz="3600" u="none" cap="none" strike="noStrike">
                <a:solidFill>
                  <a:srgbClr val="000000"/>
                </a:solidFill>
                <a:latin typeface="Zen Dots"/>
                <a:ea typeface="Zen Dots"/>
                <a:cs typeface="Zen Dots"/>
                <a:sym typeface="Zen Dots"/>
              </a:rPr>
              <a:t>2022</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5EE"/>
        </a:solidFill>
      </p:bgPr>
    </p:bg>
    <p:spTree>
      <p:nvGrpSpPr>
        <p:cNvPr id="596" name="Shape 596"/>
        <p:cNvGrpSpPr/>
        <p:nvPr/>
      </p:nvGrpSpPr>
      <p:grpSpPr>
        <a:xfrm>
          <a:off x="0" y="0"/>
          <a:ext cx="0" cy="0"/>
          <a:chOff x="0" y="0"/>
          <a:chExt cx="0" cy="0"/>
        </a:xfrm>
      </p:grpSpPr>
      <p:pic>
        <p:nvPicPr>
          <p:cNvPr descr=" " id="597" name="Google Shape;597;g2c2526f163e_0_559"/>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98" name="Google Shape;598;g2c2526f163e_0_559"/>
          <p:cNvSpPr/>
          <p:nvPr/>
        </p:nvSpPr>
        <p:spPr>
          <a:xfrm>
            <a:off x="635079" y="635000"/>
            <a:ext cx="23116800" cy="12446100"/>
          </a:xfrm>
          <a:prstGeom prst="roundRect">
            <a:avLst>
              <a:gd fmla="val 2424" name="adj"/>
            </a:avLst>
          </a:prstGeom>
          <a:solidFill>
            <a:srgbClr val="F8F5EE">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g2c2526f163e_0_55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0" name="Google Shape;600;g2c2526f163e_0_55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601" name="Google Shape;601;g2c2526f163e_0_559"/>
          <p:cNvSpPr/>
          <p:nvPr/>
        </p:nvSpPr>
        <p:spPr>
          <a:xfrm>
            <a:off x="8010468" y="711200"/>
            <a:ext cx="8378700" cy="155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Zen Dots"/>
              <a:buNone/>
            </a:pPr>
            <a:r>
              <a:rPr b="0" i="0" lang="en-US" sz="8000" u="none" cap="none" strike="noStrike">
                <a:solidFill>
                  <a:srgbClr val="272727"/>
                </a:solidFill>
                <a:latin typeface="Zen Dots"/>
                <a:ea typeface="Zen Dots"/>
                <a:cs typeface="Zen Dots"/>
                <a:sym typeface="Zen Dots"/>
              </a:rPr>
              <a:t>Our Team</a:t>
            </a:r>
            <a:endParaRPr b="0" i="0" sz="8000" u="none" cap="none" strike="noStrike">
              <a:solidFill>
                <a:schemeClr val="dk1"/>
              </a:solidFill>
              <a:latin typeface="Calibri"/>
              <a:ea typeface="Calibri"/>
              <a:cs typeface="Calibri"/>
              <a:sym typeface="Calibri"/>
            </a:endParaRPr>
          </a:p>
        </p:txBody>
      </p:sp>
      <p:sp>
        <p:nvSpPr>
          <p:cNvPr id="602" name="Google Shape;602;g2c2526f163e_0_559"/>
          <p:cNvSpPr/>
          <p:nvPr/>
        </p:nvSpPr>
        <p:spPr>
          <a:xfrm>
            <a:off x="2553019" y="2997200"/>
            <a:ext cx="6096900" cy="772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3" name="Google Shape;603;g2c2526f163e_0_559"/>
          <p:cNvPicPr preferRelativeResize="0"/>
          <p:nvPr/>
        </p:nvPicPr>
        <p:blipFill rotWithShape="1">
          <a:blip r:embed="rId5">
            <a:alphaModFix/>
          </a:blip>
          <a:srcRect b="0" l="0" r="0" t="0"/>
          <a:stretch/>
        </p:blipFill>
        <p:spPr>
          <a:xfrm>
            <a:off x="2553019" y="2997200"/>
            <a:ext cx="6096762" cy="6096000"/>
          </a:xfrm>
          <a:prstGeom prst="rect">
            <a:avLst/>
          </a:prstGeom>
          <a:noFill/>
          <a:ln>
            <a:noFill/>
          </a:ln>
        </p:spPr>
      </p:pic>
      <p:sp>
        <p:nvSpPr>
          <p:cNvPr id="604" name="Google Shape;604;g2c2526f163e_0_559"/>
          <p:cNvSpPr/>
          <p:nvPr/>
        </p:nvSpPr>
        <p:spPr>
          <a:xfrm>
            <a:off x="2553019" y="9296400"/>
            <a:ext cx="6096900" cy="14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g2c2526f163e_0_559"/>
          <p:cNvSpPr/>
          <p:nvPr/>
        </p:nvSpPr>
        <p:spPr>
          <a:xfrm>
            <a:off x="2553019" y="9296400"/>
            <a:ext cx="6096900" cy="14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g2c2526f163e_0_559"/>
          <p:cNvSpPr/>
          <p:nvPr/>
        </p:nvSpPr>
        <p:spPr>
          <a:xfrm>
            <a:off x="2451406" y="9296400"/>
            <a:ext cx="63000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Zen Dots"/>
              <a:buNone/>
            </a:pPr>
            <a:r>
              <a:rPr b="0" i="0" lang="en-US" sz="4800" u="none" cap="none" strike="noStrike">
                <a:solidFill>
                  <a:srgbClr val="0E0E0E"/>
                </a:solidFill>
                <a:latin typeface="Zen Dots"/>
                <a:ea typeface="Zen Dots"/>
                <a:cs typeface="Zen Dots"/>
                <a:sym typeface="Zen Dots"/>
              </a:rPr>
              <a:t>Eldruin</a:t>
            </a:r>
            <a:endParaRPr b="0" i="0" sz="4800" u="none" cap="none" strike="noStrike">
              <a:solidFill>
                <a:schemeClr val="dk1"/>
              </a:solidFill>
              <a:latin typeface="Calibri"/>
              <a:ea typeface="Calibri"/>
              <a:cs typeface="Calibri"/>
              <a:sym typeface="Calibri"/>
            </a:endParaRPr>
          </a:p>
        </p:txBody>
      </p:sp>
      <p:sp>
        <p:nvSpPr>
          <p:cNvPr id="607" name="Google Shape;607;g2c2526f163e_0_559"/>
          <p:cNvSpPr/>
          <p:nvPr/>
        </p:nvSpPr>
        <p:spPr>
          <a:xfrm>
            <a:off x="2485277" y="1018540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Fire Mage</a:t>
            </a:r>
            <a:endParaRPr b="0" i="0" sz="3200" u="none" cap="none" strike="noStrike">
              <a:solidFill>
                <a:schemeClr val="dk1"/>
              </a:solidFill>
              <a:latin typeface="Calibri"/>
              <a:ea typeface="Calibri"/>
              <a:cs typeface="Calibri"/>
              <a:sym typeface="Calibri"/>
            </a:endParaRPr>
          </a:p>
        </p:txBody>
      </p:sp>
      <p:sp>
        <p:nvSpPr>
          <p:cNvPr id="608" name="Google Shape;608;g2c2526f163e_0_559"/>
          <p:cNvSpPr/>
          <p:nvPr/>
        </p:nvSpPr>
        <p:spPr>
          <a:xfrm>
            <a:off x="9513489" y="5435600"/>
            <a:ext cx="6096900" cy="772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9" name="Google Shape;609;g2c2526f163e_0_559"/>
          <p:cNvPicPr preferRelativeResize="0"/>
          <p:nvPr/>
        </p:nvPicPr>
        <p:blipFill rotWithShape="1">
          <a:blip r:embed="rId6">
            <a:alphaModFix/>
          </a:blip>
          <a:srcRect b="0" l="0" r="0" t="0"/>
          <a:stretch/>
        </p:blipFill>
        <p:spPr>
          <a:xfrm>
            <a:off x="9513489" y="5435600"/>
            <a:ext cx="6096762" cy="6096000"/>
          </a:xfrm>
          <a:prstGeom prst="rect">
            <a:avLst/>
          </a:prstGeom>
          <a:noFill/>
          <a:ln>
            <a:noFill/>
          </a:ln>
        </p:spPr>
      </p:pic>
      <p:sp>
        <p:nvSpPr>
          <p:cNvPr id="610" name="Google Shape;610;g2c2526f163e_0_559"/>
          <p:cNvSpPr/>
          <p:nvPr/>
        </p:nvSpPr>
        <p:spPr>
          <a:xfrm>
            <a:off x="9513489" y="11734800"/>
            <a:ext cx="6096900" cy="14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g2c2526f163e_0_559"/>
          <p:cNvSpPr/>
          <p:nvPr/>
        </p:nvSpPr>
        <p:spPr>
          <a:xfrm>
            <a:off x="9513489" y="11734800"/>
            <a:ext cx="6096900" cy="14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g2c2526f163e_0_559"/>
          <p:cNvSpPr/>
          <p:nvPr/>
        </p:nvSpPr>
        <p:spPr>
          <a:xfrm>
            <a:off x="9411876" y="11734800"/>
            <a:ext cx="63000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Zen Dots"/>
              <a:buNone/>
            </a:pPr>
            <a:r>
              <a:rPr b="0" i="0" lang="en-US" sz="4800" u="none" cap="none" strike="noStrike">
                <a:solidFill>
                  <a:srgbClr val="0E0E0E"/>
                </a:solidFill>
                <a:latin typeface="Zen Dots"/>
                <a:ea typeface="Zen Dots"/>
                <a:cs typeface="Zen Dots"/>
                <a:sym typeface="Zen Dots"/>
              </a:rPr>
              <a:t>Elementalen</a:t>
            </a:r>
            <a:endParaRPr b="0" i="0" sz="4800" u="none" cap="none" strike="noStrike">
              <a:solidFill>
                <a:schemeClr val="dk1"/>
              </a:solidFill>
              <a:latin typeface="Calibri"/>
              <a:ea typeface="Calibri"/>
              <a:cs typeface="Calibri"/>
              <a:sym typeface="Calibri"/>
            </a:endParaRPr>
          </a:p>
        </p:txBody>
      </p:sp>
      <p:sp>
        <p:nvSpPr>
          <p:cNvPr id="613" name="Google Shape;613;g2c2526f163e_0_559"/>
          <p:cNvSpPr/>
          <p:nvPr/>
        </p:nvSpPr>
        <p:spPr>
          <a:xfrm>
            <a:off x="9445747" y="1262380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Guardian</a:t>
            </a:r>
            <a:endParaRPr b="0" i="0" sz="3200" u="none" cap="none" strike="noStrike">
              <a:solidFill>
                <a:schemeClr val="dk1"/>
              </a:solidFill>
              <a:latin typeface="Calibri"/>
              <a:ea typeface="Calibri"/>
              <a:cs typeface="Calibri"/>
              <a:sym typeface="Calibri"/>
            </a:endParaRPr>
          </a:p>
        </p:txBody>
      </p:sp>
      <p:sp>
        <p:nvSpPr>
          <p:cNvPr id="614" name="Google Shape;614;g2c2526f163e_0_559"/>
          <p:cNvSpPr/>
          <p:nvPr/>
        </p:nvSpPr>
        <p:spPr>
          <a:xfrm>
            <a:off x="16473959" y="2997200"/>
            <a:ext cx="6096900" cy="772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5" name="Google Shape;615;g2c2526f163e_0_559"/>
          <p:cNvPicPr preferRelativeResize="0"/>
          <p:nvPr/>
        </p:nvPicPr>
        <p:blipFill rotWithShape="1">
          <a:blip r:embed="rId7">
            <a:alphaModFix/>
          </a:blip>
          <a:srcRect b="0" l="0" r="0" t="0"/>
          <a:stretch/>
        </p:blipFill>
        <p:spPr>
          <a:xfrm>
            <a:off x="16473959" y="2997200"/>
            <a:ext cx="6096762" cy="6096000"/>
          </a:xfrm>
          <a:prstGeom prst="rect">
            <a:avLst/>
          </a:prstGeom>
          <a:noFill/>
          <a:ln>
            <a:noFill/>
          </a:ln>
        </p:spPr>
      </p:pic>
      <p:sp>
        <p:nvSpPr>
          <p:cNvPr id="616" name="Google Shape;616;g2c2526f163e_0_559"/>
          <p:cNvSpPr/>
          <p:nvPr/>
        </p:nvSpPr>
        <p:spPr>
          <a:xfrm>
            <a:off x="16473959" y="9296400"/>
            <a:ext cx="6096900" cy="14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g2c2526f163e_0_559"/>
          <p:cNvSpPr/>
          <p:nvPr/>
        </p:nvSpPr>
        <p:spPr>
          <a:xfrm>
            <a:off x="16473959" y="9296400"/>
            <a:ext cx="6096900" cy="14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g2c2526f163e_0_559"/>
          <p:cNvSpPr/>
          <p:nvPr/>
        </p:nvSpPr>
        <p:spPr>
          <a:xfrm>
            <a:off x="16372346" y="9296400"/>
            <a:ext cx="63000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Zen Dots"/>
              <a:buNone/>
            </a:pPr>
            <a:r>
              <a:rPr b="0" i="0" lang="en-US" sz="4800" u="none" cap="none" strike="noStrike">
                <a:solidFill>
                  <a:srgbClr val="0E0E0E"/>
                </a:solidFill>
                <a:latin typeface="Zen Dots"/>
                <a:ea typeface="Zen Dots"/>
                <a:cs typeface="Zen Dots"/>
                <a:sym typeface="Zen Dots"/>
              </a:rPr>
              <a:t>Lunaria</a:t>
            </a:r>
            <a:endParaRPr b="0" i="0" sz="4800" u="none" cap="none" strike="noStrike">
              <a:solidFill>
                <a:schemeClr val="dk1"/>
              </a:solidFill>
              <a:latin typeface="Calibri"/>
              <a:ea typeface="Calibri"/>
              <a:cs typeface="Calibri"/>
              <a:sym typeface="Calibri"/>
            </a:endParaRPr>
          </a:p>
        </p:txBody>
      </p:sp>
      <p:sp>
        <p:nvSpPr>
          <p:cNvPr id="619" name="Google Shape;619;g2c2526f163e_0_559"/>
          <p:cNvSpPr/>
          <p:nvPr/>
        </p:nvSpPr>
        <p:spPr>
          <a:xfrm>
            <a:off x="16406217" y="1018540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C7B9"/>
        </a:solidFill>
      </p:bgPr>
    </p:bg>
    <p:spTree>
      <p:nvGrpSpPr>
        <p:cNvPr id="624" name="Shape 624"/>
        <p:cNvGrpSpPr/>
        <p:nvPr/>
      </p:nvGrpSpPr>
      <p:grpSpPr>
        <a:xfrm>
          <a:off x="0" y="0"/>
          <a:ext cx="0" cy="0"/>
          <a:chOff x="0" y="0"/>
          <a:chExt cx="0" cy="0"/>
        </a:xfrm>
      </p:grpSpPr>
      <p:pic>
        <p:nvPicPr>
          <p:cNvPr descr=" " id="625" name="Google Shape;625;g2c2526f163e_0_586"/>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626" name="Google Shape;626;g2c2526f163e_0_586"/>
          <p:cNvSpPr/>
          <p:nvPr/>
        </p:nvSpPr>
        <p:spPr>
          <a:xfrm>
            <a:off x="635079" y="635000"/>
            <a:ext cx="23116800" cy="12446100"/>
          </a:xfrm>
          <a:prstGeom prst="roundRect">
            <a:avLst>
              <a:gd fmla="val 2424" name="adj"/>
            </a:avLst>
          </a:prstGeom>
          <a:solidFill>
            <a:srgbClr val="F8F5EE">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g2c2526f163e_0_58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8" name="Google Shape;628;g2c2526f163e_0_586"/>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629" name="Google Shape;629;g2c2526f163e_0_586"/>
          <p:cNvSpPr/>
          <p:nvPr/>
        </p:nvSpPr>
        <p:spPr>
          <a:xfrm>
            <a:off x="12028403" y="3708400"/>
            <a:ext cx="11681100" cy="277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Zen Dots"/>
              <a:buNone/>
            </a:pPr>
            <a:r>
              <a:rPr b="0" i="0" lang="en-US" sz="8000" u="none" cap="none" strike="noStrike">
                <a:solidFill>
                  <a:srgbClr val="272727"/>
                </a:solidFill>
                <a:latin typeface="Zen Dots"/>
                <a:ea typeface="Zen Dots"/>
                <a:cs typeface="Zen Dots"/>
                <a:sym typeface="Zen Dots"/>
              </a:rPr>
              <a:t>Thank you for choosing EaTemp</a:t>
            </a:r>
            <a:endParaRPr b="0" i="0" sz="8000" u="none" cap="none" strike="noStrike">
              <a:solidFill>
                <a:schemeClr val="dk1"/>
              </a:solidFill>
              <a:latin typeface="Calibri"/>
              <a:ea typeface="Calibri"/>
              <a:cs typeface="Calibri"/>
              <a:sym typeface="Calibri"/>
            </a:endParaRPr>
          </a:p>
        </p:txBody>
      </p:sp>
      <p:sp>
        <p:nvSpPr>
          <p:cNvPr id="630" name="Google Shape;630;g2c2526f163e_0_586"/>
          <p:cNvSpPr/>
          <p:nvPr/>
        </p:nvSpPr>
        <p:spPr>
          <a:xfrm>
            <a:off x="12028403" y="7112000"/>
            <a:ext cx="11097000" cy="384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631" name="Google Shape;631;g2c2526f163e_0_586"/>
          <p:cNvSpPr/>
          <p:nvPr/>
        </p:nvSpPr>
        <p:spPr>
          <a:xfrm rot="-5400000">
            <a:off x="22204446" y="8326937"/>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5">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632" name="Google Shape;632;g2c2526f163e_0_586"/>
          <p:cNvPicPr preferRelativeResize="0"/>
          <p:nvPr/>
        </p:nvPicPr>
        <p:blipFill rotWithShape="1">
          <a:blip r:embed="rId6">
            <a:alphaModFix/>
          </a:blip>
          <a:srcRect b="0" l="0" r="0" t="0"/>
          <a:stretch/>
        </p:blipFill>
        <p:spPr>
          <a:xfrm>
            <a:off x="863708" y="2705100"/>
            <a:ext cx="11012276" cy="83439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5EE"/>
        </a:solidFill>
      </p:bgPr>
    </p:bg>
    <p:spTree>
      <p:nvGrpSpPr>
        <p:cNvPr id="38" name="Shape 38"/>
        <p:cNvGrpSpPr/>
        <p:nvPr/>
      </p:nvGrpSpPr>
      <p:grpSpPr>
        <a:xfrm>
          <a:off x="0" y="0"/>
          <a:ext cx="0" cy="0"/>
          <a:chOff x="0" y="0"/>
          <a:chExt cx="0" cy="0"/>
        </a:xfrm>
      </p:grpSpPr>
      <p:pic>
        <p:nvPicPr>
          <p:cNvPr descr=" " id="39" name="Google Shape;39;g2c2526f163e_0_21"/>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0" name="Google Shape;40;g2c2526f163e_0_21"/>
          <p:cNvSpPr/>
          <p:nvPr/>
        </p:nvSpPr>
        <p:spPr>
          <a:xfrm>
            <a:off x="635079" y="635000"/>
            <a:ext cx="23116800" cy="12446100"/>
          </a:xfrm>
          <a:prstGeom prst="roundRect">
            <a:avLst>
              <a:gd fmla="val 2424" name="adj"/>
            </a:avLst>
          </a:prstGeom>
          <a:solidFill>
            <a:srgbClr val="F8F5EE">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g2c2526f163e_0_2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 name="Google Shape;42;g2c2526f163e_0_2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3" name="Google Shape;43;g2c2526f163e_0_21"/>
          <p:cNvSpPr/>
          <p:nvPr/>
        </p:nvSpPr>
        <p:spPr>
          <a:xfrm>
            <a:off x="2946768" y="1320800"/>
            <a:ext cx="190482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Zen Dots"/>
              <a:buNone/>
            </a:pPr>
            <a:r>
              <a:rPr b="0" i="0" lang="en-US" sz="12800" u="none" cap="none" strike="noStrike">
                <a:solidFill>
                  <a:srgbClr val="272727"/>
                </a:solidFill>
                <a:latin typeface="Zen Dots"/>
                <a:ea typeface="Zen Dots"/>
                <a:cs typeface="Zen Dots"/>
                <a:sym typeface="Zen Dots"/>
              </a:rPr>
              <a:t>Table of Contents</a:t>
            </a:r>
            <a:endParaRPr b="0" i="0" sz="12800" u="none" cap="none" strike="noStrike">
              <a:solidFill>
                <a:schemeClr val="dk1"/>
              </a:solidFill>
              <a:latin typeface="Calibri"/>
              <a:ea typeface="Calibri"/>
              <a:cs typeface="Calibri"/>
              <a:sym typeface="Calibri"/>
            </a:endParaRPr>
          </a:p>
        </p:txBody>
      </p:sp>
      <p:pic>
        <p:nvPicPr>
          <p:cNvPr descr=" " id="44" name="Google Shape;44;g2c2526f163e_0_21"/>
          <p:cNvPicPr preferRelativeResize="0"/>
          <p:nvPr/>
        </p:nvPicPr>
        <p:blipFill rotWithShape="1">
          <a:blip r:embed="rId5">
            <a:alphaModFix/>
          </a:blip>
          <a:srcRect b="0" l="0" r="0" t="0"/>
          <a:stretch/>
        </p:blipFill>
        <p:spPr>
          <a:xfrm>
            <a:off x="8700587" y="5295900"/>
            <a:ext cx="7316114" cy="7315200"/>
          </a:xfrm>
          <a:prstGeom prst="rect">
            <a:avLst/>
          </a:prstGeom>
          <a:noFill/>
          <a:ln>
            <a:noFill/>
          </a:ln>
        </p:spPr>
      </p:pic>
      <p:sp>
        <p:nvSpPr>
          <p:cNvPr id="45" name="Google Shape;45;g2c2526f163e_0_21"/>
          <p:cNvSpPr/>
          <p:nvPr/>
        </p:nvSpPr>
        <p:spPr>
          <a:xfrm>
            <a:off x="317540" y="4521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g2c2526f163e_0_21"/>
          <p:cNvSpPr/>
          <p:nvPr/>
        </p:nvSpPr>
        <p:spPr>
          <a:xfrm>
            <a:off x="317540" y="4648200"/>
            <a:ext cx="59316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g2c2526f163e_0_21"/>
          <p:cNvSpPr/>
          <p:nvPr/>
        </p:nvSpPr>
        <p:spPr>
          <a:xfrm>
            <a:off x="114314" y="4648200"/>
            <a:ext cx="6135000" cy="9399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Zen Dots"/>
              <a:buNone/>
            </a:pPr>
            <a:r>
              <a:rPr b="0" i="0" lang="en-US" sz="4800" u="none" cap="none" strike="noStrike">
                <a:solidFill>
                  <a:srgbClr val="0E0E0E"/>
                </a:solidFill>
                <a:latin typeface="Zen Dots"/>
                <a:ea typeface="Zen Dots"/>
                <a:cs typeface="Zen Dots"/>
                <a:sym typeface="Zen Dots"/>
              </a:rPr>
              <a:t>Introduction</a:t>
            </a:r>
            <a:endParaRPr b="0" i="0" sz="4800" u="none" cap="none" strike="noStrike">
              <a:solidFill>
                <a:schemeClr val="dk1"/>
              </a:solidFill>
              <a:latin typeface="Calibri"/>
              <a:ea typeface="Calibri"/>
              <a:cs typeface="Calibri"/>
              <a:sym typeface="Calibri"/>
            </a:endParaRPr>
          </a:p>
        </p:txBody>
      </p:sp>
      <p:sp>
        <p:nvSpPr>
          <p:cNvPr id="48" name="Google Shape;48;g2c2526f163e_0_21"/>
          <p:cNvSpPr/>
          <p:nvPr/>
        </p:nvSpPr>
        <p:spPr>
          <a:xfrm>
            <a:off x="182056" y="548640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Extraordinary Realm</a:t>
            </a:r>
            <a:endParaRPr b="0" i="0" sz="3200" u="none" cap="none" strike="noStrike">
              <a:solidFill>
                <a:schemeClr val="dk1"/>
              </a:solidFill>
              <a:latin typeface="Calibri"/>
              <a:ea typeface="Calibri"/>
              <a:cs typeface="Calibri"/>
              <a:sym typeface="Calibri"/>
            </a:endParaRPr>
          </a:p>
        </p:txBody>
      </p:sp>
      <p:pic>
        <p:nvPicPr>
          <p:cNvPr descr=" " id="49" name="Google Shape;49;g2c2526f163e_0_21"/>
          <p:cNvPicPr preferRelativeResize="0"/>
          <p:nvPr/>
        </p:nvPicPr>
        <p:blipFill rotWithShape="1">
          <a:blip r:embed="rId6">
            <a:alphaModFix/>
          </a:blip>
          <a:srcRect b="0" l="0" r="0" t="0"/>
          <a:stretch/>
        </p:blipFill>
        <p:spPr>
          <a:xfrm>
            <a:off x="6452406" y="4521200"/>
            <a:ext cx="1625803" cy="1625600"/>
          </a:xfrm>
          <a:prstGeom prst="rect">
            <a:avLst/>
          </a:prstGeom>
          <a:noFill/>
          <a:ln>
            <a:noFill/>
          </a:ln>
        </p:spPr>
      </p:pic>
      <p:sp>
        <p:nvSpPr>
          <p:cNvPr id="50" name="Google Shape;50;g2c2526f163e_0_21"/>
          <p:cNvSpPr/>
          <p:nvPr/>
        </p:nvSpPr>
        <p:spPr>
          <a:xfrm>
            <a:off x="6452406" y="4521200"/>
            <a:ext cx="1625700" cy="1625700"/>
          </a:xfrm>
          <a:prstGeom prst="roundRect">
            <a:avLst>
              <a:gd fmla="val 781313" name="adj"/>
            </a:avLst>
          </a:prstGeom>
          <a:noFill/>
          <a:ln cap="flat" cmpd="sng" w="50800">
            <a:solidFill>
              <a:srgbClr val="585B4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g2c2526f163e_0_21"/>
          <p:cNvSpPr/>
          <p:nvPr/>
        </p:nvSpPr>
        <p:spPr>
          <a:xfrm>
            <a:off x="6719140" y="4864100"/>
            <a:ext cx="10923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585B48"/>
              </a:buClr>
              <a:buSzPts val="4800"/>
              <a:buFont typeface="Zen Dots"/>
              <a:buNone/>
            </a:pPr>
            <a:r>
              <a:rPr b="0" i="0" lang="en-US" sz="4800" u="none" cap="none" strike="noStrike">
                <a:solidFill>
                  <a:srgbClr val="585B48"/>
                </a:solidFill>
                <a:latin typeface="Zen Dots"/>
                <a:ea typeface="Zen Dots"/>
                <a:cs typeface="Zen Dots"/>
                <a:sym typeface="Zen Dots"/>
              </a:rPr>
              <a:t>01</a:t>
            </a:r>
            <a:endParaRPr b="0" i="0" sz="4800" u="none" cap="none" strike="noStrike">
              <a:solidFill>
                <a:schemeClr val="dk1"/>
              </a:solidFill>
              <a:latin typeface="Calibri"/>
              <a:ea typeface="Calibri"/>
              <a:cs typeface="Calibri"/>
              <a:sym typeface="Calibri"/>
            </a:endParaRPr>
          </a:p>
        </p:txBody>
      </p:sp>
      <p:sp>
        <p:nvSpPr>
          <p:cNvPr id="52" name="Google Shape;52;g2c2526f163e_0_21"/>
          <p:cNvSpPr/>
          <p:nvPr/>
        </p:nvSpPr>
        <p:spPr>
          <a:xfrm>
            <a:off x="317540" y="75057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g2c2526f163e_0_21"/>
          <p:cNvSpPr/>
          <p:nvPr/>
        </p:nvSpPr>
        <p:spPr>
          <a:xfrm>
            <a:off x="317540" y="7632700"/>
            <a:ext cx="59316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g2c2526f163e_0_21"/>
          <p:cNvSpPr/>
          <p:nvPr/>
        </p:nvSpPr>
        <p:spPr>
          <a:xfrm>
            <a:off x="114314" y="7632700"/>
            <a:ext cx="6135000" cy="9399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Zen Dots"/>
              <a:buNone/>
            </a:pPr>
            <a:r>
              <a:rPr b="0" i="0" lang="en-US" sz="4800" u="none" cap="none" strike="noStrike">
                <a:solidFill>
                  <a:srgbClr val="0E0E0E"/>
                </a:solidFill>
                <a:latin typeface="Zen Dots"/>
                <a:ea typeface="Zen Dots"/>
                <a:cs typeface="Zen Dots"/>
                <a:sym typeface="Zen Dots"/>
              </a:rPr>
              <a:t>Wonders</a:t>
            </a:r>
            <a:endParaRPr b="0" i="0" sz="4800" u="none" cap="none" strike="noStrike">
              <a:solidFill>
                <a:schemeClr val="dk1"/>
              </a:solidFill>
              <a:latin typeface="Calibri"/>
              <a:ea typeface="Calibri"/>
              <a:cs typeface="Calibri"/>
              <a:sym typeface="Calibri"/>
            </a:endParaRPr>
          </a:p>
        </p:txBody>
      </p:sp>
      <p:sp>
        <p:nvSpPr>
          <p:cNvPr id="55" name="Google Shape;55;g2c2526f163e_0_21"/>
          <p:cNvSpPr/>
          <p:nvPr/>
        </p:nvSpPr>
        <p:spPr>
          <a:xfrm>
            <a:off x="182056" y="847090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Wishes Granted</a:t>
            </a:r>
            <a:endParaRPr b="0" i="0" sz="3200" u="none" cap="none" strike="noStrike">
              <a:solidFill>
                <a:schemeClr val="dk1"/>
              </a:solidFill>
              <a:latin typeface="Calibri"/>
              <a:ea typeface="Calibri"/>
              <a:cs typeface="Calibri"/>
              <a:sym typeface="Calibri"/>
            </a:endParaRPr>
          </a:p>
        </p:txBody>
      </p:sp>
      <p:pic>
        <p:nvPicPr>
          <p:cNvPr descr=" " id="56" name="Google Shape;56;g2c2526f163e_0_21"/>
          <p:cNvPicPr preferRelativeResize="0"/>
          <p:nvPr/>
        </p:nvPicPr>
        <p:blipFill rotWithShape="1">
          <a:blip r:embed="rId6">
            <a:alphaModFix/>
          </a:blip>
          <a:srcRect b="0" l="0" r="0" t="0"/>
          <a:stretch/>
        </p:blipFill>
        <p:spPr>
          <a:xfrm>
            <a:off x="6452406" y="7505700"/>
            <a:ext cx="1625803" cy="1625600"/>
          </a:xfrm>
          <a:prstGeom prst="rect">
            <a:avLst/>
          </a:prstGeom>
          <a:noFill/>
          <a:ln>
            <a:noFill/>
          </a:ln>
        </p:spPr>
      </p:pic>
      <p:sp>
        <p:nvSpPr>
          <p:cNvPr id="57" name="Google Shape;57;g2c2526f163e_0_21"/>
          <p:cNvSpPr/>
          <p:nvPr/>
        </p:nvSpPr>
        <p:spPr>
          <a:xfrm>
            <a:off x="6452406" y="7505700"/>
            <a:ext cx="1625700" cy="1625700"/>
          </a:xfrm>
          <a:prstGeom prst="roundRect">
            <a:avLst>
              <a:gd fmla="val 781313" name="adj"/>
            </a:avLst>
          </a:prstGeom>
          <a:noFill/>
          <a:ln cap="flat" cmpd="sng" w="50800">
            <a:solidFill>
              <a:srgbClr val="585B4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g2c2526f163e_0_21"/>
          <p:cNvSpPr/>
          <p:nvPr/>
        </p:nvSpPr>
        <p:spPr>
          <a:xfrm>
            <a:off x="6585773" y="7848600"/>
            <a:ext cx="13590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585B48"/>
              </a:buClr>
              <a:buSzPts val="4800"/>
              <a:buFont typeface="Zen Dots"/>
              <a:buNone/>
            </a:pPr>
            <a:r>
              <a:rPr b="0" i="0" lang="en-US" sz="4800" u="none" cap="none" strike="noStrike">
                <a:solidFill>
                  <a:srgbClr val="585B48"/>
                </a:solidFill>
                <a:latin typeface="Zen Dots"/>
                <a:ea typeface="Zen Dots"/>
                <a:cs typeface="Zen Dots"/>
                <a:sym typeface="Zen Dots"/>
              </a:rPr>
              <a:t>03</a:t>
            </a:r>
            <a:endParaRPr b="0" i="0" sz="4800" u="none" cap="none" strike="noStrike">
              <a:solidFill>
                <a:schemeClr val="dk1"/>
              </a:solidFill>
              <a:latin typeface="Calibri"/>
              <a:ea typeface="Calibri"/>
              <a:cs typeface="Calibri"/>
              <a:sym typeface="Calibri"/>
            </a:endParaRPr>
          </a:p>
        </p:txBody>
      </p:sp>
      <p:sp>
        <p:nvSpPr>
          <p:cNvPr id="59" name="Google Shape;59;g2c2526f163e_0_21"/>
          <p:cNvSpPr/>
          <p:nvPr/>
        </p:nvSpPr>
        <p:spPr>
          <a:xfrm>
            <a:off x="317540" y="10490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g2c2526f163e_0_21"/>
          <p:cNvSpPr/>
          <p:nvPr/>
        </p:nvSpPr>
        <p:spPr>
          <a:xfrm>
            <a:off x="317540" y="10617200"/>
            <a:ext cx="59316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g2c2526f163e_0_21"/>
          <p:cNvSpPr/>
          <p:nvPr/>
        </p:nvSpPr>
        <p:spPr>
          <a:xfrm>
            <a:off x="114314" y="10617200"/>
            <a:ext cx="6135000" cy="9399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Zen Dots"/>
              <a:buNone/>
            </a:pPr>
            <a:r>
              <a:rPr b="0" i="0" lang="en-US" sz="4800" u="none" cap="none" strike="noStrike">
                <a:solidFill>
                  <a:srgbClr val="0E0E0E"/>
                </a:solidFill>
                <a:latin typeface="Zen Dots"/>
                <a:ea typeface="Zen Dots"/>
                <a:cs typeface="Zen Dots"/>
                <a:sym typeface="Zen Dots"/>
              </a:rPr>
              <a:t>Adventure</a:t>
            </a:r>
            <a:endParaRPr b="0" i="0" sz="4800" u="none" cap="none" strike="noStrike">
              <a:solidFill>
                <a:schemeClr val="dk1"/>
              </a:solidFill>
              <a:latin typeface="Calibri"/>
              <a:ea typeface="Calibri"/>
              <a:cs typeface="Calibri"/>
              <a:sym typeface="Calibri"/>
            </a:endParaRPr>
          </a:p>
        </p:txBody>
      </p:sp>
      <p:sp>
        <p:nvSpPr>
          <p:cNvPr id="62" name="Google Shape;62;g2c2526f163e_0_21"/>
          <p:cNvSpPr/>
          <p:nvPr/>
        </p:nvSpPr>
        <p:spPr>
          <a:xfrm>
            <a:off x="182056" y="1145540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Happily Ever After</a:t>
            </a:r>
            <a:endParaRPr b="0" i="0" sz="3200" u="none" cap="none" strike="noStrike">
              <a:solidFill>
                <a:schemeClr val="dk1"/>
              </a:solidFill>
              <a:latin typeface="Calibri"/>
              <a:ea typeface="Calibri"/>
              <a:cs typeface="Calibri"/>
              <a:sym typeface="Calibri"/>
            </a:endParaRPr>
          </a:p>
        </p:txBody>
      </p:sp>
      <p:pic>
        <p:nvPicPr>
          <p:cNvPr descr=" " id="63" name="Google Shape;63;g2c2526f163e_0_21"/>
          <p:cNvPicPr preferRelativeResize="0"/>
          <p:nvPr/>
        </p:nvPicPr>
        <p:blipFill rotWithShape="1">
          <a:blip r:embed="rId6">
            <a:alphaModFix/>
          </a:blip>
          <a:srcRect b="0" l="0" r="0" t="0"/>
          <a:stretch/>
        </p:blipFill>
        <p:spPr>
          <a:xfrm>
            <a:off x="6452406" y="10490200"/>
            <a:ext cx="1625803" cy="1625600"/>
          </a:xfrm>
          <a:prstGeom prst="rect">
            <a:avLst/>
          </a:prstGeom>
          <a:noFill/>
          <a:ln>
            <a:noFill/>
          </a:ln>
        </p:spPr>
      </p:pic>
      <p:sp>
        <p:nvSpPr>
          <p:cNvPr id="64" name="Google Shape;64;g2c2526f163e_0_21"/>
          <p:cNvSpPr/>
          <p:nvPr/>
        </p:nvSpPr>
        <p:spPr>
          <a:xfrm>
            <a:off x="6452406" y="10490200"/>
            <a:ext cx="1625700" cy="1625700"/>
          </a:xfrm>
          <a:prstGeom prst="roundRect">
            <a:avLst>
              <a:gd fmla="val 781313" name="adj"/>
            </a:avLst>
          </a:prstGeom>
          <a:noFill/>
          <a:ln cap="flat" cmpd="sng" w="50800">
            <a:solidFill>
              <a:srgbClr val="585B4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g2c2526f163e_0_21"/>
          <p:cNvSpPr/>
          <p:nvPr/>
        </p:nvSpPr>
        <p:spPr>
          <a:xfrm>
            <a:off x="6579422" y="10833100"/>
            <a:ext cx="13719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585B48"/>
              </a:buClr>
              <a:buSzPts val="4800"/>
              <a:buFont typeface="Zen Dots"/>
              <a:buNone/>
            </a:pPr>
            <a:r>
              <a:rPr b="0" i="0" lang="en-US" sz="4800" u="none" cap="none" strike="noStrike">
                <a:solidFill>
                  <a:srgbClr val="585B48"/>
                </a:solidFill>
                <a:latin typeface="Zen Dots"/>
                <a:ea typeface="Zen Dots"/>
                <a:cs typeface="Zen Dots"/>
                <a:sym typeface="Zen Dots"/>
              </a:rPr>
              <a:t>05</a:t>
            </a:r>
            <a:endParaRPr b="0" i="0" sz="4800" u="none" cap="none" strike="noStrike">
              <a:solidFill>
                <a:schemeClr val="dk1"/>
              </a:solidFill>
              <a:latin typeface="Calibri"/>
              <a:ea typeface="Calibri"/>
              <a:cs typeface="Calibri"/>
              <a:sym typeface="Calibri"/>
            </a:endParaRPr>
          </a:p>
        </p:txBody>
      </p:sp>
      <p:sp>
        <p:nvSpPr>
          <p:cNvPr id="66" name="Google Shape;66;g2c2526f163e_0_21"/>
          <p:cNvSpPr/>
          <p:nvPr/>
        </p:nvSpPr>
        <p:spPr>
          <a:xfrm>
            <a:off x="16626378" y="4521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 name="Google Shape;67;g2c2526f163e_0_21"/>
          <p:cNvPicPr preferRelativeResize="0"/>
          <p:nvPr/>
        </p:nvPicPr>
        <p:blipFill rotWithShape="1">
          <a:blip r:embed="rId6">
            <a:alphaModFix/>
          </a:blip>
          <a:srcRect b="0" l="0" r="0" t="0"/>
          <a:stretch/>
        </p:blipFill>
        <p:spPr>
          <a:xfrm>
            <a:off x="16626378" y="4521200"/>
            <a:ext cx="1625803" cy="1625600"/>
          </a:xfrm>
          <a:prstGeom prst="rect">
            <a:avLst/>
          </a:prstGeom>
          <a:noFill/>
          <a:ln>
            <a:noFill/>
          </a:ln>
        </p:spPr>
      </p:pic>
      <p:sp>
        <p:nvSpPr>
          <p:cNvPr id="68" name="Google Shape;68;g2c2526f163e_0_21"/>
          <p:cNvSpPr/>
          <p:nvPr/>
        </p:nvSpPr>
        <p:spPr>
          <a:xfrm>
            <a:off x="16626378" y="4521200"/>
            <a:ext cx="1625700" cy="1625700"/>
          </a:xfrm>
          <a:prstGeom prst="roundRect">
            <a:avLst>
              <a:gd fmla="val 781313" name="adj"/>
            </a:avLst>
          </a:prstGeom>
          <a:noFill/>
          <a:ln cap="flat" cmpd="sng" w="50800">
            <a:solidFill>
              <a:srgbClr val="585B4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g2c2526f163e_0_21"/>
          <p:cNvSpPr/>
          <p:nvPr/>
        </p:nvSpPr>
        <p:spPr>
          <a:xfrm>
            <a:off x="16759745" y="4864100"/>
            <a:ext cx="13590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585B48"/>
              </a:buClr>
              <a:buSzPts val="4800"/>
              <a:buFont typeface="Zen Dots"/>
              <a:buNone/>
            </a:pPr>
            <a:r>
              <a:rPr b="0" i="0" lang="en-US" sz="4800" u="none" cap="none" strike="noStrike">
                <a:solidFill>
                  <a:srgbClr val="585B48"/>
                </a:solidFill>
                <a:latin typeface="Zen Dots"/>
                <a:ea typeface="Zen Dots"/>
                <a:cs typeface="Zen Dots"/>
                <a:sym typeface="Zen Dots"/>
              </a:rPr>
              <a:t>02</a:t>
            </a:r>
            <a:endParaRPr b="0" i="0" sz="4800" u="none" cap="none" strike="noStrike">
              <a:solidFill>
                <a:schemeClr val="dk1"/>
              </a:solidFill>
              <a:latin typeface="Calibri"/>
              <a:ea typeface="Calibri"/>
              <a:cs typeface="Calibri"/>
              <a:sym typeface="Calibri"/>
            </a:endParaRPr>
          </a:p>
        </p:txBody>
      </p:sp>
      <p:sp>
        <p:nvSpPr>
          <p:cNvPr id="70" name="Google Shape;70;g2c2526f163e_0_21"/>
          <p:cNvSpPr/>
          <p:nvPr/>
        </p:nvSpPr>
        <p:spPr>
          <a:xfrm>
            <a:off x="18455407" y="4648200"/>
            <a:ext cx="59316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g2c2526f163e_0_21"/>
          <p:cNvSpPr/>
          <p:nvPr/>
        </p:nvSpPr>
        <p:spPr>
          <a:xfrm>
            <a:off x="18455407" y="4648200"/>
            <a:ext cx="61350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Zen Dots"/>
              <a:buNone/>
            </a:pPr>
            <a:r>
              <a:rPr b="0" i="0" lang="en-US" sz="4800" u="none" cap="none" strike="noStrike">
                <a:solidFill>
                  <a:srgbClr val="0E0E0E"/>
                </a:solidFill>
                <a:latin typeface="Zen Dots"/>
                <a:ea typeface="Zen Dots"/>
                <a:cs typeface="Zen Dots"/>
                <a:sym typeface="Zen Dots"/>
              </a:rPr>
              <a:t>Encounters</a:t>
            </a:r>
            <a:endParaRPr b="0" i="0" sz="4800" u="none" cap="none" strike="noStrike">
              <a:solidFill>
                <a:schemeClr val="dk1"/>
              </a:solidFill>
              <a:latin typeface="Calibri"/>
              <a:ea typeface="Calibri"/>
              <a:cs typeface="Calibri"/>
              <a:sym typeface="Calibri"/>
            </a:endParaRPr>
          </a:p>
        </p:txBody>
      </p:sp>
      <p:sp>
        <p:nvSpPr>
          <p:cNvPr id="72" name="Google Shape;72;g2c2526f163e_0_21"/>
          <p:cNvSpPr/>
          <p:nvPr/>
        </p:nvSpPr>
        <p:spPr>
          <a:xfrm>
            <a:off x="18455407" y="548640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Unicorn Sightings</a:t>
            </a:r>
            <a:endParaRPr b="0" i="0" sz="3200" u="none" cap="none" strike="noStrike">
              <a:solidFill>
                <a:schemeClr val="dk1"/>
              </a:solidFill>
              <a:latin typeface="Calibri"/>
              <a:ea typeface="Calibri"/>
              <a:cs typeface="Calibri"/>
              <a:sym typeface="Calibri"/>
            </a:endParaRPr>
          </a:p>
        </p:txBody>
      </p:sp>
      <p:sp>
        <p:nvSpPr>
          <p:cNvPr id="73" name="Google Shape;73;g2c2526f163e_0_21"/>
          <p:cNvSpPr/>
          <p:nvPr/>
        </p:nvSpPr>
        <p:spPr>
          <a:xfrm>
            <a:off x="16626378" y="75057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4" name="Google Shape;74;g2c2526f163e_0_21"/>
          <p:cNvPicPr preferRelativeResize="0"/>
          <p:nvPr/>
        </p:nvPicPr>
        <p:blipFill rotWithShape="1">
          <a:blip r:embed="rId6">
            <a:alphaModFix/>
          </a:blip>
          <a:srcRect b="0" l="0" r="0" t="0"/>
          <a:stretch/>
        </p:blipFill>
        <p:spPr>
          <a:xfrm>
            <a:off x="16626378" y="7505700"/>
            <a:ext cx="1625803" cy="1625600"/>
          </a:xfrm>
          <a:prstGeom prst="rect">
            <a:avLst/>
          </a:prstGeom>
          <a:noFill/>
          <a:ln>
            <a:noFill/>
          </a:ln>
        </p:spPr>
      </p:pic>
      <p:sp>
        <p:nvSpPr>
          <p:cNvPr id="75" name="Google Shape;75;g2c2526f163e_0_21"/>
          <p:cNvSpPr/>
          <p:nvPr/>
        </p:nvSpPr>
        <p:spPr>
          <a:xfrm>
            <a:off x="16626378" y="7505700"/>
            <a:ext cx="1625700" cy="1625700"/>
          </a:xfrm>
          <a:prstGeom prst="roundRect">
            <a:avLst>
              <a:gd fmla="val 781313" name="adj"/>
            </a:avLst>
          </a:prstGeom>
          <a:noFill/>
          <a:ln cap="flat" cmpd="sng" w="50800">
            <a:solidFill>
              <a:srgbClr val="585B4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g2c2526f163e_0_21"/>
          <p:cNvSpPr/>
          <p:nvPr/>
        </p:nvSpPr>
        <p:spPr>
          <a:xfrm>
            <a:off x="16727991" y="7848600"/>
            <a:ext cx="14226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585B48"/>
              </a:buClr>
              <a:buSzPts val="4800"/>
              <a:buFont typeface="Zen Dots"/>
              <a:buNone/>
            </a:pPr>
            <a:r>
              <a:rPr b="0" i="0" lang="en-US" sz="4800" u="none" cap="none" strike="noStrike">
                <a:solidFill>
                  <a:srgbClr val="585B48"/>
                </a:solidFill>
                <a:latin typeface="Zen Dots"/>
                <a:ea typeface="Zen Dots"/>
                <a:cs typeface="Zen Dots"/>
                <a:sym typeface="Zen Dots"/>
              </a:rPr>
              <a:t>04</a:t>
            </a:r>
            <a:endParaRPr b="0" i="0" sz="4800" u="none" cap="none" strike="noStrike">
              <a:solidFill>
                <a:schemeClr val="dk1"/>
              </a:solidFill>
              <a:latin typeface="Calibri"/>
              <a:ea typeface="Calibri"/>
              <a:cs typeface="Calibri"/>
              <a:sym typeface="Calibri"/>
            </a:endParaRPr>
          </a:p>
        </p:txBody>
      </p:sp>
      <p:sp>
        <p:nvSpPr>
          <p:cNvPr id="77" name="Google Shape;77;g2c2526f163e_0_21"/>
          <p:cNvSpPr/>
          <p:nvPr/>
        </p:nvSpPr>
        <p:spPr>
          <a:xfrm>
            <a:off x="18455407" y="7632700"/>
            <a:ext cx="59316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g2c2526f163e_0_21"/>
          <p:cNvSpPr/>
          <p:nvPr/>
        </p:nvSpPr>
        <p:spPr>
          <a:xfrm>
            <a:off x="18455407" y="7632700"/>
            <a:ext cx="61350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Zen Dots"/>
              <a:buNone/>
            </a:pPr>
            <a:r>
              <a:rPr b="0" i="0" lang="en-US" sz="4800" u="none" cap="none" strike="noStrike">
                <a:solidFill>
                  <a:srgbClr val="0E0E0E"/>
                </a:solidFill>
                <a:latin typeface="Zen Dots"/>
                <a:ea typeface="Zen Dots"/>
                <a:cs typeface="Zen Dots"/>
                <a:sym typeface="Zen Dots"/>
              </a:rPr>
              <a:t>Magic</a:t>
            </a:r>
            <a:endParaRPr b="0" i="0" sz="4800" u="none" cap="none" strike="noStrike">
              <a:solidFill>
                <a:schemeClr val="dk1"/>
              </a:solidFill>
              <a:latin typeface="Calibri"/>
              <a:ea typeface="Calibri"/>
              <a:cs typeface="Calibri"/>
              <a:sym typeface="Calibri"/>
            </a:endParaRPr>
          </a:p>
        </p:txBody>
      </p:sp>
      <p:sp>
        <p:nvSpPr>
          <p:cNvPr id="79" name="Google Shape;79;g2c2526f163e_0_21"/>
          <p:cNvSpPr/>
          <p:nvPr/>
        </p:nvSpPr>
        <p:spPr>
          <a:xfrm>
            <a:off x="18455407" y="847090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Spellcasting</a:t>
            </a:r>
            <a:endParaRPr b="0" i="0" sz="3200" u="none" cap="none" strike="noStrike">
              <a:solidFill>
                <a:schemeClr val="dk1"/>
              </a:solidFill>
              <a:latin typeface="Calibri"/>
              <a:ea typeface="Calibri"/>
              <a:cs typeface="Calibri"/>
              <a:sym typeface="Calibri"/>
            </a:endParaRPr>
          </a:p>
        </p:txBody>
      </p:sp>
      <p:sp>
        <p:nvSpPr>
          <p:cNvPr id="80" name="Google Shape;80;g2c2526f163e_0_21"/>
          <p:cNvSpPr/>
          <p:nvPr/>
        </p:nvSpPr>
        <p:spPr>
          <a:xfrm>
            <a:off x="16626378" y="10490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1" name="Google Shape;81;g2c2526f163e_0_21"/>
          <p:cNvPicPr preferRelativeResize="0"/>
          <p:nvPr/>
        </p:nvPicPr>
        <p:blipFill rotWithShape="1">
          <a:blip r:embed="rId6">
            <a:alphaModFix/>
          </a:blip>
          <a:srcRect b="0" l="0" r="0" t="0"/>
          <a:stretch/>
        </p:blipFill>
        <p:spPr>
          <a:xfrm>
            <a:off x="16626378" y="10490200"/>
            <a:ext cx="1625803" cy="1625600"/>
          </a:xfrm>
          <a:prstGeom prst="rect">
            <a:avLst/>
          </a:prstGeom>
          <a:noFill/>
          <a:ln>
            <a:noFill/>
          </a:ln>
        </p:spPr>
      </p:pic>
      <p:sp>
        <p:nvSpPr>
          <p:cNvPr id="82" name="Google Shape;82;g2c2526f163e_0_21"/>
          <p:cNvSpPr/>
          <p:nvPr/>
        </p:nvSpPr>
        <p:spPr>
          <a:xfrm>
            <a:off x="16626378" y="10490200"/>
            <a:ext cx="1625700" cy="1625700"/>
          </a:xfrm>
          <a:prstGeom prst="roundRect">
            <a:avLst>
              <a:gd fmla="val 781313" name="adj"/>
            </a:avLst>
          </a:prstGeom>
          <a:noFill/>
          <a:ln cap="flat" cmpd="sng" w="50800">
            <a:solidFill>
              <a:srgbClr val="585B4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g2c2526f163e_0_21"/>
          <p:cNvSpPr/>
          <p:nvPr/>
        </p:nvSpPr>
        <p:spPr>
          <a:xfrm>
            <a:off x="16734342" y="10833100"/>
            <a:ext cx="14100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585B48"/>
              </a:buClr>
              <a:buSzPts val="4800"/>
              <a:buFont typeface="Zen Dots"/>
              <a:buNone/>
            </a:pPr>
            <a:r>
              <a:rPr b="0" i="0" lang="en-US" sz="4800" u="none" cap="none" strike="noStrike">
                <a:solidFill>
                  <a:srgbClr val="585B48"/>
                </a:solidFill>
                <a:latin typeface="Zen Dots"/>
                <a:ea typeface="Zen Dots"/>
                <a:cs typeface="Zen Dots"/>
                <a:sym typeface="Zen Dots"/>
              </a:rPr>
              <a:t>06</a:t>
            </a:r>
            <a:endParaRPr b="0" i="0" sz="4800" u="none" cap="none" strike="noStrike">
              <a:solidFill>
                <a:schemeClr val="dk1"/>
              </a:solidFill>
              <a:latin typeface="Calibri"/>
              <a:ea typeface="Calibri"/>
              <a:cs typeface="Calibri"/>
              <a:sym typeface="Calibri"/>
            </a:endParaRPr>
          </a:p>
        </p:txBody>
      </p:sp>
      <p:sp>
        <p:nvSpPr>
          <p:cNvPr id="84" name="Google Shape;84;g2c2526f163e_0_21"/>
          <p:cNvSpPr/>
          <p:nvPr/>
        </p:nvSpPr>
        <p:spPr>
          <a:xfrm>
            <a:off x="18455407" y="10617200"/>
            <a:ext cx="59316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g2c2526f163e_0_21"/>
          <p:cNvSpPr/>
          <p:nvPr/>
        </p:nvSpPr>
        <p:spPr>
          <a:xfrm>
            <a:off x="18455407" y="10617200"/>
            <a:ext cx="61350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Zen Dots"/>
              <a:buNone/>
            </a:pPr>
            <a:r>
              <a:rPr b="0" i="0" lang="en-US" sz="4800" u="none" cap="none" strike="noStrike">
                <a:solidFill>
                  <a:srgbClr val="0E0E0E"/>
                </a:solidFill>
                <a:latin typeface="Zen Dots"/>
                <a:ea typeface="Zen Dots"/>
                <a:cs typeface="Zen Dots"/>
                <a:sym typeface="Zen Dots"/>
              </a:rPr>
              <a:t>Conclusion</a:t>
            </a:r>
            <a:endParaRPr b="0" i="0" sz="4800" u="none" cap="none" strike="noStrike">
              <a:solidFill>
                <a:schemeClr val="dk1"/>
              </a:solidFill>
              <a:latin typeface="Calibri"/>
              <a:ea typeface="Calibri"/>
              <a:cs typeface="Calibri"/>
              <a:sym typeface="Calibri"/>
            </a:endParaRPr>
          </a:p>
        </p:txBody>
      </p:sp>
      <p:sp>
        <p:nvSpPr>
          <p:cNvPr id="86" name="Google Shape;86;g2c2526f163e_0_21"/>
          <p:cNvSpPr/>
          <p:nvPr/>
        </p:nvSpPr>
        <p:spPr>
          <a:xfrm>
            <a:off x="18455407" y="1145540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Embrace the Fantasy</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5EE"/>
        </a:solidFill>
      </p:bgPr>
    </p:bg>
    <p:spTree>
      <p:nvGrpSpPr>
        <p:cNvPr id="91" name="Shape 91"/>
        <p:cNvGrpSpPr/>
        <p:nvPr/>
      </p:nvGrpSpPr>
      <p:grpSpPr>
        <a:xfrm>
          <a:off x="0" y="0"/>
          <a:ext cx="0" cy="0"/>
          <a:chOff x="0" y="0"/>
          <a:chExt cx="0" cy="0"/>
        </a:xfrm>
      </p:grpSpPr>
      <p:pic>
        <p:nvPicPr>
          <p:cNvPr descr=" " id="92" name="Google Shape;92;g2c2526f163e_0_73"/>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93" name="Google Shape;93;g2c2526f163e_0_73"/>
          <p:cNvSpPr/>
          <p:nvPr/>
        </p:nvSpPr>
        <p:spPr>
          <a:xfrm>
            <a:off x="635079" y="635000"/>
            <a:ext cx="23116800" cy="12446100"/>
          </a:xfrm>
          <a:prstGeom prst="roundRect">
            <a:avLst>
              <a:gd fmla="val 2424" name="adj"/>
            </a:avLst>
          </a:prstGeom>
          <a:solidFill>
            <a:srgbClr val="F8F5EE">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g2c2526f163e_0_7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5" name="Google Shape;95;g2c2526f163e_0_73"/>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96" name="Google Shape;96;g2c2526f163e_0_73"/>
          <p:cNvSpPr/>
          <p:nvPr/>
        </p:nvSpPr>
        <p:spPr>
          <a:xfrm>
            <a:off x="2959470" y="2743200"/>
            <a:ext cx="123291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Zen Dots"/>
              <a:buNone/>
            </a:pPr>
            <a:r>
              <a:rPr b="0" i="0" lang="en-US" sz="8000" u="none" cap="none" strike="noStrike">
                <a:solidFill>
                  <a:srgbClr val="272727"/>
                </a:solidFill>
                <a:latin typeface="Zen Dots"/>
                <a:ea typeface="Zen Dots"/>
                <a:cs typeface="Zen Dots"/>
                <a:sym typeface="Zen Dots"/>
              </a:rPr>
              <a:t>The Extraordinary</a:t>
            </a:r>
            <a:endParaRPr b="0" i="0" sz="8000" u="none" cap="none" strike="noStrike">
              <a:solidFill>
                <a:schemeClr val="dk1"/>
              </a:solidFill>
              <a:latin typeface="Calibri"/>
              <a:ea typeface="Calibri"/>
              <a:cs typeface="Calibri"/>
              <a:sym typeface="Calibri"/>
            </a:endParaRPr>
          </a:p>
        </p:txBody>
      </p:sp>
      <p:sp>
        <p:nvSpPr>
          <p:cNvPr id="97" name="Google Shape;97;g2c2526f163e_0_73"/>
          <p:cNvSpPr/>
          <p:nvPr/>
        </p:nvSpPr>
        <p:spPr>
          <a:xfrm>
            <a:off x="2959470" y="4737100"/>
            <a:ext cx="8861400" cy="546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98" name="Google Shape;98;g2c2526f163e_0_73"/>
          <p:cNvSpPr/>
          <p:nvPr/>
        </p:nvSpPr>
        <p:spPr>
          <a:xfrm>
            <a:off x="12701588" y="4737100"/>
            <a:ext cx="8861400" cy="546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5EE"/>
        </a:solidFill>
      </p:bgPr>
    </p:bg>
    <p:spTree>
      <p:nvGrpSpPr>
        <p:cNvPr id="103" name="Shape 103"/>
        <p:cNvGrpSpPr/>
        <p:nvPr/>
      </p:nvGrpSpPr>
      <p:grpSpPr>
        <a:xfrm>
          <a:off x="0" y="0"/>
          <a:ext cx="0" cy="0"/>
          <a:chOff x="0" y="0"/>
          <a:chExt cx="0" cy="0"/>
        </a:xfrm>
      </p:grpSpPr>
      <p:pic>
        <p:nvPicPr>
          <p:cNvPr descr=" " id="104" name="Google Shape;104;g2c2526f163e_0_84"/>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05" name="Google Shape;105;g2c2526f163e_0_84"/>
          <p:cNvSpPr/>
          <p:nvPr/>
        </p:nvSpPr>
        <p:spPr>
          <a:xfrm>
            <a:off x="635079" y="635000"/>
            <a:ext cx="23116800" cy="12446100"/>
          </a:xfrm>
          <a:prstGeom prst="roundRect">
            <a:avLst>
              <a:gd fmla="val 2424" name="adj"/>
            </a:avLst>
          </a:prstGeom>
          <a:solidFill>
            <a:srgbClr val="F8F5EE">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g2c2526f163e_0_8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7" name="Google Shape;107;g2c2526f163e_0_84"/>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08" name="Google Shape;108;g2c2526f163e_0_84"/>
          <p:cNvPicPr preferRelativeResize="0"/>
          <p:nvPr/>
        </p:nvPicPr>
        <p:blipFill rotWithShape="1">
          <a:blip r:embed="rId5">
            <a:alphaModFix/>
          </a:blip>
          <a:srcRect b="0" l="0" r="0" t="0"/>
          <a:stretch/>
        </p:blipFill>
        <p:spPr>
          <a:xfrm>
            <a:off x="635079" y="635000"/>
            <a:ext cx="23116889" cy="8153400"/>
          </a:xfrm>
          <a:prstGeom prst="rect">
            <a:avLst/>
          </a:prstGeom>
          <a:noFill/>
          <a:ln>
            <a:noFill/>
          </a:ln>
        </p:spPr>
      </p:pic>
      <p:sp>
        <p:nvSpPr>
          <p:cNvPr id="109" name="Google Shape;109;g2c2526f163e_0_84"/>
          <p:cNvSpPr/>
          <p:nvPr/>
        </p:nvSpPr>
        <p:spPr>
          <a:xfrm>
            <a:off x="1816327" y="9499600"/>
            <a:ext cx="99072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0" name="Google Shape;110;g2c2526f163e_0_84"/>
          <p:cNvPicPr preferRelativeResize="0"/>
          <p:nvPr/>
        </p:nvPicPr>
        <p:blipFill rotWithShape="1">
          <a:blip r:embed="rId6">
            <a:alphaModFix/>
          </a:blip>
          <a:srcRect b="0" l="0" r="0" t="0"/>
          <a:stretch/>
        </p:blipFill>
        <p:spPr>
          <a:xfrm>
            <a:off x="1816327" y="9956794"/>
            <a:ext cx="2243765" cy="1625606"/>
          </a:xfrm>
          <a:prstGeom prst="rect">
            <a:avLst/>
          </a:prstGeom>
          <a:noFill/>
          <a:ln>
            <a:noFill/>
          </a:ln>
        </p:spPr>
      </p:pic>
      <p:sp>
        <p:nvSpPr>
          <p:cNvPr id="111" name="Google Shape;111;g2c2526f163e_0_84"/>
          <p:cNvSpPr/>
          <p:nvPr/>
        </p:nvSpPr>
        <p:spPr>
          <a:xfrm>
            <a:off x="4466543" y="9499600"/>
            <a:ext cx="72570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g2c2526f163e_0_84"/>
          <p:cNvSpPr/>
          <p:nvPr/>
        </p:nvSpPr>
        <p:spPr>
          <a:xfrm>
            <a:off x="4466543" y="9499600"/>
            <a:ext cx="74601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Zen Dots"/>
              <a:buNone/>
            </a:pPr>
            <a:r>
              <a:rPr b="0" i="0" lang="en-US" sz="4800" u="none" cap="none" strike="noStrike">
                <a:solidFill>
                  <a:srgbClr val="0E0E0E"/>
                </a:solidFill>
                <a:latin typeface="Zen Dots"/>
                <a:ea typeface="Zen Dots"/>
                <a:cs typeface="Zen Dots"/>
                <a:sym typeface="Zen Dots"/>
              </a:rPr>
              <a:t>Unicorn Sightings</a:t>
            </a:r>
            <a:endParaRPr b="0" i="0" sz="4800" u="none" cap="none" strike="noStrike">
              <a:solidFill>
                <a:schemeClr val="dk1"/>
              </a:solidFill>
              <a:latin typeface="Calibri"/>
              <a:ea typeface="Calibri"/>
              <a:cs typeface="Calibri"/>
              <a:sym typeface="Calibri"/>
            </a:endParaRPr>
          </a:p>
        </p:txBody>
      </p:sp>
      <p:sp>
        <p:nvSpPr>
          <p:cNvPr id="113" name="Google Shape;113;g2c2526f163e_0_84"/>
          <p:cNvSpPr/>
          <p:nvPr/>
        </p:nvSpPr>
        <p:spPr>
          <a:xfrm>
            <a:off x="4466543" y="10439400"/>
            <a:ext cx="73926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14" name="Google Shape;114;g2c2526f163e_0_84"/>
          <p:cNvSpPr/>
          <p:nvPr/>
        </p:nvSpPr>
        <p:spPr>
          <a:xfrm>
            <a:off x="12676184" y="9499600"/>
            <a:ext cx="99072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5" name="Google Shape;115;g2c2526f163e_0_84"/>
          <p:cNvPicPr preferRelativeResize="0"/>
          <p:nvPr/>
        </p:nvPicPr>
        <p:blipFill rotWithShape="1">
          <a:blip r:embed="rId7">
            <a:alphaModFix/>
          </a:blip>
          <a:srcRect b="0" l="0" r="0" t="0"/>
          <a:stretch/>
        </p:blipFill>
        <p:spPr>
          <a:xfrm>
            <a:off x="12676184" y="9956800"/>
            <a:ext cx="1420078" cy="1625600"/>
          </a:xfrm>
          <a:prstGeom prst="rect">
            <a:avLst/>
          </a:prstGeom>
          <a:noFill/>
          <a:ln>
            <a:noFill/>
          </a:ln>
        </p:spPr>
      </p:pic>
      <p:sp>
        <p:nvSpPr>
          <p:cNvPr id="116" name="Google Shape;116;g2c2526f163e_0_84"/>
          <p:cNvSpPr/>
          <p:nvPr/>
        </p:nvSpPr>
        <p:spPr>
          <a:xfrm>
            <a:off x="14502714" y="9499600"/>
            <a:ext cx="80808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g2c2526f163e_0_84"/>
          <p:cNvSpPr/>
          <p:nvPr/>
        </p:nvSpPr>
        <p:spPr>
          <a:xfrm>
            <a:off x="14502714" y="9499600"/>
            <a:ext cx="82839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Zen Dots"/>
              <a:buNone/>
            </a:pPr>
            <a:r>
              <a:rPr b="0" i="0" lang="en-US" sz="4800" u="none" cap="none" strike="noStrike">
                <a:solidFill>
                  <a:srgbClr val="0E0E0E"/>
                </a:solidFill>
                <a:latin typeface="Zen Dots"/>
                <a:ea typeface="Zen Dots"/>
                <a:cs typeface="Zen Dots"/>
                <a:sym typeface="Zen Dots"/>
              </a:rPr>
              <a:t>Dragon Taming</a:t>
            </a:r>
            <a:endParaRPr b="0" i="0" sz="4800" u="none" cap="none" strike="noStrike">
              <a:solidFill>
                <a:schemeClr val="dk1"/>
              </a:solidFill>
              <a:latin typeface="Calibri"/>
              <a:ea typeface="Calibri"/>
              <a:cs typeface="Calibri"/>
              <a:sym typeface="Calibri"/>
            </a:endParaRPr>
          </a:p>
        </p:txBody>
      </p:sp>
      <p:sp>
        <p:nvSpPr>
          <p:cNvPr id="118" name="Google Shape;118;g2c2526f163e_0_84"/>
          <p:cNvSpPr/>
          <p:nvPr/>
        </p:nvSpPr>
        <p:spPr>
          <a:xfrm>
            <a:off x="14502714" y="10439400"/>
            <a:ext cx="82161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5EE"/>
        </a:solidFill>
      </p:bgPr>
    </p:bg>
    <p:spTree>
      <p:nvGrpSpPr>
        <p:cNvPr id="123" name="Shape 123"/>
        <p:cNvGrpSpPr/>
        <p:nvPr/>
      </p:nvGrpSpPr>
      <p:grpSpPr>
        <a:xfrm>
          <a:off x="0" y="0"/>
          <a:ext cx="0" cy="0"/>
          <a:chOff x="0" y="0"/>
          <a:chExt cx="0" cy="0"/>
        </a:xfrm>
      </p:grpSpPr>
      <p:pic>
        <p:nvPicPr>
          <p:cNvPr descr=" " id="124" name="Google Shape;124;g2c2526f163e_0_103"/>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25" name="Google Shape;125;g2c2526f163e_0_103"/>
          <p:cNvSpPr/>
          <p:nvPr/>
        </p:nvSpPr>
        <p:spPr>
          <a:xfrm>
            <a:off x="635079" y="635000"/>
            <a:ext cx="23116800" cy="12446100"/>
          </a:xfrm>
          <a:prstGeom prst="roundRect">
            <a:avLst>
              <a:gd fmla="val 2424" name="adj"/>
            </a:avLst>
          </a:prstGeom>
          <a:solidFill>
            <a:srgbClr val="F8F5EE">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g2c2526f163e_0_10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7" name="Google Shape;127;g2c2526f163e_0_103"/>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28" name="Google Shape;128;g2c2526f163e_0_103"/>
          <p:cNvSpPr/>
          <p:nvPr/>
        </p:nvSpPr>
        <p:spPr>
          <a:xfrm>
            <a:off x="914514" y="3492500"/>
            <a:ext cx="70239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g2c2526f163e_0_103"/>
          <p:cNvSpPr/>
          <p:nvPr/>
        </p:nvSpPr>
        <p:spPr>
          <a:xfrm>
            <a:off x="914514" y="3492500"/>
            <a:ext cx="6592200" cy="73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g2c2526f163e_0_103"/>
          <p:cNvSpPr/>
          <p:nvPr/>
        </p:nvSpPr>
        <p:spPr>
          <a:xfrm>
            <a:off x="914514" y="3492500"/>
            <a:ext cx="67953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Zen Dots"/>
              <a:buNone/>
            </a:pPr>
            <a:r>
              <a:rPr b="0" i="0" lang="en-US" sz="4800" u="none" cap="none" strike="noStrike">
                <a:solidFill>
                  <a:srgbClr val="0E0E0E"/>
                </a:solidFill>
                <a:latin typeface="Zen Dots"/>
                <a:ea typeface="Zen Dots"/>
                <a:cs typeface="Zen Dots"/>
                <a:sym typeface="Zen Dots"/>
              </a:rPr>
              <a:t>Unicorn Sightings</a:t>
            </a:r>
            <a:endParaRPr b="0" i="0" sz="4800" u="none" cap="none" strike="noStrike">
              <a:solidFill>
                <a:schemeClr val="dk1"/>
              </a:solidFill>
              <a:latin typeface="Calibri"/>
              <a:ea typeface="Calibri"/>
              <a:cs typeface="Calibri"/>
              <a:sym typeface="Calibri"/>
            </a:endParaRPr>
          </a:p>
        </p:txBody>
      </p:sp>
      <p:sp>
        <p:nvSpPr>
          <p:cNvPr id="131" name="Google Shape;131;g2c2526f163e_0_103"/>
          <p:cNvSpPr/>
          <p:nvPr/>
        </p:nvSpPr>
        <p:spPr>
          <a:xfrm>
            <a:off x="914514" y="4838700"/>
            <a:ext cx="7023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g2c2526f163e_0_103"/>
          <p:cNvSpPr/>
          <p:nvPr/>
        </p:nvSpPr>
        <p:spPr>
          <a:xfrm>
            <a:off x="914514" y="4838700"/>
            <a:ext cx="715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33" name="Google Shape;133;g2c2526f163e_0_103"/>
          <p:cNvPicPr preferRelativeResize="0"/>
          <p:nvPr/>
        </p:nvPicPr>
        <p:blipFill rotWithShape="1">
          <a:blip r:embed="rId5">
            <a:alphaModFix/>
          </a:blip>
          <a:srcRect b="0" l="0" r="0" t="0"/>
          <a:stretch/>
        </p:blipFill>
        <p:spPr>
          <a:xfrm>
            <a:off x="914514" y="7048500"/>
            <a:ext cx="7023978" cy="5207000"/>
          </a:xfrm>
          <a:prstGeom prst="rect">
            <a:avLst/>
          </a:prstGeom>
          <a:noFill/>
          <a:ln>
            <a:noFill/>
          </a:ln>
        </p:spPr>
      </p:pic>
      <p:sp>
        <p:nvSpPr>
          <p:cNvPr id="134" name="Google Shape;134;g2c2526f163e_0_103"/>
          <p:cNvSpPr/>
          <p:nvPr/>
        </p:nvSpPr>
        <p:spPr>
          <a:xfrm>
            <a:off x="15826178" y="3492500"/>
            <a:ext cx="70239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g2c2526f163e_0_103"/>
          <p:cNvSpPr/>
          <p:nvPr/>
        </p:nvSpPr>
        <p:spPr>
          <a:xfrm>
            <a:off x="15826178" y="3492500"/>
            <a:ext cx="6592200" cy="73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g2c2526f163e_0_103"/>
          <p:cNvSpPr/>
          <p:nvPr/>
        </p:nvSpPr>
        <p:spPr>
          <a:xfrm>
            <a:off x="15826178" y="3492500"/>
            <a:ext cx="67953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Zen Dots"/>
              <a:buNone/>
            </a:pPr>
            <a:r>
              <a:rPr b="0" i="0" lang="en-US" sz="4800" u="none" cap="none" strike="noStrike">
                <a:solidFill>
                  <a:srgbClr val="0E0E0E"/>
                </a:solidFill>
                <a:latin typeface="Zen Dots"/>
                <a:ea typeface="Zen Dots"/>
                <a:cs typeface="Zen Dots"/>
                <a:sym typeface="Zen Dots"/>
              </a:rPr>
              <a:t>Unicorn Sightings</a:t>
            </a:r>
            <a:endParaRPr b="0" i="0" sz="4800" u="none" cap="none" strike="noStrike">
              <a:solidFill>
                <a:schemeClr val="dk1"/>
              </a:solidFill>
              <a:latin typeface="Calibri"/>
              <a:ea typeface="Calibri"/>
              <a:cs typeface="Calibri"/>
              <a:sym typeface="Calibri"/>
            </a:endParaRPr>
          </a:p>
        </p:txBody>
      </p:sp>
      <p:sp>
        <p:nvSpPr>
          <p:cNvPr id="137" name="Google Shape;137;g2c2526f163e_0_103"/>
          <p:cNvSpPr/>
          <p:nvPr/>
        </p:nvSpPr>
        <p:spPr>
          <a:xfrm>
            <a:off x="15826178" y="4838700"/>
            <a:ext cx="7023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g2c2526f163e_0_103"/>
          <p:cNvSpPr/>
          <p:nvPr/>
        </p:nvSpPr>
        <p:spPr>
          <a:xfrm>
            <a:off x="15826178" y="4838700"/>
            <a:ext cx="715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39" name="Google Shape;139;g2c2526f163e_0_103"/>
          <p:cNvPicPr preferRelativeResize="0"/>
          <p:nvPr/>
        </p:nvPicPr>
        <p:blipFill rotWithShape="1">
          <a:blip r:embed="rId6">
            <a:alphaModFix/>
          </a:blip>
          <a:srcRect b="0" l="0" r="0" t="0"/>
          <a:stretch/>
        </p:blipFill>
        <p:spPr>
          <a:xfrm>
            <a:off x="15826178" y="7048500"/>
            <a:ext cx="7023978" cy="5207000"/>
          </a:xfrm>
          <a:prstGeom prst="rect">
            <a:avLst/>
          </a:prstGeom>
          <a:noFill/>
          <a:ln>
            <a:noFill/>
          </a:ln>
        </p:spPr>
      </p:pic>
      <p:sp>
        <p:nvSpPr>
          <p:cNvPr id="140" name="Google Shape;140;g2c2526f163e_0_103"/>
          <p:cNvSpPr/>
          <p:nvPr/>
        </p:nvSpPr>
        <p:spPr>
          <a:xfrm>
            <a:off x="8370346" y="1498600"/>
            <a:ext cx="70239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g2c2526f163e_0_103"/>
          <p:cNvSpPr/>
          <p:nvPr/>
        </p:nvSpPr>
        <p:spPr>
          <a:xfrm>
            <a:off x="8370346" y="1498600"/>
            <a:ext cx="5741100" cy="73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g2c2526f163e_0_103"/>
          <p:cNvSpPr/>
          <p:nvPr/>
        </p:nvSpPr>
        <p:spPr>
          <a:xfrm>
            <a:off x="8370346" y="1498600"/>
            <a:ext cx="5944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Zen Dots"/>
              <a:buNone/>
            </a:pPr>
            <a:r>
              <a:rPr b="0" i="0" lang="en-US" sz="4800" u="none" cap="none" strike="noStrike">
                <a:solidFill>
                  <a:srgbClr val="0E0E0E"/>
                </a:solidFill>
                <a:latin typeface="Zen Dots"/>
                <a:ea typeface="Zen Dots"/>
                <a:cs typeface="Zen Dots"/>
                <a:sym typeface="Zen Dots"/>
              </a:rPr>
              <a:t>Dragon Taming</a:t>
            </a:r>
            <a:endParaRPr b="0" i="0" sz="4800" u="none" cap="none" strike="noStrike">
              <a:solidFill>
                <a:schemeClr val="dk1"/>
              </a:solidFill>
              <a:latin typeface="Calibri"/>
              <a:ea typeface="Calibri"/>
              <a:cs typeface="Calibri"/>
              <a:sym typeface="Calibri"/>
            </a:endParaRPr>
          </a:p>
        </p:txBody>
      </p:sp>
      <p:sp>
        <p:nvSpPr>
          <p:cNvPr id="143" name="Google Shape;143;g2c2526f163e_0_103"/>
          <p:cNvSpPr/>
          <p:nvPr/>
        </p:nvSpPr>
        <p:spPr>
          <a:xfrm>
            <a:off x="8370346" y="2844800"/>
            <a:ext cx="7023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g2c2526f163e_0_103"/>
          <p:cNvSpPr/>
          <p:nvPr/>
        </p:nvSpPr>
        <p:spPr>
          <a:xfrm>
            <a:off x="8370346" y="2844800"/>
            <a:ext cx="715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45" name="Google Shape;145;g2c2526f163e_0_103"/>
          <p:cNvPicPr preferRelativeResize="0"/>
          <p:nvPr/>
        </p:nvPicPr>
        <p:blipFill rotWithShape="1">
          <a:blip r:embed="rId7">
            <a:alphaModFix/>
          </a:blip>
          <a:srcRect b="0" l="0" r="0" t="0"/>
          <a:stretch/>
        </p:blipFill>
        <p:spPr>
          <a:xfrm>
            <a:off x="8370346" y="5054600"/>
            <a:ext cx="7023978" cy="5207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5EE"/>
        </a:solidFill>
      </p:bgPr>
    </p:bg>
    <p:spTree>
      <p:nvGrpSpPr>
        <p:cNvPr id="150" name="Shape 150"/>
        <p:cNvGrpSpPr/>
        <p:nvPr/>
      </p:nvGrpSpPr>
      <p:grpSpPr>
        <a:xfrm>
          <a:off x="0" y="0"/>
          <a:ext cx="0" cy="0"/>
          <a:chOff x="0" y="0"/>
          <a:chExt cx="0" cy="0"/>
        </a:xfrm>
      </p:grpSpPr>
      <p:pic>
        <p:nvPicPr>
          <p:cNvPr descr=" " id="151" name="Google Shape;151;g2c2526f163e_0_129"/>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52" name="Google Shape;152;g2c2526f163e_0_129"/>
          <p:cNvSpPr/>
          <p:nvPr/>
        </p:nvSpPr>
        <p:spPr>
          <a:xfrm>
            <a:off x="635079" y="635000"/>
            <a:ext cx="23116800" cy="12446100"/>
          </a:xfrm>
          <a:prstGeom prst="roundRect">
            <a:avLst>
              <a:gd fmla="val 2424" name="adj"/>
            </a:avLst>
          </a:prstGeom>
          <a:solidFill>
            <a:srgbClr val="F8F5EE">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g2c2526f163e_0_12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4" name="Google Shape;154;g2c2526f163e_0_12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55" name="Google Shape;155;g2c2526f163e_0_129"/>
          <p:cNvPicPr preferRelativeResize="0"/>
          <p:nvPr/>
        </p:nvPicPr>
        <p:blipFill rotWithShape="1">
          <a:blip r:embed="rId5">
            <a:alphaModFix/>
          </a:blip>
          <a:srcRect b="0" l="0" r="0" t="0"/>
          <a:stretch/>
        </p:blipFill>
        <p:spPr>
          <a:xfrm>
            <a:off x="0" y="1384300"/>
            <a:ext cx="5458634" cy="4437887"/>
          </a:xfrm>
          <a:prstGeom prst="rect">
            <a:avLst/>
          </a:prstGeom>
          <a:noFill/>
          <a:ln>
            <a:noFill/>
          </a:ln>
        </p:spPr>
      </p:pic>
      <p:sp>
        <p:nvSpPr>
          <p:cNvPr id="156" name="Google Shape;156;g2c2526f163e_0_129"/>
          <p:cNvSpPr/>
          <p:nvPr/>
        </p:nvSpPr>
        <p:spPr>
          <a:xfrm>
            <a:off x="5842730" y="4229100"/>
            <a:ext cx="13603500" cy="600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g2c2526f163e_0_129"/>
          <p:cNvSpPr/>
          <p:nvPr/>
        </p:nvSpPr>
        <p:spPr>
          <a:xfrm>
            <a:off x="5842730" y="4229100"/>
            <a:ext cx="13806600" cy="5359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Zen Dots"/>
              <a:buNone/>
            </a:pPr>
            <a:r>
              <a:rPr b="0" i="0" lang="en-US" sz="4800" u="none" cap="none" strike="noStrike">
                <a:solidFill>
                  <a:srgbClr val="0E0E0E"/>
                </a:solidFill>
                <a:latin typeface="Zen Dots"/>
                <a:ea typeface="Zen Dots"/>
                <a:cs typeface="Zen Dots"/>
                <a:sym typeface="Zen Dots"/>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58" name="Google Shape;158;g2c2526f163e_0_129"/>
          <p:cNvSpPr/>
          <p:nvPr/>
        </p:nvSpPr>
        <p:spPr>
          <a:xfrm>
            <a:off x="13933641" y="9690100"/>
            <a:ext cx="56649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Zen Dots"/>
              <a:buNone/>
            </a:pPr>
            <a:r>
              <a:rPr b="0" i="0" lang="en-US" sz="3600" u="none" cap="none" strike="noStrike">
                <a:solidFill>
                  <a:srgbClr val="0E0E0E"/>
                </a:solidFill>
                <a:latin typeface="Zen Dots"/>
                <a:ea typeface="Zen Dots"/>
                <a:cs typeface="Zen Dots"/>
                <a:sym typeface="Zen Dots"/>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5EE"/>
        </a:solidFill>
      </p:bgPr>
    </p:bg>
    <p:spTree>
      <p:nvGrpSpPr>
        <p:cNvPr id="163" name="Shape 163"/>
        <p:cNvGrpSpPr/>
        <p:nvPr/>
      </p:nvGrpSpPr>
      <p:grpSpPr>
        <a:xfrm>
          <a:off x="0" y="0"/>
          <a:ext cx="0" cy="0"/>
          <a:chOff x="0" y="0"/>
          <a:chExt cx="0" cy="0"/>
        </a:xfrm>
      </p:grpSpPr>
      <p:pic>
        <p:nvPicPr>
          <p:cNvPr descr=" " id="164" name="Google Shape;164;g2c2526f163e_0_141"/>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65" name="Google Shape;165;g2c2526f163e_0_141"/>
          <p:cNvSpPr/>
          <p:nvPr/>
        </p:nvSpPr>
        <p:spPr>
          <a:xfrm>
            <a:off x="635079" y="635000"/>
            <a:ext cx="23116800" cy="12446100"/>
          </a:xfrm>
          <a:prstGeom prst="roundRect">
            <a:avLst>
              <a:gd fmla="val 2424" name="adj"/>
            </a:avLst>
          </a:prstGeom>
          <a:solidFill>
            <a:srgbClr val="F8F5EE">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g2c2526f163e_0_14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7" name="Google Shape;167;g2c2526f163e_0_14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68" name="Google Shape;168;g2c2526f163e_0_141"/>
          <p:cNvPicPr preferRelativeResize="0"/>
          <p:nvPr/>
        </p:nvPicPr>
        <p:blipFill rotWithShape="1">
          <a:blip r:embed="rId5">
            <a:alphaModFix/>
          </a:blip>
          <a:srcRect b="0" l="0" r="0" t="0"/>
          <a:stretch/>
        </p:blipFill>
        <p:spPr>
          <a:xfrm>
            <a:off x="1524191" y="1866900"/>
            <a:ext cx="7595549" cy="10147300"/>
          </a:xfrm>
          <a:prstGeom prst="rect">
            <a:avLst/>
          </a:prstGeom>
          <a:noFill/>
          <a:ln>
            <a:noFill/>
          </a:ln>
        </p:spPr>
      </p:pic>
      <p:pic>
        <p:nvPicPr>
          <p:cNvPr descr=" " id="169" name="Google Shape;169;g2c2526f163e_0_141"/>
          <p:cNvPicPr preferRelativeResize="0"/>
          <p:nvPr/>
        </p:nvPicPr>
        <p:blipFill rotWithShape="1">
          <a:blip r:embed="rId6">
            <a:alphaModFix/>
          </a:blip>
          <a:srcRect b="0" l="0" r="0" t="0"/>
          <a:stretch/>
        </p:blipFill>
        <p:spPr>
          <a:xfrm>
            <a:off x="9335667" y="1866900"/>
            <a:ext cx="5728416" cy="10147300"/>
          </a:xfrm>
          <a:prstGeom prst="rect">
            <a:avLst/>
          </a:prstGeom>
          <a:noFill/>
          <a:ln>
            <a:noFill/>
          </a:ln>
        </p:spPr>
      </p:pic>
      <p:sp>
        <p:nvSpPr>
          <p:cNvPr id="170" name="Google Shape;170;g2c2526f163e_0_141"/>
          <p:cNvSpPr/>
          <p:nvPr/>
        </p:nvSpPr>
        <p:spPr>
          <a:xfrm>
            <a:off x="16004000" y="3111500"/>
            <a:ext cx="7163700" cy="284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g2c2526f163e_0_141"/>
          <p:cNvSpPr/>
          <p:nvPr/>
        </p:nvSpPr>
        <p:spPr>
          <a:xfrm>
            <a:off x="16004000" y="3111500"/>
            <a:ext cx="7366800" cy="167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Zen Dots"/>
              <a:buNone/>
            </a:pPr>
            <a:r>
              <a:rPr b="0" i="0" lang="en-US" sz="4800" u="none" cap="none" strike="noStrike">
                <a:solidFill>
                  <a:srgbClr val="0E0E0E"/>
                </a:solidFill>
                <a:latin typeface="Zen Dots"/>
                <a:ea typeface="Zen Dots"/>
                <a:cs typeface="Zen Dots"/>
                <a:sym typeface="Zen Dots"/>
              </a:rPr>
              <a:t>Dragon Taming Technique</a:t>
            </a:r>
            <a:endParaRPr b="0" i="0" sz="4800" u="none" cap="none" strike="noStrike">
              <a:solidFill>
                <a:schemeClr val="dk1"/>
              </a:solidFill>
              <a:latin typeface="Calibri"/>
              <a:ea typeface="Calibri"/>
              <a:cs typeface="Calibri"/>
              <a:sym typeface="Calibri"/>
            </a:endParaRPr>
          </a:p>
        </p:txBody>
      </p:sp>
      <p:sp>
        <p:nvSpPr>
          <p:cNvPr id="172" name="Google Shape;172;g2c2526f163e_0_141"/>
          <p:cNvSpPr/>
          <p:nvPr/>
        </p:nvSpPr>
        <p:spPr>
          <a:xfrm>
            <a:off x="16004000" y="4889500"/>
            <a:ext cx="7299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73" name="Google Shape;173;g2c2526f163e_0_141"/>
          <p:cNvSpPr/>
          <p:nvPr/>
        </p:nvSpPr>
        <p:spPr>
          <a:xfrm>
            <a:off x="16004000" y="6540500"/>
            <a:ext cx="7163700" cy="284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g2c2526f163e_0_141"/>
          <p:cNvSpPr/>
          <p:nvPr/>
        </p:nvSpPr>
        <p:spPr>
          <a:xfrm>
            <a:off x="16004000" y="6540500"/>
            <a:ext cx="7366800" cy="167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Zen Dots"/>
              <a:buNone/>
            </a:pPr>
            <a:r>
              <a:rPr b="0" i="0" lang="en-US" sz="4800" u="none" cap="none" strike="noStrike">
                <a:solidFill>
                  <a:srgbClr val="0E0E0E"/>
                </a:solidFill>
                <a:latin typeface="Zen Dots"/>
                <a:ea typeface="Zen Dots"/>
                <a:cs typeface="Zen Dots"/>
                <a:sym typeface="Zen Dots"/>
              </a:rPr>
              <a:t>The Art of Unicorn Sighting</a:t>
            </a:r>
            <a:endParaRPr b="0" i="0" sz="4800" u="none" cap="none" strike="noStrike">
              <a:solidFill>
                <a:schemeClr val="dk1"/>
              </a:solidFill>
              <a:latin typeface="Calibri"/>
              <a:ea typeface="Calibri"/>
              <a:cs typeface="Calibri"/>
              <a:sym typeface="Calibri"/>
            </a:endParaRPr>
          </a:p>
        </p:txBody>
      </p:sp>
      <p:sp>
        <p:nvSpPr>
          <p:cNvPr id="175" name="Google Shape;175;g2c2526f163e_0_141"/>
          <p:cNvSpPr/>
          <p:nvPr/>
        </p:nvSpPr>
        <p:spPr>
          <a:xfrm>
            <a:off x="16004000" y="8318500"/>
            <a:ext cx="7299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5EE"/>
        </a:solidFill>
      </p:bgPr>
    </p:bg>
    <p:spTree>
      <p:nvGrpSpPr>
        <p:cNvPr id="180" name="Shape 180"/>
        <p:cNvGrpSpPr/>
        <p:nvPr/>
      </p:nvGrpSpPr>
      <p:grpSpPr>
        <a:xfrm>
          <a:off x="0" y="0"/>
          <a:ext cx="0" cy="0"/>
          <a:chOff x="0" y="0"/>
          <a:chExt cx="0" cy="0"/>
        </a:xfrm>
      </p:grpSpPr>
      <p:pic>
        <p:nvPicPr>
          <p:cNvPr descr=" " id="181" name="Google Shape;181;g2c2526f163e_0_157"/>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82" name="Google Shape;182;g2c2526f163e_0_157"/>
          <p:cNvSpPr/>
          <p:nvPr/>
        </p:nvSpPr>
        <p:spPr>
          <a:xfrm>
            <a:off x="635079" y="635000"/>
            <a:ext cx="23116800" cy="12446100"/>
          </a:xfrm>
          <a:prstGeom prst="roundRect">
            <a:avLst>
              <a:gd fmla="val 2424" name="adj"/>
            </a:avLst>
          </a:prstGeom>
          <a:solidFill>
            <a:srgbClr val="F8F5EE">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g2c2526f163e_0_157"/>
          <p:cNvSpPr/>
          <p:nvPr/>
        </p:nvSpPr>
        <p:spPr>
          <a:xfrm>
            <a:off x="2091528" y="1574800"/>
            <a:ext cx="20216700" cy="155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Zen Dots"/>
              <a:buNone/>
            </a:pPr>
            <a:r>
              <a:rPr b="0" i="0" lang="en-US" sz="8000" u="none" cap="none" strike="noStrike">
                <a:solidFill>
                  <a:srgbClr val="272727"/>
                </a:solidFill>
                <a:latin typeface="Zen Dots"/>
                <a:ea typeface="Zen Dots"/>
                <a:cs typeface="Zen Dots"/>
                <a:sym typeface="Zen Dots"/>
              </a:rPr>
              <a:t>The Magic of Dragons</a:t>
            </a:r>
            <a:endParaRPr b="0" i="0" sz="8000" u="none" cap="none" strike="noStrike">
              <a:solidFill>
                <a:schemeClr val="dk1"/>
              </a:solidFill>
              <a:latin typeface="Calibri"/>
              <a:ea typeface="Calibri"/>
              <a:cs typeface="Calibri"/>
              <a:sym typeface="Calibri"/>
            </a:endParaRPr>
          </a:p>
        </p:txBody>
      </p:sp>
      <p:sp>
        <p:nvSpPr>
          <p:cNvPr id="184" name="Google Shape;184;g2c2526f163e_0_157"/>
          <p:cNvSpPr/>
          <p:nvPr/>
        </p:nvSpPr>
        <p:spPr>
          <a:xfrm>
            <a:off x="14352794" y="4025900"/>
            <a:ext cx="6642900" cy="768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g2c2526f163e_0_157"/>
          <p:cNvSpPr/>
          <p:nvPr/>
        </p:nvSpPr>
        <p:spPr>
          <a:xfrm>
            <a:off x="14702088" y="4025900"/>
            <a:ext cx="59442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Zen Dots"/>
              <a:buNone/>
            </a:pPr>
            <a:r>
              <a:rPr b="0" i="0" lang="en-US" sz="4800" u="none" cap="none" strike="noStrike">
                <a:solidFill>
                  <a:srgbClr val="0E0E0E"/>
                </a:solidFill>
                <a:latin typeface="Zen Dots"/>
                <a:ea typeface="Zen Dots"/>
                <a:cs typeface="Zen Dots"/>
                <a:sym typeface="Zen Dots"/>
              </a:rPr>
              <a:t>Dragon Taming</a:t>
            </a:r>
            <a:endParaRPr b="0" i="0" sz="4800" u="none" cap="none" strike="noStrike">
              <a:solidFill>
                <a:schemeClr val="dk1"/>
              </a:solidFill>
              <a:latin typeface="Calibri"/>
              <a:ea typeface="Calibri"/>
              <a:cs typeface="Calibri"/>
              <a:sym typeface="Calibri"/>
            </a:endParaRPr>
          </a:p>
        </p:txBody>
      </p:sp>
      <p:sp>
        <p:nvSpPr>
          <p:cNvPr id="186" name="Google Shape;186;g2c2526f163e_0_157"/>
          <p:cNvSpPr/>
          <p:nvPr/>
        </p:nvSpPr>
        <p:spPr>
          <a:xfrm>
            <a:off x="14352794" y="5067300"/>
            <a:ext cx="6642900" cy="664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7" name="Google Shape;187;g2c2526f163e_0_157"/>
          <p:cNvPicPr preferRelativeResize="0"/>
          <p:nvPr/>
        </p:nvPicPr>
        <p:blipFill rotWithShape="1">
          <a:blip r:embed="rId4">
            <a:alphaModFix/>
          </a:blip>
          <a:srcRect b="0" l="0" r="0" t="0"/>
          <a:stretch/>
        </p:blipFill>
        <p:spPr>
          <a:xfrm>
            <a:off x="14352794" y="5067300"/>
            <a:ext cx="6642930" cy="6642100"/>
          </a:xfrm>
          <a:prstGeom prst="rect">
            <a:avLst/>
          </a:prstGeom>
          <a:noFill/>
          <a:ln>
            <a:noFill/>
          </a:ln>
        </p:spPr>
      </p:pic>
      <p:pic>
        <p:nvPicPr>
          <p:cNvPr descr=" " id="188" name="Google Shape;188;g2c2526f163e_0_157"/>
          <p:cNvPicPr preferRelativeResize="0"/>
          <p:nvPr/>
        </p:nvPicPr>
        <p:blipFill rotWithShape="1">
          <a:blip r:embed="rId5">
            <a:alphaModFix/>
          </a:blip>
          <a:srcRect b="0" l="0" r="0" t="0"/>
          <a:stretch/>
        </p:blipFill>
        <p:spPr>
          <a:xfrm>
            <a:off x="14352791" y="5067300"/>
            <a:ext cx="6642933" cy="6642100"/>
          </a:xfrm>
          <a:prstGeom prst="rect">
            <a:avLst/>
          </a:prstGeom>
          <a:noFill/>
          <a:ln>
            <a:noFill/>
          </a:ln>
        </p:spPr>
      </p:pic>
      <p:sp>
        <p:nvSpPr>
          <p:cNvPr id="189" name="Google Shape;189;g2c2526f163e_0_157"/>
          <p:cNvSpPr/>
          <p:nvPr/>
        </p:nvSpPr>
        <p:spPr>
          <a:xfrm>
            <a:off x="15762670" y="6464300"/>
            <a:ext cx="3835800" cy="3835500"/>
          </a:xfrm>
          <a:prstGeom prst="roundRect">
            <a:avLst>
              <a:gd fmla="val 3311285" name="adj"/>
            </a:avLst>
          </a:prstGeom>
          <a:solidFill>
            <a:srgbClr val="D9C7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0" name="Google Shape;190;g2c2526f163e_0_157"/>
          <p:cNvPicPr preferRelativeResize="0"/>
          <p:nvPr/>
        </p:nvPicPr>
        <p:blipFill rotWithShape="1">
          <a:blip r:embed="rId6">
            <a:alphaModFix/>
          </a:blip>
          <a:srcRect b="0" l="0" r="0" t="0"/>
          <a:stretch/>
        </p:blipFill>
        <p:spPr>
          <a:xfrm>
            <a:off x="16544398" y="7048500"/>
            <a:ext cx="2272421" cy="1625600"/>
          </a:xfrm>
          <a:prstGeom prst="rect">
            <a:avLst/>
          </a:prstGeom>
          <a:noFill/>
          <a:ln>
            <a:noFill/>
          </a:ln>
        </p:spPr>
      </p:pic>
      <p:sp>
        <p:nvSpPr>
          <p:cNvPr id="191" name="Google Shape;191;g2c2526f163e_0_157"/>
          <p:cNvSpPr/>
          <p:nvPr/>
        </p:nvSpPr>
        <p:spPr>
          <a:xfrm>
            <a:off x="15915089" y="8978900"/>
            <a:ext cx="3531000" cy="73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g2c2526f163e_0_157"/>
          <p:cNvSpPr/>
          <p:nvPr/>
        </p:nvSpPr>
        <p:spPr>
          <a:xfrm>
            <a:off x="15813476" y="8978900"/>
            <a:ext cx="37344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Zen Dots"/>
              <a:buNone/>
            </a:pPr>
            <a:r>
              <a:rPr b="0" i="0" lang="en-US" sz="4800" u="none" cap="none" strike="noStrike">
                <a:solidFill>
                  <a:srgbClr val="0E0E0E"/>
                </a:solidFill>
                <a:latin typeface="Zen Dots"/>
                <a:ea typeface="Zen Dots"/>
                <a:cs typeface="Zen Dots"/>
                <a:sym typeface="Zen Dots"/>
              </a:rPr>
              <a:t>Unicorn </a:t>
            </a:r>
            <a:endParaRPr b="0" i="0" sz="4800" u="none" cap="none" strike="noStrike">
              <a:solidFill>
                <a:schemeClr val="dk1"/>
              </a:solidFill>
              <a:latin typeface="Calibri"/>
              <a:ea typeface="Calibri"/>
              <a:cs typeface="Calibri"/>
              <a:sym typeface="Calibri"/>
            </a:endParaRPr>
          </a:p>
        </p:txBody>
      </p:sp>
      <p:sp>
        <p:nvSpPr>
          <p:cNvPr id="193" name="Google Shape;193;g2c2526f163e_0_15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4" name="Google Shape;194;g2c2526f163e_0_157"/>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195" name="Google Shape;195;g2c2526f163e_0_157"/>
          <p:cNvSpPr/>
          <p:nvPr/>
        </p:nvSpPr>
        <p:spPr>
          <a:xfrm>
            <a:off x="3149994" y="4318000"/>
            <a:ext cx="36201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g2c2526f163e_0_157"/>
          <p:cNvSpPr/>
          <p:nvPr/>
        </p:nvSpPr>
        <p:spPr>
          <a:xfrm>
            <a:off x="3149994" y="4318000"/>
            <a:ext cx="36201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g2c2526f163e_0_157"/>
          <p:cNvSpPr/>
          <p:nvPr/>
        </p:nvSpPr>
        <p:spPr>
          <a:xfrm>
            <a:off x="3149994" y="4318000"/>
            <a:ext cx="3823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Zen Dots"/>
              <a:buNone/>
            </a:pPr>
            <a:r>
              <a:rPr b="0" i="0" lang="en-US" sz="4800" u="none" cap="none" strike="noStrike">
                <a:solidFill>
                  <a:srgbClr val="0E0E0E"/>
                </a:solidFill>
                <a:latin typeface="Zen Dots"/>
                <a:ea typeface="Zen Dots"/>
                <a:cs typeface="Zen Dots"/>
                <a:sym typeface="Zen Dots"/>
              </a:rPr>
              <a:t>Archery</a:t>
            </a:r>
            <a:endParaRPr b="0" i="0" sz="4800" u="none" cap="none" strike="noStrike">
              <a:solidFill>
                <a:schemeClr val="dk1"/>
              </a:solidFill>
              <a:latin typeface="Calibri"/>
              <a:ea typeface="Calibri"/>
              <a:cs typeface="Calibri"/>
              <a:sym typeface="Calibri"/>
            </a:endParaRPr>
          </a:p>
        </p:txBody>
      </p:sp>
      <p:sp>
        <p:nvSpPr>
          <p:cNvPr id="198" name="Google Shape;198;g2c2526f163e_0_157"/>
          <p:cNvSpPr/>
          <p:nvPr/>
        </p:nvSpPr>
        <p:spPr>
          <a:xfrm>
            <a:off x="3149994" y="52578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99" name="Google Shape;199;g2c2526f163e_0_157"/>
          <p:cNvSpPr/>
          <p:nvPr/>
        </p:nvSpPr>
        <p:spPr>
          <a:xfrm>
            <a:off x="8370346" y="8547100"/>
            <a:ext cx="36201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g2c2526f163e_0_157"/>
          <p:cNvSpPr/>
          <p:nvPr/>
        </p:nvSpPr>
        <p:spPr>
          <a:xfrm>
            <a:off x="8370346" y="8547100"/>
            <a:ext cx="36201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g2c2526f163e_0_157"/>
          <p:cNvSpPr/>
          <p:nvPr/>
        </p:nvSpPr>
        <p:spPr>
          <a:xfrm>
            <a:off x="8370346" y="8547100"/>
            <a:ext cx="3823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Zen Dots"/>
              <a:buNone/>
            </a:pPr>
            <a:r>
              <a:rPr b="0" i="0" lang="en-US" sz="4800" u="none" cap="none" strike="noStrike">
                <a:solidFill>
                  <a:srgbClr val="0E0E0E"/>
                </a:solidFill>
                <a:latin typeface="Zen Dots"/>
                <a:ea typeface="Zen Dots"/>
                <a:cs typeface="Zen Dots"/>
                <a:sym typeface="Zen Dots"/>
              </a:rPr>
              <a:t>Unicorn</a:t>
            </a:r>
            <a:endParaRPr b="0" i="0" sz="4800" u="none" cap="none" strike="noStrike">
              <a:solidFill>
                <a:schemeClr val="dk1"/>
              </a:solidFill>
              <a:latin typeface="Calibri"/>
              <a:ea typeface="Calibri"/>
              <a:cs typeface="Calibri"/>
              <a:sym typeface="Calibri"/>
            </a:endParaRPr>
          </a:p>
        </p:txBody>
      </p:sp>
      <p:sp>
        <p:nvSpPr>
          <p:cNvPr id="202" name="Google Shape;202;g2c2526f163e_0_157"/>
          <p:cNvSpPr/>
          <p:nvPr/>
        </p:nvSpPr>
        <p:spPr>
          <a:xfrm>
            <a:off x="8370346" y="94869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03" name="Google Shape;203;g2c2526f163e_0_157"/>
          <p:cNvSpPr/>
          <p:nvPr/>
        </p:nvSpPr>
        <p:spPr>
          <a:xfrm>
            <a:off x="8370346" y="4318000"/>
            <a:ext cx="36201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g2c2526f163e_0_157"/>
          <p:cNvSpPr/>
          <p:nvPr/>
        </p:nvSpPr>
        <p:spPr>
          <a:xfrm>
            <a:off x="8370346" y="4318000"/>
            <a:ext cx="36201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g2c2526f163e_0_157"/>
          <p:cNvSpPr/>
          <p:nvPr/>
        </p:nvSpPr>
        <p:spPr>
          <a:xfrm>
            <a:off x="8370346" y="4318000"/>
            <a:ext cx="3823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Zen Dots"/>
              <a:buNone/>
            </a:pPr>
            <a:r>
              <a:rPr b="0" i="0" lang="en-US" sz="4800" u="none" cap="none" strike="noStrike">
                <a:solidFill>
                  <a:srgbClr val="0E0E0E"/>
                </a:solidFill>
                <a:latin typeface="Zen Dots"/>
                <a:ea typeface="Zen Dots"/>
                <a:cs typeface="Zen Dots"/>
                <a:sym typeface="Zen Dots"/>
              </a:rPr>
              <a:t>Music</a:t>
            </a:r>
            <a:endParaRPr b="0" i="0" sz="4800" u="none" cap="none" strike="noStrike">
              <a:solidFill>
                <a:schemeClr val="dk1"/>
              </a:solidFill>
              <a:latin typeface="Calibri"/>
              <a:ea typeface="Calibri"/>
              <a:cs typeface="Calibri"/>
              <a:sym typeface="Calibri"/>
            </a:endParaRPr>
          </a:p>
        </p:txBody>
      </p:sp>
      <p:sp>
        <p:nvSpPr>
          <p:cNvPr id="206" name="Google Shape;206;g2c2526f163e_0_157"/>
          <p:cNvSpPr/>
          <p:nvPr/>
        </p:nvSpPr>
        <p:spPr>
          <a:xfrm>
            <a:off x="8370346" y="52578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Music of the Elves": Immerse yourself in the enchanting music.</a:t>
            </a:r>
            <a:endParaRPr b="0" i="0" sz="3200" u="none" cap="none" strike="noStrike">
              <a:solidFill>
                <a:schemeClr val="dk1"/>
              </a:solidFill>
              <a:latin typeface="Calibri"/>
              <a:ea typeface="Calibri"/>
              <a:cs typeface="Calibri"/>
              <a:sym typeface="Calibri"/>
            </a:endParaRPr>
          </a:p>
        </p:txBody>
      </p:sp>
      <p:sp>
        <p:nvSpPr>
          <p:cNvPr id="207" name="Google Shape;207;g2c2526f163e_0_157"/>
          <p:cNvSpPr/>
          <p:nvPr/>
        </p:nvSpPr>
        <p:spPr>
          <a:xfrm>
            <a:off x="3149994" y="8547100"/>
            <a:ext cx="36201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g2c2526f163e_0_157"/>
          <p:cNvSpPr/>
          <p:nvPr/>
        </p:nvSpPr>
        <p:spPr>
          <a:xfrm>
            <a:off x="3149994" y="8547100"/>
            <a:ext cx="36201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g2c2526f163e_0_157"/>
          <p:cNvSpPr/>
          <p:nvPr/>
        </p:nvSpPr>
        <p:spPr>
          <a:xfrm>
            <a:off x="3149994" y="8547100"/>
            <a:ext cx="3823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Zen Dots"/>
              <a:buNone/>
            </a:pPr>
            <a:r>
              <a:rPr b="0" i="0" lang="en-US" sz="4800" u="none" cap="none" strike="noStrike">
                <a:solidFill>
                  <a:srgbClr val="0E0E0E"/>
                </a:solidFill>
                <a:latin typeface="Zen Dots"/>
                <a:ea typeface="Zen Dots"/>
                <a:cs typeface="Zen Dots"/>
                <a:sym typeface="Zen Dots"/>
              </a:rPr>
              <a:t>Life</a:t>
            </a:r>
            <a:endParaRPr b="0" i="0" sz="4800" u="none" cap="none" strike="noStrike">
              <a:solidFill>
                <a:schemeClr val="dk1"/>
              </a:solidFill>
              <a:latin typeface="Calibri"/>
              <a:ea typeface="Calibri"/>
              <a:cs typeface="Calibri"/>
              <a:sym typeface="Calibri"/>
            </a:endParaRPr>
          </a:p>
        </p:txBody>
      </p:sp>
      <p:sp>
        <p:nvSpPr>
          <p:cNvPr id="210" name="Google Shape;210;g2c2526f163e_0_157"/>
          <p:cNvSpPr/>
          <p:nvPr/>
        </p:nvSpPr>
        <p:spPr>
          <a:xfrm>
            <a:off x="3149994" y="94869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2024-03-13T09:31:15Z</dcterms:created>
  <dc:creator>PptxGenJS</dc:creator>
</cp:coreProperties>
</file>