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28-09-2024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US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US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US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US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US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6744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US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US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US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US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US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7318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US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US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US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US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US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790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US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US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US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US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US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379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US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US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US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US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US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1125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1- </a:t>
            </a:r>
            <a:r>
              <a:rPr lang="ta-IN" dirty="0"/>
              <a:t>நீர் மட்டும் என்னோடு </a:t>
            </a:r>
          </a:p>
          <a:p>
            <a:r>
              <a:rPr lang="en-US" dirty="0"/>
              <a:t>Slide 2- </a:t>
            </a:r>
            <a:r>
              <a:rPr lang="ta-IN" dirty="0"/>
              <a:t>என்னை புரிந்து கொள்ள</a:t>
            </a:r>
          </a:p>
          <a:p>
            <a:r>
              <a:rPr lang="en-US" dirty="0"/>
              <a:t>Slide 3- </a:t>
            </a:r>
            <a:r>
              <a:rPr lang="ta-IN" dirty="0"/>
              <a:t>என் தனிமையின் நேரத்தில்</a:t>
            </a:r>
          </a:p>
          <a:p>
            <a:r>
              <a:rPr lang="en-US" dirty="0"/>
              <a:t>Slide 4- </a:t>
            </a:r>
            <a:r>
              <a:rPr lang="ta-IN" dirty="0"/>
              <a:t>என் இயேசுவை போல்</a:t>
            </a:r>
          </a:p>
          <a:p>
            <a:r>
              <a:rPr lang="en-US" dirty="0"/>
              <a:t>Slide 5- </a:t>
            </a:r>
            <a:r>
              <a:rPr lang="ta-IN" dirty="0"/>
              <a:t>என் தோல்வியின் நேரத்தில்</a:t>
            </a:r>
          </a:p>
          <a:p>
            <a:r>
              <a:rPr lang="en-US" dirty="0"/>
              <a:t>Slide 6- </a:t>
            </a:r>
            <a:r>
              <a:rPr lang="ta-IN" dirty="0"/>
              <a:t>என்னை புரிந்து கொள்ள இயேசு உண்டு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7919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41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724484-49D2-B21D-C7B0-785DAEE08C4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AE61B72-DEE3-D32B-197A-64C8E4D8663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1176CDE-CA5F-3C4F-C530-42AC335B09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5D19F15-2BC2-F879-E0E1-CADC8B273A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9AC0A29-CAB8-C2A8-F45E-4A9D0E8FD11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9DBC3A2-AB37-B3E8-DDE7-CF11A19D0B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1811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9C3480B-472B-E3D5-30DD-B4E5F14013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5529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Office PowerPoint</Application>
  <PresentationFormat>Widescreen</PresentationFormat>
  <Paragraphs>43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2024-09-28T16:00:24Z</dcterms:modified>
</cp:coreProperties>
</file>