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945ED0-69F7-4237-9CEA-4C191A86EC6D}">
  <a:tblStyle styleId="{BE945ED0-69F7-4237-9CEA-4C191A86EC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DrCDMendoza" TargetMode="External"/><Relationship Id="rId3" Type="http://schemas.openxmlformats.org/officeDocument/2006/relationships/hyperlink" Target="https://twitter.com/historysandoval" TargetMode="External"/><Relationship Id="rId4" Type="http://schemas.openxmlformats.org/officeDocument/2006/relationships/hyperlink" Target="https://twitter.com/SlidesManiaSM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historysandoval" TargetMode="External"/><Relationship Id="rId3" Type="http://schemas.openxmlformats.org/officeDocument/2006/relationships/hyperlink" Target="https://twitter.com/DrCDMendoza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DrCDMendoza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DrCDMendoza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DrCDMendoza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DrCDMendoza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historysandoval" TargetMode="External"/><Relationship Id="rId3" Type="http://schemas.openxmlformats.org/officeDocument/2006/relationships/hyperlink" Target="https://twitter.com/DrCDMendoza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DrCDMendoza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DrCDMendoza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DrCDMendoza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DrCDMendoza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DrCDMendoz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dd9c23dd3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dd9c23dd3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Created</a:t>
            </a: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2"/>
              </a:rPr>
              <a:t>@DrCDMendoza</a:t>
            </a:r>
            <a:r>
              <a:rPr lang="en"/>
              <a:t> w/ Inspiration from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@historysandoval</a:t>
            </a:r>
            <a:r>
              <a:rPr lang="en"/>
              <a:t> and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4"/>
              </a:rPr>
              <a:t>@SlidesManiaSM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dd9c23dd3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dd9c23dd3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Inspired </a:t>
            </a: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2"/>
              </a:rPr>
              <a:t>@historysandoval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Adapted 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@DrCDMendoza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67ff6787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67ff6787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Created 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2"/>
              </a:rPr>
              <a:t>@DrCDMendoza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867ff6787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867ff6787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Created 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2"/>
              </a:rPr>
              <a:t>@DrCDMendoza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867ff67872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867ff67872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Created 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2"/>
              </a:rPr>
              <a:t>@DrCDMendoza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867ff67872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867ff67872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Created 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2"/>
              </a:rPr>
              <a:t>@DrCDMendoza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dd9c23dd3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dd9c23dd3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Inspired 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2"/>
              </a:rPr>
              <a:t>@historysandoval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Adapted 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@DrCDMendoza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dd9c23dd3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dd9c23dd3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Created 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2"/>
              </a:rPr>
              <a:t>@DrCDMendoza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f648082f0_0_6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f648082f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f648082f0_0_8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8f648082f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67ff67872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867ff67872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Created 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2"/>
              </a:rPr>
              <a:t>@DrCDMendoza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67ff67872_0_37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867ff67872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Created 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2"/>
              </a:rPr>
              <a:t>@DrCDMendoza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8dd9c23dd3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8dd9c23dd3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Created 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2"/>
              </a:rPr>
              <a:t>@DrCDMendoza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8dd9c23dd3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8dd9c23dd3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Created by </a:t>
            </a:r>
            <a:r>
              <a:rPr lang="en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2"/>
              </a:rPr>
              <a:t>@DrCDMendoza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hyperlink" Target="http://twitter.com/DrCDMendoza" TargetMode="External"/><Relationship Id="rId5" Type="http://schemas.openxmlformats.org/officeDocument/2006/relationships/image" Target="../media/image1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DrCDMendoza" TargetMode="Externa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historysandoval" TargetMode="Externa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DrCDMendoza" TargetMode="Externa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DrCDMendoza" TargetMode="Externa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DrCDMendoza" TargetMode="Externa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DrCDMendoza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historysandoval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DrCDMendoza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DrCDMendoza" TargetMode="Externa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twitter.com/DrCDMendoza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DrCDMendoza" TargetMode="Externa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DrCDMendoz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46800" y="699250"/>
            <a:ext cx="3009975" cy="1400025"/>
            <a:chOff x="465800" y="927850"/>
            <a:chExt cx="3009975" cy="1400025"/>
          </a:xfrm>
        </p:grpSpPr>
        <p:sp>
          <p:nvSpPr>
            <p:cNvPr id="12" name="Google Shape;12;p2"/>
            <p:cNvSpPr/>
            <p:nvPr/>
          </p:nvSpPr>
          <p:spPr>
            <a:xfrm>
              <a:off x="465800" y="927850"/>
              <a:ext cx="2867100" cy="135240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8675" y="975475"/>
              <a:ext cx="2867100" cy="13524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/>
        </p:nvSpPr>
        <p:spPr>
          <a:xfrm>
            <a:off x="1589750" y="870700"/>
            <a:ext cx="21909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Impact"/>
                <a:ea typeface="Impact"/>
                <a:cs typeface="Impact"/>
                <a:sym typeface="Impact"/>
              </a:rPr>
              <a:t>TEMPLATES:</a:t>
            </a:r>
            <a:endParaRPr sz="3100"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3542366" y="775450"/>
            <a:ext cx="4848167" cy="1400025"/>
            <a:chOff x="465800" y="927850"/>
            <a:chExt cx="3009975" cy="1400025"/>
          </a:xfrm>
        </p:grpSpPr>
        <p:sp>
          <p:nvSpPr>
            <p:cNvPr id="16" name="Google Shape;16;p2"/>
            <p:cNvSpPr/>
            <p:nvPr/>
          </p:nvSpPr>
          <p:spPr>
            <a:xfrm>
              <a:off x="465800" y="927850"/>
              <a:ext cx="2867100" cy="135240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675" y="975475"/>
              <a:ext cx="2867100" cy="135240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/>
        </p:nvSpPr>
        <p:spPr>
          <a:xfrm>
            <a:off x="4285325" y="946900"/>
            <a:ext cx="37623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Impact"/>
                <a:ea typeface="Impact"/>
                <a:cs typeface="Impact"/>
                <a:sym typeface="Impact"/>
              </a:rPr>
              <a:t>Graphic Organizers &amp; Manipulatives</a:t>
            </a:r>
            <a:endParaRPr sz="3100"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9" name="Google Shape;19;p2"/>
          <p:cNvGrpSpPr/>
          <p:nvPr/>
        </p:nvGrpSpPr>
        <p:grpSpPr>
          <a:xfrm>
            <a:off x="3206196" y="2605078"/>
            <a:ext cx="2731603" cy="2388618"/>
            <a:chOff x="2968271" y="2605078"/>
            <a:chExt cx="2731603" cy="2388618"/>
          </a:xfrm>
        </p:grpSpPr>
        <p:grpSp>
          <p:nvGrpSpPr>
            <p:cNvPr id="20" name="Google Shape;20;p2"/>
            <p:cNvGrpSpPr/>
            <p:nvPr/>
          </p:nvGrpSpPr>
          <p:grpSpPr>
            <a:xfrm rot="-200718">
              <a:off x="3032526" y="2679054"/>
              <a:ext cx="2603094" cy="2240666"/>
              <a:chOff x="-180976" y="3437551"/>
              <a:chExt cx="1903500" cy="1742400"/>
            </a:xfrm>
          </p:grpSpPr>
          <p:sp>
            <p:nvSpPr>
              <p:cNvPr id="21" name="Google Shape;21;p2"/>
              <p:cNvSpPr/>
              <p:nvPr/>
            </p:nvSpPr>
            <p:spPr>
              <a:xfrm rot="-1034439">
                <a:off x="105860" y="3751811"/>
                <a:ext cx="1392780" cy="1132403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2863" rotWithShape="0" algn="bl" dir="6900000" dist="66675">
                  <a:srgbClr val="000000">
                    <a:alpha val="3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descr="Clientmoji" id="22" name="Google Shape;22;p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-1023768">
                <a:off x="318607" y="3813911"/>
                <a:ext cx="904329" cy="9043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2863" rotWithShape="0" algn="bl" dir="6900000" dist="66675">
                  <a:srgbClr val="000000">
                    <a:alpha val="30000"/>
                  </a:srgbClr>
                </a:outerShdw>
              </a:effectLst>
            </p:spPr>
          </p:pic>
          <p:sp>
            <p:nvSpPr>
              <p:cNvPr id="23" name="Google Shape;23;p2"/>
              <p:cNvSpPr/>
              <p:nvPr/>
            </p:nvSpPr>
            <p:spPr>
              <a:xfrm rot="-1019883">
                <a:off x="-19917" y="3639481"/>
                <a:ext cx="1581383" cy="1338542"/>
              </a:xfrm>
              <a:prstGeom prst="frame">
                <a:avLst>
                  <a:gd fmla="val 12500" name="adj1"/>
                </a:avLst>
              </a:prstGeom>
              <a:solidFill>
                <a:schemeClr val="accent6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2863" rotWithShape="0" algn="bl" dir="6900000" dist="66675">
                  <a:srgbClr val="000000">
                    <a:alpha val="3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" name="Google Shape;24;p2"/>
            <p:cNvSpPr/>
            <p:nvPr/>
          </p:nvSpPr>
          <p:spPr>
            <a:xfrm rot="-1164961">
              <a:off x="4102927" y="4406733"/>
              <a:ext cx="1191247" cy="131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sng">
                  <a:solidFill>
                    <a:schemeClr val="hlink"/>
                  </a:solidFill>
                  <a:latin typeface="Economica"/>
                  <a:ea typeface="Economica"/>
                  <a:cs typeface="Economica"/>
                  <a:sym typeface="Economica"/>
                  <a:hlinkClick r:id="rId4"/>
                </a:rPr>
                <a:t>@DrCDMendoza</a:t>
              </a:r>
              <a:endParaRPr b="1" sz="1200">
                <a:latin typeface="Economica"/>
                <a:ea typeface="Economica"/>
                <a:cs typeface="Economica"/>
                <a:sym typeface="Economica"/>
              </a:endParaRPr>
            </a:p>
          </p:txBody>
        </p:sp>
        <p:pic>
          <p:nvPicPr>
            <p:cNvPr id="25" name="Google Shape;25;p2"/>
            <p:cNvPicPr preferRelativeResize="0"/>
            <p:nvPr/>
          </p:nvPicPr>
          <p:blipFill rotWithShape="1">
            <a:blip r:embed="rId5">
              <a:alphaModFix/>
            </a:blip>
            <a:srcRect b="26381" l="21579" r="24404" t="26466"/>
            <a:stretch/>
          </p:blipFill>
          <p:spPr>
            <a:xfrm rot="-1418263">
              <a:off x="4272274" y="4535100"/>
              <a:ext cx="123600" cy="1078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Idea, Details, &amp; Summary">
  <p:cSld name="CUSTOM_4_1"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11"/>
          <p:cNvCxnSpPr/>
          <p:nvPr/>
        </p:nvCxnSpPr>
        <p:spPr>
          <a:xfrm>
            <a:off x="4587775" y="649350"/>
            <a:ext cx="4800" cy="1017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1"/>
          <p:cNvCxnSpPr/>
          <p:nvPr/>
        </p:nvCxnSpPr>
        <p:spPr>
          <a:xfrm>
            <a:off x="1426825" y="1411950"/>
            <a:ext cx="6189900" cy="9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1"/>
          <p:cNvCxnSpPr/>
          <p:nvPr/>
        </p:nvCxnSpPr>
        <p:spPr>
          <a:xfrm>
            <a:off x="7616725" y="1411950"/>
            <a:ext cx="0" cy="225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1"/>
          <p:cNvCxnSpPr/>
          <p:nvPr/>
        </p:nvCxnSpPr>
        <p:spPr>
          <a:xfrm>
            <a:off x="1441125" y="1411950"/>
            <a:ext cx="0" cy="248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1"/>
          <p:cNvSpPr/>
          <p:nvPr/>
        </p:nvSpPr>
        <p:spPr>
          <a:xfrm>
            <a:off x="316575" y="1583958"/>
            <a:ext cx="2249100" cy="1824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"/>
          <p:cNvSpPr/>
          <p:nvPr/>
        </p:nvSpPr>
        <p:spPr>
          <a:xfrm>
            <a:off x="13000" y="-150"/>
            <a:ext cx="9131100" cy="51435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"/>
          <p:cNvSpPr txBox="1"/>
          <p:nvPr/>
        </p:nvSpPr>
        <p:spPr>
          <a:xfrm>
            <a:off x="371550" y="1641267"/>
            <a:ext cx="2128800" cy="368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Supporting Detail #1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5" name="Google Shape;135;p11"/>
          <p:cNvSpPr txBox="1"/>
          <p:nvPr>
            <p:ph idx="1" type="body"/>
          </p:nvPr>
        </p:nvSpPr>
        <p:spPr>
          <a:xfrm>
            <a:off x="371550" y="2077314"/>
            <a:ext cx="2128800" cy="1276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11"/>
          <p:cNvSpPr/>
          <p:nvPr/>
        </p:nvSpPr>
        <p:spPr>
          <a:xfrm>
            <a:off x="6492175" y="1630875"/>
            <a:ext cx="2249100" cy="1824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"/>
          <p:cNvSpPr txBox="1"/>
          <p:nvPr/>
        </p:nvSpPr>
        <p:spPr>
          <a:xfrm>
            <a:off x="6547150" y="1688188"/>
            <a:ext cx="2128800" cy="368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Supporting Detail #1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8" name="Google Shape;138;p11"/>
          <p:cNvSpPr txBox="1"/>
          <p:nvPr>
            <p:ph idx="2" type="body"/>
          </p:nvPr>
        </p:nvSpPr>
        <p:spPr>
          <a:xfrm>
            <a:off x="6547150" y="2124267"/>
            <a:ext cx="2128800" cy="1276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" name="Google Shape;139;p11"/>
          <p:cNvSpPr/>
          <p:nvPr/>
        </p:nvSpPr>
        <p:spPr>
          <a:xfrm>
            <a:off x="3431863" y="1630875"/>
            <a:ext cx="2249100" cy="1824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"/>
          <p:cNvSpPr txBox="1"/>
          <p:nvPr/>
        </p:nvSpPr>
        <p:spPr>
          <a:xfrm>
            <a:off x="3486838" y="1688191"/>
            <a:ext cx="2128800" cy="368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Supporting Detail #1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1" name="Google Shape;141;p11"/>
          <p:cNvSpPr txBox="1"/>
          <p:nvPr>
            <p:ph idx="3" type="body"/>
          </p:nvPr>
        </p:nvSpPr>
        <p:spPr>
          <a:xfrm>
            <a:off x="3486838" y="2124293"/>
            <a:ext cx="2128800" cy="1276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11"/>
          <p:cNvSpPr/>
          <p:nvPr/>
        </p:nvSpPr>
        <p:spPr>
          <a:xfrm>
            <a:off x="316575" y="3582250"/>
            <a:ext cx="8424600" cy="1426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"/>
          <p:cNvSpPr txBox="1"/>
          <p:nvPr/>
        </p:nvSpPr>
        <p:spPr>
          <a:xfrm>
            <a:off x="414250" y="3627075"/>
            <a:ext cx="8218800" cy="28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Impact"/>
                <a:ea typeface="Impact"/>
                <a:cs typeface="Impact"/>
                <a:sym typeface="Impact"/>
              </a:rPr>
              <a:t>Summary</a:t>
            </a:r>
            <a:endParaRPr sz="13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4" name="Google Shape;144;p11"/>
          <p:cNvSpPr txBox="1"/>
          <p:nvPr>
            <p:ph idx="4" type="body"/>
          </p:nvPr>
        </p:nvSpPr>
        <p:spPr>
          <a:xfrm>
            <a:off x="414250" y="4021500"/>
            <a:ext cx="8218800" cy="94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11"/>
          <p:cNvSpPr/>
          <p:nvPr/>
        </p:nvSpPr>
        <p:spPr>
          <a:xfrm>
            <a:off x="359700" y="128600"/>
            <a:ext cx="8424600" cy="1017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"/>
          <p:cNvSpPr txBox="1"/>
          <p:nvPr/>
        </p:nvSpPr>
        <p:spPr>
          <a:xfrm>
            <a:off x="529350" y="174425"/>
            <a:ext cx="8146500" cy="288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Impact"/>
                <a:ea typeface="Impact"/>
                <a:cs typeface="Impact"/>
                <a:sym typeface="Impact"/>
              </a:rPr>
              <a:t>Main Idea</a:t>
            </a:r>
            <a:endParaRPr sz="17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7" name="Google Shape;147;p11"/>
          <p:cNvSpPr txBox="1"/>
          <p:nvPr>
            <p:ph idx="5" type="body"/>
          </p:nvPr>
        </p:nvSpPr>
        <p:spPr>
          <a:xfrm>
            <a:off x="529275" y="550875"/>
            <a:ext cx="8146500" cy="513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11"/>
          <p:cNvSpPr txBox="1"/>
          <p:nvPr/>
        </p:nvSpPr>
        <p:spPr>
          <a:xfrm rot="5400000">
            <a:off x="-311300" y="4579075"/>
            <a:ext cx="933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1155CC"/>
                </a:solidFill>
                <a:latin typeface="Economica"/>
                <a:ea typeface="Economica"/>
                <a:cs typeface="Economica"/>
                <a:sym typeface="Economic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@DrCDMendoza</a:t>
            </a:r>
            <a:endParaRPr b="1" sz="1100" u="sng">
              <a:solidFill>
                <a:srgbClr val="1155CC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tegorize">
  <p:cSld name="CUSTOM_5">
    <p:bg>
      <p:bgPr>
        <a:solidFill>
          <a:srgbClr val="00000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/>
          <p:nvPr/>
        </p:nvSpPr>
        <p:spPr>
          <a:xfrm>
            <a:off x="210825" y="128625"/>
            <a:ext cx="30132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accent2"/>
                </a:solidFill>
                <a:latin typeface="Economica"/>
                <a:ea typeface="Economica"/>
                <a:cs typeface="Economica"/>
                <a:sym typeface="Economica"/>
              </a:rPr>
              <a:t>Directions</a:t>
            </a:r>
            <a:r>
              <a:rPr b="1" lang="en" sz="16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: Categorize each term by placing it in the appropriate category.</a:t>
            </a:r>
            <a:endParaRPr b="1" sz="16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287025" y="915500"/>
            <a:ext cx="5748000" cy="39825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"/>
          <p:cNvSpPr/>
          <p:nvPr/>
        </p:nvSpPr>
        <p:spPr>
          <a:xfrm>
            <a:off x="3261800" y="224600"/>
            <a:ext cx="5516700" cy="41262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"/>
          <p:cNvSpPr txBox="1"/>
          <p:nvPr/>
        </p:nvSpPr>
        <p:spPr>
          <a:xfrm>
            <a:off x="372250" y="1000725"/>
            <a:ext cx="30132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1</a:t>
            </a:r>
            <a:endParaRPr sz="2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4" name="Google Shape;154;p12"/>
          <p:cNvSpPr/>
          <p:nvPr/>
        </p:nvSpPr>
        <p:spPr>
          <a:xfrm>
            <a:off x="3261800" y="915500"/>
            <a:ext cx="2773200" cy="34353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"/>
          <p:cNvSpPr txBox="1"/>
          <p:nvPr/>
        </p:nvSpPr>
        <p:spPr>
          <a:xfrm>
            <a:off x="3317100" y="289475"/>
            <a:ext cx="30132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2</a:t>
            </a:r>
            <a:endParaRPr sz="2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6" name="Google Shape;156;p12"/>
          <p:cNvSpPr txBox="1"/>
          <p:nvPr/>
        </p:nvSpPr>
        <p:spPr>
          <a:xfrm>
            <a:off x="4143300" y="932400"/>
            <a:ext cx="857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accent4"/>
                </a:solidFill>
                <a:latin typeface="Impact"/>
                <a:ea typeface="Impact"/>
                <a:cs typeface="Impact"/>
                <a:sym typeface="Impact"/>
              </a:rPr>
              <a:t>BOTH</a:t>
            </a:r>
            <a:endParaRPr sz="2200">
              <a:solidFill>
                <a:schemeClr val="accent4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7" name="Google Shape;157;p12"/>
          <p:cNvSpPr txBox="1"/>
          <p:nvPr>
            <p:ph idx="1" type="subTitle"/>
          </p:nvPr>
        </p:nvSpPr>
        <p:spPr>
          <a:xfrm>
            <a:off x="8280550" y="128625"/>
            <a:ext cx="1410600" cy="39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9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158" name="Google Shape;158;p12"/>
          <p:cNvSpPr txBox="1"/>
          <p:nvPr>
            <p:ph idx="2" type="subTitle"/>
          </p:nvPr>
        </p:nvSpPr>
        <p:spPr>
          <a:xfrm>
            <a:off x="8280550" y="4618450"/>
            <a:ext cx="1410600" cy="39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9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159" name="Google Shape;159;p12"/>
          <p:cNvSpPr txBox="1"/>
          <p:nvPr>
            <p:ph idx="3" type="subTitle"/>
          </p:nvPr>
        </p:nvSpPr>
        <p:spPr>
          <a:xfrm>
            <a:off x="8280550" y="4166300"/>
            <a:ext cx="1410600" cy="39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9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160" name="Google Shape;160;p12"/>
          <p:cNvSpPr txBox="1"/>
          <p:nvPr>
            <p:ph idx="4" type="subTitle"/>
          </p:nvPr>
        </p:nvSpPr>
        <p:spPr>
          <a:xfrm>
            <a:off x="8280550" y="3714150"/>
            <a:ext cx="1410600" cy="39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9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161" name="Google Shape;161;p12"/>
          <p:cNvSpPr txBox="1"/>
          <p:nvPr>
            <p:ph idx="5" type="subTitle"/>
          </p:nvPr>
        </p:nvSpPr>
        <p:spPr>
          <a:xfrm>
            <a:off x="8280550" y="3262000"/>
            <a:ext cx="1410600" cy="39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9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162" name="Google Shape;162;p12"/>
          <p:cNvSpPr txBox="1"/>
          <p:nvPr>
            <p:ph idx="6" type="subTitle"/>
          </p:nvPr>
        </p:nvSpPr>
        <p:spPr>
          <a:xfrm>
            <a:off x="8280550" y="2809850"/>
            <a:ext cx="1410600" cy="39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9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163" name="Google Shape;163;p12"/>
          <p:cNvSpPr txBox="1"/>
          <p:nvPr>
            <p:ph idx="7" type="subTitle"/>
          </p:nvPr>
        </p:nvSpPr>
        <p:spPr>
          <a:xfrm>
            <a:off x="8280550" y="2357700"/>
            <a:ext cx="1410600" cy="39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9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164" name="Google Shape;164;p12"/>
          <p:cNvSpPr txBox="1"/>
          <p:nvPr>
            <p:ph idx="8" type="subTitle"/>
          </p:nvPr>
        </p:nvSpPr>
        <p:spPr>
          <a:xfrm>
            <a:off x="8280550" y="1905550"/>
            <a:ext cx="1410600" cy="39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9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165" name="Google Shape;165;p12"/>
          <p:cNvSpPr txBox="1"/>
          <p:nvPr>
            <p:ph idx="9" type="subTitle"/>
          </p:nvPr>
        </p:nvSpPr>
        <p:spPr>
          <a:xfrm>
            <a:off x="8280550" y="1453400"/>
            <a:ext cx="1410600" cy="39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9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166" name="Google Shape;166;p12"/>
          <p:cNvSpPr txBox="1"/>
          <p:nvPr>
            <p:ph idx="13" type="subTitle"/>
          </p:nvPr>
        </p:nvSpPr>
        <p:spPr>
          <a:xfrm>
            <a:off x="8280550" y="1017088"/>
            <a:ext cx="1410600" cy="39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9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167" name="Google Shape;167;p12"/>
          <p:cNvSpPr txBox="1"/>
          <p:nvPr>
            <p:ph idx="14" type="subTitle"/>
          </p:nvPr>
        </p:nvSpPr>
        <p:spPr>
          <a:xfrm>
            <a:off x="8280550" y="572850"/>
            <a:ext cx="1410600" cy="39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9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168" name="Google Shape;168;p12"/>
          <p:cNvSpPr txBox="1"/>
          <p:nvPr/>
        </p:nvSpPr>
        <p:spPr>
          <a:xfrm rot="5400000">
            <a:off x="-457200" y="4608875"/>
            <a:ext cx="11889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accent5"/>
                </a:solidFill>
                <a:latin typeface="Economica"/>
                <a:ea typeface="Economica"/>
                <a:cs typeface="Economica"/>
                <a:sym typeface="Economic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@historysandoval</a:t>
            </a:r>
            <a:endParaRPr b="1" sz="11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&amp; Effect 1">
  <p:cSld name="CUSTOM_6">
    <p:bg>
      <p:bgPr>
        <a:solidFill>
          <a:schemeClr val="dk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89575" y="98825"/>
            <a:ext cx="3894900" cy="555000"/>
          </a:xfrm>
          <a:prstGeom prst="ellipseRibbon2">
            <a:avLst>
              <a:gd fmla="val 25000" name="adj1"/>
              <a:gd fmla="val 83238" name="adj2"/>
              <a:gd fmla="val 12500" name="adj3"/>
            </a:avLst>
          </a:prstGeom>
          <a:solidFill>
            <a:schemeClr val="accent5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7620000" dist="76200">
              <a:schemeClr val="accent6">
                <a:alpha val="5299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Impact"/>
                <a:ea typeface="Impact"/>
                <a:cs typeface="Impact"/>
                <a:sym typeface="Impact"/>
              </a:rPr>
              <a:t>Cause &amp; Effect</a:t>
            </a:r>
            <a:endParaRPr sz="23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265775" y="1050075"/>
            <a:ext cx="3818700" cy="379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15175" y="1925100"/>
            <a:ext cx="3574800" cy="2817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15175" y="1163100"/>
            <a:ext cx="3574800" cy="6234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Impact"/>
                <a:ea typeface="Impact"/>
                <a:cs typeface="Impact"/>
                <a:sym typeface="Impact"/>
              </a:rPr>
              <a:t>CAUSE</a:t>
            </a:r>
            <a:endParaRPr sz="31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4" name="Google Shape;174;p13"/>
          <p:cNvSpPr txBox="1"/>
          <p:nvPr>
            <p:ph idx="1" type="body"/>
          </p:nvPr>
        </p:nvSpPr>
        <p:spPr>
          <a:xfrm>
            <a:off x="585925" y="2074500"/>
            <a:ext cx="3286800" cy="25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5" name="Google Shape;175;p13"/>
          <p:cNvSpPr/>
          <p:nvPr/>
        </p:nvSpPr>
        <p:spPr>
          <a:xfrm>
            <a:off x="6628300" y="3621825"/>
            <a:ext cx="23340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6717550" y="3712125"/>
            <a:ext cx="2155500" cy="12165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6628300" y="1873200"/>
            <a:ext cx="23340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"/>
          <p:cNvSpPr/>
          <p:nvPr/>
        </p:nvSpPr>
        <p:spPr>
          <a:xfrm>
            <a:off x="6628300" y="191725"/>
            <a:ext cx="23340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"/>
          <p:cNvSpPr txBox="1"/>
          <p:nvPr/>
        </p:nvSpPr>
        <p:spPr>
          <a:xfrm>
            <a:off x="7148675" y="3650825"/>
            <a:ext cx="1376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Effect #3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6717550" y="1963500"/>
            <a:ext cx="2155500" cy="12165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6717550" y="282025"/>
            <a:ext cx="2155500" cy="12165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7148675" y="1879400"/>
            <a:ext cx="1376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Effect #2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7106950" y="191725"/>
            <a:ext cx="1376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Effect #1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84" name="Google Shape;184;p13"/>
          <p:cNvSpPr txBox="1"/>
          <p:nvPr>
            <p:ph idx="2" type="body"/>
          </p:nvPr>
        </p:nvSpPr>
        <p:spPr>
          <a:xfrm>
            <a:off x="6807200" y="4070000"/>
            <a:ext cx="2006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5" name="Google Shape;185;p13"/>
          <p:cNvSpPr txBox="1"/>
          <p:nvPr>
            <p:ph idx="3" type="body"/>
          </p:nvPr>
        </p:nvSpPr>
        <p:spPr>
          <a:xfrm>
            <a:off x="6792250" y="2322950"/>
            <a:ext cx="2006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6" name="Google Shape;186;p13"/>
          <p:cNvSpPr txBox="1"/>
          <p:nvPr>
            <p:ph idx="4" type="body"/>
          </p:nvPr>
        </p:nvSpPr>
        <p:spPr>
          <a:xfrm>
            <a:off x="6807200" y="652275"/>
            <a:ext cx="2006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87" name="Google Shape;187;p13"/>
          <p:cNvGrpSpPr/>
          <p:nvPr/>
        </p:nvGrpSpPr>
        <p:grpSpPr>
          <a:xfrm>
            <a:off x="4723463" y="2166300"/>
            <a:ext cx="1486175" cy="867275"/>
            <a:chOff x="4723463" y="2166300"/>
            <a:chExt cx="1486175" cy="867275"/>
          </a:xfrm>
        </p:grpSpPr>
        <p:sp>
          <p:nvSpPr>
            <p:cNvPr id="188" name="Google Shape;188;p13"/>
            <p:cNvSpPr/>
            <p:nvPr/>
          </p:nvSpPr>
          <p:spPr>
            <a:xfrm>
              <a:off x="4723463" y="2166300"/>
              <a:ext cx="1429800" cy="810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4779838" y="2222675"/>
              <a:ext cx="1429800" cy="810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Google Shape;190;p13"/>
          <p:cNvGrpSpPr/>
          <p:nvPr/>
        </p:nvGrpSpPr>
        <p:grpSpPr>
          <a:xfrm>
            <a:off x="4448956" y="555973"/>
            <a:ext cx="1720363" cy="1426148"/>
            <a:chOff x="4448956" y="555973"/>
            <a:chExt cx="1720363" cy="1426148"/>
          </a:xfrm>
        </p:grpSpPr>
        <p:sp>
          <p:nvSpPr>
            <p:cNvPr id="191" name="Google Shape;191;p13"/>
            <p:cNvSpPr/>
            <p:nvPr/>
          </p:nvSpPr>
          <p:spPr>
            <a:xfrm rot="-1747851">
              <a:off x="4555903" y="852702"/>
              <a:ext cx="1429783" cy="81089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 rot="-1747851">
              <a:off x="4632590" y="874502"/>
              <a:ext cx="1429783" cy="81089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13"/>
          <p:cNvGrpSpPr/>
          <p:nvPr/>
        </p:nvGrpSpPr>
        <p:grpSpPr>
          <a:xfrm>
            <a:off x="4527609" y="3350492"/>
            <a:ext cx="1656980" cy="1337813"/>
            <a:chOff x="4527609" y="3350492"/>
            <a:chExt cx="1656980" cy="1337813"/>
          </a:xfrm>
        </p:grpSpPr>
        <p:sp>
          <p:nvSpPr>
            <p:cNvPr id="194" name="Google Shape;194;p13"/>
            <p:cNvSpPr/>
            <p:nvPr/>
          </p:nvSpPr>
          <p:spPr>
            <a:xfrm rot="1246280">
              <a:off x="4624921" y="3577646"/>
              <a:ext cx="1429642" cy="81081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 rot="1246280">
              <a:off x="4657635" y="3650341"/>
              <a:ext cx="1429642" cy="81081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13"/>
          <p:cNvSpPr txBox="1"/>
          <p:nvPr/>
        </p:nvSpPr>
        <p:spPr>
          <a:xfrm rot="5400000">
            <a:off x="-344125" y="4579075"/>
            <a:ext cx="933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accent5"/>
                </a:solidFill>
                <a:latin typeface="Economica"/>
                <a:ea typeface="Economica"/>
                <a:cs typeface="Economica"/>
                <a:sym typeface="Economic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@DrCDMendoza</a:t>
            </a:r>
            <a:endParaRPr b="1" sz="11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&amp; Effect 2">
  <p:cSld name="CUSTOM_6_1">
    <p:bg>
      <p:bgPr>
        <a:solidFill>
          <a:schemeClr val="dk2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/>
          <p:nvPr/>
        </p:nvSpPr>
        <p:spPr>
          <a:xfrm>
            <a:off x="5130825" y="186675"/>
            <a:ext cx="3894900" cy="555000"/>
          </a:xfrm>
          <a:prstGeom prst="ellipseRibbon2">
            <a:avLst>
              <a:gd fmla="val 25000" name="adj1"/>
              <a:gd fmla="val 83238" name="adj2"/>
              <a:gd fmla="val 12500" name="adj3"/>
            </a:avLst>
          </a:prstGeom>
          <a:solidFill>
            <a:schemeClr val="accent5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7620000" dist="76200">
              <a:schemeClr val="accent2">
                <a:alpha val="5299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Impact"/>
                <a:ea typeface="Impact"/>
                <a:cs typeface="Impact"/>
                <a:sym typeface="Impact"/>
              </a:rPr>
              <a:t>Cause &amp; Effect</a:t>
            </a:r>
            <a:endParaRPr sz="23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9" name="Google Shape;199;p14"/>
          <p:cNvSpPr/>
          <p:nvPr/>
        </p:nvSpPr>
        <p:spPr>
          <a:xfrm>
            <a:off x="5168400" y="1209375"/>
            <a:ext cx="3818700" cy="379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5317800" y="2084400"/>
            <a:ext cx="3574800" cy="28173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5317800" y="1322400"/>
            <a:ext cx="3574800" cy="6234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Impact"/>
                <a:ea typeface="Impact"/>
                <a:cs typeface="Impact"/>
                <a:sym typeface="Impact"/>
              </a:rPr>
              <a:t>EFFECT</a:t>
            </a:r>
            <a:endParaRPr sz="31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2" name="Google Shape;202;p14"/>
          <p:cNvSpPr txBox="1"/>
          <p:nvPr>
            <p:ph idx="1" type="body"/>
          </p:nvPr>
        </p:nvSpPr>
        <p:spPr>
          <a:xfrm>
            <a:off x="5488550" y="2233800"/>
            <a:ext cx="3286800" cy="25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3" name="Google Shape;203;p14"/>
          <p:cNvSpPr/>
          <p:nvPr/>
        </p:nvSpPr>
        <p:spPr>
          <a:xfrm>
            <a:off x="219425" y="3611175"/>
            <a:ext cx="23340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"/>
          <p:cNvSpPr/>
          <p:nvPr/>
        </p:nvSpPr>
        <p:spPr>
          <a:xfrm>
            <a:off x="308675" y="3701475"/>
            <a:ext cx="2155500" cy="12165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261150" y="1853775"/>
            <a:ext cx="23340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219425" y="186675"/>
            <a:ext cx="23340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739800" y="3640175"/>
            <a:ext cx="1376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CAUSE</a:t>
            </a: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 #3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350400" y="1944075"/>
            <a:ext cx="2155500" cy="12165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308675" y="276975"/>
            <a:ext cx="2155500" cy="12165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781525" y="1859975"/>
            <a:ext cx="1376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CAUSE</a:t>
            </a: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 #2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698075" y="186675"/>
            <a:ext cx="1376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CAUSE</a:t>
            </a: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 #1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12" name="Google Shape;212;p14"/>
          <p:cNvSpPr txBox="1"/>
          <p:nvPr>
            <p:ph idx="2" type="body"/>
          </p:nvPr>
        </p:nvSpPr>
        <p:spPr>
          <a:xfrm>
            <a:off x="398325" y="4059350"/>
            <a:ext cx="2006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3" name="Google Shape;213;p14"/>
          <p:cNvSpPr txBox="1"/>
          <p:nvPr>
            <p:ph idx="3" type="body"/>
          </p:nvPr>
        </p:nvSpPr>
        <p:spPr>
          <a:xfrm>
            <a:off x="425100" y="2303525"/>
            <a:ext cx="2006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4" name="Google Shape;214;p14"/>
          <p:cNvSpPr txBox="1"/>
          <p:nvPr>
            <p:ph idx="4" type="body"/>
          </p:nvPr>
        </p:nvSpPr>
        <p:spPr>
          <a:xfrm>
            <a:off x="383375" y="570850"/>
            <a:ext cx="2006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15" name="Google Shape;215;p14"/>
          <p:cNvGrpSpPr/>
          <p:nvPr/>
        </p:nvGrpSpPr>
        <p:grpSpPr>
          <a:xfrm>
            <a:off x="2859700" y="2138113"/>
            <a:ext cx="1486175" cy="867275"/>
            <a:chOff x="2859700" y="2138113"/>
            <a:chExt cx="1486175" cy="867275"/>
          </a:xfrm>
        </p:grpSpPr>
        <p:sp>
          <p:nvSpPr>
            <p:cNvPr id="216" name="Google Shape;216;p14"/>
            <p:cNvSpPr/>
            <p:nvPr/>
          </p:nvSpPr>
          <p:spPr>
            <a:xfrm>
              <a:off x="2859700" y="2138113"/>
              <a:ext cx="1429800" cy="810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916075" y="2194488"/>
              <a:ext cx="1429800" cy="810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14"/>
          <p:cNvGrpSpPr/>
          <p:nvPr/>
        </p:nvGrpSpPr>
        <p:grpSpPr>
          <a:xfrm>
            <a:off x="2742459" y="3668313"/>
            <a:ext cx="1720652" cy="1437158"/>
            <a:chOff x="2742459" y="3668313"/>
            <a:chExt cx="1720652" cy="1437158"/>
          </a:xfrm>
        </p:grpSpPr>
        <p:sp>
          <p:nvSpPr>
            <p:cNvPr id="219" name="Google Shape;219;p14"/>
            <p:cNvSpPr/>
            <p:nvPr/>
          </p:nvSpPr>
          <p:spPr>
            <a:xfrm rot="-1797272">
              <a:off x="2849408" y="3971105"/>
              <a:ext cx="1429764" cy="81088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rot="-1797272">
              <a:off x="2926399" y="3991800"/>
              <a:ext cx="1429764" cy="81088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14"/>
          <p:cNvGrpSpPr/>
          <p:nvPr/>
        </p:nvGrpSpPr>
        <p:grpSpPr>
          <a:xfrm>
            <a:off x="2771067" y="129796"/>
            <a:ext cx="1663460" cy="1499311"/>
            <a:chOff x="2771067" y="129796"/>
            <a:chExt cx="1663460" cy="1499311"/>
          </a:xfrm>
        </p:grpSpPr>
        <p:sp>
          <p:nvSpPr>
            <p:cNvPr id="222" name="Google Shape;222;p14"/>
            <p:cNvSpPr/>
            <p:nvPr/>
          </p:nvSpPr>
          <p:spPr>
            <a:xfrm rot="1821796">
              <a:off x="2877940" y="435503"/>
              <a:ext cx="1429572" cy="81077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 rot="1821796">
              <a:off x="2898083" y="512629"/>
              <a:ext cx="1429572" cy="81077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14"/>
          <p:cNvSpPr txBox="1"/>
          <p:nvPr/>
        </p:nvSpPr>
        <p:spPr>
          <a:xfrm rot="5400000">
            <a:off x="-344125" y="4579075"/>
            <a:ext cx="933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accent5"/>
                </a:solidFill>
                <a:latin typeface="Economica"/>
                <a:ea typeface="Economica"/>
                <a:cs typeface="Economica"/>
                <a:sym typeface="Economic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@DrCDMendoza</a:t>
            </a:r>
            <a:endParaRPr b="1" sz="11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&amp; Effect: PROBLEM">
  <p:cSld name="CUSTOM_7">
    <p:bg>
      <p:bgPr>
        <a:solidFill>
          <a:schemeClr val="dk2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/>
          <p:nvPr/>
        </p:nvSpPr>
        <p:spPr>
          <a:xfrm>
            <a:off x="219425" y="3611175"/>
            <a:ext cx="17964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288114" y="3701475"/>
            <a:ext cx="1659000" cy="12165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251538" y="1853775"/>
            <a:ext cx="17964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"/>
          <p:cNvSpPr/>
          <p:nvPr/>
        </p:nvSpPr>
        <p:spPr>
          <a:xfrm>
            <a:off x="219425" y="186675"/>
            <a:ext cx="17964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619920" y="3640175"/>
            <a:ext cx="10596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CAUSE #3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320227" y="1944075"/>
            <a:ext cx="1659000" cy="12165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288114" y="276975"/>
            <a:ext cx="1659000" cy="12165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652033" y="1859975"/>
            <a:ext cx="10596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CAUSE</a:t>
            </a: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 #2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587808" y="186675"/>
            <a:ext cx="10596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CAUSE #1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35" name="Google Shape;235;p15"/>
          <p:cNvSpPr txBox="1"/>
          <p:nvPr>
            <p:ph idx="1" type="body"/>
          </p:nvPr>
        </p:nvSpPr>
        <p:spPr>
          <a:xfrm>
            <a:off x="357111" y="4059350"/>
            <a:ext cx="1544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6" name="Google Shape;236;p15"/>
          <p:cNvSpPr txBox="1"/>
          <p:nvPr>
            <p:ph idx="2" type="body"/>
          </p:nvPr>
        </p:nvSpPr>
        <p:spPr>
          <a:xfrm>
            <a:off x="377718" y="2303525"/>
            <a:ext cx="1544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7" name="Google Shape;237;p15"/>
          <p:cNvSpPr txBox="1"/>
          <p:nvPr>
            <p:ph idx="3" type="body"/>
          </p:nvPr>
        </p:nvSpPr>
        <p:spPr>
          <a:xfrm>
            <a:off x="345606" y="570850"/>
            <a:ext cx="1544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8" name="Google Shape;238;p15"/>
          <p:cNvSpPr/>
          <p:nvPr/>
        </p:nvSpPr>
        <p:spPr>
          <a:xfrm>
            <a:off x="2624550" y="88150"/>
            <a:ext cx="3894900" cy="555000"/>
          </a:xfrm>
          <a:prstGeom prst="ellipseRibbon2">
            <a:avLst>
              <a:gd fmla="val 25000" name="adj1"/>
              <a:gd fmla="val 83238" name="adj2"/>
              <a:gd fmla="val 12500" name="adj3"/>
            </a:avLst>
          </a:prstGeom>
          <a:solidFill>
            <a:schemeClr val="accent5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7620000" dist="76200">
              <a:schemeClr val="accent1">
                <a:alpha val="5299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Impact"/>
                <a:ea typeface="Impact"/>
                <a:cs typeface="Impact"/>
                <a:sym typeface="Impact"/>
              </a:rPr>
              <a:t>Cause &amp; Effect</a:t>
            </a:r>
            <a:endParaRPr sz="23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7196875" y="3621825"/>
            <a:ext cx="17655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"/>
          <p:cNvSpPr/>
          <p:nvPr/>
        </p:nvSpPr>
        <p:spPr>
          <a:xfrm>
            <a:off x="7264383" y="3712125"/>
            <a:ext cx="1630500" cy="12165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7196875" y="1873200"/>
            <a:ext cx="17655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5"/>
          <p:cNvSpPr/>
          <p:nvPr/>
        </p:nvSpPr>
        <p:spPr>
          <a:xfrm>
            <a:off x="7196875" y="191725"/>
            <a:ext cx="17655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7590484" y="3650825"/>
            <a:ext cx="1041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Effect #3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7264383" y="1963500"/>
            <a:ext cx="1630500" cy="12165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7264383" y="282025"/>
            <a:ext cx="1630500" cy="12165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7590484" y="1879400"/>
            <a:ext cx="1041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Effect #2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47" name="Google Shape;247;p15"/>
          <p:cNvSpPr txBox="1"/>
          <p:nvPr/>
        </p:nvSpPr>
        <p:spPr>
          <a:xfrm>
            <a:off x="7558923" y="191725"/>
            <a:ext cx="1041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Effect #1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48" name="Google Shape;248;p15"/>
          <p:cNvSpPr txBox="1"/>
          <p:nvPr>
            <p:ph idx="4" type="body"/>
          </p:nvPr>
        </p:nvSpPr>
        <p:spPr>
          <a:xfrm>
            <a:off x="7332194" y="4070000"/>
            <a:ext cx="15174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9" name="Google Shape;249;p15"/>
          <p:cNvSpPr txBox="1"/>
          <p:nvPr>
            <p:ph idx="5" type="body"/>
          </p:nvPr>
        </p:nvSpPr>
        <p:spPr>
          <a:xfrm>
            <a:off x="7320886" y="2322950"/>
            <a:ext cx="15174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0" name="Google Shape;250;p15"/>
          <p:cNvSpPr txBox="1"/>
          <p:nvPr>
            <p:ph idx="6" type="body"/>
          </p:nvPr>
        </p:nvSpPr>
        <p:spPr>
          <a:xfrm>
            <a:off x="7332194" y="652275"/>
            <a:ext cx="15174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1" name="Google Shape;251;p15"/>
          <p:cNvSpPr/>
          <p:nvPr/>
        </p:nvSpPr>
        <p:spPr>
          <a:xfrm>
            <a:off x="2650000" y="879325"/>
            <a:ext cx="3818700" cy="412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5"/>
          <p:cNvSpPr/>
          <p:nvPr/>
        </p:nvSpPr>
        <p:spPr>
          <a:xfrm>
            <a:off x="2742400" y="1830375"/>
            <a:ext cx="3631800" cy="30621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5"/>
          <p:cNvSpPr/>
          <p:nvPr/>
        </p:nvSpPr>
        <p:spPr>
          <a:xfrm>
            <a:off x="2742313" y="1002175"/>
            <a:ext cx="3631800" cy="6777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Impact"/>
                <a:ea typeface="Impact"/>
                <a:cs typeface="Impact"/>
                <a:sym typeface="Impact"/>
              </a:rPr>
              <a:t>PROBLEM</a:t>
            </a:r>
            <a:endParaRPr sz="31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4" name="Google Shape;254;p15"/>
          <p:cNvSpPr txBox="1"/>
          <p:nvPr>
            <p:ph idx="7" type="body"/>
          </p:nvPr>
        </p:nvSpPr>
        <p:spPr>
          <a:xfrm>
            <a:off x="2970150" y="1992752"/>
            <a:ext cx="3286800" cy="27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55" name="Google Shape;255;p15"/>
          <p:cNvCxnSpPr/>
          <p:nvPr/>
        </p:nvCxnSpPr>
        <p:spPr>
          <a:xfrm>
            <a:off x="2092025" y="885225"/>
            <a:ext cx="497700" cy="3759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15"/>
          <p:cNvCxnSpPr/>
          <p:nvPr/>
        </p:nvCxnSpPr>
        <p:spPr>
          <a:xfrm flipH="1" rot="10800000">
            <a:off x="2092025" y="4024725"/>
            <a:ext cx="507600" cy="2850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15"/>
          <p:cNvCxnSpPr/>
          <p:nvPr/>
        </p:nvCxnSpPr>
        <p:spPr>
          <a:xfrm flipH="1" rot="10800000">
            <a:off x="2095175" y="2537225"/>
            <a:ext cx="533400" cy="57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15"/>
          <p:cNvCxnSpPr/>
          <p:nvPr/>
        </p:nvCxnSpPr>
        <p:spPr>
          <a:xfrm flipH="1" rot="10800000">
            <a:off x="6566088" y="2622450"/>
            <a:ext cx="533400" cy="57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15"/>
          <p:cNvCxnSpPr/>
          <p:nvPr/>
        </p:nvCxnSpPr>
        <p:spPr>
          <a:xfrm flipH="1" rot="10800000">
            <a:off x="6612738" y="817900"/>
            <a:ext cx="507600" cy="2850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15"/>
          <p:cNvCxnSpPr/>
          <p:nvPr/>
        </p:nvCxnSpPr>
        <p:spPr>
          <a:xfrm>
            <a:off x="6583938" y="3979275"/>
            <a:ext cx="497700" cy="3759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15"/>
          <p:cNvSpPr txBox="1"/>
          <p:nvPr/>
        </p:nvSpPr>
        <p:spPr>
          <a:xfrm rot="5400000">
            <a:off x="-344125" y="4579075"/>
            <a:ext cx="933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accent5"/>
                </a:solidFill>
                <a:latin typeface="Economica"/>
                <a:ea typeface="Economica"/>
                <a:cs typeface="Economica"/>
                <a:sym typeface="Economic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@DrCDMendoza</a:t>
            </a:r>
            <a:endParaRPr b="1" sz="11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&amp; Effect: EVENT">
  <p:cSld name="CUSTOM_7_1">
    <p:bg>
      <p:bgPr>
        <a:solidFill>
          <a:schemeClr val="dk2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"/>
          <p:cNvSpPr/>
          <p:nvPr/>
        </p:nvSpPr>
        <p:spPr>
          <a:xfrm>
            <a:off x="219425" y="3611175"/>
            <a:ext cx="17964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8" rotWithShape="0" algn="bl" dir="8040000" dist="1333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"/>
          <p:cNvSpPr/>
          <p:nvPr/>
        </p:nvSpPr>
        <p:spPr>
          <a:xfrm>
            <a:off x="288114" y="3701475"/>
            <a:ext cx="1659000" cy="12165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5" name="Google Shape;265;p16"/>
          <p:cNvSpPr/>
          <p:nvPr/>
        </p:nvSpPr>
        <p:spPr>
          <a:xfrm>
            <a:off x="251538" y="1853775"/>
            <a:ext cx="17964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8280000" dist="952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219425" y="186675"/>
            <a:ext cx="17964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8280000" dist="952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6"/>
          <p:cNvSpPr txBox="1"/>
          <p:nvPr/>
        </p:nvSpPr>
        <p:spPr>
          <a:xfrm>
            <a:off x="619920" y="3640175"/>
            <a:ext cx="10596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CAUSE #3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68" name="Google Shape;268;p16"/>
          <p:cNvSpPr/>
          <p:nvPr/>
        </p:nvSpPr>
        <p:spPr>
          <a:xfrm>
            <a:off x="320227" y="1944075"/>
            <a:ext cx="1659000" cy="12165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288114" y="276975"/>
            <a:ext cx="1659000" cy="12165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652033" y="1859975"/>
            <a:ext cx="10596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CAUSE</a:t>
            </a: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 #2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587808" y="186675"/>
            <a:ext cx="10596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CAUSE #1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72" name="Google Shape;272;p16"/>
          <p:cNvSpPr txBox="1"/>
          <p:nvPr>
            <p:ph idx="1" type="body"/>
          </p:nvPr>
        </p:nvSpPr>
        <p:spPr>
          <a:xfrm>
            <a:off x="357111" y="4059350"/>
            <a:ext cx="1544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3" name="Google Shape;273;p16"/>
          <p:cNvSpPr txBox="1"/>
          <p:nvPr>
            <p:ph idx="2" type="body"/>
          </p:nvPr>
        </p:nvSpPr>
        <p:spPr>
          <a:xfrm>
            <a:off x="377718" y="2303525"/>
            <a:ext cx="1544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4" name="Google Shape;274;p16"/>
          <p:cNvSpPr txBox="1"/>
          <p:nvPr>
            <p:ph idx="3" type="body"/>
          </p:nvPr>
        </p:nvSpPr>
        <p:spPr>
          <a:xfrm>
            <a:off x="345606" y="570850"/>
            <a:ext cx="1544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5" name="Google Shape;275;p16"/>
          <p:cNvSpPr/>
          <p:nvPr/>
        </p:nvSpPr>
        <p:spPr>
          <a:xfrm>
            <a:off x="2624550" y="88150"/>
            <a:ext cx="3894900" cy="555000"/>
          </a:xfrm>
          <a:prstGeom prst="ellipseRibbon2">
            <a:avLst>
              <a:gd fmla="val 25000" name="adj1"/>
              <a:gd fmla="val 83238" name="adj2"/>
              <a:gd fmla="val 12500" name="adj3"/>
            </a:avLst>
          </a:prstGeom>
          <a:solidFill>
            <a:schemeClr val="accen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7620000" dist="76200">
              <a:schemeClr val="accent5">
                <a:alpha val="5299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Impact"/>
                <a:ea typeface="Impact"/>
                <a:cs typeface="Impact"/>
                <a:sym typeface="Impact"/>
              </a:rPr>
              <a:t>Cause &amp; Effect</a:t>
            </a:r>
            <a:endParaRPr sz="23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7196875" y="3621825"/>
            <a:ext cx="17655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6"/>
          <p:cNvSpPr/>
          <p:nvPr/>
        </p:nvSpPr>
        <p:spPr>
          <a:xfrm>
            <a:off x="7264383" y="3712125"/>
            <a:ext cx="1630500" cy="12165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8" name="Google Shape;278;p16"/>
          <p:cNvSpPr/>
          <p:nvPr/>
        </p:nvSpPr>
        <p:spPr>
          <a:xfrm>
            <a:off x="7196875" y="1873200"/>
            <a:ext cx="17655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"/>
          <p:cNvSpPr/>
          <p:nvPr/>
        </p:nvSpPr>
        <p:spPr>
          <a:xfrm>
            <a:off x="7196875" y="191725"/>
            <a:ext cx="1765500" cy="139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6"/>
          <p:cNvSpPr txBox="1"/>
          <p:nvPr/>
        </p:nvSpPr>
        <p:spPr>
          <a:xfrm>
            <a:off x="7590484" y="3650825"/>
            <a:ext cx="1041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Effect #3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81" name="Google Shape;281;p16"/>
          <p:cNvSpPr/>
          <p:nvPr/>
        </p:nvSpPr>
        <p:spPr>
          <a:xfrm>
            <a:off x="7264383" y="1963500"/>
            <a:ext cx="1630500" cy="12165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7264383" y="282025"/>
            <a:ext cx="1630500" cy="12165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7590484" y="1879400"/>
            <a:ext cx="1041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Effect #2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7558923" y="191725"/>
            <a:ext cx="1041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conomica"/>
                <a:ea typeface="Economica"/>
                <a:cs typeface="Economica"/>
                <a:sym typeface="Economica"/>
              </a:rPr>
              <a:t>Effect #1</a:t>
            </a:r>
            <a:endParaRPr b="1"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85" name="Google Shape;285;p16"/>
          <p:cNvSpPr txBox="1"/>
          <p:nvPr>
            <p:ph idx="4" type="body"/>
          </p:nvPr>
        </p:nvSpPr>
        <p:spPr>
          <a:xfrm>
            <a:off x="7332194" y="4070000"/>
            <a:ext cx="15174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6" name="Google Shape;286;p16"/>
          <p:cNvSpPr txBox="1"/>
          <p:nvPr>
            <p:ph idx="5" type="body"/>
          </p:nvPr>
        </p:nvSpPr>
        <p:spPr>
          <a:xfrm>
            <a:off x="7320886" y="2322950"/>
            <a:ext cx="15174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7" name="Google Shape;287;p16"/>
          <p:cNvSpPr txBox="1"/>
          <p:nvPr>
            <p:ph idx="6" type="body"/>
          </p:nvPr>
        </p:nvSpPr>
        <p:spPr>
          <a:xfrm>
            <a:off x="7332194" y="652275"/>
            <a:ext cx="15174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8" name="Google Shape;288;p16"/>
          <p:cNvSpPr/>
          <p:nvPr/>
        </p:nvSpPr>
        <p:spPr>
          <a:xfrm>
            <a:off x="2650000" y="879325"/>
            <a:ext cx="3818700" cy="412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2742400" y="1830375"/>
            <a:ext cx="3631800" cy="30621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6"/>
          <p:cNvSpPr/>
          <p:nvPr/>
        </p:nvSpPr>
        <p:spPr>
          <a:xfrm>
            <a:off x="2742313" y="1002175"/>
            <a:ext cx="3631800" cy="6777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Impact"/>
                <a:ea typeface="Impact"/>
                <a:cs typeface="Impact"/>
                <a:sym typeface="Impact"/>
              </a:rPr>
              <a:t>EVENT</a:t>
            </a:r>
            <a:endParaRPr sz="31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1" name="Google Shape;291;p16"/>
          <p:cNvSpPr txBox="1"/>
          <p:nvPr>
            <p:ph idx="7" type="body"/>
          </p:nvPr>
        </p:nvSpPr>
        <p:spPr>
          <a:xfrm>
            <a:off x="2874575" y="1992750"/>
            <a:ext cx="3382500" cy="27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92" name="Google Shape;292;p16"/>
          <p:cNvCxnSpPr/>
          <p:nvPr/>
        </p:nvCxnSpPr>
        <p:spPr>
          <a:xfrm>
            <a:off x="2092025" y="885225"/>
            <a:ext cx="497700" cy="375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93" name="Google Shape;293;p16"/>
          <p:cNvCxnSpPr/>
          <p:nvPr/>
        </p:nvCxnSpPr>
        <p:spPr>
          <a:xfrm flipH="1" rot="10800000">
            <a:off x="2092025" y="4024725"/>
            <a:ext cx="507600" cy="285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94" name="Google Shape;294;p16"/>
          <p:cNvCxnSpPr/>
          <p:nvPr/>
        </p:nvCxnSpPr>
        <p:spPr>
          <a:xfrm flipH="1" rot="10800000">
            <a:off x="2095175" y="2537225"/>
            <a:ext cx="533400" cy="57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95" name="Google Shape;295;p16"/>
          <p:cNvCxnSpPr/>
          <p:nvPr/>
        </p:nvCxnSpPr>
        <p:spPr>
          <a:xfrm flipH="1" rot="10800000">
            <a:off x="6566088" y="2622450"/>
            <a:ext cx="533400" cy="57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16"/>
          <p:cNvCxnSpPr/>
          <p:nvPr/>
        </p:nvCxnSpPr>
        <p:spPr>
          <a:xfrm flipH="1" rot="10800000">
            <a:off x="6612738" y="817900"/>
            <a:ext cx="507600" cy="285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7" name="Google Shape;297;p16"/>
          <p:cNvCxnSpPr/>
          <p:nvPr/>
        </p:nvCxnSpPr>
        <p:spPr>
          <a:xfrm>
            <a:off x="6583938" y="3979275"/>
            <a:ext cx="497700" cy="375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8" name="Google Shape;298;p16"/>
          <p:cNvSpPr txBox="1"/>
          <p:nvPr/>
        </p:nvSpPr>
        <p:spPr>
          <a:xfrm rot="5400000">
            <a:off x="-344125" y="4579075"/>
            <a:ext cx="933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accent5"/>
                </a:solidFill>
                <a:latin typeface="Economica"/>
                <a:ea typeface="Economica"/>
                <a:cs typeface="Economica"/>
                <a:sym typeface="Economic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@DrCDMendoza</a:t>
            </a:r>
            <a:endParaRPr b="1" sz="11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| False [WORD]">
  <p:cSld name="CUSTOM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-14150"/>
            <a:ext cx="45591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4567125" y="-14150"/>
            <a:ext cx="45591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694950" y="24825"/>
            <a:ext cx="31692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TRUE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5262075" y="24825"/>
            <a:ext cx="31692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FALSE</a:t>
            </a:r>
            <a:endParaRPr sz="3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3629100" y="311950"/>
            <a:ext cx="1885800" cy="371700"/>
          </a:xfrm>
          <a:prstGeom prst="rect">
            <a:avLst/>
          </a:prstGeom>
          <a:solidFill>
            <a:srgbClr val="E6B8AF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2" type="subTitle"/>
          </p:nvPr>
        </p:nvSpPr>
        <p:spPr>
          <a:xfrm>
            <a:off x="3629100" y="4532200"/>
            <a:ext cx="1885800" cy="371700"/>
          </a:xfrm>
          <a:prstGeom prst="rect">
            <a:avLst/>
          </a:prstGeom>
          <a:solidFill>
            <a:srgbClr val="F4CCCC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3" type="subTitle"/>
          </p:nvPr>
        </p:nvSpPr>
        <p:spPr>
          <a:xfrm>
            <a:off x="3629100" y="762650"/>
            <a:ext cx="1885800" cy="3717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4" type="subTitle"/>
          </p:nvPr>
        </p:nvSpPr>
        <p:spPr>
          <a:xfrm>
            <a:off x="3629100" y="4052775"/>
            <a:ext cx="1885800" cy="371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5" type="subTitle"/>
          </p:nvPr>
        </p:nvSpPr>
        <p:spPr>
          <a:xfrm>
            <a:off x="3629100" y="1213350"/>
            <a:ext cx="1885800" cy="3717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6" type="subTitle"/>
          </p:nvPr>
        </p:nvSpPr>
        <p:spPr>
          <a:xfrm>
            <a:off x="3629100" y="3573338"/>
            <a:ext cx="1885800" cy="371700"/>
          </a:xfrm>
          <a:prstGeom prst="rect">
            <a:avLst/>
          </a:prstGeom>
          <a:solidFill>
            <a:srgbClr val="D0E0E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7" type="subTitle"/>
          </p:nvPr>
        </p:nvSpPr>
        <p:spPr>
          <a:xfrm>
            <a:off x="3629100" y="1664050"/>
            <a:ext cx="1885800" cy="3717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8" type="subTitle"/>
          </p:nvPr>
        </p:nvSpPr>
        <p:spPr>
          <a:xfrm>
            <a:off x="3629100" y="3093925"/>
            <a:ext cx="1885800" cy="3717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9" type="subTitle"/>
          </p:nvPr>
        </p:nvSpPr>
        <p:spPr>
          <a:xfrm>
            <a:off x="3629100" y="2135063"/>
            <a:ext cx="1885800" cy="3717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3" type="subTitle"/>
          </p:nvPr>
        </p:nvSpPr>
        <p:spPr>
          <a:xfrm>
            <a:off x="3629100" y="2614488"/>
            <a:ext cx="1885800" cy="371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/>
        </p:nvSpPr>
        <p:spPr>
          <a:xfrm rot="5400000">
            <a:off x="-457200" y="4608875"/>
            <a:ext cx="11889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1155CC"/>
                </a:solidFill>
                <a:latin typeface="Economica"/>
                <a:ea typeface="Economica"/>
                <a:cs typeface="Economica"/>
                <a:sym typeface="Economic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@historysandoval</a:t>
            </a:r>
            <a:endParaRPr b="1" sz="1100">
              <a:solidFill>
                <a:srgbClr val="1155C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| False [STATEMENT]">
  <p:cSld name="CUSTOM_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0" y="-14150"/>
            <a:ext cx="45591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4567125" y="-14150"/>
            <a:ext cx="45591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 txBox="1"/>
          <p:nvPr/>
        </p:nvSpPr>
        <p:spPr>
          <a:xfrm>
            <a:off x="694950" y="24825"/>
            <a:ext cx="31692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TRUE</a:t>
            </a:r>
            <a:endParaRPr sz="3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5262075" y="24825"/>
            <a:ext cx="31692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FALSE</a:t>
            </a:r>
            <a:endParaRPr sz="3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0" name="Google Shape;50;p5"/>
          <p:cNvSpPr txBox="1"/>
          <p:nvPr>
            <p:ph idx="1" type="subTitle"/>
          </p:nvPr>
        </p:nvSpPr>
        <p:spPr>
          <a:xfrm>
            <a:off x="-980025" y="3860400"/>
            <a:ext cx="1885800" cy="694800"/>
          </a:xfrm>
          <a:prstGeom prst="rect">
            <a:avLst/>
          </a:prstGeom>
          <a:solidFill>
            <a:srgbClr val="F4CCCC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2" type="subTitle"/>
          </p:nvPr>
        </p:nvSpPr>
        <p:spPr>
          <a:xfrm>
            <a:off x="-980025" y="3018475"/>
            <a:ext cx="1885800" cy="6948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3" type="subTitle"/>
          </p:nvPr>
        </p:nvSpPr>
        <p:spPr>
          <a:xfrm>
            <a:off x="-980025" y="2176560"/>
            <a:ext cx="1885800" cy="694800"/>
          </a:xfrm>
          <a:prstGeom prst="rect">
            <a:avLst/>
          </a:prstGeom>
          <a:solidFill>
            <a:srgbClr val="D0E0E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4" type="subTitle"/>
          </p:nvPr>
        </p:nvSpPr>
        <p:spPr>
          <a:xfrm>
            <a:off x="-980025" y="1334625"/>
            <a:ext cx="1885800" cy="6948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5" type="subTitle"/>
          </p:nvPr>
        </p:nvSpPr>
        <p:spPr>
          <a:xfrm>
            <a:off x="-980025" y="492712"/>
            <a:ext cx="1885800" cy="6948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6" type="subTitle"/>
          </p:nvPr>
        </p:nvSpPr>
        <p:spPr>
          <a:xfrm>
            <a:off x="8438600" y="492700"/>
            <a:ext cx="1885800" cy="694800"/>
          </a:xfrm>
          <a:prstGeom prst="rect">
            <a:avLst/>
          </a:prstGeom>
          <a:solidFill>
            <a:srgbClr val="E6B8AF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7" type="subTitle"/>
          </p:nvPr>
        </p:nvSpPr>
        <p:spPr>
          <a:xfrm>
            <a:off x="8438600" y="1334625"/>
            <a:ext cx="1885800" cy="6948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8" type="subTitle"/>
          </p:nvPr>
        </p:nvSpPr>
        <p:spPr>
          <a:xfrm>
            <a:off x="8438600" y="2176550"/>
            <a:ext cx="1885800" cy="6948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9" type="subTitle"/>
          </p:nvPr>
        </p:nvSpPr>
        <p:spPr>
          <a:xfrm>
            <a:off x="8438600" y="3018475"/>
            <a:ext cx="1885800" cy="6948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3" type="subTitle"/>
          </p:nvPr>
        </p:nvSpPr>
        <p:spPr>
          <a:xfrm>
            <a:off x="8438600" y="3860400"/>
            <a:ext cx="1885800" cy="6948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ocabulary">
  <p:cSld name="CUSTOM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6"/>
          <p:cNvGraphicFramePr/>
          <p:nvPr/>
        </p:nvGraphicFramePr>
        <p:xfrm>
          <a:off x="0" y="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{BE945ED0-69F7-4237-9CEA-4C191A86EC6D}</a:tableStyleId>
              </a:tblPr>
              <a:tblGrid>
                <a:gridCol w="4572000"/>
                <a:gridCol w="4572000"/>
              </a:tblGrid>
              <a:tr h="262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Impact"/>
                          <a:ea typeface="Impact"/>
                          <a:cs typeface="Impact"/>
                          <a:sym typeface="Impact"/>
                        </a:rPr>
                        <a:t>Definition</a:t>
                      </a:r>
                      <a:endParaRPr sz="22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Example/Synonym</a:t>
                      </a:r>
                      <a:endParaRPr sz="1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252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Antonym</a:t>
                      </a:r>
                      <a:endParaRPr sz="1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Image</a:t>
                      </a:r>
                      <a:endParaRPr sz="1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62" name="Google Shape;62;p6"/>
          <p:cNvSpPr/>
          <p:nvPr/>
        </p:nvSpPr>
        <p:spPr>
          <a:xfrm>
            <a:off x="3120150" y="2314150"/>
            <a:ext cx="2903700" cy="62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762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WORD</a:t>
            </a:r>
            <a:r>
              <a:rPr lang="en" sz="2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: </a:t>
            </a:r>
            <a:endParaRPr sz="2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158525" y="481625"/>
            <a:ext cx="42228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2" type="body"/>
          </p:nvPr>
        </p:nvSpPr>
        <p:spPr>
          <a:xfrm>
            <a:off x="4808175" y="481625"/>
            <a:ext cx="42228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3" type="body"/>
          </p:nvPr>
        </p:nvSpPr>
        <p:spPr>
          <a:xfrm>
            <a:off x="158525" y="3174775"/>
            <a:ext cx="42228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4" type="body"/>
          </p:nvPr>
        </p:nvSpPr>
        <p:spPr>
          <a:xfrm>
            <a:off x="4040400" y="2415400"/>
            <a:ext cx="18747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b="1" sz="20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6"/>
          <p:cNvSpPr txBox="1"/>
          <p:nvPr/>
        </p:nvSpPr>
        <p:spPr>
          <a:xfrm rot="5400000">
            <a:off x="-324300" y="4579075"/>
            <a:ext cx="933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1155CC"/>
                </a:solidFill>
                <a:latin typeface="Economica"/>
                <a:ea typeface="Economica"/>
                <a:cs typeface="Economica"/>
                <a:sym typeface="Economic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@DrCDMendoza</a:t>
            </a:r>
            <a:endParaRPr b="1" sz="1100" u="sng">
              <a:solidFill>
                <a:srgbClr val="1155CC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Idea &amp; Details">
  <p:cSld name="CUSTOM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oogle Shape;69;p7"/>
          <p:cNvGraphicFramePr/>
          <p:nvPr/>
        </p:nvGraphicFramePr>
        <p:xfrm>
          <a:off x="0" y="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{BE945ED0-69F7-4237-9CEA-4C191A86EC6D}</a:tableStyleId>
              </a:tblPr>
              <a:tblGrid>
                <a:gridCol w="4572000"/>
                <a:gridCol w="4572000"/>
              </a:tblGrid>
              <a:tr h="262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Impact"/>
                          <a:ea typeface="Impact"/>
                          <a:cs typeface="Impact"/>
                          <a:sym typeface="Impact"/>
                        </a:rPr>
                        <a:t>Supporting Detail</a:t>
                      </a:r>
                      <a:endParaRPr sz="22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Supporting Detail</a:t>
                      </a:r>
                      <a:endParaRPr sz="1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52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Supporting Detail</a:t>
                      </a:r>
                      <a:endParaRPr sz="1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Supporting Detail</a:t>
                      </a:r>
                      <a:endParaRPr sz="14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0" name="Google Shape;70;p7"/>
          <p:cNvSpPr/>
          <p:nvPr/>
        </p:nvSpPr>
        <p:spPr>
          <a:xfrm>
            <a:off x="2702725" y="2012100"/>
            <a:ext cx="3476100" cy="1271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762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1" name="Google Shape;71;p7"/>
          <p:cNvSpPr txBox="1"/>
          <p:nvPr>
            <p:ph idx="1" type="body"/>
          </p:nvPr>
        </p:nvSpPr>
        <p:spPr>
          <a:xfrm>
            <a:off x="178325" y="481625"/>
            <a:ext cx="41832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2" type="body"/>
          </p:nvPr>
        </p:nvSpPr>
        <p:spPr>
          <a:xfrm>
            <a:off x="4808175" y="481625"/>
            <a:ext cx="4222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3" type="body"/>
          </p:nvPr>
        </p:nvSpPr>
        <p:spPr>
          <a:xfrm>
            <a:off x="158525" y="3479875"/>
            <a:ext cx="4222800" cy="14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4" type="body"/>
          </p:nvPr>
        </p:nvSpPr>
        <p:spPr>
          <a:xfrm>
            <a:off x="4808175" y="3479900"/>
            <a:ext cx="4222800" cy="14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5" type="body"/>
          </p:nvPr>
        </p:nvSpPr>
        <p:spPr>
          <a:xfrm>
            <a:off x="2768650" y="2396550"/>
            <a:ext cx="33441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/>
        </p:nvSpPr>
        <p:spPr>
          <a:xfrm>
            <a:off x="2881700" y="1942700"/>
            <a:ext cx="30429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Impact"/>
                <a:ea typeface="Impact"/>
                <a:cs typeface="Impact"/>
                <a:sym typeface="Impact"/>
              </a:rPr>
              <a:t>MAIN IDEA</a:t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7" name="Google Shape;77;p7"/>
          <p:cNvSpPr txBox="1"/>
          <p:nvPr/>
        </p:nvSpPr>
        <p:spPr>
          <a:xfrm rot="5400000">
            <a:off x="-324300" y="4579075"/>
            <a:ext cx="933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1155CC"/>
                </a:solidFill>
                <a:latin typeface="Economica"/>
                <a:ea typeface="Economica"/>
                <a:cs typeface="Economica"/>
                <a:sym typeface="Economic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@DrCDMendoza</a:t>
            </a:r>
            <a:endParaRPr b="1" sz="1100" u="sng">
              <a:solidFill>
                <a:srgbClr val="1155CC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WL">
  <p:cSld name="CUSTOM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Google Shape;79;p8"/>
          <p:cNvGraphicFramePr/>
          <p:nvPr/>
        </p:nvGraphicFramePr>
        <p:xfrm>
          <a:off x="439050" y="96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{BE945ED0-69F7-4237-9CEA-4C191A86EC6D}</a:tableStyleId>
              </a:tblPr>
              <a:tblGrid>
                <a:gridCol w="2755300"/>
                <a:gridCol w="2755300"/>
                <a:gridCol w="2755300"/>
              </a:tblGrid>
              <a:tr h="493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What do I KNOW?</a:t>
                      </a:r>
                      <a:endParaRPr sz="1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What do I WONDER?</a:t>
                      </a:r>
                      <a:endParaRPr sz="1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Impact"/>
                          <a:ea typeface="Impact"/>
                          <a:cs typeface="Impact"/>
                          <a:sym typeface="Impact"/>
                        </a:rPr>
                        <a:t>What have I LEARNED?</a:t>
                      </a:r>
                      <a:endParaRPr sz="1400"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44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80" name="Google Shape;80;p8"/>
          <p:cNvSpPr txBox="1"/>
          <p:nvPr>
            <p:ph type="title"/>
          </p:nvPr>
        </p:nvSpPr>
        <p:spPr>
          <a:xfrm>
            <a:off x="2668675" y="207175"/>
            <a:ext cx="4851300" cy="5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81" name="Google Shape;81;p8"/>
          <p:cNvSpPr txBox="1"/>
          <p:nvPr/>
        </p:nvSpPr>
        <p:spPr>
          <a:xfrm>
            <a:off x="1451050" y="224875"/>
            <a:ext cx="1292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Impact"/>
                <a:ea typeface="Impact"/>
                <a:cs typeface="Impact"/>
                <a:sym typeface="Impact"/>
              </a:rPr>
              <a:t>TOPIC</a:t>
            </a:r>
            <a:r>
              <a:rPr b="1" lang="en" sz="2800">
                <a:latin typeface="Economica"/>
                <a:ea typeface="Economica"/>
                <a:cs typeface="Economica"/>
                <a:sym typeface="Economica"/>
              </a:rPr>
              <a:t>: </a:t>
            </a:r>
            <a:endParaRPr b="1" sz="28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2" name="Google Shape;82;p8"/>
          <p:cNvSpPr txBox="1"/>
          <p:nvPr>
            <p:ph idx="1" type="body"/>
          </p:nvPr>
        </p:nvSpPr>
        <p:spPr>
          <a:xfrm>
            <a:off x="539200" y="1552825"/>
            <a:ext cx="2567400" cy="3257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2" type="body"/>
          </p:nvPr>
        </p:nvSpPr>
        <p:spPr>
          <a:xfrm>
            <a:off x="3288300" y="1552825"/>
            <a:ext cx="2567400" cy="3257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3" type="body"/>
          </p:nvPr>
        </p:nvSpPr>
        <p:spPr>
          <a:xfrm>
            <a:off x="6037400" y="1552825"/>
            <a:ext cx="2567400" cy="3257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85" name="Google Shape;85;p8"/>
          <p:cNvPicPr preferRelativeResize="0"/>
          <p:nvPr/>
        </p:nvPicPr>
        <p:blipFill rotWithShape="1">
          <a:blip r:embed="rId2">
            <a:alphaModFix/>
          </a:blip>
          <a:srcRect b="0" l="37720" r="34713" t="0"/>
          <a:stretch/>
        </p:blipFill>
        <p:spPr>
          <a:xfrm rot="-1200460">
            <a:off x="170378" y="96505"/>
            <a:ext cx="502518" cy="74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 rotWithShape="1">
          <a:blip r:embed="rId2">
            <a:alphaModFix/>
          </a:blip>
          <a:srcRect b="0" l="37720" r="34713" t="0"/>
          <a:stretch/>
        </p:blipFill>
        <p:spPr>
          <a:xfrm rot="1536081">
            <a:off x="8505478" y="105042"/>
            <a:ext cx="502519" cy="74363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"/>
          <p:cNvSpPr txBox="1"/>
          <p:nvPr/>
        </p:nvSpPr>
        <p:spPr>
          <a:xfrm rot="5400000">
            <a:off x="-344125" y="4579075"/>
            <a:ext cx="933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1155CC"/>
                </a:solidFill>
                <a:latin typeface="Economica"/>
                <a:ea typeface="Economica"/>
                <a:cs typeface="Economica"/>
                <a:sym typeface="Economic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@DrCDMendoza</a:t>
            </a:r>
            <a:endParaRPr b="1" sz="1100" u="sng">
              <a:solidFill>
                <a:srgbClr val="1155CC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nn Diagram">
  <p:cSld name="CUSTOM_3"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/>
          <p:nvPr/>
        </p:nvSpPr>
        <p:spPr>
          <a:xfrm>
            <a:off x="84375" y="40125"/>
            <a:ext cx="8985000" cy="5058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9"/>
          <p:cNvSpPr txBox="1"/>
          <p:nvPr/>
        </p:nvSpPr>
        <p:spPr>
          <a:xfrm>
            <a:off x="2292600" y="40125"/>
            <a:ext cx="4577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Impact"/>
                <a:ea typeface="Impact"/>
                <a:cs typeface="Impact"/>
                <a:sym typeface="Impact"/>
              </a:rPr>
              <a:t>Venn Diagram: Compare &amp; Contrast</a:t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1" name="Google Shape;91;p9"/>
          <p:cNvSpPr/>
          <p:nvPr/>
        </p:nvSpPr>
        <p:spPr>
          <a:xfrm>
            <a:off x="210200" y="504750"/>
            <a:ext cx="5522400" cy="4517700"/>
          </a:xfrm>
          <a:prstGeom prst="ellipse">
            <a:avLst/>
          </a:prstGeom>
          <a:solidFill>
            <a:srgbClr val="FFFF7B">
              <a:alpha val="56980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8280000" dist="95250">
              <a:srgbClr val="000000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9"/>
          <p:cNvSpPr/>
          <p:nvPr/>
        </p:nvSpPr>
        <p:spPr>
          <a:xfrm>
            <a:off x="3410750" y="524250"/>
            <a:ext cx="5522400" cy="4478700"/>
          </a:xfrm>
          <a:prstGeom prst="ellipse">
            <a:avLst/>
          </a:prstGeom>
          <a:solidFill>
            <a:srgbClr val="A1BFEC">
              <a:alpha val="6145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8100000" dist="95250">
              <a:srgbClr val="000000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"/>
          <p:cNvSpPr txBox="1"/>
          <p:nvPr>
            <p:ph idx="1" type="subTitle"/>
          </p:nvPr>
        </p:nvSpPr>
        <p:spPr>
          <a:xfrm>
            <a:off x="795400" y="676600"/>
            <a:ext cx="25032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2" type="subTitle"/>
          </p:nvPr>
        </p:nvSpPr>
        <p:spPr>
          <a:xfrm>
            <a:off x="5939075" y="676588"/>
            <a:ext cx="25032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3" type="subTitle"/>
          </p:nvPr>
        </p:nvSpPr>
        <p:spPr>
          <a:xfrm>
            <a:off x="3559949" y="1148963"/>
            <a:ext cx="2024100" cy="3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4" type="body"/>
          </p:nvPr>
        </p:nvSpPr>
        <p:spPr>
          <a:xfrm>
            <a:off x="795400" y="1148975"/>
            <a:ext cx="2503200" cy="369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9"/>
          <p:cNvSpPr txBox="1"/>
          <p:nvPr>
            <p:ph idx="5" type="body"/>
          </p:nvPr>
        </p:nvSpPr>
        <p:spPr>
          <a:xfrm>
            <a:off x="5939075" y="1148975"/>
            <a:ext cx="2503200" cy="369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6" type="body"/>
          </p:nvPr>
        </p:nvSpPr>
        <p:spPr>
          <a:xfrm>
            <a:off x="3559950" y="1604075"/>
            <a:ext cx="2024100" cy="2949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9"/>
          <p:cNvSpPr txBox="1"/>
          <p:nvPr/>
        </p:nvSpPr>
        <p:spPr>
          <a:xfrm rot="5400000">
            <a:off x="-239925" y="4502875"/>
            <a:ext cx="933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1155CC"/>
                </a:solidFill>
                <a:latin typeface="Economica"/>
                <a:ea typeface="Economica"/>
                <a:cs typeface="Economica"/>
                <a:sym typeface="Economic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@DrCDMendoza</a:t>
            </a:r>
            <a:endParaRPr b="1" sz="1100" u="sng">
              <a:solidFill>
                <a:srgbClr val="1155CC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erarchy">
  <p:cSld name="CUSTOM_4">
    <p:bg>
      <p:bgPr>
        <a:solidFill>
          <a:schemeClr val="accent5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0"/>
          <p:cNvCxnSpPr/>
          <p:nvPr/>
        </p:nvCxnSpPr>
        <p:spPr>
          <a:xfrm>
            <a:off x="4587775" y="649350"/>
            <a:ext cx="4800" cy="1017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0"/>
          <p:cNvSpPr/>
          <p:nvPr/>
        </p:nvSpPr>
        <p:spPr>
          <a:xfrm>
            <a:off x="2445150" y="73000"/>
            <a:ext cx="4253700" cy="66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"/>
          <p:cNvSpPr txBox="1"/>
          <p:nvPr>
            <p:ph type="title"/>
          </p:nvPr>
        </p:nvSpPr>
        <p:spPr>
          <a:xfrm>
            <a:off x="2561125" y="152650"/>
            <a:ext cx="40581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cxnSp>
        <p:nvCxnSpPr>
          <p:cNvPr id="104" name="Google Shape;104;p10"/>
          <p:cNvCxnSpPr/>
          <p:nvPr/>
        </p:nvCxnSpPr>
        <p:spPr>
          <a:xfrm>
            <a:off x="1426825" y="1411950"/>
            <a:ext cx="6189900" cy="9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0"/>
          <p:cNvCxnSpPr/>
          <p:nvPr/>
        </p:nvCxnSpPr>
        <p:spPr>
          <a:xfrm>
            <a:off x="7616725" y="1411950"/>
            <a:ext cx="0" cy="225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0"/>
          <p:cNvCxnSpPr/>
          <p:nvPr/>
        </p:nvCxnSpPr>
        <p:spPr>
          <a:xfrm>
            <a:off x="1426825" y="1392450"/>
            <a:ext cx="0" cy="225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0"/>
          <p:cNvSpPr/>
          <p:nvPr/>
        </p:nvSpPr>
        <p:spPr>
          <a:xfrm>
            <a:off x="301525" y="1528800"/>
            <a:ext cx="2249100" cy="34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0"/>
          <p:cNvSpPr txBox="1"/>
          <p:nvPr>
            <p:ph idx="1" type="subTitle"/>
          </p:nvPr>
        </p:nvSpPr>
        <p:spPr>
          <a:xfrm>
            <a:off x="301400" y="1510675"/>
            <a:ext cx="2249100" cy="2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0"/>
          <p:cNvSpPr/>
          <p:nvPr/>
        </p:nvSpPr>
        <p:spPr>
          <a:xfrm>
            <a:off x="3465625" y="1553000"/>
            <a:ext cx="2249100" cy="34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0"/>
          <p:cNvSpPr txBox="1"/>
          <p:nvPr>
            <p:ph idx="2" type="subTitle"/>
          </p:nvPr>
        </p:nvSpPr>
        <p:spPr>
          <a:xfrm>
            <a:off x="3465625" y="1528800"/>
            <a:ext cx="2249100" cy="2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0"/>
          <p:cNvSpPr/>
          <p:nvPr/>
        </p:nvSpPr>
        <p:spPr>
          <a:xfrm>
            <a:off x="6492175" y="1528650"/>
            <a:ext cx="2249100" cy="34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 txBox="1"/>
          <p:nvPr>
            <p:ph idx="3" type="subTitle"/>
          </p:nvPr>
        </p:nvSpPr>
        <p:spPr>
          <a:xfrm>
            <a:off x="6491750" y="1510663"/>
            <a:ext cx="2249100" cy="2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0"/>
          <p:cNvSpPr txBox="1"/>
          <p:nvPr>
            <p:ph idx="4" type="body"/>
          </p:nvPr>
        </p:nvSpPr>
        <p:spPr>
          <a:xfrm>
            <a:off x="301400" y="4404750"/>
            <a:ext cx="2249100" cy="666600"/>
          </a:xfrm>
          <a:prstGeom prst="rect">
            <a:avLst/>
          </a:prstGeom>
          <a:solidFill>
            <a:srgbClr val="FFFFFF">
              <a:alpha val="4693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4" name="Google Shape;114;p10"/>
          <p:cNvSpPr/>
          <p:nvPr/>
        </p:nvSpPr>
        <p:spPr>
          <a:xfrm>
            <a:off x="25" y="0"/>
            <a:ext cx="9144000" cy="51435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0"/>
          <p:cNvSpPr txBox="1"/>
          <p:nvPr>
            <p:ph idx="5" type="body"/>
          </p:nvPr>
        </p:nvSpPr>
        <p:spPr>
          <a:xfrm>
            <a:off x="301400" y="3593650"/>
            <a:ext cx="2249100" cy="666600"/>
          </a:xfrm>
          <a:prstGeom prst="rect">
            <a:avLst/>
          </a:prstGeom>
          <a:solidFill>
            <a:srgbClr val="FFFFFF">
              <a:alpha val="4693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p10"/>
          <p:cNvSpPr txBox="1"/>
          <p:nvPr>
            <p:ph idx="6" type="body"/>
          </p:nvPr>
        </p:nvSpPr>
        <p:spPr>
          <a:xfrm>
            <a:off x="302275" y="2782625"/>
            <a:ext cx="2249100" cy="666600"/>
          </a:xfrm>
          <a:prstGeom prst="rect">
            <a:avLst/>
          </a:prstGeom>
          <a:solidFill>
            <a:srgbClr val="FFFFFF">
              <a:alpha val="4693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10"/>
          <p:cNvSpPr txBox="1"/>
          <p:nvPr>
            <p:ph idx="7" type="body"/>
          </p:nvPr>
        </p:nvSpPr>
        <p:spPr>
          <a:xfrm>
            <a:off x="302275" y="2008975"/>
            <a:ext cx="2249100" cy="666600"/>
          </a:xfrm>
          <a:prstGeom prst="rect">
            <a:avLst/>
          </a:prstGeom>
          <a:solidFill>
            <a:srgbClr val="FFFFFF">
              <a:alpha val="4693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10"/>
          <p:cNvSpPr txBox="1"/>
          <p:nvPr>
            <p:ph idx="8" type="body"/>
          </p:nvPr>
        </p:nvSpPr>
        <p:spPr>
          <a:xfrm>
            <a:off x="3465175" y="4404750"/>
            <a:ext cx="2249100" cy="666600"/>
          </a:xfrm>
          <a:prstGeom prst="rect">
            <a:avLst/>
          </a:prstGeom>
          <a:solidFill>
            <a:srgbClr val="FFFFFF">
              <a:alpha val="4693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10"/>
          <p:cNvSpPr txBox="1"/>
          <p:nvPr>
            <p:ph idx="9" type="body"/>
          </p:nvPr>
        </p:nvSpPr>
        <p:spPr>
          <a:xfrm>
            <a:off x="3465175" y="3593650"/>
            <a:ext cx="2249100" cy="666600"/>
          </a:xfrm>
          <a:prstGeom prst="rect">
            <a:avLst/>
          </a:prstGeom>
          <a:solidFill>
            <a:srgbClr val="FFFFFF">
              <a:alpha val="4693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10"/>
          <p:cNvSpPr txBox="1"/>
          <p:nvPr>
            <p:ph idx="13" type="body"/>
          </p:nvPr>
        </p:nvSpPr>
        <p:spPr>
          <a:xfrm>
            <a:off x="3466050" y="2782625"/>
            <a:ext cx="2249100" cy="666600"/>
          </a:xfrm>
          <a:prstGeom prst="rect">
            <a:avLst/>
          </a:prstGeom>
          <a:solidFill>
            <a:srgbClr val="FFFFFF">
              <a:alpha val="4693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10"/>
          <p:cNvSpPr txBox="1"/>
          <p:nvPr>
            <p:ph idx="14" type="body"/>
          </p:nvPr>
        </p:nvSpPr>
        <p:spPr>
          <a:xfrm>
            <a:off x="3466050" y="2008975"/>
            <a:ext cx="2249100" cy="666600"/>
          </a:xfrm>
          <a:prstGeom prst="rect">
            <a:avLst/>
          </a:prstGeom>
          <a:solidFill>
            <a:srgbClr val="FFFFFF">
              <a:alpha val="4693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10"/>
          <p:cNvSpPr txBox="1"/>
          <p:nvPr>
            <p:ph idx="15" type="body"/>
          </p:nvPr>
        </p:nvSpPr>
        <p:spPr>
          <a:xfrm>
            <a:off x="6491738" y="4404750"/>
            <a:ext cx="2249100" cy="666600"/>
          </a:xfrm>
          <a:prstGeom prst="rect">
            <a:avLst/>
          </a:prstGeom>
          <a:solidFill>
            <a:srgbClr val="FFFFFF">
              <a:alpha val="4693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" name="Google Shape;123;p10"/>
          <p:cNvSpPr txBox="1"/>
          <p:nvPr>
            <p:ph idx="16" type="body"/>
          </p:nvPr>
        </p:nvSpPr>
        <p:spPr>
          <a:xfrm>
            <a:off x="6491738" y="3593650"/>
            <a:ext cx="2249100" cy="666600"/>
          </a:xfrm>
          <a:prstGeom prst="rect">
            <a:avLst/>
          </a:prstGeom>
          <a:solidFill>
            <a:srgbClr val="FFFFFF">
              <a:alpha val="4693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4" name="Google Shape;124;p10"/>
          <p:cNvSpPr txBox="1"/>
          <p:nvPr>
            <p:ph idx="17" type="body"/>
          </p:nvPr>
        </p:nvSpPr>
        <p:spPr>
          <a:xfrm>
            <a:off x="6492613" y="2782625"/>
            <a:ext cx="2249100" cy="666600"/>
          </a:xfrm>
          <a:prstGeom prst="rect">
            <a:avLst/>
          </a:prstGeom>
          <a:solidFill>
            <a:srgbClr val="FFFFFF">
              <a:alpha val="4693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10"/>
          <p:cNvSpPr txBox="1"/>
          <p:nvPr>
            <p:ph idx="18" type="body"/>
          </p:nvPr>
        </p:nvSpPr>
        <p:spPr>
          <a:xfrm>
            <a:off x="6492613" y="2008975"/>
            <a:ext cx="2249100" cy="666600"/>
          </a:xfrm>
          <a:prstGeom prst="rect">
            <a:avLst/>
          </a:prstGeom>
          <a:solidFill>
            <a:srgbClr val="FFFFFF">
              <a:alpha val="4693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10"/>
          <p:cNvSpPr txBox="1"/>
          <p:nvPr/>
        </p:nvSpPr>
        <p:spPr>
          <a:xfrm rot="5400000">
            <a:off x="-325125" y="4595700"/>
            <a:ext cx="933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1155CC"/>
                </a:solidFill>
                <a:latin typeface="Economica"/>
                <a:ea typeface="Economica"/>
                <a:cs typeface="Economica"/>
                <a:sym typeface="Economic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@DrCDMendoza</a:t>
            </a:r>
            <a:endParaRPr b="1" sz="1100" u="sng">
              <a:solidFill>
                <a:srgbClr val="1155CC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mpact"/>
              <a:buNone/>
              <a:defRPr sz="2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conomica"/>
              <a:buChar char="●"/>
              <a:defRPr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○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●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○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●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○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"/>
          <p:cNvSpPr txBox="1"/>
          <p:nvPr>
            <p:ph idx="1" type="subTitle"/>
          </p:nvPr>
        </p:nvSpPr>
        <p:spPr>
          <a:xfrm>
            <a:off x="8280550" y="128625"/>
            <a:ext cx="1410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TERM</a:t>
            </a:r>
            <a:endParaRPr/>
          </a:p>
        </p:txBody>
      </p:sp>
      <p:sp>
        <p:nvSpPr>
          <p:cNvPr id="400" name="Google Shape;400;p26"/>
          <p:cNvSpPr txBox="1"/>
          <p:nvPr>
            <p:ph idx="2" type="subTitle"/>
          </p:nvPr>
        </p:nvSpPr>
        <p:spPr>
          <a:xfrm>
            <a:off x="8280550" y="4618450"/>
            <a:ext cx="1410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TERM</a:t>
            </a:r>
            <a:endParaRPr/>
          </a:p>
        </p:txBody>
      </p:sp>
      <p:sp>
        <p:nvSpPr>
          <p:cNvPr id="401" name="Google Shape;401;p26"/>
          <p:cNvSpPr txBox="1"/>
          <p:nvPr>
            <p:ph idx="3" type="subTitle"/>
          </p:nvPr>
        </p:nvSpPr>
        <p:spPr>
          <a:xfrm>
            <a:off x="8280550" y="4166300"/>
            <a:ext cx="1410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TERM</a:t>
            </a:r>
            <a:endParaRPr/>
          </a:p>
        </p:txBody>
      </p:sp>
      <p:sp>
        <p:nvSpPr>
          <p:cNvPr id="402" name="Google Shape;402;p26"/>
          <p:cNvSpPr txBox="1"/>
          <p:nvPr>
            <p:ph idx="4" type="subTitle"/>
          </p:nvPr>
        </p:nvSpPr>
        <p:spPr>
          <a:xfrm>
            <a:off x="8280550" y="3714150"/>
            <a:ext cx="1410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TERM</a:t>
            </a:r>
            <a:endParaRPr/>
          </a:p>
        </p:txBody>
      </p:sp>
      <p:sp>
        <p:nvSpPr>
          <p:cNvPr id="403" name="Google Shape;403;p26"/>
          <p:cNvSpPr txBox="1"/>
          <p:nvPr>
            <p:ph idx="5" type="subTitle"/>
          </p:nvPr>
        </p:nvSpPr>
        <p:spPr>
          <a:xfrm>
            <a:off x="8280550" y="3262000"/>
            <a:ext cx="1410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TERM</a:t>
            </a:r>
            <a:endParaRPr/>
          </a:p>
        </p:txBody>
      </p:sp>
      <p:sp>
        <p:nvSpPr>
          <p:cNvPr id="404" name="Google Shape;404;p26"/>
          <p:cNvSpPr txBox="1"/>
          <p:nvPr>
            <p:ph idx="6" type="subTitle"/>
          </p:nvPr>
        </p:nvSpPr>
        <p:spPr>
          <a:xfrm>
            <a:off x="8280550" y="2809850"/>
            <a:ext cx="1410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TERM</a:t>
            </a:r>
            <a:endParaRPr/>
          </a:p>
        </p:txBody>
      </p:sp>
      <p:sp>
        <p:nvSpPr>
          <p:cNvPr id="405" name="Google Shape;405;p26"/>
          <p:cNvSpPr txBox="1"/>
          <p:nvPr>
            <p:ph idx="7" type="subTitle"/>
          </p:nvPr>
        </p:nvSpPr>
        <p:spPr>
          <a:xfrm>
            <a:off x="8280550" y="2357700"/>
            <a:ext cx="1410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TERM</a:t>
            </a:r>
            <a:endParaRPr/>
          </a:p>
        </p:txBody>
      </p:sp>
      <p:sp>
        <p:nvSpPr>
          <p:cNvPr id="406" name="Google Shape;406;p26"/>
          <p:cNvSpPr txBox="1"/>
          <p:nvPr>
            <p:ph idx="8" type="subTitle"/>
          </p:nvPr>
        </p:nvSpPr>
        <p:spPr>
          <a:xfrm>
            <a:off x="8280550" y="1905550"/>
            <a:ext cx="1410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TERM</a:t>
            </a:r>
            <a:endParaRPr/>
          </a:p>
        </p:txBody>
      </p:sp>
      <p:sp>
        <p:nvSpPr>
          <p:cNvPr id="407" name="Google Shape;407;p26"/>
          <p:cNvSpPr txBox="1"/>
          <p:nvPr>
            <p:ph idx="9" type="subTitle"/>
          </p:nvPr>
        </p:nvSpPr>
        <p:spPr>
          <a:xfrm>
            <a:off x="8280550" y="1453400"/>
            <a:ext cx="1410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TERM</a:t>
            </a:r>
            <a:endParaRPr/>
          </a:p>
        </p:txBody>
      </p:sp>
      <p:sp>
        <p:nvSpPr>
          <p:cNvPr id="408" name="Google Shape;408;p26"/>
          <p:cNvSpPr txBox="1"/>
          <p:nvPr>
            <p:ph idx="13" type="subTitle"/>
          </p:nvPr>
        </p:nvSpPr>
        <p:spPr>
          <a:xfrm>
            <a:off x="8280550" y="1017088"/>
            <a:ext cx="1410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TERM</a:t>
            </a:r>
            <a:endParaRPr/>
          </a:p>
        </p:txBody>
      </p:sp>
      <p:sp>
        <p:nvSpPr>
          <p:cNvPr id="409" name="Google Shape;409;p26"/>
          <p:cNvSpPr txBox="1"/>
          <p:nvPr>
            <p:ph idx="14" type="subTitle"/>
          </p:nvPr>
        </p:nvSpPr>
        <p:spPr>
          <a:xfrm>
            <a:off x="8280550" y="572850"/>
            <a:ext cx="1410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TERM</a:t>
            </a:r>
            <a:endParaRPr/>
          </a:p>
        </p:txBody>
      </p:sp>
      <p:sp>
        <p:nvSpPr>
          <p:cNvPr id="410" name="Google Shape;410;p26"/>
          <p:cNvSpPr txBox="1"/>
          <p:nvPr/>
        </p:nvSpPr>
        <p:spPr>
          <a:xfrm>
            <a:off x="-2063275" y="130200"/>
            <a:ext cx="2194200" cy="4883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Economica"/>
                <a:ea typeface="Economica"/>
                <a:cs typeface="Economica"/>
                <a:sym typeface="Economica"/>
              </a:rPr>
              <a:t>Teachers, 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Economica"/>
                <a:ea typeface="Economica"/>
                <a:cs typeface="Economica"/>
                <a:sym typeface="Economica"/>
              </a:rPr>
              <a:t>Click “Slide” and then “Edit Master” in order to change the names of the categories. You can then delete this textbox or add more detailed directions for your students. :)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Economica"/>
                <a:ea typeface="Economica"/>
                <a:cs typeface="Economica"/>
                <a:sym typeface="Economica"/>
              </a:rPr>
              <a:t>~Dr. Mendoza 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"/>
          <p:cNvSpPr txBox="1"/>
          <p:nvPr>
            <p:ph idx="1" type="body"/>
          </p:nvPr>
        </p:nvSpPr>
        <p:spPr>
          <a:xfrm>
            <a:off x="585925" y="2074500"/>
            <a:ext cx="3286800" cy="25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7"/>
          <p:cNvSpPr txBox="1"/>
          <p:nvPr>
            <p:ph idx="2" type="body"/>
          </p:nvPr>
        </p:nvSpPr>
        <p:spPr>
          <a:xfrm>
            <a:off x="6807200" y="4070000"/>
            <a:ext cx="2006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7"/>
          <p:cNvSpPr txBox="1"/>
          <p:nvPr>
            <p:ph idx="3" type="body"/>
          </p:nvPr>
        </p:nvSpPr>
        <p:spPr>
          <a:xfrm>
            <a:off x="6792250" y="2322950"/>
            <a:ext cx="2006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7"/>
          <p:cNvSpPr txBox="1"/>
          <p:nvPr>
            <p:ph idx="4" type="body"/>
          </p:nvPr>
        </p:nvSpPr>
        <p:spPr>
          <a:xfrm>
            <a:off x="6807200" y="652275"/>
            <a:ext cx="2006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8"/>
          <p:cNvSpPr txBox="1"/>
          <p:nvPr>
            <p:ph idx="1" type="body"/>
          </p:nvPr>
        </p:nvSpPr>
        <p:spPr>
          <a:xfrm>
            <a:off x="5488550" y="2233800"/>
            <a:ext cx="3286800" cy="25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8"/>
          <p:cNvSpPr txBox="1"/>
          <p:nvPr>
            <p:ph idx="2" type="body"/>
          </p:nvPr>
        </p:nvSpPr>
        <p:spPr>
          <a:xfrm>
            <a:off x="398325" y="4059350"/>
            <a:ext cx="2006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8"/>
          <p:cNvSpPr txBox="1"/>
          <p:nvPr>
            <p:ph idx="3" type="body"/>
          </p:nvPr>
        </p:nvSpPr>
        <p:spPr>
          <a:xfrm>
            <a:off x="425100" y="2303525"/>
            <a:ext cx="2006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8"/>
          <p:cNvSpPr txBox="1"/>
          <p:nvPr>
            <p:ph idx="4" type="body"/>
          </p:nvPr>
        </p:nvSpPr>
        <p:spPr>
          <a:xfrm>
            <a:off x="383375" y="570850"/>
            <a:ext cx="2006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"/>
          <p:cNvSpPr txBox="1"/>
          <p:nvPr>
            <p:ph idx="1" type="body"/>
          </p:nvPr>
        </p:nvSpPr>
        <p:spPr>
          <a:xfrm>
            <a:off x="357111" y="4059350"/>
            <a:ext cx="1544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9"/>
          <p:cNvSpPr txBox="1"/>
          <p:nvPr>
            <p:ph idx="2" type="body"/>
          </p:nvPr>
        </p:nvSpPr>
        <p:spPr>
          <a:xfrm>
            <a:off x="377718" y="2303525"/>
            <a:ext cx="1544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9"/>
          <p:cNvSpPr txBox="1"/>
          <p:nvPr>
            <p:ph idx="3" type="body"/>
          </p:nvPr>
        </p:nvSpPr>
        <p:spPr>
          <a:xfrm>
            <a:off x="345606" y="570850"/>
            <a:ext cx="1544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9"/>
          <p:cNvSpPr txBox="1"/>
          <p:nvPr>
            <p:ph idx="4" type="body"/>
          </p:nvPr>
        </p:nvSpPr>
        <p:spPr>
          <a:xfrm>
            <a:off x="7332194" y="4070000"/>
            <a:ext cx="15174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9"/>
          <p:cNvSpPr txBox="1"/>
          <p:nvPr>
            <p:ph idx="5" type="body"/>
          </p:nvPr>
        </p:nvSpPr>
        <p:spPr>
          <a:xfrm>
            <a:off x="7320886" y="2322950"/>
            <a:ext cx="15174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9"/>
          <p:cNvSpPr txBox="1"/>
          <p:nvPr>
            <p:ph idx="6" type="body"/>
          </p:nvPr>
        </p:nvSpPr>
        <p:spPr>
          <a:xfrm>
            <a:off x="7332194" y="652275"/>
            <a:ext cx="15174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9"/>
          <p:cNvSpPr txBox="1"/>
          <p:nvPr>
            <p:ph idx="7" type="body"/>
          </p:nvPr>
        </p:nvSpPr>
        <p:spPr>
          <a:xfrm>
            <a:off x="2970150" y="1992752"/>
            <a:ext cx="3286800" cy="27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0"/>
          <p:cNvSpPr txBox="1"/>
          <p:nvPr>
            <p:ph idx="1" type="body"/>
          </p:nvPr>
        </p:nvSpPr>
        <p:spPr>
          <a:xfrm>
            <a:off x="357111" y="4059350"/>
            <a:ext cx="1544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0"/>
          <p:cNvSpPr txBox="1"/>
          <p:nvPr>
            <p:ph idx="2" type="body"/>
          </p:nvPr>
        </p:nvSpPr>
        <p:spPr>
          <a:xfrm>
            <a:off x="377718" y="2303525"/>
            <a:ext cx="1544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0"/>
          <p:cNvSpPr txBox="1"/>
          <p:nvPr>
            <p:ph idx="3" type="body"/>
          </p:nvPr>
        </p:nvSpPr>
        <p:spPr>
          <a:xfrm>
            <a:off x="345606" y="570850"/>
            <a:ext cx="15441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0"/>
          <p:cNvSpPr txBox="1"/>
          <p:nvPr>
            <p:ph idx="4" type="body"/>
          </p:nvPr>
        </p:nvSpPr>
        <p:spPr>
          <a:xfrm>
            <a:off x="7332194" y="4070000"/>
            <a:ext cx="15174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0"/>
          <p:cNvSpPr txBox="1"/>
          <p:nvPr>
            <p:ph idx="5" type="body"/>
          </p:nvPr>
        </p:nvSpPr>
        <p:spPr>
          <a:xfrm>
            <a:off x="7320886" y="2322950"/>
            <a:ext cx="15174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0"/>
          <p:cNvSpPr txBox="1"/>
          <p:nvPr>
            <p:ph idx="6" type="body"/>
          </p:nvPr>
        </p:nvSpPr>
        <p:spPr>
          <a:xfrm>
            <a:off x="7332194" y="652275"/>
            <a:ext cx="15174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0"/>
          <p:cNvSpPr txBox="1"/>
          <p:nvPr>
            <p:ph idx="7" type="body"/>
          </p:nvPr>
        </p:nvSpPr>
        <p:spPr>
          <a:xfrm>
            <a:off x="2874575" y="1992750"/>
            <a:ext cx="3382500" cy="27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/>
          <p:nvPr>
            <p:ph idx="1" type="body"/>
          </p:nvPr>
        </p:nvSpPr>
        <p:spPr>
          <a:xfrm>
            <a:off x="158525" y="481625"/>
            <a:ext cx="42228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8"/>
          <p:cNvSpPr txBox="1"/>
          <p:nvPr>
            <p:ph idx="2" type="body"/>
          </p:nvPr>
        </p:nvSpPr>
        <p:spPr>
          <a:xfrm>
            <a:off x="4808175" y="481625"/>
            <a:ext cx="42228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8"/>
          <p:cNvSpPr txBox="1"/>
          <p:nvPr>
            <p:ph idx="3" type="body"/>
          </p:nvPr>
        </p:nvSpPr>
        <p:spPr>
          <a:xfrm>
            <a:off x="158525" y="3174775"/>
            <a:ext cx="42228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8"/>
          <p:cNvSpPr txBox="1"/>
          <p:nvPr>
            <p:ph idx="4" type="body"/>
          </p:nvPr>
        </p:nvSpPr>
        <p:spPr>
          <a:xfrm>
            <a:off x="4040400" y="2415400"/>
            <a:ext cx="18747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/>
          <p:nvPr>
            <p:ph type="title"/>
          </p:nvPr>
        </p:nvSpPr>
        <p:spPr>
          <a:xfrm>
            <a:off x="2809400" y="207175"/>
            <a:ext cx="5589000" cy="5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9"/>
          <p:cNvSpPr txBox="1"/>
          <p:nvPr>
            <p:ph idx="1" type="body"/>
          </p:nvPr>
        </p:nvSpPr>
        <p:spPr>
          <a:xfrm>
            <a:off x="539200" y="1552825"/>
            <a:ext cx="2567400" cy="32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sp>
        <p:nvSpPr>
          <p:cNvPr id="317" name="Google Shape;317;p19"/>
          <p:cNvSpPr txBox="1"/>
          <p:nvPr>
            <p:ph idx="2" type="body"/>
          </p:nvPr>
        </p:nvSpPr>
        <p:spPr>
          <a:xfrm>
            <a:off x="3288300" y="1552825"/>
            <a:ext cx="2567400" cy="32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sp>
        <p:nvSpPr>
          <p:cNvPr id="318" name="Google Shape;318;p19"/>
          <p:cNvSpPr txBox="1"/>
          <p:nvPr>
            <p:ph idx="3" type="body"/>
          </p:nvPr>
        </p:nvSpPr>
        <p:spPr>
          <a:xfrm>
            <a:off x="6037400" y="1552825"/>
            <a:ext cx="2567400" cy="32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/>
          <p:nvPr>
            <p:ph idx="1" type="subTitle"/>
          </p:nvPr>
        </p:nvSpPr>
        <p:spPr>
          <a:xfrm>
            <a:off x="3629100" y="311950"/>
            <a:ext cx="1885800" cy="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0"/>
          <p:cNvSpPr txBox="1"/>
          <p:nvPr>
            <p:ph idx="2" type="subTitle"/>
          </p:nvPr>
        </p:nvSpPr>
        <p:spPr>
          <a:xfrm>
            <a:off x="3629100" y="4532200"/>
            <a:ext cx="1885800" cy="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0"/>
          <p:cNvSpPr txBox="1"/>
          <p:nvPr>
            <p:ph idx="3" type="subTitle"/>
          </p:nvPr>
        </p:nvSpPr>
        <p:spPr>
          <a:xfrm>
            <a:off x="3629100" y="762650"/>
            <a:ext cx="1885800" cy="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"/>
          <p:cNvSpPr txBox="1"/>
          <p:nvPr>
            <p:ph idx="4" type="subTitle"/>
          </p:nvPr>
        </p:nvSpPr>
        <p:spPr>
          <a:xfrm>
            <a:off x="3629100" y="4052775"/>
            <a:ext cx="1885800" cy="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"/>
          <p:cNvSpPr txBox="1"/>
          <p:nvPr>
            <p:ph idx="5" type="subTitle"/>
          </p:nvPr>
        </p:nvSpPr>
        <p:spPr>
          <a:xfrm>
            <a:off x="3629100" y="1213350"/>
            <a:ext cx="1885800" cy="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0"/>
          <p:cNvSpPr txBox="1"/>
          <p:nvPr>
            <p:ph idx="6" type="subTitle"/>
          </p:nvPr>
        </p:nvSpPr>
        <p:spPr>
          <a:xfrm>
            <a:off x="3629100" y="3573338"/>
            <a:ext cx="1885800" cy="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0"/>
          <p:cNvSpPr txBox="1"/>
          <p:nvPr>
            <p:ph idx="7" type="subTitle"/>
          </p:nvPr>
        </p:nvSpPr>
        <p:spPr>
          <a:xfrm>
            <a:off x="3629100" y="1664050"/>
            <a:ext cx="1885800" cy="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0"/>
          <p:cNvSpPr txBox="1"/>
          <p:nvPr>
            <p:ph idx="8" type="subTitle"/>
          </p:nvPr>
        </p:nvSpPr>
        <p:spPr>
          <a:xfrm>
            <a:off x="3629100" y="3093925"/>
            <a:ext cx="1885800" cy="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0"/>
          <p:cNvSpPr txBox="1"/>
          <p:nvPr>
            <p:ph idx="9" type="subTitle"/>
          </p:nvPr>
        </p:nvSpPr>
        <p:spPr>
          <a:xfrm>
            <a:off x="3629100" y="2135063"/>
            <a:ext cx="1885800" cy="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0"/>
          <p:cNvSpPr txBox="1"/>
          <p:nvPr>
            <p:ph idx="13" type="subTitle"/>
          </p:nvPr>
        </p:nvSpPr>
        <p:spPr>
          <a:xfrm>
            <a:off x="3629100" y="2614488"/>
            <a:ext cx="1885800" cy="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>
            <p:ph idx="1" type="subTitle"/>
          </p:nvPr>
        </p:nvSpPr>
        <p:spPr>
          <a:xfrm>
            <a:off x="-980025" y="3860400"/>
            <a:ext cx="18858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"/>
          <p:cNvSpPr txBox="1"/>
          <p:nvPr>
            <p:ph idx="2" type="subTitle"/>
          </p:nvPr>
        </p:nvSpPr>
        <p:spPr>
          <a:xfrm>
            <a:off x="-980025" y="3018475"/>
            <a:ext cx="18858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1"/>
          <p:cNvSpPr txBox="1"/>
          <p:nvPr>
            <p:ph idx="3" type="subTitle"/>
          </p:nvPr>
        </p:nvSpPr>
        <p:spPr>
          <a:xfrm>
            <a:off x="-980025" y="2176560"/>
            <a:ext cx="18858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"/>
          <p:cNvSpPr txBox="1"/>
          <p:nvPr>
            <p:ph idx="4" type="subTitle"/>
          </p:nvPr>
        </p:nvSpPr>
        <p:spPr>
          <a:xfrm>
            <a:off x="-980025" y="1334625"/>
            <a:ext cx="18858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1"/>
          <p:cNvSpPr txBox="1"/>
          <p:nvPr>
            <p:ph idx="5" type="subTitle"/>
          </p:nvPr>
        </p:nvSpPr>
        <p:spPr>
          <a:xfrm>
            <a:off x="-980025" y="492712"/>
            <a:ext cx="18858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1"/>
          <p:cNvSpPr txBox="1"/>
          <p:nvPr>
            <p:ph idx="6" type="subTitle"/>
          </p:nvPr>
        </p:nvSpPr>
        <p:spPr>
          <a:xfrm>
            <a:off x="8438600" y="492700"/>
            <a:ext cx="18858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 txBox="1"/>
          <p:nvPr>
            <p:ph idx="7" type="subTitle"/>
          </p:nvPr>
        </p:nvSpPr>
        <p:spPr>
          <a:xfrm>
            <a:off x="8438600" y="1334625"/>
            <a:ext cx="18858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 txBox="1"/>
          <p:nvPr>
            <p:ph idx="8" type="subTitle"/>
          </p:nvPr>
        </p:nvSpPr>
        <p:spPr>
          <a:xfrm>
            <a:off x="8438600" y="2176550"/>
            <a:ext cx="18858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"/>
          <p:cNvSpPr txBox="1"/>
          <p:nvPr>
            <p:ph idx="9" type="subTitle"/>
          </p:nvPr>
        </p:nvSpPr>
        <p:spPr>
          <a:xfrm>
            <a:off x="8438600" y="3018475"/>
            <a:ext cx="18858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"/>
          <p:cNvSpPr txBox="1"/>
          <p:nvPr>
            <p:ph idx="13" type="subTitle"/>
          </p:nvPr>
        </p:nvSpPr>
        <p:spPr>
          <a:xfrm>
            <a:off x="8438600" y="3860400"/>
            <a:ext cx="18858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 txBox="1"/>
          <p:nvPr>
            <p:ph idx="1" type="body"/>
          </p:nvPr>
        </p:nvSpPr>
        <p:spPr>
          <a:xfrm>
            <a:off x="178325" y="481625"/>
            <a:ext cx="41832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2"/>
          <p:cNvSpPr txBox="1"/>
          <p:nvPr>
            <p:ph idx="2" type="body"/>
          </p:nvPr>
        </p:nvSpPr>
        <p:spPr>
          <a:xfrm>
            <a:off x="4808175" y="481625"/>
            <a:ext cx="4222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2"/>
          <p:cNvSpPr txBox="1"/>
          <p:nvPr>
            <p:ph idx="3" type="body"/>
          </p:nvPr>
        </p:nvSpPr>
        <p:spPr>
          <a:xfrm>
            <a:off x="158525" y="3479875"/>
            <a:ext cx="4222800" cy="14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2"/>
          <p:cNvSpPr txBox="1"/>
          <p:nvPr>
            <p:ph idx="4" type="body"/>
          </p:nvPr>
        </p:nvSpPr>
        <p:spPr>
          <a:xfrm>
            <a:off x="4808175" y="3479900"/>
            <a:ext cx="4222800" cy="14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2"/>
          <p:cNvSpPr txBox="1"/>
          <p:nvPr>
            <p:ph idx="5" type="body"/>
          </p:nvPr>
        </p:nvSpPr>
        <p:spPr>
          <a:xfrm>
            <a:off x="2768650" y="2396550"/>
            <a:ext cx="33441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/>
          <p:nvPr>
            <p:ph idx="1" type="body"/>
          </p:nvPr>
        </p:nvSpPr>
        <p:spPr>
          <a:xfrm>
            <a:off x="371550" y="2077314"/>
            <a:ext cx="2128800" cy="12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3"/>
          <p:cNvSpPr txBox="1"/>
          <p:nvPr>
            <p:ph idx="2" type="body"/>
          </p:nvPr>
        </p:nvSpPr>
        <p:spPr>
          <a:xfrm>
            <a:off x="6547150" y="2124267"/>
            <a:ext cx="2128800" cy="12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3"/>
          <p:cNvSpPr txBox="1"/>
          <p:nvPr>
            <p:ph idx="3" type="body"/>
          </p:nvPr>
        </p:nvSpPr>
        <p:spPr>
          <a:xfrm>
            <a:off x="3486838" y="2124293"/>
            <a:ext cx="2128800" cy="12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3"/>
          <p:cNvSpPr txBox="1"/>
          <p:nvPr>
            <p:ph idx="4" type="body"/>
          </p:nvPr>
        </p:nvSpPr>
        <p:spPr>
          <a:xfrm>
            <a:off x="414250" y="4021500"/>
            <a:ext cx="82188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3"/>
          <p:cNvSpPr txBox="1"/>
          <p:nvPr>
            <p:ph idx="5" type="body"/>
          </p:nvPr>
        </p:nvSpPr>
        <p:spPr>
          <a:xfrm>
            <a:off x="529275" y="550875"/>
            <a:ext cx="8146500" cy="5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4"/>
          <p:cNvSpPr txBox="1"/>
          <p:nvPr>
            <p:ph idx="1" type="subTitle"/>
          </p:nvPr>
        </p:nvSpPr>
        <p:spPr>
          <a:xfrm>
            <a:off x="795400" y="676600"/>
            <a:ext cx="2503200" cy="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4"/>
          <p:cNvSpPr txBox="1"/>
          <p:nvPr>
            <p:ph idx="2" type="subTitle"/>
          </p:nvPr>
        </p:nvSpPr>
        <p:spPr>
          <a:xfrm>
            <a:off x="5939075" y="676588"/>
            <a:ext cx="2503200" cy="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4"/>
          <p:cNvSpPr txBox="1"/>
          <p:nvPr>
            <p:ph idx="3" type="subTitle"/>
          </p:nvPr>
        </p:nvSpPr>
        <p:spPr>
          <a:xfrm>
            <a:off x="3559949" y="1148963"/>
            <a:ext cx="2024100" cy="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4"/>
          <p:cNvSpPr txBox="1"/>
          <p:nvPr>
            <p:ph idx="4" type="body"/>
          </p:nvPr>
        </p:nvSpPr>
        <p:spPr>
          <a:xfrm>
            <a:off x="795400" y="1148975"/>
            <a:ext cx="2503200" cy="3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4"/>
          <p:cNvSpPr txBox="1"/>
          <p:nvPr>
            <p:ph idx="5" type="body"/>
          </p:nvPr>
        </p:nvSpPr>
        <p:spPr>
          <a:xfrm>
            <a:off x="5939075" y="1148975"/>
            <a:ext cx="2503200" cy="3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4"/>
          <p:cNvSpPr txBox="1"/>
          <p:nvPr>
            <p:ph idx="6" type="body"/>
          </p:nvPr>
        </p:nvSpPr>
        <p:spPr>
          <a:xfrm>
            <a:off x="3559950" y="1604075"/>
            <a:ext cx="2024100" cy="29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5"/>
          <p:cNvSpPr txBox="1"/>
          <p:nvPr>
            <p:ph type="title"/>
          </p:nvPr>
        </p:nvSpPr>
        <p:spPr>
          <a:xfrm>
            <a:off x="2561125" y="152650"/>
            <a:ext cx="40581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5"/>
          <p:cNvSpPr txBox="1"/>
          <p:nvPr>
            <p:ph idx="1" type="subTitle"/>
          </p:nvPr>
        </p:nvSpPr>
        <p:spPr>
          <a:xfrm>
            <a:off x="301400" y="1510675"/>
            <a:ext cx="2249100" cy="2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5"/>
          <p:cNvSpPr txBox="1"/>
          <p:nvPr>
            <p:ph idx="2" type="subTitle"/>
          </p:nvPr>
        </p:nvSpPr>
        <p:spPr>
          <a:xfrm>
            <a:off x="3465625" y="1528800"/>
            <a:ext cx="2249100" cy="2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5"/>
          <p:cNvSpPr txBox="1"/>
          <p:nvPr>
            <p:ph idx="3" type="subTitle"/>
          </p:nvPr>
        </p:nvSpPr>
        <p:spPr>
          <a:xfrm>
            <a:off x="6491750" y="1510663"/>
            <a:ext cx="2249100" cy="2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5"/>
          <p:cNvSpPr txBox="1"/>
          <p:nvPr>
            <p:ph idx="4" type="body"/>
          </p:nvPr>
        </p:nvSpPr>
        <p:spPr>
          <a:xfrm>
            <a:off x="301400" y="4404750"/>
            <a:ext cx="224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5"/>
          <p:cNvSpPr txBox="1"/>
          <p:nvPr>
            <p:ph idx="5" type="body"/>
          </p:nvPr>
        </p:nvSpPr>
        <p:spPr>
          <a:xfrm>
            <a:off x="301400" y="3593650"/>
            <a:ext cx="224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5"/>
          <p:cNvSpPr txBox="1"/>
          <p:nvPr>
            <p:ph idx="6" type="body"/>
          </p:nvPr>
        </p:nvSpPr>
        <p:spPr>
          <a:xfrm>
            <a:off x="302275" y="2782625"/>
            <a:ext cx="224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5"/>
          <p:cNvSpPr txBox="1"/>
          <p:nvPr>
            <p:ph idx="7" type="body"/>
          </p:nvPr>
        </p:nvSpPr>
        <p:spPr>
          <a:xfrm>
            <a:off x="302275" y="2008975"/>
            <a:ext cx="224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5"/>
          <p:cNvSpPr txBox="1"/>
          <p:nvPr>
            <p:ph idx="8" type="body"/>
          </p:nvPr>
        </p:nvSpPr>
        <p:spPr>
          <a:xfrm>
            <a:off x="3465175" y="4404750"/>
            <a:ext cx="224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5"/>
          <p:cNvSpPr txBox="1"/>
          <p:nvPr>
            <p:ph idx="9" type="body"/>
          </p:nvPr>
        </p:nvSpPr>
        <p:spPr>
          <a:xfrm>
            <a:off x="3465175" y="3593650"/>
            <a:ext cx="224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5"/>
          <p:cNvSpPr txBox="1"/>
          <p:nvPr>
            <p:ph idx="13" type="body"/>
          </p:nvPr>
        </p:nvSpPr>
        <p:spPr>
          <a:xfrm>
            <a:off x="3466050" y="2782625"/>
            <a:ext cx="224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5"/>
          <p:cNvSpPr txBox="1"/>
          <p:nvPr>
            <p:ph idx="14" type="body"/>
          </p:nvPr>
        </p:nvSpPr>
        <p:spPr>
          <a:xfrm>
            <a:off x="3466050" y="2008975"/>
            <a:ext cx="224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5"/>
          <p:cNvSpPr txBox="1"/>
          <p:nvPr>
            <p:ph idx="15" type="body"/>
          </p:nvPr>
        </p:nvSpPr>
        <p:spPr>
          <a:xfrm>
            <a:off x="6491738" y="4404750"/>
            <a:ext cx="224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5"/>
          <p:cNvSpPr txBox="1"/>
          <p:nvPr>
            <p:ph idx="16" type="body"/>
          </p:nvPr>
        </p:nvSpPr>
        <p:spPr>
          <a:xfrm>
            <a:off x="6491738" y="3593650"/>
            <a:ext cx="224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5"/>
          <p:cNvSpPr txBox="1"/>
          <p:nvPr>
            <p:ph idx="17" type="body"/>
          </p:nvPr>
        </p:nvSpPr>
        <p:spPr>
          <a:xfrm>
            <a:off x="6492613" y="2782625"/>
            <a:ext cx="224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5"/>
          <p:cNvSpPr txBox="1"/>
          <p:nvPr>
            <p:ph idx="18" type="body"/>
          </p:nvPr>
        </p:nvSpPr>
        <p:spPr>
          <a:xfrm>
            <a:off x="6492613" y="2008975"/>
            <a:ext cx="22491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aphic Organizer TEMPLAT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3C7DE"/>
      </a:accent1>
      <a:accent2>
        <a:srgbClr val="FFFF7B"/>
      </a:accent2>
      <a:accent3>
        <a:srgbClr val="434343"/>
      </a:accent3>
      <a:accent4>
        <a:srgbClr val="1C4587"/>
      </a:accent4>
      <a:accent5>
        <a:srgbClr val="9CFF88"/>
      </a:accent5>
      <a:accent6>
        <a:srgbClr val="A1BFEC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