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6"/>
  </p:handoutMasterIdLst>
  <p:sldIdLst>
    <p:sldId id="317" r:id="rId4"/>
    <p:sldId id="271" r:id="rId5"/>
    <p:sldId id="274" r:id="rId6"/>
    <p:sldId id="278" r:id="rId7"/>
    <p:sldId id="273" r:id="rId8"/>
    <p:sldId id="286" r:id="rId9"/>
    <p:sldId id="279" r:id="rId10"/>
    <p:sldId id="287" r:id="rId11"/>
    <p:sldId id="283" r:id="rId12"/>
    <p:sldId id="282" r:id="rId13"/>
    <p:sldId id="294" r:id="rId14"/>
    <p:sldId id="288" r:id="rId15"/>
    <p:sldId id="285" r:id="rId16"/>
    <p:sldId id="320" r:id="rId17"/>
    <p:sldId id="305" r:id="rId18"/>
    <p:sldId id="280" r:id="rId19"/>
    <p:sldId id="337" r:id="rId20"/>
    <p:sldId id="289" r:id="rId21"/>
    <p:sldId id="293" r:id="rId22"/>
    <p:sldId id="291" r:id="rId23"/>
    <p:sldId id="303" r:id="rId24"/>
    <p:sldId id="295" r:id="rId25"/>
    <p:sldId id="290" r:id="rId26"/>
    <p:sldId id="299" r:id="rId27"/>
    <p:sldId id="298" r:id="rId28"/>
    <p:sldId id="310" r:id="rId29"/>
    <p:sldId id="292" r:id="rId30"/>
    <p:sldId id="296" r:id="rId31"/>
    <p:sldId id="300" r:id="rId32"/>
    <p:sldId id="304" r:id="rId33"/>
    <p:sldId id="319" r:id="rId34"/>
    <p:sldId id="301" r:id="rId35"/>
    <p:sldId id="313" r:id="rId36"/>
    <p:sldId id="306" r:id="rId37"/>
    <p:sldId id="307" r:id="rId38"/>
    <p:sldId id="338" r:id="rId39"/>
    <p:sldId id="312" r:id="rId40"/>
    <p:sldId id="311" r:id="rId41"/>
    <p:sldId id="309" r:id="rId42"/>
    <p:sldId id="339" r:id="rId43"/>
    <p:sldId id="315" r:id="rId44"/>
    <p:sldId id="314" r:id="rId45"/>
    <p:sldId id="316" r:id="rId46"/>
    <p:sldId id="275" r:id="rId47"/>
    <p:sldId id="276" r:id="rId48"/>
    <p:sldId id="341" r:id="rId49"/>
    <p:sldId id="345" r:id="rId50"/>
    <p:sldId id="346" r:id="rId51"/>
    <p:sldId id="344" r:id="rId52"/>
    <p:sldId id="340" r:id="rId53"/>
    <p:sldId id="258" r:id="rId54"/>
    <p:sldId id="259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767171"/>
    <a:srgbClr val="D9D9D9"/>
    <a:srgbClr val="595757"/>
    <a:srgbClr val="801810"/>
    <a:srgbClr val="1ED0A6"/>
    <a:srgbClr val="36B9EC"/>
    <a:srgbClr val="FEFEFE"/>
    <a:srgbClr val="4EB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2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750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FF656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69-48EF-A321-5F4CBFC0138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69-48EF-A321-5F4CBFC0138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69-48EF-A321-5F4CBFC01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rgbClr val="FF656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BF-45CE-81FE-76813DEB9A4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BF-45CE-81FE-76813DEB9A4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BF-45CE-81FE-76813DEB9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656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D65-4FD1-98F0-7D24623F2F81}"/>
              </c:ext>
            </c:extLst>
          </c:dPt>
          <c:dPt>
            <c:idx val="1"/>
            <c:invertIfNegative val="0"/>
            <c:bubble3D val="0"/>
            <c:spPr>
              <a:solidFill>
                <a:srgbClr val="D9D9D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D65-4FD1-98F0-7D24623F2F81}"/>
              </c:ext>
            </c:extLst>
          </c:dPt>
          <c:dPt>
            <c:idx val="2"/>
            <c:invertIfNegative val="0"/>
            <c:bubble3D val="0"/>
            <c:spPr>
              <a:solidFill>
                <a:srgbClr val="5957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D65-4FD1-98F0-7D24623F2F8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65-4FD1-98F0-7D24623F2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304414312"/>
        <c:axId val="304411176"/>
      </c:barChart>
      <c:catAx>
        <c:axId val="304414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04411176"/>
        <c:crosses val="autoZero"/>
        <c:auto val="1"/>
        <c:lblAlgn val="ctr"/>
        <c:lblOffset val="100"/>
        <c:noMultiLvlLbl val="0"/>
      </c:catAx>
      <c:valAx>
        <c:axId val="30441117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04414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95757"/>
              </a:solidFill>
            </c:spPr>
            <c:extLst>
              <c:ext xmlns:c16="http://schemas.microsoft.com/office/drawing/2014/chart" uri="{C3380CC4-5D6E-409C-BE32-E72D297353CC}">
                <c16:uniqueId val="{00000001-C71C-4C90-90A2-80F5F06968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71C-4C90-90A2-80F5F06968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1C-4C90-90A2-80F5F0696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95757"/>
              </a:solidFill>
            </c:spPr>
            <c:extLst>
              <c:ext xmlns:c16="http://schemas.microsoft.com/office/drawing/2014/chart" uri="{C3380CC4-5D6E-409C-BE32-E72D297353CC}">
                <c16:uniqueId val="{00000001-6FB9-4A22-B43C-5853B89B1F4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B9-4A22-B43C-5853B89B1F4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B9-4A22-B43C-5853B89B1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595757"/>
              </a:solidFill>
            </c:spPr>
            <c:extLst>
              <c:ext xmlns:c16="http://schemas.microsoft.com/office/drawing/2014/chart" uri="{C3380CC4-5D6E-409C-BE32-E72D297353CC}">
                <c16:uniqueId val="{00000001-7AFB-4F1B-BC02-41B7D6D175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AFB-4F1B-BC02-41B7D6D175F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FB-4F1B-BC02-41B7D6D17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rgbClr val="D9D9D9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rgbClr val="D9D9D9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9B-41E0-968D-8B8941D75C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9B-41E0-968D-8B8941D75C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rgbClr val="FF6565"/>
              </a:solidFill>
            </a:ln>
          </c:spPr>
          <c:marker>
            <c:symbol val="circle"/>
            <c:size val="5"/>
            <c:spPr>
              <a:solidFill>
                <a:srgbClr val="FF6565"/>
              </a:solidFill>
              <a:ln>
                <a:solidFill>
                  <a:srgbClr val="FF6565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9B-41E0-968D-8B8941D75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970800"/>
        <c:axId val="271973544"/>
      </c:lineChart>
      <c:catAx>
        <c:axId val="271970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71973544"/>
        <c:crosses val="autoZero"/>
        <c:auto val="1"/>
        <c:lblAlgn val="ctr"/>
        <c:lblOffset val="100"/>
        <c:noMultiLvlLbl val="0"/>
      </c:catAx>
      <c:valAx>
        <c:axId val="27197354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71970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4E972-8574-4AF9-AAC9-1FF50E1DAB41}" type="datetimeFigureOut">
              <a:rPr lang="es-PE" smtClean="0"/>
              <a:t>21/11/2023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04EB5-56F3-4E4C-91D5-689917F379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8549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 userDrawn="1"/>
        </p:nvSpPr>
        <p:spPr>
          <a:xfrm>
            <a:off x="108520" y="6134100"/>
            <a:ext cx="11931080" cy="622468"/>
          </a:xfrm>
          <a:custGeom>
            <a:avLst/>
            <a:gdLst>
              <a:gd name="connsiteX0" fmla="*/ 0 w 1574800"/>
              <a:gd name="connsiteY0" fmla="*/ 787400 h 1574800"/>
              <a:gd name="connsiteX1" fmla="*/ 787400 w 1574800"/>
              <a:gd name="connsiteY1" fmla="*/ 0 h 1574800"/>
              <a:gd name="connsiteX2" fmla="*/ 1574800 w 1574800"/>
              <a:gd name="connsiteY2" fmla="*/ 787400 h 1574800"/>
              <a:gd name="connsiteX3" fmla="*/ 787400 w 1574800"/>
              <a:gd name="connsiteY3" fmla="*/ 1574800 h 1574800"/>
              <a:gd name="connsiteX4" fmla="*/ 0 w 1574800"/>
              <a:gd name="connsiteY4" fmla="*/ 787400 h 1574800"/>
              <a:gd name="connsiteX0" fmla="*/ 0 w 2413000"/>
              <a:gd name="connsiteY0" fmla="*/ 787959 h 1576117"/>
              <a:gd name="connsiteX1" fmla="*/ 787400 w 2413000"/>
              <a:gd name="connsiteY1" fmla="*/ 559 h 1576117"/>
              <a:gd name="connsiteX2" fmla="*/ 2413000 w 2413000"/>
              <a:gd name="connsiteY2" fmla="*/ 889559 h 1576117"/>
              <a:gd name="connsiteX3" fmla="*/ 787400 w 2413000"/>
              <a:gd name="connsiteY3" fmla="*/ 1575359 h 1576117"/>
              <a:gd name="connsiteX4" fmla="*/ 0 w 2413000"/>
              <a:gd name="connsiteY4" fmla="*/ 787959 h 1576117"/>
              <a:gd name="connsiteX0" fmla="*/ 285180 w 11105580"/>
              <a:gd name="connsiteY0" fmla="*/ 787546 h 1575115"/>
              <a:gd name="connsiteX1" fmla="*/ 1072580 w 11105580"/>
              <a:gd name="connsiteY1" fmla="*/ 146 h 1575115"/>
              <a:gd name="connsiteX2" fmla="*/ 11105580 w 11105580"/>
              <a:gd name="connsiteY2" fmla="*/ 838346 h 1575115"/>
              <a:gd name="connsiteX3" fmla="*/ 1072580 w 11105580"/>
              <a:gd name="connsiteY3" fmla="*/ 1574946 h 1575115"/>
              <a:gd name="connsiteX4" fmla="*/ 285180 w 11105580"/>
              <a:gd name="connsiteY4" fmla="*/ 787546 h 15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580" h="1575115">
                <a:moveTo>
                  <a:pt x="285180" y="787546"/>
                </a:moveTo>
                <a:cubicBezTo>
                  <a:pt x="285180" y="352677"/>
                  <a:pt x="-730820" y="-8321"/>
                  <a:pt x="1072580" y="146"/>
                </a:cubicBezTo>
                <a:cubicBezTo>
                  <a:pt x="2875980" y="8613"/>
                  <a:pt x="11105580" y="403477"/>
                  <a:pt x="11105580" y="838346"/>
                </a:cubicBezTo>
                <a:cubicBezTo>
                  <a:pt x="11105580" y="1273215"/>
                  <a:pt x="2875980" y="1583413"/>
                  <a:pt x="1072580" y="1574946"/>
                </a:cubicBezTo>
                <a:cubicBezTo>
                  <a:pt x="-730820" y="1566479"/>
                  <a:pt x="285180" y="1222415"/>
                  <a:pt x="285180" y="787546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982708" y="165100"/>
            <a:ext cx="1056892" cy="787400"/>
            <a:chOff x="2139950" y="0"/>
            <a:chExt cx="7483475" cy="5575300"/>
          </a:xfrm>
          <a:solidFill>
            <a:srgbClr val="595757"/>
          </a:solidFill>
        </p:grpSpPr>
        <p:sp>
          <p:nvSpPr>
            <p:cNvPr id="7" name="Freeform 5"/>
            <p:cNvSpPr>
              <a:spLocks noEditPoints="1"/>
            </p:cNvSpPr>
            <p:nvPr userDrawn="1"/>
          </p:nvSpPr>
          <p:spPr bwMode="auto">
            <a:xfrm>
              <a:off x="3960813" y="0"/>
              <a:ext cx="4383088" cy="3617913"/>
            </a:xfrm>
            <a:custGeom>
              <a:avLst/>
              <a:gdLst>
                <a:gd name="T0" fmla="*/ 0 w 1167"/>
                <a:gd name="T1" fmla="*/ 398 h 963"/>
                <a:gd name="T2" fmla="*/ 38 w 1167"/>
                <a:gd name="T3" fmla="*/ 318 h 963"/>
                <a:gd name="T4" fmla="*/ 81 w 1167"/>
                <a:gd name="T5" fmla="*/ 310 h 963"/>
                <a:gd name="T6" fmla="*/ 319 w 1167"/>
                <a:gd name="T7" fmla="*/ 66 h 963"/>
                <a:gd name="T8" fmla="*/ 487 w 1167"/>
                <a:gd name="T9" fmla="*/ 17 h 963"/>
                <a:gd name="T10" fmla="*/ 303 w 1167"/>
                <a:gd name="T11" fmla="*/ 122 h 963"/>
                <a:gd name="T12" fmla="*/ 213 w 1167"/>
                <a:gd name="T13" fmla="*/ 245 h 963"/>
                <a:gd name="T14" fmla="*/ 475 w 1167"/>
                <a:gd name="T15" fmla="*/ 244 h 963"/>
                <a:gd name="T16" fmla="*/ 634 w 1167"/>
                <a:gd name="T17" fmla="*/ 180 h 963"/>
                <a:gd name="T18" fmla="*/ 861 w 1167"/>
                <a:gd name="T19" fmla="*/ 9 h 963"/>
                <a:gd name="T20" fmla="*/ 1073 w 1167"/>
                <a:gd name="T21" fmla="*/ 1 h 963"/>
                <a:gd name="T22" fmla="*/ 1164 w 1167"/>
                <a:gd name="T23" fmla="*/ 133 h 963"/>
                <a:gd name="T24" fmla="*/ 1167 w 1167"/>
                <a:gd name="T25" fmla="*/ 920 h 963"/>
                <a:gd name="T26" fmla="*/ 1101 w 1167"/>
                <a:gd name="T27" fmla="*/ 936 h 963"/>
                <a:gd name="T28" fmla="*/ 689 w 1167"/>
                <a:gd name="T29" fmla="*/ 963 h 963"/>
                <a:gd name="T30" fmla="*/ 641 w 1167"/>
                <a:gd name="T31" fmla="*/ 924 h 963"/>
                <a:gd name="T32" fmla="*/ 631 w 1167"/>
                <a:gd name="T33" fmla="*/ 700 h 963"/>
                <a:gd name="T34" fmla="*/ 683 w 1167"/>
                <a:gd name="T35" fmla="*/ 416 h 963"/>
                <a:gd name="T36" fmla="*/ 802 w 1167"/>
                <a:gd name="T37" fmla="*/ 935 h 963"/>
                <a:gd name="T38" fmla="*/ 654 w 1167"/>
                <a:gd name="T39" fmla="*/ 689 h 963"/>
                <a:gd name="T40" fmla="*/ 655 w 1167"/>
                <a:gd name="T41" fmla="*/ 854 h 963"/>
                <a:gd name="T42" fmla="*/ 690 w 1167"/>
                <a:gd name="T43" fmla="*/ 939 h 963"/>
                <a:gd name="T44" fmla="*/ 802 w 1167"/>
                <a:gd name="T45" fmla="*/ 935 h 963"/>
                <a:gd name="T46" fmla="*/ 712 w 1167"/>
                <a:gd name="T47" fmla="*/ 445 h 963"/>
                <a:gd name="T48" fmla="*/ 680 w 1167"/>
                <a:gd name="T49" fmla="*/ 577 h 963"/>
                <a:gd name="T50" fmla="*/ 712 w 1167"/>
                <a:gd name="T51" fmla="*/ 645 h 963"/>
                <a:gd name="T52" fmla="*/ 793 w 1167"/>
                <a:gd name="T53" fmla="*/ 596 h 963"/>
                <a:gd name="T54" fmla="*/ 789 w 1167"/>
                <a:gd name="T55" fmla="*/ 445 h 963"/>
                <a:gd name="T56" fmla="*/ 926 w 1167"/>
                <a:gd name="T57" fmla="*/ 913 h 963"/>
                <a:gd name="T58" fmla="*/ 933 w 1167"/>
                <a:gd name="T59" fmla="*/ 346 h 963"/>
                <a:gd name="T60" fmla="*/ 861 w 1167"/>
                <a:gd name="T61" fmla="*/ 331 h 963"/>
                <a:gd name="T62" fmla="*/ 843 w 1167"/>
                <a:gd name="T63" fmla="*/ 458 h 963"/>
                <a:gd name="T64" fmla="*/ 833 w 1167"/>
                <a:gd name="T65" fmla="*/ 933 h 963"/>
                <a:gd name="T66" fmla="*/ 909 w 1167"/>
                <a:gd name="T67" fmla="*/ 314 h 963"/>
                <a:gd name="T68" fmla="*/ 912 w 1167"/>
                <a:gd name="T69" fmla="*/ 171 h 963"/>
                <a:gd name="T70" fmla="*/ 935 w 1167"/>
                <a:gd name="T71" fmla="*/ 64 h 963"/>
                <a:gd name="T72" fmla="*/ 875 w 1167"/>
                <a:gd name="T73" fmla="*/ 148 h 963"/>
                <a:gd name="T74" fmla="*/ 874 w 1167"/>
                <a:gd name="T75" fmla="*/ 314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7" h="963">
                  <a:moveTo>
                    <a:pt x="684" y="407"/>
                  </a:moveTo>
                  <a:cubicBezTo>
                    <a:pt x="456" y="404"/>
                    <a:pt x="228" y="401"/>
                    <a:pt x="0" y="398"/>
                  </a:cubicBezTo>
                  <a:cubicBezTo>
                    <a:pt x="1" y="394"/>
                    <a:pt x="2" y="392"/>
                    <a:pt x="3" y="391"/>
                  </a:cubicBezTo>
                  <a:cubicBezTo>
                    <a:pt x="14" y="366"/>
                    <a:pt x="26" y="342"/>
                    <a:pt x="38" y="318"/>
                  </a:cubicBezTo>
                  <a:cubicBezTo>
                    <a:pt x="40" y="315"/>
                    <a:pt x="46" y="312"/>
                    <a:pt x="50" y="312"/>
                  </a:cubicBezTo>
                  <a:cubicBezTo>
                    <a:pt x="60" y="310"/>
                    <a:pt x="73" y="315"/>
                    <a:pt x="81" y="310"/>
                  </a:cubicBezTo>
                  <a:cubicBezTo>
                    <a:pt x="88" y="305"/>
                    <a:pt x="90" y="292"/>
                    <a:pt x="94" y="282"/>
                  </a:cubicBezTo>
                  <a:cubicBezTo>
                    <a:pt x="142" y="182"/>
                    <a:pt x="219" y="113"/>
                    <a:pt x="319" y="66"/>
                  </a:cubicBezTo>
                  <a:cubicBezTo>
                    <a:pt x="371" y="41"/>
                    <a:pt x="427" y="26"/>
                    <a:pt x="484" y="17"/>
                  </a:cubicBezTo>
                  <a:cubicBezTo>
                    <a:pt x="484" y="16"/>
                    <a:pt x="485" y="17"/>
                    <a:pt x="487" y="17"/>
                  </a:cubicBezTo>
                  <a:cubicBezTo>
                    <a:pt x="479" y="21"/>
                    <a:pt x="472" y="24"/>
                    <a:pt x="465" y="27"/>
                  </a:cubicBezTo>
                  <a:cubicBezTo>
                    <a:pt x="407" y="52"/>
                    <a:pt x="352" y="82"/>
                    <a:pt x="303" y="122"/>
                  </a:cubicBezTo>
                  <a:cubicBezTo>
                    <a:pt x="266" y="151"/>
                    <a:pt x="235" y="185"/>
                    <a:pt x="217" y="230"/>
                  </a:cubicBezTo>
                  <a:cubicBezTo>
                    <a:pt x="216" y="234"/>
                    <a:pt x="214" y="239"/>
                    <a:pt x="213" y="245"/>
                  </a:cubicBezTo>
                  <a:cubicBezTo>
                    <a:pt x="237" y="245"/>
                    <a:pt x="260" y="245"/>
                    <a:pt x="283" y="245"/>
                  </a:cubicBezTo>
                  <a:cubicBezTo>
                    <a:pt x="347" y="245"/>
                    <a:pt x="411" y="245"/>
                    <a:pt x="475" y="244"/>
                  </a:cubicBezTo>
                  <a:cubicBezTo>
                    <a:pt x="510" y="244"/>
                    <a:pt x="544" y="237"/>
                    <a:pt x="576" y="225"/>
                  </a:cubicBezTo>
                  <a:cubicBezTo>
                    <a:pt x="600" y="216"/>
                    <a:pt x="617" y="197"/>
                    <a:pt x="634" y="180"/>
                  </a:cubicBezTo>
                  <a:cubicBezTo>
                    <a:pt x="677" y="138"/>
                    <a:pt x="718" y="96"/>
                    <a:pt x="768" y="63"/>
                  </a:cubicBezTo>
                  <a:cubicBezTo>
                    <a:pt x="797" y="43"/>
                    <a:pt x="829" y="27"/>
                    <a:pt x="861" y="9"/>
                  </a:cubicBezTo>
                  <a:cubicBezTo>
                    <a:pt x="865" y="7"/>
                    <a:pt x="870" y="6"/>
                    <a:pt x="875" y="6"/>
                  </a:cubicBezTo>
                  <a:cubicBezTo>
                    <a:pt x="941" y="4"/>
                    <a:pt x="1007" y="4"/>
                    <a:pt x="1073" y="1"/>
                  </a:cubicBezTo>
                  <a:cubicBezTo>
                    <a:pt x="1110" y="0"/>
                    <a:pt x="1133" y="18"/>
                    <a:pt x="1148" y="50"/>
                  </a:cubicBezTo>
                  <a:cubicBezTo>
                    <a:pt x="1160" y="76"/>
                    <a:pt x="1164" y="105"/>
                    <a:pt x="1164" y="133"/>
                  </a:cubicBezTo>
                  <a:cubicBezTo>
                    <a:pt x="1165" y="252"/>
                    <a:pt x="1165" y="372"/>
                    <a:pt x="1166" y="491"/>
                  </a:cubicBezTo>
                  <a:cubicBezTo>
                    <a:pt x="1166" y="634"/>
                    <a:pt x="1166" y="777"/>
                    <a:pt x="1167" y="920"/>
                  </a:cubicBezTo>
                  <a:cubicBezTo>
                    <a:pt x="1167" y="923"/>
                    <a:pt x="1167" y="926"/>
                    <a:pt x="1167" y="931"/>
                  </a:cubicBezTo>
                  <a:cubicBezTo>
                    <a:pt x="1144" y="933"/>
                    <a:pt x="1123" y="934"/>
                    <a:pt x="1101" y="936"/>
                  </a:cubicBezTo>
                  <a:cubicBezTo>
                    <a:pt x="1031" y="940"/>
                    <a:pt x="961" y="945"/>
                    <a:pt x="891" y="950"/>
                  </a:cubicBezTo>
                  <a:cubicBezTo>
                    <a:pt x="824" y="954"/>
                    <a:pt x="756" y="959"/>
                    <a:pt x="689" y="963"/>
                  </a:cubicBezTo>
                  <a:cubicBezTo>
                    <a:pt x="684" y="963"/>
                    <a:pt x="679" y="961"/>
                    <a:pt x="675" y="958"/>
                  </a:cubicBezTo>
                  <a:cubicBezTo>
                    <a:pt x="663" y="947"/>
                    <a:pt x="652" y="936"/>
                    <a:pt x="641" y="924"/>
                  </a:cubicBezTo>
                  <a:cubicBezTo>
                    <a:pt x="637" y="920"/>
                    <a:pt x="635" y="914"/>
                    <a:pt x="635" y="909"/>
                  </a:cubicBezTo>
                  <a:cubicBezTo>
                    <a:pt x="633" y="839"/>
                    <a:pt x="631" y="770"/>
                    <a:pt x="631" y="700"/>
                  </a:cubicBezTo>
                  <a:cubicBezTo>
                    <a:pt x="631" y="677"/>
                    <a:pt x="637" y="654"/>
                    <a:pt x="642" y="631"/>
                  </a:cubicBezTo>
                  <a:cubicBezTo>
                    <a:pt x="655" y="560"/>
                    <a:pt x="669" y="488"/>
                    <a:pt x="683" y="416"/>
                  </a:cubicBezTo>
                  <a:cubicBezTo>
                    <a:pt x="684" y="414"/>
                    <a:pt x="684" y="411"/>
                    <a:pt x="684" y="407"/>
                  </a:cubicBezTo>
                  <a:close/>
                  <a:moveTo>
                    <a:pt x="802" y="935"/>
                  </a:moveTo>
                  <a:cubicBezTo>
                    <a:pt x="800" y="837"/>
                    <a:pt x="798" y="741"/>
                    <a:pt x="797" y="644"/>
                  </a:cubicBezTo>
                  <a:cubicBezTo>
                    <a:pt x="753" y="674"/>
                    <a:pt x="705" y="687"/>
                    <a:pt x="654" y="689"/>
                  </a:cubicBezTo>
                  <a:cubicBezTo>
                    <a:pt x="654" y="693"/>
                    <a:pt x="654" y="697"/>
                    <a:pt x="654" y="700"/>
                  </a:cubicBezTo>
                  <a:cubicBezTo>
                    <a:pt x="654" y="752"/>
                    <a:pt x="657" y="803"/>
                    <a:pt x="655" y="854"/>
                  </a:cubicBezTo>
                  <a:cubicBezTo>
                    <a:pt x="653" y="886"/>
                    <a:pt x="659" y="912"/>
                    <a:pt x="685" y="933"/>
                  </a:cubicBezTo>
                  <a:cubicBezTo>
                    <a:pt x="687" y="934"/>
                    <a:pt x="688" y="937"/>
                    <a:pt x="690" y="939"/>
                  </a:cubicBezTo>
                  <a:cubicBezTo>
                    <a:pt x="693" y="940"/>
                    <a:pt x="695" y="942"/>
                    <a:pt x="698" y="942"/>
                  </a:cubicBezTo>
                  <a:cubicBezTo>
                    <a:pt x="732" y="940"/>
                    <a:pt x="766" y="937"/>
                    <a:pt x="802" y="935"/>
                  </a:cubicBezTo>
                  <a:close/>
                  <a:moveTo>
                    <a:pt x="789" y="445"/>
                  </a:moveTo>
                  <a:cubicBezTo>
                    <a:pt x="763" y="445"/>
                    <a:pt x="738" y="445"/>
                    <a:pt x="712" y="445"/>
                  </a:cubicBezTo>
                  <a:cubicBezTo>
                    <a:pt x="710" y="445"/>
                    <a:pt x="706" y="450"/>
                    <a:pt x="705" y="453"/>
                  </a:cubicBezTo>
                  <a:cubicBezTo>
                    <a:pt x="697" y="494"/>
                    <a:pt x="688" y="535"/>
                    <a:pt x="680" y="577"/>
                  </a:cubicBezTo>
                  <a:cubicBezTo>
                    <a:pt x="675" y="599"/>
                    <a:pt x="671" y="622"/>
                    <a:pt x="666" y="647"/>
                  </a:cubicBezTo>
                  <a:cubicBezTo>
                    <a:pt x="682" y="646"/>
                    <a:pt x="697" y="646"/>
                    <a:pt x="712" y="645"/>
                  </a:cubicBezTo>
                  <a:cubicBezTo>
                    <a:pt x="737" y="642"/>
                    <a:pt x="760" y="635"/>
                    <a:pt x="781" y="620"/>
                  </a:cubicBezTo>
                  <a:cubicBezTo>
                    <a:pt x="789" y="614"/>
                    <a:pt x="795" y="607"/>
                    <a:pt x="793" y="596"/>
                  </a:cubicBezTo>
                  <a:cubicBezTo>
                    <a:pt x="792" y="588"/>
                    <a:pt x="792" y="580"/>
                    <a:pt x="792" y="572"/>
                  </a:cubicBezTo>
                  <a:cubicBezTo>
                    <a:pt x="791" y="530"/>
                    <a:pt x="790" y="488"/>
                    <a:pt x="789" y="445"/>
                  </a:cubicBezTo>
                  <a:close/>
                  <a:moveTo>
                    <a:pt x="926" y="928"/>
                  </a:moveTo>
                  <a:cubicBezTo>
                    <a:pt x="926" y="923"/>
                    <a:pt x="926" y="918"/>
                    <a:pt x="926" y="913"/>
                  </a:cubicBezTo>
                  <a:cubicBezTo>
                    <a:pt x="927" y="813"/>
                    <a:pt x="928" y="713"/>
                    <a:pt x="930" y="614"/>
                  </a:cubicBezTo>
                  <a:cubicBezTo>
                    <a:pt x="931" y="524"/>
                    <a:pt x="932" y="435"/>
                    <a:pt x="933" y="346"/>
                  </a:cubicBezTo>
                  <a:cubicBezTo>
                    <a:pt x="933" y="341"/>
                    <a:pt x="934" y="337"/>
                    <a:pt x="928" y="335"/>
                  </a:cubicBezTo>
                  <a:cubicBezTo>
                    <a:pt x="905" y="329"/>
                    <a:pt x="883" y="326"/>
                    <a:pt x="861" y="331"/>
                  </a:cubicBezTo>
                  <a:cubicBezTo>
                    <a:pt x="851" y="333"/>
                    <a:pt x="846" y="338"/>
                    <a:pt x="846" y="349"/>
                  </a:cubicBezTo>
                  <a:cubicBezTo>
                    <a:pt x="846" y="385"/>
                    <a:pt x="844" y="421"/>
                    <a:pt x="843" y="458"/>
                  </a:cubicBezTo>
                  <a:cubicBezTo>
                    <a:pt x="840" y="604"/>
                    <a:pt x="836" y="751"/>
                    <a:pt x="833" y="897"/>
                  </a:cubicBezTo>
                  <a:cubicBezTo>
                    <a:pt x="832" y="909"/>
                    <a:pt x="833" y="920"/>
                    <a:pt x="833" y="933"/>
                  </a:cubicBezTo>
                  <a:cubicBezTo>
                    <a:pt x="864" y="931"/>
                    <a:pt x="894" y="930"/>
                    <a:pt x="926" y="928"/>
                  </a:cubicBezTo>
                  <a:close/>
                  <a:moveTo>
                    <a:pt x="909" y="314"/>
                  </a:moveTo>
                  <a:cubicBezTo>
                    <a:pt x="909" y="309"/>
                    <a:pt x="909" y="304"/>
                    <a:pt x="909" y="299"/>
                  </a:cubicBezTo>
                  <a:cubicBezTo>
                    <a:pt x="910" y="256"/>
                    <a:pt x="911" y="214"/>
                    <a:pt x="912" y="171"/>
                  </a:cubicBezTo>
                  <a:cubicBezTo>
                    <a:pt x="913" y="151"/>
                    <a:pt x="916" y="131"/>
                    <a:pt x="934" y="118"/>
                  </a:cubicBezTo>
                  <a:cubicBezTo>
                    <a:pt x="950" y="106"/>
                    <a:pt x="951" y="78"/>
                    <a:pt x="935" y="64"/>
                  </a:cubicBezTo>
                  <a:cubicBezTo>
                    <a:pt x="914" y="78"/>
                    <a:pt x="896" y="94"/>
                    <a:pt x="884" y="117"/>
                  </a:cubicBezTo>
                  <a:cubicBezTo>
                    <a:pt x="880" y="126"/>
                    <a:pt x="876" y="137"/>
                    <a:pt x="875" y="148"/>
                  </a:cubicBezTo>
                  <a:cubicBezTo>
                    <a:pt x="874" y="201"/>
                    <a:pt x="874" y="254"/>
                    <a:pt x="873" y="308"/>
                  </a:cubicBezTo>
                  <a:cubicBezTo>
                    <a:pt x="873" y="310"/>
                    <a:pt x="873" y="312"/>
                    <a:pt x="874" y="314"/>
                  </a:cubicBezTo>
                  <a:cubicBezTo>
                    <a:pt x="885" y="314"/>
                    <a:pt x="896" y="314"/>
                    <a:pt x="909" y="3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2736850" y="2919413"/>
              <a:ext cx="1558925" cy="1476375"/>
            </a:xfrm>
            <a:custGeom>
              <a:avLst/>
              <a:gdLst>
                <a:gd name="T0" fmla="*/ 0 w 415"/>
                <a:gd name="T1" fmla="*/ 375 h 393"/>
                <a:gd name="T2" fmla="*/ 1 w 415"/>
                <a:gd name="T3" fmla="*/ 319 h 393"/>
                <a:gd name="T4" fmla="*/ 9 w 415"/>
                <a:gd name="T5" fmla="*/ 85 h 393"/>
                <a:gd name="T6" fmla="*/ 10 w 415"/>
                <a:gd name="T7" fmla="*/ 46 h 393"/>
                <a:gd name="T8" fmla="*/ 27 w 415"/>
                <a:gd name="T9" fmla="*/ 17 h 393"/>
                <a:gd name="T10" fmla="*/ 84 w 415"/>
                <a:gd name="T11" fmla="*/ 2 h 393"/>
                <a:gd name="T12" fmla="*/ 200 w 415"/>
                <a:gd name="T13" fmla="*/ 1 h 393"/>
                <a:gd name="T14" fmla="*/ 383 w 415"/>
                <a:gd name="T15" fmla="*/ 4 h 393"/>
                <a:gd name="T16" fmla="*/ 406 w 415"/>
                <a:gd name="T17" fmla="*/ 19 h 393"/>
                <a:gd name="T18" fmla="*/ 415 w 415"/>
                <a:gd name="T19" fmla="*/ 57 h 393"/>
                <a:gd name="T20" fmla="*/ 410 w 415"/>
                <a:gd name="T21" fmla="*/ 240 h 393"/>
                <a:gd name="T22" fmla="*/ 407 w 415"/>
                <a:gd name="T23" fmla="*/ 344 h 393"/>
                <a:gd name="T24" fmla="*/ 405 w 415"/>
                <a:gd name="T25" fmla="*/ 393 h 393"/>
                <a:gd name="T26" fmla="*/ 0 w 415"/>
                <a:gd name="T27" fmla="*/ 37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5" h="393">
                  <a:moveTo>
                    <a:pt x="0" y="375"/>
                  </a:moveTo>
                  <a:cubicBezTo>
                    <a:pt x="0" y="356"/>
                    <a:pt x="0" y="337"/>
                    <a:pt x="1" y="319"/>
                  </a:cubicBezTo>
                  <a:cubicBezTo>
                    <a:pt x="3" y="241"/>
                    <a:pt x="6" y="163"/>
                    <a:pt x="9" y="85"/>
                  </a:cubicBezTo>
                  <a:cubicBezTo>
                    <a:pt x="9" y="72"/>
                    <a:pt x="11" y="59"/>
                    <a:pt x="10" y="46"/>
                  </a:cubicBezTo>
                  <a:cubicBezTo>
                    <a:pt x="10" y="32"/>
                    <a:pt x="16" y="22"/>
                    <a:pt x="27" y="17"/>
                  </a:cubicBezTo>
                  <a:cubicBezTo>
                    <a:pt x="46" y="11"/>
                    <a:pt x="65" y="3"/>
                    <a:pt x="84" y="2"/>
                  </a:cubicBezTo>
                  <a:cubicBezTo>
                    <a:pt x="122" y="0"/>
                    <a:pt x="161" y="1"/>
                    <a:pt x="200" y="1"/>
                  </a:cubicBezTo>
                  <a:cubicBezTo>
                    <a:pt x="261" y="2"/>
                    <a:pt x="322" y="3"/>
                    <a:pt x="383" y="4"/>
                  </a:cubicBezTo>
                  <a:cubicBezTo>
                    <a:pt x="394" y="4"/>
                    <a:pt x="403" y="8"/>
                    <a:pt x="406" y="19"/>
                  </a:cubicBezTo>
                  <a:cubicBezTo>
                    <a:pt x="411" y="31"/>
                    <a:pt x="415" y="44"/>
                    <a:pt x="415" y="57"/>
                  </a:cubicBezTo>
                  <a:cubicBezTo>
                    <a:pt x="414" y="118"/>
                    <a:pt x="412" y="179"/>
                    <a:pt x="410" y="240"/>
                  </a:cubicBezTo>
                  <a:cubicBezTo>
                    <a:pt x="409" y="275"/>
                    <a:pt x="408" y="309"/>
                    <a:pt x="407" y="344"/>
                  </a:cubicBezTo>
                  <a:cubicBezTo>
                    <a:pt x="406" y="360"/>
                    <a:pt x="405" y="376"/>
                    <a:pt x="405" y="393"/>
                  </a:cubicBezTo>
                  <a:cubicBezTo>
                    <a:pt x="269" y="387"/>
                    <a:pt x="135" y="381"/>
                    <a:pt x="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2139950" y="4268788"/>
              <a:ext cx="3157538" cy="981075"/>
            </a:xfrm>
            <a:custGeom>
              <a:avLst/>
              <a:gdLst>
                <a:gd name="T0" fmla="*/ 102 w 841"/>
                <a:gd name="T1" fmla="*/ 8 h 261"/>
                <a:gd name="T2" fmla="*/ 144 w 841"/>
                <a:gd name="T3" fmla="*/ 36 h 261"/>
                <a:gd name="T4" fmla="*/ 580 w 841"/>
                <a:gd name="T5" fmla="*/ 61 h 261"/>
                <a:gd name="T6" fmla="*/ 645 w 841"/>
                <a:gd name="T7" fmla="*/ 47 h 261"/>
                <a:gd name="T8" fmla="*/ 841 w 841"/>
                <a:gd name="T9" fmla="*/ 46 h 261"/>
                <a:gd name="T10" fmla="*/ 773 w 841"/>
                <a:gd name="T11" fmla="*/ 230 h 261"/>
                <a:gd name="T12" fmla="*/ 508 w 841"/>
                <a:gd name="T13" fmla="*/ 257 h 261"/>
                <a:gd name="T14" fmla="*/ 184 w 841"/>
                <a:gd name="T15" fmla="*/ 228 h 261"/>
                <a:gd name="T16" fmla="*/ 12 w 841"/>
                <a:gd name="T17" fmla="*/ 163 h 261"/>
                <a:gd name="T18" fmla="*/ 2 w 841"/>
                <a:gd name="T19" fmla="*/ 12 h 261"/>
                <a:gd name="T20" fmla="*/ 457 w 841"/>
                <a:gd name="T21" fmla="*/ 159 h 261"/>
                <a:gd name="T22" fmla="*/ 517 w 841"/>
                <a:gd name="T23" fmla="*/ 156 h 261"/>
                <a:gd name="T24" fmla="*/ 503 w 841"/>
                <a:gd name="T25" fmla="*/ 151 h 261"/>
                <a:gd name="T26" fmla="*/ 189 w 841"/>
                <a:gd name="T27" fmla="*/ 134 h 261"/>
                <a:gd name="T28" fmla="*/ 189 w 841"/>
                <a:gd name="T29" fmla="*/ 144 h 261"/>
                <a:gd name="T30" fmla="*/ 204 w 841"/>
                <a:gd name="T31" fmla="*/ 69 h 261"/>
                <a:gd name="T32" fmla="*/ 188 w 841"/>
                <a:gd name="T33" fmla="*/ 69 h 261"/>
                <a:gd name="T34" fmla="*/ 187 w 841"/>
                <a:gd name="T35" fmla="*/ 78 h 261"/>
                <a:gd name="T36" fmla="*/ 511 w 841"/>
                <a:gd name="T37" fmla="*/ 96 h 261"/>
                <a:gd name="T38" fmla="*/ 512 w 841"/>
                <a:gd name="T39" fmla="*/ 86 h 261"/>
                <a:gd name="T40" fmla="*/ 204 w 841"/>
                <a:gd name="T41" fmla="*/ 69 h 261"/>
                <a:gd name="T42" fmla="*/ 499 w 841"/>
                <a:gd name="T43" fmla="*/ 118 h 261"/>
                <a:gd name="T44" fmla="*/ 519 w 841"/>
                <a:gd name="T45" fmla="*/ 114 h 261"/>
                <a:gd name="T46" fmla="*/ 503 w 841"/>
                <a:gd name="T47" fmla="*/ 107 h 261"/>
                <a:gd name="T48" fmla="*/ 190 w 841"/>
                <a:gd name="T49" fmla="*/ 91 h 261"/>
                <a:gd name="T50" fmla="*/ 190 w 841"/>
                <a:gd name="T51" fmla="*/ 101 h 261"/>
                <a:gd name="T52" fmla="*/ 478 w 841"/>
                <a:gd name="T53" fmla="*/ 138 h 261"/>
                <a:gd name="T54" fmla="*/ 509 w 841"/>
                <a:gd name="T55" fmla="*/ 140 h 261"/>
                <a:gd name="T56" fmla="*/ 509 w 841"/>
                <a:gd name="T57" fmla="*/ 130 h 261"/>
                <a:gd name="T58" fmla="*/ 274 w 841"/>
                <a:gd name="T59" fmla="*/ 117 h 261"/>
                <a:gd name="T60" fmla="*/ 181 w 841"/>
                <a:gd name="T61" fmla="*/ 118 h 261"/>
                <a:gd name="T62" fmla="*/ 214 w 841"/>
                <a:gd name="T63" fmla="*/ 124 h 261"/>
                <a:gd name="T64" fmla="*/ 725 w 841"/>
                <a:gd name="T65" fmla="*/ 148 h 261"/>
                <a:gd name="T66" fmla="*/ 670 w 841"/>
                <a:gd name="T67" fmla="*/ 149 h 261"/>
                <a:gd name="T68" fmla="*/ 717 w 841"/>
                <a:gd name="T69" fmla="*/ 168 h 261"/>
                <a:gd name="T70" fmla="*/ 77 w 841"/>
                <a:gd name="T71" fmla="*/ 104 h 261"/>
                <a:gd name="T72" fmla="*/ 37 w 841"/>
                <a:gd name="T73" fmla="*/ 103 h 261"/>
                <a:gd name="T74" fmla="*/ 77 w 841"/>
                <a:gd name="T75" fmla="*/ 10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41" h="261">
                  <a:moveTo>
                    <a:pt x="3" y="0"/>
                  </a:moveTo>
                  <a:cubicBezTo>
                    <a:pt x="37" y="3"/>
                    <a:pt x="70" y="5"/>
                    <a:pt x="102" y="8"/>
                  </a:cubicBezTo>
                  <a:cubicBezTo>
                    <a:pt x="107" y="9"/>
                    <a:pt x="112" y="15"/>
                    <a:pt x="115" y="19"/>
                  </a:cubicBezTo>
                  <a:cubicBezTo>
                    <a:pt x="122" y="30"/>
                    <a:pt x="131" y="35"/>
                    <a:pt x="144" y="36"/>
                  </a:cubicBezTo>
                  <a:cubicBezTo>
                    <a:pt x="211" y="39"/>
                    <a:pt x="278" y="43"/>
                    <a:pt x="345" y="47"/>
                  </a:cubicBezTo>
                  <a:cubicBezTo>
                    <a:pt x="423" y="52"/>
                    <a:pt x="502" y="57"/>
                    <a:pt x="580" y="61"/>
                  </a:cubicBezTo>
                  <a:cubicBezTo>
                    <a:pt x="586" y="61"/>
                    <a:pt x="592" y="60"/>
                    <a:pt x="597" y="57"/>
                  </a:cubicBezTo>
                  <a:cubicBezTo>
                    <a:pt x="612" y="49"/>
                    <a:pt x="628" y="47"/>
                    <a:pt x="645" y="47"/>
                  </a:cubicBezTo>
                  <a:cubicBezTo>
                    <a:pt x="704" y="47"/>
                    <a:pt x="763" y="46"/>
                    <a:pt x="822" y="46"/>
                  </a:cubicBezTo>
                  <a:cubicBezTo>
                    <a:pt x="828" y="46"/>
                    <a:pt x="834" y="46"/>
                    <a:pt x="841" y="46"/>
                  </a:cubicBezTo>
                  <a:cubicBezTo>
                    <a:pt x="828" y="104"/>
                    <a:pt x="825" y="162"/>
                    <a:pt x="829" y="222"/>
                  </a:cubicBezTo>
                  <a:cubicBezTo>
                    <a:pt x="810" y="225"/>
                    <a:pt x="792" y="227"/>
                    <a:pt x="773" y="230"/>
                  </a:cubicBezTo>
                  <a:cubicBezTo>
                    <a:pt x="705" y="240"/>
                    <a:pt x="637" y="250"/>
                    <a:pt x="568" y="259"/>
                  </a:cubicBezTo>
                  <a:cubicBezTo>
                    <a:pt x="549" y="261"/>
                    <a:pt x="528" y="259"/>
                    <a:pt x="508" y="257"/>
                  </a:cubicBezTo>
                  <a:cubicBezTo>
                    <a:pt x="431" y="251"/>
                    <a:pt x="355" y="243"/>
                    <a:pt x="278" y="236"/>
                  </a:cubicBezTo>
                  <a:cubicBezTo>
                    <a:pt x="247" y="234"/>
                    <a:pt x="215" y="231"/>
                    <a:pt x="184" y="228"/>
                  </a:cubicBezTo>
                  <a:cubicBezTo>
                    <a:pt x="180" y="227"/>
                    <a:pt x="176" y="226"/>
                    <a:pt x="173" y="224"/>
                  </a:cubicBezTo>
                  <a:cubicBezTo>
                    <a:pt x="119" y="204"/>
                    <a:pt x="66" y="183"/>
                    <a:pt x="12" y="163"/>
                  </a:cubicBezTo>
                  <a:cubicBezTo>
                    <a:pt x="3" y="159"/>
                    <a:pt x="0" y="155"/>
                    <a:pt x="0" y="144"/>
                  </a:cubicBezTo>
                  <a:cubicBezTo>
                    <a:pt x="1" y="100"/>
                    <a:pt x="2" y="56"/>
                    <a:pt x="2" y="12"/>
                  </a:cubicBezTo>
                  <a:cubicBezTo>
                    <a:pt x="2" y="9"/>
                    <a:pt x="3" y="5"/>
                    <a:pt x="3" y="0"/>
                  </a:cubicBezTo>
                  <a:close/>
                  <a:moveTo>
                    <a:pt x="457" y="159"/>
                  </a:moveTo>
                  <a:cubicBezTo>
                    <a:pt x="475" y="160"/>
                    <a:pt x="493" y="161"/>
                    <a:pt x="510" y="161"/>
                  </a:cubicBezTo>
                  <a:cubicBezTo>
                    <a:pt x="512" y="161"/>
                    <a:pt x="515" y="158"/>
                    <a:pt x="517" y="156"/>
                  </a:cubicBezTo>
                  <a:cubicBezTo>
                    <a:pt x="515" y="155"/>
                    <a:pt x="513" y="152"/>
                    <a:pt x="511" y="151"/>
                  </a:cubicBezTo>
                  <a:cubicBezTo>
                    <a:pt x="509" y="150"/>
                    <a:pt x="506" y="151"/>
                    <a:pt x="503" y="151"/>
                  </a:cubicBezTo>
                  <a:cubicBezTo>
                    <a:pt x="469" y="149"/>
                    <a:pt x="435" y="147"/>
                    <a:pt x="401" y="145"/>
                  </a:cubicBezTo>
                  <a:cubicBezTo>
                    <a:pt x="330" y="141"/>
                    <a:pt x="260" y="137"/>
                    <a:pt x="189" y="134"/>
                  </a:cubicBezTo>
                  <a:cubicBezTo>
                    <a:pt x="186" y="134"/>
                    <a:pt x="182" y="137"/>
                    <a:pt x="179" y="139"/>
                  </a:cubicBezTo>
                  <a:cubicBezTo>
                    <a:pt x="182" y="140"/>
                    <a:pt x="185" y="144"/>
                    <a:pt x="189" y="144"/>
                  </a:cubicBezTo>
                  <a:cubicBezTo>
                    <a:pt x="278" y="149"/>
                    <a:pt x="368" y="154"/>
                    <a:pt x="457" y="159"/>
                  </a:cubicBezTo>
                  <a:close/>
                  <a:moveTo>
                    <a:pt x="204" y="69"/>
                  </a:moveTo>
                  <a:cubicBezTo>
                    <a:pt x="204" y="69"/>
                    <a:pt x="204" y="69"/>
                    <a:pt x="204" y="68"/>
                  </a:cubicBezTo>
                  <a:cubicBezTo>
                    <a:pt x="199" y="68"/>
                    <a:pt x="193" y="68"/>
                    <a:pt x="188" y="69"/>
                  </a:cubicBezTo>
                  <a:cubicBezTo>
                    <a:pt x="186" y="69"/>
                    <a:pt x="183" y="71"/>
                    <a:pt x="183" y="73"/>
                  </a:cubicBezTo>
                  <a:cubicBezTo>
                    <a:pt x="183" y="74"/>
                    <a:pt x="185" y="77"/>
                    <a:pt x="187" y="78"/>
                  </a:cubicBezTo>
                  <a:cubicBezTo>
                    <a:pt x="189" y="79"/>
                    <a:pt x="192" y="79"/>
                    <a:pt x="194" y="79"/>
                  </a:cubicBezTo>
                  <a:cubicBezTo>
                    <a:pt x="300" y="85"/>
                    <a:pt x="406" y="90"/>
                    <a:pt x="511" y="96"/>
                  </a:cubicBezTo>
                  <a:cubicBezTo>
                    <a:pt x="514" y="96"/>
                    <a:pt x="517" y="93"/>
                    <a:pt x="521" y="91"/>
                  </a:cubicBezTo>
                  <a:cubicBezTo>
                    <a:pt x="518" y="89"/>
                    <a:pt x="515" y="86"/>
                    <a:pt x="512" y="86"/>
                  </a:cubicBezTo>
                  <a:cubicBezTo>
                    <a:pt x="497" y="84"/>
                    <a:pt x="482" y="84"/>
                    <a:pt x="467" y="83"/>
                  </a:cubicBezTo>
                  <a:cubicBezTo>
                    <a:pt x="380" y="78"/>
                    <a:pt x="292" y="73"/>
                    <a:pt x="204" y="69"/>
                  </a:cubicBezTo>
                  <a:close/>
                  <a:moveTo>
                    <a:pt x="499" y="118"/>
                  </a:moveTo>
                  <a:cubicBezTo>
                    <a:pt x="499" y="118"/>
                    <a:pt x="499" y="118"/>
                    <a:pt x="499" y="118"/>
                  </a:cubicBezTo>
                  <a:cubicBezTo>
                    <a:pt x="504" y="118"/>
                    <a:pt x="508" y="119"/>
                    <a:pt x="512" y="118"/>
                  </a:cubicBezTo>
                  <a:cubicBezTo>
                    <a:pt x="514" y="118"/>
                    <a:pt x="516" y="115"/>
                    <a:pt x="519" y="114"/>
                  </a:cubicBezTo>
                  <a:cubicBezTo>
                    <a:pt x="516" y="112"/>
                    <a:pt x="515" y="109"/>
                    <a:pt x="512" y="108"/>
                  </a:cubicBezTo>
                  <a:cubicBezTo>
                    <a:pt x="510" y="107"/>
                    <a:pt x="506" y="108"/>
                    <a:pt x="503" y="107"/>
                  </a:cubicBezTo>
                  <a:cubicBezTo>
                    <a:pt x="455" y="105"/>
                    <a:pt x="406" y="102"/>
                    <a:pt x="358" y="100"/>
                  </a:cubicBezTo>
                  <a:cubicBezTo>
                    <a:pt x="302" y="97"/>
                    <a:pt x="246" y="93"/>
                    <a:pt x="190" y="91"/>
                  </a:cubicBezTo>
                  <a:cubicBezTo>
                    <a:pt x="187" y="91"/>
                    <a:pt x="184" y="94"/>
                    <a:pt x="181" y="96"/>
                  </a:cubicBezTo>
                  <a:cubicBezTo>
                    <a:pt x="184" y="98"/>
                    <a:pt x="187" y="101"/>
                    <a:pt x="190" y="101"/>
                  </a:cubicBezTo>
                  <a:cubicBezTo>
                    <a:pt x="293" y="107"/>
                    <a:pt x="396" y="112"/>
                    <a:pt x="499" y="118"/>
                  </a:cubicBezTo>
                  <a:close/>
                  <a:moveTo>
                    <a:pt x="478" y="138"/>
                  </a:moveTo>
                  <a:cubicBezTo>
                    <a:pt x="478" y="138"/>
                    <a:pt x="478" y="138"/>
                    <a:pt x="478" y="138"/>
                  </a:cubicBezTo>
                  <a:cubicBezTo>
                    <a:pt x="488" y="139"/>
                    <a:pt x="498" y="140"/>
                    <a:pt x="509" y="140"/>
                  </a:cubicBezTo>
                  <a:cubicBezTo>
                    <a:pt x="512" y="140"/>
                    <a:pt x="515" y="137"/>
                    <a:pt x="518" y="136"/>
                  </a:cubicBezTo>
                  <a:cubicBezTo>
                    <a:pt x="515" y="133"/>
                    <a:pt x="512" y="130"/>
                    <a:pt x="509" y="130"/>
                  </a:cubicBezTo>
                  <a:cubicBezTo>
                    <a:pt x="494" y="128"/>
                    <a:pt x="479" y="128"/>
                    <a:pt x="464" y="127"/>
                  </a:cubicBezTo>
                  <a:cubicBezTo>
                    <a:pt x="401" y="123"/>
                    <a:pt x="338" y="120"/>
                    <a:pt x="274" y="117"/>
                  </a:cubicBezTo>
                  <a:cubicBezTo>
                    <a:pt x="246" y="115"/>
                    <a:pt x="218" y="113"/>
                    <a:pt x="190" y="112"/>
                  </a:cubicBezTo>
                  <a:cubicBezTo>
                    <a:pt x="187" y="112"/>
                    <a:pt x="184" y="116"/>
                    <a:pt x="181" y="118"/>
                  </a:cubicBezTo>
                  <a:cubicBezTo>
                    <a:pt x="184" y="119"/>
                    <a:pt x="187" y="122"/>
                    <a:pt x="190" y="122"/>
                  </a:cubicBezTo>
                  <a:cubicBezTo>
                    <a:pt x="198" y="124"/>
                    <a:pt x="206" y="124"/>
                    <a:pt x="214" y="124"/>
                  </a:cubicBezTo>
                  <a:cubicBezTo>
                    <a:pt x="302" y="129"/>
                    <a:pt x="390" y="134"/>
                    <a:pt x="478" y="138"/>
                  </a:cubicBezTo>
                  <a:close/>
                  <a:moveTo>
                    <a:pt x="725" y="148"/>
                  </a:moveTo>
                  <a:cubicBezTo>
                    <a:pt x="723" y="129"/>
                    <a:pt x="711" y="114"/>
                    <a:pt x="697" y="114"/>
                  </a:cubicBezTo>
                  <a:cubicBezTo>
                    <a:pt x="681" y="114"/>
                    <a:pt x="668" y="131"/>
                    <a:pt x="670" y="149"/>
                  </a:cubicBezTo>
                  <a:cubicBezTo>
                    <a:pt x="670" y="156"/>
                    <a:pt x="673" y="163"/>
                    <a:pt x="677" y="169"/>
                  </a:cubicBezTo>
                  <a:cubicBezTo>
                    <a:pt x="687" y="184"/>
                    <a:pt x="707" y="183"/>
                    <a:pt x="717" y="168"/>
                  </a:cubicBezTo>
                  <a:cubicBezTo>
                    <a:pt x="721" y="162"/>
                    <a:pt x="722" y="155"/>
                    <a:pt x="725" y="148"/>
                  </a:cubicBezTo>
                  <a:close/>
                  <a:moveTo>
                    <a:pt x="77" y="104"/>
                  </a:moveTo>
                  <a:cubicBezTo>
                    <a:pt x="77" y="91"/>
                    <a:pt x="68" y="80"/>
                    <a:pt x="57" y="80"/>
                  </a:cubicBezTo>
                  <a:cubicBezTo>
                    <a:pt x="47" y="79"/>
                    <a:pt x="37" y="91"/>
                    <a:pt x="37" y="103"/>
                  </a:cubicBezTo>
                  <a:cubicBezTo>
                    <a:pt x="37" y="117"/>
                    <a:pt x="46" y="128"/>
                    <a:pt x="57" y="128"/>
                  </a:cubicBezTo>
                  <a:cubicBezTo>
                    <a:pt x="68" y="128"/>
                    <a:pt x="77" y="117"/>
                    <a:pt x="77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3886200" y="1555750"/>
              <a:ext cx="2560638" cy="871538"/>
            </a:xfrm>
            <a:custGeom>
              <a:avLst/>
              <a:gdLst>
                <a:gd name="T0" fmla="*/ 0 w 682"/>
                <a:gd name="T1" fmla="*/ 214 h 232"/>
                <a:gd name="T2" fmla="*/ 31 w 682"/>
                <a:gd name="T3" fmla="*/ 108 h 232"/>
                <a:gd name="T4" fmla="*/ 59 w 682"/>
                <a:gd name="T5" fmla="*/ 10 h 232"/>
                <a:gd name="T6" fmla="*/ 73 w 682"/>
                <a:gd name="T7" fmla="*/ 0 h 232"/>
                <a:gd name="T8" fmla="*/ 585 w 682"/>
                <a:gd name="T9" fmla="*/ 7 h 232"/>
                <a:gd name="T10" fmla="*/ 669 w 682"/>
                <a:gd name="T11" fmla="*/ 7 h 232"/>
                <a:gd name="T12" fmla="*/ 682 w 682"/>
                <a:gd name="T13" fmla="*/ 7 h 232"/>
                <a:gd name="T14" fmla="*/ 667 w 682"/>
                <a:gd name="T15" fmla="*/ 79 h 232"/>
                <a:gd name="T16" fmla="*/ 642 w 682"/>
                <a:gd name="T17" fmla="*/ 193 h 232"/>
                <a:gd name="T18" fmla="*/ 592 w 682"/>
                <a:gd name="T19" fmla="*/ 231 h 232"/>
                <a:gd name="T20" fmla="*/ 169 w 682"/>
                <a:gd name="T21" fmla="*/ 220 h 232"/>
                <a:gd name="T22" fmla="*/ 11 w 682"/>
                <a:gd name="T23" fmla="*/ 215 h 232"/>
                <a:gd name="T24" fmla="*/ 0 w 682"/>
                <a:gd name="T25" fmla="*/ 21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2" h="232">
                  <a:moveTo>
                    <a:pt x="0" y="214"/>
                  </a:moveTo>
                  <a:cubicBezTo>
                    <a:pt x="10" y="178"/>
                    <a:pt x="20" y="143"/>
                    <a:pt x="31" y="108"/>
                  </a:cubicBezTo>
                  <a:cubicBezTo>
                    <a:pt x="40" y="76"/>
                    <a:pt x="50" y="43"/>
                    <a:pt x="59" y="10"/>
                  </a:cubicBezTo>
                  <a:cubicBezTo>
                    <a:pt x="61" y="2"/>
                    <a:pt x="65" y="0"/>
                    <a:pt x="73" y="0"/>
                  </a:cubicBezTo>
                  <a:cubicBezTo>
                    <a:pt x="244" y="2"/>
                    <a:pt x="414" y="5"/>
                    <a:pt x="585" y="7"/>
                  </a:cubicBezTo>
                  <a:cubicBezTo>
                    <a:pt x="613" y="7"/>
                    <a:pt x="641" y="7"/>
                    <a:pt x="669" y="7"/>
                  </a:cubicBezTo>
                  <a:cubicBezTo>
                    <a:pt x="673" y="7"/>
                    <a:pt x="677" y="7"/>
                    <a:pt x="682" y="7"/>
                  </a:cubicBezTo>
                  <a:cubicBezTo>
                    <a:pt x="677" y="32"/>
                    <a:pt x="672" y="55"/>
                    <a:pt x="667" y="79"/>
                  </a:cubicBezTo>
                  <a:cubicBezTo>
                    <a:pt x="659" y="117"/>
                    <a:pt x="651" y="155"/>
                    <a:pt x="642" y="193"/>
                  </a:cubicBezTo>
                  <a:cubicBezTo>
                    <a:pt x="636" y="220"/>
                    <a:pt x="620" y="232"/>
                    <a:pt x="592" y="231"/>
                  </a:cubicBezTo>
                  <a:cubicBezTo>
                    <a:pt x="451" y="227"/>
                    <a:pt x="310" y="224"/>
                    <a:pt x="169" y="220"/>
                  </a:cubicBezTo>
                  <a:cubicBezTo>
                    <a:pt x="117" y="218"/>
                    <a:pt x="64" y="217"/>
                    <a:pt x="11" y="215"/>
                  </a:cubicBezTo>
                  <a:cubicBezTo>
                    <a:pt x="8" y="215"/>
                    <a:pt x="4" y="215"/>
                    <a:pt x="0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2771775" y="2438400"/>
              <a:ext cx="3446463" cy="1792288"/>
            </a:xfrm>
            <a:custGeom>
              <a:avLst/>
              <a:gdLst>
                <a:gd name="T0" fmla="*/ 469 w 918"/>
                <a:gd name="T1" fmla="*/ 156 h 477"/>
                <a:gd name="T2" fmla="*/ 469 w 918"/>
                <a:gd name="T3" fmla="*/ 231 h 477"/>
                <a:gd name="T4" fmla="*/ 467 w 918"/>
                <a:gd name="T5" fmla="*/ 373 h 477"/>
                <a:gd name="T6" fmla="*/ 465 w 918"/>
                <a:gd name="T7" fmla="*/ 382 h 477"/>
                <a:gd name="T8" fmla="*/ 448 w 918"/>
                <a:gd name="T9" fmla="*/ 451 h 477"/>
                <a:gd name="T10" fmla="*/ 442 w 918"/>
                <a:gd name="T11" fmla="*/ 463 h 477"/>
                <a:gd name="T12" fmla="*/ 419 w 918"/>
                <a:gd name="T13" fmla="*/ 477 h 477"/>
                <a:gd name="T14" fmla="*/ 419 w 918"/>
                <a:gd name="T15" fmla="*/ 405 h 477"/>
                <a:gd name="T16" fmla="*/ 425 w 918"/>
                <a:gd name="T17" fmla="*/ 202 h 477"/>
                <a:gd name="T18" fmla="*/ 415 w 918"/>
                <a:gd name="T19" fmla="*/ 145 h 477"/>
                <a:gd name="T20" fmla="*/ 373 w 918"/>
                <a:gd name="T21" fmla="*/ 116 h 477"/>
                <a:gd name="T22" fmla="*/ 108 w 918"/>
                <a:gd name="T23" fmla="*/ 114 h 477"/>
                <a:gd name="T24" fmla="*/ 6 w 918"/>
                <a:gd name="T25" fmla="*/ 132 h 477"/>
                <a:gd name="T26" fmla="*/ 2 w 918"/>
                <a:gd name="T27" fmla="*/ 133 h 477"/>
                <a:gd name="T28" fmla="*/ 0 w 918"/>
                <a:gd name="T29" fmla="*/ 131 h 477"/>
                <a:gd name="T30" fmla="*/ 12 w 918"/>
                <a:gd name="T31" fmla="*/ 112 h 477"/>
                <a:gd name="T32" fmla="*/ 50 w 918"/>
                <a:gd name="T33" fmla="*/ 87 h 477"/>
                <a:gd name="T34" fmla="*/ 201 w 918"/>
                <a:gd name="T35" fmla="*/ 29 h 477"/>
                <a:gd name="T36" fmla="*/ 214 w 918"/>
                <a:gd name="T37" fmla="*/ 24 h 477"/>
                <a:gd name="T38" fmla="*/ 340 w 918"/>
                <a:gd name="T39" fmla="*/ 2 h 477"/>
                <a:gd name="T40" fmla="*/ 836 w 918"/>
                <a:gd name="T41" fmla="*/ 13 h 477"/>
                <a:gd name="T42" fmla="*/ 882 w 918"/>
                <a:gd name="T43" fmla="*/ 15 h 477"/>
                <a:gd name="T44" fmla="*/ 916 w 918"/>
                <a:gd name="T45" fmla="*/ 45 h 477"/>
                <a:gd name="T46" fmla="*/ 916 w 918"/>
                <a:gd name="T47" fmla="*/ 77 h 477"/>
                <a:gd name="T48" fmla="*/ 907 w 918"/>
                <a:gd name="T49" fmla="*/ 85 h 477"/>
                <a:gd name="T50" fmla="*/ 753 w 918"/>
                <a:gd name="T51" fmla="*/ 110 h 477"/>
                <a:gd name="T52" fmla="*/ 545 w 918"/>
                <a:gd name="T53" fmla="*/ 143 h 477"/>
                <a:gd name="T54" fmla="*/ 469 w 918"/>
                <a:gd name="T55" fmla="*/ 156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18" h="477">
                  <a:moveTo>
                    <a:pt x="469" y="156"/>
                  </a:moveTo>
                  <a:cubicBezTo>
                    <a:pt x="469" y="181"/>
                    <a:pt x="469" y="206"/>
                    <a:pt x="469" y="231"/>
                  </a:cubicBezTo>
                  <a:cubicBezTo>
                    <a:pt x="468" y="278"/>
                    <a:pt x="467" y="325"/>
                    <a:pt x="467" y="373"/>
                  </a:cubicBezTo>
                  <a:cubicBezTo>
                    <a:pt x="466" y="376"/>
                    <a:pt x="466" y="380"/>
                    <a:pt x="465" y="382"/>
                  </a:cubicBezTo>
                  <a:cubicBezTo>
                    <a:pt x="448" y="402"/>
                    <a:pt x="446" y="426"/>
                    <a:pt x="448" y="451"/>
                  </a:cubicBezTo>
                  <a:cubicBezTo>
                    <a:pt x="449" y="457"/>
                    <a:pt x="447" y="460"/>
                    <a:pt x="442" y="463"/>
                  </a:cubicBezTo>
                  <a:cubicBezTo>
                    <a:pt x="434" y="468"/>
                    <a:pt x="426" y="473"/>
                    <a:pt x="419" y="477"/>
                  </a:cubicBezTo>
                  <a:cubicBezTo>
                    <a:pt x="419" y="453"/>
                    <a:pt x="419" y="429"/>
                    <a:pt x="419" y="405"/>
                  </a:cubicBezTo>
                  <a:cubicBezTo>
                    <a:pt x="421" y="337"/>
                    <a:pt x="424" y="270"/>
                    <a:pt x="425" y="202"/>
                  </a:cubicBezTo>
                  <a:cubicBezTo>
                    <a:pt x="425" y="183"/>
                    <a:pt x="421" y="163"/>
                    <a:pt x="415" y="145"/>
                  </a:cubicBezTo>
                  <a:cubicBezTo>
                    <a:pt x="409" y="126"/>
                    <a:pt x="394" y="116"/>
                    <a:pt x="373" y="116"/>
                  </a:cubicBezTo>
                  <a:cubicBezTo>
                    <a:pt x="284" y="116"/>
                    <a:pt x="196" y="115"/>
                    <a:pt x="108" y="114"/>
                  </a:cubicBezTo>
                  <a:cubicBezTo>
                    <a:pt x="73" y="113"/>
                    <a:pt x="39" y="118"/>
                    <a:pt x="6" y="132"/>
                  </a:cubicBezTo>
                  <a:cubicBezTo>
                    <a:pt x="5" y="133"/>
                    <a:pt x="4" y="133"/>
                    <a:pt x="2" y="133"/>
                  </a:cubicBezTo>
                  <a:cubicBezTo>
                    <a:pt x="1" y="133"/>
                    <a:pt x="1" y="132"/>
                    <a:pt x="0" y="131"/>
                  </a:cubicBezTo>
                  <a:cubicBezTo>
                    <a:pt x="4" y="125"/>
                    <a:pt x="6" y="116"/>
                    <a:pt x="12" y="112"/>
                  </a:cubicBezTo>
                  <a:cubicBezTo>
                    <a:pt x="24" y="102"/>
                    <a:pt x="36" y="92"/>
                    <a:pt x="50" y="87"/>
                  </a:cubicBezTo>
                  <a:cubicBezTo>
                    <a:pt x="100" y="66"/>
                    <a:pt x="151" y="48"/>
                    <a:pt x="201" y="29"/>
                  </a:cubicBezTo>
                  <a:cubicBezTo>
                    <a:pt x="205" y="27"/>
                    <a:pt x="210" y="26"/>
                    <a:pt x="214" y="24"/>
                  </a:cubicBezTo>
                  <a:cubicBezTo>
                    <a:pt x="254" y="5"/>
                    <a:pt x="295" y="0"/>
                    <a:pt x="340" y="2"/>
                  </a:cubicBezTo>
                  <a:cubicBezTo>
                    <a:pt x="505" y="7"/>
                    <a:pt x="671" y="9"/>
                    <a:pt x="836" y="13"/>
                  </a:cubicBezTo>
                  <a:cubicBezTo>
                    <a:pt x="852" y="13"/>
                    <a:pt x="867" y="14"/>
                    <a:pt x="882" y="15"/>
                  </a:cubicBezTo>
                  <a:cubicBezTo>
                    <a:pt x="900" y="17"/>
                    <a:pt x="913" y="27"/>
                    <a:pt x="916" y="45"/>
                  </a:cubicBezTo>
                  <a:cubicBezTo>
                    <a:pt x="918" y="55"/>
                    <a:pt x="917" y="66"/>
                    <a:pt x="916" y="77"/>
                  </a:cubicBezTo>
                  <a:cubicBezTo>
                    <a:pt x="915" y="80"/>
                    <a:pt x="910" y="84"/>
                    <a:pt x="907" y="85"/>
                  </a:cubicBezTo>
                  <a:cubicBezTo>
                    <a:pt x="855" y="93"/>
                    <a:pt x="804" y="102"/>
                    <a:pt x="753" y="110"/>
                  </a:cubicBezTo>
                  <a:cubicBezTo>
                    <a:pt x="684" y="121"/>
                    <a:pt x="614" y="132"/>
                    <a:pt x="545" y="143"/>
                  </a:cubicBezTo>
                  <a:cubicBezTo>
                    <a:pt x="521" y="147"/>
                    <a:pt x="496" y="151"/>
                    <a:pt x="469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297613" y="3757613"/>
              <a:ext cx="2373313" cy="1284288"/>
            </a:xfrm>
            <a:custGeom>
              <a:avLst/>
              <a:gdLst>
                <a:gd name="T0" fmla="*/ 19 w 632"/>
                <a:gd name="T1" fmla="*/ 342 h 342"/>
                <a:gd name="T2" fmla="*/ 0 w 632"/>
                <a:gd name="T3" fmla="*/ 57 h 342"/>
                <a:gd name="T4" fmla="*/ 93 w 632"/>
                <a:gd name="T5" fmla="*/ 49 h 342"/>
                <a:gd name="T6" fmla="*/ 98 w 632"/>
                <a:gd name="T7" fmla="*/ 114 h 342"/>
                <a:gd name="T8" fmla="*/ 104 w 632"/>
                <a:gd name="T9" fmla="*/ 193 h 342"/>
                <a:gd name="T10" fmla="*/ 99 w 632"/>
                <a:gd name="T11" fmla="*/ 213 h 342"/>
                <a:gd name="T12" fmla="*/ 53 w 632"/>
                <a:gd name="T13" fmla="*/ 274 h 342"/>
                <a:gd name="T14" fmla="*/ 93 w 632"/>
                <a:gd name="T15" fmla="*/ 266 h 342"/>
                <a:gd name="T16" fmla="*/ 453 w 632"/>
                <a:gd name="T17" fmla="*/ 194 h 342"/>
                <a:gd name="T18" fmla="*/ 466 w 632"/>
                <a:gd name="T19" fmla="*/ 183 h 342"/>
                <a:gd name="T20" fmla="*/ 468 w 632"/>
                <a:gd name="T21" fmla="*/ 88 h 342"/>
                <a:gd name="T22" fmla="*/ 465 w 632"/>
                <a:gd name="T23" fmla="*/ 70 h 342"/>
                <a:gd name="T24" fmla="*/ 432 w 632"/>
                <a:gd name="T25" fmla="*/ 17 h 342"/>
                <a:gd name="T26" fmla="*/ 632 w 632"/>
                <a:gd name="T27" fmla="*/ 0 h 342"/>
                <a:gd name="T28" fmla="*/ 617 w 632"/>
                <a:gd name="T29" fmla="*/ 200 h 342"/>
                <a:gd name="T30" fmla="*/ 19 w 632"/>
                <a:gd name="T31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2" h="342">
                  <a:moveTo>
                    <a:pt x="19" y="342"/>
                  </a:moveTo>
                  <a:cubicBezTo>
                    <a:pt x="13" y="247"/>
                    <a:pt x="6" y="152"/>
                    <a:pt x="0" y="57"/>
                  </a:cubicBezTo>
                  <a:cubicBezTo>
                    <a:pt x="31" y="54"/>
                    <a:pt x="62" y="52"/>
                    <a:pt x="93" y="49"/>
                  </a:cubicBezTo>
                  <a:cubicBezTo>
                    <a:pt x="94" y="72"/>
                    <a:pt x="96" y="93"/>
                    <a:pt x="98" y="114"/>
                  </a:cubicBezTo>
                  <a:cubicBezTo>
                    <a:pt x="100" y="140"/>
                    <a:pt x="102" y="167"/>
                    <a:pt x="104" y="193"/>
                  </a:cubicBezTo>
                  <a:cubicBezTo>
                    <a:pt x="105" y="201"/>
                    <a:pt x="104" y="207"/>
                    <a:pt x="99" y="213"/>
                  </a:cubicBezTo>
                  <a:cubicBezTo>
                    <a:pt x="84" y="233"/>
                    <a:pt x="69" y="252"/>
                    <a:pt x="53" y="274"/>
                  </a:cubicBezTo>
                  <a:cubicBezTo>
                    <a:pt x="68" y="271"/>
                    <a:pt x="81" y="269"/>
                    <a:pt x="93" y="266"/>
                  </a:cubicBezTo>
                  <a:cubicBezTo>
                    <a:pt x="213" y="242"/>
                    <a:pt x="333" y="218"/>
                    <a:pt x="453" y="194"/>
                  </a:cubicBezTo>
                  <a:cubicBezTo>
                    <a:pt x="460" y="193"/>
                    <a:pt x="463" y="190"/>
                    <a:pt x="466" y="183"/>
                  </a:cubicBezTo>
                  <a:cubicBezTo>
                    <a:pt x="481" y="152"/>
                    <a:pt x="472" y="120"/>
                    <a:pt x="468" y="88"/>
                  </a:cubicBezTo>
                  <a:cubicBezTo>
                    <a:pt x="467" y="82"/>
                    <a:pt x="466" y="76"/>
                    <a:pt x="465" y="70"/>
                  </a:cubicBezTo>
                  <a:cubicBezTo>
                    <a:pt x="460" y="44"/>
                    <a:pt x="454" y="35"/>
                    <a:pt x="432" y="17"/>
                  </a:cubicBezTo>
                  <a:cubicBezTo>
                    <a:pt x="500" y="12"/>
                    <a:pt x="566" y="6"/>
                    <a:pt x="632" y="0"/>
                  </a:cubicBezTo>
                  <a:cubicBezTo>
                    <a:pt x="610" y="66"/>
                    <a:pt x="619" y="133"/>
                    <a:pt x="617" y="200"/>
                  </a:cubicBezTo>
                  <a:cubicBezTo>
                    <a:pt x="418" y="248"/>
                    <a:pt x="219" y="295"/>
                    <a:pt x="19" y="3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4840288" y="22225"/>
              <a:ext cx="2263775" cy="860425"/>
            </a:xfrm>
            <a:custGeom>
              <a:avLst/>
              <a:gdLst>
                <a:gd name="T0" fmla="*/ 0 w 603"/>
                <a:gd name="T1" fmla="*/ 225 h 229"/>
                <a:gd name="T2" fmla="*/ 39 w 603"/>
                <a:gd name="T3" fmla="*/ 163 h 229"/>
                <a:gd name="T4" fmla="*/ 206 w 603"/>
                <a:gd name="T5" fmla="*/ 45 h 229"/>
                <a:gd name="T6" fmla="*/ 271 w 603"/>
                <a:gd name="T7" fmla="*/ 18 h 229"/>
                <a:gd name="T8" fmla="*/ 345 w 603"/>
                <a:gd name="T9" fmla="*/ 4 h 229"/>
                <a:gd name="T10" fmla="*/ 594 w 603"/>
                <a:gd name="T11" fmla="*/ 0 h 229"/>
                <a:gd name="T12" fmla="*/ 603 w 603"/>
                <a:gd name="T13" fmla="*/ 0 h 229"/>
                <a:gd name="T14" fmla="*/ 417 w 603"/>
                <a:gd name="T15" fmla="*/ 137 h 229"/>
                <a:gd name="T16" fmla="*/ 382 w 603"/>
                <a:gd name="T17" fmla="*/ 170 h 229"/>
                <a:gd name="T18" fmla="*/ 275 w 603"/>
                <a:gd name="T19" fmla="*/ 222 h 229"/>
                <a:gd name="T20" fmla="*/ 140 w 603"/>
                <a:gd name="T21" fmla="*/ 227 h 229"/>
                <a:gd name="T22" fmla="*/ 11 w 603"/>
                <a:gd name="T23" fmla="*/ 226 h 229"/>
                <a:gd name="T24" fmla="*/ 0 w 603"/>
                <a:gd name="T25" fmla="*/ 22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3" h="229">
                  <a:moveTo>
                    <a:pt x="0" y="225"/>
                  </a:moveTo>
                  <a:cubicBezTo>
                    <a:pt x="10" y="202"/>
                    <a:pt x="23" y="182"/>
                    <a:pt x="39" y="163"/>
                  </a:cubicBezTo>
                  <a:cubicBezTo>
                    <a:pt x="85" y="110"/>
                    <a:pt x="144" y="74"/>
                    <a:pt x="206" y="45"/>
                  </a:cubicBezTo>
                  <a:cubicBezTo>
                    <a:pt x="227" y="35"/>
                    <a:pt x="249" y="26"/>
                    <a:pt x="271" y="18"/>
                  </a:cubicBezTo>
                  <a:cubicBezTo>
                    <a:pt x="295" y="8"/>
                    <a:pt x="319" y="4"/>
                    <a:pt x="345" y="4"/>
                  </a:cubicBezTo>
                  <a:cubicBezTo>
                    <a:pt x="428" y="3"/>
                    <a:pt x="511" y="1"/>
                    <a:pt x="594" y="0"/>
                  </a:cubicBezTo>
                  <a:cubicBezTo>
                    <a:pt x="597" y="0"/>
                    <a:pt x="600" y="0"/>
                    <a:pt x="603" y="0"/>
                  </a:cubicBezTo>
                  <a:cubicBezTo>
                    <a:pt x="528" y="28"/>
                    <a:pt x="474" y="84"/>
                    <a:pt x="417" y="137"/>
                  </a:cubicBezTo>
                  <a:cubicBezTo>
                    <a:pt x="405" y="148"/>
                    <a:pt x="393" y="158"/>
                    <a:pt x="382" y="170"/>
                  </a:cubicBezTo>
                  <a:cubicBezTo>
                    <a:pt x="353" y="201"/>
                    <a:pt x="316" y="215"/>
                    <a:pt x="275" y="222"/>
                  </a:cubicBezTo>
                  <a:cubicBezTo>
                    <a:pt x="230" y="229"/>
                    <a:pt x="185" y="227"/>
                    <a:pt x="140" y="227"/>
                  </a:cubicBezTo>
                  <a:cubicBezTo>
                    <a:pt x="97" y="227"/>
                    <a:pt x="54" y="226"/>
                    <a:pt x="11" y="226"/>
                  </a:cubicBezTo>
                  <a:cubicBezTo>
                    <a:pt x="8" y="226"/>
                    <a:pt x="5" y="226"/>
                    <a:pt x="0" y="2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4595813" y="2822575"/>
              <a:ext cx="1608138" cy="1020763"/>
            </a:xfrm>
            <a:custGeom>
              <a:avLst/>
              <a:gdLst>
                <a:gd name="T0" fmla="*/ 428 w 428"/>
                <a:gd name="T1" fmla="*/ 272 h 272"/>
                <a:gd name="T2" fmla="*/ 271 w 428"/>
                <a:gd name="T3" fmla="*/ 173 h 272"/>
                <a:gd name="T4" fmla="*/ 231 w 428"/>
                <a:gd name="T5" fmla="*/ 169 h 272"/>
                <a:gd name="T6" fmla="*/ 143 w 428"/>
                <a:gd name="T7" fmla="*/ 169 h 272"/>
                <a:gd name="T8" fmla="*/ 28 w 428"/>
                <a:gd name="T9" fmla="*/ 218 h 272"/>
                <a:gd name="T10" fmla="*/ 0 w 428"/>
                <a:gd name="T11" fmla="*/ 237 h 272"/>
                <a:gd name="T12" fmla="*/ 0 w 428"/>
                <a:gd name="T13" fmla="*/ 69 h 272"/>
                <a:gd name="T14" fmla="*/ 428 w 428"/>
                <a:gd name="T15" fmla="*/ 0 h 272"/>
                <a:gd name="T16" fmla="*/ 428 w 428"/>
                <a:gd name="T1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272">
                  <a:moveTo>
                    <a:pt x="428" y="272"/>
                  </a:moveTo>
                  <a:cubicBezTo>
                    <a:pt x="391" y="214"/>
                    <a:pt x="337" y="184"/>
                    <a:pt x="271" y="173"/>
                  </a:cubicBezTo>
                  <a:cubicBezTo>
                    <a:pt x="258" y="170"/>
                    <a:pt x="244" y="169"/>
                    <a:pt x="231" y="169"/>
                  </a:cubicBezTo>
                  <a:cubicBezTo>
                    <a:pt x="201" y="168"/>
                    <a:pt x="172" y="165"/>
                    <a:pt x="143" y="169"/>
                  </a:cubicBezTo>
                  <a:cubicBezTo>
                    <a:pt x="101" y="174"/>
                    <a:pt x="64" y="196"/>
                    <a:pt x="28" y="218"/>
                  </a:cubicBezTo>
                  <a:cubicBezTo>
                    <a:pt x="19" y="224"/>
                    <a:pt x="10" y="230"/>
                    <a:pt x="0" y="237"/>
                  </a:cubicBezTo>
                  <a:cubicBezTo>
                    <a:pt x="0" y="180"/>
                    <a:pt x="0" y="125"/>
                    <a:pt x="0" y="69"/>
                  </a:cubicBezTo>
                  <a:cubicBezTo>
                    <a:pt x="143" y="46"/>
                    <a:pt x="284" y="23"/>
                    <a:pt x="428" y="0"/>
                  </a:cubicBezTo>
                  <a:cubicBezTo>
                    <a:pt x="428" y="91"/>
                    <a:pt x="428" y="181"/>
                    <a:pt x="428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4318000" y="3486150"/>
              <a:ext cx="1974850" cy="1555750"/>
            </a:xfrm>
            <a:custGeom>
              <a:avLst/>
              <a:gdLst>
                <a:gd name="T0" fmla="*/ 3 w 526"/>
                <a:gd name="T1" fmla="*/ 243 h 414"/>
                <a:gd name="T2" fmla="*/ 18 w 526"/>
                <a:gd name="T3" fmla="*/ 211 h 414"/>
                <a:gd name="T4" fmla="*/ 42 w 526"/>
                <a:gd name="T5" fmla="*/ 195 h 414"/>
                <a:gd name="T6" fmla="*/ 50 w 526"/>
                <a:gd name="T7" fmla="*/ 176 h 414"/>
                <a:gd name="T8" fmla="*/ 51 w 526"/>
                <a:gd name="T9" fmla="*/ 136 h 414"/>
                <a:gd name="T10" fmla="*/ 58 w 526"/>
                <a:gd name="T11" fmla="*/ 117 h 414"/>
                <a:gd name="T12" fmla="*/ 71 w 526"/>
                <a:gd name="T13" fmla="*/ 87 h 414"/>
                <a:gd name="T14" fmla="*/ 75 w 526"/>
                <a:gd name="T15" fmla="*/ 80 h 414"/>
                <a:gd name="T16" fmla="*/ 210 w 526"/>
                <a:gd name="T17" fmla="*/ 7 h 414"/>
                <a:gd name="T18" fmla="*/ 262 w 526"/>
                <a:gd name="T19" fmla="*/ 5 h 414"/>
                <a:gd name="T20" fmla="*/ 275 w 526"/>
                <a:gd name="T21" fmla="*/ 5 h 414"/>
                <a:gd name="T22" fmla="*/ 403 w 526"/>
                <a:gd name="T23" fmla="*/ 29 h 414"/>
                <a:gd name="T24" fmla="*/ 511 w 526"/>
                <a:gd name="T25" fmla="*/ 176 h 414"/>
                <a:gd name="T26" fmla="*/ 520 w 526"/>
                <a:gd name="T27" fmla="*/ 309 h 414"/>
                <a:gd name="T28" fmla="*/ 526 w 526"/>
                <a:gd name="T29" fmla="*/ 414 h 414"/>
                <a:gd name="T30" fmla="*/ 506 w 526"/>
                <a:gd name="T31" fmla="*/ 413 h 414"/>
                <a:gd name="T32" fmla="*/ 503 w 526"/>
                <a:gd name="T33" fmla="*/ 340 h 414"/>
                <a:gd name="T34" fmla="*/ 496 w 526"/>
                <a:gd name="T35" fmla="*/ 204 h 414"/>
                <a:gd name="T36" fmla="*/ 465 w 526"/>
                <a:gd name="T37" fmla="*/ 110 h 414"/>
                <a:gd name="T38" fmla="*/ 337 w 526"/>
                <a:gd name="T39" fmla="*/ 99 h 414"/>
                <a:gd name="T40" fmla="*/ 290 w 526"/>
                <a:gd name="T41" fmla="*/ 194 h 414"/>
                <a:gd name="T42" fmla="*/ 280 w 526"/>
                <a:gd name="T43" fmla="*/ 238 h 414"/>
                <a:gd name="T44" fmla="*/ 3 w 526"/>
                <a:gd name="T45" fmla="*/ 243 h 414"/>
                <a:gd name="T46" fmla="*/ 232 w 526"/>
                <a:gd name="T47" fmla="*/ 155 h 414"/>
                <a:gd name="T48" fmla="*/ 194 w 526"/>
                <a:gd name="T49" fmla="*/ 115 h 414"/>
                <a:gd name="T50" fmla="*/ 154 w 526"/>
                <a:gd name="T51" fmla="*/ 155 h 414"/>
                <a:gd name="T52" fmla="*/ 193 w 526"/>
                <a:gd name="T53" fmla="*/ 195 h 414"/>
                <a:gd name="T54" fmla="*/ 232 w 526"/>
                <a:gd name="T55" fmla="*/ 155 h 414"/>
                <a:gd name="T56" fmla="*/ 148 w 526"/>
                <a:gd name="T57" fmla="*/ 152 h 414"/>
                <a:gd name="T58" fmla="*/ 110 w 526"/>
                <a:gd name="T59" fmla="*/ 112 h 414"/>
                <a:gd name="T60" fmla="*/ 70 w 526"/>
                <a:gd name="T61" fmla="*/ 152 h 414"/>
                <a:gd name="T62" fmla="*/ 109 w 526"/>
                <a:gd name="T63" fmla="*/ 192 h 414"/>
                <a:gd name="T64" fmla="*/ 148 w 526"/>
                <a:gd name="T65" fmla="*/ 152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26" h="414">
                  <a:moveTo>
                    <a:pt x="3" y="243"/>
                  </a:moveTo>
                  <a:cubicBezTo>
                    <a:pt x="0" y="227"/>
                    <a:pt x="5" y="217"/>
                    <a:pt x="18" y="211"/>
                  </a:cubicBezTo>
                  <a:cubicBezTo>
                    <a:pt x="26" y="206"/>
                    <a:pt x="33" y="199"/>
                    <a:pt x="42" y="195"/>
                  </a:cubicBezTo>
                  <a:cubicBezTo>
                    <a:pt x="50" y="190"/>
                    <a:pt x="51" y="185"/>
                    <a:pt x="50" y="176"/>
                  </a:cubicBezTo>
                  <a:cubicBezTo>
                    <a:pt x="49" y="163"/>
                    <a:pt x="49" y="149"/>
                    <a:pt x="51" y="136"/>
                  </a:cubicBezTo>
                  <a:cubicBezTo>
                    <a:pt x="51" y="129"/>
                    <a:pt x="54" y="122"/>
                    <a:pt x="58" y="117"/>
                  </a:cubicBezTo>
                  <a:cubicBezTo>
                    <a:pt x="65" y="108"/>
                    <a:pt x="72" y="99"/>
                    <a:pt x="71" y="87"/>
                  </a:cubicBezTo>
                  <a:cubicBezTo>
                    <a:pt x="71" y="85"/>
                    <a:pt x="73" y="82"/>
                    <a:pt x="75" y="80"/>
                  </a:cubicBezTo>
                  <a:cubicBezTo>
                    <a:pt x="117" y="50"/>
                    <a:pt x="160" y="22"/>
                    <a:pt x="210" y="7"/>
                  </a:cubicBezTo>
                  <a:cubicBezTo>
                    <a:pt x="227" y="2"/>
                    <a:pt x="244" y="0"/>
                    <a:pt x="262" y="5"/>
                  </a:cubicBezTo>
                  <a:cubicBezTo>
                    <a:pt x="266" y="6"/>
                    <a:pt x="270" y="5"/>
                    <a:pt x="275" y="5"/>
                  </a:cubicBezTo>
                  <a:cubicBezTo>
                    <a:pt x="319" y="4"/>
                    <a:pt x="362" y="10"/>
                    <a:pt x="403" y="29"/>
                  </a:cubicBezTo>
                  <a:cubicBezTo>
                    <a:pt x="466" y="57"/>
                    <a:pt x="502" y="107"/>
                    <a:pt x="511" y="176"/>
                  </a:cubicBezTo>
                  <a:cubicBezTo>
                    <a:pt x="516" y="220"/>
                    <a:pt x="517" y="264"/>
                    <a:pt x="520" y="309"/>
                  </a:cubicBezTo>
                  <a:cubicBezTo>
                    <a:pt x="522" y="343"/>
                    <a:pt x="524" y="378"/>
                    <a:pt x="526" y="414"/>
                  </a:cubicBezTo>
                  <a:cubicBezTo>
                    <a:pt x="519" y="414"/>
                    <a:pt x="513" y="413"/>
                    <a:pt x="506" y="413"/>
                  </a:cubicBezTo>
                  <a:cubicBezTo>
                    <a:pt x="505" y="388"/>
                    <a:pt x="504" y="364"/>
                    <a:pt x="503" y="340"/>
                  </a:cubicBezTo>
                  <a:cubicBezTo>
                    <a:pt x="501" y="295"/>
                    <a:pt x="499" y="249"/>
                    <a:pt x="496" y="204"/>
                  </a:cubicBezTo>
                  <a:cubicBezTo>
                    <a:pt x="493" y="171"/>
                    <a:pt x="484" y="139"/>
                    <a:pt x="465" y="110"/>
                  </a:cubicBezTo>
                  <a:cubicBezTo>
                    <a:pt x="434" y="62"/>
                    <a:pt x="376" y="57"/>
                    <a:pt x="337" y="99"/>
                  </a:cubicBezTo>
                  <a:cubicBezTo>
                    <a:pt x="312" y="126"/>
                    <a:pt x="299" y="160"/>
                    <a:pt x="290" y="194"/>
                  </a:cubicBezTo>
                  <a:cubicBezTo>
                    <a:pt x="286" y="208"/>
                    <a:pt x="283" y="222"/>
                    <a:pt x="280" y="238"/>
                  </a:cubicBezTo>
                  <a:cubicBezTo>
                    <a:pt x="188" y="239"/>
                    <a:pt x="96" y="241"/>
                    <a:pt x="3" y="243"/>
                  </a:cubicBezTo>
                  <a:close/>
                  <a:moveTo>
                    <a:pt x="232" y="155"/>
                  </a:moveTo>
                  <a:cubicBezTo>
                    <a:pt x="232" y="133"/>
                    <a:pt x="215" y="115"/>
                    <a:pt x="194" y="115"/>
                  </a:cubicBezTo>
                  <a:cubicBezTo>
                    <a:pt x="172" y="115"/>
                    <a:pt x="154" y="133"/>
                    <a:pt x="154" y="155"/>
                  </a:cubicBezTo>
                  <a:cubicBezTo>
                    <a:pt x="154" y="176"/>
                    <a:pt x="172" y="195"/>
                    <a:pt x="193" y="195"/>
                  </a:cubicBezTo>
                  <a:cubicBezTo>
                    <a:pt x="214" y="194"/>
                    <a:pt x="232" y="177"/>
                    <a:pt x="232" y="155"/>
                  </a:cubicBezTo>
                  <a:close/>
                  <a:moveTo>
                    <a:pt x="148" y="152"/>
                  </a:moveTo>
                  <a:cubicBezTo>
                    <a:pt x="148" y="130"/>
                    <a:pt x="131" y="113"/>
                    <a:pt x="110" y="112"/>
                  </a:cubicBezTo>
                  <a:cubicBezTo>
                    <a:pt x="88" y="112"/>
                    <a:pt x="70" y="130"/>
                    <a:pt x="70" y="152"/>
                  </a:cubicBezTo>
                  <a:cubicBezTo>
                    <a:pt x="70" y="174"/>
                    <a:pt x="88" y="192"/>
                    <a:pt x="109" y="192"/>
                  </a:cubicBezTo>
                  <a:cubicBezTo>
                    <a:pt x="131" y="191"/>
                    <a:pt x="148" y="174"/>
                    <a:pt x="148" y="1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6724650" y="3821113"/>
              <a:ext cx="1277938" cy="668338"/>
            </a:xfrm>
            <a:custGeom>
              <a:avLst/>
              <a:gdLst>
                <a:gd name="T0" fmla="*/ 12 w 340"/>
                <a:gd name="T1" fmla="*/ 178 h 178"/>
                <a:gd name="T2" fmla="*/ 0 w 340"/>
                <a:gd name="T3" fmla="*/ 29 h 178"/>
                <a:gd name="T4" fmla="*/ 92 w 340"/>
                <a:gd name="T5" fmla="*/ 20 h 178"/>
                <a:gd name="T6" fmla="*/ 274 w 340"/>
                <a:gd name="T7" fmla="*/ 1 h 178"/>
                <a:gd name="T8" fmla="*/ 296 w 340"/>
                <a:gd name="T9" fmla="*/ 8 h 178"/>
                <a:gd name="T10" fmla="*/ 329 w 340"/>
                <a:gd name="T11" fmla="*/ 66 h 178"/>
                <a:gd name="T12" fmla="*/ 340 w 340"/>
                <a:gd name="T13" fmla="*/ 122 h 178"/>
                <a:gd name="T14" fmla="*/ 12 w 340"/>
                <a:gd name="T1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0" h="178">
                  <a:moveTo>
                    <a:pt x="12" y="178"/>
                  </a:moveTo>
                  <a:cubicBezTo>
                    <a:pt x="8" y="128"/>
                    <a:pt x="4" y="79"/>
                    <a:pt x="0" y="29"/>
                  </a:cubicBezTo>
                  <a:cubicBezTo>
                    <a:pt x="32" y="26"/>
                    <a:pt x="62" y="23"/>
                    <a:pt x="92" y="20"/>
                  </a:cubicBezTo>
                  <a:cubicBezTo>
                    <a:pt x="153" y="14"/>
                    <a:pt x="214" y="8"/>
                    <a:pt x="274" y="1"/>
                  </a:cubicBezTo>
                  <a:cubicBezTo>
                    <a:pt x="283" y="0"/>
                    <a:pt x="290" y="3"/>
                    <a:pt x="296" y="8"/>
                  </a:cubicBezTo>
                  <a:cubicBezTo>
                    <a:pt x="313" y="24"/>
                    <a:pt x="323" y="44"/>
                    <a:pt x="329" y="66"/>
                  </a:cubicBezTo>
                  <a:cubicBezTo>
                    <a:pt x="333" y="84"/>
                    <a:pt x="336" y="102"/>
                    <a:pt x="340" y="122"/>
                  </a:cubicBezTo>
                  <a:cubicBezTo>
                    <a:pt x="229" y="141"/>
                    <a:pt x="121" y="160"/>
                    <a:pt x="12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5403850" y="3892550"/>
              <a:ext cx="717550" cy="1608138"/>
            </a:xfrm>
            <a:custGeom>
              <a:avLst/>
              <a:gdLst>
                <a:gd name="T0" fmla="*/ 0 w 191"/>
                <a:gd name="T1" fmla="*/ 251 h 428"/>
                <a:gd name="T2" fmla="*/ 41 w 191"/>
                <a:gd name="T3" fmla="*/ 60 h 428"/>
                <a:gd name="T4" fmla="*/ 67 w 191"/>
                <a:gd name="T5" fmla="*/ 26 h 428"/>
                <a:gd name="T6" fmla="*/ 145 w 191"/>
                <a:gd name="T7" fmla="*/ 31 h 428"/>
                <a:gd name="T8" fmla="*/ 178 w 191"/>
                <a:gd name="T9" fmla="*/ 115 h 428"/>
                <a:gd name="T10" fmla="*/ 153 w 191"/>
                <a:gd name="T11" fmla="*/ 351 h 428"/>
                <a:gd name="T12" fmla="*/ 117 w 191"/>
                <a:gd name="T13" fmla="*/ 403 h 428"/>
                <a:gd name="T14" fmla="*/ 43 w 191"/>
                <a:gd name="T15" fmla="*/ 399 h 428"/>
                <a:gd name="T16" fmla="*/ 9 w 191"/>
                <a:gd name="T17" fmla="*/ 321 h 428"/>
                <a:gd name="T18" fmla="*/ 0 w 191"/>
                <a:gd name="T19" fmla="*/ 251 h 428"/>
                <a:gd name="T20" fmla="*/ 150 w 191"/>
                <a:gd name="T21" fmla="*/ 200 h 428"/>
                <a:gd name="T22" fmla="*/ 146 w 191"/>
                <a:gd name="T23" fmla="*/ 157 h 428"/>
                <a:gd name="T24" fmla="*/ 126 w 191"/>
                <a:gd name="T25" fmla="*/ 100 h 428"/>
                <a:gd name="T26" fmla="*/ 77 w 191"/>
                <a:gd name="T27" fmla="*/ 97 h 428"/>
                <a:gd name="T28" fmla="*/ 59 w 191"/>
                <a:gd name="T29" fmla="*/ 122 h 428"/>
                <a:gd name="T30" fmla="*/ 36 w 191"/>
                <a:gd name="T31" fmla="*/ 265 h 428"/>
                <a:gd name="T32" fmla="*/ 57 w 191"/>
                <a:gd name="T33" fmla="*/ 335 h 428"/>
                <a:gd name="T34" fmla="*/ 108 w 191"/>
                <a:gd name="T35" fmla="*/ 339 h 428"/>
                <a:gd name="T36" fmla="*/ 130 w 191"/>
                <a:gd name="T37" fmla="*/ 305 h 428"/>
                <a:gd name="T38" fmla="*/ 150 w 191"/>
                <a:gd name="T39" fmla="*/ 20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428">
                  <a:moveTo>
                    <a:pt x="0" y="251"/>
                  </a:moveTo>
                  <a:cubicBezTo>
                    <a:pt x="2" y="177"/>
                    <a:pt x="11" y="116"/>
                    <a:pt x="41" y="60"/>
                  </a:cubicBezTo>
                  <a:cubicBezTo>
                    <a:pt x="48" y="47"/>
                    <a:pt x="57" y="36"/>
                    <a:pt x="67" y="26"/>
                  </a:cubicBezTo>
                  <a:cubicBezTo>
                    <a:pt x="92" y="0"/>
                    <a:pt x="123" y="3"/>
                    <a:pt x="145" y="31"/>
                  </a:cubicBezTo>
                  <a:cubicBezTo>
                    <a:pt x="164" y="56"/>
                    <a:pt x="173" y="85"/>
                    <a:pt x="178" y="115"/>
                  </a:cubicBezTo>
                  <a:cubicBezTo>
                    <a:pt x="191" y="196"/>
                    <a:pt x="185" y="275"/>
                    <a:pt x="153" y="351"/>
                  </a:cubicBezTo>
                  <a:cubicBezTo>
                    <a:pt x="144" y="370"/>
                    <a:pt x="132" y="388"/>
                    <a:pt x="117" y="403"/>
                  </a:cubicBezTo>
                  <a:cubicBezTo>
                    <a:pt x="94" y="428"/>
                    <a:pt x="65" y="425"/>
                    <a:pt x="43" y="399"/>
                  </a:cubicBezTo>
                  <a:cubicBezTo>
                    <a:pt x="24" y="377"/>
                    <a:pt x="15" y="350"/>
                    <a:pt x="9" y="321"/>
                  </a:cubicBezTo>
                  <a:cubicBezTo>
                    <a:pt x="5" y="294"/>
                    <a:pt x="2" y="267"/>
                    <a:pt x="0" y="251"/>
                  </a:cubicBezTo>
                  <a:close/>
                  <a:moveTo>
                    <a:pt x="150" y="200"/>
                  </a:moveTo>
                  <a:cubicBezTo>
                    <a:pt x="149" y="185"/>
                    <a:pt x="149" y="171"/>
                    <a:pt x="146" y="157"/>
                  </a:cubicBezTo>
                  <a:cubicBezTo>
                    <a:pt x="144" y="137"/>
                    <a:pt x="138" y="117"/>
                    <a:pt x="126" y="100"/>
                  </a:cubicBezTo>
                  <a:cubicBezTo>
                    <a:pt x="111" y="81"/>
                    <a:pt x="93" y="80"/>
                    <a:pt x="77" y="97"/>
                  </a:cubicBezTo>
                  <a:cubicBezTo>
                    <a:pt x="70" y="104"/>
                    <a:pt x="63" y="113"/>
                    <a:pt x="59" y="122"/>
                  </a:cubicBezTo>
                  <a:cubicBezTo>
                    <a:pt x="37" y="167"/>
                    <a:pt x="32" y="215"/>
                    <a:pt x="36" y="265"/>
                  </a:cubicBezTo>
                  <a:cubicBezTo>
                    <a:pt x="38" y="289"/>
                    <a:pt x="43" y="314"/>
                    <a:pt x="57" y="335"/>
                  </a:cubicBezTo>
                  <a:cubicBezTo>
                    <a:pt x="71" y="355"/>
                    <a:pt x="91" y="357"/>
                    <a:pt x="108" y="339"/>
                  </a:cubicBezTo>
                  <a:cubicBezTo>
                    <a:pt x="117" y="329"/>
                    <a:pt x="124" y="317"/>
                    <a:pt x="130" y="305"/>
                  </a:cubicBezTo>
                  <a:cubicBezTo>
                    <a:pt x="144" y="271"/>
                    <a:pt x="149" y="236"/>
                    <a:pt x="150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6259513" y="3505200"/>
              <a:ext cx="2493963" cy="403225"/>
            </a:xfrm>
            <a:custGeom>
              <a:avLst/>
              <a:gdLst>
                <a:gd name="T0" fmla="*/ 664 w 664"/>
                <a:gd name="T1" fmla="*/ 2 h 107"/>
                <a:gd name="T2" fmla="*/ 652 w 664"/>
                <a:gd name="T3" fmla="*/ 48 h 107"/>
                <a:gd name="T4" fmla="*/ 1 w 664"/>
                <a:gd name="T5" fmla="*/ 107 h 107"/>
                <a:gd name="T6" fmla="*/ 1 w 664"/>
                <a:gd name="T7" fmla="*/ 11 h 107"/>
                <a:gd name="T8" fmla="*/ 14 w 664"/>
                <a:gd name="T9" fmla="*/ 0 h 107"/>
                <a:gd name="T10" fmla="*/ 23 w 664"/>
                <a:gd name="T11" fmla="*/ 4 h 107"/>
                <a:gd name="T12" fmla="*/ 58 w 664"/>
                <a:gd name="T13" fmla="*/ 42 h 107"/>
                <a:gd name="T14" fmla="*/ 69 w 664"/>
                <a:gd name="T15" fmla="*/ 47 h 107"/>
                <a:gd name="T16" fmla="*/ 246 w 664"/>
                <a:gd name="T17" fmla="*/ 33 h 107"/>
                <a:gd name="T18" fmla="*/ 396 w 664"/>
                <a:gd name="T19" fmla="*/ 22 h 107"/>
                <a:gd name="T20" fmla="*/ 613 w 664"/>
                <a:gd name="T21" fmla="*/ 5 h 107"/>
                <a:gd name="T22" fmla="*/ 664 w 664"/>
                <a:gd name="T23" fmla="*/ 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4" h="107">
                  <a:moveTo>
                    <a:pt x="664" y="2"/>
                  </a:moveTo>
                  <a:cubicBezTo>
                    <a:pt x="660" y="18"/>
                    <a:pt x="656" y="33"/>
                    <a:pt x="652" y="48"/>
                  </a:cubicBezTo>
                  <a:cubicBezTo>
                    <a:pt x="435" y="68"/>
                    <a:pt x="218" y="87"/>
                    <a:pt x="1" y="107"/>
                  </a:cubicBezTo>
                  <a:cubicBezTo>
                    <a:pt x="1" y="74"/>
                    <a:pt x="0" y="42"/>
                    <a:pt x="1" y="11"/>
                  </a:cubicBezTo>
                  <a:cubicBezTo>
                    <a:pt x="2" y="7"/>
                    <a:pt x="9" y="3"/>
                    <a:pt x="14" y="0"/>
                  </a:cubicBezTo>
                  <a:cubicBezTo>
                    <a:pt x="16" y="0"/>
                    <a:pt x="21" y="2"/>
                    <a:pt x="23" y="4"/>
                  </a:cubicBezTo>
                  <a:cubicBezTo>
                    <a:pt x="35" y="17"/>
                    <a:pt x="46" y="30"/>
                    <a:pt x="58" y="42"/>
                  </a:cubicBezTo>
                  <a:cubicBezTo>
                    <a:pt x="61" y="44"/>
                    <a:pt x="65" y="47"/>
                    <a:pt x="69" y="47"/>
                  </a:cubicBezTo>
                  <a:cubicBezTo>
                    <a:pt x="128" y="43"/>
                    <a:pt x="187" y="38"/>
                    <a:pt x="246" y="33"/>
                  </a:cubicBezTo>
                  <a:cubicBezTo>
                    <a:pt x="296" y="30"/>
                    <a:pt x="346" y="26"/>
                    <a:pt x="396" y="22"/>
                  </a:cubicBezTo>
                  <a:cubicBezTo>
                    <a:pt x="468" y="16"/>
                    <a:pt x="540" y="11"/>
                    <a:pt x="613" y="5"/>
                  </a:cubicBezTo>
                  <a:cubicBezTo>
                    <a:pt x="629" y="4"/>
                    <a:pt x="646" y="3"/>
                    <a:pt x="66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 noEditPoints="1"/>
            </p:cNvSpPr>
            <p:nvPr userDrawn="1"/>
          </p:nvSpPr>
          <p:spPr bwMode="auto">
            <a:xfrm>
              <a:off x="2162175" y="3400425"/>
              <a:ext cx="552450" cy="841375"/>
            </a:xfrm>
            <a:custGeom>
              <a:avLst/>
              <a:gdLst>
                <a:gd name="T0" fmla="*/ 138 w 147"/>
                <a:gd name="T1" fmla="*/ 224 h 224"/>
                <a:gd name="T2" fmla="*/ 1 w 147"/>
                <a:gd name="T3" fmla="*/ 217 h 224"/>
                <a:gd name="T4" fmla="*/ 0 w 147"/>
                <a:gd name="T5" fmla="*/ 215 h 224"/>
                <a:gd name="T6" fmla="*/ 3 w 147"/>
                <a:gd name="T7" fmla="*/ 145 h 224"/>
                <a:gd name="T8" fmla="*/ 34 w 147"/>
                <a:gd name="T9" fmla="*/ 71 h 224"/>
                <a:gd name="T10" fmla="*/ 142 w 147"/>
                <a:gd name="T11" fmla="*/ 1 h 224"/>
                <a:gd name="T12" fmla="*/ 147 w 147"/>
                <a:gd name="T13" fmla="*/ 0 h 224"/>
                <a:gd name="T14" fmla="*/ 138 w 147"/>
                <a:gd name="T15" fmla="*/ 224 h 224"/>
                <a:gd name="T16" fmla="*/ 102 w 147"/>
                <a:gd name="T17" fmla="*/ 110 h 224"/>
                <a:gd name="T18" fmla="*/ 74 w 147"/>
                <a:gd name="T19" fmla="*/ 139 h 224"/>
                <a:gd name="T20" fmla="*/ 103 w 147"/>
                <a:gd name="T21" fmla="*/ 168 h 224"/>
                <a:gd name="T22" fmla="*/ 131 w 147"/>
                <a:gd name="T23" fmla="*/ 139 h 224"/>
                <a:gd name="T24" fmla="*/ 102 w 147"/>
                <a:gd name="T25" fmla="*/ 110 h 224"/>
                <a:gd name="T26" fmla="*/ 69 w 147"/>
                <a:gd name="T27" fmla="*/ 137 h 224"/>
                <a:gd name="T28" fmla="*/ 41 w 147"/>
                <a:gd name="T29" fmla="*/ 108 h 224"/>
                <a:gd name="T30" fmla="*/ 13 w 147"/>
                <a:gd name="T31" fmla="*/ 137 h 224"/>
                <a:gd name="T32" fmla="*/ 42 w 147"/>
                <a:gd name="T33" fmla="*/ 166 h 224"/>
                <a:gd name="T34" fmla="*/ 69 w 147"/>
                <a:gd name="T35" fmla="*/ 137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7" h="224">
                  <a:moveTo>
                    <a:pt x="138" y="224"/>
                  </a:moveTo>
                  <a:cubicBezTo>
                    <a:pt x="91" y="222"/>
                    <a:pt x="46" y="220"/>
                    <a:pt x="1" y="217"/>
                  </a:cubicBezTo>
                  <a:cubicBezTo>
                    <a:pt x="0" y="216"/>
                    <a:pt x="0" y="215"/>
                    <a:pt x="0" y="215"/>
                  </a:cubicBezTo>
                  <a:cubicBezTo>
                    <a:pt x="5" y="192"/>
                    <a:pt x="5" y="169"/>
                    <a:pt x="3" y="145"/>
                  </a:cubicBezTo>
                  <a:cubicBezTo>
                    <a:pt x="2" y="117"/>
                    <a:pt x="15" y="92"/>
                    <a:pt x="34" y="71"/>
                  </a:cubicBezTo>
                  <a:cubicBezTo>
                    <a:pt x="63" y="38"/>
                    <a:pt x="101" y="17"/>
                    <a:pt x="142" y="1"/>
                  </a:cubicBezTo>
                  <a:cubicBezTo>
                    <a:pt x="143" y="0"/>
                    <a:pt x="144" y="1"/>
                    <a:pt x="147" y="0"/>
                  </a:cubicBezTo>
                  <a:cubicBezTo>
                    <a:pt x="144" y="75"/>
                    <a:pt x="141" y="149"/>
                    <a:pt x="138" y="224"/>
                  </a:cubicBezTo>
                  <a:close/>
                  <a:moveTo>
                    <a:pt x="102" y="110"/>
                  </a:moveTo>
                  <a:cubicBezTo>
                    <a:pt x="87" y="110"/>
                    <a:pt x="74" y="124"/>
                    <a:pt x="74" y="139"/>
                  </a:cubicBezTo>
                  <a:cubicBezTo>
                    <a:pt x="74" y="155"/>
                    <a:pt x="88" y="168"/>
                    <a:pt x="103" y="168"/>
                  </a:cubicBezTo>
                  <a:cubicBezTo>
                    <a:pt x="118" y="168"/>
                    <a:pt x="130" y="154"/>
                    <a:pt x="131" y="139"/>
                  </a:cubicBezTo>
                  <a:cubicBezTo>
                    <a:pt x="131" y="123"/>
                    <a:pt x="118" y="110"/>
                    <a:pt x="102" y="110"/>
                  </a:cubicBezTo>
                  <a:close/>
                  <a:moveTo>
                    <a:pt x="69" y="137"/>
                  </a:moveTo>
                  <a:cubicBezTo>
                    <a:pt x="70" y="121"/>
                    <a:pt x="57" y="108"/>
                    <a:pt x="41" y="108"/>
                  </a:cubicBezTo>
                  <a:cubicBezTo>
                    <a:pt x="26" y="108"/>
                    <a:pt x="13" y="121"/>
                    <a:pt x="13" y="137"/>
                  </a:cubicBezTo>
                  <a:cubicBezTo>
                    <a:pt x="13" y="153"/>
                    <a:pt x="26" y="166"/>
                    <a:pt x="42" y="166"/>
                  </a:cubicBezTo>
                  <a:cubicBezTo>
                    <a:pt x="57" y="166"/>
                    <a:pt x="69" y="152"/>
                    <a:pt x="69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auto">
            <a:xfrm>
              <a:off x="8245475" y="3598863"/>
              <a:ext cx="755650" cy="1258888"/>
            </a:xfrm>
            <a:custGeom>
              <a:avLst/>
              <a:gdLst>
                <a:gd name="T0" fmla="*/ 201 w 201"/>
                <a:gd name="T1" fmla="*/ 20 h 335"/>
                <a:gd name="T2" fmla="*/ 162 w 201"/>
                <a:gd name="T3" fmla="*/ 70 h 335"/>
                <a:gd name="T4" fmla="*/ 150 w 201"/>
                <a:gd name="T5" fmla="*/ 284 h 335"/>
                <a:gd name="T6" fmla="*/ 167 w 201"/>
                <a:gd name="T7" fmla="*/ 328 h 335"/>
                <a:gd name="T8" fmla="*/ 136 w 201"/>
                <a:gd name="T9" fmla="*/ 333 h 335"/>
                <a:gd name="T10" fmla="*/ 52 w 201"/>
                <a:gd name="T11" fmla="*/ 335 h 335"/>
                <a:gd name="T12" fmla="*/ 25 w 201"/>
                <a:gd name="T13" fmla="*/ 326 h 335"/>
                <a:gd name="T14" fmla="*/ 1 w 201"/>
                <a:gd name="T15" fmla="*/ 291 h 335"/>
                <a:gd name="T16" fmla="*/ 12 w 201"/>
                <a:gd name="T17" fmla="*/ 277 h 335"/>
                <a:gd name="T18" fmla="*/ 103 w 201"/>
                <a:gd name="T19" fmla="*/ 257 h 335"/>
                <a:gd name="T20" fmla="*/ 115 w 201"/>
                <a:gd name="T21" fmla="*/ 241 h 335"/>
                <a:gd name="T22" fmla="*/ 128 w 201"/>
                <a:gd name="T23" fmla="*/ 54 h 335"/>
                <a:gd name="T24" fmla="*/ 142 w 201"/>
                <a:gd name="T25" fmla="*/ 15 h 335"/>
                <a:gd name="T26" fmla="*/ 148 w 201"/>
                <a:gd name="T27" fmla="*/ 7 h 335"/>
                <a:gd name="T28" fmla="*/ 201 w 201"/>
                <a:gd name="T29" fmla="*/ 2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1" h="335">
                  <a:moveTo>
                    <a:pt x="201" y="20"/>
                  </a:moveTo>
                  <a:cubicBezTo>
                    <a:pt x="179" y="30"/>
                    <a:pt x="168" y="48"/>
                    <a:pt x="162" y="70"/>
                  </a:cubicBezTo>
                  <a:cubicBezTo>
                    <a:pt x="141" y="140"/>
                    <a:pt x="133" y="212"/>
                    <a:pt x="150" y="284"/>
                  </a:cubicBezTo>
                  <a:cubicBezTo>
                    <a:pt x="153" y="299"/>
                    <a:pt x="161" y="312"/>
                    <a:pt x="167" y="328"/>
                  </a:cubicBezTo>
                  <a:cubicBezTo>
                    <a:pt x="157" y="330"/>
                    <a:pt x="147" y="333"/>
                    <a:pt x="136" y="333"/>
                  </a:cubicBezTo>
                  <a:cubicBezTo>
                    <a:pt x="108" y="335"/>
                    <a:pt x="80" y="335"/>
                    <a:pt x="52" y="335"/>
                  </a:cubicBezTo>
                  <a:cubicBezTo>
                    <a:pt x="43" y="334"/>
                    <a:pt x="34" y="329"/>
                    <a:pt x="25" y="326"/>
                  </a:cubicBezTo>
                  <a:cubicBezTo>
                    <a:pt x="10" y="320"/>
                    <a:pt x="5" y="306"/>
                    <a:pt x="1" y="291"/>
                  </a:cubicBezTo>
                  <a:cubicBezTo>
                    <a:pt x="0" y="283"/>
                    <a:pt x="2" y="279"/>
                    <a:pt x="12" y="277"/>
                  </a:cubicBezTo>
                  <a:cubicBezTo>
                    <a:pt x="42" y="271"/>
                    <a:pt x="72" y="263"/>
                    <a:pt x="103" y="257"/>
                  </a:cubicBezTo>
                  <a:cubicBezTo>
                    <a:pt x="113" y="255"/>
                    <a:pt x="115" y="251"/>
                    <a:pt x="115" y="241"/>
                  </a:cubicBezTo>
                  <a:cubicBezTo>
                    <a:pt x="110" y="178"/>
                    <a:pt x="112" y="115"/>
                    <a:pt x="128" y="54"/>
                  </a:cubicBezTo>
                  <a:cubicBezTo>
                    <a:pt x="132" y="40"/>
                    <a:pt x="137" y="28"/>
                    <a:pt x="142" y="15"/>
                  </a:cubicBezTo>
                  <a:cubicBezTo>
                    <a:pt x="143" y="12"/>
                    <a:pt x="146" y="9"/>
                    <a:pt x="148" y="7"/>
                  </a:cubicBezTo>
                  <a:cubicBezTo>
                    <a:pt x="162" y="0"/>
                    <a:pt x="190" y="7"/>
                    <a:pt x="20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9248775" y="3656013"/>
              <a:ext cx="374650" cy="1135063"/>
            </a:xfrm>
            <a:custGeom>
              <a:avLst/>
              <a:gdLst>
                <a:gd name="T0" fmla="*/ 100 w 100"/>
                <a:gd name="T1" fmla="*/ 125 h 302"/>
                <a:gd name="T2" fmla="*/ 79 w 100"/>
                <a:gd name="T3" fmla="*/ 252 h 302"/>
                <a:gd name="T4" fmla="*/ 64 w 100"/>
                <a:gd name="T5" fmla="*/ 282 h 302"/>
                <a:gd name="T6" fmla="*/ 24 w 100"/>
                <a:gd name="T7" fmla="*/ 279 h 302"/>
                <a:gd name="T8" fmla="*/ 11 w 100"/>
                <a:gd name="T9" fmla="*/ 239 h 302"/>
                <a:gd name="T10" fmla="*/ 28 w 100"/>
                <a:gd name="T11" fmla="*/ 42 h 302"/>
                <a:gd name="T12" fmla="*/ 45 w 100"/>
                <a:gd name="T13" fmla="*/ 12 h 302"/>
                <a:gd name="T14" fmla="*/ 76 w 100"/>
                <a:gd name="T15" fmla="*/ 14 h 302"/>
                <a:gd name="T16" fmla="*/ 93 w 100"/>
                <a:gd name="T17" fmla="*/ 62 h 302"/>
                <a:gd name="T18" fmla="*/ 100 w 100"/>
                <a:gd name="T19" fmla="*/ 125 h 302"/>
                <a:gd name="T20" fmla="*/ 80 w 100"/>
                <a:gd name="T21" fmla="*/ 132 h 302"/>
                <a:gd name="T22" fmla="*/ 72 w 100"/>
                <a:gd name="T23" fmla="*/ 77 h 302"/>
                <a:gd name="T24" fmla="*/ 59 w 100"/>
                <a:gd name="T25" fmla="*/ 57 h 302"/>
                <a:gd name="T26" fmla="*/ 42 w 100"/>
                <a:gd name="T27" fmla="*/ 74 h 302"/>
                <a:gd name="T28" fmla="*/ 32 w 100"/>
                <a:gd name="T29" fmla="*/ 222 h 302"/>
                <a:gd name="T30" fmla="*/ 46 w 100"/>
                <a:gd name="T31" fmla="*/ 242 h 302"/>
                <a:gd name="T32" fmla="*/ 63 w 100"/>
                <a:gd name="T33" fmla="*/ 224 h 302"/>
                <a:gd name="T34" fmla="*/ 80 w 100"/>
                <a:gd name="T35" fmla="*/ 13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302">
                  <a:moveTo>
                    <a:pt x="100" y="125"/>
                  </a:moveTo>
                  <a:cubicBezTo>
                    <a:pt x="98" y="169"/>
                    <a:pt x="93" y="211"/>
                    <a:pt x="79" y="252"/>
                  </a:cubicBezTo>
                  <a:cubicBezTo>
                    <a:pt x="75" y="263"/>
                    <a:pt x="70" y="273"/>
                    <a:pt x="64" y="282"/>
                  </a:cubicBezTo>
                  <a:cubicBezTo>
                    <a:pt x="51" y="302"/>
                    <a:pt x="34" y="301"/>
                    <a:pt x="24" y="279"/>
                  </a:cubicBezTo>
                  <a:cubicBezTo>
                    <a:pt x="18" y="267"/>
                    <a:pt x="13" y="253"/>
                    <a:pt x="11" y="239"/>
                  </a:cubicBezTo>
                  <a:cubicBezTo>
                    <a:pt x="0" y="172"/>
                    <a:pt x="5" y="107"/>
                    <a:pt x="28" y="42"/>
                  </a:cubicBezTo>
                  <a:cubicBezTo>
                    <a:pt x="31" y="32"/>
                    <a:pt x="38" y="21"/>
                    <a:pt x="45" y="12"/>
                  </a:cubicBezTo>
                  <a:cubicBezTo>
                    <a:pt x="55" y="0"/>
                    <a:pt x="69" y="0"/>
                    <a:pt x="76" y="14"/>
                  </a:cubicBezTo>
                  <a:cubicBezTo>
                    <a:pt x="84" y="29"/>
                    <a:pt x="90" y="46"/>
                    <a:pt x="93" y="62"/>
                  </a:cubicBezTo>
                  <a:cubicBezTo>
                    <a:pt x="97" y="83"/>
                    <a:pt x="98" y="104"/>
                    <a:pt x="100" y="125"/>
                  </a:cubicBezTo>
                  <a:close/>
                  <a:moveTo>
                    <a:pt x="80" y="132"/>
                  </a:moveTo>
                  <a:cubicBezTo>
                    <a:pt x="78" y="114"/>
                    <a:pt x="76" y="95"/>
                    <a:pt x="72" y="77"/>
                  </a:cubicBezTo>
                  <a:cubicBezTo>
                    <a:pt x="70" y="69"/>
                    <a:pt x="65" y="59"/>
                    <a:pt x="59" y="57"/>
                  </a:cubicBezTo>
                  <a:cubicBezTo>
                    <a:pt x="49" y="55"/>
                    <a:pt x="45" y="67"/>
                    <a:pt x="42" y="74"/>
                  </a:cubicBezTo>
                  <a:cubicBezTo>
                    <a:pt x="24" y="122"/>
                    <a:pt x="20" y="172"/>
                    <a:pt x="32" y="222"/>
                  </a:cubicBezTo>
                  <a:cubicBezTo>
                    <a:pt x="34" y="230"/>
                    <a:pt x="36" y="242"/>
                    <a:pt x="46" y="242"/>
                  </a:cubicBezTo>
                  <a:cubicBezTo>
                    <a:pt x="57" y="243"/>
                    <a:pt x="60" y="232"/>
                    <a:pt x="63" y="224"/>
                  </a:cubicBezTo>
                  <a:cubicBezTo>
                    <a:pt x="75" y="195"/>
                    <a:pt x="78" y="164"/>
                    <a:pt x="80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 noEditPoints="1"/>
            </p:cNvSpPr>
            <p:nvPr userDrawn="1"/>
          </p:nvSpPr>
          <p:spPr bwMode="auto">
            <a:xfrm>
              <a:off x="8805863" y="3705225"/>
              <a:ext cx="368300" cy="1135063"/>
            </a:xfrm>
            <a:custGeom>
              <a:avLst/>
              <a:gdLst>
                <a:gd name="T0" fmla="*/ 98 w 98"/>
                <a:gd name="T1" fmla="*/ 119 h 302"/>
                <a:gd name="T2" fmla="*/ 74 w 98"/>
                <a:gd name="T3" fmla="*/ 265 h 302"/>
                <a:gd name="T4" fmla="*/ 60 w 98"/>
                <a:gd name="T5" fmla="*/ 288 h 302"/>
                <a:gd name="T6" fmla="*/ 26 w 98"/>
                <a:gd name="T7" fmla="*/ 285 h 302"/>
                <a:gd name="T8" fmla="*/ 10 w 98"/>
                <a:gd name="T9" fmla="*/ 238 h 302"/>
                <a:gd name="T10" fmla="*/ 25 w 98"/>
                <a:gd name="T11" fmla="*/ 50 h 302"/>
                <a:gd name="T12" fmla="*/ 42 w 98"/>
                <a:gd name="T13" fmla="*/ 16 h 302"/>
                <a:gd name="T14" fmla="*/ 78 w 98"/>
                <a:gd name="T15" fmla="*/ 19 h 302"/>
                <a:gd name="T16" fmla="*/ 95 w 98"/>
                <a:gd name="T17" fmla="*/ 77 h 302"/>
                <a:gd name="T18" fmla="*/ 98 w 98"/>
                <a:gd name="T19" fmla="*/ 119 h 302"/>
                <a:gd name="T20" fmla="*/ 80 w 98"/>
                <a:gd name="T21" fmla="*/ 133 h 302"/>
                <a:gd name="T22" fmla="*/ 72 w 98"/>
                <a:gd name="T23" fmla="*/ 77 h 302"/>
                <a:gd name="T24" fmla="*/ 59 w 98"/>
                <a:gd name="T25" fmla="*/ 57 h 302"/>
                <a:gd name="T26" fmla="*/ 43 w 98"/>
                <a:gd name="T27" fmla="*/ 75 h 302"/>
                <a:gd name="T28" fmla="*/ 32 w 98"/>
                <a:gd name="T29" fmla="*/ 225 h 302"/>
                <a:gd name="T30" fmla="*/ 46 w 98"/>
                <a:gd name="T31" fmla="*/ 243 h 302"/>
                <a:gd name="T32" fmla="*/ 62 w 98"/>
                <a:gd name="T33" fmla="*/ 226 h 302"/>
                <a:gd name="T34" fmla="*/ 80 w 98"/>
                <a:gd name="T35" fmla="*/ 13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302">
                  <a:moveTo>
                    <a:pt x="98" y="119"/>
                  </a:moveTo>
                  <a:cubicBezTo>
                    <a:pt x="97" y="173"/>
                    <a:pt x="93" y="220"/>
                    <a:pt x="74" y="265"/>
                  </a:cubicBezTo>
                  <a:cubicBezTo>
                    <a:pt x="70" y="273"/>
                    <a:pt x="66" y="281"/>
                    <a:pt x="60" y="288"/>
                  </a:cubicBezTo>
                  <a:cubicBezTo>
                    <a:pt x="49" y="302"/>
                    <a:pt x="35" y="301"/>
                    <a:pt x="26" y="285"/>
                  </a:cubicBezTo>
                  <a:cubicBezTo>
                    <a:pt x="19" y="271"/>
                    <a:pt x="13" y="254"/>
                    <a:pt x="10" y="238"/>
                  </a:cubicBezTo>
                  <a:cubicBezTo>
                    <a:pt x="0" y="175"/>
                    <a:pt x="5" y="112"/>
                    <a:pt x="25" y="50"/>
                  </a:cubicBezTo>
                  <a:cubicBezTo>
                    <a:pt x="29" y="38"/>
                    <a:pt x="35" y="27"/>
                    <a:pt x="42" y="16"/>
                  </a:cubicBezTo>
                  <a:cubicBezTo>
                    <a:pt x="54" y="0"/>
                    <a:pt x="70" y="1"/>
                    <a:pt x="78" y="19"/>
                  </a:cubicBezTo>
                  <a:cubicBezTo>
                    <a:pt x="86" y="37"/>
                    <a:pt x="91" y="57"/>
                    <a:pt x="95" y="77"/>
                  </a:cubicBezTo>
                  <a:cubicBezTo>
                    <a:pt x="98" y="93"/>
                    <a:pt x="98" y="109"/>
                    <a:pt x="98" y="119"/>
                  </a:cubicBezTo>
                  <a:close/>
                  <a:moveTo>
                    <a:pt x="80" y="133"/>
                  </a:moveTo>
                  <a:cubicBezTo>
                    <a:pt x="77" y="115"/>
                    <a:pt x="76" y="96"/>
                    <a:pt x="72" y="77"/>
                  </a:cubicBezTo>
                  <a:cubicBezTo>
                    <a:pt x="70" y="70"/>
                    <a:pt x="63" y="64"/>
                    <a:pt x="59" y="57"/>
                  </a:cubicBezTo>
                  <a:cubicBezTo>
                    <a:pt x="53" y="63"/>
                    <a:pt x="45" y="68"/>
                    <a:pt x="43" y="75"/>
                  </a:cubicBezTo>
                  <a:cubicBezTo>
                    <a:pt x="23" y="124"/>
                    <a:pt x="19" y="174"/>
                    <a:pt x="32" y="225"/>
                  </a:cubicBezTo>
                  <a:cubicBezTo>
                    <a:pt x="34" y="233"/>
                    <a:pt x="37" y="244"/>
                    <a:pt x="46" y="243"/>
                  </a:cubicBezTo>
                  <a:cubicBezTo>
                    <a:pt x="52" y="243"/>
                    <a:pt x="59" y="233"/>
                    <a:pt x="62" y="226"/>
                  </a:cubicBezTo>
                  <a:cubicBezTo>
                    <a:pt x="75" y="197"/>
                    <a:pt x="78" y="165"/>
                    <a:pt x="80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6661150" y="4332288"/>
              <a:ext cx="1352550" cy="346075"/>
            </a:xfrm>
            <a:custGeom>
              <a:avLst/>
              <a:gdLst>
                <a:gd name="T0" fmla="*/ 0 w 360"/>
                <a:gd name="T1" fmla="*/ 92 h 92"/>
                <a:gd name="T2" fmla="*/ 29 w 360"/>
                <a:gd name="T3" fmla="*/ 59 h 92"/>
                <a:gd name="T4" fmla="*/ 40 w 360"/>
                <a:gd name="T5" fmla="*/ 55 h 92"/>
                <a:gd name="T6" fmla="*/ 245 w 360"/>
                <a:gd name="T7" fmla="*/ 19 h 92"/>
                <a:gd name="T8" fmla="*/ 354 w 360"/>
                <a:gd name="T9" fmla="*/ 1 h 92"/>
                <a:gd name="T10" fmla="*/ 360 w 360"/>
                <a:gd name="T11" fmla="*/ 1 h 92"/>
                <a:gd name="T12" fmla="*/ 353 w 360"/>
                <a:gd name="T13" fmla="*/ 23 h 92"/>
                <a:gd name="T14" fmla="*/ 346 w 360"/>
                <a:gd name="T15" fmla="*/ 28 h 92"/>
                <a:gd name="T16" fmla="*/ 4 w 360"/>
                <a:gd name="T17" fmla="*/ 92 h 92"/>
                <a:gd name="T18" fmla="*/ 0 w 360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92">
                  <a:moveTo>
                    <a:pt x="0" y="92"/>
                  </a:moveTo>
                  <a:cubicBezTo>
                    <a:pt x="10" y="80"/>
                    <a:pt x="19" y="69"/>
                    <a:pt x="29" y="59"/>
                  </a:cubicBezTo>
                  <a:cubicBezTo>
                    <a:pt x="31" y="57"/>
                    <a:pt x="36" y="56"/>
                    <a:pt x="40" y="55"/>
                  </a:cubicBezTo>
                  <a:cubicBezTo>
                    <a:pt x="109" y="43"/>
                    <a:pt x="177" y="31"/>
                    <a:pt x="245" y="19"/>
                  </a:cubicBezTo>
                  <a:cubicBezTo>
                    <a:pt x="282" y="13"/>
                    <a:pt x="318" y="7"/>
                    <a:pt x="354" y="1"/>
                  </a:cubicBezTo>
                  <a:cubicBezTo>
                    <a:pt x="356" y="0"/>
                    <a:pt x="357" y="1"/>
                    <a:pt x="360" y="1"/>
                  </a:cubicBezTo>
                  <a:cubicBezTo>
                    <a:pt x="358" y="9"/>
                    <a:pt x="356" y="16"/>
                    <a:pt x="353" y="23"/>
                  </a:cubicBezTo>
                  <a:cubicBezTo>
                    <a:pt x="352" y="26"/>
                    <a:pt x="348" y="27"/>
                    <a:pt x="346" y="28"/>
                  </a:cubicBezTo>
                  <a:cubicBezTo>
                    <a:pt x="232" y="49"/>
                    <a:pt x="118" y="71"/>
                    <a:pt x="4" y="92"/>
                  </a:cubicBezTo>
                  <a:cubicBezTo>
                    <a:pt x="4" y="92"/>
                    <a:pt x="3" y="92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5087938" y="4445000"/>
              <a:ext cx="473075" cy="1055688"/>
            </a:xfrm>
            <a:custGeom>
              <a:avLst/>
              <a:gdLst>
                <a:gd name="T0" fmla="*/ 126 w 126"/>
                <a:gd name="T1" fmla="*/ 275 h 281"/>
                <a:gd name="T2" fmla="*/ 0 w 126"/>
                <a:gd name="T3" fmla="*/ 194 h 281"/>
                <a:gd name="T4" fmla="*/ 59 w 126"/>
                <a:gd name="T5" fmla="*/ 185 h 281"/>
                <a:gd name="T6" fmla="*/ 67 w 126"/>
                <a:gd name="T7" fmla="*/ 1 h 281"/>
                <a:gd name="T8" fmla="*/ 75 w 126"/>
                <a:gd name="T9" fmla="*/ 0 h 281"/>
                <a:gd name="T10" fmla="*/ 82 w 126"/>
                <a:gd name="T11" fmla="*/ 0 h 281"/>
                <a:gd name="T12" fmla="*/ 73 w 126"/>
                <a:gd name="T13" fmla="*/ 76 h 281"/>
                <a:gd name="T14" fmla="*/ 100 w 126"/>
                <a:gd name="T15" fmla="*/ 237 h 281"/>
                <a:gd name="T16" fmla="*/ 126 w 126"/>
                <a:gd name="T17" fmla="*/ 27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281">
                  <a:moveTo>
                    <a:pt x="126" y="275"/>
                  </a:moveTo>
                  <a:cubicBezTo>
                    <a:pt x="83" y="281"/>
                    <a:pt x="22" y="259"/>
                    <a:pt x="0" y="194"/>
                  </a:cubicBezTo>
                  <a:cubicBezTo>
                    <a:pt x="19" y="191"/>
                    <a:pt x="38" y="188"/>
                    <a:pt x="59" y="185"/>
                  </a:cubicBezTo>
                  <a:cubicBezTo>
                    <a:pt x="53" y="123"/>
                    <a:pt x="57" y="62"/>
                    <a:pt x="67" y="1"/>
                  </a:cubicBezTo>
                  <a:cubicBezTo>
                    <a:pt x="70" y="0"/>
                    <a:pt x="73" y="0"/>
                    <a:pt x="75" y="0"/>
                  </a:cubicBezTo>
                  <a:cubicBezTo>
                    <a:pt x="77" y="0"/>
                    <a:pt x="80" y="0"/>
                    <a:pt x="82" y="0"/>
                  </a:cubicBezTo>
                  <a:cubicBezTo>
                    <a:pt x="79" y="26"/>
                    <a:pt x="75" y="51"/>
                    <a:pt x="73" y="76"/>
                  </a:cubicBezTo>
                  <a:cubicBezTo>
                    <a:pt x="69" y="132"/>
                    <a:pt x="73" y="187"/>
                    <a:pt x="100" y="237"/>
                  </a:cubicBezTo>
                  <a:cubicBezTo>
                    <a:pt x="107" y="250"/>
                    <a:pt x="117" y="262"/>
                    <a:pt x="126" y="2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86850" y="3636963"/>
              <a:ext cx="300038" cy="1195388"/>
            </a:xfrm>
            <a:custGeom>
              <a:avLst/>
              <a:gdLst>
                <a:gd name="T0" fmla="*/ 66 w 80"/>
                <a:gd name="T1" fmla="*/ 308 h 318"/>
                <a:gd name="T2" fmla="*/ 0 w 80"/>
                <a:gd name="T3" fmla="*/ 314 h 318"/>
                <a:gd name="T4" fmla="*/ 23 w 80"/>
                <a:gd name="T5" fmla="*/ 237 h 318"/>
                <a:gd name="T6" fmla="*/ 19 w 80"/>
                <a:gd name="T7" fmla="*/ 41 h 318"/>
                <a:gd name="T8" fmla="*/ 49 w 80"/>
                <a:gd name="T9" fmla="*/ 1 h 318"/>
                <a:gd name="T10" fmla="*/ 80 w 80"/>
                <a:gd name="T11" fmla="*/ 5 h 318"/>
                <a:gd name="T12" fmla="*/ 39 w 80"/>
                <a:gd name="T13" fmla="*/ 155 h 318"/>
                <a:gd name="T14" fmla="*/ 66 w 80"/>
                <a:gd name="T15" fmla="*/ 30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318">
                  <a:moveTo>
                    <a:pt x="66" y="308"/>
                  </a:moveTo>
                  <a:cubicBezTo>
                    <a:pt x="44" y="312"/>
                    <a:pt x="22" y="318"/>
                    <a:pt x="0" y="314"/>
                  </a:cubicBezTo>
                  <a:cubicBezTo>
                    <a:pt x="8" y="288"/>
                    <a:pt x="17" y="263"/>
                    <a:pt x="23" y="237"/>
                  </a:cubicBezTo>
                  <a:cubicBezTo>
                    <a:pt x="39" y="172"/>
                    <a:pt x="38" y="106"/>
                    <a:pt x="19" y="41"/>
                  </a:cubicBezTo>
                  <a:cubicBezTo>
                    <a:pt x="12" y="20"/>
                    <a:pt x="28" y="0"/>
                    <a:pt x="49" y="1"/>
                  </a:cubicBezTo>
                  <a:cubicBezTo>
                    <a:pt x="59" y="2"/>
                    <a:pt x="69" y="3"/>
                    <a:pt x="80" y="5"/>
                  </a:cubicBezTo>
                  <a:cubicBezTo>
                    <a:pt x="51" y="52"/>
                    <a:pt x="40" y="102"/>
                    <a:pt x="39" y="155"/>
                  </a:cubicBezTo>
                  <a:cubicBezTo>
                    <a:pt x="39" y="207"/>
                    <a:pt x="38" y="260"/>
                    <a:pt x="66" y="3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7150100" y="1277938"/>
              <a:ext cx="266700" cy="2160588"/>
            </a:xfrm>
            <a:custGeom>
              <a:avLst/>
              <a:gdLst>
                <a:gd name="T0" fmla="*/ 61 w 71"/>
                <a:gd name="T1" fmla="*/ 575 h 575"/>
                <a:gd name="T2" fmla="*/ 0 w 71"/>
                <a:gd name="T3" fmla="*/ 575 h 575"/>
                <a:gd name="T4" fmla="*/ 0 w 71"/>
                <a:gd name="T5" fmla="*/ 559 h 575"/>
                <a:gd name="T6" fmla="*/ 10 w 71"/>
                <a:gd name="T7" fmla="*/ 53 h 575"/>
                <a:gd name="T8" fmla="*/ 11 w 71"/>
                <a:gd name="T9" fmla="*/ 16 h 575"/>
                <a:gd name="T10" fmla="*/ 19 w 71"/>
                <a:gd name="T11" fmla="*/ 6 h 575"/>
                <a:gd name="T12" fmla="*/ 59 w 71"/>
                <a:gd name="T13" fmla="*/ 4 h 575"/>
                <a:gd name="T14" fmla="*/ 70 w 71"/>
                <a:gd name="T15" fmla="*/ 20 h 575"/>
                <a:gd name="T16" fmla="*/ 65 w 71"/>
                <a:gd name="T17" fmla="*/ 318 h 575"/>
                <a:gd name="T18" fmla="*/ 61 w 71"/>
                <a:gd name="T19" fmla="*/ 564 h 575"/>
                <a:gd name="T20" fmla="*/ 61 w 71"/>
                <a:gd name="T21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" h="575">
                  <a:moveTo>
                    <a:pt x="61" y="575"/>
                  </a:moveTo>
                  <a:cubicBezTo>
                    <a:pt x="40" y="575"/>
                    <a:pt x="21" y="575"/>
                    <a:pt x="0" y="575"/>
                  </a:cubicBezTo>
                  <a:cubicBezTo>
                    <a:pt x="0" y="570"/>
                    <a:pt x="0" y="564"/>
                    <a:pt x="0" y="559"/>
                  </a:cubicBezTo>
                  <a:cubicBezTo>
                    <a:pt x="3" y="390"/>
                    <a:pt x="6" y="222"/>
                    <a:pt x="10" y="53"/>
                  </a:cubicBezTo>
                  <a:cubicBezTo>
                    <a:pt x="10" y="41"/>
                    <a:pt x="11" y="29"/>
                    <a:pt x="11" y="16"/>
                  </a:cubicBezTo>
                  <a:cubicBezTo>
                    <a:pt x="11" y="10"/>
                    <a:pt x="13" y="8"/>
                    <a:pt x="19" y="6"/>
                  </a:cubicBezTo>
                  <a:cubicBezTo>
                    <a:pt x="32" y="1"/>
                    <a:pt x="45" y="0"/>
                    <a:pt x="59" y="4"/>
                  </a:cubicBezTo>
                  <a:cubicBezTo>
                    <a:pt x="67" y="6"/>
                    <a:pt x="71" y="10"/>
                    <a:pt x="70" y="20"/>
                  </a:cubicBezTo>
                  <a:cubicBezTo>
                    <a:pt x="68" y="119"/>
                    <a:pt x="67" y="219"/>
                    <a:pt x="65" y="318"/>
                  </a:cubicBezTo>
                  <a:cubicBezTo>
                    <a:pt x="64" y="400"/>
                    <a:pt x="63" y="482"/>
                    <a:pt x="61" y="564"/>
                  </a:cubicBezTo>
                  <a:cubicBezTo>
                    <a:pt x="61" y="567"/>
                    <a:pt x="61" y="570"/>
                    <a:pt x="61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7280275" y="293688"/>
              <a:ext cx="195263" cy="844550"/>
            </a:xfrm>
            <a:custGeom>
              <a:avLst/>
              <a:gdLst>
                <a:gd name="T0" fmla="*/ 51 w 52"/>
                <a:gd name="T1" fmla="*/ 0 h 225"/>
                <a:gd name="T2" fmla="*/ 44 w 52"/>
                <a:gd name="T3" fmla="*/ 30 h 225"/>
                <a:gd name="T4" fmla="*/ 18 w 52"/>
                <a:gd name="T5" fmla="*/ 89 h 225"/>
                <a:gd name="T6" fmla="*/ 15 w 52"/>
                <a:gd name="T7" fmla="*/ 210 h 225"/>
                <a:gd name="T8" fmla="*/ 15 w 52"/>
                <a:gd name="T9" fmla="*/ 225 h 225"/>
                <a:gd name="T10" fmla="*/ 0 w 52"/>
                <a:gd name="T11" fmla="*/ 225 h 225"/>
                <a:gd name="T12" fmla="*/ 0 w 52"/>
                <a:gd name="T13" fmla="*/ 187 h 225"/>
                <a:gd name="T14" fmla="*/ 3 w 52"/>
                <a:gd name="T15" fmla="*/ 70 h 225"/>
                <a:gd name="T16" fmla="*/ 51 w 52"/>
                <a:gd name="T1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225">
                  <a:moveTo>
                    <a:pt x="51" y="0"/>
                  </a:moveTo>
                  <a:cubicBezTo>
                    <a:pt x="52" y="13"/>
                    <a:pt x="52" y="23"/>
                    <a:pt x="44" y="30"/>
                  </a:cubicBezTo>
                  <a:cubicBezTo>
                    <a:pt x="26" y="46"/>
                    <a:pt x="18" y="66"/>
                    <a:pt x="18" y="89"/>
                  </a:cubicBezTo>
                  <a:cubicBezTo>
                    <a:pt x="17" y="129"/>
                    <a:pt x="16" y="170"/>
                    <a:pt x="15" y="210"/>
                  </a:cubicBezTo>
                  <a:cubicBezTo>
                    <a:pt x="15" y="215"/>
                    <a:pt x="15" y="219"/>
                    <a:pt x="15" y="225"/>
                  </a:cubicBezTo>
                  <a:cubicBezTo>
                    <a:pt x="10" y="225"/>
                    <a:pt x="5" y="225"/>
                    <a:pt x="0" y="225"/>
                  </a:cubicBezTo>
                  <a:cubicBezTo>
                    <a:pt x="0" y="212"/>
                    <a:pt x="0" y="199"/>
                    <a:pt x="0" y="187"/>
                  </a:cubicBezTo>
                  <a:cubicBezTo>
                    <a:pt x="1" y="148"/>
                    <a:pt x="2" y="109"/>
                    <a:pt x="3" y="70"/>
                  </a:cubicBezTo>
                  <a:cubicBezTo>
                    <a:pt x="5" y="39"/>
                    <a:pt x="25" y="19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2587625" y="5057775"/>
              <a:ext cx="1073150" cy="517525"/>
            </a:xfrm>
            <a:custGeom>
              <a:avLst/>
              <a:gdLst>
                <a:gd name="T0" fmla="*/ 0 w 286"/>
                <a:gd name="T1" fmla="*/ 0 h 138"/>
                <a:gd name="T2" fmla="*/ 60 w 286"/>
                <a:gd name="T3" fmla="*/ 26 h 138"/>
                <a:gd name="T4" fmla="*/ 286 w 286"/>
                <a:gd name="T5" fmla="*/ 46 h 138"/>
                <a:gd name="T6" fmla="*/ 139 w 286"/>
                <a:gd name="T7" fmla="*/ 119 h 138"/>
                <a:gd name="T8" fmla="*/ 0 w 286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138">
                  <a:moveTo>
                    <a:pt x="0" y="0"/>
                  </a:moveTo>
                  <a:cubicBezTo>
                    <a:pt x="60" y="26"/>
                    <a:pt x="60" y="26"/>
                    <a:pt x="60" y="26"/>
                  </a:cubicBezTo>
                  <a:cubicBezTo>
                    <a:pt x="286" y="46"/>
                    <a:pt x="286" y="46"/>
                    <a:pt x="286" y="46"/>
                  </a:cubicBezTo>
                  <a:cubicBezTo>
                    <a:pt x="286" y="46"/>
                    <a:pt x="244" y="138"/>
                    <a:pt x="139" y="119"/>
                  </a:cubicBezTo>
                  <a:cubicBezTo>
                    <a:pt x="139" y="119"/>
                    <a:pt x="3" y="10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2700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 userDrawn="1"/>
        </p:nvSpPr>
        <p:spPr>
          <a:xfrm rot="10800000">
            <a:off x="133920" y="6337300"/>
            <a:ext cx="11931080" cy="457368"/>
          </a:xfrm>
          <a:custGeom>
            <a:avLst/>
            <a:gdLst>
              <a:gd name="connsiteX0" fmla="*/ 0 w 1574800"/>
              <a:gd name="connsiteY0" fmla="*/ 787400 h 1574800"/>
              <a:gd name="connsiteX1" fmla="*/ 787400 w 1574800"/>
              <a:gd name="connsiteY1" fmla="*/ 0 h 1574800"/>
              <a:gd name="connsiteX2" fmla="*/ 1574800 w 1574800"/>
              <a:gd name="connsiteY2" fmla="*/ 787400 h 1574800"/>
              <a:gd name="connsiteX3" fmla="*/ 787400 w 1574800"/>
              <a:gd name="connsiteY3" fmla="*/ 1574800 h 1574800"/>
              <a:gd name="connsiteX4" fmla="*/ 0 w 1574800"/>
              <a:gd name="connsiteY4" fmla="*/ 787400 h 1574800"/>
              <a:gd name="connsiteX0" fmla="*/ 0 w 2413000"/>
              <a:gd name="connsiteY0" fmla="*/ 787959 h 1576117"/>
              <a:gd name="connsiteX1" fmla="*/ 787400 w 2413000"/>
              <a:gd name="connsiteY1" fmla="*/ 559 h 1576117"/>
              <a:gd name="connsiteX2" fmla="*/ 2413000 w 2413000"/>
              <a:gd name="connsiteY2" fmla="*/ 889559 h 1576117"/>
              <a:gd name="connsiteX3" fmla="*/ 787400 w 2413000"/>
              <a:gd name="connsiteY3" fmla="*/ 1575359 h 1576117"/>
              <a:gd name="connsiteX4" fmla="*/ 0 w 2413000"/>
              <a:gd name="connsiteY4" fmla="*/ 787959 h 1576117"/>
              <a:gd name="connsiteX0" fmla="*/ 285180 w 11105580"/>
              <a:gd name="connsiteY0" fmla="*/ 787546 h 1575115"/>
              <a:gd name="connsiteX1" fmla="*/ 1072580 w 11105580"/>
              <a:gd name="connsiteY1" fmla="*/ 146 h 1575115"/>
              <a:gd name="connsiteX2" fmla="*/ 11105580 w 11105580"/>
              <a:gd name="connsiteY2" fmla="*/ 838346 h 1575115"/>
              <a:gd name="connsiteX3" fmla="*/ 1072580 w 11105580"/>
              <a:gd name="connsiteY3" fmla="*/ 1574946 h 1575115"/>
              <a:gd name="connsiteX4" fmla="*/ 285180 w 11105580"/>
              <a:gd name="connsiteY4" fmla="*/ 787546 h 15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5580" h="1575115">
                <a:moveTo>
                  <a:pt x="285180" y="787546"/>
                </a:moveTo>
                <a:cubicBezTo>
                  <a:pt x="285180" y="352677"/>
                  <a:pt x="-730820" y="-8321"/>
                  <a:pt x="1072580" y="146"/>
                </a:cubicBezTo>
                <a:cubicBezTo>
                  <a:pt x="2875980" y="8613"/>
                  <a:pt x="11105580" y="403477"/>
                  <a:pt x="11105580" y="838346"/>
                </a:cubicBezTo>
                <a:cubicBezTo>
                  <a:pt x="11105580" y="1273215"/>
                  <a:pt x="2875980" y="1583413"/>
                  <a:pt x="1072580" y="1574946"/>
                </a:cubicBezTo>
                <a:cubicBezTo>
                  <a:pt x="-730820" y="1566479"/>
                  <a:pt x="285180" y="1222415"/>
                  <a:pt x="285180" y="78754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8" name="Grupo 27"/>
          <p:cNvGrpSpPr/>
          <p:nvPr userDrawn="1"/>
        </p:nvGrpSpPr>
        <p:grpSpPr>
          <a:xfrm>
            <a:off x="108520" y="177800"/>
            <a:ext cx="1056892" cy="787400"/>
            <a:chOff x="2139950" y="0"/>
            <a:chExt cx="7483475" cy="5575300"/>
          </a:xfrm>
          <a:solidFill>
            <a:srgbClr val="FF6565"/>
          </a:solidFill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3960813" y="0"/>
              <a:ext cx="4383088" cy="3617913"/>
            </a:xfrm>
            <a:custGeom>
              <a:avLst/>
              <a:gdLst>
                <a:gd name="T0" fmla="*/ 0 w 1167"/>
                <a:gd name="T1" fmla="*/ 398 h 963"/>
                <a:gd name="T2" fmla="*/ 38 w 1167"/>
                <a:gd name="T3" fmla="*/ 318 h 963"/>
                <a:gd name="T4" fmla="*/ 81 w 1167"/>
                <a:gd name="T5" fmla="*/ 310 h 963"/>
                <a:gd name="T6" fmla="*/ 319 w 1167"/>
                <a:gd name="T7" fmla="*/ 66 h 963"/>
                <a:gd name="T8" fmla="*/ 487 w 1167"/>
                <a:gd name="T9" fmla="*/ 17 h 963"/>
                <a:gd name="T10" fmla="*/ 303 w 1167"/>
                <a:gd name="T11" fmla="*/ 122 h 963"/>
                <a:gd name="T12" fmla="*/ 213 w 1167"/>
                <a:gd name="T13" fmla="*/ 245 h 963"/>
                <a:gd name="T14" fmla="*/ 475 w 1167"/>
                <a:gd name="T15" fmla="*/ 244 h 963"/>
                <a:gd name="T16" fmla="*/ 634 w 1167"/>
                <a:gd name="T17" fmla="*/ 180 h 963"/>
                <a:gd name="T18" fmla="*/ 861 w 1167"/>
                <a:gd name="T19" fmla="*/ 9 h 963"/>
                <a:gd name="T20" fmla="*/ 1073 w 1167"/>
                <a:gd name="T21" fmla="*/ 1 h 963"/>
                <a:gd name="T22" fmla="*/ 1164 w 1167"/>
                <a:gd name="T23" fmla="*/ 133 h 963"/>
                <a:gd name="T24" fmla="*/ 1167 w 1167"/>
                <a:gd name="T25" fmla="*/ 920 h 963"/>
                <a:gd name="T26" fmla="*/ 1101 w 1167"/>
                <a:gd name="T27" fmla="*/ 936 h 963"/>
                <a:gd name="T28" fmla="*/ 689 w 1167"/>
                <a:gd name="T29" fmla="*/ 963 h 963"/>
                <a:gd name="T30" fmla="*/ 641 w 1167"/>
                <a:gd name="T31" fmla="*/ 924 h 963"/>
                <a:gd name="T32" fmla="*/ 631 w 1167"/>
                <a:gd name="T33" fmla="*/ 700 h 963"/>
                <a:gd name="T34" fmla="*/ 683 w 1167"/>
                <a:gd name="T35" fmla="*/ 416 h 963"/>
                <a:gd name="T36" fmla="*/ 802 w 1167"/>
                <a:gd name="T37" fmla="*/ 935 h 963"/>
                <a:gd name="T38" fmla="*/ 654 w 1167"/>
                <a:gd name="T39" fmla="*/ 689 h 963"/>
                <a:gd name="T40" fmla="*/ 655 w 1167"/>
                <a:gd name="T41" fmla="*/ 854 h 963"/>
                <a:gd name="T42" fmla="*/ 690 w 1167"/>
                <a:gd name="T43" fmla="*/ 939 h 963"/>
                <a:gd name="T44" fmla="*/ 802 w 1167"/>
                <a:gd name="T45" fmla="*/ 935 h 963"/>
                <a:gd name="T46" fmla="*/ 712 w 1167"/>
                <a:gd name="T47" fmla="*/ 445 h 963"/>
                <a:gd name="T48" fmla="*/ 680 w 1167"/>
                <a:gd name="T49" fmla="*/ 577 h 963"/>
                <a:gd name="T50" fmla="*/ 712 w 1167"/>
                <a:gd name="T51" fmla="*/ 645 h 963"/>
                <a:gd name="T52" fmla="*/ 793 w 1167"/>
                <a:gd name="T53" fmla="*/ 596 h 963"/>
                <a:gd name="T54" fmla="*/ 789 w 1167"/>
                <a:gd name="T55" fmla="*/ 445 h 963"/>
                <a:gd name="T56" fmla="*/ 926 w 1167"/>
                <a:gd name="T57" fmla="*/ 913 h 963"/>
                <a:gd name="T58" fmla="*/ 933 w 1167"/>
                <a:gd name="T59" fmla="*/ 346 h 963"/>
                <a:gd name="T60" fmla="*/ 861 w 1167"/>
                <a:gd name="T61" fmla="*/ 331 h 963"/>
                <a:gd name="T62" fmla="*/ 843 w 1167"/>
                <a:gd name="T63" fmla="*/ 458 h 963"/>
                <a:gd name="T64" fmla="*/ 833 w 1167"/>
                <a:gd name="T65" fmla="*/ 933 h 963"/>
                <a:gd name="T66" fmla="*/ 909 w 1167"/>
                <a:gd name="T67" fmla="*/ 314 h 963"/>
                <a:gd name="T68" fmla="*/ 912 w 1167"/>
                <a:gd name="T69" fmla="*/ 171 h 963"/>
                <a:gd name="T70" fmla="*/ 935 w 1167"/>
                <a:gd name="T71" fmla="*/ 64 h 963"/>
                <a:gd name="T72" fmla="*/ 875 w 1167"/>
                <a:gd name="T73" fmla="*/ 148 h 963"/>
                <a:gd name="T74" fmla="*/ 874 w 1167"/>
                <a:gd name="T75" fmla="*/ 314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7" h="963">
                  <a:moveTo>
                    <a:pt x="684" y="407"/>
                  </a:moveTo>
                  <a:cubicBezTo>
                    <a:pt x="456" y="404"/>
                    <a:pt x="228" y="401"/>
                    <a:pt x="0" y="398"/>
                  </a:cubicBezTo>
                  <a:cubicBezTo>
                    <a:pt x="1" y="394"/>
                    <a:pt x="2" y="392"/>
                    <a:pt x="3" y="391"/>
                  </a:cubicBezTo>
                  <a:cubicBezTo>
                    <a:pt x="14" y="366"/>
                    <a:pt x="26" y="342"/>
                    <a:pt x="38" y="318"/>
                  </a:cubicBezTo>
                  <a:cubicBezTo>
                    <a:pt x="40" y="315"/>
                    <a:pt x="46" y="312"/>
                    <a:pt x="50" y="312"/>
                  </a:cubicBezTo>
                  <a:cubicBezTo>
                    <a:pt x="60" y="310"/>
                    <a:pt x="73" y="315"/>
                    <a:pt x="81" y="310"/>
                  </a:cubicBezTo>
                  <a:cubicBezTo>
                    <a:pt x="88" y="305"/>
                    <a:pt x="90" y="292"/>
                    <a:pt x="94" y="282"/>
                  </a:cubicBezTo>
                  <a:cubicBezTo>
                    <a:pt x="142" y="182"/>
                    <a:pt x="219" y="113"/>
                    <a:pt x="319" y="66"/>
                  </a:cubicBezTo>
                  <a:cubicBezTo>
                    <a:pt x="371" y="41"/>
                    <a:pt x="427" y="26"/>
                    <a:pt x="484" y="17"/>
                  </a:cubicBezTo>
                  <a:cubicBezTo>
                    <a:pt x="484" y="16"/>
                    <a:pt x="485" y="17"/>
                    <a:pt x="487" y="17"/>
                  </a:cubicBezTo>
                  <a:cubicBezTo>
                    <a:pt x="479" y="21"/>
                    <a:pt x="472" y="24"/>
                    <a:pt x="465" y="27"/>
                  </a:cubicBezTo>
                  <a:cubicBezTo>
                    <a:pt x="407" y="52"/>
                    <a:pt x="352" y="82"/>
                    <a:pt x="303" y="122"/>
                  </a:cubicBezTo>
                  <a:cubicBezTo>
                    <a:pt x="266" y="151"/>
                    <a:pt x="235" y="185"/>
                    <a:pt x="217" y="230"/>
                  </a:cubicBezTo>
                  <a:cubicBezTo>
                    <a:pt x="216" y="234"/>
                    <a:pt x="214" y="239"/>
                    <a:pt x="213" y="245"/>
                  </a:cubicBezTo>
                  <a:cubicBezTo>
                    <a:pt x="237" y="245"/>
                    <a:pt x="260" y="245"/>
                    <a:pt x="283" y="245"/>
                  </a:cubicBezTo>
                  <a:cubicBezTo>
                    <a:pt x="347" y="245"/>
                    <a:pt x="411" y="245"/>
                    <a:pt x="475" y="244"/>
                  </a:cubicBezTo>
                  <a:cubicBezTo>
                    <a:pt x="510" y="244"/>
                    <a:pt x="544" y="237"/>
                    <a:pt x="576" y="225"/>
                  </a:cubicBezTo>
                  <a:cubicBezTo>
                    <a:pt x="600" y="216"/>
                    <a:pt x="617" y="197"/>
                    <a:pt x="634" y="180"/>
                  </a:cubicBezTo>
                  <a:cubicBezTo>
                    <a:pt x="677" y="138"/>
                    <a:pt x="718" y="96"/>
                    <a:pt x="768" y="63"/>
                  </a:cubicBezTo>
                  <a:cubicBezTo>
                    <a:pt x="797" y="43"/>
                    <a:pt x="829" y="27"/>
                    <a:pt x="861" y="9"/>
                  </a:cubicBezTo>
                  <a:cubicBezTo>
                    <a:pt x="865" y="7"/>
                    <a:pt x="870" y="6"/>
                    <a:pt x="875" y="6"/>
                  </a:cubicBezTo>
                  <a:cubicBezTo>
                    <a:pt x="941" y="4"/>
                    <a:pt x="1007" y="4"/>
                    <a:pt x="1073" y="1"/>
                  </a:cubicBezTo>
                  <a:cubicBezTo>
                    <a:pt x="1110" y="0"/>
                    <a:pt x="1133" y="18"/>
                    <a:pt x="1148" y="50"/>
                  </a:cubicBezTo>
                  <a:cubicBezTo>
                    <a:pt x="1160" y="76"/>
                    <a:pt x="1164" y="105"/>
                    <a:pt x="1164" y="133"/>
                  </a:cubicBezTo>
                  <a:cubicBezTo>
                    <a:pt x="1165" y="252"/>
                    <a:pt x="1165" y="372"/>
                    <a:pt x="1166" y="491"/>
                  </a:cubicBezTo>
                  <a:cubicBezTo>
                    <a:pt x="1166" y="634"/>
                    <a:pt x="1166" y="777"/>
                    <a:pt x="1167" y="920"/>
                  </a:cubicBezTo>
                  <a:cubicBezTo>
                    <a:pt x="1167" y="923"/>
                    <a:pt x="1167" y="926"/>
                    <a:pt x="1167" y="931"/>
                  </a:cubicBezTo>
                  <a:cubicBezTo>
                    <a:pt x="1144" y="933"/>
                    <a:pt x="1123" y="934"/>
                    <a:pt x="1101" y="936"/>
                  </a:cubicBezTo>
                  <a:cubicBezTo>
                    <a:pt x="1031" y="940"/>
                    <a:pt x="961" y="945"/>
                    <a:pt x="891" y="950"/>
                  </a:cubicBezTo>
                  <a:cubicBezTo>
                    <a:pt x="824" y="954"/>
                    <a:pt x="756" y="959"/>
                    <a:pt x="689" y="963"/>
                  </a:cubicBezTo>
                  <a:cubicBezTo>
                    <a:pt x="684" y="963"/>
                    <a:pt x="679" y="961"/>
                    <a:pt x="675" y="958"/>
                  </a:cubicBezTo>
                  <a:cubicBezTo>
                    <a:pt x="663" y="947"/>
                    <a:pt x="652" y="936"/>
                    <a:pt x="641" y="924"/>
                  </a:cubicBezTo>
                  <a:cubicBezTo>
                    <a:pt x="637" y="920"/>
                    <a:pt x="635" y="914"/>
                    <a:pt x="635" y="909"/>
                  </a:cubicBezTo>
                  <a:cubicBezTo>
                    <a:pt x="633" y="839"/>
                    <a:pt x="631" y="770"/>
                    <a:pt x="631" y="700"/>
                  </a:cubicBezTo>
                  <a:cubicBezTo>
                    <a:pt x="631" y="677"/>
                    <a:pt x="637" y="654"/>
                    <a:pt x="642" y="631"/>
                  </a:cubicBezTo>
                  <a:cubicBezTo>
                    <a:pt x="655" y="560"/>
                    <a:pt x="669" y="488"/>
                    <a:pt x="683" y="416"/>
                  </a:cubicBezTo>
                  <a:cubicBezTo>
                    <a:pt x="684" y="414"/>
                    <a:pt x="684" y="411"/>
                    <a:pt x="684" y="407"/>
                  </a:cubicBezTo>
                  <a:close/>
                  <a:moveTo>
                    <a:pt x="802" y="935"/>
                  </a:moveTo>
                  <a:cubicBezTo>
                    <a:pt x="800" y="837"/>
                    <a:pt x="798" y="741"/>
                    <a:pt x="797" y="644"/>
                  </a:cubicBezTo>
                  <a:cubicBezTo>
                    <a:pt x="753" y="674"/>
                    <a:pt x="705" y="687"/>
                    <a:pt x="654" y="689"/>
                  </a:cubicBezTo>
                  <a:cubicBezTo>
                    <a:pt x="654" y="693"/>
                    <a:pt x="654" y="697"/>
                    <a:pt x="654" y="700"/>
                  </a:cubicBezTo>
                  <a:cubicBezTo>
                    <a:pt x="654" y="752"/>
                    <a:pt x="657" y="803"/>
                    <a:pt x="655" y="854"/>
                  </a:cubicBezTo>
                  <a:cubicBezTo>
                    <a:pt x="653" y="886"/>
                    <a:pt x="659" y="912"/>
                    <a:pt x="685" y="933"/>
                  </a:cubicBezTo>
                  <a:cubicBezTo>
                    <a:pt x="687" y="934"/>
                    <a:pt x="688" y="937"/>
                    <a:pt x="690" y="939"/>
                  </a:cubicBezTo>
                  <a:cubicBezTo>
                    <a:pt x="693" y="940"/>
                    <a:pt x="695" y="942"/>
                    <a:pt x="698" y="942"/>
                  </a:cubicBezTo>
                  <a:cubicBezTo>
                    <a:pt x="732" y="940"/>
                    <a:pt x="766" y="937"/>
                    <a:pt x="802" y="935"/>
                  </a:cubicBezTo>
                  <a:close/>
                  <a:moveTo>
                    <a:pt x="789" y="445"/>
                  </a:moveTo>
                  <a:cubicBezTo>
                    <a:pt x="763" y="445"/>
                    <a:pt x="738" y="445"/>
                    <a:pt x="712" y="445"/>
                  </a:cubicBezTo>
                  <a:cubicBezTo>
                    <a:pt x="710" y="445"/>
                    <a:pt x="706" y="450"/>
                    <a:pt x="705" y="453"/>
                  </a:cubicBezTo>
                  <a:cubicBezTo>
                    <a:pt x="697" y="494"/>
                    <a:pt x="688" y="535"/>
                    <a:pt x="680" y="577"/>
                  </a:cubicBezTo>
                  <a:cubicBezTo>
                    <a:pt x="675" y="599"/>
                    <a:pt x="671" y="622"/>
                    <a:pt x="666" y="647"/>
                  </a:cubicBezTo>
                  <a:cubicBezTo>
                    <a:pt x="682" y="646"/>
                    <a:pt x="697" y="646"/>
                    <a:pt x="712" y="645"/>
                  </a:cubicBezTo>
                  <a:cubicBezTo>
                    <a:pt x="737" y="642"/>
                    <a:pt x="760" y="635"/>
                    <a:pt x="781" y="620"/>
                  </a:cubicBezTo>
                  <a:cubicBezTo>
                    <a:pt x="789" y="614"/>
                    <a:pt x="795" y="607"/>
                    <a:pt x="793" y="596"/>
                  </a:cubicBezTo>
                  <a:cubicBezTo>
                    <a:pt x="792" y="588"/>
                    <a:pt x="792" y="580"/>
                    <a:pt x="792" y="572"/>
                  </a:cubicBezTo>
                  <a:cubicBezTo>
                    <a:pt x="791" y="530"/>
                    <a:pt x="790" y="488"/>
                    <a:pt x="789" y="445"/>
                  </a:cubicBezTo>
                  <a:close/>
                  <a:moveTo>
                    <a:pt x="926" y="928"/>
                  </a:moveTo>
                  <a:cubicBezTo>
                    <a:pt x="926" y="923"/>
                    <a:pt x="926" y="918"/>
                    <a:pt x="926" y="913"/>
                  </a:cubicBezTo>
                  <a:cubicBezTo>
                    <a:pt x="927" y="813"/>
                    <a:pt x="928" y="713"/>
                    <a:pt x="930" y="614"/>
                  </a:cubicBezTo>
                  <a:cubicBezTo>
                    <a:pt x="931" y="524"/>
                    <a:pt x="932" y="435"/>
                    <a:pt x="933" y="346"/>
                  </a:cubicBezTo>
                  <a:cubicBezTo>
                    <a:pt x="933" y="341"/>
                    <a:pt x="934" y="337"/>
                    <a:pt x="928" y="335"/>
                  </a:cubicBezTo>
                  <a:cubicBezTo>
                    <a:pt x="905" y="329"/>
                    <a:pt x="883" y="326"/>
                    <a:pt x="861" y="331"/>
                  </a:cubicBezTo>
                  <a:cubicBezTo>
                    <a:pt x="851" y="333"/>
                    <a:pt x="846" y="338"/>
                    <a:pt x="846" y="349"/>
                  </a:cubicBezTo>
                  <a:cubicBezTo>
                    <a:pt x="846" y="385"/>
                    <a:pt x="844" y="421"/>
                    <a:pt x="843" y="458"/>
                  </a:cubicBezTo>
                  <a:cubicBezTo>
                    <a:pt x="840" y="604"/>
                    <a:pt x="836" y="751"/>
                    <a:pt x="833" y="897"/>
                  </a:cubicBezTo>
                  <a:cubicBezTo>
                    <a:pt x="832" y="909"/>
                    <a:pt x="833" y="920"/>
                    <a:pt x="833" y="933"/>
                  </a:cubicBezTo>
                  <a:cubicBezTo>
                    <a:pt x="864" y="931"/>
                    <a:pt x="894" y="930"/>
                    <a:pt x="926" y="928"/>
                  </a:cubicBezTo>
                  <a:close/>
                  <a:moveTo>
                    <a:pt x="909" y="314"/>
                  </a:moveTo>
                  <a:cubicBezTo>
                    <a:pt x="909" y="309"/>
                    <a:pt x="909" y="304"/>
                    <a:pt x="909" y="299"/>
                  </a:cubicBezTo>
                  <a:cubicBezTo>
                    <a:pt x="910" y="256"/>
                    <a:pt x="911" y="214"/>
                    <a:pt x="912" y="171"/>
                  </a:cubicBezTo>
                  <a:cubicBezTo>
                    <a:pt x="913" y="151"/>
                    <a:pt x="916" y="131"/>
                    <a:pt x="934" y="118"/>
                  </a:cubicBezTo>
                  <a:cubicBezTo>
                    <a:pt x="950" y="106"/>
                    <a:pt x="951" y="78"/>
                    <a:pt x="935" y="64"/>
                  </a:cubicBezTo>
                  <a:cubicBezTo>
                    <a:pt x="914" y="78"/>
                    <a:pt x="896" y="94"/>
                    <a:pt x="884" y="117"/>
                  </a:cubicBezTo>
                  <a:cubicBezTo>
                    <a:pt x="880" y="126"/>
                    <a:pt x="876" y="137"/>
                    <a:pt x="875" y="148"/>
                  </a:cubicBezTo>
                  <a:cubicBezTo>
                    <a:pt x="874" y="201"/>
                    <a:pt x="874" y="254"/>
                    <a:pt x="873" y="308"/>
                  </a:cubicBezTo>
                  <a:cubicBezTo>
                    <a:pt x="873" y="310"/>
                    <a:pt x="873" y="312"/>
                    <a:pt x="874" y="314"/>
                  </a:cubicBezTo>
                  <a:cubicBezTo>
                    <a:pt x="885" y="314"/>
                    <a:pt x="896" y="314"/>
                    <a:pt x="909" y="3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736850" y="2919413"/>
              <a:ext cx="1558925" cy="1476375"/>
            </a:xfrm>
            <a:custGeom>
              <a:avLst/>
              <a:gdLst>
                <a:gd name="T0" fmla="*/ 0 w 415"/>
                <a:gd name="T1" fmla="*/ 375 h 393"/>
                <a:gd name="T2" fmla="*/ 1 w 415"/>
                <a:gd name="T3" fmla="*/ 319 h 393"/>
                <a:gd name="T4" fmla="*/ 9 w 415"/>
                <a:gd name="T5" fmla="*/ 85 h 393"/>
                <a:gd name="T6" fmla="*/ 10 w 415"/>
                <a:gd name="T7" fmla="*/ 46 h 393"/>
                <a:gd name="T8" fmla="*/ 27 w 415"/>
                <a:gd name="T9" fmla="*/ 17 h 393"/>
                <a:gd name="T10" fmla="*/ 84 w 415"/>
                <a:gd name="T11" fmla="*/ 2 h 393"/>
                <a:gd name="T12" fmla="*/ 200 w 415"/>
                <a:gd name="T13" fmla="*/ 1 h 393"/>
                <a:gd name="T14" fmla="*/ 383 w 415"/>
                <a:gd name="T15" fmla="*/ 4 h 393"/>
                <a:gd name="T16" fmla="*/ 406 w 415"/>
                <a:gd name="T17" fmla="*/ 19 h 393"/>
                <a:gd name="T18" fmla="*/ 415 w 415"/>
                <a:gd name="T19" fmla="*/ 57 h 393"/>
                <a:gd name="T20" fmla="*/ 410 w 415"/>
                <a:gd name="T21" fmla="*/ 240 h 393"/>
                <a:gd name="T22" fmla="*/ 407 w 415"/>
                <a:gd name="T23" fmla="*/ 344 h 393"/>
                <a:gd name="T24" fmla="*/ 405 w 415"/>
                <a:gd name="T25" fmla="*/ 393 h 393"/>
                <a:gd name="T26" fmla="*/ 0 w 415"/>
                <a:gd name="T27" fmla="*/ 37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5" h="393">
                  <a:moveTo>
                    <a:pt x="0" y="375"/>
                  </a:moveTo>
                  <a:cubicBezTo>
                    <a:pt x="0" y="356"/>
                    <a:pt x="0" y="337"/>
                    <a:pt x="1" y="319"/>
                  </a:cubicBezTo>
                  <a:cubicBezTo>
                    <a:pt x="3" y="241"/>
                    <a:pt x="6" y="163"/>
                    <a:pt x="9" y="85"/>
                  </a:cubicBezTo>
                  <a:cubicBezTo>
                    <a:pt x="9" y="72"/>
                    <a:pt x="11" y="59"/>
                    <a:pt x="10" y="46"/>
                  </a:cubicBezTo>
                  <a:cubicBezTo>
                    <a:pt x="10" y="32"/>
                    <a:pt x="16" y="22"/>
                    <a:pt x="27" y="17"/>
                  </a:cubicBezTo>
                  <a:cubicBezTo>
                    <a:pt x="46" y="11"/>
                    <a:pt x="65" y="3"/>
                    <a:pt x="84" y="2"/>
                  </a:cubicBezTo>
                  <a:cubicBezTo>
                    <a:pt x="122" y="0"/>
                    <a:pt x="161" y="1"/>
                    <a:pt x="200" y="1"/>
                  </a:cubicBezTo>
                  <a:cubicBezTo>
                    <a:pt x="261" y="2"/>
                    <a:pt x="322" y="3"/>
                    <a:pt x="383" y="4"/>
                  </a:cubicBezTo>
                  <a:cubicBezTo>
                    <a:pt x="394" y="4"/>
                    <a:pt x="403" y="8"/>
                    <a:pt x="406" y="19"/>
                  </a:cubicBezTo>
                  <a:cubicBezTo>
                    <a:pt x="411" y="31"/>
                    <a:pt x="415" y="44"/>
                    <a:pt x="415" y="57"/>
                  </a:cubicBezTo>
                  <a:cubicBezTo>
                    <a:pt x="414" y="118"/>
                    <a:pt x="412" y="179"/>
                    <a:pt x="410" y="240"/>
                  </a:cubicBezTo>
                  <a:cubicBezTo>
                    <a:pt x="409" y="275"/>
                    <a:pt x="408" y="309"/>
                    <a:pt x="407" y="344"/>
                  </a:cubicBezTo>
                  <a:cubicBezTo>
                    <a:pt x="406" y="360"/>
                    <a:pt x="405" y="376"/>
                    <a:pt x="405" y="393"/>
                  </a:cubicBezTo>
                  <a:cubicBezTo>
                    <a:pt x="269" y="387"/>
                    <a:pt x="135" y="381"/>
                    <a:pt x="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2139950" y="4268788"/>
              <a:ext cx="3157538" cy="981075"/>
            </a:xfrm>
            <a:custGeom>
              <a:avLst/>
              <a:gdLst>
                <a:gd name="T0" fmla="*/ 102 w 841"/>
                <a:gd name="T1" fmla="*/ 8 h 261"/>
                <a:gd name="T2" fmla="*/ 144 w 841"/>
                <a:gd name="T3" fmla="*/ 36 h 261"/>
                <a:gd name="T4" fmla="*/ 580 w 841"/>
                <a:gd name="T5" fmla="*/ 61 h 261"/>
                <a:gd name="T6" fmla="*/ 645 w 841"/>
                <a:gd name="T7" fmla="*/ 47 h 261"/>
                <a:gd name="T8" fmla="*/ 841 w 841"/>
                <a:gd name="T9" fmla="*/ 46 h 261"/>
                <a:gd name="T10" fmla="*/ 773 w 841"/>
                <a:gd name="T11" fmla="*/ 230 h 261"/>
                <a:gd name="T12" fmla="*/ 508 w 841"/>
                <a:gd name="T13" fmla="*/ 257 h 261"/>
                <a:gd name="T14" fmla="*/ 184 w 841"/>
                <a:gd name="T15" fmla="*/ 228 h 261"/>
                <a:gd name="T16" fmla="*/ 12 w 841"/>
                <a:gd name="T17" fmla="*/ 163 h 261"/>
                <a:gd name="T18" fmla="*/ 2 w 841"/>
                <a:gd name="T19" fmla="*/ 12 h 261"/>
                <a:gd name="T20" fmla="*/ 457 w 841"/>
                <a:gd name="T21" fmla="*/ 159 h 261"/>
                <a:gd name="T22" fmla="*/ 517 w 841"/>
                <a:gd name="T23" fmla="*/ 156 h 261"/>
                <a:gd name="T24" fmla="*/ 503 w 841"/>
                <a:gd name="T25" fmla="*/ 151 h 261"/>
                <a:gd name="T26" fmla="*/ 189 w 841"/>
                <a:gd name="T27" fmla="*/ 134 h 261"/>
                <a:gd name="T28" fmla="*/ 189 w 841"/>
                <a:gd name="T29" fmla="*/ 144 h 261"/>
                <a:gd name="T30" fmla="*/ 204 w 841"/>
                <a:gd name="T31" fmla="*/ 69 h 261"/>
                <a:gd name="T32" fmla="*/ 188 w 841"/>
                <a:gd name="T33" fmla="*/ 69 h 261"/>
                <a:gd name="T34" fmla="*/ 187 w 841"/>
                <a:gd name="T35" fmla="*/ 78 h 261"/>
                <a:gd name="T36" fmla="*/ 511 w 841"/>
                <a:gd name="T37" fmla="*/ 96 h 261"/>
                <a:gd name="T38" fmla="*/ 512 w 841"/>
                <a:gd name="T39" fmla="*/ 86 h 261"/>
                <a:gd name="T40" fmla="*/ 204 w 841"/>
                <a:gd name="T41" fmla="*/ 69 h 261"/>
                <a:gd name="T42" fmla="*/ 499 w 841"/>
                <a:gd name="T43" fmla="*/ 118 h 261"/>
                <a:gd name="T44" fmla="*/ 519 w 841"/>
                <a:gd name="T45" fmla="*/ 114 h 261"/>
                <a:gd name="T46" fmla="*/ 503 w 841"/>
                <a:gd name="T47" fmla="*/ 107 h 261"/>
                <a:gd name="T48" fmla="*/ 190 w 841"/>
                <a:gd name="T49" fmla="*/ 91 h 261"/>
                <a:gd name="T50" fmla="*/ 190 w 841"/>
                <a:gd name="T51" fmla="*/ 101 h 261"/>
                <a:gd name="T52" fmla="*/ 478 w 841"/>
                <a:gd name="T53" fmla="*/ 138 h 261"/>
                <a:gd name="T54" fmla="*/ 509 w 841"/>
                <a:gd name="T55" fmla="*/ 140 h 261"/>
                <a:gd name="T56" fmla="*/ 509 w 841"/>
                <a:gd name="T57" fmla="*/ 130 h 261"/>
                <a:gd name="T58" fmla="*/ 274 w 841"/>
                <a:gd name="T59" fmla="*/ 117 h 261"/>
                <a:gd name="T60" fmla="*/ 181 w 841"/>
                <a:gd name="T61" fmla="*/ 118 h 261"/>
                <a:gd name="T62" fmla="*/ 214 w 841"/>
                <a:gd name="T63" fmla="*/ 124 h 261"/>
                <a:gd name="T64" fmla="*/ 725 w 841"/>
                <a:gd name="T65" fmla="*/ 148 h 261"/>
                <a:gd name="T66" fmla="*/ 670 w 841"/>
                <a:gd name="T67" fmla="*/ 149 h 261"/>
                <a:gd name="T68" fmla="*/ 717 w 841"/>
                <a:gd name="T69" fmla="*/ 168 h 261"/>
                <a:gd name="T70" fmla="*/ 77 w 841"/>
                <a:gd name="T71" fmla="*/ 104 h 261"/>
                <a:gd name="T72" fmla="*/ 37 w 841"/>
                <a:gd name="T73" fmla="*/ 103 h 261"/>
                <a:gd name="T74" fmla="*/ 77 w 841"/>
                <a:gd name="T75" fmla="*/ 10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41" h="261">
                  <a:moveTo>
                    <a:pt x="3" y="0"/>
                  </a:moveTo>
                  <a:cubicBezTo>
                    <a:pt x="37" y="3"/>
                    <a:pt x="70" y="5"/>
                    <a:pt x="102" y="8"/>
                  </a:cubicBezTo>
                  <a:cubicBezTo>
                    <a:pt x="107" y="9"/>
                    <a:pt x="112" y="15"/>
                    <a:pt x="115" y="19"/>
                  </a:cubicBezTo>
                  <a:cubicBezTo>
                    <a:pt x="122" y="30"/>
                    <a:pt x="131" y="35"/>
                    <a:pt x="144" y="36"/>
                  </a:cubicBezTo>
                  <a:cubicBezTo>
                    <a:pt x="211" y="39"/>
                    <a:pt x="278" y="43"/>
                    <a:pt x="345" y="47"/>
                  </a:cubicBezTo>
                  <a:cubicBezTo>
                    <a:pt x="423" y="52"/>
                    <a:pt x="502" y="57"/>
                    <a:pt x="580" y="61"/>
                  </a:cubicBezTo>
                  <a:cubicBezTo>
                    <a:pt x="586" y="61"/>
                    <a:pt x="592" y="60"/>
                    <a:pt x="597" y="57"/>
                  </a:cubicBezTo>
                  <a:cubicBezTo>
                    <a:pt x="612" y="49"/>
                    <a:pt x="628" y="47"/>
                    <a:pt x="645" y="47"/>
                  </a:cubicBezTo>
                  <a:cubicBezTo>
                    <a:pt x="704" y="47"/>
                    <a:pt x="763" y="46"/>
                    <a:pt x="822" y="46"/>
                  </a:cubicBezTo>
                  <a:cubicBezTo>
                    <a:pt x="828" y="46"/>
                    <a:pt x="834" y="46"/>
                    <a:pt x="841" y="46"/>
                  </a:cubicBezTo>
                  <a:cubicBezTo>
                    <a:pt x="828" y="104"/>
                    <a:pt x="825" y="162"/>
                    <a:pt x="829" y="222"/>
                  </a:cubicBezTo>
                  <a:cubicBezTo>
                    <a:pt x="810" y="225"/>
                    <a:pt x="792" y="227"/>
                    <a:pt x="773" y="230"/>
                  </a:cubicBezTo>
                  <a:cubicBezTo>
                    <a:pt x="705" y="240"/>
                    <a:pt x="637" y="250"/>
                    <a:pt x="568" y="259"/>
                  </a:cubicBezTo>
                  <a:cubicBezTo>
                    <a:pt x="549" y="261"/>
                    <a:pt x="528" y="259"/>
                    <a:pt x="508" y="257"/>
                  </a:cubicBezTo>
                  <a:cubicBezTo>
                    <a:pt x="431" y="251"/>
                    <a:pt x="355" y="243"/>
                    <a:pt x="278" y="236"/>
                  </a:cubicBezTo>
                  <a:cubicBezTo>
                    <a:pt x="247" y="234"/>
                    <a:pt x="215" y="231"/>
                    <a:pt x="184" y="228"/>
                  </a:cubicBezTo>
                  <a:cubicBezTo>
                    <a:pt x="180" y="227"/>
                    <a:pt x="176" y="226"/>
                    <a:pt x="173" y="224"/>
                  </a:cubicBezTo>
                  <a:cubicBezTo>
                    <a:pt x="119" y="204"/>
                    <a:pt x="66" y="183"/>
                    <a:pt x="12" y="163"/>
                  </a:cubicBezTo>
                  <a:cubicBezTo>
                    <a:pt x="3" y="159"/>
                    <a:pt x="0" y="155"/>
                    <a:pt x="0" y="144"/>
                  </a:cubicBezTo>
                  <a:cubicBezTo>
                    <a:pt x="1" y="100"/>
                    <a:pt x="2" y="56"/>
                    <a:pt x="2" y="12"/>
                  </a:cubicBezTo>
                  <a:cubicBezTo>
                    <a:pt x="2" y="9"/>
                    <a:pt x="3" y="5"/>
                    <a:pt x="3" y="0"/>
                  </a:cubicBezTo>
                  <a:close/>
                  <a:moveTo>
                    <a:pt x="457" y="159"/>
                  </a:moveTo>
                  <a:cubicBezTo>
                    <a:pt x="475" y="160"/>
                    <a:pt x="493" y="161"/>
                    <a:pt x="510" y="161"/>
                  </a:cubicBezTo>
                  <a:cubicBezTo>
                    <a:pt x="512" y="161"/>
                    <a:pt x="515" y="158"/>
                    <a:pt x="517" y="156"/>
                  </a:cubicBezTo>
                  <a:cubicBezTo>
                    <a:pt x="515" y="155"/>
                    <a:pt x="513" y="152"/>
                    <a:pt x="511" y="151"/>
                  </a:cubicBezTo>
                  <a:cubicBezTo>
                    <a:pt x="509" y="150"/>
                    <a:pt x="506" y="151"/>
                    <a:pt x="503" y="151"/>
                  </a:cubicBezTo>
                  <a:cubicBezTo>
                    <a:pt x="469" y="149"/>
                    <a:pt x="435" y="147"/>
                    <a:pt x="401" y="145"/>
                  </a:cubicBezTo>
                  <a:cubicBezTo>
                    <a:pt x="330" y="141"/>
                    <a:pt x="260" y="137"/>
                    <a:pt x="189" y="134"/>
                  </a:cubicBezTo>
                  <a:cubicBezTo>
                    <a:pt x="186" y="134"/>
                    <a:pt x="182" y="137"/>
                    <a:pt x="179" y="139"/>
                  </a:cubicBezTo>
                  <a:cubicBezTo>
                    <a:pt x="182" y="140"/>
                    <a:pt x="185" y="144"/>
                    <a:pt x="189" y="144"/>
                  </a:cubicBezTo>
                  <a:cubicBezTo>
                    <a:pt x="278" y="149"/>
                    <a:pt x="368" y="154"/>
                    <a:pt x="457" y="159"/>
                  </a:cubicBezTo>
                  <a:close/>
                  <a:moveTo>
                    <a:pt x="204" y="69"/>
                  </a:moveTo>
                  <a:cubicBezTo>
                    <a:pt x="204" y="69"/>
                    <a:pt x="204" y="69"/>
                    <a:pt x="204" y="68"/>
                  </a:cubicBezTo>
                  <a:cubicBezTo>
                    <a:pt x="199" y="68"/>
                    <a:pt x="193" y="68"/>
                    <a:pt x="188" y="69"/>
                  </a:cubicBezTo>
                  <a:cubicBezTo>
                    <a:pt x="186" y="69"/>
                    <a:pt x="183" y="71"/>
                    <a:pt x="183" y="73"/>
                  </a:cubicBezTo>
                  <a:cubicBezTo>
                    <a:pt x="183" y="74"/>
                    <a:pt x="185" y="77"/>
                    <a:pt x="187" y="78"/>
                  </a:cubicBezTo>
                  <a:cubicBezTo>
                    <a:pt x="189" y="79"/>
                    <a:pt x="192" y="79"/>
                    <a:pt x="194" y="79"/>
                  </a:cubicBezTo>
                  <a:cubicBezTo>
                    <a:pt x="300" y="85"/>
                    <a:pt x="406" y="90"/>
                    <a:pt x="511" y="96"/>
                  </a:cubicBezTo>
                  <a:cubicBezTo>
                    <a:pt x="514" y="96"/>
                    <a:pt x="517" y="93"/>
                    <a:pt x="521" y="91"/>
                  </a:cubicBezTo>
                  <a:cubicBezTo>
                    <a:pt x="518" y="89"/>
                    <a:pt x="515" y="86"/>
                    <a:pt x="512" y="86"/>
                  </a:cubicBezTo>
                  <a:cubicBezTo>
                    <a:pt x="497" y="84"/>
                    <a:pt x="482" y="84"/>
                    <a:pt x="467" y="83"/>
                  </a:cubicBezTo>
                  <a:cubicBezTo>
                    <a:pt x="380" y="78"/>
                    <a:pt x="292" y="73"/>
                    <a:pt x="204" y="69"/>
                  </a:cubicBezTo>
                  <a:close/>
                  <a:moveTo>
                    <a:pt x="499" y="118"/>
                  </a:moveTo>
                  <a:cubicBezTo>
                    <a:pt x="499" y="118"/>
                    <a:pt x="499" y="118"/>
                    <a:pt x="499" y="118"/>
                  </a:cubicBezTo>
                  <a:cubicBezTo>
                    <a:pt x="504" y="118"/>
                    <a:pt x="508" y="119"/>
                    <a:pt x="512" y="118"/>
                  </a:cubicBezTo>
                  <a:cubicBezTo>
                    <a:pt x="514" y="118"/>
                    <a:pt x="516" y="115"/>
                    <a:pt x="519" y="114"/>
                  </a:cubicBezTo>
                  <a:cubicBezTo>
                    <a:pt x="516" y="112"/>
                    <a:pt x="515" y="109"/>
                    <a:pt x="512" y="108"/>
                  </a:cubicBezTo>
                  <a:cubicBezTo>
                    <a:pt x="510" y="107"/>
                    <a:pt x="506" y="108"/>
                    <a:pt x="503" y="107"/>
                  </a:cubicBezTo>
                  <a:cubicBezTo>
                    <a:pt x="455" y="105"/>
                    <a:pt x="406" y="102"/>
                    <a:pt x="358" y="100"/>
                  </a:cubicBezTo>
                  <a:cubicBezTo>
                    <a:pt x="302" y="97"/>
                    <a:pt x="246" y="93"/>
                    <a:pt x="190" y="91"/>
                  </a:cubicBezTo>
                  <a:cubicBezTo>
                    <a:pt x="187" y="91"/>
                    <a:pt x="184" y="94"/>
                    <a:pt x="181" y="96"/>
                  </a:cubicBezTo>
                  <a:cubicBezTo>
                    <a:pt x="184" y="98"/>
                    <a:pt x="187" y="101"/>
                    <a:pt x="190" y="101"/>
                  </a:cubicBezTo>
                  <a:cubicBezTo>
                    <a:pt x="293" y="107"/>
                    <a:pt x="396" y="112"/>
                    <a:pt x="499" y="118"/>
                  </a:cubicBezTo>
                  <a:close/>
                  <a:moveTo>
                    <a:pt x="478" y="138"/>
                  </a:moveTo>
                  <a:cubicBezTo>
                    <a:pt x="478" y="138"/>
                    <a:pt x="478" y="138"/>
                    <a:pt x="478" y="138"/>
                  </a:cubicBezTo>
                  <a:cubicBezTo>
                    <a:pt x="488" y="139"/>
                    <a:pt x="498" y="140"/>
                    <a:pt x="509" y="140"/>
                  </a:cubicBezTo>
                  <a:cubicBezTo>
                    <a:pt x="512" y="140"/>
                    <a:pt x="515" y="137"/>
                    <a:pt x="518" y="136"/>
                  </a:cubicBezTo>
                  <a:cubicBezTo>
                    <a:pt x="515" y="133"/>
                    <a:pt x="512" y="130"/>
                    <a:pt x="509" y="130"/>
                  </a:cubicBezTo>
                  <a:cubicBezTo>
                    <a:pt x="494" y="128"/>
                    <a:pt x="479" y="128"/>
                    <a:pt x="464" y="127"/>
                  </a:cubicBezTo>
                  <a:cubicBezTo>
                    <a:pt x="401" y="123"/>
                    <a:pt x="338" y="120"/>
                    <a:pt x="274" y="117"/>
                  </a:cubicBezTo>
                  <a:cubicBezTo>
                    <a:pt x="246" y="115"/>
                    <a:pt x="218" y="113"/>
                    <a:pt x="190" y="112"/>
                  </a:cubicBezTo>
                  <a:cubicBezTo>
                    <a:pt x="187" y="112"/>
                    <a:pt x="184" y="116"/>
                    <a:pt x="181" y="118"/>
                  </a:cubicBezTo>
                  <a:cubicBezTo>
                    <a:pt x="184" y="119"/>
                    <a:pt x="187" y="122"/>
                    <a:pt x="190" y="122"/>
                  </a:cubicBezTo>
                  <a:cubicBezTo>
                    <a:pt x="198" y="124"/>
                    <a:pt x="206" y="124"/>
                    <a:pt x="214" y="124"/>
                  </a:cubicBezTo>
                  <a:cubicBezTo>
                    <a:pt x="302" y="129"/>
                    <a:pt x="390" y="134"/>
                    <a:pt x="478" y="138"/>
                  </a:cubicBezTo>
                  <a:close/>
                  <a:moveTo>
                    <a:pt x="725" y="148"/>
                  </a:moveTo>
                  <a:cubicBezTo>
                    <a:pt x="723" y="129"/>
                    <a:pt x="711" y="114"/>
                    <a:pt x="697" y="114"/>
                  </a:cubicBezTo>
                  <a:cubicBezTo>
                    <a:pt x="681" y="114"/>
                    <a:pt x="668" y="131"/>
                    <a:pt x="670" y="149"/>
                  </a:cubicBezTo>
                  <a:cubicBezTo>
                    <a:pt x="670" y="156"/>
                    <a:pt x="673" y="163"/>
                    <a:pt x="677" y="169"/>
                  </a:cubicBezTo>
                  <a:cubicBezTo>
                    <a:pt x="687" y="184"/>
                    <a:pt x="707" y="183"/>
                    <a:pt x="717" y="168"/>
                  </a:cubicBezTo>
                  <a:cubicBezTo>
                    <a:pt x="721" y="162"/>
                    <a:pt x="722" y="155"/>
                    <a:pt x="725" y="148"/>
                  </a:cubicBezTo>
                  <a:close/>
                  <a:moveTo>
                    <a:pt x="77" y="104"/>
                  </a:moveTo>
                  <a:cubicBezTo>
                    <a:pt x="77" y="91"/>
                    <a:pt x="68" y="80"/>
                    <a:pt x="57" y="80"/>
                  </a:cubicBezTo>
                  <a:cubicBezTo>
                    <a:pt x="47" y="79"/>
                    <a:pt x="37" y="91"/>
                    <a:pt x="37" y="103"/>
                  </a:cubicBezTo>
                  <a:cubicBezTo>
                    <a:pt x="37" y="117"/>
                    <a:pt x="46" y="128"/>
                    <a:pt x="57" y="128"/>
                  </a:cubicBezTo>
                  <a:cubicBezTo>
                    <a:pt x="68" y="128"/>
                    <a:pt x="77" y="117"/>
                    <a:pt x="77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3886200" y="1555750"/>
              <a:ext cx="2560638" cy="871538"/>
            </a:xfrm>
            <a:custGeom>
              <a:avLst/>
              <a:gdLst>
                <a:gd name="T0" fmla="*/ 0 w 682"/>
                <a:gd name="T1" fmla="*/ 214 h 232"/>
                <a:gd name="T2" fmla="*/ 31 w 682"/>
                <a:gd name="T3" fmla="*/ 108 h 232"/>
                <a:gd name="T4" fmla="*/ 59 w 682"/>
                <a:gd name="T5" fmla="*/ 10 h 232"/>
                <a:gd name="T6" fmla="*/ 73 w 682"/>
                <a:gd name="T7" fmla="*/ 0 h 232"/>
                <a:gd name="T8" fmla="*/ 585 w 682"/>
                <a:gd name="T9" fmla="*/ 7 h 232"/>
                <a:gd name="T10" fmla="*/ 669 w 682"/>
                <a:gd name="T11" fmla="*/ 7 h 232"/>
                <a:gd name="T12" fmla="*/ 682 w 682"/>
                <a:gd name="T13" fmla="*/ 7 h 232"/>
                <a:gd name="T14" fmla="*/ 667 w 682"/>
                <a:gd name="T15" fmla="*/ 79 h 232"/>
                <a:gd name="T16" fmla="*/ 642 w 682"/>
                <a:gd name="T17" fmla="*/ 193 h 232"/>
                <a:gd name="T18" fmla="*/ 592 w 682"/>
                <a:gd name="T19" fmla="*/ 231 h 232"/>
                <a:gd name="T20" fmla="*/ 169 w 682"/>
                <a:gd name="T21" fmla="*/ 220 h 232"/>
                <a:gd name="T22" fmla="*/ 11 w 682"/>
                <a:gd name="T23" fmla="*/ 215 h 232"/>
                <a:gd name="T24" fmla="*/ 0 w 682"/>
                <a:gd name="T25" fmla="*/ 21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82" h="232">
                  <a:moveTo>
                    <a:pt x="0" y="214"/>
                  </a:moveTo>
                  <a:cubicBezTo>
                    <a:pt x="10" y="178"/>
                    <a:pt x="20" y="143"/>
                    <a:pt x="31" y="108"/>
                  </a:cubicBezTo>
                  <a:cubicBezTo>
                    <a:pt x="40" y="76"/>
                    <a:pt x="50" y="43"/>
                    <a:pt x="59" y="10"/>
                  </a:cubicBezTo>
                  <a:cubicBezTo>
                    <a:pt x="61" y="2"/>
                    <a:pt x="65" y="0"/>
                    <a:pt x="73" y="0"/>
                  </a:cubicBezTo>
                  <a:cubicBezTo>
                    <a:pt x="244" y="2"/>
                    <a:pt x="414" y="5"/>
                    <a:pt x="585" y="7"/>
                  </a:cubicBezTo>
                  <a:cubicBezTo>
                    <a:pt x="613" y="7"/>
                    <a:pt x="641" y="7"/>
                    <a:pt x="669" y="7"/>
                  </a:cubicBezTo>
                  <a:cubicBezTo>
                    <a:pt x="673" y="7"/>
                    <a:pt x="677" y="7"/>
                    <a:pt x="682" y="7"/>
                  </a:cubicBezTo>
                  <a:cubicBezTo>
                    <a:pt x="677" y="32"/>
                    <a:pt x="672" y="55"/>
                    <a:pt x="667" y="79"/>
                  </a:cubicBezTo>
                  <a:cubicBezTo>
                    <a:pt x="659" y="117"/>
                    <a:pt x="651" y="155"/>
                    <a:pt x="642" y="193"/>
                  </a:cubicBezTo>
                  <a:cubicBezTo>
                    <a:pt x="636" y="220"/>
                    <a:pt x="620" y="232"/>
                    <a:pt x="592" y="231"/>
                  </a:cubicBezTo>
                  <a:cubicBezTo>
                    <a:pt x="451" y="227"/>
                    <a:pt x="310" y="224"/>
                    <a:pt x="169" y="220"/>
                  </a:cubicBezTo>
                  <a:cubicBezTo>
                    <a:pt x="117" y="218"/>
                    <a:pt x="64" y="217"/>
                    <a:pt x="11" y="215"/>
                  </a:cubicBezTo>
                  <a:cubicBezTo>
                    <a:pt x="8" y="215"/>
                    <a:pt x="4" y="215"/>
                    <a:pt x="0" y="2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2771775" y="2438400"/>
              <a:ext cx="3446463" cy="1792288"/>
            </a:xfrm>
            <a:custGeom>
              <a:avLst/>
              <a:gdLst>
                <a:gd name="T0" fmla="*/ 469 w 918"/>
                <a:gd name="T1" fmla="*/ 156 h 477"/>
                <a:gd name="T2" fmla="*/ 469 w 918"/>
                <a:gd name="T3" fmla="*/ 231 h 477"/>
                <a:gd name="T4" fmla="*/ 467 w 918"/>
                <a:gd name="T5" fmla="*/ 373 h 477"/>
                <a:gd name="T6" fmla="*/ 465 w 918"/>
                <a:gd name="T7" fmla="*/ 382 h 477"/>
                <a:gd name="T8" fmla="*/ 448 w 918"/>
                <a:gd name="T9" fmla="*/ 451 h 477"/>
                <a:gd name="T10" fmla="*/ 442 w 918"/>
                <a:gd name="T11" fmla="*/ 463 h 477"/>
                <a:gd name="T12" fmla="*/ 419 w 918"/>
                <a:gd name="T13" fmla="*/ 477 h 477"/>
                <a:gd name="T14" fmla="*/ 419 w 918"/>
                <a:gd name="T15" fmla="*/ 405 h 477"/>
                <a:gd name="T16" fmla="*/ 425 w 918"/>
                <a:gd name="T17" fmla="*/ 202 h 477"/>
                <a:gd name="T18" fmla="*/ 415 w 918"/>
                <a:gd name="T19" fmla="*/ 145 h 477"/>
                <a:gd name="T20" fmla="*/ 373 w 918"/>
                <a:gd name="T21" fmla="*/ 116 h 477"/>
                <a:gd name="T22" fmla="*/ 108 w 918"/>
                <a:gd name="T23" fmla="*/ 114 h 477"/>
                <a:gd name="T24" fmla="*/ 6 w 918"/>
                <a:gd name="T25" fmla="*/ 132 h 477"/>
                <a:gd name="T26" fmla="*/ 2 w 918"/>
                <a:gd name="T27" fmla="*/ 133 h 477"/>
                <a:gd name="T28" fmla="*/ 0 w 918"/>
                <a:gd name="T29" fmla="*/ 131 h 477"/>
                <a:gd name="T30" fmla="*/ 12 w 918"/>
                <a:gd name="T31" fmla="*/ 112 h 477"/>
                <a:gd name="T32" fmla="*/ 50 w 918"/>
                <a:gd name="T33" fmla="*/ 87 h 477"/>
                <a:gd name="T34" fmla="*/ 201 w 918"/>
                <a:gd name="T35" fmla="*/ 29 h 477"/>
                <a:gd name="T36" fmla="*/ 214 w 918"/>
                <a:gd name="T37" fmla="*/ 24 h 477"/>
                <a:gd name="T38" fmla="*/ 340 w 918"/>
                <a:gd name="T39" fmla="*/ 2 h 477"/>
                <a:gd name="T40" fmla="*/ 836 w 918"/>
                <a:gd name="T41" fmla="*/ 13 h 477"/>
                <a:gd name="T42" fmla="*/ 882 w 918"/>
                <a:gd name="T43" fmla="*/ 15 h 477"/>
                <a:gd name="T44" fmla="*/ 916 w 918"/>
                <a:gd name="T45" fmla="*/ 45 h 477"/>
                <a:gd name="T46" fmla="*/ 916 w 918"/>
                <a:gd name="T47" fmla="*/ 77 h 477"/>
                <a:gd name="T48" fmla="*/ 907 w 918"/>
                <a:gd name="T49" fmla="*/ 85 h 477"/>
                <a:gd name="T50" fmla="*/ 753 w 918"/>
                <a:gd name="T51" fmla="*/ 110 h 477"/>
                <a:gd name="T52" fmla="*/ 545 w 918"/>
                <a:gd name="T53" fmla="*/ 143 h 477"/>
                <a:gd name="T54" fmla="*/ 469 w 918"/>
                <a:gd name="T55" fmla="*/ 156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18" h="477">
                  <a:moveTo>
                    <a:pt x="469" y="156"/>
                  </a:moveTo>
                  <a:cubicBezTo>
                    <a:pt x="469" y="181"/>
                    <a:pt x="469" y="206"/>
                    <a:pt x="469" y="231"/>
                  </a:cubicBezTo>
                  <a:cubicBezTo>
                    <a:pt x="468" y="278"/>
                    <a:pt x="467" y="325"/>
                    <a:pt x="467" y="373"/>
                  </a:cubicBezTo>
                  <a:cubicBezTo>
                    <a:pt x="466" y="376"/>
                    <a:pt x="466" y="380"/>
                    <a:pt x="465" y="382"/>
                  </a:cubicBezTo>
                  <a:cubicBezTo>
                    <a:pt x="448" y="402"/>
                    <a:pt x="446" y="426"/>
                    <a:pt x="448" y="451"/>
                  </a:cubicBezTo>
                  <a:cubicBezTo>
                    <a:pt x="449" y="457"/>
                    <a:pt x="447" y="460"/>
                    <a:pt x="442" y="463"/>
                  </a:cubicBezTo>
                  <a:cubicBezTo>
                    <a:pt x="434" y="468"/>
                    <a:pt x="426" y="473"/>
                    <a:pt x="419" y="477"/>
                  </a:cubicBezTo>
                  <a:cubicBezTo>
                    <a:pt x="419" y="453"/>
                    <a:pt x="419" y="429"/>
                    <a:pt x="419" y="405"/>
                  </a:cubicBezTo>
                  <a:cubicBezTo>
                    <a:pt x="421" y="337"/>
                    <a:pt x="424" y="270"/>
                    <a:pt x="425" y="202"/>
                  </a:cubicBezTo>
                  <a:cubicBezTo>
                    <a:pt x="425" y="183"/>
                    <a:pt x="421" y="163"/>
                    <a:pt x="415" y="145"/>
                  </a:cubicBezTo>
                  <a:cubicBezTo>
                    <a:pt x="409" y="126"/>
                    <a:pt x="394" y="116"/>
                    <a:pt x="373" y="116"/>
                  </a:cubicBezTo>
                  <a:cubicBezTo>
                    <a:pt x="284" y="116"/>
                    <a:pt x="196" y="115"/>
                    <a:pt x="108" y="114"/>
                  </a:cubicBezTo>
                  <a:cubicBezTo>
                    <a:pt x="73" y="113"/>
                    <a:pt x="39" y="118"/>
                    <a:pt x="6" y="132"/>
                  </a:cubicBezTo>
                  <a:cubicBezTo>
                    <a:pt x="5" y="133"/>
                    <a:pt x="4" y="133"/>
                    <a:pt x="2" y="133"/>
                  </a:cubicBezTo>
                  <a:cubicBezTo>
                    <a:pt x="1" y="133"/>
                    <a:pt x="1" y="132"/>
                    <a:pt x="0" y="131"/>
                  </a:cubicBezTo>
                  <a:cubicBezTo>
                    <a:pt x="4" y="125"/>
                    <a:pt x="6" y="116"/>
                    <a:pt x="12" y="112"/>
                  </a:cubicBezTo>
                  <a:cubicBezTo>
                    <a:pt x="24" y="102"/>
                    <a:pt x="36" y="92"/>
                    <a:pt x="50" y="87"/>
                  </a:cubicBezTo>
                  <a:cubicBezTo>
                    <a:pt x="100" y="66"/>
                    <a:pt x="151" y="48"/>
                    <a:pt x="201" y="29"/>
                  </a:cubicBezTo>
                  <a:cubicBezTo>
                    <a:pt x="205" y="27"/>
                    <a:pt x="210" y="26"/>
                    <a:pt x="214" y="24"/>
                  </a:cubicBezTo>
                  <a:cubicBezTo>
                    <a:pt x="254" y="5"/>
                    <a:pt x="295" y="0"/>
                    <a:pt x="340" y="2"/>
                  </a:cubicBezTo>
                  <a:cubicBezTo>
                    <a:pt x="505" y="7"/>
                    <a:pt x="671" y="9"/>
                    <a:pt x="836" y="13"/>
                  </a:cubicBezTo>
                  <a:cubicBezTo>
                    <a:pt x="852" y="13"/>
                    <a:pt x="867" y="14"/>
                    <a:pt x="882" y="15"/>
                  </a:cubicBezTo>
                  <a:cubicBezTo>
                    <a:pt x="900" y="17"/>
                    <a:pt x="913" y="27"/>
                    <a:pt x="916" y="45"/>
                  </a:cubicBezTo>
                  <a:cubicBezTo>
                    <a:pt x="918" y="55"/>
                    <a:pt x="917" y="66"/>
                    <a:pt x="916" y="77"/>
                  </a:cubicBezTo>
                  <a:cubicBezTo>
                    <a:pt x="915" y="80"/>
                    <a:pt x="910" y="84"/>
                    <a:pt x="907" y="85"/>
                  </a:cubicBezTo>
                  <a:cubicBezTo>
                    <a:pt x="855" y="93"/>
                    <a:pt x="804" y="102"/>
                    <a:pt x="753" y="110"/>
                  </a:cubicBezTo>
                  <a:cubicBezTo>
                    <a:pt x="684" y="121"/>
                    <a:pt x="614" y="132"/>
                    <a:pt x="545" y="143"/>
                  </a:cubicBezTo>
                  <a:cubicBezTo>
                    <a:pt x="521" y="147"/>
                    <a:pt x="496" y="151"/>
                    <a:pt x="469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6297613" y="3757613"/>
              <a:ext cx="2373313" cy="1284288"/>
            </a:xfrm>
            <a:custGeom>
              <a:avLst/>
              <a:gdLst>
                <a:gd name="T0" fmla="*/ 19 w 632"/>
                <a:gd name="T1" fmla="*/ 342 h 342"/>
                <a:gd name="T2" fmla="*/ 0 w 632"/>
                <a:gd name="T3" fmla="*/ 57 h 342"/>
                <a:gd name="T4" fmla="*/ 93 w 632"/>
                <a:gd name="T5" fmla="*/ 49 h 342"/>
                <a:gd name="T6" fmla="*/ 98 w 632"/>
                <a:gd name="T7" fmla="*/ 114 h 342"/>
                <a:gd name="T8" fmla="*/ 104 w 632"/>
                <a:gd name="T9" fmla="*/ 193 h 342"/>
                <a:gd name="T10" fmla="*/ 99 w 632"/>
                <a:gd name="T11" fmla="*/ 213 h 342"/>
                <a:gd name="T12" fmla="*/ 53 w 632"/>
                <a:gd name="T13" fmla="*/ 274 h 342"/>
                <a:gd name="T14" fmla="*/ 93 w 632"/>
                <a:gd name="T15" fmla="*/ 266 h 342"/>
                <a:gd name="T16" fmla="*/ 453 w 632"/>
                <a:gd name="T17" fmla="*/ 194 h 342"/>
                <a:gd name="T18" fmla="*/ 466 w 632"/>
                <a:gd name="T19" fmla="*/ 183 h 342"/>
                <a:gd name="T20" fmla="*/ 468 w 632"/>
                <a:gd name="T21" fmla="*/ 88 h 342"/>
                <a:gd name="T22" fmla="*/ 465 w 632"/>
                <a:gd name="T23" fmla="*/ 70 h 342"/>
                <a:gd name="T24" fmla="*/ 432 w 632"/>
                <a:gd name="T25" fmla="*/ 17 h 342"/>
                <a:gd name="T26" fmla="*/ 632 w 632"/>
                <a:gd name="T27" fmla="*/ 0 h 342"/>
                <a:gd name="T28" fmla="*/ 617 w 632"/>
                <a:gd name="T29" fmla="*/ 200 h 342"/>
                <a:gd name="T30" fmla="*/ 19 w 632"/>
                <a:gd name="T31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2" h="342">
                  <a:moveTo>
                    <a:pt x="19" y="342"/>
                  </a:moveTo>
                  <a:cubicBezTo>
                    <a:pt x="13" y="247"/>
                    <a:pt x="6" y="152"/>
                    <a:pt x="0" y="57"/>
                  </a:cubicBezTo>
                  <a:cubicBezTo>
                    <a:pt x="31" y="54"/>
                    <a:pt x="62" y="52"/>
                    <a:pt x="93" y="49"/>
                  </a:cubicBezTo>
                  <a:cubicBezTo>
                    <a:pt x="94" y="72"/>
                    <a:pt x="96" y="93"/>
                    <a:pt x="98" y="114"/>
                  </a:cubicBezTo>
                  <a:cubicBezTo>
                    <a:pt x="100" y="140"/>
                    <a:pt x="102" y="167"/>
                    <a:pt x="104" y="193"/>
                  </a:cubicBezTo>
                  <a:cubicBezTo>
                    <a:pt x="105" y="201"/>
                    <a:pt x="104" y="207"/>
                    <a:pt x="99" y="213"/>
                  </a:cubicBezTo>
                  <a:cubicBezTo>
                    <a:pt x="84" y="233"/>
                    <a:pt x="69" y="252"/>
                    <a:pt x="53" y="274"/>
                  </a:cubicBezTo>
                  <a:cubicBezTo>
                    <a:pt x="68" y="271"/>
                    <a:pt x="81" y="269"/>
                    <a:pt x="93" y="266"/>
                  </a:cubicBezTo>
                  <a:cubicBezTo>
                    <a:pt x="213" y="242"/>
                    <a:pt x="333" y="218"/>
                    <a:pt x="453" y="194"/>
                  </a:cubicBezTo>
                  <a:cubicBezTo>
                    <a:pt x="460" y="193"/>
                    <a:pt x="463" y="190"/>
                    <a:pt x="466" y="183"/>
                  </a:cubicBezTo>
                  <a:cubicBezTo>
                    <a:pt x="481" y="152"/>
                    <a:pt x="472" y="120"/>
                    <a:pt x="468" y="88"/>
                  </a:cubicBezTo>
                  <a:cubicBezTo>
                    <a:pt x="467" y="82"/>
                    <a:pt x="466" y="76"/>
                    <a:pt x="465" y="70"/>
                  </a:cubicBezTo>
                  <a:cubicBezTo>
                    <a:pt x="460" y="44"/>
                    <a:pt x="454" y="35"/>
                    <a:pt x="432" y="17"/>
                  </a:cubicBezTo>
                  <a:cubicBezTo>
                    <a:pt x="500" y="12"/>
                    <a:pt x="566" y="6"/>
                    <a:pt x="632" y="0"/>
                  </a:cubicBezTo>
                  <a:cubicBezTo>
                    <a:pt x="610" y="66"/>
                    <a:pt x="619" y="133"/>
                    <a:pt x="617" y="200"/>
                  </a:cubicBezTo>
                  <a:cubicBezTo>
                    <a:pt x="418" y="248"/>
                    <a:pt x="219" y="295"/>
                    <a:pt x="19" y="3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4840288" y="22225"/>
              <a:ext cx="2263775" cy="860425"/>
            </a:xfrm>
            <a:custGeom>
              <a:avLst/>
              <a:gdLst>
                <a:gd name="T0" fmla="*/ 0 w 603"/>
                <a:gd name="T1" fmla="*/ 225 h 229"/>
                <a:gd name="T2" fmla="*/ 39 w 603"/>
                <a:gd name="T3" fmla="*/ 163 h 229"/>
                <a:gd name="T4" fmla="*/ 206 w 603"/>
                <a:gd name="T5" fmla="*/ 45 h 229"/>
                <a:gd name="T6" fmla="*/ 271 w 603"/>
                <a:gd name="T7" fmla="*/ 18 h 229"/>
                <a:gd name="T8" fmla="*/ 345 w 603"/>
                <a:gd name="T9" fmla="*/ 4 h 229"/>
                <a:gd name="T10" fmla="*/ 594 w 603"/>
                <a:gd name="T11" fmla="*/ 0 h 229"/>
                <a:gd name="T12" fmla="*/ 603 w 603"/>
                <a:gd name="T13" fmla="*/ 0 h 229"/>
                <a:gd name="T14" fmla="*/ 417 w 603"/>
                <a:gd name="T15" fmla="*/ 137 h 229"/>
                <a:gd name="T16" fmla="*/ 382 w 603"/>
                <a:gd name="T17" fmla="*/ 170 h 229"/>
                <a:gd name="T18" fmla="*/ 275 w 603"/>
                <a:gd name="T19" fmla="*/ 222 h 229"/>
                <a:gd name="T20" fmla="*/ 140 w 603"/>
                <a:gd name="T21" fmla="*/ 227 h 229"/>
                <a:gd name="T22" fmla="*/ 11 w 603"/>
                <a:gd name="T23" fmla="*/ 226 h 229"/>
                <a:gd name="T24" fmla="*/ 0 w 603"/>
                <a:gd name="T25" fmla="*/ 22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3" h="229">
                  <a:moveTo>
                    <a:pt x="0" y="225"/>
                  </a:moveTo>
                  <a:cubicBezTo>
                    <a:pt x="10" y="202"/>
                    <a:pt x="23" y="182"/>
                    <a:pt x="39" y="163"/>
                  </a:cubicBezTo>
                  <a:cubicBezTo>
                    <a:pt x="85" y="110"/>
                    <a:pt x="144" y="74"/>
                    <a:pt x="206" y="45"/>
                  </a:cubicBezTo>
                  <a:cubicBezTo>
                    <a:pt x="227" y="35"/>
                    <a:pt x="249" y="26"/>
                    <a:pt x="271" y="18"/>
                  </a:cubicBezTo>
                  <a:cubicBezTo>
                    <a:pt x="295" y="8"/>
                    <a:pt x="319" y="4"/>
                    <a:pt x="345" y="4"/>
                  </a:cubicBezTo>
                  <a:cubicBezTo>
                    <a:pt x="428" y="3"/>
                    <a:pt x="511" y="1"/>
                    <a:pt x="594" y="0"/>
                  </a:cubicBezTo>
                  <a:cubicBezTo>
                    <a:pt x="597" y="0"/>
                    <a:pt x="600" y="0"/>
                    <a:pt x="603" y="0"/>
                  </a:cubicBezTo>
                  <a:cubicBezTo>
                    <a:pt x="528" y="28"/>
                    <a:pt x="474" y="84"/>
                    <a:pt x="417" y="137"/>
                  </a:cubicBezTo>
                  <a:cubicBezTo>
                    <a:pt x="405" y="148"/>
                    <a:pt x="393" y="158"/>
                    <a:pt x="382" y="170"/>
                  </a:cubicBezTo>
                  <a:cubicBezTo>
                    <a:pt x="353" y="201"/>
                    <a:pt x="316" y="215"/>
                    <a:pt x="275" y="222"/>
                  </a:cubicBezTo>
                  <a:cubicBezTo>
                    <a:pt x="230" y="229"/>
                    <a:pt x="185" y="227"/>
                    <a:pt x="140" y="227"/>
                  </a:cubicBezTo>
                  <a:cubicBezTo>
                    <a:pt x="97" y="227"/>
                    <a:pt x="54" y="226"/>
                    <a:pt x="11" y="226"/>
                  </a:cubicBezTo>
                  <a:cubicBezTo>
                    <a:pt x="8" y="226"/>
                    <a:pt x="5" y="226"/>
                    <a:pt x="0" y="2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4595813" y="2822575"/>
              <a:ext cx="1608138" cy="1020763"/>
            </a:xfrm>
            <a:custGeom>
              <a:avLst/>
              <a:gdLst>
                <a:gd name="T0" fmla="*/ 428 w 428"/>
                <a:gd name="T1" fmla="*/ 272 h 272"/>
                <a:gd name="T2" fmla="*/ 271 w 428"/>
                <a:gd name="T3" fmla="*/ 173 h 272"/>
                <a:gd name="T4" fmla="*/ 231 w 428"/>
                <a:gd name="T5" fmla="*/ 169 h 272"/>
                <a:gd name="T6" fmla="*/ 143 w 428"/>
                <a:gd name="T7" fmla="*/ 169 h 272"/>
                <a:gd name="T8" fmla="*/ 28 w 428"/>
                <a:gd name="T9" fmla="*/ 218 h 272"/>
                <a:gd name="T10" fmla="*/ 0 w 428"/>
                <a:gd name="T11" fmla="*/ 237 h 272"/>
                <a:gd name="T12" fmla="*/ 0 w 428"/>
                <a:gd name="T13" fmla="*/ 69 h 272"/>
                <a:gd name="T14" fmla="*/ 428 w 428"/>
                <a:gd name="T15" fmla="*/ 0 h 272"/>
                <a:gd name="T16" fmla="*/ 428 w 428"/>
                <a:gd name="T17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272">
                  <a:moveTo>
                    <a:pt x="428" y="272"/>
                  </a:moveTo>
                  <a:cubicBezTo>
                    <a:pt x="391" y="214"/>
                    <a:pt x="337" y="184"/>
                    <a:pt x="271" y="173"/>
                  </a:cubicBezTo>
                  <a:cubicBezTo>
                    <a:pt x="258" y="170"/>
                    <a:pt x="244" y="169"/>
                    <a:pt x="231" y="169"/>
                  </a:cubicBezTo>
                  <a:cubicBezTo>
                    <a:pt x="201" y="168"/>
                    <a:pt x="172" y="165"/>
                    <a:pt x="143" y="169"/>
                  </a:cubicBezTo>
                  <a:cubicBezTo>
                    <a:pt x="101" y="174"/>
                    <a:pt x="64" y="196"/>
                    <a:pt x="28" y="218"/>
                  </a:cubicBezTo>
                  <a:cubicBezTo>
                    <a:pt x="19" y="224"/>
                    <a:pt x="10" y="230"/>
                    <a:pt x="0" y="237"/>
                  </a:cubicBezTo>
                  <a:cubicBezTo>
                    <a:pt x="0" y="180"/>
                    <a:pt x="0" y="125"/>
                    <a:pt x="0" y="69"/>
                  </a:cubicBezTo>
                  <a:cubicBezTo>
                    <a:pt x="143" y="46"/>
                    <a:pt x="284" y="23"/>
                    <a:pt x="428" y="0"/>
                  </a:cubicBezTo>
                  <a:cubicBezTo>
                    <a:pt x="428" y="91"/>
                    <a:pt x="428" y="181"/>
                    <a:pt x="428" y="2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 noEditPoints="1"/>
            </p:cNvSpPr>
            <p:nvPr userDrawn="1"/>
          </p:nvSpPr>
          <p:spPr bwMode="auto">
            <a:xfrm>
              <a:off x="4318000" y="3486150"/>
              <a:ext cx="1974850" cy="1555750"/>
            </a:xfrm>
            <a:custGeom>
              <a:avLst/>
              <a:gdLst>
                <a:gd name="T0" fmla="*/ 3 w 526"/>
                <a:gd name="T1" fmla="*/ 243 h 414"/>
                <a:gd name="T2" fmla="*/ 18 w 526"/>
                <a:gd name="T3" fmla="*/ 211 h 414"/>
                <a:gd name="T4" fmla="*/ 42 w 526"/>
                <a:gd name="T5" fmla="*/ 195 h 414"/>
                <a:gd name="T6" fmla="*/ 50 w 526"/>
                <a:gd name="T7" fmla="*/ 176 h 414"/>
                <a:gd name="T8" fmla="*/ 51 w 526"/>
                <a:gd name="T9" fmla="*/ 136 h 414"/>
                <a:gd name="T10" fmla="*/ 58 w 526"/>
                <a:gd name="T11" fmla="*/ 117 h 414"/>
                <a:gd name="T12" fmla="*/ 71 w 526"/>
                <a:gd name="T13" fmla="*/ 87 h 414"/>
                <a:gd name="T14" fmla="*/ 75 w 526"/>
                <a:gd name="T15" fmla="*/ 80 h 414"/>
                <a:gd name="T16" fmla="*/ 210 w 526"/>
                <a:gd name="T17" fmla="*/ 7 h 414"/>
                <a:gd name="T18" fmla="*/ 262 w 526"/>
                <a:gd name="T19" fmla="*/ 5 h 414"/>
                <a:gd name="T20" fmla="*/ 275 w 526"/>
                <a:gd name="T21" fmla="*/ 5 h 414"/>
                <a:gd name="T22" fmla="*/ 403 w 526"/>
                <a:gd name="T23" fmla="*/ 29 h 414"/>
                <a:gd name="T24" fmla="*/ 511 w 526"/>
                <a:gd name="T25" fmla="*/ 176 h 414"/>
                <a:gd name="T26" fmla="*/ 520 w 526"/>
                <a:gd name="T27" fmla="*/ 309 h 414"/>
                <a:gd name="T28" fmla="*/ 526 w 526"/>
                <a:gd name="T29" fmla="*/ 414 h 414"/>
                <a:gd name="T30" fmla="*/ 506 w 526"/>
                <a:gd name="T31" fmla="*/ 413 h 414"/>
                <a:gd name="T32" fmla="*/ 503 w 526"/>
                <a:gd name="T33" fmla="*/ 340 h 414"/>
                <a:gd name="T34" fmla="*/ 496 w 526"/>
                <a:gd name="T35" fmla="*/ 204 h 414"/>
                <a:gd name="T36" fmla="*/ 465 w 526"/>
                <a:gd name="T37" fmla="*/ 110 h 414"/>
                <a:gd name="T38" fmla="*/ 337 w 526"/>
                <a:gd name="T39" fmla="*/ 99 h 414"/>
                <a:gd name="T40" fmla="*/ 290 w 526"/>
                <a:gd name="T41" fmla="*/ 194 h 414"/>
                <a:gd name="T42" fmla="*/ 280 w 526"/>
                <a:gd name="T43" fmla="*/ 238 h 414"/>
                <a:gd name="T44" fmla="*/ 3 w 526"/>
                <a:gd name="T45" fmla="*/ 243 h 414"/>
                <a:gd name="T46" fmla="*/ 232 w 526"/>
                <a:gd name="T47" fmla="*/ 155 h 414"/>
                <a:gd name="T48" fmla="*/ 194 w 526"/>
                <a:gd name="T49" fmla="*/ 115 h 414"/>
                <a:gd name="T50" fmla="*/ 154 w 526"/>
                <a:gd name="T51" fmla="*/ 155 h 414"/>
                <a:gd name="T52" fmla="*/ 193 w 526"/>
                <a:gd name="T53" fmla="*/ 195 h 414"/>
                <a:gd name="T54" fmla="*/ 232 w 526"/>
                <a:gd name="T55" fmla="*/ 155 h 414"/>
                <a:gd name="T56" fmla="*/ 148 w 526"/>
                <a:gd name="T57" fmla="*/ 152 h 414"/>
                <a:gd name="T58" fmla="*/ 110 w 526"/>
                <a:gd name="T59" fmla="*/ 112 h 414"/>
                <a:gd name="T60" fmla="*/ 70 w 526"/>
                <a:gd name="T61" fmla="*/ 152 h 414"/>
                <a:gd name="T62" fmla="*/ 109 w 526"/>
                <a:gd name="T63" fmla="*/ 192 h 414"/>
                <a:gd name="T64" fmla="*/ 148 w 526"/>
                <a:gd name="T65" fmla="*/ 152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26" h="414">
                  <a:moveTo>
                    <a:pt x="3" y="243"/>
                  </a:moveTo>
                  <a:cubicBezTo>
                    <a:pt x="0" y="227"/>
                    <a:pt x="5" y="217"/>
                    <a:pt x="18" y="211"/>
                  </a:cubicBezTo>
                  <a:cubicBezTo>
                    <a:pt x="26" y="206"/>
                    <a:pt x="33" y="199"/>
                    <a:pt x="42" y="195"/>
                  </a:cubicBezTo>
                  <a:cubicBezTo>
                    <a:pt x="50" y="190"/>
                    <a:pt x="51" y="185"/>
                    <a:pt x="50" y="176"/>
                  </a:cubicBezTo>
                  <a:cubicBezTo>
                    <a:pt x="49" y="163"/>
                    <a:pt x="49" y="149"/>
                    <a:pt x="51" y="136"/>
                  </a:cubicBezTo>
                  <a:cubicBezTo>
                    <a:pt x="51" y="129"/>
                    <a:pt x="54" y="122"/>
                    <a:pt x="58" y="117"/>
                  </a:cubicBezTo>
                  <a:cubicBezTo>
                    <a:pt x="65" y="108"/>
                    <a:pt x="72" y="99"/>
                    <a:pt x="71" y="87"/>
                  </a:cubicBezTo>
                  <a:cubicBezTo>
                    <a:pt x="71" y="85"/>
                    <a:pt x="73" y="82"/>
                    <a:pt x="75" y="80"/>
                  </a:cubicBezTo>
                  <a:cubicBezTo>
                    <a:pt x="117" y="50"/>
                    <a:pt x="160" y="22"/>
                    <a:pt x="210" y="7"/>
                  </a:cubicBezTo>
                  <a:cubicBezTo>
                    <a:pt x="227" y="2"/>
                    <a:pt x="244" y="0"/>
                    <a:pt x="262" y="5"/>
                  </a:cubicBezTo>
                  <a:cubicBezTo>
                    <a:pt x="266" y="6"/>
                    <a:pt x="270" y="5"/>
                    <a:pt x="275" y="5"/>
                  </a:cubicBezTo>
                  <a:cubicBezTo>
                    <a:pt x="319" y="4"/>
                    <a:pt x="362" y="10"/>
                    <a:pt x="403" y="29"/>
                  </a:cubicBezTo>
                  <a:cubicBezTo>
                    <a:pt x="466" y="57"/>
                    <a:pt x="502" y="107"/>
                    <a:pt x="511" y="176"/>
                  </a:cubicBezTo>
                  <a:cubicBezTo>
                    <a:pt x="516" y="220"/>
                    <a:pt x="517" y="264"/>
                    <a:pt x="520" y="309"/>
                  </a:cubicBezTo>
                  <a:cubicBezTo>
                    <a:pt x="522" y="343"/>
                    <a:pt x="524" y="378"/>
                    <a:pt x="526" y="414"/>
                  </a:cubicBezTo>
                  <a:cubicBezTo>
                    <a:pt x="519" y="414"/>
                    <a:pt x="513" y="413"/>
                    <a:pt x="506" y="413"/>
                  </a:cubicBezTo>
                  <a:cubicBezTo>
                    <a:pt x="505" y="388"/>
                    <a:pt x="504" y="364"/>
                    <a:pt x="503" y="340"/>
                  </a:cubicBezTo>
                  <a:cubicBezTo>
                    <a:pt x="501" y="295"/>
                    <a:pt x="499" y="249"/>
                    <a:pt x="496" y="204"/>
                  </a:cubicBezTo>
                  <a:cubicBezTo>
                    <a:pt x="493" y="171"/>
                    <a:pt x="484" y="139"/>
                    <a:pt x="465" y="110"/>
                  </a:cubicBezTo>
                  <a:cubicBezTo>
                    <a:pt x="434" y="62"/>
                    <a:pt x="376" y="57"/>
                    <a:pt x="337" y="99"/>
                  </a:cubicBezTo>
                  <a:cubicBezTo>
                    <a:pt x="312" y="126"/>
                    <a:pt x="299" y="160"/>
                    <a:pt x="290" y="194"/>
                  </a:cubicBezTo>
                  <a:cubicBezTo>
                    <a:pt x="286" y="208"/>
                    <a:pt x="283" y="222"/>
                    <a:pt x="280" y="238"/>
                  </a:cubicBezTo>
                  <a:cubicBezTo>
                    <a:pt x="188" y="239"/>
                    <a:pt x="96" y="241"/>
                    <a:pt x="3" y="243"/>
                  </a:cubicBezTo>
                  <a:close/>
                  <a:moveTo>
                    <a:pt x="232" y="155"/>
                  </a:moveTo>
                  <a:cubicBezTo>
                    <a:pt x="232" y="133"/>
                    <a:pt x="215" y="115"/>
                    <a:pt x="194" y="115"/>
                  </a:cubicBezTo>
                  <a:cubicBezTo>
                    <a:pt x="172" y="115"/>
                    <a:pt x="154" y="133"/>
                    <a:pt x="154" y="155"/>
                  </a:cubicBezTo>
                  <a:cubicBezTo>
                    <a:pt x="154" y="176"/>
                    <a:pt x="172" y="195"/>
                    <a:pt x="193" y="195"/>
                  </a:cubicBezTo>
                  <a:cubicBezTo>
                    <a:pt x="214" y="194"/>
                    <a:pt x="232" y="177"/>
                    <a:pt x="232" y="155"/>
                  </a:cubicBezTo>
                  <a:close/>
                  <a:moveTo>
                    <a:pt x="148" y="152"/>
                  </a:moveTo>
                  <a:cubicBezTo>
                    <a:pt x="148" y="130"/>
                    <a:pt x="131" y="113"/>
                    <a:pt x="110" y="112"/>
                  </a:cubicBezTo>
                  <a:cubicBezTo>
                    <a:pt x="88" y="112"/>
                    <a:pt x="70" y="130"/>
                    <a:pt x="70" y="152"/>
                  </a:cubicBezTo>
                  <a:cubicBezTo>
                    <a:pt x="70" y="174"/>
                    <a:pt x="88" y="192"/>
                    <a:pt x="109" y="192"/>
                  </a:cubicBezTo>
                  <a:cubicBezTo>
                    <a:pt x="131" y="191"/>
                    <a:pt x="148" y="174"/>
                    <a:pt x="148" y="1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6724650" y="3821113"/>
              <a:ext cx="1277938" cy="668338"/>
            </a:xfrm>
            <a:custGeom>
              <a:avLst/>
              <a:gdLst>
                <a:gd name="T0" fmla="*/ 12 w 340"/>
                <a:gd name="T1" fmla="*/ 178 h 178"/>
                <a:gd name="T2" fmla="*/ 0 w 340"/>
                <a:gd name="T3" fmla="*/ 29 h 178"/>
                <a:gd name="T4" fmla="*/ 92 w 340"/>
                <a:gd name="T5" fmla="*/ 20 h 178"/>
                <a:gd name="T6" fmla="*/ 274 w 340"/>
                <a:gd name="T7" fmla="*/ 1 h 178"/>
                <a:gd name="T8" fmla="*/ 296 w 340"/>
                <a:gd name="T9" fmla="*/ 8 h 178"/>
                <a:gd name="T10" fmla="*/ 329 w 340"/>
                <a:gd name="T11" fmla="*/ 66 h 178"/>
                <a:gd name="T12" fmla="*/ 340 w 340"/>
                <a:gd name="T13" fmla="*/ 122 h 178"/>
                <a:gd name="T14" fmla="*/ 12 w 340"/>
                <a:gd name="T1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0" h="178">
                  <a:moveTo>
                    <a:pt x="12" y="178"/>
                  </a:moveTo>
                  <a:cubicBezTo>
                    <a:pt x="8" y="128"/>
                    <a:pt x="4" y="79"/>
                    <a:pt x="0" y="29"/>
                  </a:cubicBezTo>
                  <a:cubicBezTo>
                    <a:pt x="32" y="26"/>
                    <a:pt x="62" y="23"/>
                    <a:pt x="92" y="20"/>
                  </a:cubicBezTo>
                  <a:cubicBezTo>
                    <a:pt x="153" y="14"/>
                    <a:pt x="214" y="8"/>
                    <a:pt x="274" y="1"/>
                  </a:cubicBezTo>
                  <a:cubicBezTo>
                    <a:pt x="283" y="0"/>
                    <a:pt x="290" y="3"/>
                    <a:pt x="296" y="8"/>
                  </a:cubicBezTo>
                  <a:cubicBezTo>
                    <a:pt x="313" y="24"/>
                    <a:pt x="323" y="44"/>
                    <a:pt x="329" y="66"/>
                  </a:cubicBezTo>
                  <a:cubicBezTo>
                    <a:pt x="333" y="84"/>
                    <a:pt x="336" y="102"/>
                    <a:pt x="340" y="122"/>
                  </a:cubicBezTo>
                  <a:cubicBezTo>
                    <a:pt x="229" y="141"/>
                    <a:pt x="121" y="160"/>
                    <a:pt x="12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/>
            <p:cNvSpPr>
              <a:spLocks noEditPoints="1"/>
            </p:cNvSpPr>
            <p:nvPr userDrawn="1"/>
          </p:nvSpPr>
          <p:spPr bwMode="auto">
            <a:xfrm>
              <a:off x="5403850" y="3892550"/>
              <a:ext cx="717550" cy="1608138"/>
            </a:xfrm>
            <a:custGeom>
              <a:avLst/>
              <a:gdLst>
                <a:gd name="T0" fmla="*/ 0 w 191"/>
                <a:gd name="T1" fmla="*/ 251 h 428"/>
                <a:gd name="T2" fmla="*/ 41 w 191"/>
                <a:gd name="T3" fmla="*/ 60 h 428"/>
                <a:gd name="T4" fmla="*/ 67 w 191"/>
                <a:gd name="T5" fmla="*/ 26 h 428"/>
                <a:gd name="T6" fmla="*/ 145 w 191"/>
                <a:gd name="T7" fmla="*/ 31 h 428"/>
                <a:gd name="T8" fmla="*/ 178 w 191"/>
                <a:gd name="T9" fmla="*/ 115 h 428"/>
                <a:gd name="T10" fmla="*/ 153 w 191"/>
                <a:gd name="T11" fmla="*/ 351 h 428"/>
                <a:gd name="T12" fmla="*/ 117 w 191"/>
                <a:gd name="T13" fmla="*/ 403 h 428"/>
                <a:gd name="T14" fmla="*/ 43 w 191"/>
                <a:gd name="T15" fmla="*/ 399 h 428"/>
                <a:gd name="T16" fmla="*/ 9 w 191"/>
                <a:gd name="T17" fmla="*/ 321 h 428"/>
                <a:gd name="T18" fmla="*/ 0 w 191"/>
                <a:gd name="T19" fmla="*/ 251 h 428"/>
                <a:gd name="T20" fmla="*/ 150 w 191"/>
                <a:gd name="T21" fmla="*/ 200 h 428"/>
                <a:gd name="T22" fmla="*/ 146 w 191"/>
                <a:gd name="T23" fmla="*/ 157 h 428"/>
                <a:gd name="T24" fmla="*/ 126 w 191"/>
                <a:gd name="T25" fmla="*/ 100 h 428"/>
                <a:gd name="T26" fmla="*/ 77 w 191"/>
                <a:gd name="T27" fmla="*/ 97 h 428"/>
                <a:gd name="T28" fmla="*/ 59 w 191"/>
                <a:gd name="T29" fmla="*/ 122 h 428"/>
                <a:gd name="T30" fmla="*/ 36 w 191"/>
                <a:gd name="T31" fmla="*/ 265 h 428"/>
                <a:gd name="T32" fmla="*/ 57 w 191"/>
                <a:gd name="T33" fmla="*/ 335 h 428"/>
                <a:gd name="T34" fmla="*/ 108 w 191"/>
                <a:gd name="T35" fmla="*/ 339 h 428"/>
                <a:gd name="T36" fmla="*/ 130 w 191"/>
                <a:gd name="T37" fmla="*/ 305 h 428"/>
                <a:gd name="T38" fmla="*/ 150 w 191"/>
                <a:gd name="T39" fmla="*/ 20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428">
                  <a:moveTo>
                    <a:pt x="0" y="251"/>
                  </a:moveTo>
                  <a:cubicBezTo>
                    <a:pt x="2" y="177"/>
                    <a:pt x="11" y="116"/>
                    <a:pt x="41" y="60"/>
                  </a:cubicBezTo>
                  <a:cubicBezTo>
                    <a:pt x="48" y="47"/>
                    <a:pt x="57" y="36"/>
                    <a:pt x="67" y="26"/>
                  </a:cubicBezTo>
                  <a:cubicBezTo>
                    <a:pt x="92" y="0"/>
                    <a:pt x="123" y="3"/>
                    <a:pt x="145" y="31"/>
                  </a:cubicBezTo>
                  <a:cubicBezTo>
                    <a:pt x="164" y="56"/>
                    <a:pt x="173" y="85"/>
                    <a:pt x="178" y="115"/>
                  </a:cubicBezTo>
                  <a:cubicBezTo>
                    <a:pt x="191" y="196"/>
                    <a:pt x="185" y="275"/>
                    <a:pt x="153" y="351"/>
                  </a:cubicBezTo>
                  <a:cubicBezTo>
                    <a:pt x="144" y="370"/>
                    <a:pt x="132" y="388"/>
                    <a:pt x="117" y="403"/>
                  </a:cubicBezTo>
                  <a:cubicBezTo>
                    <a:pt x="94" y="428"/>
                    <a:pt x="65" y="425"/>
                    <a:pt x="43" y="399"/>
                  </a:cubicBezTo>
                  <a:cubicBezTo>
                    <a:pt x="24" y="377"/>
                    <a:pt x="15" y="350"/>
                    <a:pt x="9" y="321"/>
                  </a:cubicBezTo>
                  <a:cubicBezTo>
                    <a:pt x="5" y="294"/>
                    <a:pt x="2" y="267"/>
                    <a:pt x="0" y="251"/>
                  </a:cubicBezTo>
                  <a:close/>
                  <a:moveTo>
                    <a:pt x="150" y="200"/>
                  </a:moveTo>
                  <a:cubicBezTo>
                    <a:pt x="149" y="185"/>
                    <a:pt x="149" y="171"/>
                    <a:pt x="146" y="157"/>
                  </a:cubicBezTo>
                  <a:cubicBezTo>
                    <a:pt x="144" y="137"/>
                    <a:pt x="138" y="117"/>
                    <a:pt x="126" y="100"/>
                  </a:cubicBezTo>
                  <a:cubicBezTo>
                    <a:pt x="111" y="81"/>
                    <a:pt x="93" y="80"/>
                    <a:pt x="77" y="97"/>
                  </a:cubicBezTo>
                  <a:cubicBezTo>
                    <a:pt x="70" y="104"/>
                    <a:pt x="63" y="113"/>
                    <a:pt x="59" y="122"/>
                  </a:cubicBezTo>
                  <a:cubicBezTo>
                    <a:pt x="37" y="167"/>
                    <a:pt x="32" y="215"/>
                    <a:pt x="36" y="265"/>
                  </a:cubicBezTo>
                  <a:cubicBezTo>
                    <a:pt x="38" y="289"/>
                    <a:pt x="43" y="314"/>
                    <a:pt x="57" y="335"/>
                  </a:cubicBezTo>
                  <a:cubicBezTo>
                    <a:pt x="71" y="355"/>
                    <a:pt x="91" y="357"/>
                    <a:pt x="108" y="339"/>
                  </a:cubicBezTo>
                  <a:cubicBezTo>
                    <a:pt x="117" y="329"/>
                    <a:pt x="124" y="317"/>
                    <a:pt x="130" y="305"/>
                  </a:cubicBezTo>
                  <a:cubicBezTo>
                    <a:pt x="144" y="271"/>
                    <a:pt x="149" y="236"/>
                    <a:pt x="150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6259513" y="3505200"/>
              <a:ext cx="2493963" cy="403225"/>
            </a:xfrm>
            <a:custGeom>
              <a:avLst/>
              <a:gdLst>
                <a:gd name="T0" fmla="*/ 664 w 664"/>
                <a:gd name="T1" fmla="*/ 2 h 107"/>
                <a:gd name="T2" fmla="*/ 652 w 664"/>
                <a:gd name="T3" fmla="*/ 48 h 107"/>
                <a:gd name="T4" fmla="*/ 1 w 664"/>
                <a:gd name="T5" fmla="*/ 107 h 107"/>
                <a:gd name="T6" fmla="*/ 1 w 664"/>
                <a:gd name="T7" fmla="*/ 11 h 107"/>
                <a:gd name="T8" fmla="*/ 14 w 664"/>
                <a:gd name="T9" fmla="*/ 0 h 107"/>
                <a:gd name="T10" fmla="*/ 23 w 664"/>
                <a:gd name="T11" fmla="*/ 4 h 107"/>
                <a:gd name="T12" fmla="*/ 58 w 664"/>
                <a:gd name="T13" fmla="*/ 42 h 107"/>
                <a:gd name="T14" fmla="*/ 69 w 664"/>
                <a:gd name="T15" fmla="*/ 47 h 107"/>
                <a:gd name="T16" fmla="*/ 246 w 664"/>
                <a:gd name="T17" fmla="*/ 33 h 107"/>
                <a:gd name="T18" fmla="*/ 396 w 664"/>
                <a:gd name="T19" fmla="*/ 22 h 107"/>
                <a:gd name="T20" fmla="*/ 613 w 664"/>
                <a:gd name="T21" fmla="*/ 5 h 107"/>
                <a:gd name="T22" fmla="*/ 664 w 664"/>
                <a:gd name="T23" fmla="*/ 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4" h="107">
                  <a:moveTo>
                    <a:pt x="664" y="2"/>
                  </a:moveTo>
                  <a:cubicBezTo>
                    <a:pt x="660" y="18"/>
                    <a:pt x="656" y="33"/>
                    <a:pt x="652" y="48"/>
                  </a:cubicBezTo>
                  <a:cubicBezTo>
                    <a:pt x="435" y="68"/>
                    <a:pt x="218" y="87"/>
                    <a:pt x="1" y="107"/>
                  </a:cubicBezTo>
                  <a:cubicBezTo>
                    <a:pt x="1" y="74"/>
                    <a:pt x="0" y="42"/>
                    <a:pt x="1" y="11"/>
                  </a:cubicBezTo>
                  <a:cubicBezTo>
                    <a:pt x="2" y="7"/>
                    <a:pt x="9" y="3"/>
                    <a:pt x="14" y="0"/>
                  </a:cubicBezTo>
                  <a:cubicBezTo>
                    <a:pt x="16" y="0"/>
                    <a:pt x="21" y="2"/>
                    <a:pt x="23" y="4"/>
                  </a:cubicBezTo>
                  <a:cubicBezTo>
                    <a:pt x="35" y="17"/>
                    <a:pt x="46" y="30"/>
                    <a:pt x="58" y="42"/>
                  </a:cubicBezTo>
                  <a:cubicBezTo>
                    <a:pt x="61" y="44"/>
                    <a:pt x="65" y="47"/>
                    <a:pt x="69" y="47"/>
                  </a:cubicBezTo>
                  <a:cubicBezTo>
                    <a:pt x="128" y="43"/>
                    <a:pt x="187" y="38"/>
                    <a:pt x="246" y="33"/>
                  </a:cubicBezTo>
                  <a:cubicBezTo>
                    <a:pt x="296" y="30"/>
                    <a:pt x="346" y="26"/>
                    <a:pt x="396" y="22"/>
                  </a:cubicBezTo>
                  <a:cubicBezTo>
                    <a:pt x="468" y="16"/>
                    <a:pt x="540" y="11"/>
                    <a:pt x="613" y="5"/>
                  </a:cubicBezTo>
                  <a:cubicBezTo>
                    <a:pt x="629" y="4"/>
                    <a:pt x="646" y="3"/>
                    <a:pt x="66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7"/>
            <p:cNvSpPr>
              <a:spLocks noEditPoints="1"/>
            </p:cNvSpPr>
            <p:nvPr userDrawn="1"/>
          </p:nvSpPr>
          <p:spPr bwMode="auto">
            <a:xfrm>
              <a:off x="2162175" y="3400425"/>
              <a:ext cx="552450" cy="841375"/>
            </a:xfrm>
            <a:custGeom>
              <a:avLst/>
              <a:gdLst>
                <a:gd name="T0" fmla="*/ 138 w 147"/>
                <a:gd name="T1" fmla="*/ 224 h 224"/>
                <a:gd name="T2" fmla="*/ 1 w 147"/>
                <a:gd name="T3" fmla="*/ 217 h 224"/>
                <a:gd name="T4" fmla="*/ 0 w 147"/>
                <a:gd name="T5" fmla="*/ 215 h 224"/>
                <a:gd name="T6" fmla="*/ 3 w 147"/>
                <a:gd name="T7" fmla="*/ 145 h 224"/>
                <a:gd name="T8" fmla="*/ 34 w 147"/>
                <a:gd name="T9" fmla="*/ 71 h 224"/>
                <a:gd name="T10" fmla="*/ 142 w 147"/>
                <a:gd name="T11" fmla="*/ 1 h 224"/>
                <a:gd name="T12" fmla="*/ 147 w 147"/>
                <a:gd name="T13" fmla="*/ 0 h 224"/>
                <a:gd name="T14" fmla="*/ 138 w 147"/>
                <a:gd name="T15" fmla="*/ 224 h 224"/>
                <a:gd name="T16" fmla="*/ 102 w 147"/>
                <a:gd name="T17" fmla="*/ 110 h 224"/>
                <a:gd name="T18" fmla="*/ 74 w 147"/>
                <a:gd name="T19" fmla="*/ 139 h 224"/>
                <a:gd name="T20" fmla="*/ 103 w 147"/>
                <a:gd name="T21" fmla="*/ 168 h 224"/>
                <a:gd name="T22" fmla="*/ 131 w 147"/>
                <a:gd name="T23" fmla="*/ 139 h 224"/>
                <a:gd name="T24" fmla="*/ 102 w 147"/>
                <a:gd name="T25" fmla="*/ 110 h 224"/>
                <a:gd name="T26" fmla="*/ 69 w 147"/>
                <a:gd name="T27" fmla="*/ 137 h 224"/>
                <a:gd name="T28" fmla="*/ 41 w 147"/>
                <a:gd name="T29" fmla="*/ 108 h 224"/>
                <a:gd name="T30" fmla="*/ 13 w 147"/>
                <a:gd name="T31" fmla="*/ 137 h 224"/>
                <a:gd name="T32" fmla="*/ 42 w 147"/>
                <a:gd name="T33" fmla="*/ 166 h 224"/>
                <a:gd name="T34" fmla="*/ 69 w 147"/>
                <a:gd name="T35" fmla="*/ 137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7" h="224">
                  <a:moveTo>
                    <a:pt x="138" y="224"/>
                  </a:moveTo>
                  <a:cubicBezTo>
                    <a:pt x="91" y="222"/>
                    <a:pt x="46" y="220"/>
                    <a:pt x="1" y="217"/>
                  </a:cubicBezTo>
                  <a:cubicBezTo>
                    <a:pt x="0" y="216"/>
                    <a:pt x="0" y="215"/>
                    <a:pt x="0" y="215"/>
                  </a:cubicBezTo>
                  <a:cubicBezTo>
                    <a:pt x="5" y="192"/>
                    <a:pt x="5" y="169"/>
                    <a:pt x="3" y="145"/>
                  </a:cubicBezTo>
                  <a:cubicBezTo>
                    <a:pt x="2" y="117"/>
                    <a:pt x="15" y="92"/>
                    <a:pt x="34" y="71"/>
                  </a:cubicBezTo>
                  <a:cubicBezTo>
                    <a:pt x="63" y="38"/>
                    <a:pt x="101" y="17"/>
                    <a:pt x="142" y="1"/>
                  </a:cubicBezTo>
                  <a:cubicBezTo>
                    <a:pt x="143" y="0"/>
                    <a:pt x="144" y="1"/>
                    <a:pt x="147" y="0"/>
                  </a:cubicBezTo>
                  <a:cubicBezTo>
                    <a:pt x="144" y="75"/>
                    <a:pt x="141" y="149"/>
                    <a:pt x="138" y="224"/>
                  </a:cubicBezTo>
                  <a:close/>
                  <a:moveTo>
                    <a:pt x="102" y="110"/>
                  </a:moveTo>
                  <a:cubicBezTo>
                    <a:pt x="87" y="110"/>
                    <a:pt x="74" y="124"/>
                    <a:pt x="74" y="139"/>
                  </a:cubicBezTo>
                  <a:cubicBezTo>
                    <a:pt x="74" y="155"/>
                    <a:pt x="88" y="168"/>
                    <a:pt x="103" y="168"/>
                  </a:cubicBezTo>
                  <a:cubicBezTo>
                    <a:pt x="118" y="168"/>
                    <a:pt x="130" y="154"/>
                    <a:pt x="131" y="139"/>
                  </a:cubicBezTo>
                  <a:cubicBezTo>
                    <a:pt x="131" y="123"/>
                    <a:pt x="118" y="110"/>
                    <a:pt x="102" y="110"/>
                  </a:cubicBezTo>
                  <a:close/>
                  <a:moveTo>
                    <a:pt x="69" y="137"/>
                  </a:moveTo>
                  <a:cubicBezTo>
                    <a:pt x="70" y="121"/>
                    <a:pt x="57" y="108"/>
                    <a:pt x="41" y="108"/>
                  </a:cubicBezTo>
                  <a:cubicBezTo>
                    <a:pt x="26" y="108"/>
                    <a:pt x="13" y="121"/>
                    <a:pt x="13" y="137"/>
                  </a:cubicBezTo>
                  <a:cubicBezTo>
                    <a:pt x="13" y="153"/>
                    <a:pt x="26" y="166"/>
                    <a:pt x="42" y="166"/>
                  </a:cubicBezTo>
                  <a:cubicBezTo>
                    <a:pt x="57" y="166"/>
                    <a:pt x="69" y="152"/>
                    <a:pt x="69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8245475" y="3598863"/>
              <a:ext cx="755650" cy="1258888"/>
            </a:xfrm>
            <a:custGeom>
              <a:avLst/>
              <a:gdLst>
                <a:gd name="T0" fmla="*/ 201 w 201"/>
                <a:gd name="T1" fmla="*/ 20 h 335"/>
                <a:gd name="T2" fmla="*/ 162 w 201"/>
                <a:gd name="T3" fmla="*/ 70 h 335"/>
                <a:gd name="T4" fmla="*/ 150 w 201"/>
                <a:gd name="T5" fmla="*/ 284 h 335"/>
                <a:gd name="T6" fmla="*/ 167 w 201"/>
                <a:gd name="T7" fmla="*/ 328 h 335"/>
                <a:gd name="T8" fmla="*/ 136 w 201"/>
                <a:gd name="T9" fmla="*/ 333 h 335"/>
                <a:gd name="T10" fmla="*/ 52 w 201"/>
                <a:gd name="T11" fmla="*/ 335 h 335"/>
                <a:gd name="T12" fmla="*/ 25 w 201"/>
                <a:gd name="T13" fmla="*/ 326 h 335"/>
                <a:gd name="T14" fmla="*/ 1 w 201"/>
                <a:gd name="T15" fmla="*/ 291 h 335"/>
                <a:gd name="T16" fmla="*/ 12 w 201"/>
                <a:gd name="T17" fmla="*/ 277 h 335"/>
                <a:gd name="T18" fmla="*/ 103 w 201"/>
                <a:gd name="T19" fmla="*/ 257 h 335"/>
                <a:gd name="T20" fmla="*/ 115 w 201"/>
                <a:gd name="T21" fmla="*/ 241 h 335"/>
                <a:gd name="T22" fmla="*/ 128 w 201"/>
                <a:gd name="T23" fmla="*/ 54 h 335"/>
                <a:gd name="T24" fmla="*/ 142 w 201"/>
                <a:gd name="T25" fmla="*/ 15 h 335"/>
                <a:gd name="T26" fmla="*/ 148 w 201"/>
                <a:gd name="T27" fmla="*/ 7 h 335"/>
                <a:gd name="T28" fmla="*/ 201 w 201"/>
                <a:gd name="T29" fmla="*/ 2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1" h="335">
                  <a:moveTo>
                    <a:pt x="201" y="20"/>
                  </a:moveTo>
                  <a:cubicBezTo>
                    <a:pt x="179" y="30"/>
                    <a:pt x="168" y="48"/>
                    <a:pt x="162" y="70"/>
                  </a:cubicBezTo>
                  <a:cubicBezTo>
                    <a:pt x="141" y="140"/>
                    <a:pt x="133" y="212"/>
                    <a:pt x="150" y="284"/>
                  </a:cubicBezTo>
                  <a:cubicBezTo>
                    <a:pt x="153" y="299"/>
                    <a:pt x="161" y="312"/>
                    <a:pt x="167" y="328"/>
                  </a:cubicBezTo>
                  <a:cubicBezTo>
                    <a:pt x="157" y="330"/>
                    <a:pt x="147" y="333"/>
                    <a:pt x="136" y="333"/>
                  </a:cubicBezTo>
                  <a:cubicBezTo>
                    <a:pt x="108" y="335"/>
                    <a:pt x="80" y="335"/>
                    <a:pt x="52" y="335"/>
                  </a:cubicBezTo>
                  <a:cubicBezTo>
                    <a:pt x="43" y="334"/>
                    <a:pt x="34" y="329"/>
                    <a:pt x="25" y="326"/>
                  </a:cubicBezTo>
                  <a:cubicBezTo>
                    <a:pt x="10" y="320"/>
                    <a:pt x="5" y="306"/>
                    <a:pt x="1" y="291"/>
                  </a:cubicBezTo>
                  <a:cubicBezTo>
                    <a:pt x="0" y="283"/>
                    <a:pt x="2" y="279"/>
                    <a:pt x="12" y="277"/>
                  </a:cubicBezTo>
                  <a:cubicBezTo>
                    <a:pt x="42" y="271"/>
                    <a:pt x="72" y="263"/>
                    <a:pt x="103" y="257"/>
                  </a:cubicBezTo>
                  <a:cubicBezTo>
                    <a:pt x="113" y="255"/>
                    <a:pt x="115" y="251"/>
                    <a:pt x="115" y="241"/>
                  </a:cubicBezTo>
                  <a:cubicBezTo>
                    <a:pt x="110" y="178"/>
                    <a:pt x="112" y="115"/>
                    <a:pt x="128" y="54"/>
                  </a:cubicBezTo>
                  <a:cubicBezTo>
                    <a:pt x="132" y="40"/>
                    <a:pt x="137" y="28"/>
                    <a:pt x="142" y="15"/>
                  </a:cubicBezTo>
                  <a:cubicBezTo>
                    <a:pt x="143" y="12"/>
                    <a:pt x="146" y="9"/>
                    <a:pt x="148" y="7"/>
                  </a:cubicBezTo>
                  <a:cubicBezTo>
                    <a:pt x="162" y="0"/>
                    <a:pt x="190" y="7"/>
                    <a:pt x="20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/>
            <p:cNvSpPr>
              <a:spLocks noEditPoints="1"/>
            </p:cNvSpPr>
            <p:nvPr userDrawn="1"/>
          </p:nvSpPr>
          <p:spPr bwMode="auto">
            <a:xfrm>
              <a:off x="9248775" y="3656013"/>
              <a:ext cx="374650" cy="1135063"/>
            </a:xfrm>
            <a:custGeom>
              <a:avLst/>
              <a:gdLst>
                <a:gd name="T0" fmla="*/ 100 w 100"/>
                <a:gd name="T1" fmla="*/ 125 h 302"/>
                <a:gd name="T2" fmla="*/ 79 w 100"/>
                <a:gd name="T3" fmla="*/ 252 h 302"/>
                <a:gd name="T4" fmla="*/ 64 w 100"/>
                <a:gd name="T5" fmla="*/ 282 h 302"/>
                <a:gd name="T6" fmla="*/ 24 w 100"/>
                <a:gd name="T7" fmla="*/ 279 h 302"/>
                <a:gd name="T8" fmla="*/ 11 w 100"/>
                <a:gd name="T9" fmla="*/ 239 h 302"/>
                <a:gd name="T10" fmla="*/ 28 w 100"/>
                <a:gd name="T11" fmla="*/ 42 h 302"/>
                <a:gd name="T12" fmla="*/ 45 w 100"/>
                <a:gd name="T13" fmla="*/ 12 h 302"/>
                <a:gd name="T14" fmla="*/ 76 w 100"/>
                <a:gd name="T15" fmla="*/ 14 h 302"/>
                <a:gd name="T16" fmla="*/ 93 w 100"/>
                <a:gd name="T17" fmla="*/ 62 h 302"/>
                <a:gd name="T18" fmla="*/ 100 w 100"/>
                <a:gd name="T19" fmla="*/ 125 h 302"/>
                <a:gd name="T20" fmla="*/ 80 w 100"/>
                <a:gd name="T21" fmla="*/ 132 h 302"/>
                <a:gd name="T22" fmla="*/ 72 w 100"/>
                <a:gd name="T23" fmla="*/ 77 h 302"/>
                <a:gd name="T24" fmla="*/ 59 w 100"/>
                <a:gd name="T25" fmla="*/ 57 h 302"/>
                <a:gd name="T26" fmla="*/ 42 w 100"/>
                <a:gd name="T27" fmla="*/ 74 h 302"/>
                <a:gd name="T28" fmla="*/ 32 w 100"/>
                <a:gd name="T29" fmla="*/ 222 h 302"/>
                <a:gd name="T30" fmla="*/ 46 w 100"/>
                <a:gd name="T31" fmla="*/ 242 h 302"/>
                <a:gd name="T32" fmla="*/ 63 w 100"/>
                <a:gd name="T33" fmla="*/ 224 h 302"/>
                <a:gd name="T34" fmla="*/ 80 w 100"/>
                <a:gd name="T35" fmla="*/ 13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0" h="302">
                  <a:moveTo>
                    <a:pt x="100" y="125"/>
                  </a:moveTo>
                  <a:cubicBezTo>
                    <a:pt x="98" y="169"/>
                    <a:pt x="93" y="211"/>
                    <a:pt x="79" y="252"/>
                  </a:cubicBezTo>
                  <a:cubicBezTo>
                    <a:pt x="75" y="263"/>
                    <a:pt x="70" y="273"/>
                    <a:pt x="64" y="282"/>
                  </a:cubicBezTo>
                  <a:cubicBezTo>
                    <a:pt x="51" y="302"/>
                    <a:pt x="34" y="301"/>
                    <a:pt x="24" y="279"/>
                  </a:cubicBezTo>
                  <a:cubicBezTo>
                    <a:pt x="18" y="267"/>
                    <a:pt x="13" y="253"/>
                    <a:pt x="11" y="239"/>
                  </a:cubicBezTo>
                  <a:cubicBezTo>
                    <a:pt x="0" y="172"/>
                    <a:pt x="5" y="107"/>
                    <a:pt x="28" y="42"/>
                  </a:cubicBezTo>
                  <a:cubicBezTo>
                    <a:pt x="31" y="32"/>
                    <a:pt x="38" y="21"/>
                    <a:pt x="45" y="12"/>
                  </a:cubicBezTo>
                  <a:cubicBezTo>
                    <a:pt x="55" y="0"/>
                    <a:pt x="69" y="0"/>
                    <a:pt x="76" y="14"/>
                  </a:cubicBezTo>
                  <a:cubicBezTo>
                    <a:pt x="84" y="29"/>
                    <a:pt x="90" y="46"/>
                    <a:pt x="93" y="62"/>
                  </a:cubicBezTo>
                  <a:cubicBezTo>
                    <a:pt x="97" y="83"/>
                    <a:pt x="98" y="104"/>
                    <a:pt x="100" y="125"/>
                  </a:cubicBezTo>
                  <a:close/>
                  <a:moveTo>
                    <a:pt x="80" y="132"/>
                  </a:moveTo>
                  <a:cubicBezTo>
                    <a:pt x="78" y="114"/>
                    <a:pt x="76" y="95"/>
                    <a:pt x="72" y="77"/>
                  </a:cubicBezTo>
                  <a:cubicBezTo>
                    <a:pt x="70" y="69"/>
                    <a:pt x="65" y="59"/>
                    <a:pt x="59" y="57"/>
                  </a:cubicBezTo>
                  <a:cubicBezTo>
                    <a:pt x="49" y="55"/>
                    <a:pt x="45" y="67"/>
                    <a:pt x="42" y="74"/>
                  </a:cubicBezTo>
                  <a:cubicBezTo>
                    <a:pt x="24" y="122"/>
                    <a:pt x="20" y="172"/>
                    <a:pt x="32" y="222"/>
                  </a:cubicBezTo>
                  <a:cubicBezTo>
                    <a:pt x="34" y="230"/>
                    <a:pt x="36" y="242"/>
                    <a:pt x="46" y="242"/>
                  </a:cubicBezTo>
                  <a:cubicBezTo>
                    <a:pt x="57" y="243"/>
                    <a:pt x="60" y="232"/>
                    <a:pt x="63" y="224"/>
                  </a:cubicBezTo>
                  <a:cubicBezTo>
                    <a:pt x="75" y="195"/>
                    <a:pt x="78" y="164"/>
                    <a:pt x="80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8805863" y="3705225"/>
              <a:ext cx="368300" cy="1135063"/>
            </a:xfrm>
            <a:custGeom>
              <a:avLst/>
              <a:gdLst>
                <a:gd name="T0" fmla="*/ 98 w 98"/>
                <a:gd name="T1" fmla="*/ 119 h 302"/>
                <a:gd name="T2" fmla="*/ 74 w 98"/>
                <a:gd name="T3" fmla="*/ 265 h 302"/>
                <a:gd name="T4" fmla="*/ 60 w 98"/>
                <a:gd name="T5" fmla="*/ 288 h 302"/>
                <a:gd name="T6" fmla="*/ 26 w 98"/>
                <a:gd name="T7" fmla="*/ 285 h 302"/>
                <a:gd name="T8" fmla="*/ 10 w 98"/>
                <a:gd name="T9" fmla="*/ 238 h 302"/>
                <a:gd name="T10" fmla="*/ 25 w 98"/>
                <a:gd name="T11" fmla="*/ 50 h 302"/>
                <a:gd name="T12" fmla="*/ 42 w 98"/>
                <a:gd name="T13" fmla="*/ 16 h 302"/>
                <a:gd name="T14" fmla="*/ 78 w 98"/>
                <a:gd name="T15" fmla="*/ 19 h 302"/>
                <a:gd name="T16" fmla="*/ 95 w 98"/>
                <a:gd name="T17" fmla="*/ 77 h 302"/>
                <a:gd name="T18" fmla="*/ 98 w 98"/>
                <a:gd name="T19" fmla="*/ 119 h 302"/>
                <a:gd name="T20" fmla="*/ 80 w 98"/>
                <a:gd name="T21" fmla="*/ 133 h 302"/>
                <a:gd name="T22" fmla="*/ 72 w 98"/>
                <a:gd name="T23" fmla="*/ 77 h 302"/>
                <a:gd name="T24" fmla="*/ 59 w 98"/>
                <a:gd name="T25" fmla="*/ 57 h 302"/>
                <a:gd name="T26" fmla="*/ 43 w 98"/>
                <a:gd name="T27" fmla="*/ 75 h 302"/>
                <a:gd name="T28" fmla="*/ 32 w 98"/>
                <a:gd name="T29" fmla="*/ 225 h 302"/>
                <a:gd name="T30" fmla="*/ 46 w 98"/>
                <a:gd name="T31" fmla="*/ 243 h 302"/>
                <a:gd name="T32" fmla="*/ 62 w 98"/>
                <a:gd name="T33" fmla="*/ 226 h 302"/>
                <a:gd name="T34" fmla="*/ 80 w 98"/>
                <a:gd name="T35" fmla="*/ 133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302">
                  <a:moveTo>
                    <a:pt x="98" y="119"/>
                  </a:moveTo>
                  <a:cubicBezTo>
                    <a:pt x="97" y="173"/>
                    <a:pt x="93" y="220"/>
                    <a:pt x="74" y="265"/>
                  </a:cubicBezTo>
                  <a:cubicBezTo>
                    <a:pt x="70" y="273"/>
                    <a:pt x="66" y="281"/>
                    <a:pt x="60" y="288"/>
                  </a:cubicBezTo>
                  <a:cubicBezTo>
                    <a:pt x="49" y="302"/>
                    <a:pt x="35" y="301"/>
                    <a:pt x="26" y="285"/>
                  </a:cubicBezTo>
                  <a:cubicBezTo>
                    <a:pt x="19" y="271"/>
                    <a:pt x="13" y="254"/>
                    <a:pt x="10" y="238"/>
                  </a:cubicBezTo>
                  <a:cubicBezTo>
                    <a:pt x="0" y="175"/>
                    <a:pt x="5" y="112"/>
                    <a:pt x="25" y="50"/>
                  </a:cubicBezTo>
                  <a:cubicBezTo>
                    <a:pt x="29" y="38"/>
                    <a:pt x="35" y="27"/>
                    <a:pt x="42" y="16"/>
                  </a:cubicBezTo>
                  <a:cubicBezTo>
                    <a:pt x="54" y="0"/>
                    <a:pt x="70" y="1"/>
                    <a:pt x="78" y="19"/>
                  </a:cubicBezTo>
                  <a:cubicBezTo>
                    <a:pt x="86" y="37"/>
                    <a:pt x="91" y="57"/>
                    <a:pt x="95" y="77"/>
                  </a:cubicBezTo>
                  <a:cubicBezTo>
                    <a:pt x="98" y="93"/>
                    <a:pt x="98" y="109"/>
                    <a:pt x="98" y="119"/>
                  </a:cubicBezTo>
                  <a:close/>
                  <a:moveTo>
                    <a:pt x="80" y="133"/>
                  </a:moveTo>
                  <a:cubicBezTo>
                    <a:pt x="77" y="115"/>
                    <a:pt x="76" y="96"/>
                    <a:pt x="72" y="77"/>
                  </a:cubicBezTo>
                  <a:cubicBezTo>
                    <a:pt x="70" y="70"/>
                    <a:pt x="63" y="64"/>
                    <a:pt x="59" y="57"/>
                  </a:cubicBezTo>
                  <a:cubicBezTo>
                    <a:pt x="53" y="63"/>
                    <a:pt x="45" y="68"/>
                    <a:pt x="43" y="75"/>
                  </a:cubicBezTo>
                  <a:cubicBezTo>
                    <a:pt x="23" y="124"/>
                    <a:pt x="19" y="174"/>
                    <a:pt x="32" y="225"/>
                  </a:cubicBezTo>
                  <a:cubicBezTo>
                    <a:pt x="34" y="233"/>
                    <a:pt x="37" y="244"/>
                    <a:pt x="46" y="243"/>
                  </a:cubicBezTo>
                  <a:cubicBezTo>
                    <a:pt x="52" y="243"/>
                    <a:pt x="59" y="233"/>
                    <a:pt x="62" y="226"/>
                  </a:cubicBezTo>
                  <a:cubicBezTo>
                    <a:pt x="75" y="197"/>
                    <a:pt x="78" y="165"/>
                    <a:pt x="80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6661150" y="4332288"/>
              <a:ext cx="1352550" cy="346075"/>
            </a:xfrm>
            <a:custGeom>
              <a:avLst/>
              <a:gdLst>
                <a:gd name="T0" fmla="*/ 0 w 360"/>
                <a:gd name="T1" fmla="*/ 92 h 92"/>
                <a:gd name="T2" fmla="*/ 29 w 360"/>
                <a:gd name="T3" fmla="*/ 59 h 92"/>
                <a:gd name="T4" fmla="*/ 40 w 360"/>
                <a:gd name="T5" fmla="*/ 55 h 92"/>
                <a:gd name="T6" fmla="*/ 245 w 360"/>
                <a:gd name="T7" fmla="*/ 19 h 92"/>
                <a:gd name="T8" fmla="*/ 354 w 360"/>
                <a:gd name="T9" fmla="*/ 1 h 92"/>
                <a:gd name="T10" fmla="*/ 360 w 360"/>
                <a:gd name="T11" fmla="*/ 1 h 92"/>
                <a:gd name="T12" fmla="*/ 353 w 360"/>
                <a:gd name="T13" fmla="*/ 23 h 92"/>
                <a:gd name="T14" fmla="*/ 346 w 360"/>
                <a:gd name="T15" fmla="*/ 28 h 92"/>
                <a:gd name="T16" fmla="*/ 4 w 360"/>
                <a:gd name="T17" fmla="*/ 92 h 92"/>
                <a:gd name="T18" fmla="*/ 0 w 360"/>
                <a:gd name="T1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92">
                  <a:moveTo>
                    <a:pt x="0" y="92"/>
                  </a:moveTo>
                  <a:cubicBezTo>
                    <a:pt x="10" y="80"/>
                    <a:pt x="19" y="69"/>
                    <a:pt x="29" y="59"/>
                  </a:cubicBezTo>
                  <a:cubicBezTo>
                    <a:pt x="31" y="57"/>
                    <a:pt x="36" y="56"/>
                    <a:pt x="40" y="55"/>
                  </a:cubicBezTo>
                  <a:cubicBezTo>
                    <a:pt x="109" y="43"/>
                    <a:pt x="177" y="31"/>
                    <a:pt x="245" y="19"/>
                  </a:cubicBezTo>
                  <a:cubicBezTo>
                    <a:pt x="282" y="13"/>
                    <a:pt x="318" y="7"/>
                    <a:pt x="354" y="1"/>
                  </a:cubicBezTo>
                  <a:cubicBezTo>
                    <a:pt x="356" y="0"/>
                    <a:pt x="357" y="1"/>
                    <a:pt x="360" y="1"/>
                  </a:cubicBezTo>
                  <a:cubicBezTo>
                    <a:pt x="358" y="9"/>
                    <a:pt x="356" y="16"/>
                    <a:pt x="353" y="23"/>
                  </a:cubicBezTo>
                  <a:cubicBezTo>
                    <a:pt x="352" y="26"/>
                    <a:pt x="348" y="27"/>
                    <a:pt x="346" y="28"/>
                  </a:cubicBezTo>
                  <a:cubicBezTo>
                    <a:pt x="232" y="49"/>
                    <a:pt x="118" y="71"/>
                    <a:pt x="4" y="92"/>
                  </a:cubicBezTo>
                  <a:cubicBezTo>
                    <a:pt x="4" y="92"/>
                    <a:pt x="3" y="92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5087938" y="4445000"/>
              <a:ext cx="473075" cy="1055688"/>
            </a:xfrm>
            <a:custGeom>
              <a:avLst/>
              <a:gdLst>
                <a:gd name="T0" fmla="*/ 126 w 126"/>
                <a:gd name="T1" fmla="*/ 275 h 281"/>
                <a:gd name="T2" fmla="*/ 0 w 126"/>
                <a:gd name="T3" fmla="*/ 194 h 281"/>
                <a:gd name="T4" fmla="*/ 59 w 126"/>
                <a:gd name="T5" fmla="*/ 185 h 281"/>
                <a:gd name="T6" fmla="*/ 67 w 126"/>
                <a:gd name="T7" fmla="*/ 1 h 281"/>
                <a:gd name="T8" fmla="*/ 75 w 126"/>
                <a:gd name="T9" fmla="*/ 0 h 281"/>
                <a:gd name="T10" fmla="*/ 82 w 126"/>
                <a:gd name="T11" fmla="*/ 0 h 281"/>
                <a:gd name="T12" fmla="*/ 73 w 126"/>
                <a:gd name="T13" fmla="*/ 76 h 281"/>
                <a:gd name="T14" fmla="*/ 100 w 126"/>
                <a:gd name="T15" fmla="*/ 237 h 281"/>
                <a:gd name="T16" fmla="*/ 126 w 126"/>
                <a:gd name="T17" fmla="*/ 27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281">
                  <a:moveTo>
                    <a:pt x="126" y="275"/>
                  </a:moveTo>
                  <a:cubicBezTo>
                    <a:pt x="83" y="281"/>
                    <a:pt x="22" y="259"/>
                    <a:pt x="0" y="194"/>
                  </a:cubicBezTo>
                  <a:cubicBezTo>
                    <a:pt x="19" y="191"/>
                    <a:pt x="38" y="188"/>
                    <a:pt x="59" y="185"/>
                  </a:cubicBezTo>
                  <a:cubicBezTo>
                    <a:pt x="53" y="123"/>
                    <a:pt x="57" y="62"/>
                    <a:pt x="67" y="1"/>
                  </a:cubicBezTo>
                  <a:cubicBezTo>
                    <a:pt x="70" y="0"/>
                    <a:pt x="73" y="0"/>
                    <a:pt x="75" y="0"/>
                  </a:cubicBezTo>
                  <a:cubicBezTo>
                    <a:pt x="77" y="0"/>
                    <a:pt x="80" y="0"/>
                    <a:pt x="82" y="0"/>
                  </a:cubicBezTo>
                  <a:cubicBezTo>
                    <a:pt x="79" y="26"/>
                    <a:pt x="75" y="51"/>
                    <a:pt x="73" y="76"/>
                  </a:cubicBezTo>
                  <a:cubicBezTo>
                    <a:pt x="69" y="132"/>
                    <a:pt x="73" y="187"/>
                    <a:pt x="100" y="237"/>
                  </a:cubicBezTo>
                  <a:cubicBezTo>
                    <a:pt x="107" y="250"/>
                    <a:pt x="117" y="262"/>
                    <a:pt x="126" y="2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9086850" y="3636963"/>
              <a:ext cx="300038" cy="1195388"/>
            </a:xfrm>
            <a:custGeom>
              <a:avLst/>
              <a:gdLst>
                <a:gd name="T0" fmla="*/ 66 w 80"/>
                <a:gd name="T1" fmla="*/ 308 h 318"/>
                <a:gd name="T2" fmla="*/ 0 w 80"/>
                <a:gd name="T3" fmla="*/ 314 h 318"/>
                <a:gd name="T4" fmla="*/ 23 w 80"/>
                <a:gd name="T5" fmla="*/ 237 h 318"/>
                <a:gd name="T6" fmla="*/ 19 w 80"/>
                <a:gd name="T7" fmla="*/ 41 h 318"/>
                <a:gd name="T8" fmla="*/ 49 w 80"/>
                <a:gd name="T9" fmla="*/ 1 h 318"/>
                <a:gd name="T10" fmla="*/ 80 w 80"/>
                <a:gd name="T11" fmla="*/ 5 h 318"/>
                <a:gd name="T12" fmla="*/ 39 w 80"/>
                <a:gd name="T13" fmla="*/ 155 h 318"/>
                <a:gd name="T14" fmla="*/ 66 w 80"/>
                <a:gd name="T15" fmla="*/ 30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318">
                  <a:moveTo>
                    <a:pt x="66" y="308"/>
                  </a:moveTo>
                  <a:cubicBezTo>
                    <a:pt x="44" y="312"/>
                    <a:pt x="22" y="318"/>
                    <a:pt x="0" y="314"/>
                  </a:cubicBezTo>
                  <a:cubicBezTo>
                    <a:pt x="8" y="288"/>
                    <a:pt x="17" y="263"/>
                    <a:pt x="23" y="237"/>
                  </a:cubicBezTo>
                  <a:cubicBezTo>
                    <a:pt x="39" y="172"/>
                    <a:pt x="38" y="106"/>
                    <a:pt x="19" y="41"/>
                  </a:cubicBezTo>
                  <a:cubicBezTo>
                    <a:pt x="12" y="20"/>
                    <a:pt x="28" y="0"/>
                    <a:pt x="49" y="1"/>
                  </a:cubicBezTo>
                  <a:cubicBezTo>
                    <a:pt x="59" y="2"/>
                    <a:pt x="69" y="3"/>
                    <a:pt x="80" y="5"/>
                  </a:cubicBezTo>
                  <a:cubicBezTo>
                    <a:pt x="51" y="52"/>
                    <a:pt x="40" y="102"/>
                    <a:pt x="39" y="155"/>
                  </a:cubicBezTo>
                  <a:cubicBezTo>
                    <a:pt x="39" y="207"/>
                    <a:pt x="38" y="260"/>
                    <a:pt x="66" y="3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7150100" y="1277938"/>
              <a:ext cx="266700" cy="2160588"/>
            </a:xfrm>
            <a:custGeom>
              <a:avLst/>
              <a:gdLst>
                <a:gd name="T0" fmla="*/ 61 w 71"/>
                <a:gd name="T1" fmla="*/ 575 h 575"/>
                <a:gd name="T2" fmla="*/ 0 w 71"/>
                <a:gd name="T3" fmla="*/ 575 h 575"/>
                <a:gd name="T4" fmla="*/ 0 w 71"/>
                <a:gd name="T5" fmla="*/ 559 h 575"/>
                <a:gd name="T6" fmla="*/ 10 w 71"/>
                <a:gd name="T7" fmla="*/ 53 h 575"/>
                <a:gd name="T8" fmla="*/ 11 w 71"/>
                <a:gd name="T9" fmla="*/ 16 h 575"/>
                <a:gd name="T10" fmla="*/ 19 w 71"/>
                <a:gd name="T11" fmla="*/ 6 h 575"/>
                <a:gd name="T12" fmla="*/ 59 w 71"/>
                <a:gd name="T13" fmla="*/ 4 h 575"/>
                <a:gd name="T14" fmla="*/ 70 w 71"/>
                <a:gd name="T15" fmla="*/ 20 h 575"/>
                <a:gd name="T16" fmla="*/ 65 w 71"/>
                <a:gd name="T17" fmla="*/ 318 h 575"/>
                <a:gd name="T18" fmla="*/ 61 w 71"/>
                <a:gd name="T19" fmla="*/ 564 h 575"/>
                <a:gd name="T20" fmla="*/ 61 w 71"/>
                <a:gd name="T21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" h="575">
                  <a:moveTo>
                    <a:pt x="61" y="575"/>
                  </a:moveTo>
                  <a:cubicBezTo>
                    <a:pt x="40" y="575"/>
                    <a:pt x="21" y="575"/>
                    <a:pt x="0" y="575"/>
                  </a:cubicBezTo>
                  <a:cubicBezTo>
                    <a:pt x="0" y="570"/>
                    <a:pt x="0" y="564"/>
                    <a:pt x="0" y="559"/>
                  </a:cubicBezTo>
                  <a:cubicBezTo>
                    <a:pt x="3" y="390"/>
                    <a:pt x="6" y="222"/>
                    <a:pt x="10" y="53"/>
                  </a:cubicBezTo>
                  <a:cubicBezTo>
                    <a:pt x="10" y="41"/>
                    <a:pt x="11" y="29"/>
                    <a:pt x="11" y="16"/>
                  </a:cubicBezTo>
                  <a:cubicBezTo>
                    <a:pt x="11" y="10"/>
                    <a:pt x="13" y="8"/>
                    <a:pt x="19" y="6"/>
                  </a:cubicBezTo>
                  <a:cubicBezTo>
                    <a:pt x="32" y="1"/>
                    <a:pt x="45" y="0"/>
                    <a:pt x="59" y="4"/>
                  </a:cubicBezTo>
                  <a:cubicBezTo>
                    <a:pt x="67" y="6"/>
                    <a:pt x="71" y="10"/>
                    <a:pt x="70" y="20"/>
                  </a:cubicBezTo>
                  <a:cubicBezTo>
                    <a:pt x="68" y="119"/>
                    <a:pt x="67" y="219"/>
                    <a:pt x="65" y="318"/>
                  </a:cubicBezTo>
                  <a:cubicBezTo>
                    <a:pt x="64" y="400"/>
                    <a:pt x="63" y="482"/>
                    <a:pt x="61" y="564"/>
                  </a:cubicBezTo>
                  <a:cubicBezTo>
                    <a:pt x="61" y="567"/>
                    <a:pt x="61" y="570"/>
                    <a:pt x="61" y="5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 userDrawn="1"/>
          </p:nvSpPr>
          <p:spPr bwMode="auto">
            <a:xfrm>
              <a:off x="7280275" y="293688"/>
              <a:ext cx="195263" cy="844550"/>
            </a:xfrm>
            <a:custGeom>
              <a:avLst/>
              <a:gdLst>
                <a:gd name="T0" fmla="*/ 51 w 52"/>
                <a:gd name="T1" fmla="*/ 0 h 225"/>
                <a:gd name="T2" fmla="*/ 44 w 52"/>
                <a:gd name="T3" fmla="*/ 30 h 225"/>
                <a:gd name="T4" fmla="*/ 18 w 52"/>
                <a:gd name="T5" fmla="*/ 89 h 225"/>
                <a:gd name="T6" fmla="*/ 15 w 52"/>
                <a:gd name="T7" fmla="*/ 210 h 225"/>
                <a:gd name="T8" fmla="*/ 15 w 52"/>
                <a:gd name="T9" fmla="*/ 225 h 225"/>
                <a:gd name="T10" fmla="*/ 0 w 52"/>
                <a:gd name="T11" fmla="*/ 225 h 225"/>
                <a:gd name="T12" fmla="*/ 0 w 52"/>
                <a:gd name="T13" fmla="*/ 187 h 225"/>
                <a:gd name="T14" fmla="*/ 3 w 52"/>
                <a:gd name="T15" fmla="*/ 70 h 225"/>
                <a:gd name="T16" fmla="*/ 51 w 52"/>
                <a:gd name="T1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225">
                  <a:moveTo>
                    <a:pt x="51" y="0"/>
                  </a:moveTo>
                  <a:cubicBezTo>
                    <a:pt x="52" y="13"/>
                    <a:pt x="52" y="23"/>
                    <a:pt x="44" y="30"/>
                  </a:cubicBezTo>
                  <a:cubicBezTo>
                    <a:pt x="26" y="46"/>
                    <a:pt x="18" y="66"/>
                    <a:pt x="18" y="89"/>
                  </a:cubicBezTo>
                  <a:cubicBezTo>
                    <a:pt x="17" y="129"/>
                    <a:pt x="16" y="170"/>
                    <a:pt x="15" y="210"/>
                  </a:cubicBezTo>
                  <a:cubicBezTo>
                    <a:pt x="15" y="215"/>
                    <a:pt x="15" y="219"/>
                    <a:pt x="15" y="225"/>
                  </a:cubicBezTo>
                  <a:cubicBezTo>
                    <a:pt x="10" y="225"/>
                    <a:pt x="5" y="225"/>
                    <a:pt x="0" y="225"/>
                  </a:cubicBezTo>
                  <a:cubicBezTo>
                    <a:pt x="0" y="212"/>
                    <a:pt x="0" y="199"/>
                    <a:pt x="0" y="187"/>
                  </a:cubicBezTo>
                  <a:cubicBezTo>
                    <a:pt x="1" y="148"/>
                    <a:pt x="2" y="109"/>
                    <a:pt x="3" y="70"/>
                  </a:cubicBezTo>
                  <a:cubicBezTo>
                    <a:pt x="5" y="39"/>
                    <a:pt x="25" y="19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>
              <a:off x="2587625" y="5057775"/>
              <a:ext cx="1073150" cy="517525"/>
            </a:xfrm>
            <a:custGeom>
              <a:avLst/>
              <a:gdLst>
                <a:gd name="T0" fmla="*/ 0 w 286"/>
                <a:gd name="T1" fmla="*/ 0 h 138"/>
                <a:gd name="T2" fmla="*/ 60 w 286"/>
                <a:gd name="T3" fmla="*/ 26 h 138"/>
                <a:gd name="T4" fmla="*/ 286 w 286"/>
                <a:gd name="T5" fmla="*/ 46 h 138"/>
                <a:gd name="T6" fmla="*/ 139 w 286"/>
                <a:gd name="T7" fmla="*/ 119 h 138"/>
                <a:gd name="T8" fmla="*/ 0 w 286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138">
                  <a:moveTo>
                    <a:pt x="0" y="0"/>
                  </a:moveTo>
                  <a:cubicBezTo>
                    <a:pt x="60" y="26"/>
                    <a:pt x="60" y="26"/>
                    <a:pt x="60" y="26"/>
                  </a:cubicBezTo>
                  <a:cubicBezTo>
                    <a:pt x="286" y="46"/>
                    <a:pt x="286" y="46"/>
                    <a:pt x="286" y="46"/>
                  </a:cubicBezTo>
                  <a:cubicBezTo>
                    <a:pt x="286" y="46"/>
                    <a:pt x="244" y="138"/>
                    <a:pt x="139" y="119"/>
                  </a:cubicBezTo>
                  <a:cubicBezTo>
                    <a:pt x="139" y="119"/>
                    <a:pt x="3" y="10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49765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Trapecio 4"/>
          <p:cNvSpPr/>
          <p:nvPr userDrawn="1"/>
        </p:nvSpPr>
        <p:spPr>
          <a:xfrm flipH="1">
            <a:off x="-2540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36771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5082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Trapecio 4"/>
          <p:cNvSpPr/>
          <p:nvPr userDrawn="1"/>
        </p:nvSpPr>
        <p:spPr>
          <a:xfrm flipH="1">
            <a:off x="-2540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36771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020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70638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18865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flipH="1">
            <a:off x="6574974" y="1879"/>
            <a:ext cx="5617026" cy="839951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451008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 flipH="1">
            <a:off x="6160705" y="-18648"/>
            <a:ext cx="6045470" cy="904019"/>
            <a:chOff x="2155825" y="2846388"/>
            <a:chExt cx="7877176" cy="1177926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6638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83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09281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36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54869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36997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8" name="Grupo 17"/>
          <p:cNvGrpSpPr/>
          <p:nvPr userDrawn="1"/>
        </p:nvGrpSpPr>
        <p:grpSpPr>
          <a:xfrm>
            <a:off x="-14514" y="-34404"/>
            <a:ext cx="5646057" cy="844292"/>
            <a:chOff x="2155825" y="2846388"/>
            <a:chExt cx="7877176" cy="1177926"/>
          </a:xfrm>
        </p:grpSpPr>
        <p:sp>
          <p:nvSpPr>
            <p:cNvPr id="19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6"/>
            <p:cNvSpPr>
              <a:spLocks/>
            </p:cNvSpPr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7"/>
            <p:cNvSpPr>
              <a:spLocks/>
            </p:cNvSpPr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8"/>
            <p:cNvSpPr>
              <a:spLocks/>
            </p:cNvSpPr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9"/>
            <p:cNvSpPr>
              <a:spLocks/>
            </p:cNvSpPr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1"/>
            <p:cNvSpPr>
              <a:spLocks/>
            </p:cNvSpPr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2"/>
            <p:cNvSpPr>
              <a:spLocks/>
            </p:cNvSpPr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3"/>
            <p:cNvSpPr>
              <a:spLocks/>
            </p:cNvSpPr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4"/>
            <p:cNvSpPr>
              <a:spLocks/>
            </p:cNvSpPr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5"/>
            <p:cNvSpPr>
              <a:spLocks/>
            </p:cNvSpPr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6"/>
            <p:cNvSpPr>
              <a:spLocks/>
            </p:cNvSpPr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7"/>
            <p:cNvSpPr>
              <a:spLocks/>
            </p:cNvSpPr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8"/>
            <p:cNvSpPr>
              <a:spLocks/>
            </p:cNvSpPr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90796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42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080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7"/>
          <a:stretch/>
        </p:blipFill>
        <p:spPr>
          <a:xfrm>
            <a:off x="-1" y="0"/>
            <a:ext cx="1222068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1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46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402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6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1"/>
          <p:cNvSpPr/>
          <p:nvPr userDrawn="1"/>
        </p:nvSpPr>
        <p:spPr>
          <a:xfrm>
            <a:off x="0" y="0"/>
            <a:ext cx="1790446" cy="6858000"/>
          </a:xfrm>
          <a:prstGeom prst="parallelogram">
            <a:avLst/>
          </a:prstGeom>
          <a:solidFill>
            <a:srgbClr val="8018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3409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006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838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6671" y="109534"/>
            <a:ext cx="12192000" cy="3967538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645EC1-5942-4F0C-AAFF-9E6C447D6C78}"/>
              </a:ext>
            </a:extLst>
          </p:cNvPr>
          <p:cNvGrpSpPr/>
          <p:nvPr userDrawn="1"/>
        </p:nvGrpSpPr>
        <p:grpSpPr>
          <a:xfrm>
            <a:off x="7400354" y="397599"/>
            <a:ext cx="3889069" cy="4757179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DF760BF-EFE8-4A0F-ADA8-9FE578B7A0F5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44E0D6-60B1-4E3A-ACD5-83BCEE227F8A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975892-7D36-44B9-93EB-5AC884F3D0BF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7F48723-3E08-4551-BFFB-6CE17602373C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A5C3B3-F802-41C3-B695-53B18A7FDE78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1A3C84-780D-4C43-8158-8E3C24B109D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A020E8-6FE2-4836-AC8B-931195904843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18061" y="647251"/>
            <a:ext cx="3527821" cy="308503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352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elogramo 1"/>
          <p:cNvSpPr/>
          <p:nvPr userDrawn="1"/>
        </p:nvSpPr>
        <p:spPr>
          <a:xfrm>
            <a:off x="0" y="0"/>
            <a:ext cx="1790446" cy="6858000"/>
          </a:xfrm>
          <a:prstGeom prst="parallelogram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58094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2759FA7-EFF1-466F-B291-A84ACBFA28C0}"/>
              </a:ext>
            </a:extLst>
          </p:cNvPr>
          <p:cNvGrpSpPr/>
          <p:nvPr userDrawn="1"/>
        </p:nvGrpSpPr>
        <p:grpSpPr>
          <a:xfrm>
            <a:off x="685074" y="1772815"/>
            <a:ext cx="2401025" cy="4481331"/>
            <a:chOff x="3501573" y="3178068"/>
            <a:chExt cx="1340594" cy="2737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9E42687-3D82-48D5-894C-5D628B9B6D2B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F86B727-08A8-432D-8EE4-60A73190C0C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413466B-E1CD-4F3B-909B-800708C89DA4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0605FEE-B310-4CD1-957F-4C8ECB2D4CFA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02B5F8-0CCE-474E-B649-1DFC27F17E77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853E5B5-7B85-41D5-9030-5B1B725D5576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C99A51D-15EE-4E12-9556-59DF6F0E29DD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CFEB0B9-196D-42E9-8714-F47C30777E26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1FAFF0B-C7CA-411F-A4AC-7D5978D7BCFC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241D01E-90FF-4564-985E-06A7A082F60D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5EAF1D7-527D-4D94-BA5D-1EFD9AA9D02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C2C4341-F0B1-4852-A98B-F15007E38985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06B29B0E-C385-4751-A903-AF91C785A2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6735" y="2430413"/>
            <a:ext cx="2011571" cy="3221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05650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5383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E07476F-99B8-4E97-B4F2-02120BB24B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5301" y="2714626"/>
            <a:ext cx="11201399" cy="3838575"/>
          </a:xfrm>
          <a:custGeom>
            <a:avLst/>
            <a:gdLst>
              <a:gd name="connsiteX0" fmla="*/ 1152121 w 11201399"/>
              <a:gd name="connsiteY0" fmla="*/ 3371850 h 3838575"/>
              <a:gd name="connsiteX1" fmla="*/ 9610724 w 11201399"/>
              <a:gd name="connsiteY1" fmla="*/ 3371850 h 3838575"/>
              <a:gd name="connsiteX2" fmla="*/ 9058677 w 11201399"/>
              <a:gd name="connsiteY2" fmla="*/ 3838575 h 3838575"/>
              <a:gd name="connsiteX3" fmla="*/ 600074 w 11201399"/>
              <a:gd name="connsiteY3" fmla="*/ 3838575 h 3838575"/>
              <a:gd name="connsiteX4" fmla="*/ 2095097 w 11201399"/>
              <a:gd name="connsiteY4" fmla="*/ 2809875 h 3838575"/>
              <a:gd name="connsiteX5" fmla="*/ 10553699 w 11201399"/>
              <a:gd name="connsiteY5" fmla="*/ 2809875 h 3838575"/>
              <a:gd name="connsiteX6" fmla="*/ 10001652 w 11201399"/>
              <a:gd name="connsiteY6" fmla="*/ 3276600 h 3838575"/>
              <a:gd name="connsiteX7" fmla="*/ 1543049 w 11201399"/>
              <a:gd name="connsiteY7" fmla="*/ 3276600 h 3838575"/>
              <a:gd name="connsiteX8" fmla="*/ 1209271 w 11201399"/>
              <a:gd name="connsiteY8" fmla="*/ 2247900 h 3838575"/>
              <a:gd name="connsiteX9" fmla="*/ 9667874 w 11201399"/>
              <a:gd name="connsiteY9" fmla="*/ 2247900 h 3838575"/>
              <a:gd name="connsiteX10" fmla="*/ 9115827 w 11201399"/>
              <a:gd name="connsiteY10" fmla="*/ 2714625 h 3838575"/>
              <a:gd name="connsiteX11" fmla="*/ 657225 w 11201399"/>
              <a:gd name="connsiteY11" fmla="*/ 2714625 h 3838575"/>
              <a:gd name="connsiteX12" fmla="*/ 552047 w 11201399"/>
              <a:gd name="connsiteY12" fmla="*/ 1685925 h 3838575"/>
              <a:gd name="connsiteX13" fmla="*/ 9010649 w 11201399"/>
              <a:gd name="connsiteY13" fmla="*/ 1685925 h 3838575"/>
              <a:gd name="connsiteX14" fmla="*/ 8458602 w 11201399"/>
              <a:gd name="connsiteY14" fmla="*/ 2152650 h 3838575"/>
              <a:gd name="connsiteX15" fmla="*/ 0 w 11201399"/>
              <a:gd name="connsiteY15" fmla="*/ 2152650 h 3838575"/>
              <a:gd name="connsiteX16" fmla="*/ 2742797 w 11201399"/>
              <a:gd name="connsiteY16" fmla="*/ 1123950 h 3838575"/>
              <a:gd name="connsiteX17" fmla="*/ 11201399 w 11201399"/>
              <a:gd name="connsiteY17" fmla="*/ 1123950 h 3838575"/>
              <a:gd name="connsiteX18" fmla="*/ 10649352 w 11201399"/>
              <a:gd name="connsiteY18" fmla="*/ 1590675 h 3838575"/>
              <a:gd name="connsiteX19" fmla="*/ 2190750 w 11201399"/>
              <a:gd name="connsiteY19" fmla="*/ 1590675 h 3838575"/>
              <a:gd name="connsiteX20" fmla="*/ 1418822 w 11201399"/>
              <a:gd name="connsiteY20" fmla="*/ 561975 h 3838575"/>
              <a:gd name="connsiteX21" fmla="*/ 9877424 w 11201399"/>
              <a:gd name="connsiteY21" fmla="*/ 561975 h 3838575"/>
              <a:gd name="connsiteX22" fmla="*/ 9325377 w 11201399"/>
              <a:gd name="connsiteY22" fmla="*/ 1028700 h 3838575"/>
              <a:gd name="connsiteX23" fmla="*/ 866775 w 11201399"/>
              <a:gd name="connsiteY23" fmla="*/ 1028700 h 3838575"/>
              <a:gd name="connsiteX24" fmla="*/ 1161647 w 11201399"/>
              <a:gd name="connsiteY24" fmla="*/ 0 h 3838575"/>
              <a:gd name="connsiteX25" fmla="*/ 9620249 w 11201399"/>
              <a:gd name="connsiteY25" fmla="*/ 0 h 3838575"/>
              <a:gd name="connsiteX26" fmla="*/ 9068202 w 11201399"/>
              <a:gd name="connsiteY26" fmla="*/ 466725 h 3838575"/>
              <a:gd name="connsiteX27" fmla="*/ 609600 w 11201399"/>
              <a:gd name="connsiteY27" fmla="*/ 466725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201399" h="3838575">
                <a:moveTo>
                  <a:pt x="1152121" y="3371850"/>
                </a:moveTo>
                <a:lnTo>
                  <a:pt x="9610724" y="3371850"/>
                </a:lnTo>
                <a:lnTo>
                  <a:pt x="9058677" y="3838575"/>
                </a:lnTo>
                <a:lnTo>
                  <a:pt x="600074" y="3838575"/>
                </a:lnTo>
                <a:close/>
                <a:moveTo>
                  <a:pt x="2095097" y="2809875"/>
                </a:moveTo>
                <a:lnTo>
                  <a:pt x="10553699" y="2809875"/>
                </a:lnTo>
                <a:lnTo>
                  <a:pt x="10001652" y="3276600"/>
                </a:lnTo>
                <a:lnTo>
                  <a:pt x="1543049" y="3276600"/>
                </a:lnTo>
                <a:close/>
                <a:moveTo>
                  <a:pt x="1209271" y="2247900"/>
                </a:moveTo>
                <a:lnTo>
                  <a:pt x="9667874" y="2247900"/>
                </a:lnTo>
                <a:lnTo>
                  <a:pt x="9115827" y="2714625"/>
                </a:lnTo>
                <a:lnTo>
                  <a:pt x="657225" y="2714625"/>
                </a:lnTo>
                <a:close/>
                <a:moveTo>
                  <a:pt x="552047" y="1685925"/>
                </a:moveTo>
                <a:lnTo>
                  <a:pt x="9010649" y="1685925"/>
                </a:lnTo>
                <a:lnTo>
                  <a:pt x="8458602" y="2152650"/>
                </a:lnTo>
                <a:lnTo>
                  <a:pt x="0" y="2152650"/>
                </a:lnTo>
                <a:close/>
                <a:moveTo>
                  <a:pt x="2742797" y="1123950"/>
                </a:moveTo>
                <a:lnTo>
                  <a:pt x="11201399" y="1123950"/>
                </a:lnTo>
                <a:lnTo>
                  <a:pt x="10649352" y="1590675"/>
                </a:lnTo>
                <a:lnTo>
                  <a:pt x="2190750" y="1590675"/>
                </a:lnTo>
                <a:close/>
                <a:moveTo>
                  <a:pt x="1418822" y="561975"/>
                </a:moveTo>
                <a:lnTo>
                  <a:pt x="9877424" y="561975"/>
                </a:lnTo>
                <a:lnTo>
                  <a:pt x="9325377" y="1028700"/>
                </a:lnTo>
                <a:lnTo>
                  <a:pt x="866775" y="1028700"/>
                </a:lnTo>
                <a:close/>
                <a:moveTo>
                  <a:pt x="1161647" y="0"/>
                </a:moveTo>
                <a:lnTo>
                  <a:pt x="9620249" y="0"/>
                </a:lnTo>
                <a:lnTo>
                  <a:pt x="9068202" y="466725"/>
                </a:lnTo>
                <a:lnTo>
                  <a:pt x="609600" y="4667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57601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42980F6D-A868-4A50-9975-6D38EF3EF1D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12852147-F4BC-4002-8D9B-559F42913C6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A8E4311-9832-4868-9218-82FDF254D1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3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93711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16386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11371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4026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236200" y="6260103"/>
            <a:ext cx="1854200" cy="489947"/>
            <a:chOff x="1022350" y="4208463"/>
            <a:chExt cx="10147300" cy="2681287"/>
          </a:xfrm>
          <a:solidFill>
            <a:srgbClr val="FF6565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4385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rapecio 4"/>
          <p:cNvSpPr/>
          <p:nvPr userDrawn="1"/>
        </p:nvSpPr>
        <p:spPr>
          <a:xfrm rot="16200000">
            <a:off x="1163924" y="-1175043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" name="Trapecio 4"/>
          <p:cNvSpPr/>
          <p:nvPr userDrawn="1"/>
        </p:nvSpPr>
        <p:spPr>
          <a:xfrm rot="16200000" flipV="1">
            <a:off x="10291635" y="-1407497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879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Trapecio 4"/>
          <p:cNvSpPr/>
          <p:nvPr userDrawn="1"/>
        </p:nvSpPr>
        <p:spPr>
          <a:xfrm>
            <a:off x="11111371" y="0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03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cio 4"/>
          <p:cNvSpPr/>
          <p:nvPr userDrawn="1"/>
        </p:nvSpPr>
        <p:spPr>
          <a:xfrm flipH="1">
            <a:off x="0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9" name="Grupo 38"/>
          <p:cNvGrpSpPr/>
          <p:nvPr userDrawn="1"/>
        </p:nvGrpSpPr>
        <p:grpSpPr>
          <a:xfrm>
            <a:off x="10236200" y="6260103"/>
            <a:ext cx="1854200" cy="489947"/>
            <a:chOff x="1022350" y="4208463"/>
            <a:chExt cx="10147300" cy="2681287"/>
          </a:xfrm>
          <a:solidFill>
            <a:srgbClr val="595757"/>
          </a:solidFill>
        </p:grpSpPr>
        <p:sp>
          <p:nvSpPr>
            <p:cNvPr id="40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7624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47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7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46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Relationship Id="rId48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98" r:id="rId2"/>
    <p:sldLayoutId id="2147483700" r:id="rId3"/>
    <p:sldLayoutId id="2147483706" r:id="rId4"/>
    <p:sldLayoutId id="2147483708" r:id="rId5"/>
    <p:sldLayoutId id="2147483701" r:id="rId6"/>
    <p:sldLayoutId id="2147483707" r:id="rId7"/>
    <p:sldLayoutId id="2147483704" r:id="rId8"/>
    <p:sldLayoutId id="2147483705" r:id="rId9"/>
    <p:sldLayoutId id="2147483702" r:id="rId10"/>
    <p:sldLayoutId id="2147483703" r:id="rId11"/>
    <p:sldLayoutId id="2147483709" r:id="rId12"/>
    <p:sldLayoutId id="2147483657" r:id="rId13"/>
    <p:sldLayoutId id="2147483668" r:id="rId14"/>
    <p:sldLayoutId id="2147483691" r:id="rId15"/>
    <p:sldLayoutId id="2147483688" r:id="rId16"/>
    <p:sldLayoutId id="2147483684" r:id="rId17"/>
    <p:sldLayoutId id="2147483693" r:id="rId18"/>
    <p:sldLayoutId id="2147483685" r:id="rId19"/>
    <p:sldLayoutId id="2147483686" r:id="rId20"/>
    <p:sldLayoutId id="2147483687" r:id="rId21"/>
    <p:sldLayoutId id="2147483697" r:id="rId22"/>
    <p:sldLayoutId id="2147483696" r:id="rId23"/>
    <p:sldLayoutId id="2147483695" r:id="rId24"/>
    <p:sldLayoutId id="2147483694" r:id="rId25"/>
    <p:sldLayoutId id="2147483690" r:id="rId26"/>
    <p:sldLayoutId id="2147483689" r:id="rId27"/>
    <p:sldLayoutId id="2147483692" r:id="rId28"/>
    <p:sldLayoutId id="2147483669" r:id="rId29"/>
    <p:sldLayoutId id="2147483670" r:id="rId30"/>
    <p:sldLayoutId id="2147483671" r:id="rId31"/>
    <p:sldLayoutId id="2147483672" r:id="rId32"/>
    <p:sldLayoutId id="2147483673" r:id="rId33"/>
    <p:sldLayoutId id="2147483674" r:id="rId34"/>
    <p:sldLayoutId id="2147483675" r:id="rId35"/>
    <p:sldLayoutId id="2147483676" r:id="rId36"/>
    <p:sldLayoutId id="2147483678" r:id="rId37"/>
    <p:sldLayoutId id="2147483679" r:id="rId38"/>
    <p:sldLayoutId id="2147483680" r:id="rId39"/>
    <p:sldLayoutId id="2147483681" r:id="rId40"/>
    <p:sldLayoutId id="2147483665" r:id="rId41"/>
    <p:sldLayoutId id="2147483677" r:id="rId42"/>
    <p:sldLayoutId id="2147483682" r:id="rId43"/>
    <p:sldLayoutId id="2147483660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emf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305683" y="3247586"/>
            <a:ext cx="539547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0" dirty="0">
                <a:solidFill>
                  <a:srgbClr val="595757"/>
                </a:solidFill>
                <a:latin typeface="+mj-lt"/>
              </a:rPr>
              <a:t>Free </a:t>
            </a:r>
            <a:r>
              <a:rPr lang="en-US" sz="4400" dirty="0" smtClean="0">
                <a:solidFill>
                  <a:srgbClr val="595757"/>
                </a:solidFill>
                <a:latin typeface="+mj-lt"/>
              </a:rPr>
              <a:t>Templates</a:t>
            </a:r>
            <a:endParaRPr lang="ko-KR" altLang="en-US" sz="4400" dirty="0">
              <a:solidFill>
                <a:srgbClr val="595757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305748" y="3998656"/>
            <a:ext cx="539540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sz="2000" dirty="0">
                <a:solidFill>
                  <a:srgbClr val="595757"/>
                </a:solidFill>
                <a:effectLst/>
                <a:latin typeface="+mn-lt"/>
              </a:rPr>
              <a:t>Insert the Sub Title of Your Presentation</a:t>
            </a:r>
            <a:endParaRPr lang="ko-KR" altLang="en-US" sz="2000" dirty="0">
              <a:solidFill>
                <a:srgbClr val="595757"/>
              </a:solidFill>
              <a:effectLst/>
              <a:latin typeface="+mn-lt"/>
            </a:endParaRP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1144689" y="1588026"/>
            <a:ext cx="987656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9600" dirty="0">
                <a:solidFill>
                  <a:srgbClr val="FF6565"/>
                </a:solidFill>
                <a:latin typeface="+mj-lt"/>
              </a:rPr>
              <a:t>CARGO TRUCK</a:t>
            </a:r>
            <a:endParaRPr lang="ko-KR" altLang="en-US" sz="9600" dirty="0">
              <a:solidFill>
                <a:srgbClr val="FF6565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2" name="Grupo 41"/>
          <p:cNvGrpSpPr/>
          <p:nvPr/>
        </p:nvGrpSpPr>
        <p:grpSpPr>
          <a:xfrm>
            <a:off x="0" y="3643313"/>
            <a:ext cx="12165946" cy="3214687"/>
            <a:chOff x="1022350" y="4208463"/>
            <a:chExt cx="10147300" cy="2681287"/>
          </a:xfrm>
          <a:solidFill>
            <a:schemeClr val="bg2">
              <a:lumMod val="50000"/>
            </a:schemeClr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C9643CF-44E3-4D84-AC99-AE0706F509B8}"/>
              </a:ext>
            </a:extLst>
          </p:cNvPr>
          <p:cNvSpPr txBox="1"/>
          <p:nvPr/>
        </p:nvSpPr>
        <p:spPr>
          <a:xfrm>
            <a:off x="765862" y="180046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B259230-9D30-4DD1-85EE-404F565C9A34}"/>
              </a:ext>
            </a:extLst>
          </p:cNvPr>
          <p:cNvGrpSpPr/>
          <p:nvPr/>
        </p:nvGrpSpPr>
        <p:grpSpPr>
          <a:xfrm>
            <a:off x="1460328" y="1869016"/>
            <a:ext cx="3434878" cy="693904"/>
            <a:chOff x="4355975" y="1331342"/>
            <a:chExt cx="3012728" cy="69390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E5042C5-83D2-4D08-901A-11CB61390FB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8BBD4B7-3192-429E-8AA9-E411374ACACA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BB137019-BD15-4D2D-92B2-290DD5A8F4D8}"/>
              </a:ext>
            </a:extLst>
          </p:cNvPr>
          <p:cNvSpPr/>
          <p:nvPr/>
        </p:nvSpPr>
        <p:spPr>
          <a:xfrm>
            <a:off x="1298198" y="194595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FE7C841-D37B-4AE6-9592-B4E64F853703}"/>
              </a:ext>
            </a:extLst>
          </p:cNvPr>
          <p:cNvSpPr txBox="1"/>
          <p:nvPr/>
        </p:nvSpPr>
        <p:spPr>
          <a:xfrm>
            <a:off x="765862" y="295879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8F561D3-B120-48B2-944F-1387DF500F16}"/>
              </a:ext>
            </a:extLst>
          </p:cNvPr>
          <p:cNvGrpSpPr/>
          <p:nvPr/>
        </p:nvGrpSpPr>
        <p:grpSpPr>
          <a:xfrm>
            <a:off x="1460328" y="3027340"/>
            <a:ext cx="3434878" cy="693904"/>
            <a:chOff x="4355975" y="1331342"/>
            <a:chExt cx="3012728" cy="69390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EC3CB39-68C3-4A04-A156-D8DA3CCA34A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D7E1446-869F-48A2-BD9E-15D4090A523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1E53E6DC-7CEE-4048-8F10-A6EFC7032096}"/>
              </a:ext>
            </a:extLst>
          </p:cNvPr>
          <p:cNvSpPr/>
          <p:nvPr/>
        </p:nvSpPr>
        <p:spPr>
          <a:xfrm>
            <a:off x="1298198" y="3104283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01079C-4BCD-4F52-8E6F-541E516C824D}"/>
              </a:ext>
            </a:extLst>
          </p:cNvPr>
          <p:cNvSpPr txBox="1"/>
          <p:nvPr/>
        </p:nvSpPr>
        <p:spPr>
          <a:xfrm>
            <a:off x="765862" y="411711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EAB1F10-2FB2-4A86-9539-EA1185F4321D}"/>
              </a:ext>
            </a:extLst>
          </p:cNvPr>
          <p:cNvGrpSpPr/>
          <p:nvPr/>
        </p:nvGrpSpPr>
        <p:grpSpPr>
          <a:xfrm>
            <a:off x="1460328" y="4201053"/>
            <a:ext cx="3434878" cy="678515"/>
            <a:chOff x="4355975" y="1346731"/>
            <a:chExt cx="3012728" cy="67851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520185F-9735-4F4F-98E0-C52B119054FD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CB96F63-66A1-4392-B880-EF881E6C506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ADFE58C7-5676-46D4-8FF6-35B5923877C6}"/>
              </a:ext>
            </a:extLst>
          </p:cNvPr>
          <p:cNvSpPr/>
          <p:nvPr/>
        </p:nvSpPr>
        <p:spPr>
          <a:xfrm>
            <a:off x="1298198" y="426260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6F873D-2F88-486A-BEE4-9ABC5D1BD4DC}"/>
              </a:ext>
            </a:extLst>
          </p:cNvPr>
          <p:cNvSpPr txBox="1"/>
          <p:nvPr/>
        </p:nvSpPr>
        <p:spPr>
          <a:xfrm>
            <a:off x="765862" y="527543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95F2169-FB54-4D74-92BF-3DA63C75626E}"/>
              </a:ext>
            </a:extLst>
          </p:cNvPr>
          <p:cNvGrpSpPr/>
          <p:nvPr/>
        </p:nvGrpSpPr>
        <p:grpSpPr>
          <a:xfrm>
            <a:off x="1460328" y="5343986"/>
            <a:ext cx="3434878" cy="693904"/>
            <a:chOff x="4355975" y="1331342"/>
            <a:chExt cx="3012728" cy="69390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4E7AED5-3CF4-4130-8C04-B4DD9D391CF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66E3376-E74A-409B-8C21-93CC29572CBF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C37488C8-627D-4185-9420-5C4542F14D19}"/>
              </a:ext>
            </a:extLst>
          </p:cNvPr>
          <p:cNvSpPr/>
          <p:nvPr/>
        </p:nvSpPr>
        <p:spPr>
          <a:xfrm>
            <a:off x="1298198" y="542092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E4BEDFA-CE97-43FE-8B35-257A3EE60E7B}"/>
              </a:ext>
            </a:extLst>
          </p:cNvPr>
          <p:cNvSpPr txBox="1"/>
          <p:nvPr/>
        </p:nvSpPr>
        <p:spPr>
          <a:xfrm>
            <a:off x="8077374" y="591742"/>
            <a:ext cx="3734772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 smtClean="0">
                <a:solidFill>
                  <a:srgbClr val="FF6565"/>
                </a:solidFill>
                <a:cs typeface="Arial" pitchFamily="34" charset="0"/>
              </a:rPr>
              <a:t>THEME PPT</a:t>
            </a:r>
            <a:r>
              <a:rPr lang="en-GB" altLang="ko-KR" sz="3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Clean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cs typeface="Arial" pitchFamily="34" charset="0"/>
              </a:rPr>
              <a:t>Text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rgbClr val="FF6565"/>
                </a:solidFill>
                <a:cs typeface="Arial" pitchFamily="34" charset="0"/>
              </a:rPr>
              <a:t>Slide</a:t>
            </a:r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for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your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600" dirty="0">
                <a:solidFill>
                  <a:srgbClr val="595757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rgbClr val="595757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384" y="3145046"/>
            <a:ext cx="5929549" cy="331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1435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Infographic Style</a:t>
            </a:r>
          </a:p>
        </p:txBody>
      </p:sp>
      <p:grpSp>
        <p:nvGrpSpPr>
          <p:cNvPr id="38" name="그룹 15">
            <a:extLst>
              <a:ext uri="{FF2B5EF4-FFF2-40B4-BE49-F238E27FC236}">
                <a16:creationId xmlns:a16="http://schemas.microsoft.com/office/drawing/2014/main" id="{8FEB4C1F-B771-46CC-A291-F7815B8B9B99}"/>
              </a:ext>
            </a:extLst>
          </p:cNvPr>
          <p:cNvGrpSpPr/>
          <p:nvPr/>
        </p:nvGrpSpPr>
        <p:grpSpPr>
          <a:xfrm>
            <a:off x="844376" y="1729032"/>
            <a:ext cx="5420370" cy="839461"/>
            <a:chOff x="467544" y="1934588"/>
            <a:chExt cx="4248200" cy="839461"/>
          </a:xfrm>
        </p:grpSpPr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20668BA7-4575-4B1A-9089-8D2C2D5E13B9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rgbClr val="595757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12696CFB-8F51-4E5D-A845-5512504FC93F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595757"/>
                  </a:solidFill>
                </a:rPr>
                <a:t>1. Contents Here A</a:t>
              </a:r>
              <a:endParaRPr lang="ko-KR" altLang="en-US" sz="2000" b="1" dirty="0">
                <a:solidFill>
                  <a:srgbClr val="595757"/>
                </a:solidFill>
              </a:endParaRPr>
            </a:p>
          </p:txBody>
        </p:sp>
      </p:grpSp>
      <p:grpSp>
        <p:nvGrpSpPr>
          <p:cNvPr id="41" name="그룹 18">
            <a:extLst>
              <a:ext uri="{FF2B5EF4-FFF2-40B4-BE49-F238E27FC236}">
                <a16:creationId xmlns:a16="http://schemas.microsoft.com/office/drawing/2014/main" id="{FD11AF29-722F-4A4E-B94D-B0DEB1257E5B}"/>
              </a:ext>
            </a:extLst>
          </p:cNvPr>
          <p:cNvGrpSpPr/>
          <p:nvPr/>
        </p:nvGrpSpPr>
        <p:grpSpPr>
          <a:xfrm>
            <a:off x="844376" y="2697539"/>
            <a:ext cx="5420370" cy="839461"/>
            <a:chOff x="467544" y="2816016"/>
            <a:chExt cx="4248200" cy="839461"/>
          </a:xfrm>
        </p:grpSpPr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B317C1AE-D8F9-4D62-B6DE-C8B9228A2E4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rgbClr val="595757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BFF3D541-5BCE-4317-842C-C4091674BA4A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595757"/>
                  </a:solidFill>
                </a:rPr>
                <a:t>2. Contents Here B</a:t>
              </a:r>
              <a:endParaRPr lang="ko-KR" altLang="en-US" sz="2000" b="1" dirty="0">
                <a:solidFill>
                  <a:srgbClr val="595757"/>
                </a:solidFill>
              </a:endParaRPr>
            </a:p>
          </p:txBody>
        </p:sp>
      </p:grpSp>
      <p:grpSp>
        <p:nvGrpSpPr>
          <p:cNvPr id="44" name="그룹 21">
            <a:extLst>
              <a:ext uri="{FF2B5EF4-FFF2-40B4-BE49-F238E27FC236}">
                <a16:creationId xmlns:a16="http://schemas.microsoft.com/office/drawing/2014/main" id="{ECE87088-27F4-41A8-B496-C94F23476F9D}"/>
              </a:ext>
            </a:extLst>
          </p:cNvPr>
          <p:cNvGrpSpPr/>
          <p:nvPr/>
        </p:nvGrpSpPr>
        <p:grpSpPr>
          <a:xfrm>
            <a:off x="844376" y="3666046"/>
            <a:ext cx="5420370" cy="839461"/>
            <a:chOff x="467544" y="3697444"/>
            <a:chExt cx="4248200" cy="839461"/>
          </a:xfrm>
        </p:grpSpPr>
        <p:sp>
          <p:nvSpPr>
            <p:cNvPr id="45" name="Rectangle 29">
              <a:extLst>
                <a:ext uri="{FF2B5EF4-FFF2-40B4-BE49-F238E27FC236}">
                  <a16:creationId xmlns:a16="http://schemas.microsoft.com/office/drawing/2014/main" id="{AF44F9FE-DAA1-4EB5-BB5B-DAAF7FD22CAD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rgbClr val="595757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6" name="Rectangle 30">
              <a:extLst>
                <a:ext uri="{FF2B5EF4-FFF2-40B4-BE49-F238E27FC236}">
                  <a16:creationId xmlns:a16="http://schemas.microsoft.com/office/drawing/2014/main" id="{A827031E-8587-44EF-8D38-784A4B750579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595757"/>
                  </a:solidFill>
                </a:rPr>
                <a:t>3. Contents Here C</a:t>
              </a:r>
              <a:endParaRPr lang="ko-KR" altLang="en-US" sz="2000" b="1" dirty="0">
                <a:solidFill>
                  <a:srgbClr val="595757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F80EECB-8A4A-4BC2-8C7B-D085589AAA54}"/>
              </a:ext>
            </a:extLst>
          </p:cNvPr>
          <p:cNvSpPr txBox="1"/>
          <p:nvPr/>
        </p:nvSpPr>
        <p:spPr>
          <a:xfrm>
            <a:off x="839708" y="5004858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595757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E009A0F-C35F-4D8B-B774-3C6EFBE511CC}"/>
              </a:ext>
            </a:extLst>
          </p:cNvPr>
          <p:cNvSpPr txBox="1"/>
          <p:nvPr/>
        </p:nvSpPr>
        <p:spPr>
          <a:xfrm>
            <a:off x="839708" y="4688179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595757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595757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480" y="2827033"/>
            <a:ext cx="4260454" cy="372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2425" y="289473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6565"/>
                </a:solidFill>
              </a:rPr>
              <a:t>Infographic Style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52476EF-A415-494C-8C85-187CAAF2FB29}"/>
              </a:ext>
            </a:extLst>
          </p:cNvPr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6D338A-6BBD-4D9C-80E6-C3BE60EAC7A1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FF656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D3C9B2-1EB5-4FF8-A0A1-8036066A227E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FF6565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404D00-2932-4C0D-BE81-7CC6ABDDF668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FF6565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20E21-2351-413C-B892-F480C665B89D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A1C1CA-1E1A-41BF-834A-4FF306C1F0E8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2D82D7-9739-4FEF-8503-AE11EFC72347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059772-1DDE-4C20-8821-9DADCE69F226}"/>
              </a:ext>
            </a:extLst>
          </p:cNvPr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6249EF-7A3C-4739-B0C0-875035A65190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FF656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3E21B2-92DE-44DD-9ED0-443A490C569C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FF6565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5B020C-1043-4CE8-8035-42AAD1BDE434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rgbClr val="FF6565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064F95-46CE-49AF-8199-DC38A0C3D6CA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D00B42-03BA-45E4-ADE2-E0738863B03F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DF0ADF-2E90-4F7F-9C39-F7F56C53DDD4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861C87-81AE-4C8E-8377-3E01E2F015F8}"/>
              </a:ext>
            </a:extLst>
          </p:cNvPr>
          <p:cNvGrpSpPr/>
          <p:nvPr/>
        </p:nvGrpSpPr>
        <p:grpSpPr>
          <a:xfrm>
            <a:off x="621985" y="5793657"/>
            <a:ext cx="3933092" cy="793957"/>
            <a:chOff x="1985513" y="4307149"/>
            <a:chExt cx="2380861" cy="79395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5C4D812-2431-4E2F-B548-5C05DA26656C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DBC3F2-E9FB-4200-93CB-9DA4164A188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FF6565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85A14CF-6D71-4FEC-A000-5D5FEBF98C32}"/>
              </a:ext>
            </a:extLst>
          </p:cNvPr>
          <p:cNvGrpSpPr/>
          <p:nvPr/>
        </p:nvGrpSpPr>
        <p:grpSpPr>
          <a:xfrm>
            <a:off x="7636923" y="5793657"/>
            <a:ext cx="3933092" cy="793957"/>
            <a:chOff x="1985513" y="4307149"/>
            <a:chExt cx="2380861" cy="79395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832811-AE94-413A-8FFB-C45693A9A179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5A4D4B-9E52-4462-AAAA-6A2ADF427C5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FF6565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4813300" y="1676400"/>
            <a:ext cx="2160588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79" name="Grupo 78"/>
          <p:cNvGrpSpPr/>
          <p:nvPr/>
        </p:nvGrpSpPr>
        <p:grpSpPr>
          <a:xfrm>
            <a:off x="4604027" y="1055245"/>
            <a:ext cx="2786418" cy="5301536"/>
            <a:chOff x="4802187" y="1673225"/>
            <a:chExt cx="2168526" cy="4125913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802187" y="4373563"/>
              <a:ext cx="2036763" cy="1425575"/>
            </a:xfrm>
            <a:custGeom>
              <a:avLst/>
              <a:gdLst>
                <a:gd name="T0" fmla="*/ 480 w 540"/>
                <a:gd name="T1" fmla="*/ 312 h 379"/>
                <a:gd name="T2" fmla="*/ 485 w 540"/>
                <a:gd name="T3" fmla="*/ 307 h 379"/>
                <a:gd name="T4" fmla="*/ 484 w 540"/>
                <a:gd name="T5" fmla="*/ 261 h 379"/>
                <a:gd name="T6" fmla="*/ 511 w 540"/>
                <a:gd name="T7" fmla="*/ 285 h 379"/>
                <a:gd name="T8" fmla="*/ 537 w 540"/>
                <a:gd name="T9" fmla="*/ 331 h 379"/>
                <a:gd name="T10" fmla="*/ 531 w 540"/>
                <a:gd name="T11" fmla="*/ 361 h 379"/>
                <a:gd name="T12" fmla="*/ 529 w 540"/>
                <a:gd name="T13" fmla="*/ 362 h 379"/>
                <a:gd name="T14" fmla="*/ 524 w 540"/>
                <a:gd name="T15" fmla="*/ 369 h 379"/>
                <a:gd name="T16" fmla="*/ 519 w 540"/>
                <a:gd name="T17" fmla="*/ 366 h 379"/>
                <a:gd name="T18" fmla="*/ 494 w 540"/>
                <a:gd name="T19" fmla="*/ 371 h 379"/>
                <a:gd name="T20" fmla="*/ 486 w 540"/>
                <a:gd name="T21" fmla="*/ 372 h 379"/>
                <a:gd name="T22" fmla="*/ 474 w 540"/>
                <a:gd name="T23" fmla="*/ 373 h 379"/>
                <a:gd name="T24" fmla="*/ 464 w 540"/>
                <a:gd name="T25" fmla="*/ 373 h 379"/>
                <a:gd name="T26" fmla="*/ 459 w 540"/>
                <a:gd name="T27" fmla="*/ 373 h 379"/>
                <a:gd name="T28" fmla="*/ 453 w 540"/>
                <a:gd name="T29" fmla="*/ 379 h 379"/>
                <a:gd name="T30" fmla="*/ 447 w 540"/>
                <a:gd name="T31" fmla="*/ 374 h 379"/>
                <a:gd name="T32" fmla="*/ 235 w 540"/>
                <a:gd name="T33" fmla="*/ 375 h 379"/>
                <a:gd name="T34" fmla="*/ 166 w 540"/>
                <a:gd name="T35" fmla="*/ 375 h 379"/>
                <a:gd name="T36" fmla="*/ 121 w 540"/>
                <a:gd name="T37" fmla="*/ 375 h 379"/>
                <a:gd name="T38" fmla="*/ 110 w 540"/>
                <a:gd name="T39" fmla="*/ 374 h 379"/>
                <a:gd name="T40" fmla="*/ 107 w 540"/>
                <a:gd name="T41" fmla="*/ 375 h 379"/>
                <a:gd name="T42" fmla="*/ 105 w 540"/>
                <a:gd name="T43" fmla="*/ 376 h 379"/>
                <a:gd name="T44" fmla="*/ 86 w 540"/>
                <a:gd name="T45" fmla="*/ 373 h 379"/>
                <a:gd name="T46" fmla="*/ 28 w 540"/>
                <a:gd name="T47" fmla="*/ 365 h 379"/>
                <a:gd name="T48" fmla="*/ 7 w 540"/>
                <a:gd name="T49" fmla="*/ 355 h 379"/>
                <a:gd name="T50" fmla="*/ 3 w 540"/>
                <a:gd name="T51" fmla="*/ 335 h 379"/>
                <a:gd name="T52" fmla="*/ 32 w 540"/>
                <a:gd name="T53" fmla="*/ 276 h 379"/>
                <a:gd name="T54" fmla="*/ 38 w 540"/>
                <a:gd name="T55" fmla="*/ 260 h 379"/>
                <a:gd name="T56" fmla="*/ 38 w 540"/>
                <a:gd name="T57" fmla="*/ 6 h 379"/>
                <a:gd name="T58" fmla="*/ 39 w 540"/>
                <a:gd name="T59" fmla="*/ 0 h 379"/>
                <a:gd name="T60" fmla="*/ 39 w 540"/>
                <a:gd name="T61" fmla="*/ 7 h 379"/>
                <a:gd name="T62" fmla="*/ 39 w 540"/>
                <a:gd name="T63" fmla="*/ 308 h 379"/>
                <a:gd name="T64" fmla="*/ 46 w 540"/>
                <a:gd name="T65" fmla="*/ 315 h 379"/>
                <a:gd name="T66" fmla="*/ 149 w 540"/>
                <a:gd name="T67" fmla="*/ 315 h 379"/>
                <a:gd name="T68" fmla="*/ 320 w 540"/>
                <a:gd name="T69" fmla="*/ 315 h 379"/>
                <a:gd name="T70" fmla="*/ 325 w 540"/>
                <a:gd name="T71" fmla="*/ 316 h 379"/>
                <a:gd name="T72" fmla="*/ 317 w 540"/>
                <a:gd name="T73" fmla="*/ 323 h 379"/>
                <a:gd name="T74" fmla="*/ 306 w 540"/>
                <a:gd name="T75" fmla="*/ 336 h 379"/>
                <a:gd name="T76" fmla="*/ 312 w 540"/>
                <a:gd name="T77" fmla="*/ 344 h 379"/>
                <a:gd name="T78" fmla="*/ 343 w 540"/>
                <a:gd name="T79" fmla="*/ 331 h 379"/>
                <a:gd name="T80" fmla="*/ 349 w 540"/>
                <a:gd name="T81" fmla="*/ 327 h 379"/>
                <a:gd name="T82" fmla="*/ 358 w 540"/>
                <a:gd name="T83" fmla="*/ 327 h 379"/>
                <a:gd name="T84" fmla="*/ 365 w 540"/>
                <a:gd name="T85" fmla="*/ 329 h 379"/>
                <a:gd name="T86" fmla="*/ 369 w 540"/>
                <a:gd name="T87" fmla="*/ 328 h 379"/>
                <a:gd name="T88" fmla="*/ 378 w 540"/>
                <a:gd name="T89" fmla="*/ 319 h 379"/>
                <a:gd name="T90" fmla="*/ 381 w 540"/>
                <a:gd name="T91" fmla="*/ 314 h 379"/>
                <a:gd name="T92" fmla="*/ 388 w 540"/>
                <a:gd name="T93" fmla="*/ 313 h 379"/>
                <a:gd name="T94" fmla="*/ 446 w 540"/>
                <a:gd name="T95" fmla="*/ 313 h 379"/>
                <a:gd name="T96" fmla="*/ 451 w 540"/>
                <a:gd name="T97" fmla="*/ 316 h 379"/>
                <a:gd name="T98" fmla="*/ 454 w 540"/>
                <a:gd name="T99" fmla="*/ 329 h 379"/>
                <a:gd name="T100" fmla="*/ 457 w 540"/>
                <a:gd name="T101" fmla="*/ 333 h 379"/>
                <a:gd name="T102" fmla="*/ 462 w 540"/>
                <a:gd name="T103" fmla="*/ 337 h 379"/>
                <a:gd name="T104" fmla="*/ 469 w 540"/>
                <a:gd name="T105" fmla="*/ 349 h 379"/>
                <a:gd name="T106" fmla="*/ 494 w 540"/>
                <a:gd name="T107" fmla="*/ 361 h 379"/>
                <a:gd name="T108" fmla="*/ 500 w 540"/>
                <a:gd name="T109" fmla="*/ 354 h 379"/>
                <a:gd name="T110" fmla="*/ 493 w 540"/>
                <a:gd name="T111" fmla="*/ 336 h 379"/>
                <a:gd name="T112" fmla="*/ 488 w 540"/>
                <a:gd name="T113" fmla="*/ 329 h 379"/>
                <a:gd name="T114" fmla="*/ 480 w 540"/>
                <a:gd name="T115" fmla="*/ 316 h 379"/>
                <a:gd name="T116" fmla="*/ 480 w 540"/>
                <a:gd name="T117" fmla="*/ 312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40" h="379">
                  <a:moveTo>
                    <a:pt x="480" y="312"/>
                  </a:moveTo>
                  <a:cubicBezTo>
                    <a:pt x="484" y="312"/>
                    <a:pt x="485" y="311"/>
                    <a:pt x="485" y="307"/>
                  </a:cubicBezTo>
                  <a:cubicBezTo>
                    <a:pt x="485" y="292"/>
                    <a:pt x="484" y="277"/>
                    <a:pt x="484" y="261"/>
                  </a:cubicBezTo>
                  <a:cubicBezTo>
                    <a:pt x="494" y="268"/>
                    <a:pt x="503" y="276"/>
                    <a:pt x="511" y="285"/>
                  </a:cubicBezTo>
                  <a:cubicBezTo>
                    <a:pt x="523" y="298"/>
                    <a:pt x="534" y="313"/>
                    <a:pt x="537" y="331"/>
                  </a:cubicBezTo>
                  <a:cubicBezTo>
                    <a:pt x="538" y="342"/>
                    <a:pt x="540" y="352"/>
                    <a:pt x="531" y="361"/>
                  </a:cubicBezTo>
                  <a:cubicBezTo>
                    <a:pt x="530" y="361"/>
                    <a:pt x="530" y="362"/>
                    <a:pt x="529" y="362"/>
                  </a:cubicBezTo>
                  <a:cubicBezTo>
                    <a:pt x="525" y="363"/>
                    <a:pt x="524" y="365"/>
                    <a:pt x="524" y="369"/>
                  </a:cubicBezTo>
                  <a:cubicBezTo>
                    <a:pt x="523" y="365"/>
                    <a:pt x="521" y="366"/>
                    <a:pt x="519" y="366"/>
                  </a:cubicBezTo>
                  <a:cubicBezTo>
                    <a:pt x="511" y="369"/>
                    <a:pt x="502" y="370"/>
                    <a:pt x="494" y="371"/>
                  </a:cubicBezTo>
                  <a:cubicBezTo>
                    <a:pt x="491" y="372"/>
                    <a:pt x="488" y="372"/>
                    <a:pt x="486" y="372"/>
                  </a:cubicBezTo>
                  <a:cubicBezTo>
                    <a:pt x="482" y="372"/>
                    <a:pt x="478" y="372"/>
                    <a:pt x="474" y="373"/>
                  </a:cubicBezTo>
                  <a:cubicBezTo>
                    <a:pt x="471" y="373"/>
                    <a:pt x="467" y="373"/>
                    <a:pt x="464" y="373"/>
                  </a:cubicBezTo>
                  <a:cubicBezTo>
                    <a:pt x="462" y="373"/>
                    <a:pt x="460" y="373"/>
                    <a:pt x="459" y="373"/>
                  </a:cubicBezTo>
                  <a:cubicBezTo>
                    <a:pt x="455" y="373"/>
                    <a:pt x="453" y="374"/>
                    <a:pt x="453" y="379"/>
                  </a:cubicBezTo>
                  <a:cubicBezTo>
                    <a:pt x="453" y="375"/>
                    <a:pt x="451" y="374"/>
                    <a:pt x="447" y="374"/>
                  </a:cubicBezTo>
                  <a:cubicBezTo>
                    <a:pt x="376" y="376"/>
                    <a:pt x="305" y="374"/>
                    <a:pt x="235" y="375"/>
                  </a:cubicBezTo>
                  <a:cubicBezTo>
                    <a:pt x="212" y="375"/>
                    <a:pt x="189" y="376"/>
                    <a:pt x="166" y="375"/>
                  </a:cubicBezTo>
                  <a:cubicBezTo>
                    <a:pt x="151" y="375"/>
                    <a:pt x="136" y="375"/>
                    <a:pt x="121" y="375"/>
                  </a:cubicBezTo>
                  <a:cubicBezTo>
                    <a:pt x="117" y="375"/>
                    <a:pt x="114" y="376"/>
                    <a:pt x="110" y="374"/>
                  </a:cubicBezTo>
                  <a:cubicBezTo>
                    <a:pt x="109" y="373"/>
                    <a:pt x="108" y="373"/>
                    <a:pt x="107" y="375"/>
                  </a:cubicBezTo>
                  <a:cubicBezTo>
                    <a:pt x="107" y="375"/>
                    <a:pt x="107" y="376"/>
                    <a:pt x="105" y="376"/>
                  </a:cubicBezTo>
                  <a:cubicBezTo>
                    <a:pt x="100" y="372"/>
                    <a:pt x="93" y="373"/>
                    <a:pt x="86" y="373"/>
                  </a:cubicBezTo>
                  <a:cubicBezTo>
                    <a:pt x="67" y="372"/>
                    <a:pt x="47" y="369"/>
                    <a:pt x="28" y="365"/>
                  </a:cubicBezTo>
                  <a:cubicBezTo>
                    <a:pt x="20" y="363"/>
                    <a:pt x="13" y="360"/>
                    <a:pt x="7" y="355"/>
                  </a:cubicBezTo>
                  <a:cubicBezTo>
                    <a:pt x="0" y="349"/>
                    <a:pt x="1" y="342"/>
                    <a:pt x="3" y="335"/>
                  </a:cubicBezTo>
                  <a:cubicBezTo>
                    <a:pt x="6" y="312"/>
                    <a:pt x="16" y="292"/>
                    <a:pt x="32" y="276"/>
                  </a:cubicBezTo>
                  <a:cubicBezTo>
                    <a:pt x="36" y="271"/>
                    <a:pt x="38" y="267"/>
                    <a:pt x="38" y="260"/>
                  </a:cubicBezTo>
                  <a:cubicBezTo>
                    <a:pt x="38" y="176"/>
                    <a:pt x="38" y="91"/>
                    <a:pt x="38" y="6"/>
                  </a:cubicBezTo>
                  <a:cubicBezTo>
                    <a:pt x="38" y="4"/>
                    <a:pt x="37" y="2"/>
                    <a:pt x="39" y="0"/>
                  </a:cubicBezTo>
                  <a:cubicBezTo>
                    <a:pt x="39" y="3"/>
                    <a:pt x="39" y="5"/>
                    <a:pt x="39" y="7"/>
                  </a:cubicBezTo>
                  <a:cubicBezTo>
                    <a:pt x="39" y="107"/>
                    <a:pt x="39" y="207"/>
                    <a:pt x="39" y="308"/>
                  </a:cubicBezTo>
                  <a:cubicBezTo>
                    <a:pt x="39" y="314"/>
                    <a:pt x="40" y="315"/>
                    <a:pt x="46" y="315"/>
                  </a:cubicBezTo>
                  <a:cubicBezTo>
                    <a:pt x="80" y="315"/>
                    <a:pt x="114" y="315"/>
                    <a:pt x="149" y="315"/>
                  </a:cubicBezTo>
                  <a:cubicBezTo>
                    <a:pt x="206" y="315"/>
                    <a:pt x="263" y="315"/>
                    <a:pt x="320" y="315"/>
                  </a:cubicBezTo>
                  <a:cubicBezTo>
                    <a:pt x="322" y="315"/>
                    <a:pt x="323" y="314"/>
                    <a:pt x="325" y="316"/>
                  </a:cubicBezTo>
                  <a:cubicBezTo>
                    <a:pt x="323" y="319"/>
                    <a:pt x="320" y="320"/>
                    <a:pt x="317" y="323"/>
                  </a:cubicBezTo>
                  <a:cubicBezTo>
                    <a:pt x="313" y="327"/>
                    <a:pt x="309" y="331"/>
                    <a:pt x="306" y="336"/>
                  </a:cubicBezTo>
                  <a:cubicBezTo>
                    <a:pt x="304" y="341"/>
                    <a:pt x="306" y="345"/>
                    <a:pt x="312" y="344"/>
                  </a:cubicBezTo>
                  <a:cubicBezTo>
                    <a:pt x="323" y="341"/>
                    <a:pt x="334" y="338"/>
                    <a:pt x="343" y="331"/>
                  </a:cubicBezTo>
                  <a:cubicBezTo>
                    <a:pt x="345" y="330"/>
                    <a:pt x="347" y="329"/>
                    <a:pt x="349" y="327"/>
                  </a:cubicBezTo>
                  <a:cubicBezTo>
                    <a:pt x="352" y="325"/>
                    <a:pt x="355" y="324"/>
                    <a:pt x="358" y="327"/>
                  </a:cubicBezTo>
                  <a:cubicBezTo>
                    <a:pt x="360" y="329"/>
                    <a:pt x="363" y="330"/>
                    <a:pt x="365" y="329"/>
                  </a:cubicBezTo>
                  <a:cubicBezTo>
                    <a:pt x="366" y="328"/>
                    <a:pt x="367" y="328"/>
                    <a:pt x="369" y="328"/>
                  </a:cubicBezTo>
                  <a:cubicBezTo>
                    <a:pt x="375" y="328"/>
                    <a:pt x="378" y="325"/>
                    <a:pt x="378" y="319"/>
                  </a:cubicBezTo>
                  <a:cubicBezTo>
                    <a:pt x="378" y="317"/>
                    <a:pt x="379" y="315"/>
                    <a:pt x="381" y="314"/>
                  </a:cubicBezTo>
                  <a:cubicBezTo>
                    <a:pt x="383" y="313"/>
                    <a:pt x="386" y="313"/>
                    <a:pt x="388" y="313"/>
                  </a:cubicBezTo>
                  <a:cubicBezTo>
                    <a:pt x="407" y="313"/>
                    <a:pt x="427" y="313"/>
                    <a:pt x="446" y="313"/>
                  </a:cubicBezTo>
                  <a:cubicBezTo>
                    <a:pt x="449" y="313"/>
                    <a:pt x="451" y="314"/>
                    <a:pt x="451" y="316"/>
                  </a:cubicBezTo>
                  <a:cubicBezTo>
                    <a:pt x="452" y="321"/>
                    <a:pt x="453" y="325"/>
                    <a:pt x="454" y="329"/>
                  </a:cubicBezTo>
                  <a:cubicBezTo>
                    <a:pt x="455" y="331"/>
                    <a:pt x="455" y="332"/>
                    <a:pt x="457" y="333"/>
                  </a:cubicBezTo>
                  <a:cubicBezTo>
                    <a:pt x="459" y="333"/>
                    <a:pt x="461" y="335"/>
                    <a:pt x="462" y="337"/>
                  </a:cubicBezTo>
                  <a:cubicBezTo>
                    <a:pt x="465" y="341"/>
                    <a:pt x="467" y="345"/>
                    <a:pt x="469" y="349"/>
                  </a:cubicBezTo>
                  <a:cubicBezTo>
                    <a:pt x="474" y="360"/>
                    <a:pt x="484" y="363"/>
                    <a:pt x="494" y="361"/>
                  </a:cubicBezTo>
                  <a:cubicBezTo>
                    <a:pt x="498" y="361"/>
                    <a:pt x="500" y="358"/>
                    <a:pt x="500" y="354"/>
                  </a:cubicBezTo>
                  <a:cubicBezTo>
                    <a:pt x="499" y="347"/>
                    <a:pt x="497" y="341"/>
                    <a:pt x="493" y="336"/>
                  </a:cubicBezTo>
                  <a:cubicBezTo>
                    <a:pt x="492" y="333"/>
                    <a:pt x="490" y="331"/>
                    <a:pt x="488" y="329"/>
                  </a:cubicBezTo>
                  <a:cubicBezTo>
                    <a:pt x="484" y="325"/>
                    <a:pt x="481" y="322"/>
                    <a:pt x="480" y="316"/>
                  </a:cubicBezTo>
                  <a:cubicBezTo>
                    <a:pt x="480" y="315"/>
                    <a:pt x="479" y="313"/>
                    <a:pt x="480" y="312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884863" y="1962150"/>
              <a:ext cx="822325" cy="884238"/>
            </a:xfrm>
            <a:custGeom>
              <a:avLst/>
              <a:gdLst>
                <a:gd name="T0" fmla="*/ 76 w 218"/>
                <a:gd name="T1" fmla="*/ 184 h 235"/>
                <a:gd name="T2" fmla="*/ 77 w 218"/>
                <a:gd name="T3" fmla="*/ 167 h 235"/>
                <a:gd name="T4" fmla="*/ 74 w 218"/>
                <a:gd name="T5" fmla="*/ 162 h 235"/>
                <a:gd name="T6" fmla="*/ 38 w 218"/>
                <a:gd name="T7" fmla="*/ 126 h 235"/>
                <a:gd name="T8" fmla="*/ 26 w 218"/>
                <a:gd name="T9" fmla="*/ 100 h 235"/>
                <a:gd name="T10" fmla="*/ 22 w 218"/>
                <a:gd name="T11" fmla="*/ 98 h 235"/>
                <a:gd name="T12" fmla="*/ 13 w 218"/>
                <a:gd name="T13" fmla="*/ 93 h 235"/>
                <a:gd name="T14" fmla="*/ 5 w 218"/>
                <a:gd name="T15" fmla="*/ 78 h 235"/>
                <a:gd name="T16" fmla="*/ 5 w 218"/>
                <a:gd name="T17" fmla="*/ 53 h 235"/>
                <a:gd name="T18" fmla="*/ 15 w 218"/>
                <a:gd name="T19" fmla="*/ 48 h 235"/>
                <a:gd name="T20" fmla="*/ 19 w 218"/>
                <a:gd name="T21" fmla="*/ 44 h 235"/>
                <a:gd name="T22" fmla="*/ 20 w 218"/>
                <a:gd name="T23" fmla="*/ 40 h 235"/>
                <a:gd name="T24" fmla="*/ 21 w 218"/>
                <a:gd name="T25" fmla="*/ 46 h 235"/>
                <a:gd name="T26" fmla="*/ 28 w 218"/>
                <a:gd name="T27" fmla="*/ 50 h 235"/>
                <a:gd name="T28" fmla="*/ 33 w 218"/>
                <a:gd name="T29" fmla="*/ 43 h 235"/>
                <a:gd name="T30" fmla="*/ 42 w 218"/>
                <a:gd name="T31" fmla="*/ 17 h 235"/>
                <a:gd name="T32" fmla="*/ 43 w 218"/>
                <a:gd name="T33" fmla="*/ 15 h 235"/>
                <a:gd name="T34" fmla="*/ 100 w 218"/>
                <a:gd name="T35" fmla="*/ 1 h 235"/>
                <a:gd name="T36" fmla="*/ 106 w 218"/>
                <a:gd name="T37" fmla="*/ 1 h 235"/>
                <a:gd name="T38" fmla="*/ 117 w 218"/>
                <a:gd name="T39" fmla="*/ 5 h 235"/>
                <a:gd name="T40" fmla="*/ 136 w 218"/>
                <a:gd name="T41" fmla="*/ 5 h 235"/>
                <a:gd name="T42" fmla="*/ 161 w 218"/>
                <a:gd name="T43" fmla="*/ 10 h 235"/>
                <a:gd name="T44" fmla="*/ 176 w 218"/>
                <a:gd name="T45" fmla="*/ 15 h 235"/>
                <a:gd name="T46" fmla="*/ 183 w 218"/>
                <a:gd name="T47" fmla="*/ 33 h 235"/>
                <a:gd name="T48" fmla="*/ 187 w 218"/>
                <a:gd name="T49" fmla="*/ 44 h 235"/>
                <a:gd name="T50" fmla="*/ 191 w 218"/>
                <a:gd name="T51" fmla="*/ 50 h 235"/>
                <a:gd name="T52" fmla="*/ 198 w 218"/>
                <a:gd name="T53" fmla="*/ 46 h 235"/>
                <a:gd name="T54" fmla="*/ 199 w 218"/>
                <a:gd name="T55" fmla="*/ 40 h 235"/>
                <a:gd name="T56" fmla="*/ 200 w 218"/>
                <a:gd name="T57" fmla="*/ 40 h 235"/>
                <a:gd name="T58" fmla="*/ 208 w 218"/>
                <a:gd name="T59" fmla="*/ 49 h 235"/>
                <a:gd name="T60" fmla="*/ 217 w 218"/>
                <a:gd name="T61" fmla="*/ 62 h 235"/>
                <a:gd name="T62" fmla="*/ 211 w 218"/>
                <a:gd name="T63" fmla="*/ 85 h 235"/>
                <a:gd name="T64" fmla="*/ 207 w 218"/>
                <a:gd name="T65" fmla="*/ 91 h 235"/>
                <a:gd name="T66" fmla="*/ 196 w 218"/>
                <a:gd name="T67" fmla="*/ 98 h 235"/>
                <a:gd name="T68" fmla="*/ 192 w 218"/>
                <a:gd name="T69" fmla="*/ 101 h 235"/>
                <a:gd name="T70" fmla="*/ 170 w 218"/>
                <a:gd name="T71" fmla="*/ 141 h 235"/>
                <a:gd name="T72" fmla="*/ 146 w 218"/>
                <a:gd name="T73" fmla="*/ 161 h 235"/>
                <a:gd name="T74" fmla="*/ 142 w 218"/>
                <a:gd name="T75" fmla="*/ 168 h 235"/>
                <a:gd name="T76" fmla="*/ 143 w 218"/>
                <a:gd name="T77" fmla="*/ 184 h 235"/>
                <a:gd name="T78" fmla="*/ 144 w 218"/>
                <a:gd name="T79" fmla="*/ 195 h 235"/>
                <a:gd name="T80" fmla="*/ 116 w 218"/>
                <a:gd name="T81" fmla="*/ 231 h 235"/>
                <a:gd name="T82" fmla="*/ 76 w 218"/>
                <a:gd name="T83" fmla="*/ 206 h 235"/>
                <a:gd name="T84" fmla="*/ 74 w 218"/>
                <a:gd name="T85" fmla="*/ 192 h 235"/>
                <a:gd name="T86" fmla="*/ 76 w 218"/>
                <a:gd name="T87" fmla="*/ 184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8" h="235">
                  <a:moveTo>
                    <a:pt x="76" y="184"/>
                  </a:moveTo>
                  <a:cubicBezTo>
                    <a:pt x="76" y="179"/>
                    <a:pt x="76" y="173"/>
                    <a:pt x="77" y="167"/>
                  </a:cubicBezTo>
                  <a:cubicBezTo>
                    <a:pt x="77" y="165"/>
                    <a:pt x="76" y="163"/>
                    <a:pt x="74" y="162"/>
                  </a:cubicBezTo>
                  <a:cubicBezTo>
                    <a:pt x="58" y="153"/>
                    <a:pt x="47" y="141"/>
                    <a:pt x="38" y="126"/>
                  </a:cubicBezTo>
                  <a:cubicBezTo>
                    <a:pt x="33" y="117"/>
                    <a:pt x="29" y="109"/>
                    <a:pt x="26" y="100"/>
                  </a:cubicBezTo>
                  <a:cubicBezTo>
                    <a:pt x="26" y="97"/>
                    <a:pt x="24" y="97"/>
                    <a:pt x="22" y="98"/>
                  </a:cubicBezTo>
                  <a:cubicBezTo>
                    <a:pt x="17" y="98"/>
                    <a:pt x="15" y="97"/>
                    <a:pt x="13" y="93"/>
                  </a:cubicBezTo>
                  <a:cubicBezTo>
                    <a:pt x="10" y="88"/>
                    <a:pt x="7" y="83"/>
                    <a:pt x="5" y="78"/>
                  </a:cubicBezTo>
                  <a:cubicBezTo>
                    <a:pt x="1" y="70"/>
                    <a:pt x="0" y="61"/>
                    <a:pt x="5" y="53"/>
                  </a:cubicBezTo>
                  <a:cubicBezTo>
                    <a:pt x="7" y="50"/>
                    <a:pt x="11" y="47"/>
                    <a:pt x="15" y="48"/>
                  </a:cubicBezTo>
                  <a:cubicBezTo>
                    <a:pt x="19" y="49"/>
                    <a:pt x="19" y="47"/>
                    <a:pt x="19" y="44"/>
                  </a:cubicBezTo>
                  <a:cubicBezTo>
                    <a:pt x="19" y="43"/>
                    <a:pt x="18" y="41"/>
                    <a:pt x="20" y="40"/>
                  </a:cubicBezTo>
                  <a:cubicBezTo>
                    <a:pt x="22" y="41"/>
                    <a:pt x="21" y="44"/>
                    <a:pt x="21" y="46"/>
                  </a:cubicBezTo>
                  <a:cubicBezTo>
                    <a:pt x="21" y="51"/>
                    <a:pt x="24" y="52"/>
                    <a:pt x="28" y="50"/>
                  </a:cubicBezTo>
                  <a:cubicBezTo>
                    <a:pt x="31" y="49"/>
                    <a:pt x="32" y="46"/>
                    <a:pt x="33" y="43"/>
                  </a:cubicBezTo>
                  <a:cubicBezTo>
                    <a:pt x="35" y="34"/>
                    <a:pt x="38" y="26"/>
                    <a:pt x="42" y="17"/>
                  </a:cubicBezTo>
                  <a:cubicBezTo>
                    <a:pt x="42" y="17"/>
                    <a:pt x="43" y="16"/>
                    <a:pt x="43" y="15"/>
                  </a:cubicBezTo>
                  <a:cubicBezTo>
                    <a:pt x="62" y="8"/>
                    <a:pt x="81" y="4"/>
                    <a:pt x="100" y="1"/>
                  </a:cubicBezTo>
                  <a:cubicBezTo>
                    <a:pt x="102" y="0"/>
                    <a:pt x="104" y="1"/>
                    <a:pt x="106" y="1"/>
                  </a:cubicBezTo>
                  <a:cubicBezTo>
                    <a:pt x="110" y="2"/>
                    <a:pt x="113" y="3"/>
                    <a:pt x="117" y="5"/>
                  </a:cubicBezTo>
                  <a:cubicBezTo>
                    <a:pt x="123" y="8"/>
                    <a:pt x="130" y="8"/>
                    <a:pt x="136" y="5"/>
                  </a:cubicBezTo>
                  <a:cubicBezTo>
                    <a:pt x="145" y="5"/>
                    <a:pt x="153" y="8"/>
                    <a:pt x="161" y="10"/>
                  </a:cubicBezTo>
                  <a:cubicBezTo>
                    <a:pt x="166" y="11"/>
                    <a:pt x="171" y="13"/>
                    <a:pt x="176" y="15"/>
                  </a:cubicBezTo>
                  <a:cubicBezTo>
                    <a:pt x="180" y="20"/>
                    <a:pt x="181" y="27"/>
                    <a:pt x="183" y="33"/>
                  </a:cubicBezTo>
                  <a:cubicBezTo>
                    <a:pt x="185" y="37"/>
                    <a:pt x="186" y="41"/>
                    <a:pt x="187" y="44"/>
                  </a:cubicBezTo>
                  <a:cubicBezTo>
                    <a:pt x="187" y="47"/>
                    <a:pt x="189" y="48"/>
                    <a:pt x="191" y="50"/>
                  </a:cubicBezTo>
                  <a:cubicBezTo>
                    <a:pt x="195" y="52"/>
                    <a:pt x="198" y="51"/>
                    <a:pt x="198" y="46"/>
                  </a:cubicBezTo>
                  <a:cubicBezTo>
                    <a:pt x="198" y="44"/>
                    <a:pt x="197" y="41"/>
                    <a:pt x="199" y="40"/>
                  </a:cubicBezTo>
                  <a:cubicBezTo>
                    <a:pt x="199" y="40"/>
                    <a:pt x="200" y="40"/>
                    <a:pt x="200" y="40"/>
                  </a:cubicBezTo>
                  <a:cubicBezTo>
                    <a:pt x="200" y="45"/>
                    <a:pt x="200" y="50"/>
                    <a:pt x="208" y="49"/>
                  </a:cubicBezTo>
                  <a:cubicBezTo>
                    <a:pt x="212" y="48"/>
                    <a:pt x="216" y="56"/>
                    <a:pt x="217" y="62"/>
                  </a:cubicBezTo>
                  <a:cubicBezTo>
                    <a:pt x="218" y="70"/>
                    <a:pt x="215" y="78"/>
                    <a:pt x="211" y="85"/>
                  </a:cubicBezTo>
                  <a:cubicBezTo>
                    <a:pt x="209" y="87"/>
                    <a:pt x="208" y="89"/>
                    <a:pt x="207" y="91"/>
                  </a:cubicBezTo>
                  <a:cubicBezTo>
                    <a:pt x="205" y="96"/>
                    <a:pt x="202" y="99"/>
                    <a:pt x="196" y="98"/>
                  </a:cubicBezTo>
                  <a:cubicBezTo>
                    <a:pt x="194" y="97"/>
                    <a:pt x="193" y="98"/>
                    <a:pt x="192" y="101"/>
                  </a:cubicBezTo>
                  <a:cubicBezTo>
                    <a:pt x="188" y="116"/>
                    <a:pt x="180" y="129"/>
                    <a:pt x="170" y="141"/>
                  </a:cubicBezTo>
                  <a:cubicBezTo>
                    <a:pt x="163" y="149"/>
                    <a:pt x="155" y="156"/>
                    <a:pt x="146" y="161"/>
                  </a:cubicBezTo>
                  <a:cubicBezTo>
                    <a:pt x="143" y="163"/>
                    <a:pt x="142" y="165"/>
                    <a:pt x="142" y="168"/>
                  </a:cubicBezTo>
                  <a:cubicBezTo>
                    <a:pt x="143" y="174"/>
                    <a:pt x="143" y="179"/>
                    <a:pt x="143" y="184"/>
                  </a:cubicBezTo>
                  <a:cubicBezTo>
                    <a:pt x="145" y="188"/>
                    <a:pt x="144" y="191"/>
                    <a:pt x="144" y="195"/>
                  </a:cubicBezTo>
                  <a:cubicBezTo>
                    <a:pt x="143" y="213"/>
                    <a:pt x="134" y="228"/>
                    <a:pt x="116" y="231"/>
                  </a:cubicBezTo>
                  <a:cubicBezTo>
                    <a:pt x="97" y="235"/>
                    <a:pt x="81" y="225"/>
                    <a:pt x="76" y="206"/>
                  </a:cubicBezTo>
                  <a:cubicBezTo>
                    <a:pt x="75" y="202"/>
                    <a:pt x="75" y="197"/>
                    <a:pt x="74" y="192"/>
                  </a:cubicBezTo>
                  <a:cubicBezTo>
                    <a:pt x="74" y="189"/>
                    <a:pt x="74" y="187"/>
                    <a:pt x="76" y="184"/>
                  </a:cubicBezTo>
                  <a:close/>
                </a:path>
              </a:pathLst>
            </a:custGeom>
            <a:solidFill>
              <a:srgbClr val="F2A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503863" y="2714625"/>
              <a:ext cx="466725" cy="1068388"/>
            </a:xfrm>
            <a:custGeom>
              <a:avLst/>
              <a:gdLst>
                <a:gd name="T0" fmla="*/ 113 w 124"/>
                <a:gd name="T1" fmla="*/ 0 h 284"/>
                <a:gd name="T2" fmla="*/ 110 w 124"/>
                <a:gd name="T3" fmla="*/ 61 h 284"/>
                <a:gd name="T4" fmla="*/ 109 w 124"/>
                <a:gd name="T5" fmla="*/ 101 h 284"/>
                <a:gd name="T6" fmla="*/ 108 w 124"/>
                <a:gd name="T7" fmla="*/ 107 h 284"/>
                <a:gd name="T8" fmla="*/ 102 w 124"/>
                <a:gd name="T9" fmla="*/ 115 h 284"/>
                <a:gd name="T10" fmla="*/ 66 w 124"/>
                <a:gd name="T11" fmla="*/ 154 h 284"/>
                <a:gd name="T12" fmla="*/ 59 w 124"/>
                <a:gd name="T13" fmla="*/ 162 h 284"/>
                <a:gd name="T14" fmla="*/ 59 w 124"/>
                <a:gd name="T15" fmla="*/ 171 h 284"/>
                <a:gd name="T16" fmla="*/ 74 w 124"/>
                <a:gd name="T17" fmla="*/ 193 h 284"/>
                <a:gd name="T18" fmla="*/ 103 w 124"/>
                <a:gd name="T19" fmla="*/ 233 h 284"/>
                <a:gd name="T20" fmla="*/ 118 w 124"/>
                <a:gd name="T21" fmla="*/ 253 h 284"/>
                <a:gd name="T22" fmla="*/ 122 w 124"/>
                <a:gd name="T23" fmla="*/ 258 h 284"/>
                <a:gd name="T24" fmla="*/ 123 w 124"/>
                <a:gd name="T25" fmla="*/ 259 h 284"/>
                <a:gd name="T26" fmla="*/ 122 w 124"/>
                <a:gd name="T27" fmla="*/ 264 h 284"/>
                <a:gd name="T28" fmla="*/ 100 w 124"/>
                <a:gd name="T29" fmla="*/ 284 h 284"/>
                <a:gd name="T30" fmla="*/ 90 w 124"/>
                <a:gd name="T31" fmla="*/ 275 h 284"/>
                <a:gd name="T32" fmla="*/ 27 w 124"/>
                <a:gd name="T33" fmla="*/ 206 h 284"/>
                <a:gd name="T34" fmla="*/ 3 w 124"/>
                <a:gd name="T35" fmla="*/ 179 h 284"/>
                <a:gd name="T36" fmla="*/ 1 w 124"/>
                <a:gd name="T37" fmla="*/ 171 h 284"/>
                <a:gd name="T38" fmla="*/ 24 w 124"/>
                <a:gd name="T39" fmla="*/ 117 h 284"/>
                <a:gd name="T40" fmla="*/ 72 w 124"/>
                <a:gd name="T41" fmla="*/ 30 h 284"/>
                <a:gd name="T42" fmla="*/ 85 w 124"/>
                <a:gd name="T43" fmla="*/ 12 h 284"/>
                <a:gd name="T44" fmla="*/ 90 w 124"/>
                <a:gd name="T45" fmla="*/ 8 h 284"/>
                <a:gd name="T46" fmla="*/ 113 w 124"/>
                <a:gd name="T47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4" h="284">
                  <a:moveTo>
                    <a:pt x="113" y="0"/>
                  </a:moveTo>
                  <a:cubicBezTo>
                    <a:pt x="113" y="20"/>
                    <a:pt x="111" y="41"/>
                    <a:pt x="110" y="61"/>
                  </a:cubicBezTo>
                  <a:cubicBezTo>
                    <a:pt x="110" y="74"/>
                    <a:pt x="109" y="87"/>
                    <a:pt x="109" y="101"/>
                  </a:cubicBezTo>
                  <a:cubicBezTo>
                    <a:pt x="109" y="103"/>
                    <a:pt x="108" y="105"/>
                    <a:pt x="108" y="107"/>
                  </a:cubicBezTo>
                  <a:cubicBezTo>
                    <a:pt x="107" y="110"/>
                    <a:pt x="105" y="112"/>
                    <a:pt x="102" y="115"/>
                  </a:cubicBezTo>
                  <a:cubicBezTo>
                    <a:pt x="90" y="128"/>
                    <a:pt x="78" y="141"/>
                    <a:pt x="66" y="154"/>
                  </a:cubicBezTo>
                  <a:cubicBezTo>
                    <a:pt x="64" y="157"/>
                    <a:pt x="62" y="160"/>
                    <a:pt x="59" y="162"/>
                  </a:cubicBezTo>
                  <a:cubicBezTo>
                    <a:pt x="56" y="165"/>
                    <a:pt x="56" y="168"/>
                    <a:pt x="59" y="171"/>
                  </a:cubicBezTo>
                  <a:cubicBezTo>
                    <a:pt x="64" y="178"/>
                    <a:pt x="69" y="186"/>
                    <a:pt x="74" y="193"/>
                  </a:cubicBezTo>
                  <a:cubicBezTo>
                    <a:pt x="83" y="206"/>
                    <a:pt x="94" y="220"/>
                    <a:pt x="103" y="233"/>
                  </a:cubicBezTo>
                  <a:cubicBezTo>
                    <a:pt x="108" y="240"/>
                    <a:pt x="114" y="247"/>
                    <a:pt x="118" y="253"/>
                  </a:cubicBezTo>
                  <a:cubicBezTo>
                    <a:pt x="120" y="255"/>
                    <a:pt x="121" y="257"/>
                    <a:pt x="122" y="258"/>
                  </a:cubicBezTo>
                  <a:cubicBezTo>
                    <a:pt x="122" y="259"/>
                    <a:pt x="123" y="259"/>
                    <a:pt x="123" y="259"/>
                  </a:cubicBezTo>
                  <a:cubicBezTo>
                    <a:pt x="124" y="261"/>
                    <a:pt x="124" y="263"/>
                    <a:pt x="122" y="264"/>
                  </a:cubicBezTo>
                  <a:cubicBezTo>
                    <a:pt x="115" y="272"/>
                    <a:pt x="108" y="279"/>
                    <a:pt x="100" y="284"/>
                  </a:cubicBezTo>
                  <a:cubicBezTo>
                    <a:pt x="95" y="282"/>
                    <a:pt x="93" y="278"/>
                    <a:pt x="90" y="275"/>
                  </a:cubicBezTo>
                  <a:cubicBezTo>
                    <a:pt x="69" y="252"/>
                    <a:pt x="48" y="229"/>
                    <a:pt x="27" y="206"/>
                  </a:cubicBezTo>
                  <a:cubicBezTo>
                    <a:pt x="19" y="197"/>
                    <a:pt x="11" y="188"/>
                    <a:pt x="3" y="179"/>
                  </a:cubicBezTo>
                  <a:cubicBezTo>
                    <a:pt x="0" y="177"/>
                    <a:pt x="1" y="174"/>
                    <a:pt x="1" y="171"/>
                  </a:cubicBezTo>
                  <a:cubicBezTo>
                    <a:pt x="7" y="152"/>
                    <a:pt x="16" y="135"/>
                    <a:pt x="24" y="117"/>
                  </a:cubicBezTo>
                  <a:cubicBezTo>
                    <a:pt x="39" y="88"/>
                    <a:pt x="54" y="58"/>
                    <a:pt x="72" y="30"/>
                  </a:cubicBezTo>
                  <a:cubicBezTo>
                    <a:pt x="76" y="23"/>
                    <a:pt x="79" y="17"/>
                    <a:pt x="85" y="12"/>
                  </a:cubicBezTo>
                  <a:cubicBezTo>
                    <a:pt x="86" y="10"/>
                    <a:pt x="88" y="9"/>
                    <a:pt x="90" y="8"/>
                  </a:cubicBezTo>
                  <a:cubicBezTo>
                    <a:pt x="97" y="5"/>
                    <a:pt x="105" y="2"/>
                    <a:pt x="113" y="0"/>
                  </a:cubicBez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6518275" y="2879725"/>
              <a:ext cx="452438" cy="639763"/>
            </a:xfrm>
            <a:custGeom>
              <a:avLst/>
              <a:gdLst>
                <a:gd name="T0" fmla="*/ 25 w 120"/>
                <a:gd name="T1" fmla="*/ 170 h 170"/>
                <a:gd name="T2" fmla="*/ 5 w 120"/>
                <a:gd name="T3" fmla="*/ 169 h 170"/>
                <a:gd name="T4" fmla="*/ 1 w 120"/>
                <a:gd name="T5" fmla="*/ 164 h 170"/>
                <a:gd name="T6" fmla="*/ 1 w 120"/>
                <a:gd name="T7" fmla="*/ 97 h 170"/>
                <a:gd name="T8" fmla="*/ 0 w 120"/>
                <a:gd name="T9" fmla="*/ 59 h 170"/>
                <a:gd name="T10" fmla="*/ 8 w 120"/>
                <a:gd name="T11" fmla="*/ 63 h 170"/>
                <a:gd name="T12" fmla="*/ 9 w 120"/>
                <a:gd name="T13" fmla="*/ 71 h 170"/>
                <a:gd name="T14" fmla="*/ 9 w 120"/>
                <a:gd name="T15" fmla="*/ 153 h 170"/>
                <a:gd name="T16" fmla="*/ 17 w 120"/>
                <a:gd name="T17" fmla="*/ 160 h 170"/>
                <a:gd name="T18" fmla="*/ 103 w 120"/>
                <a:gd name="T19" fmla="*/ 160 h 170"/>
                <a:gd name="T20" fmla="*/ 110 w 120"/>
                <a:gd name="T21" fmla="*/ 153 h 170"/>
                <a:gd name="T22" fmla="*/ 110 w 120"/>
                <a:gd name="T23" fmla="*/ 17 h 170"/>
                <a:gd name="T24" fmla="*/ 105 w 120"/>
                <a:gd name="T25" fmla="*/ 12 h 170"/>
                <a:gd name="T26" fmla="*/ 88 w 120"/>
                <a:gd name="T27" fmla="*/ 14 h 170"/>
                <a:gd name="T28" fmla="*/ 77 w 120"/>
                <a:gd name="T29" fmla="*/ 14 h 170"/>
                <a:gd name="T30" fmla="*/ 78 w 120"/>
                <a:gd name="T31" fmla="*/ 0 h 170"/>
                <a:gd name="T32" fmla="*/ 85 w 120"/>
                <a:gd name="T33" fmla="*/ 0 h 170"/>
                <a:gd name="T34" fmla="*/ 88 w 120"/>
                <a:gd name="T35" fmla="*/ 1 h 170"/>
                <a:gd name="T36" fmla="*/ 98 w 120"/>
                <a:gd name="T37" fmla="*/ 4 h 170"/>
                <a:gd name="T38" fmla="*/ 116 w 120"/>
                <a:gd name="T39" fmla="*/ 4 h 170"/>
                <a:gd name="T40" fmla="*/ 120 w 120"/>
                <a:gd name="T41" fmla="*/ 8 h 170"/>
                <a:gd name="T42" fmla="*/ 120 w 120"/>
                <a:gd name="T43" fmla="*/ 49 h 170"/>
                <a:gd name="T44" fmla="*/ 120 w 120"/>
                <a:gd name="T45" fmla="*/ 164 h 170"/>
                <a:gd name="T46" fmla="*/ 114 w 120"/>
                <a:gd name="T47" fmla="*/ 170 h 170"/>
                <a:gd name="T48" fmla="*/ 33 w 120"/>
                <a:gd name="T49" fmla="*/ 170 h 170"/>
                <a:gd name="T50" fmla="*/ 25 w 120"/>
                <a:gd name="T51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0" h="170">
                  <a:moveTo>
                    <a:pt x="25" y="170"/>
                  </a:moveTo>
                  <a:cubicBezTo>
                    <a:pt x="19" y="168"/>
                    <a:pt x="12" y="170"/>
                    <a:pt x="5" y="169"/>
                  </a:cubicBezTo>
                  <a:cubicBezTo>
                    <a:pt x="2" y="169"/>
                    <a:pt x="1" y="168"/>
                    <a:pt x="1" y="164"/>
                  </a:cubicBezTo>
                  <a:cubicBezTo>
                    <a:pt x="1" y="142"/>
                    <a:pt x="1" y="120"/>
                    <a:pt x="1" y="97"/>
                  </a:cubicBezTo>
                  <a:cubicBezTo>
                    <a:pt x="1" y="84"/>
                    <a:pt x="0" y="71"/>
                    <a:pt x="0" y="59"/>
                  </a:cubicBezTo>
                  <a:cubicBezTo>
                    <a:pt x="5" y="57"/>
                    <a:pt x="6" y="61"/>
                    <a:pt x="8" y="63"/>
                  </a:cubicBezTo>
                  <a:cubicBezTo>
                    <a:pt x="9" y="66"/>
                    <a:pt x="9" y="69"/>
                    <a:pt x="9" y="71"/>
                  </a:cubicBezTo>
                  <a:cubicBezTo>
                    <a:pt x="9" y="98"/>
                    <a:pt x="9" y="126"/>
                    <a:pt x="9" y="153"/>
                  </a:cubicBezTo>
                  <a:cubicBezTo>
                    <a:pt x="9" y="160"/>
                    <a:pt x="9" y="160"/>
                    <a:pt x="17" y="160"/>
                  </a:cubicBezTo>
                  <a:cubicBezTo>
                    <a:pt x="45" y="160"/>
                    <a:pt x="74" y="160"/>
                    <a:pt x="103" y="160"/>
                  </a:cubicBezTo>
                  <a:cubicBezTo>
                    <a:pt x="110" y="160"/>
                    <a:pt x="110" y="160"/>
                    <a:pt x="110" y="153"/>
                  </a:cubicBezTo>
                  <a:cubicBezTo>
                    <a:pt x="110" y="108"/>
                    <a:pt x="110" y="63"/>
                    <a:pt x="110" y="17"/>
                  </a:cubicBezTo>
                  <a:cubicBezTo>
                    <a:pt x="110" y="13"/>
                    <a:pt x="109" y="11"/>
                    <a:pt x="105" y="12"/>
                  </a:cubicBezTo>
                  <a:cubicBezTo>
                    <a:pt x="99" y="12"/>
                    <a:pt x="94" y="11"/>
                    <a:pt x="88" y="14"/>
                  </a:cubicBezTo>
                  <a:cubicBezTo>
                    <a:pt x="85" y="16"/>
                    <a:pt x="81" y="15"/>
                    <a:pt x="77" y="14"/>
                  </a:cubicBezTo>
                  <a:cubicBezTo>
                    <a:pt x="74" y="9"/>
                    <a:pt x="76" y="5"/>
                    <a:pt x="78" y="0"/>
                  </a:cubicBezTo>
                  <a:cubicBezTo>
                    <a:pt x="81" y="0"/>
                    <a:pt x="83" y="0"/>
                    <a:pt x="85" y="0"/>
                  </a:cubicBezTo>
                  <a:cubicBezTo>
                    <a:pt x="86" y="0"/>
                    <a:pt x="88" y="0"/>
                    <a:pt x="88" y="1"/>
                  </a:cubicBezTo>
                  <a:cubicBezTo>
                    <a:pt x="90" y="7"/>
                    <a:pt x="94" y="4"/>
                    <a:pt x="98" y="4"/>
                  </a:cubicBezTo>
                  <a:cubicBezTo>
                    <a:pt x="104" y="4"/>
                    <a:pt x="110" y="4"/>
                    <a:pt x="116" y="4"/>
                  </a:cubicBezTo>
                  <a:cubicBezTo>
                    <a:pt x="119" y="4"/>
                    <a:pt x="120" y="5"/>
                    <a:pt x="120" y="8"/>
                  </a:cubicBezTo>
                  <a:cubicBezTo>
                    <a:pt x="119" y="22"/>
                    <a:pt x="120" y="35"/>
                    <a:pt x="120" y="49"/>
                  </a:cubicBezTo>
                  <a:cubicBezTo>
                    <a:pt x="120" y="87"/>
                    <a:pt x="120" y="126"/>
                    <a:pt x="120" y="164"/>
                  </a:cubicBezTo>
                  <a:cubicBezTo>
                    <a:pt x="120" y="168"/>
                    <a:pt x="119" y="170"/>
                    <a:pt x="114" y="170"/>
                  </a:cubicBezTo>
                  <a:cubicBezTo>
                    <a:pt x="87" y="169"/>
                    <a:pt x="60" y="170"/>
                    <a:pt x="33" y="170"/>
                  </a:cubicBezTo>
                  <a:cubicBezTo>
                    <a:pt x="30" y="170"/>
                    <a:pt x="28" y="170"/>
                    <a:pt x="25" y="170"/>
                  </a:cubicBezTo>
                  <a:close/>
                </a:path>
              </a:pathLst>
            </a:custGeom>
            <a:solidFill>
              <a:srgbClr val="6350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6661150" y="2830513"/>
              <a:ext cx="153988" cy="158750"/>
            </a:xfrm>
            <a:custGeom>
              <a:avLst/>
              <a:gdLst>
                <a:gd name="T0" fmla="*/ 5 w 41"/>
                <a:gd name="T1" fmla="*/ 13 h 42"/>
                <a:gd name="T2" fmla="*/ 19 w 41"/>
                <a:gd name="T3" fmla="*/ 3 h 42"/>
                <a:gd name="T4" fmla="*/ 34 w 41"/>
                <a:gd name="T5" fmla="*/ 4 h 42"/>
                <a:gd name="T6" fmla="*/ 37 w 41"/>
                <a:gd name="T7" fmla="*/ 0 h 42"/>
                <a:gd name="T8" fmla="*/ 40 w 41"/>
                <a:gd name="T9" fmla="*/ 13 h 42"/>
                <a:gd name="T10" fmla="*/ 38 w 41"/>
                <a:gd name="T11" fmla="*/ 26 h 42"/>
                <a:gd name="T12" fmla="*/ 32 w 41"/>
                <a:gd name="T13" fmla="*/ 38 h 42"/>
                <a:gd name="T14" fmla="*/ 28 w 41"/>
                <a:gd name="T15" fmla="*/ 40 h 42"/>
                <a:gd name="T16" fmla="*/ 22 w 41"/>
                <a:gd name="T17" fmla="*/ 41 h 42"/>
                <a:gd name="T18" fmla="*/ 10 w 41"/>
                <a:gd name="T19" fmla="*/ 41 h 42"/>
                <a:gd name="T20" fmla="*/ 7 w 41"/>
                <a:gd name="T21" fmla="*/ 40 h 42"/>
                <a:gd name="T22" fmla="*/ 1 w 41"/>
                <a:gd name="T23" fmla="*/ 27 h 42"/>
                <a:gd name="T24" fmla="*/ 1 w 41"/>
                <a:gd name="T25" fmla="*/ 25 h 42"/>
                <a:gd name="T26" fmla="*/ 3 w 41"/>
                <a:gd name="T27" fmla="*/ 17 h 42"/>
                <a:gd name="T28" fmla="*/ 5 w 41"/>
                <a:gd name="T29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42">
                  <a:moveTo>
                    <a:pt x="5" y="13"/>
                  </a:moveTo>
                  <a:cubicBezTo>
                    <a:pt x="7" y="6"/>
                    <a:pt x="12" y="3"/>
                    <a:pt x="19" y="3"/>
                  </a:cubicBezTo>
                  <a:cubicBezTo>
                    <a:pt x="24" y="3"/>
                    <a:pt x="29" y="3"/>
                    <a:pt x="34" y="4"/>
                  </a:cubicBezTo>
                  <a:cubicBezTo>
                    <a:pt x="39" y="6"/>
                    <a:pt x="35" y="1"/>
                    <a:pt x="37" y="0"/>
                  </a:cubicBezTo>
                  <a:cubicBezTo>
                    <a:pt x="36" y="5"/>
                    <a:pt x="41" y="8"/>
                    <a:pt x="40" y="13"/>
                  </a:cubicBezTo>
                  <a:cubicBezTo>
                    <a:pt x="40" y="18"/>
                    <a:pt x="39" y="22"/>
                    <a:pt x="38" y="26"/>
                  </a:cubicBezTo>
                  <a:cubicBezTo>
                    <a:pt x="39" y="33"/>
                    <a:pt x="37" y="35"/>
                    <a:pt x="32" y="38"/>
                  </a:cubicBezTo>
                  <a:cubicBezTo>
                    <a:pt x="30" y="39"/>
                    <a:pt x="29" y="39"/>
                    <a:pt x="28" y="40"/>
                  </a:cubicBezTo>
                  <a:cubicBezTo>
                    <a:pt x="26" y="40"/>
                    <a:pt x="24" y="40"/>
                    <a:pt x="22" y="41"/>
                  </a:cubicBezTo>
                  <a:cubicBezTo>
                    <a:pt x="18" y="41"/>
                    <a:pt x="14" y="42"/>
                    <a:pt x="10" y="41"/>
                  </a:cubicBezTo>
                  <a:cubicBezTo>
                    <a:pt x="9" y="41"/>
                    <a:pt x="8" y="40"/>
                    <a:pt x="7" y="40"/>
                  </a:cubicBezTo>
                  <a:cubicBezTo>
                    <a:pt x="3" y="36"/>
                    <a:pt x="0" y="32"/>
                    <a:pt x="1" y="27"/>
                  </a:cubicBezTo>
                  <a:cubicBezTo>
                    <a:pt x="1" y="26"/>
                    <a:pt x="1" y="26"/>
                    <a:pt x="1" y="25"/>
                  </a:cubicBezTo>
                  <a:cubicBezTo>
                    <a:pt x="2" y="23"/>
                    <a:pt x="2" y="20"/>
                    <a:pt x="3" y="17"/>
                  </a:cubicBezTo>
                  <a:cubicBezTo>
                    <a:pt x="3" y="15"/>
                    <a:pt x="3" y="14"/>
                    <a:pt x="5" y="13"/>
                  </a:cubicBezTo>
                  <a:close/>
                </a:path>
              </a:pathLst>
            </a:custGeom>
            <a:solidFill>
              <a:srgbClr val="F2AE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6540500" y="2676525"/>
              <a:ext cx="71438" cy="225425"/>
            </a:xfrm>
            <a:custGeom>
              <a:avLst/>
              <a:gdLst>
                <a:gd name="T0" fmla="*/ 16 w 19"/>
                <a:gd name="T1" fmla="*/ 6 h 60"/>
                <a:gd name="T2" fmla="*/ 16 w 19"/>
                <a:gd name="T3" fmla="*/ 14 h 60"/>
                <a:gd name="T4" fmla="*/ 16 w 19"/>
                <a:gd name="T5" fmla="*/ 14 h 60"/>
                <a:gd name="T6" fmla="*/ 19 w 19"/>
                <a:gd name="T7" fmla="*/ 54 h 60"/>
                <a:gd name="T8" fmla="*/ 18 w 19"/>
                <a:gd name="T9" fmla="*/ 55 h 60"/>
                <a:gd name="T10" fmla="*/ 12 w 19"/>
                <a:gd name="T11" fmla="*/ 60 h 60"/>
                <a:gd name="T12" fmla="*/ 9 w 19"/>
                <a:gd name="T13" fmla="*/ 60 h 60"/>
                <a:gd name="T14" fmla="*/ 0 w 19"/>
                <a:gd name="T15" fmla="*/ 52 h 60"/>
                <a:gd name="T16" fmla="*/ 0 w 19"/>
                <a:gd name="T17" fmla="*/ 6 h 60"/>
                <a:gd name="T18" fmla="*/ 0 w 19"/>
                <a:gd name="T19" fmla="*/ 2 h 60"/>
                <a:gd name="T20" fmla="*/ 1 w 19"/>
                <a:gd name="T21" fmla="*/ 1 h 60"/>
                <a:gd name="T22" fmla="*/ 16 w 19"/>
                <a:gd name="T2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60">
                  <a:moveTo>
                    <a:pt x="16" y="6"/>
                  </a:moveTo>
                  <a:cubicBezTo>
                    <a:pt x="16" y="9"/>
                    <a:pt x="15" y="11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27"/>
                    <a:pt x="18" y="40"/>
                    <a:pt x="19" y="54"/>
                  </a:cubicBezTo>
                  <a:cubicBezTo>
                    <a:pt x="19" y="54"/>
                    <a:pt x="19" y="55"/>
                    <a:pt x="18" y="55"/>
                  </a:cubicBezTo>
                  <a:cubicBezTo>
                    <a:pt x="18" y="58"/>
                    <a:pt x="15" y="60"/>
                    <a:pt x="12" y="60"/>
                  </a:cubicBezTo>
                  <a:cubicBezTo>
                    <a:pt x="11" y="60"/>
                    <a:pt x="10" y="60"/>
                    <a:pt x="9" y="60"/>
                  </a:cubicBezTo>
                  <a:cubicBezTo>
                    <a:pt x="0" y="60"/>
                    <a:pt x="0" y="60"/>
                    <a:pt x="0" y="52"/>
                  </a:cubicBezTo>
                  <a:cubicBezTo>
                    <a:pt x="0" y="37"/>
                    <a:pt x="0" y="21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1" y="1"/>
                    <a:pt x="1" y="0"/>
                    <a:pt x="1" y="1"/>
                  </a:cubicBezTo>
                  <a:cubicBezTo>
                    <a:pt x="6" y="2"/>
                    <a:pt x="12" y="2"/>
                    <a:pt x="16" y="6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956300" y="2003425"/>
              <a:ext cx="90488" cy="158750"/>
            </a:xfrm>
            <a:custGeom>
              <a:avLst/>
              <a:gdLst>
                <a:gd name="T0" fmla="*/ 3 w 24"/>
                <a:gd name="T1" fmla="*/ 4 h 42"/>
                <a:gd name="T2" fmla="*/ 3 w 24"/>
                <a:gd name="T3" fmla="*/ 4 h 42"/>
                <a:gd name="T4" fmla="*/ 24 w 24"/>
                <a:gd name="T5" fmla="*/ 5 h 42"/>
                <a:gd name="T6" fmla="*/ 14 w 24"/>
                <a:gd name="T7" fmla="*/ 34 h 42"/>
                <a:gd name="T8" fmla="*/ 2 w 24"/>
                <a:gd name="T9" fmla="*/ 41 h 42"/>
                <a:gd name="T10" fmla="*/ 1 w 24"/>
                <a:gd name="T11" fmla="*/ 38 h 42"/>
                <a:gd name="T12" fmla="*/ 1 w 24"/>
                <a:gd name="T13" fmla="*/ 29 h 42"/>
                <a:gd name="T14" fmla="*/ 3 w 24"/>
                <a:gd name="T15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42"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1" y="0"/>
                    <a:pt x="17" y="6"/>
                    <a:pt x="24" y="5"/>
                  </a:cubicBezTo>
                  <a:cubicBezTo>
                    <a:pt x="21" y="15"/>
                    <a:pt x="17" y="24"/>
                    <a:pt x="14" y="34"/>
                  </a:cubicBezTo>
                  <a:cubicBezTo>
                    <a:pt x="13" y="40"/>
                    <a:pt x="8" y="42"/>
                    <a:pt x="2" y="41"/>
                  </a:cubicBezTo>
                  <a:cubicBezTo>
                    <a:pt x="0" y="41"/>
                    <a:pt x="1" y="40"/>
                    <a:pt x="1" y="38"/>
                  </a:cubicBezTo>
                  <a:cubicBezTo>
                    <a:pt x="1" y="35"/>
                    <a:pt x="1" y="32"/>
                    <a:pt x="1" y="29"/>
                  </a:cubicBezTo>
                  <a:cubicBezTo>
                    <a:pt x="1" y="20"/>
                    <a:pt x="1" y="12"/>
                    <a:pt x="3" y="4"/>
                  </a:cubicBezTo>
                  <a:close/>
                </a:path>
              </a:pathLst>
            </a:custGeom>
            <a:solidFill>
              <a:srgbClr val="0504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6548438" y="2008188"/>
              <a:ext cx="85725" cy="153988"/>
            </a:xfrm>
            <a:custGeom>
              <a:avLst/>
              <a:gdLst>
                <a:gd name="T0" fmla="*/ 0 w 23"/>
                <a:gd name="T1" fmla="*/ 4 h 41"/>
                <a:gd name="T2" fmla="*/ 11 w 23"/>
                <a:gd name="T3" fmla="*/ 2 h 41"/>
                <a:gd name="T4" fmla="*/ 17 w 23"/>
                <a:gd name="T5" fmla="*/ 2 h 41"/>
                <a:gd name="T6" fmla="*/ 21 w 23"/>
                <a:gd name="T7" fmla="*/ 3 h 41"/>
                <a:gd name="T8" fmla="*/ 23 w 23"/>
                <a:gd name="T9" fmla="*/ 28 h 41"/>
                <a:gd name="T10" fmla="*/ 23 w 23"/>
                <a:gd name="T11" fmla="*/ 37 h 41"/>
                <a:gd name="T12" fmla="*/ 20 w 23"/>
                <a:gd name="T13" fmla="*/ 40 h 41"/>
                <a:gd name="T14" fmla="*/ 10 w 23"/>
                <a:gd name="T15" fmla="*/ 34 h 41"/>
                <a:gd name="T16" fmla="*/ 0 w 23"/>
                <a:gd name="T17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41">
                  <a:moveTo>
                    <a:pt x="0" y="4"/>
                  </a:moveTo>
                  <a:cubicBezTo>
                    <a:pt x="3" y="4"/>
                    <a:pt x="7" y="4"/>
                    <a:pt x="11" y="2"/>
                  </a:cubicBezTo>
                  <a:cubicBezTo>
                    <a:pt x="13" y="0"/>
                    <a:pt x="15" y="0"/>
                    <a:pt x="17" y="2"/>
                  </a:cubicBezTo>
                  <a:cubicBezTo>
                    <a:pt x="18" y="3"/>
                    <a:pt x="19" y="4"/>
                    <a:pt x="21" y="3"/>
                  </a:cubicBezTo>
                  <a:cubicBezTo>
                    <a:pt x="23" y="11"/>
                    <a:pt x="23" y="19"/>
                    <a:pt x="23" y="28"/>
                  </a:cubicBezTo>
                  <a:cubicBezTo>
                    <a:pt x="23" y="31"/>
                    <a:pt x="23" y="34"/>
                    <a:pt x="23" y="37"/>
                  </a:cubicBezTo>
                  <a:cubicBezTo>
                    <a:pt x="23" y="40"/>
                    <a:pt x="22" y="40"/>
                    <a:pt x="20" y="40"/>
                  </a:cubicBezTo>
                  <a:cubicBezTo>
                    <a:pt x="15" y="41"/>
                    <a:pt x="11" y="39"/>
                    <a:pt x="10" y="34"/>
                  </a:cubicBezTo>
                  <a:cubicBezTo>
                    <a:pt x="7" y="24"/>
                    <a:pt x="4" y="14"/>
                    <a:pt x="0" y="4"/>
                  </a:cubicBezTo>
                  <a:close/>
                </a:path>
              </a:pathLst>
            </a:custGeom>
            <a:solidFill>
              <a:srgbClr val="0504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6513513" y="2684463"/>
              <a:ext cx="163513" cy="258763"/>
            </a:xfrm>
            <a:custGeom>
              <a:avLst/>
              <a:gdLst>
                <a:gd name="T0" fmla="*/ 7 w 43"/>
                <a:gd name="T1" fmla="*/ 0 h 69"/>
                <a:gd name="T2" fmla="*/ 7 w 43"/>
                <a:gd name="T3" fmla="*/ 51 h 69"/>
                <a:gd name="T4" fmla="*/ 13 w 43"/>
                <a:gd name="T5" fmla="*/ 56 h 69"/>
                <a:gd name="T6" fmla="*/ 25 w 43"/>
                <a:gd name="T7" fmla="*/ 54 h 69"/>
                <a:gd name="T8" fmla="*/ 31 w 43"/>
                <a:gd name="T9" fmla="*/ 55 h 69"/>
                <a:gd name="T10" fmla="*/ 43 w 43"/>
                <a:gd name="T11" fmla="*/ 56 h 69"/>
                <a:gd name="T12" fmla="*/ 41 w 43"/>
                <a:gd name="T13" fmla="*/ 64 h 69"/>
                <a:gd name="T14" fmla="*/ 31 w 43"/>
                <a:gd name="T15" fmla="*/ 63 h 69"/>
                <a:gd name="T16" fmla="*/ 10 w 43"/>
                <a:gd name="T17" fmla="*/ 63 h 69"/>
                <a:gd name="T18" fmla="*/ 6 w 43"/>
                <a:gd name="T19" fmla="*/ 65 h 69"/>
                <a:gd name="T20" fmla="*/ 1 w 43"/>
                <a:gd name="T21" fmla="*/ 67 h 69"/>
                <a:gd name="T22" fmla="*/ 1 w 43"/>
                <a:gd name="T23" fmla="*/ 62 h 69"/>
                <a:gd name="T24" fmla="*/ 5 w 43"/>
                <a:gd name="T25" fmla="*/ 56 h 69"/>
                <a:gd name="T26" fmla="*/ 7 w 43"/>
                <a:gd name="T27" fmla="*/ 51 h 69"/>
                <a:gd name="T28" fmla="*/ 7 w 43"/>
                <a:gd name="T29" fmla="*/ 0 h 69"/>
                <a:gd name="T30" fmla="*/ 7 w 43"/>
                <a:gd name="T3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" h="69">
                  <a:moveTo>
                    <a:pt x="7" y="0"/>
                  </a:moveTo>
                  <a:cubicBezTo>
                    <a:pt x="7" y="17"/>
                    <a:pt x="8" y="34"/>
                    <a:pt x="7" y="51"/>
                  </a:cubicBezTo>
                  <a:cubicBezTo>
                    <a:pt x="7" y="55"/>
                    <a:pt x="9" y="57"/>
                    <a:pt x="13" y="56"/>
                  </a:cubicBezTo>
                  <a:cubicBezTo>
                    <a:pt x="17" y="56"/>
                    <a:pt x="22" y="58"/>
                    <a:pt x="25" y="54"/>
                  </a:cubicBezTo>
                  <a:cubicBezTo>
                    <a:pt x="26" y="56"/>
                    <a:pt x="28" y="56"/>
                    <a:pt x="31" y="55"/>
                  </a:cubicBezTo>
                  <a:cubicBezTo>
                    <a:pt x="35" y="54"/>
                    <a:pt x="39" y="52"/>
                    <a:pt x="43" y="56"/>
                  </a:cubicBezTo>
                  <a:cubicBezTo>
                    <a:pt x="41" y="58"/>
                    <a:pt x="43" y="62"/>
                    <a:pt x="41" y="64"/>
                  </a:cubicBezTo>
                  <a:cubicBezTo>
                    <a:pt x="38" y="60"/>
                    <a:pt x="38" y="60"/>
                    <a:pt x="31" y="63"/>
                  </a:cubicBezTo>
                  <a:cubicBezTo>
                    <a:pt x="24" y="64"/>
                    <a:pt x="17" y="64"/>
                    <a:pt x="10" y="63"/>
                  </a:cubicBezTo>
                  <a:cubicBezTo>
                    <a:pt x="7" y="62"/>
                    <a:pt x="7" y="65"/>
                    <a:pt x="6" y="65"/>
                  </a:cubicBezTo>
                  <a:cubicBezTo>
                    <a:pt x="4" y="66"/>
                    <a:pt x="4" y="69"/>
                    <a:pt x="1" y="67"/>
                  </a:cubicBezTo>
                  <a:cubicBezTo>
                    <a:pt x="0" y="65"/>
                    <a:pt x="0" y="64"/>
                    <a:pt x="1" y="62"/>
                  </a:cubicBezTo>
                  <a:cubicBezTo>
                    <a:pt x="2" y="59"/>
                    <a:pt x="1" y="57"/>
                    <a:pt x="5" y="56"/>
                  </a:cubicBezTo>
                  <a:cubicBezTo>
                    <a:pt x="7" y="55"/>
                    <a:pt x="7" y="53"/>
                    <a:pt x="7" y="51"/>
                  </a:cubicBezTo>
                  <a:cubicBezTo>
                    <a:pt x="7" y="34"/>
                    <a:pt x="7" y="17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837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5148263" y="5321300"/>
              <a:ext cx="249238" cy="119063"/>
            </a:xfrm>
            <a:custGeom>
              <a:avLst/>
              <a:gdLst>
                <a:gd name="T0" fmla="*/ 33 w 66"/>
                <a:gd name="T1" fmla="*/ 32 h 32"/>
                <a:gd name="T2" fmla="*/ 4 w 66"/>
                <a:gd name="T3" fmla="*/ 32 h 32"/>
                <a:gd name="T4" fmla="*/ 0 w 66"/>
                <a:gd name="T5" fmla="*/ 28 h 32"/>
                <a:gd name="T6" fmla="*/ 0 w 66"/>
                <a:gd name="T7" fmla="*/ 4 h 32"/>
                <a:gd name="T8" fmla="*/ 5 w 66"/>
                <a:gd name="T9" fmla="*/ 0 h 32"/>
                <a:gd name="T10" fmla="*/ 61 w 66"/>
                <a:gd name="T11" fmla="*/ 0 h 32"/>
                <a:gd name="T12" fmla="*/ 66 w 66"/>
                <a:gd name="T13" fmla="*/ 4 h 32"/>
                <a:gd name="T14" fmla="*/ 66 w 66"/>
                <a:gd name="T15" fmla="*/ 28 h 32"/>
                <a:gd name="T16" fmla="*/ 62 w 66"/>
                <a:gd name="T17" fmla="*/ 32 h 32"/>
                <a:gd name="T18" fmla="*/ 33 w 66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32">
                  <a:moveTo>
                    <a:pt x="33" y="32"/>
                  </a:moveTo>
                  <a:cubicBezTo>
                    <a:pt x="23" y="32"/>
                    <a:pt x="14" y="32"/>
                    <a:pt x="4" y="32"/>
                  </a:cubicBezTo>
                  <a:cubicBezTo>
                    <a:pt x="1" y="32"/>
                    <a:pt x="0" y="31"/>
                    <a:pt x="0" y="28"/>
                  </a:cubicBezTo>
                  <a:cubicBezTo>
                    <a:pt x="0" y="20"/>
                    <a:pt x="0" y="12"/>
                    <a:pt x="0" y="4"/>
                  </a:cubicBezTo>
                  <a:cubicBezTo>
                    <a:pt x="0" y="1"/>
                    <a:pt x="1" y="0"/>
                    <a:pt x="5" y="0"/>
                  </a:cubicBezTo>
                  <a:cubicBezTo>
                    <a:pt x="24" y="0"/>
                    <a:pt x="42" y="0"/>
                    <a:pt x="61" y="0"/>
                  </a:cubicBezTo>
                  <a:cubicBezTo>
                    <a:pt x="65" y="0"/>
                    <a:pt x="66" y="1"/>
                    <a:pt x="66" y="4"/>
                  </a:cubicBezTo>
                  <a:cubicBezTo>
                    <a:pt x="66" y="12"/>
                    <a:pt x="66" y="20"/>
                    <a:pt x="66" y="28"/>
                  </a:cubicBezTo>
                  <a:cubicBezTo>
                    <a:pt x="66" y="31"/>
                    <a:pt x="65" y="32"/>
                    <a:pt x="62" y="32"/>
                  </a:cubicBezTo>
                  <a:cubicBezTo>
                    <a:pt x="52" y="32"/>
                    <a:pt x="42" y="32"/>
                    <a:pt x="33" y="32"/>
                  </a:cubicBezTo>
                  <a:close/>
                </a:path>
              </a:pathLst>
            </a:custGeom>
            <a:solidFill>
              <a:srgbClr val="D9A6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5"/>
            <p:cNvSpPr>
              <a:spLocks/>
            </p:cNvSpPr>
            <p:nvPr/>
          </p:nvSpPr>
          <p:spPr bwMode="auto">
            <a:xfrm>
              <a:off x="5945188" y="5494338"/>
              <a:ext cx="304800" cy="179388"/>
            </a:xfrm>
            <a:custGeom>
              <a:avLst/>
              <a:gdLst>
                <a:gd name="T0" fmla="*/ 77 w 81"/>
                <a:gd name="T1" fmla="*/ 16 h 48"/>
                <a:gd name="T2" fmla="*/ 63 w 81"/>
                <a:gd name="T3" fmla="*/ 32 h 48"/>
                <a:gd name="T4" fmla="*/ 54 w 81"/>
                <a:gd name="T5" fmla="*/ 30 h 48"/>
                <a:gd name="T6" fmla="*/ 47 w 81"/>
                <a:gd name="T7" fmla="*/ 30 h 48"/>
                <a:gd name="T8" fmla="*/ 10 w 81"/>
                <a:gd name="T9" fmla="*/ 47 h 48"/>
                <a:gd name="T10" fmla="*/ 2 w 81"/>
                <a:gd name="T11" fmla="*/ 45 h 48"/>
                <a:gd name="T12" fmla="*/ 2 w 81"/>
                <a:gd name="T13" fmla="*/ 37 h 48"/>
                <a:gd name="T14" fmla="*/ 22 w 81"/>
                <a:gd name="T15" fmla="*/ 18 h 48"/>
                <a:gd name="T16" fmla="*/ 39 w 81"/>
                <a:gd name="T17" fmla="*/ 3 h 48"/>
                <a:gd name="T18" fmla="*/ 44 w 81"/>
                <a:gd name="T19" fmla="*/ 1 h 48"/>
                <a:gd name="T20" fmla="*/ 76 w 81"/>
                <a:gd name="T21" fmla="*/ 1 h 48"/>
                <a:gd name="T22" fmla="*/ 79 w 81"/>
                <a:gd name="T23" fmla="*/ 3 h 48"/>
                <a:gd name="T24" fmla="*/ 77 w 81"/>
                <a:gd name="T25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" h="48">
                  <a:moveTo>
                    <a:pt x="77" y="16"/>
                  </a:moveTo>
                  <a:cubicBezTo>
                    <a:pt x="75" y="29"/>
                    <a:pt x="75" y="29"/>
                    <a:pt x="63" y="32"/>
                  </a:cubicBezTo>
                  <a:cubicBezTo>
                    <a:pt x="59" y="33"/>
                    <a:pt x="56" y="33"/>
                    <a:pt x="54" y="30"/>
                  </a:cubicBezTo>
                  <a:cubicBezTo>
                    <a:pt x="52" y="27"/>
                    <a:pt x="50" y="28"/>
                    <a:pt x="47" y="30"/>
                  </a:cubicBezTo>
                  <a:cubicBezTo>
                    <a:pt x="36" y="39"/>
                    <a:pt x="24" y="44"/>
                    <a:pt x="10" y="47"/>
                  </a:cubicBezTo>
                  <a:cubicBezTo>
                    <a:pt x="7" y="47"/>
                    <a:pt x="4" y="48"/>
                    <a:pt x="2" y="45"/>
                  </a:cubicBezTo>
                  <a:cubicBezTo>
                    <a:pt x="0" y="43"/>
                    <a:pt x="1" y="40"/>
                    <a:pt x="2" y="37"/>
                  </a:cubicBezTo>
                  <a:cubicBezTo>
                    <a:pt x="7" y="29"/>
                    <a:pt x="14" y="23"/>
                    <a:pt x="22" y="18"/>
                  </a:cubicBezTo>
                  <a:cubicBezTo>
                    <a:pt x="29" y="15"/>
                    <a:pt x="34" y="9"/>
                    <a:pt x="39" y="3"/>
                  </a:cubicBezTo>
                  <a:cubicBezTo>
                    <a:pt x="41" y="2"/>
                    <a:pt x="42" y="1"/>
                    <a:pt x="44" y="1"/>
                  </a:cubicBezTo>
                  <a:cubicBezTo>
                    <a:pt x="54" y="1"/>
                    <a:pt x="65" y="1"/>
                    <a:pt x="76" y="1"/>
                  </a:cubicBezTo>
                  <a:cubicBezTo>
                    <a:pt x="77" y="1"/>
                    <a:pt x="79" y="0"/>
                    <a:pt x="79" y="3"/>
                  </a:cubicBezTo>
                  <a:cubicBezTo>
                    <a:pt x="81" y="8"/>
                    <a:pt x="79" y="12"/>
                    <a:pt x="77" y="16"/>
                  </a:cubicBezTo>
                  <a:close/>
                </a:path>
              </a:pathLst>
            </a:custGeom>
            <a:solidFill>
              <a:srgbClr val="0203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"/>
            <p:cNvSpPr>
              <a:spLocks/>
            </p:cNvSpPr>
            <p:nvPr/>
          </p:nvSpPr>
          <p:spPr bwMode="auto">
            <a:xfrm>
              <a:off x="5880100" y="3689350"/>
              <a:ext cx="114300" cy="269875"/>
            </a:xfrm>
            <a:custGeom>
              <a:avLst/>
              <a:gdLst>
                <a:gd name="T0" fmla="*/ 0 w 30"/>
                <a:gd name="T1" fmla="*/ 25 h 72"/>
                <a:gd name="T2" fmla="*/ 21 w 30"/>
                <a:gd name="T3" fmla="*/ 6 h 72"/>
                <a:gd name="T4" fmla="*/ 22 w 30"/>
                <a:gd name="T5" fmla="*/ 0 h 72"/>
                <a:gd name="T6" fmla="*/ 23 w 30"/>
                <a:gd name="T7" fmla="*/ 0 h 72"/>
                <a:gd name="T8" fmla="*/ 27 w 30"/>
                <a:gd name="T9" fmla="*/ 31 h 72"/>
                <a:gd name="T10" fmla="*/ 30 w 30"/>
                <a:gd name="T11" fmla="*/ 69 h 72"/>
                <a:gd name="T12" fmla="*/ 30 w 30"/>
                <a:gd name="T13" fmla="*/ 72 h 72"/>
                <a:gd name="T14" fmla="*/ 21 w 30"/>
                <a:gd name="T15" fmla="*/ 66 h 72"/>
                <a:gd name="T16" fmla="*/ 6 w 30"/>
                <a:gd name="T17" fmla="*/ 37 h 72"/>
                <a:gd name="T18" fmla="*/ 4 w 30"/>
                <a:gd name="T19" fmla="*/ 33 h 72"/>
                <a:gd name="T20" fmla="*/ 0 w 30"/>
                <a:gd name="T21" fmla="*/ 2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72">
                  <a:moveTo>
                    <a:pt x="0" y="25"/>
                  </a:moveTo>
                  <a:cubicBezTo>
                    <a:pt x="7" y="19"/>
                    <a:pt x="14" y="12"/>
                    <a:pt x="21" y="6"/>
                  </a:cubicBezTo>
                  <a:cubicBezTo>
                    <a:pt x="23" y="4"/>
                    <a:pt x="23" y="2"/>
                    <a:pt x="22" y="0"/>
                  </a:cubicBezTo>
                  <a:cubicBezTo>
                    <a:pt x="22" y="0"/>
                    <a:pt x="23" y="0"/>
                    <a:pt x="23" y="0"/>
                  </a:cubicBezTo>
                  <a:cubicBezTo>
                    <a:pt x="25" y="10"/>
                    <a:pt x="26" y="21"/>
                    <a:pt x="27" y="31"/>
                  </a:cubicBezTo>
                  <a:cubicBezTo>
                    <a:pt x="28" y="44"/>
                    <a:pt x="30" y="56"/>
                    <a:pt x="30" y="69"/>
                  </a:cubicBezTo>
                  <a:cubicBezTo>
                    <a:pt x="30" y="70"/>
                    <a:pt x="30" y="71"/>
                    <a:pt x="30" y="72"/>
                  </a:cubicBezTo>
                  <a:cubicBezTo>
                    <a:pt x="25" y="72"/>
                    <a:pt x="23" y="70"/>
                    <a:pt x="21" y="66"/>
                  </a:cubicBezTo>
                  <a:cubicBezTo>
                    <a:pt x="14" y="57"/>
                    <a:pt x="11" y="46"/>
                    <a:pt x="6" y="37"/>
                  </a:cubicBezTo>
                  <a:cubicBezTo>
                    <a:pt x="5" y="36"/>
                    <a:pt x="4" y="34"/>
                    <a:pt x="4" y="33"/>
                  </a:cubicBezTo>
                  <a:cubicBezTo>
                    <a:pt x="5" y="29"/>
                    <a:pt x="1" y="28"/>
                    <a:pt x="0" y="25"/>
                  </a:cubicBezTo>
                  <a:close/>
                </a:path>
              </a:pathLst>
            </a:custGeom>
            <a:solidFill>
              <a:srgbClr val="F2AF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7"/>
            <p:cNvSpPr>
              <a:spLocks/>
            </p:cNvSpPr>
            <p:nvPr/>
          </p:nvSpPr>
          <p:spPr bwMode="auto">
            <a:xfrm>
              <a:off x="5246688" y="2901950"/>
              <a:ext cx="131763" cy="131763"/>
            </a:xfrm>
            <a:custGeom>
              <a:avLst/>
              <a:gdLst>
                <a:gd name="T0" fmla="*/ 35 w 35"/>
                <a:gd name="T1" fmla="*/ 20 h 35"/>
                <a:gd name="T2" fmla="*/ 31 w 35"/>
                <a:gd name="T3" fmla="*/ 23 h 35"/>
                <a:gd name="T4" fmla="*/ 25 w 35"/>
                <a:gd name="T5" fmla="*/ 20 h 35"/>
                <a:gd name="T6" fmla="*/ 18 w 35"/>
                <a:gd name="T7" fmla="*/ 22 h 35"/>
                <a:gd name="T8" fmla="*/ 20 w 35"/>
                <a:gd name="T9" fmla="*/ 27 h 35"/>
                <a:gd name="T10" fmla="*/ 22 w 35"/>
                <a:gd name="T11" fmla="*/ 29 h 35"/>
                <a:gd name="T12" fmla="*/ 21 w 35"/>
                <a:gd name="T13" fmla="*/ 33 h 35"/>
                <a:gd name="T14" fmla="*/ 18 w 35"/>
                <a:gd name="T15" fmla="*/ 33 h 35"/>
                <a:gd name="T16" fmla="*/ 2 w 35"/>
                <a:gd name="T17" fmla="*/ 18 h 35"/>
                <a:gd name="T18" fmla="*/ 2 w 35"/>
                <a:gd name="T19" fmla="*/ 12 h 35"/>
                <a:gd name="T20" fmla="*/ 11 w 35"/>
                <a:gd name="T21" fmla="*/ 3 h 35"/>
                <a:gd name="T22" fmla="*/ 23 w 35"/>
                <a:gd name="T23" fmla="*/ 7 h 35"/>
                <a:gd name="T24" fmla="*/ 32 w 35"/>
                <a:gd name="T25" fmla="*/ 17 h 35"/>
                <a:gd name="T26" fmla="*/ 35 w 35"/>
                <a:gd name="T27" fmla="*/ 2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35">
                  <a:moveTo>
                    <a:pt x="35" y="20"/>
                  </a:moveTo>
                  <a:cubicBezTo>
                    <a:pt x="34" y="22"/>
                    <a:pt x="33" y="23"/>
                    <a:pt x="31" y="23"/>
                  </a:cubicBezTo>
                  <a:cubicBezTo>
                    <a:pt x="29" y="22"/>
                    <a:pt x="26" y="21"/>
                    <a:pt x="25" y="20"/>
                  </a:cubicBezTo>
                  <a:cubicBezTo>
                    <a:pt x="21" y="18"/>
                    <a:pt x="19" y="20"/>
                    <a:pt x="18" y="22"/>
                  </a:cubicBezTo>
                  <a:cubicBezTo>
                    <a:pt x="16" y="25"/>
                    <a:pt x="19" y="25"/>
                    <a:pt x="20" y="27"/>
                  </a:cubicBezTo>
                  <a:cubicBezTo>
                    <a:pt x="20" y="28"/>
                    <a:pt x="21" y="28"/>
                    <a:pt x="22" y="29"/>
                  </a:cubicBezTo>
                  <a:cubicBezTo>
                    <a:pt x="24" y="31"/>
                    <a:pt x="22" y="32"/>
                    <a:pt x="21" y="33"/>
                  </a:cubicBezTo>
                  <a:cubicBezTo>
                    <a:pt x="20" y="35"/>
                    <a:pt x="19" y="34"/>
                    <a:pt x="18" y="33"/>
                  </a:cubicBezTo>
                  <a:cubicBezTo>
                    <a:pt x="13" y="28"/>
                    <a:pt x="7" y="23"/>
                    <a:pt x="2" y="18"/>
                  </a:cubicBezTo>
                  <a:cubicBezTo>
                    <a:pt x="1" y="16"/>
                    <a:pt x="0" y="14"/>
                    <a:pt x="2" y="12"/>
                  </a:cubicBezTo>
                  <a:cubicBezTo>
                    <a:pt x="4" y="8"/>
                    <a:pt x="8" y="6"/>
                    <a:pt x="11" y="3"/>
                  </a:cubicBezTo>
                  <a:cubicBezTo>
                    <a:pt x="14" y="0"/>
                    <a:pt x="22" y="3"/>
                    <a:pt x="23" y="7"/>
                  </a:cubicBezTo>
                  <a:cubicBezTo>
                    <a:pt x="24" y="13"/>
                    <a:pt x="27" y="16"/>
                    <a:pt x="32" y="17"/>
                  </a:cubicBezTo>
                  <a:cubicBezTo>
                    <a:pt x="33" y="18"/>
                    <a:pt x="35" y="18"/>
                    <a:pt x="35" y="20"/>
                  </a:cubicBezTo>
                  <a:close/>
                </a:path>
              </a:pathLst>
            </a:custGeom>
            <a:solidFill>
              <a:srgbClr val="ECC3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5213350" y="4451350"/>
              <a:ext cx="180975" cy="180975"/>
            </a:xfrm>
            <a:custGeom>
              <a:avLst/>
              <a:gdLst>
                <a:gd name="T0" fmla="*/ 0 w 48"/>
                <a:gd name="T1" fmla="*/ 46 h 48"/>
                <a:gd name="T2" fmla="*/ 38 w 48"/>
                <a:gd name="T3" fmla="*/ 9 h 48"/>
                <a:gd name="T4" fmla="*/ 47 w 48"/>
                <a:gd name="T5" fmla="*/ 0 h 48"/>
                <a:gd name="T6" fmla="*/ 47 w 48"/>
                <a:gd name="T7" fmla="*/ 2 h 48"/>
                <a:gd name="T8" fmla="*/ 3 w 48"/>
                <a:gd name="T9" fmla="*/ 45 h 48"/>
                <a:gd name="T10" fmla="*/ 0 w 48"/>
                <a:gd name="T11" fmla="*/ 4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0" y="46"/>
                  </a:moveTo>
                  <a:cubicBezTo>
                    <a:pt x="12" y="34"/>
                    <a:pt x="25" y="21"/>
                    <a:pt x="38" y="9"/>
                  </a:cubicBezTo>
                  <a:cubicBezTo>
                    <a:pt x="41" y="6"/>
                    <a:pt x="44" y="3"/>
                    <a:pt x="47" y="0"/>
                  </a:cubicBezTo>
                  <a:cubicBezTo>
                    <a:pt x="48" y="1"/>
                    <a:pt x="48" y="1"/>
                    <a:pt x="47" y="2"/>
                  </a:cubicBezTo>
                  <a:cubicBezTo>
                    <a:pt x="33" y="16"/>
                    <a:pt x="18" y="31"/>
                    <a:pt x="3" y="45"/>
                  </a:cubicBezTo>
                  <a:cubicBezTo>
                    <a:pt x="2" y="46"/>
                    <a:pt x="2" y="48"/>
                    <a:pt x="0" y="46"/>
                  </a:cubicBezTo>
                  <a:close/>
                </a:path>
              </a:pathLst>
            </a:custGeom>
            <a:solidFill>
              <a:srgbClr val="D9A6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6235700" y="4297363"/>
              <a:ext cx="271463" cy="1268413"/>
            </a:xfrm>
            <a:custGeom>
              <a:avLst/>
              <a:gdLst>
                <a:gd name="T0" fmla="*/ 0 w 72"/>
                <a:gd name="T1" fmla="*/ 334 h 337"/>
                <a:gd name="T2" fmla="*/ 2 w 72"/>
                <a:gd name="T3" fmla="*/ 321 h 337"/>
                <a:gd name="T4" fmla="*/ 6 w 72"/>
                <a:gd name="T5" fmla="*/ 310 h 337"/>
                <a:gd name="T6" fmla="*/ 7 w 72"/>
                <a:gd name="T7" fmla="*/ 128 h 337"/>
                <a:gd name="T8" fmla="*/ 8 w 72"/>
                <a:gd name="T9" fmla="*/ 18 h 337"/>
                <a:gd name="T10" fmla="*/ 9 w 72"/>
                <a:gd name="T11" fmla="*/ 2 h 337"/>
                <a:gd name="T12" fmla="*/ 12 w 72"/>
                <a:gd name="T13" fmla="*/ 0 h 337"/>
                <a:gd name="T14" fmla="*/ 26 w 72"/>
                <a:gd name="T15" fmla="*/ 1 h 337"/>
                <a:gd name="T16" fmla="*/ 29 w 72"/>
                <a:gd name="T17" fmla="*/ 2 h 337"/>
                <a:gd name="T18" fmla="*/ 31 w 72"/>
                <a:gd name="T19" fmla="*/ 37 h 337"/>
                <a:gd name="T20" fmla="*/ 35 w 72"/>
                <a:gd name="T21" fmla="*/ 89 h 337"/>
                <a:gd name="T22" fmla="*/ 36 w 72"/>
                <a:gd name="T23" fmla="*/ 118 h 337"/>
                <a:gd name="T24" fmla="*/ 41 w 72"/>
                <a:gd name="T25" fmla="*/ 175 h 337"/>
                <a:gd name="T26" fmla="*/ 43 w 72"/>
                <a:gd name="T27" fmla="*/ 210 h 337"/>
                <a:gd name="T28" fmla="*/ 48 w 72"/>
                <a:gd name="T29" fmla="*/ 280 h 337"/>
                <a:gd name="T30" fmla="*/ 50 w 72"/>
                <a:gd name="T31" fmla="*/ 324 h 337"/>
                <a:gd name="T32" fmla="*/ 57 w 72"/>
                <a:gd name="T33" fmla="*/ 331 h 337"/>
                <a:gd name="T34" fmla="*/ 70 w 72"/>
                <a:gd name="T35" fmla="*/ 331 h 337"/>
                <a:gd name="T36" fmla="*/ 70 w 72"/>
                <a:gd name="T37" fmla="*/ 337 h 337"/>
                <a:gd name="T38" fmla="*/ 66 w 72"/>
                <a:gd name="T39" fmla="*/ 334 h 337"/>
                <a:gd name="T40" fmla="*/ 58 w 72"/>
                <a:gd name="T41" fmla="*/ 335 h 337"/>
                <a:gd name="T42" fmla="*/ 0 w 72"/>
                <a:gd name="T43" fmla="*/ 334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2" h="337">
                  <a:moveTo>
                    <a:pt x="0" y="334"/>
                  </a:moveTo>
                  <a:cubicBezTo>
                    <a:pt x="1" y="330"/>
                    <a:pt x="1" y="325"/>
                    <a:pt x="2" y="321"/>
                  </a:cubicBezTo>
                  <a:cubicBezTo>
                    <a:pt x="6" y="318"/>
                    <a:pt x="6" y="314"/>
                    <a:pt x="6" y="310"/>
                  </a:cubicBezTo>
                  <a:cubicBezTo>
                    <a:pt x="7" y="249"/>
                    <a:pt x="6" y="189"/>
                    <a:pt x="7" y="128"/>
                  </a:cubicBezTo>
                  <a:cubicBezTo>
                    <a:pt x="7" y="91"/>
                    <a:pt x="7" y="54"/>
                    <a:pt x="8" y="18"/>
                  </a:cubicBezTo>
                  <a:cubicBezTo>
                    <a:pt x="8" y="13"/>
                    <a:pt x="8" y="8"/>
                    <a:pt x="9" y="2"/>
                  </a:cubicBezTo>
                  <a:cubicBezTo>
                    <a:pt x="9" y="1"/>
                    <a:pt x="10" y="1"/>
                    <a:pt x="12" y="0"/>
                  </a:cubicBezTo>
                  <a:cubicBezTo>
                    <a:pt x="17" y="0"/>
                    <a:pt x="22" y="0"/>
                    <a:pt x="26" y="1"/>
                  </a:cubicBezTo>
                  <a:cubicBezTo>
                    <a:pt x="27" y="1"/>
                    <a:pt x="28" y="1"/>
                    <a:pt x="29" y="2"/>
                  </a:cubicBezTo>
                  <a:cubicBezTo>
                    <a:pt x="30" y="14"/>
                    <a:pt x="30" y="25"/>
                    <a:pt x="31" y="37"/>
                  </a:cubicBezTo>
                  <a:cubicBezTo>
                    <a:pt x="32" y="54"/>
                    <a:pt x="34" y="72"/>
                    <a:pt x="35" y="89"/>
                  </a:cubicBezTo>
                  <a:cubicBezTo>
                    <a:pt x="35" y="99"/>
                    <a:pt x="36" y="108"/>
                    <a:pt x="36" y="118"/>
                  </a:cubicBezTo>
                  <a:cubicBezTo>
                    <a:pt x="38" y="137"/>
                    <a:pt x="39" y="156"/>
                    <a:pt x="41" y="175"/>
                  </a:cubicBezTo>
                  <a:cubicBezTo>
                    <a:pt x="41" y="186"/>
                    <a:pt x="42" y="198"/>
                    <a:pt x="43" y="210"/>
                  </a:cubicBezTo>
                  <a:cubicBezTo>
                    <a:pt x="45" y="233"/>
                    <a:pt x="47" y="257"/>
                    <a:pt x="48" y="280"/>
                  </a:cubicBezTo>
                  <a:cubicBezTo>
                    <a:pt x="48" y="295"/>
                    <a:pt x="50" y="309"/>
                    <a:pt x="50" y="324"/>
                  </a:cubicBezTo>
                  <a:cubicBezTo>
                    <a:pt x="50" y="329"/>
                    <a:pt x="51" y="330"/>
                    <a:pt x="57" y="331"/>
                  </a:cubicBezTo>
                  <a:cubicBezTo>
                    <a:pt x="61" y="331"/>
                    <a:pt x="66" y="330"/>
                    <a:pt x="70" y="331"/>
                  </a:cubicBezTo>
                  <a:cubicBezTo>
                    <a:pt x="72" y="333"/>
                    <a:pt x="72" y="335"/>
                    <a:pt x="70" y="337"/>
                  </a:cubicBezTo>
                  <a:cubicBezTo>
                    <a:pt x="70" y="335"/>
                    <a:pt x="69" y="333"/>
                    <a:pt x="66" y="334"/>
                  </a:cubicBezTo>
                  <a:cubicBezTo>
                    <a:pt x="64" y="335"/>
                    <a:pt x="61" y="335"/>
                    <a:pt x="58" y="335"/>
                  </a:cubicBezTo>
                  <a:cubicBezTo>
                    <a:pt x="39" y="335"/>
                    <a:pt x="19" y="335"/>
                    <a:pt x="0" y="334"/>
                  </a:cubicBezTo>
                  <a:close/>
                </a:path>
              </a:pathLst>
            </a:custGeom>
            <a:solidFill>
              <a:srgbClr val="936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5707063" y="3116263"/>
              <a:ext cx="263525" cy="573088"/>
            </a:xfrm>
            <a:custGeom>
              <a:avLst/>
              <a:gdLst>
                <a:gd name="T0" fmla="*/ 69 w 70"/>
                <a:gd name="T1" fmla="*/ 152 h 152"/>
                <a:gd name="T2" fmla="*/ 68 w 70"/>
                <a:gd name="T3" fmla="*/ 152 h 152"/>
                <a:gd name="T4" fmla="*/ 68 w 70"/>
                <a:gd name="T5" fmla="*/ 152 h 152"/>
                <a:gd name="T6" fmla="*/ 64 w 70"/>
                <a:gd name="T7" fmla="*/ 147 h 152"/>
                <a:gd name="T8" fmla="*/ 5 w 70"/>
                <a:gd name="T9" fmla="*/ 67 h 152"/>
                <a:gd name="T10" fmla="*/ 6 w 70"/>
                <a:gd name="T11" fmla="*/ 53 h 152"/>
                <a:gd name="T12" fmla="*/ 54 w 70"/>
                <a:gd name="T13" fmla="*/ 0 h 152"/>
                <a:gd name="T14" fmla="*/ 56 w 70"/>
                <a:gd name="T15" fmla="*/ 10 h 152"/>
                <a:gd name="T16" fmla="*/ 61 w 70"/>
                <a:gd name="T17" fmla="*/ 66 h 152"/>
                <a:gd name="T18" fmla="*/ 66 w 70"/>
                <a:gd name="T19" fmla="*/ 118 h 152"/>
                <a:gd name="T20" fmla="*/ 69 w 70"/>
                <a:gd name="T21" fmla="*/ 145 h 152"/>
                <a:gd name="T22" fmla="*/ 69 w 70"/>
                <a:gd name="T2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152">
                  <a:moveTo>
                    <a:pt x="69" y="152"/>
                  </a:moveTo>
                  <a:cubicBezTo>
                    <a:pt x="69" y="152"/>
                    <a:pt x="68" y="152"/>
                    <a:pt x="68" y="152"/>
                  </a:cubicBezTo>
                  <a:cubicBezTo>
                    <a:pt x="68" y="152"/>
                    <a:pt x="68" y="152"/>
                    <a:pt x="68" y="152"/>
                  </a:cubicBezTo>
                  <a:cubicBezTo>
                    <a:pt x="67" y="150"/>
                    <a:pt x="67" y="147"/>
                    <a:pt x="64" y="147"/>
                  </a:cubicBezTo>
                  <a:cubicBezTo>
                    <a:pt x="44" y="121"/>
                    <a:pt x="24" y="94"/>
                    <a:pt x="5" y="67"/>
                  </a:cubicBezTo>
                  <a:cubicBezTo>
                    <a:pt x="0" y="60"/>
                    <a:pt x="0" y="60"/>
                    <a:pt x="6" y="53"/>
                  </a:cubicBezTo>
                  <a:cubicBezTo>
                    <a:pt x="22" y="35"/>
                    <a:pt x="38" y="17"/>
                    <a:pt x="54" y="0"/>
                  </a:cubicBezTo>
                  <a:cubicBezTo>
                    <a:pt x="56" y="3"/>
                    <a:pt x="55" y="7"/>
                    <a:pt x="56" y="10"/>
                  </a:cubicBezTo>
                  <a:cubicBezTo>
                    <a:pt x="57" y="29"/>
                    <a:pt x="60" y="47"/>
                    <a:pt x="61" y="66"/>
                  </a:cubicBezTo>
                  <a:cubicBezTo>
                    <a:pt x="63" y="83"/>
                    <a:pt x="64" y="100"/>
                    <a:pt x="66" y="118"/>
                  </a:cubicBezTo>
                  <a:cubicBezTo>
                    <a:pt x="67" y="127"/>
                    <a:pt x="68" y="136"/>
                    <a:pt x="69" y="145"/>
                  </a:cubicBezTo>
                  <a:cubicBezTo>
                    <a:pt x="70" y="147"/>
                    <a:pt x="70" y="150"/>
                    <a:pt x="69" y="152"/>
                  </a:cubicBezTo>
                  <a:close/>
                </a:path>
              </a:pathLst>
            </a:custGeom>
            <a:solidFill>
              <a:srgbClr val="EAB1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6499225" y="5538788"/>
              <a:ext cx="147638" cy="93663"/>
            </a:xfrm>
            <a:custGeom>
              <a:avLst/>
              <a:gdLst>
                <a:gd name="T0" fmla="*/ 0 w 39"/>
                <a:gd name="T1" fmla="*/ 7 h 25"/>
                <a:gd name="T2" fmla="*/ 0 w 39"/>
                <a:gd name="T3" fmla="*/ 1 h 25"/>
                <a:gd name="T4" fmla="*/ 10 w 39"/>
                <a:gd name="T5" fmla="*/ 1 h 25"/>
                <a:gd name="T6" fmla="*/ 30 w 39"/>
                <a:gd name="T7" fmla="*/ 2 h 25"/>
                <a:gd name="T8" fmla="*/ 39 w 39"/>
                <a:gd name="T9" fmla="*/ 18 h 25"/>
                <a:gd name="T10" fmla="*/ 29 w 39"/>
                <a:gd name="T11" fmla="*/ 22 h 25"/>
                <a:gd name="T12" fmla="*/ 25 w 39"/>
                <a:gd name="T13" fmla="*/ 20 h 25"/>
                <a:gd name="T14" fmla="*/ 12 w 39"/>
                <a:gd name="T15" fmla="*/ 21 h 25"/>
                <a:gd name="T16" fmla="*/ 7 w 39"/>
                <a:gd name="T17" fmla="*/ 24 h 25"/>
                <a:gd name="T18" fmla="*/ 4 w 39"/>
                <a:gd name="T19" fmla="*/ 22 h 25"/>
                <a:gd name="T20" fmla="*/ 0 w 39"/>
                <a:gd name="T21" fmla="*/ 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25">
                  <a:moveTo>
                    <a:pt x="0" y="7"/>
                  </a:moveTo>
                  <a:cubicBezTo>
                    <a:pt x="0" y="5"/>
                    <a:pt x="0" y="3"/>
                    <a:pt x="0" y="1"/>
                  </a:cubicBezTo>
                  <a:cubicBezTo>
                    <a:pt x="4" y="0"/>
                    <a:pt x="7" y="1"/>
                    <a:pt x="10" y="1"/>
                  </a:cubicBezTo>
                  <a:cubicBezTo>
                    <a:pt x="17" y="1"/>
                    <a:pt x="24" y="2"/>
                    <a:pt x="30" y="2"/>
                  </a:cubicBezTo>
                  <a:cubicBezTo>
                    <a:pt x="31" y="9"/>
                    <a:pt x="35" y="14"/>
                    <a:pt x="39" y="18"/>
                  </a:cubicBezTo>
                  <a:cubicBezTo>
                    <a:pt x="38" y="22"/>
                    <a:pt x="33" y="23"/>
                    <a:pt x="29" y="22"/>
                  </a:cubicBezTo>
                  <a:cubicBezTo>
                    <a:pt x="28" y="21"/>
                    <a:pt x="26" y="20"/>
                    <a:pt x="25" y="20"/>
                  </a:cubicBezTo>
                  <a:cubicBezTo>
                    <a:pt x="20" y="18"/>
                    <a:pt x="16" y="18"/>
                    <a:pt x="12" y="21"/>
                  </a:cubicBezTo>
                  <a:cubicBezTo>
                    <a:pt x="10" y="23"/>
                    <a:pt x="9" y="24"/>
                    <a:pt x="7" y="24"/>
                  </a:cubicBezTo>
                  <a:cubicBezTo>
                    <a:pt x="5" y="25"/>
                    <a:pt x="4" y="24"/>
                    <a:pt x="4" y="22"/>
                  </a:cubicBezTo>
                  <a:cubicBezTo>
                    <a:pt x="3" y="17"/>
                    <a:pt x="1" y="12"/>
                    <a:pt x="0" y="7"/>
                  </a:cubicBezTo>
                  <a:close/>
                </a:path>
              </a:pathLst>
            </a:custGeom>
            <a:solidFill>
              <a:srgbClr val="030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6510338" y="2992438"/>
              <a:ext cx="44450" cy="120650"/>
            </a:xfrm>
            <a:custGeom>
              <a:avLst/>
              <a:gdLst>
                <a:gd name="T0" fmla="*/ 1 w 12"/>
                <a:gd name="T1" fmla="*/ 28 h 32"/>
                <a:gd name="T2" fmla="*/ 0 w 12"/>
                <a:gd name="T3" fmla="*/ 28 h 32"/>
                <a:gd name="T4" fmla="*/ 1 w 12"/>
                <a:gd name="T5" fmla="*/ 25 h 32"/>
                <a:gd name="T6" fmla="*/ 1 w 12"/>
                <a:gd name="T7" fmla="*/ 8 h 32"/>
                <a:gd name="T8" fmla="*/ 2 w 12"/>
                <a:gd name="T9" fmla="*/ 5 h 32"/>
                <a:gd name="T10" fmla="*/ 6 w 12"/>
                <a:gd name="T11" fmla="*/ 1 h 32"/>
                <a:gd name="T12" fmla="*/ 10 w 12"/>
                <a:gd name="T13" fmla="*/ 2 h 32"/>
                <a:gd name="T14" fmla="*/ 11 w 12"/>
                <a:gd name="T15" fmla="*/ 29 h 32"/>
                <a:gd name="T16" fmla="*/ 9 w 12"/>
                <a:gd name="T17" fmla="*/ 32 h 32"/>
                <a:gd name="T18" fmla="*/ 2 w 12"/>
                <a:gd name="T19" fmla="*/ 29 h 32"/>
                <a:gd name="T20" fmla="*/ 1 w 12"/>
                <a:gd name="T2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32">
                  <a:moveTo>
                    <a:pt x="1" y="28"/>
                  </a:moveTo>
                  <a:cubicBezTo>
                    <a:pt x="1" y="28"/>
                    <a:pt x="1" y="28"/>
                    <a:pt x="0" y="28"/>
                  </a:cubicBezTo>
                  <a:cubicBezTo>
                    <a:pt x="1" y="27"/>
                    <a:pt x="1" y="26"/>
                    <a:pt x="1" y="25"/>
                  </a:cubicBezTo>
                  <a:cubicBezTo>
                    <a:pt x="1" y="19"/>
                    <a:pt x="1" y="14"/>
                    <a:pt x="1" y="8"/>
                  </a:cubicBezTo>
                  <a:cubicBezTo>
                    <a:pt x="1" y="7"/>
                    <a:pt x="1" y="6"/>
                    <a:pt x="2" y="5"/>
                  </a:cubicBezTo>
                  <a:cubicBezTo>
                    <a:pt x="3" y="3"/>
                    <a:pt x="5" y="2"/>
                    <a:pt x="6" y="1"/>
                  </a:cubicBezTo>
                  <a:cubicBezTo>
                    <a:pt x="8" y="0"/>
                    <a:pt x="9" y="0"/>
                    <a:pt x="10" y="2"/>
                  </a:cubicBezTo>
                  <a:cubicBezTo>
                    <a:pt x="12" y="11"/>
                    <a:pt x="11" y="20"/>
                    <a:pt x="11" y="29"/>
                  </a:cubicBezTo>
                  <a:cubicBezTo>
                    <a:pt x="11" y="31"/>
                    <a:pt x="10" y="32"/>
                    <a:pt x="9" y="32"/>
                  </a:cubicBezTo>
                  <a:cubicBezTo>
                    <a:pt x="6" y="32"/>
                    <a:pt x="6" y="28"/>
                    <a:pt x="2" y="29"/>
                  </a:cubicBezTo>
                  <a:cubicBezTo>
                    <a:pt x="2" y="28"/>
                    <a:pt x="1" y="28"/>
                    <a:pt x="1" y="28"/>
                  </a:cubicBezTo>
                  <a:close/>
                </a:path>
              </a:pathLst>
            </a:custGeom>
            <a:solidFill>
              <a:srgbClr val="8A7B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5907088" y="2692400"/>
              <a:ext cx="731838" cy="2862263"/>
            </a:xfrm>
            <a:custGeom>
              <a:avLst/>
              <a:gdLst>
                <a:gd name="T0" fmla="*/ 193 w 194"/>
                <a:gd name="T1" fmla="*/ 713 h 761"/>
                <a:gd name="T2" fmla="*/ 191 w 194"/>
                <a:gd name="T3" fmla="*/ 708 h 761"/>
                <a:gd name="T4" fmla="*/ 190 w 194"/>
                <a:gd name="T5" fmla="*/ 677 h 761"/>
                <a:gd name="T6" fmla="*/ 189 w 194"/>
                <a:gd name="T7" fmla="*/ 569 h 761"/>
                <a:gd name="T8" fmla="*/ 186 w 194"/>
                <a:gd name="T9" fmla="*/ 447 h 761"/>
                <a:gd name="T10" fmla="*/ 186 w 194"/>
                <a:gd name="T11" fmla="*/ 384 h 761"/>
                <a:gd name="T12" fmla="*/ 185 w 194"/>
                <a:gd name="T13" fmla="*/ 323 h 761"/>
                <a:gd name="T14" fmla="*/ 187 w 194"/>
                <a:gd name="T15" fmla="*/ 220 h 761"/>
                <a:gd name="T16" fmla="*/ 181 w 194"/>
                <a:gd name="T17" fmla="*/ 218 h 761"/>
                <a:gd name="T18" fmla="*/ 172 w 194"/>
                <a:gd name="T19" fmla="*/ 218 h 761"/>
                <a:gd name="T20" fmla="*/ 164 w 194"/>
                <a:gd name="T21" fmla="*/ 209 h 761"/>
                <a:gd name="T22" fmla="*/ 164 w 194"/>
                <a:gd name="T23" fmla="*/ 116 h 761"/>
                <a:gd name="T24" fmla="*/ 163 w 194"/>
                <a:gd name="T25" fmla="*/ 108 h 761"/>
                <a:gd name="T26" fmla="*/ 160 w 194"/>
                <a:gd name="T27" fmla="*/ 107 h 761"/>
                <a:gd name="T28" fmla="*/ 139 w 194"/>
                <a:gd name="T29" fmla="*/ 107 h 761"/>
                <a:gd name="T30" fmla="*/ 35 w 194"/>
                <a:gd name="T31" fmla="*/ 107 h 761"/>
                <a:gd name="T32" fmla="*/ 29 w 194"/>
                <a:gd name="T33" fmla="*/ 106 h 761"/>
                <a:gd name="T34" fmla="*/ 28 w 194"/>
                <a:gd name="T35" fmla="*/ 98 h 761"/>
                <a:gd name="T36" fmla="*/ 28 w 194"/>
                <a:gd name="T37" fmla="*/ 8 h 761"/>
                <a:gd name="T38" fmla="*/ 27 w 194"/>
                <a:gd name="T39" fmla="*/ 0 h 761"/>
                <a:gd name="T40" fmla="*/ 6 w 194"/>
                <a:gd name="T41" fmla="*/ 6 h 761"/>
                <a:gd name="T42" fmla="*/ 4 w 194"/>
                <a:gd name="T43" fmla="*/ 15 h 761"/>
                <a:gd name="T44" fmla="*/ 3 w 194"/>
                <a:gd name="T45" fmla="*/ 48 h 761"/>
                <a:gd name="T46" fmla="*/ 0 w 194"/>
                <a:gd name="T47" fmla="*/ 112 h 761"/>
                <a:gd name="T48" fmla="*/ 3 w 194"/>
                <a:gd name="T49" fmla="*/ 145 h 761"/>
                <a:gd name="T50" fmla="*/ 9 w 194"/>
                <a:gd name="T51" fmla="*/ 203 h 761"/>
                <a:gd name="T52" fmla="*/ 13 w 194"/>
                <a:gd name="T53" fmla="*/ 243 h 761"/>
                <a:gd name="T54" fmla="*/ 15 w 194"/>
                <a:gd name="T55" fmla="*/ 265 h 761"/>
                <a:gd name="T56" fmla="*/ 18 w 194"/>
                <a:gd name="T57" fmla="*/ 292 h 761"/>
                <a:gd name="T58" fmla="*/ 21 w 194"/>
                <a:gd name="T59" fmla="*/ 331 h 761"/>
                <a:gd name="T60" fmla="*/ 23 w 194"/>
                <a:gd name="T61" fmla="*/ 337 h 761"/>
                <a:gd name="T62" fmla="*/ 24 w 194"/>
                <a:gd name="T63" fmla="*/ 348 h 761"/>
                <a:gd name="T64" fmla="*/ 26 w 194"/>
                <a:gd name="T65" fmla="*/ 409 h 761"/>
                <a:gd name="T66" fmla="*/ 30 w 194"/>
                <a:gd name="T67" fmla="*/ 506 h 761"/>
                <a:gd name="T68" fmla="*/ 33 w 194"/>
                <a:gd name="T69" fmla="*/ 584 h 761"/>
                <a:gd name="T70" fmla="*/ 37 w 194"/>
                <a:gd name="T71" fmla="*/ 680 h 761"/>
                <a:gd name="T72" fmla="*/ 39 w 194"/>
                <a:gd name="T73" fmla="*/ 740 h 761"/>
                <a:gd name="T74" fmla="*/ 46 w 194"/>
                <a:gd name="T75" fmla="*/ 746 h 761"/>
                <a:gd name="T76" fmla="*/ 49 w 194"/>
                <a:gd name="T77" fmla="*/ 748 h 761"/>
                <a:gd name="T78" fmla="*/ 53 w 194"/>
                <a:gd name="T79" fmla="*/ 748 h 761"/>
                <a:gd name="T80" fmla="*/ 89 w 194"/>
                <a:gd name="T81" fmla="*/ 748 h 761"/>
                <a:gd name="T82" fmla="*/ 95 w 194"/>
                <a:gd name="T83" fmla="*/ 735 h 761"/>
                <a:gd name="T84" fmla="*/ 95 w 194"/>
                <a:gd name="T85" fmla="*/ 641 h 761"/>
                <a:gd name="T86" fmla="*/ 96 w 194"/>
                <a:gd name="T87" fmla="*/ 446 h 761"/>
                <a:gd name="T88" fmla="*/ 97 w 194"/>
                <a:gd name="T89" fmla="*/ 430 h 761"/>
                <a:gd name="T90" fmla="*/ 96 w 194"/>
                <a:gd name="T91" fmla="*/ 392 h 761"/>
                <a:gd name="T92" fmla="*/ 105 w 194"/>
                <a:gd name="T93" fmla="*/ 384 h 761"/>
                <a:gd name="T94" fmla="*/ 112 w 194"/>
                <a:gd name="T95" fmla="*/ 390 h 761"/>
                <a:gd name="T96" fmla="*/ 115 w 194"/>
                <a:gd name="T97" fmla="*/ 430 h 761"/>
                <a:gd name="T98" fmla="*/ 116 w 194"/>
                <a:gd name="T99" fmla="*/ 460 h 761"/>
                <a:gd name="T100" fmla="*/ 119 w 194"/>
                <a:gd name="T101" fmla="*/ 501 h 761"/>
                <a:gd name="T102" fmla="*/ 122 w 194"/>
                <a:gd name="T103" fmla="*/ 547 h 761"/>
                <a:gd name="T104" fmla="*/ 122 w 194"/>
                <a:gd name="T105" fmla="*/ 549 h 761"/>
                <a:gd name="T106" fmla="*/ 125 w 194"/>
                <a:gd name="T107" fmla="*/ 587 h 761"/>
                <a:gd name="T108" fmla="*/ 130 w 194"/>
                <a:gd name="T109" fmla="*/ 665 h 761"/>
                <a:gd name="T110" fmla="*/ 135 w 194"/>
                <a:gd name="T111" fmla="*/ 750 h 761"/>
                <a:gd name="T112" fmla="*/ 144 w 194"/>
                <a:gd name="T113" fmla="*/ 759 h 761"/>
                <a:gd name="T114" fmla="*/ 157 w 194"/>
                <a:gd name="T115" fmla="*/ 760 h 761"/>
                <a:gd name="T116" fmla="*/ 188 w 194"/>
                <a:gd name="T117" fmla="*/ 760 h 761"/>
                <a:gd name="T118" fmla="*/ 194 w 194"/>
                <a:gd name="T119" fmla="*/ 753 h 761"/>
                <a:gd name="T120" fmla="*/ 193 w 194"/>
                <a:gd name="T121" fmla="*/ 71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4" h="761">
                  <a:moveTo>
                    <a:pt x="193" y="713"/>
                  </a:moveTo>
                  <a:cubicBezTo>
                    <a:pt x="193" y="711"/>
                    <a:pt x="192" y="710"/>
                    <a:pt x="191" y="708"/>
                  </a:cubicBezTo>
                  <a:cubicBezTo>
                    <a:pt x="191" y="698"/>
                    <a:pt x="191" y="688"/>
                    <a:pt x="190" y="677"/>
                  </a:cubicBezTo>
                  <a:cubicBezTo>
                    <a:pt x="190" y="641"/>
                    <a:pt x="189" y="605"/>
                    <a:pt x="189" y="569"/>
                  </a:cubicBezTo>
                  <a:cubicBezTo>
                    <a:pt x="188" y="528"/>
                    <a:pt x="188" y="488"/>
                    <a:pt x="186" y="447"/>
                  </a:cubicBezTo>
                  <a:cubicBezTo>
                    <a:pt x="186" y="426"/>
                    <a:pt x="186" y="405"/>
                    <a:pt x="186" y="384"/>
                  </a:cubicBezTo>
                  <a:cubicBezTo>
                    <a:pt x="185" y="363"/>
                    <a:pt x="184" y="343"/>
                    <a:pt x="185" y="323"/>
                  </a:cubicBezTo>
                  <a:cubicBezTo>
                    <a:pt x="185" y="288"/>
                    <a:pt x="186" y="254"/>
                    <a:pt x="187" y="220"/>
                  </a:cubicBezTo>
                  <a:cubicBezTo>
                    <a:pt x="186" y="217"/>
                    <a:pt x="183" y="217"/>
                    <a:pt x="181" y="218"/>
                  </a:cubicBezTo>
                  <a:cubicBezTo>
                    <a:pt x="178" y="218"/>
                    <a:pt x="175" y="218"/>
                    <a:pt x="172" y="218"/>
                  </a:cubicBezTo>
                  <a:cubicBezTo>
                    <a:pt x="164" y="217"/>
                    <a:pt x="164" y="217"/>
                    <a:pt x="164" y="209"/>
                  </a:cubicBezTo>
                  <a:cubicBezTo>
                    <a:pt x="164" y="178"/>
                    <a:pt x="164" y="147"/>
                    <a:pt x="164" y="116"/>
                  </a:cubicBezTo>
                  <a:cubicBezTo>
                    <a:pt x="164" y="114"/>
                    <a:pt x="165" y="111"/>
                    <a:pt x="163" y="108"/>
                  </a:cubicBezTo>
                  <a:cubicBezTo>
                    <a:pt x="162" y="108"/>
                    <a:pt x="161" y="107"/>
                    <a:pt x="160" y="107"/>
                  </a:cubicBezTo>
                  <a:cubicBezTo>
                    <a:pt x="153" y="107"/>
                    <a:pt x="146" y="107"/>
                    <a:pt x="139" y="107"/>
                  </a:cubicBezTo>
                  <a:cubicBezTo>
                    <a:pt x="104" y="107"/>
                    <a:pt x="69" y="107"/>
                    <a:pt x="35" y="107"/>
                  </a:cubicBezTo>
                  <a:cubicBezTo>
                    <a:pt x="33" y="107"/>
                    <a:pt x="31" y="107"/>
                    <a:pt x="29" y="106"/>
                  </a:cubicBezTo>
                  <a:cubicBezTo>
                    <a:pt x="28" y="103"/>
                    <a:pt x="28" y="101"/>
                    <a:pt x="28" y="98"/>
                  </a:cubicBezTo>
                  <a:cubicBezTo>
                    <a:pt x="28" y="68"/>
                    <a:pt x="28" y="38"/>
                    <a:pt x="28" y="8"/>
                  </a:cubicBezTo>
                  <a:cubicBezTo>
                    <a:pt x="28" y="5"/>
                    <a:pt x="29" y="2"/>
                    <a:pt x="27" y="0"/>
                  </a:cubicBezTo>
                  <a:cubicBezTo>
                    <a:pt x="20" y="2"/>
                    <a:pt x="12" y="2"/>
                    <a:pt x="6" y="6"/>
                  </a:cubicBezTo>
                  <a:cubicBezTo>
                    <a:pt x="4" y="9"/>
                    <a:pt x="4" y="12"/>
                    <a:pt x="4" y="15"/>
                  </a:cubicBezTo>
                  <a:cubicBezTo>
                    <a:pt x="5" y="26"/>
                    <a:pt x="4" y="37"/>
                    <a:pt x="3" y="48"/>
                  </a:cubicBezTo>
                  <a:cubicBezTo>
                    <a:pt x="2" y="69"/>
                    <a:pt x="1" y="91"/>
                    <a:pt x="0" y="112"/>
                  </a:cubicBezTo>
                  <a:cubicBezTo>
                    <a:pt x="1" y="123"/>
                    <a:pt x="2" y="134"/>
                    <a:pt x="3" y="145"/>
                  </a:cubicBezTo>
                  <a:cubicBezTo>
                    <a:pt x="5" y="164"/>
                    <a:pt x="7" y="184"/>
                    <a:pt x="9" y="203"/>
                  </a:cubicBezTo>
                  <a:cubicBezTo>
                    <a:pt x="10" y="216"/>
                    <a:pt x="11" y="230"/>
                    <a:pt x="13" y="243"/>
                  </a:cubicBezTo>
                  <a:cubicBezTo>
                    <a:pt x="14" y="250"/>
                    <a:pt x="16" y="258"/>
                    <a:pt x="15" y="265"/>
                  </a:cubicBezTo>
                  <a:cubicBezTo>
                    <a:pt x="16" y="274"/>
                    <a:pt x="17" y="283"/>
                    <a:pt x="18" y="292"/>
                  </a:cubicBezTo>
                  <a:cubicBezTo>
                    <a:pt x="19" y="305"/>
                    <a:pt x="21" y="318"/>
                    <a:pt x="21" y="331"/>
                  </a:cubicBezTo>
                  <a:cubicBezTo>
                    <a:pt x="21" y="333"/>
                    <a:pt x="21" y="335"/>
                    <a:pt x="23" y="337"/>
                  </a:cubicBezTo>
                  <a:cubicBezTo>
                    <a:pt x="23" y="341"/>
                    <a:pt x="24" y="344"/>
                    <a:pt x="24" y="348"/>
                  </a:cubicBezTo>
                  <a:cubicBezTo>
                    <a:pt x="25" y="368"/>
                    <a:pt x="26" y="389"/>
                    <a:pt x="26" y="409"/>
                  </a:cubicBezTo>
                  <a:cubicBezTo>
                    <a:pt x="28" y="442"/>
                    <a:pt x="29" y="474"/>
                    <a:pt x="30" y="506"/>
                  </a:cubicBezTo>
                  <a:cubicBezTo>
                    <a:pt x="32" y="532"/>
                    <a:pt x="32" y="558"/>
                    <a:pt x="33" y="584"/>
                  </a:cubicBezTo>
                  <a:cubicBezTo>
                    <a:pt x="35" y="616"/>
                    <a:pt x="36" y="648"/>
                    <a:pt x="37" y="680"/>
                  </a:cubicBezTo>
                  <a:cubicBezTo>
                    <a:pt x="38" y="700"/>
                    <a:pt x="39" y="720"/>
                    <a:pt x="39" y="740"/>
                  </a:cubicBezTo>
                  <a:cubicBezTo>
                    <a:pt x="40" y="744"/>
                    <a:pt x="40" y="747"/>
                    <a:pt x="46" y="746"/>
                  </a:cubicBezTo>
                  <a:cubicBezTo>
                    <a:pt x="47" y="746"/>
                    <a:pt x="48" y="746"/>
                    <a:pt x="49" y="748"/>
                  </a:cubicBezTo>
                  <a:cubicBezTo>
                    <a:pt x="51" y="748"/>
                    <a:pt x="52" y="748"/>
                    <a:pt x="53" y="748"/>
                  </a:cubicBezTo>
                  <a:cubicBezTo>
                    <a:pt x="65" y="747"/>
                    <a:pt x="77" y="747"/>
                    <a:pt x="89" y="748"/>
                  </a:cubicBezTo>
                  <a:cubicBezTo>
                    <a:pt x="95" y="746"/>
                    <a:pt x="95" y="740"/>
                    <a:pt x="95" y="735"/>
                  </a:cubicBezTo>
                  <a:cubicBezTo>
                    <a:pt x="95" y="704"/>
                    <a:pt x="95" y="672"/>
                    <a:pt x="95" y="641"/>
                  </a:cubicBezTo>
                  <a:cubicBezTo>
                    <a:pt x="95" y="576"/>
                    <a:pt x="97" y="511"/>
                    <a:pt x="96" y="446"/>
                  </a:cubicBezTo>
                  <a:cubicBezTo>
                    <a:pt x="96" y="441"/>
                    <a:pt x="98" y="436"/>
                    <a:pt x="97" y="430"/>
                  </a:cubicBezTo>
                  <a:cubicBezTo>
                    <a:pt x="95" y="417"/>
                    <a:pt x="96" y="405"/>
                    <a:pt x="96" y="392"/>
                  </a:cubicBezTo>
                  <a:cubicBezTo>
                    <a:pt x="96" y="384"/>
                    <a:pt x="97" y="384"/>
                    <a:pt x="105" y="384"/>
                  </a:cubicBezTo>
                  <a:cubicBezTo>
                    <a:pt x="111" y="384"/>
                    <a:pt x="111" y="385"/>
                    <a:pt x="112" y="390"/>
                  </a:cubicBezTo>
                  <a:cubicBezTo>
                    <a:pt x="113" y="404"/>
                    <a:pt x="113" y="417"/>
                    <a:pt x="115" y="430"/>
                  </a:cubicBezTo>
                  <a:cubicBezTo>
                    <a:pt x="115" y="440"/>
                    <a:pt x="116" y="450"/>
                    <a:pt x="116" y="460"/>
                  </a:cubicBezTo>
                  <a:cubicBezTo>
                    <a:pt x="117" y="473"/>
                    <a:pt x="119" y="487"/>
                    <a:pt x="119" y="501"/>
                  </a:cubicBezTo>
                  <a:cubicBezTo>
                    <a:pt x="120" y="516"/>
                    <a:pt x="123" y="531"/>
                    <a:pt x="122" y="547"/>
                  </a:cubicBezTo>
                  <a:cubicBezTo>
                    <a:pt x="122" y="548"/>
                    <a:pt x="122" y="548"/>
                    <a:pt x="122" y="549"/>
                  </a:cubicBezTo>
                  <a:cubicBezTo>
                    <a:pt x="124" y="562"/>
                    <a:pt x="124" y="575"/>
                    <a:pt x="125" y="587"/>
                  </a:cubicBezTo>
                  <a:cubicBezTo>
                    <a:pt x="127" y="613"/>
                    <a:pt x="129" y="639"/>
                    <a:pt x="130" y="665"/>
                  </a:cubicBezTo>
                  <a:cubicBezTo>
                    <a:pt x="132" y="693"/>
                    <a:pt x="135" y="722"/>
                    <a:pt x="135" y="750"/>
                  </a:cubicBezTo>
                  <a:cubicBezTo>
                    <a:pt x="136" y="756"/>
                    <a:pt x="138" y="759"/>
                    <a:pt x="144" y="759"/>
                  </a:cubicBezTo>
                  <a:cubicBezTo>
                    <a:pt x="149" y="760"/>
                    <a:pt x="153" y="759"/>
                    <a:pt x="157" y="760"/>
                  </a:cubicBezTo>
                  <a:cubicBezTo>
                    <a:pt x="168" y="758"/>
                    <a:pt x="178" y="761"/>
                    <a:pt x="188" y="760"/>
                  </a:cubicBezTo>
                  <a:cubicBezTo>
                    <a:pt x="193" y="759"/>
                    <a:pt x="194" y="759"/>
                    <a:pt x="194" y="753"/>
                  </a:cubicBezTo>
                  <a:cubicBezTo>
                    <a:pt x="194" y="740"/>
                    <a:pt x="192" y="727"/>
                    <a:pt x="193" y="713"/>
                  </a:cubicBezTo>
                  <a:close/>
                </a:path>
              </a:pathLst>
            </a:custGeom>
            <a:solidFill>
              <a:srgbClr val="76717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6540500" y="5610225"/>
              <a:ext cx="150813" cy="131763"/>
            </a:xfrm>
            <a:custGeom>
              <a:avLst/>
              <a:gdLst>
                <a:gd name="T0" fmla="*/ 33 w 40"/>
                <a:gd name="T1" fmla="*/ 5 h 35"/>
                <a:gd name="T2" fmla="*/ 40 w 40"/>
                <a:gd name="T3" fmla="*/ 25 h 35"/>
                <a:gd name="T4" fmla="*/ 33 w 40"/>
                <a:gd name="T5" fmla="*/ 34 h 35"/>
                <a:gd name="T6" fmla="*/ 7 w 40"/>
                <a:gd name="T7" fmla="*/ 22 h 35"/>
                <a:gd name="T8" fmla="*/ 0 w 40"/>
                <a:gd name="T9" fmla="*/ 9 h 35"/>
                <a:gd name="T10" fmla="*/ 13 w 40"/>
                <a:gd name="T11" fmla="*/ 3 h 35"/>
                <a:gd name="T12" fmla="*/ 28 w 40"/>
                <a:gd name="T13" fmla="*/ 4 h 35"/>
                <a:gd name="T14" fmla="*/ 33 w 40"/>
                <a:gd name="T15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35">
                  <a:moveTo>
                    <a:pt x="33" y="5"/>
                  </a:moveTo>
                  <a:cubicBezTo>
                    <a:pt x="37" y="11"/>
                    <a:pt x="40" y="18"/>
                    <a:pt x="40" y="25"/>
                  </a:cubicBezTo>
                  <a:cubicBezTo>
                    <a:pt x="40" y="30"/>
                    <a:pt x="38" y="33"/>
                    <a:pt x="33" y="34"/>
                  </a:cubicBezTo>
                  <a:cubicBezTo>
                    <a:pt x="23" y="35"/>
                    <a:pt x="12" y="32"/>
                    <a:pt x="7" y="22"/>
                  </a:cubicBezTo>
                  <a:cubicBezTo>
                    <a:pt x="5" y="18"/>
                    <a:pt x="3" y="13"/>
                    <a:pt x="0" y="9"/>
                  </a:cubicBezTo>
                  <a:cubicBezTo>
                    <a:pt x="2" y="2"/>
                    <a:pt x="6" y="0"/>
                    <a:pt x="13" y="3"/>
                  </a:cubicBezTo>
                  <a:cubicBezTo>
                    <a:pt x="18" y="5"/>
                    <a:pt x="22" y="7"/>
                    <a:pt x="28" y="4"/>
                  </a:cubicBezTo>
                  <a:cubicBezTo>
                    <a:pt x="30" y="4"/>
                    <a:pt x="31" y="4"/>
                    <a:pt x="33" y="5"/>
                  </a:cubicBezTo>
                  <a:close/>
                </a:path>
              </a:pathLst>
            </a:custGeom>
            <a:solidFill>
              <a:srgbClr val="0304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6524625" y="5599113"/>
              <a:ext cx="139700" cy="44450"/>
            </a:xfrm>
            <a:custGeom>
              <a:avLst/>
              <a:gdLst>
                <a:gd name="T0" fmla="*/ 37 w 37"/>
                <a:gd name="T1" fmla="*/ 8 h 12"/>
                <a:gd name="T2" fmla="*/ 30 w 37"/>
                <a:gd name="T3" fmla="*/ 9 h 12"/>
                <a:gd name="T4" fmla="*/ 18 w 37"/>
                <a:gd name="T5" fmla="*/ 8 h 12"/>
                <a:gd name="T6" fmla="*/ 4 w 37"/>
                <a:gd name="T7" fmla="*/ 12 h 12"/>
                <a:gd name="T8" fmla="*/ 0 w 37"/>
                <a:gd name="T9" fmla="*/ 8 h 12"/>
                <a:gd name="T10" fmla="*/ 4 w 37"/>
                <a:gd name="T11" fmla="*/ 5 h 12"/>
                <a:gd name="T12" fmla="*/ 21 w 37"/>
                <a:gd name="T13" fmla="*/ 4 h 12"/>
                <a:gd name="T14" fmla="*/ 32 w 37"/>
                <a:gd name="T15" fmla="*/ 2 h 12"/>
                <a:gd name="T16" fmla="*/ 37 w 37"/>
                <a:gd name="T1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2">
                  <a:moveTo>
                    <a:pt x="37" y="8"/>
                  </a:moveTo>
                  <a:cubicBezTo>
                    <a:pt x="35" y="8"/>
                    <a:pt x="32" y="8"/>
                    <a:pt x="30" y="9"/>
                  </a:cubicBezTo>
                  <a:cubicBezTo>
                    <a:pt x="26" y="11"/>
                    <a:pt x="22" y="10"/>
                    <a:pt x="18" y="8"/>
                  </a:cubicBezTo>
                  <a:cubicBezTo>
                    <a:pt x="11" y="4"/>
                    <a:pt x="9" y="5"/>
                    <a:pt x="4" y="12"/>
                  </a:cubicBezTo>
                  <a:cubicBezTo>
                    <a:pt x="3" y="10"/>
                    <a:pt x="2" y="8"/>
                    <a:pt x="0" y="8"/>
                  </a:cubicBezTo>
                  <a:cubicBezTo>
                    <a:pt x="1" y="7"/>
                    <a:pt x="3" y="6"/>
                    <a:pt x="4" y="5"/>
                  </a:cubicBezTo>
                  <a:cubicBezTo>
                    <a:pt x="9" y="1"/>
                    <a:pt x="15" y="0"/>
                    <a:pt x="21" y="4"/>
                  </a:cubicBezTo>
                  <a:cubicBezTo>
                    <a:pt x="25" y="7"/>
                    <a:pt x="29" y="5"/>
                    <a:pt x="32" y="2"/>
                  </a:cubicBezTo>
                  <a:cubicBezTo>
                    <a:pt x="34" y="4"/>
                    <a:pt x="35" y="6"/>
                    <a:pt x="37" y="8"/>
                  </a:cubicBezTo>
                  <a:close/>
                </a:path>
              </a:pathLst>
            </a:custGeom>
            <a:solidFill>
              <a:srgbClr val="3E3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6"/>
            <p:cNvSpPr>
              <a:spLocks/>
            </p:cNvSpPr>
            <p:nvPr/>
          </p:nvSpPr>
          <p:spPr bwMode="auto">
            <a:xfrm>
              <a:off x="6167438" y="2420938"/>
              <a:ext cx="260350" cy="101600"/>
            </a:xfrm>
            <a:custGeom>
              <a:avLst/>
              <a:gdLst>
                <a:gd name="T0" fmla="*/ 35 w 69"/>
                <a:gd name="T1" fmla="*/ 27 h 27"/>
                <a:gd name="T2" fmla="*/ 6 w 69"/>
                <a:gd name="T3" fmla="*/ 16 h 27"/>
                <a:gd name="T4" fmla="*/ 2 w 69"/>
                <a:gd name="T5" fmla="*/ 12 h 27"/>
                <a:gd name="T6" fmla="*/ 2 w 69"/>
                <a:gd name="T7" fmla="*/ 3 h 27"/>
                <a:gd name="T8" fmla="*/ 9 w 69"/>
                <a:gd name="T9" fmla="*/ 4 h 27"/>
                <a:gd name="T10" fmla="*/ 59 w 69"/>
                <a:gd name="T11" fmla="*/ 4 h 27"/>
                <a:gd name="T12" fmla="*/ 67 w 69"/>
                <a:gd name="T13" fmla="*/ 4 h 27"/>
                <a:gd name="T14" fmla="*/ 65 w 69"/>
                <a:gd name="T15" fmla="*/ 14 h 27"/>
                <a:gd name="T16" fmla="*/ 41 w 69"/>
                <a:gd name="T17" fmla="*/ 26 h 27"/>
                <a:gd name="T18" fmla="*/ 35 w 69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27">
                  <a:moveTo>
                    <a:pt x="35" y="27"/>
                  </a:moveTo>
                  <a:cubicBezTo>
                    <a:pt x="24" y="26"/>
                    <a:pt x="14" y="24"/>
                    <a:pt x="6" y="16"/>
                  </a:cubicBezTo>
                  <a:cubicBezTo>
                    <a:pt x="5" y="15"/>
                    <a:pt x="3" y="14"/>
                    <a:pt x="2" y="12"/>
                  </a:cubicBezTo>
                  <a:cubicBezTo>
                    <a:pt x="1" y="9"/>
                    <a:pt x="0" y="6"/>
                    <a:pt x="2" y="3"/>
                  </a:cubicBezTo>
                  <a:cubicBezTo>
                    <a:pt x="4" y="1"/>
                    <a:pt x="7" y="3"/>
                    <a:pt x="9" y="4"/>
                  </a:cubicBezTo>
                  <a:cubicBezTo>
                    <a:pt x="26" y="8"/>
                    <a:pt x="43" y="8"/>
                    <a:pt x="59" y="4"/>
                  </a:cubicBezTo>
                  <a:cubicBezTo>
                    <a:pt x="62" y="3"/>
                    <a:pt x="65" y="0"/>
                    <a:pt x="67" y="4"/>
                  </a:cubicBezTo>
                  <a:cubicBezTo>
                    <a:pt x="69" y="8"/>
                    <a:pt x="68" y="11"/>
                    <a:pt x="65" y="14"/>
                  </a:cubicBezTo>
                  <a:cubicBezTo>
                    <a:pt x="58" y="21"/>
                    <a:pt x="50" y="25"/>
                    <a:pt x="41" y="26"/>
                  </a:cubicBezTo>
                  <a:cubicBezTo>
                    <a:pt x="39" y="26"/>
                    <a:pt x="36" y="26"/>
                    <a:pt x="35" y="2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7"/>
            <p:cNvSpPr>
              <a:spLocks/>
            </p:cNvSpPr>
            <p:nvPr/>
          </p:nvSpPr>
          <p:spPr bwMode="auto">
            <a:xfrm>
              <a:off x="6419850" y="2124075"/>
              <a:ext cx="87313" cy="123825"/>
            </a:xfrm>
            <a:custGeom>
              <a:avLst/>
              <a:gdLst>
                <a:gd name="T0" fmla="*/ 0 w 23"/>
                <a:gd name="T1" fmla="*/ 17 h 33"/>
                <a:gd name="T2" fmla="*/ 5 w 23"/>
                <a:gd name="T3" fmla="*/ 4 h 33"/>
                <a:gd name="T4" fmla="*/ 19 w 23"/>
                <a:gd name="T5" fmla="*/ 5 h 33"/>
                <a:gd name="T6" fmla="*/ 19 w 23"/>
                <a:gd name="T7" fmla="*/ 28 h 33"/>
                <a:gd name="T8" fmla="*/ 4 w 23"/>
                <a:gd name="T9" fmla="*/ 29 h 33"/>
                <a:gd name="T10" fmla="*/ 0 w 23"/>
                <a:gd name="T11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3">
                  <a:moveTo>
                    <a:pt x="0" y="17"/>
                  </a:moveTo>
                  <a:cubicBezTo>
                    <a:pt x="0" y="12"/>
                    <a:pt x="1" y="7"/>
                    <a:pt x="5" y="4"/>
                  </a:cubicBezTo>
                  <a:cubicBezTo>
                    <a:pt x="9" y="0"/>
                    <a:pt x="15" y="0"/>
                    <a:pt x="19" y="5"/>
                  </a:cubicBezTo>
                  <a:cubicBezTo>
                    <a:pt x="23" y="11"/>
                    <a:pt x="23" y="22"/>
                    <a:pt x="19" y="28"/>
                  </a:cubicBezTo>
                  <a:cubicBezTo>
                    <a:pt x="15" y="33"/>
                    <a:pt x="9" y="33"/>
                    <a:pt x="4" y="29"/>
                  </a:cubicBezTo>
                  <a:cubicBezTo>
                    <a:pt x="1" y="25"/>
                    <a:pt x="0" y="21"/>
                    <a:pt x="0" y="17"/>
                  </a:cubicBezTo>
                  <a:close/>
                </a:path>
              </a:pathLst>
            </a:custGeom>
            <a:solidFill>
              <a:srgbClr val="3C2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8"/>
            <p:cNvSpPr>
              <a:spLocks/>
            </p:cNvSpPr>
            <p:nvPr/>
          </p:nvSpPr>
          <p:spPr bwMode="auto">
            <a:xfrm>
              <a:off x="6088063" y="2124075"/>
              <a:ext cx="87313" cy="120650"/>
            </a:xfrm>
            <a:custGeom>
              <a:avLst/>
              <a:gdLst>
                <a:gd name="T0" fmla="*/ 23 w 23"/>
                <a:gd name="T1" fmla="*/ 16 h 32"/>
                <a:gd name="T2" fmla="*/ 13 w 23"/>
                <a:gd name="T3" fmla="*/ 32 h 32"/>
                <a:gd name="T4" fmla="*/ 1 w 23"/>
                <a:gd name="T5" fmla="*/ 19 h 32"/>
                <a:gd name="T6" fmla="*/ 4 w 23"/>
                <a:gd name="T7" fmla="*/ 5 h 32"/>
                <a:gd name="T8" fmla="*/ 18 w 23"/>
                <a:gd name="T9" fmla="*/ 4 h 32"/>
                <a:gd name="T10" fmla="*/ 23 w 23"/>
                <a:gd name="T11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2">
                  <a:moveTo>
                    <a:pt x="23" y="16"/>
                  </a:moveTo>
                  <a:cubicBezTo>
                    <a:pt x="23" y="25"/>
                    <a:pt x="18" y="31"/>
                    <a:pt x="13" y="32"/>
                  </a:cubicBezTo>
                  <a:cubicBezTo>
                    <a:pt x="7" y="32"/>
                    <a:pt x="2" y="28"/>
                    <a:pt x="1" y="19"/>
                  </a:cubicBezTo>
                  <a:cubicBezTo>
                    <a:pt x="0" y="14"/>
                    <a:pt x="1" y="9"/>
                    <a:pt x="4" y="5"/>
                  </a:cubicBezTo>
                  <a:cubicBezTo>
                    <a:pt x="8" y="0"/>
                    <a:pt x="13" y="0"/>
                    <a:pt x="18" y="4"/>
                  </a:cubicBezTo>
                  <a:cubicBezTo>
                    <a:pt x="22" y="7"/>
                    <a:pt x="23" y="12"/>
                    <a:pt x="23" y="16"/>
                  </a:cubicBezTo>
                  <a:close/>
                </a:path>
              </a:pathLst>
            </a:custGeom>
            <a:solidFill>
              <a:srgbClr val="3C2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9"/>
            <p:cNvSpPr>
              <a:spLocks/>
            </p:cNvSpPr>
            <p:nvPr/>
          </p:nvSpPr>
          <p:spPr bwMode="auto">
            <a:xfrm>
              <a:off x="6373813" y="2074863"/>
              <a:ext cx="158750" cy="60325"/>
            </a:xfrm>
            <a:custGeom>
              <a:avLst/>
              <a:gdLst>
                <a:gd name="T0" fmla="*/ 19 w 42"/>
                <a:gd name="T1" fmla="*/ 0 h 16"/>
                <a:gd name="T2" fmla="*/ 40 w 42"/>
                <a:gd name="T3" fmla="*/ 10 h 16"/>
                <a:gd name="T4" fmla="*/ 41 w 42"/>
                <a:gd name="T5" fmla="*/ 12 h 16"/>
                <a:gd name="T6" fmla="*/ 38 w 42"/>
                <a:gd name="T7" fmla="*/ 12 h 16"/>
                <a:gd name="T8" fmla="*/ 29 w 42"/>
                <a:gd name="T9" fmla="*/ 7 h 16"/>
                <a:gd name="T10" fmla="*/ 5 w 42"/>
                <a:gd name="T11" fmla="*/ 13 h 16"/>
                <a:gd name="T12" fmla="*/ 1 w 42"/>
                <a:gd name="T13" fmla="*/ 15 h 16"/>
                <a:gd name="T14" fmla="*/ 1 w 42"/>
                <a:gd name="T15" fmla="*/ 11 h 16"/>
                <a:gd name="T16" fmla="*/ 19 w 42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6">
                  <a:moveTo>
                    <a:pt x="19" y="0"/>
                  </a:moveTo>
                  <a:cubicBezTo>
                    <a:pt x="27" y="0"/>
                    <a:pt x="34" y="4"/>
                    <a:pt x="40" y="10"/>
                  </a:cubicBezTo>
                  <a:cubicBezTo>
                    <a:pt x="41" y="10"/>
                    <a:pt x="42" y="11"/>
                    <a:pt x="41" y="12"/>
                  </a:cubicBezTo>
                  <a:cubicBezTo>
                    <a:pt x="40" y="14"/>
                    <a:pt x="39" y="13"/>
                    <a:pt x="38" y="12"/>
                  </a:cubicBezTo>
                  <a:cubicBezTo>
                    <a:pt x="35" y="10"/>
                    <a:pt x="32" y="8"/>
                    <a:pt x="29" y="7"/>
                  </a:cubicBezTo>
                  <a:cubicBezTo>
                    <a:pt x="19" y="3"/>
                    <a:pt x="11" y="6"/>
                    <a:pt x="5" y="13"/>
                  </a:cubicBezTo>
                  <a:cubicBezTo>
                    <a:pt x="4" y="14"/>
                    <a:pt x="3" y="16"/>
                    <a:pt x="1" y="15"/>
                  </a:cubicBezTo>
                  <a:cubicBezTo>
                    <a:pt x="0" y="14"/>
                    <a:pt x="1" y="12"/>
                    <a:pt x="1" y="11"/>
                  </a:cubicBezTo>
                  <a:cubicBezTo>
                    <a:pt x="4" y="5"/>
                    <a:pt x="11" y="0"/>
                    <a:pt x="19" y="0"/>
                  </a:cubicBezTo>
                  <a:close/>
                </a:path>
              </a:pathLst>
            </a:custGeom>
            <a:solidFill>
              <a:srgbClr val="3A1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0"/>
            <p:cNvSpPr>
              <a:spLocks/>
            </p:cNvSpPr>
            <p:nvPr/>
          </p:nvSpPr>
          <p:spPr bwMode="auto">
            <a:xfrm>
              <a:off x="6061075" y="2074863"/>
              <a:ext cx="158750" cy="60325"/>
            </a:xfrm>
            <a:custGeom>
              <a:avLst/>
              <a:gdLst>
                <a:gd name="T0" fmla="*/ 24 w 42"/>
                <a:gd name="T1" fmla="*/ 0 h 16"/>
                <a:gd name="T2" fmla="*/ 41 w 42"/>
                <a:gd name="T3" fmla="*/ 12 h 16"/>
                <a:gd name="T4" fmla="*/ 41 w 42"/>
                <a:gd name="T5" fmla="*/ 15 h 16"/>
                <a:gd name="T6" fmla="*/ 38 w 42"/>
                <a:gd name="T7" fmla="*/ 14 h 16"/>
                <a:gd name="T8" fmla="*/ 5 w 42"/>
                <a:gd name="T9" fmla="*/ 11 h 16"/>
                <a:gd name="T10" fmla="*/ 1 w 42"/>
                <a:gd name="T11" fmla="*/ 12 h 16"/>
                <a:gd name="T12" fmla="*/ 2 w 42"/>
                <a:gd name="T13" fmla="*/ 9 h 16"/>
                <a:gd name="T14" fmla="*/ 24 w 42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6">
                  <a:moveTo>
                    <a:pt x="24" y="0"/>
                  </a:moveTo>
                  <a:cubicBezTo>
                    <a:pt x="31" y="0"/>
                    <a:pt x="39" y="6"/>
                    <a:pt x="41" y="12"/>
                  </a:cubicBezTo>
                  <a:cubicBezTo>
                    <a:pt x="41" y="13"/>
                    <a:pt x="42" y="14"/>
                    <a:pt x="41" y="15"/>
                  </a:cubicBezTo>
                  <a:cubicBezTo>
                    <a:pt x="40" y="16"/>
                    <a:pt x="39" y="15"/>
                    <a:pt x="38" y="14"/>
                  </a:cubicBezTo>
                  <a:cubicBezTo>
                    <a:pt x="29" y="3"/>
                    <a:pt x="16" y="3"/>
                    <a:pt x="5" y="11"/>
                  </a:cubicBezTo>
                  <a:cubicBezTo>
                    <a:pt x="3" y="12"/>
                    <a:pt x="2" y="14"/>
                    <a:pt x="1" y="12"/>
                  </a:cubicBezTo>
                  <a:cubicBezTo>
                    <a:pt x="0" y="11"/>
                    <a:pt x="1" y="10"/>
                    <a:pt x="2" y="9"/>
                  </a:cubicBezTo>
                  <a:cubicBezTo>
                    <a:pt x="9" y="4"/>
                    <a:pt x="16" y="0"/>
                    <a:pt x="24" y="0"/>
                  </a:cubicBezTo>
                  <a:close/>
                </a:path>
              </a:pathLst>
            </a:custGeom>
            <a:solidFill>
              <a:srgbClr val="3B1F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1"/>
            <p:cNvSpPr>
              <a:spLocks/>
            </p:cNvSpPr>
            <p:nvPr/>
          </p:nvSpPr>
          <p:spPr bwMode="auto">
            <a:xfrm>
              <a:off x="6283325" y="1962150"/>
              <a:ext cx="114300" cy="38100"/>
            </a:xfrm>
            <a:custGeom>
              <a:avLst/>
              <a:gdLst>
                <a:gd name="T0" fmla="*/ 0 w 30"/>
                <a:gd name="T1" fmla="*/ 3 h 10"/>
                <a:gd name="T2" fmla="*/ 21 w 30"/>
                <a:gd name="T3" fmla="*/ 3 h 10"/>
                <a:gd name="T4" fmla="*/ 30 w 30"/>
                <a:gd name="T5" fmla="*/ 6 h 10"/>
                <a:gd name="T6" fmla="*/ 17 w 30"/>
                <a:gd name="T7" fmla="*/ 8 h 10"/>
                <a:gd name="T8" fmla="*/ 0 w 30"/>
                <a:gd name="T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">
                  <a:moveTo>
                    <a:pt x="0" y="3"/>
                  </a:moveTo>
                  <a:cubicBezTo>
                    <a:pt x="7" y="0"/>
                    <a:pt x="14" y="3"/>
                    <a:pt x="21" y="3"/>
                  </a:cubicBezTo>
                  <a:cubicBezTo>
                    <a:pt x="24" y="4"/>
                    <a:pt x="27" y="4"/>
                    <a:pt x="30" y="6"/>
                  </a:cubicBezTo>
                  <a:cubicBezTo>
                    <a:pt x="26" y="9"/>
                    <a:pt x="22" y="10"/>
                    <a:pt x="17" y="8"/>
                  </a:cubicBezTo>
                  <a:cubicBezTo>
                    <a:pt x="11" y="7"/>
                    <a:pt x="5" y="5"/>
                    <a:pt x="0" y="3"/>
                  </a:cubicBezTo>
                  <a:close/>
                </a:path>
              </a:pathLst>
            </a:custGeom>
            <a:solidFill>
              <a:srgbClr val="220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2"/>
            <p:cNvSpPr>
              <a:spLocks/>
            </p:cNvSpPr>
            <p:nvPr/>
          </p:nvSpPr>
          <p:spPr bwMode="auto">
            <a:xfrm>
              <a:off x="5948363" y="3662363"/>
              <a:ext cx="19050" cy="26988"/>
            </a:xfrm>
            <a:custGeom>
              <a:avLst/>
              <a:gdLst>
                <a:gd name="T0" fmla="*/ 0 w 5"/>
                <a:gd name="T1" fmla="*/ 2 h 7"/>
                <a:gd name="T2" fmla="*/ 3 w 5"/>
                <a:gd name="T3" fmla="*/ 1 h 7"/>
                <a:gd name="T4" fmla="*/ 4 w 5"/>
                <a:gd name="T5" fmla="*/ 7 h 7"/>
                <a:gd name="T6" fmla="*/ 0 w 5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2"/>
                  </a:moveTo>
                  <a:cubicBezTo>
                    <a:pt x="1" y="2"/>
                    <a:pt x="2" y="0"/>
                    <a:pt x="3" y="1"/>
                  </a:cubicBezTo>
                  <a:cubicBezTo>
                    <a:pt x="5" y="3"/>
                    <a:pt x="3" y="5"/>
                    <a:pt x="4" y="7"/>
                  </a:cubicBezTo>
                  <a:cubicBezTo>
                    <a:pt x="2" y="5"/>
                    <a:pt x="1" y="4"/>
                    <a:pt x="0" y="2"/>
                  </a:cubicBezTo>
                  <a:close/>
                </a:path>
              </a:pathLst>
            </a:custGeom>
            <a:solidFill>
              <a:srgbClr val="F2AF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3"/>
            <p:cNvSpPr>
              <a:spLocks/>
            </p:cNvSpPr>
            <p:nvPr/>
          </p:nvSpPr>
          <p:spPr bwMode="auto">
            <a:xfrm>
              <a:off x="6537325" y="2901950"/>
              <a:ext cx="406400" cy="587375"/>
            </a:xfrm>
            <a:custGeom>
              <a:avLst/>
              <a:gdLst>
                <a:gd name="T0" fmla="*/ 2 w 108"/>
                <a:gd name="T1" fmla="*/ 56 h 156"/>
                <a:gd name="T2" fmla="*/ 2 w 108"/>
                <a:gd name="T3" fmla="*/ 25 h 156"/>
                <a:gd name="T4" fmla="*/ 3 w 108"/>
                <a:gd name="T5" fmla="*/ 4 h 156"/>
                <a:gd name="T6" fmla="*/ 26 w 108"/>
                <a:gd name="T7" fmla="*/ 4 h 156"/>
                <a:gd name="T8" fmla="*/ 35 w 108"/>
                <a:gd name="T9" fmla="*/ 7 h 156"/>
                <a:gd name="T10" fmla="*/ 40 w 108"/>
                <a:gd name="T11" fmla="*/ 20 h 156"/>
                <a:gd name="T12" fmla="*/ 23 w 108"/>
                <a:gd name="T13" fmla="*/ 20 h 156"/>
                <a:gd name="T14" fmla="*/ 16 w 108"/>
                <a:gd name="T15" fmla="*/ 20 h 156"/>
                <a:gd name="T16" fmla="*/ 42 w 108"/>
                <a:gd name="T17" fmla="*/ 21 h 156"/>
                <a:gd name="T18" fmla="*/ 56 w 108"/>
                <a:gd name="T19" fmla="*/ 21 h 156"/>
                <a:gd name="T20" fmla="*/ 94 w 108"/>
                <a:gd name="T21" fmla="*/ 20 h 156"/>
                <a:gd name="T22" fmla="*/ 94 w 108"/>
                <a:gd name="T23" fmla="*/ 20 h 156"/>
                <a:gd name="T24" fmla="*/ 94 w 108"/>
                <a:gd name="T25" fmla="*/ 20 h 156"/>
                <a:gd name="T26" fmla="*/ 61 w 108"/>
                <a:gd name="T27" fmla="*/ 20 h 156"/>
                <a:gd name="T28" fmla="*/ 71 w 108"/>
                <a:gd name="T29" fmla="*/ 7 h 156"/>
                <a:gd name="T30" fmla="*/ 81 w 108"/>
                <a:gd name="T31" fmla="*/ 7 h 156"/>
                <a:gd name="T32" fmla="*/ 83 w 108"/>
                <a:gd name="T33" fmla="*/ 7 h 156"/>
                <a:gd name="T34" fmla="*/ 106 w 108"/>
                <a:gd name="T35" fmla="*/ 4 h 156"/>
                <a:gd name="T36" fmla="*/ 107 w 108"/>
                <a:gd name="T37" fmla="*/ 6 h 156"/>
                <a:gd name="T38" fmla="*/ 107 w 108"/>
                <a:gd name="T39" fmla="*/ 10 h 156"/>
                <a:gd name="T40" fmla="*/ 107 w 108"/>
                <a:gd name="T41" fmla="*/ 140 h 156"/>
                <a:gd name="T42" fmla="*/ 107 w 108"/>
                <a:gd name="T43" fmla="*/ 152 h 156"/>
                <a:gd name="T44" fmla="*/ 103 w 108"/>
                <a:gd name="T45" fmla="*/ 156 h 156"/>
                <a:gd name="T46" fmla="*/ 44 w 108"/>
                <a:gd name="T47" fmla="*/ 156 h 156"/>
                <a:gd name="T48" fmla="*/ 9 w 108"/>
                <a:gd name="T49" fmla="*/ 156 h 156"/>
                <a:gd name="T50" fmla="*/ 2 w 108"/>
                <a:gd name="T51" fmla="*/ 150 h 156"/>
                <a:gd name="T52" fmla="*/ 3 w 108"/>
                <a:gd name="T53" fmla="*/ 60 h 156"/>
                <a:gd name="T54" fmla="*/ 2 w 108"/>
                <a:gd name="T55" fmla="*/ 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8" h="156">
                  <a:moveTo>
                    <a:pt x="2" y="56"/>
                  </a:moveTo>
                  <a:cubicBezTo>
                    <a:pt x="2" y="46"/>
                    <a:pt x="2" y="35"/>
                    <a:pt x="2" y="25"/>
                  </a:cubicBezTo>
                  <a:cubicBezTo>
                    <a:pt x="0" y="18"/>
                    <a:pt x="0" y="11"/>
                    <a:pt x="3" y="4"/>
                  </a:cubicBezTo>
                  <a:cubicBezTo>
                    <a:pt x="10" y="4"/>
                    <a:pt x="18" y="4"/>
                    <a:pt x="26" y="4"/>
                  </a:cubicBezTo>
                  <a:cubicBezTo>
                    <a:pt x="29" y="6"/>
                    <a:pt x="32" y="5"/>
                    <a:pt x="35" y="7"/>
                  </a:cubicBezTo>
                  <a:cubicBezTo>
                    <a:pt x="34" y="12"/>
                    <a:pt x="38" y="16"/>
                    <a:pt x="40" y="20"/>
                  </a:cubicBezTo>
                  <a:cubicBezTo>
                    <a:pt x="34" y="21"/>
                    <a:pt x="28" y="20"/>
                    <a:pt x="23" y="20"/>
                  </a:cubicBezTo>
                  <a:cubicBezTo>
                    <a:pt x="21" y="20"/>
                    <a:pt x="18" y="20"/>
                    <a:pt x="16" y="20"/>
                  </a:cubicBezTo>
                  <a:cubicBezTo>
                    <a:pt x="25" y="20"/>
                    <a:pt x="33" y="20"/>
                    <a:pt x="42" y="21"/>
                  </a:cubicBezTo>
                  <a:cubicBezTo>
                    <a:pt x="47" y="21"/>
                    <a:pt x="51" y="21"/>
                    <a:pt x="56" y="21"/>
                  </a:cubicBezTo>
                  <a:cubicBezTo>
                    <a:pt x="68" y="20"/>
                    <a:pt x="81" y="21"/>
                    <a:pt x="94" y="20"/>
                  </a:cubicBezTo>
                  <a:cubicBezTo>
                    <a:pt x="94" y="20"/>
                    <a:pt x="93" y="19"/>
                    <a:pt x="94" y="20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83" y="20"/>
                    <a:pt x="72" y="21"/>
                    <a:pt x="61" y="20"/>
                  </a:cubicBezTo>
                  <a:cubicBezTo>
                    <a:pt x="67" y="18"/>
                    <a:pt x="71" y="14"/>
                    <a:pt x="71" y="7"/>
                  </a:cubicBezTo>
                  <a:cubicBezTo>
                    <a:pt x="74" y="7"/>
                    <a:pt x="77" y="7"/>
                    <a:pt x="81" y="7"/>
                  </a:cubicBezTo>
                  <a:cubicBezTo>
                    <a:pt x="81" y="7"/>
                    <a:pt x="83" y="7"/>
                    <a:pt x="83" y="7"/>
                  </a:cubicBezTo>
                  <a:cubicBezTo>
                    <a:pt x="90" y="0"/>
                    <a:pt x="98" y="6"/>
                    <a:pt x="106" y="4"/>
                  </a:cubicBezTo>
                  <a:cubicBezTo>
                    <a:pt x="107" y="4"/>
                    <a:pt x="107" y="5"/>
                    <a:pt x="107" y="6"/>
                  </a:cubicBezTo>
                  <a:cubicBezTo>
                    <a:pt x="107" y="7"/>
                    <a:pt x="107" y="8"/>
                    <a:pt x="107" y="10"/>
                  </a:cubicBezTo>
                  <a:cubicBezTo>
                    <a:pt x="107" y="53"/>
                    <a:pt x="107" y="97"/>
                    <a:pt x="107" y="140"/>
                  </a:cubicBezTo>
                  <a:cubicBezTo>
                    <a:pt x="107" y="144"/>
                    <a:pt x="107" y="148"/>
                    <a:pt x="107" y="152"/>
                  </a:cubicBezTo>
                  <a:cubicBezTo>
                    <a:pt x="108" y="156"/>
                    <a:pt x="106" y="156"/>
                    <a:pt x="103" y="156"/>
                  </a:cubicBezTo>
                  <a:cubicBezTo>
                    <a:pt x="83" y="156"/>
                    <a:pt x="64" y="156"/>
                    <a:pt x="44" y="156"/>
                  </a:cubicBezTo>
                  <a:cubicBezTo>
                    <a:pt x="32" y="156"/>
                    <a:pt x="20" y="156"/>
                    <a:pt x="9" y="156"/>
                  </a:cubicBezTo>
                  <a:cubicBezTo>
                    <a:pt x="4" y="156"/>
                    <a:pt x="2" y="156"/>
                    <a:pt x="2" y="150"/>
                  </a:cubicBezTo>
                  <a:cubicBezTo>
                    <a:pt x="3" y="120"/>
                    <a:pt x="3" y="90"/>
                    <a:pt x="3" y="60"/>
                  </a:cubicBezTo>
                  <a:cubicBezTo>
                    <a:pt x="3" y="59"/>
                    <a:pt x="2" y="58"/>
                    <a:pt x="2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4"/>
            <p:cNvSpPr>
              <a:spLocks/>
            </p:cNvSpPr>
            <p:nvPr/>
          </p:nvSpPr>
          <p:spPr bwMode="auto">
            <a:xfrm>
              <a:off x="6589713" y="2698750"/>
              <a:ext cx="211138" cy="203200"/>
            </a:xfrm>
            <a:custGeom>
              <a:avLst/>
              <a:gdLst>
                <a:gd name="T0" fmla="*/ 56 w 56"/>
                <a:gd name="T1" fmla="*/ 35 h 54"/>
                <a:gd name="T2" fmla="*/ 43 w 56"/>
                <a:gd name="T3" fmla="*/ 15 h 54"/>
                <a:gd name="T4" fmla="*/ 3 w 56"/>
                <a:gd name="T5" fmla="*/ 0 h 54"/>
                <a:gd name="T6" fmla="*/ 2 w 56"/>
                <a:gd name="T7" fmla="*/ 9 h 54"/>
                <a:gd name="T8" fmla="*/ 3 w 56"/>
                <a:gd name="T9" fmla="*/ 12 h 54"/>
                <a:gd name="T10" fmla="*/ 4 w 56"/>
                <a:gd name="T11" fmla="*/ 37 h 54"/>
                <a:gd name="T12" fmla="*/ 5 w 56"/>
                <a:gd name="T13" fmla="*/ 50 h 54"/>
                <a:gd name="T14" fmla="*/ 10 w 56"/>
                <a:gd name="T15" fmla="*/ 53 h 54"/>
                <a:gd name="T16" fmla="*/ 23 w 56"/>
                <a:gd name="T17" fmla="*/ 52 h 54"/>
                <a:gd name="T18" fmla="*/ 24 w 56"/>
                <a:gd name="T19" fmla="*/ 49 h 54"/>
                <a:gd name="T20" fmla="*/ 24 w 56"/>
                <a:gd name="T21" fmla="*/ 49 h 54"/>
                <a:gd name="T22" fmla="*/ 27 w 56"/>
                <a:gd name="T23" fmla="*/ 45 h 54"/>
                <a:gd name="T24" fmla="*/ 35 w 56"/>
                <a:gd name="T25" fmla="*/ 40 h 54"/>
                <a:gd name="T26" fmla="*/ 50 w 56"/>
                <a:gd name="T27" fmla="*/ 40 h 54"/>
                <a:gd name="T28" fmla="*/ 56 w 56"/>
                <a:gd name="T29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54">
                  <a:moveTo>
                    <a:pt x="56" y="35"/>
                  </a:moveTo>
                  <a:cubicBezTo>
                    <a:pt x="54" y="26"/>
                    <a:pt x="50" y="20"/>
                    <a:pt x="43" y="15"/>
                  </a:cubicBezTo>
                  <a:cubicBezTo>
                    <a:pt x="30" y="8"/>
                    <a:pt x="16" y="4"/>
                    <a:pt x="3" y="0"/>
                  </a:cubicBezTo>
                  <a:cubicBezTo>
                    <a:pt x="0" y="3"/>
                    <a:pt x="2" y="6"/>
                    <a:pt x="2" y="9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2" y="20"/>
                    <a:pt x="4" y="28"/>
                    <a:pt x="4" y="37"/>
                  </a:cubicBezTo>
                  <a:cubicBezTo>
                    <a:pt x="5" y="41"/>
                    <a:pt x="5" y="45"/>
                    <a:pt x="5" y="50"/>
                  </a:cubicBezTo>
                  <a:cubicBezTo>
                    <a:pt x="5" y="53"/>
                    <a:pt x="7" y="54"/>
                    <a:pt x="10" y="53"/>
                  </a:cubicBezTo>
                  <a:cubicBezTo>
                    <a:pt x="14" y="51"/>
                    <a:pt x="19" y="51"/>
                    <a:pt x="23" y="52"/>
                  </a:cubicBezTo>
                  <a:cubicBezTo>
                    <a:pt x="23" y="51"/>
                    <a:pt x="23" y="50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8"/>
                    <a:pt x="26" y="46"/>
                    <a:pt x="27" y="45"/>
                  </a:cubicBezTo>
                  <a:cubicBezTo>
                    <a:pt x="29" y="42"/>
                    <a:pt x="32" y="40"/>
                    <a:pt x="35" y="40"/>
                  </a:cubicBezTo>
                  <a:cubicBezTo>
                    <a:pt x="40" y="40"/>
                    <a:pt x="45" y="39"/>
                    <a:pt x="50" y="40"/>
                  </a:cubicBezTo>
                  <a:cubicBezTo>
                    <a:pt x="56" y="41"/>
                    <a:pt x="56" y="41"/>
                    <a:pt x="56" y="35"/>
                  </a:cubicBez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5"/>
            <p:cNvSpPr>
              <a:spLocks/>
            </p:cNvSpPr>
            <p:nvPr/>
          </p:nvSpPr>
          <p:spPr bwMode="auto">
            <a:xfrm>
              <a:off x="6634163" y="2906713"/>
              <a:ext cx="34925" cy="22225"/>
            </a:xfrm>
            <a:custGeom>
              <a:avLst/>
              <a:gdLst>
                <a:gd name="T0" fmla="*/ 9 w 9"/>
                <a:gd name="T1" fmla="*/ 6 h 6"/>
                <a:gd name="T2" fmla="*/ 3 w 9"/>
                <a:gd name="T3" fmla="*/ 6 h 6"/>
                <a:gd name="T4" fmla="*/ 0 w 9"/>
                <a:gd name="T5" fmla="*/ 3 h 6"/>
                <a:gd name="T6" fmla="*/ 7 w 9"/>
                <a:gd name="T7" fmla="*/ 1 h 6"/>
                <a:gd name="T8" fmla="*/ 9 w 9"/>
                <a:gd name="T9" fmla="*/ 5 h 6"/>
                <a:gd name="T10" fmla="*/ 9 w 9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6">
                  <a:moveTo>
                    <a:pt x="9" y="6"/>
                  </a:moveTo>
                  <a:cubicBezTo>
                    <a:pt x="7" y="6"/>
                    <a:pt x="5" y="6"/>
                    <a:pt x="3" y="6"/>
                  </a:cubicBezTo>
                  <a:cubicBezTo>
                    <a:pt x="0" y="6"/>
                    <a:pt x="0" y="5"/>
                    <a:pt x="0" y="3"/>
                  </a:cubicBezTo>
                  <a:cubicBezTo>
                    <a:pt x="1" y="0"/>
                    <a:pt x="4" y="0"/>
                    <a:pt x="7" y="1"/>
                  </a:cubicBezTo>
                  <a:cubicBezTo>
                    <a:pt x="9" y="1"/>
                    <a:pt x="9" y="3"/>
                    <a:pt x="9" y="5"/>
                  </a:cubicBezTo>
                  <a:cubicBezTo>
                    <a:pt x="9" y="6"/>
                    <a:pt x="9" y="6"/>
                    <a:pt x="9" y="6"/>
                  </a:cubicBezTo>
                  <a:close/>
                </a:path>
              </a:pathLst>
            </a:custGeom>
            <a:solidFill>
              <a:srgbClr val="3F3C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6"/>
            <p:cNvSpPr>
              <a:spLocks/>
            </p:cNvSpPr>
            <p:nvPr/>
          </p:nvSpPr>
          <p:spPr bwMode="auto">
            <a:xfrm>
              <a:off x="6748463" y="2978150"/>
              <a:ext cx="142875" cy="3175"/>
            </a:xfrm>
            <a:custGeom>
              <a:avLst/>
              <a:gdLst>
                <a:gd name="T0" fmla="*/ 5 w 38"/>
                <a:gd name="T1" fmla="*/ 0 h 1"/>
                <a:gd name="T2" fmla="*/ 38 w 38"/>
                <a:gd name="T3" fmla="*/ 0 h 1"/>
                <a:gd name="T4" fmla="*/ 38 w 38"/>
                <a:gd name="T5" fmla="*/ 1 h 1"/>
                <a:gd name="T6" fmla="*/ 0 w 38"/>
                <a:gd name="T7" fmla="*/ 1 h 1"/>
                <a:gd name="T8" fmla="*/ 5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5" y="0"/>
                  </a:moveTo>
                  <a:cubicBezTo>
                    <a:pt x="16" y="0"/>
                    <a:pt x="27" y="0"/>
                    <a:pt x="38" y="0"/>
                  </a:cubicBezTo>
                  <a:cubicBezTo>
                    <a:pt x="38" y="0"/>
                    <a:pt x="38" y="0"/>
                    <a:pt x="38" y="1"/>
                  </a:cubicBezTo>
                  <a:cubicBezTo>
                    <a:pt x="26" y="1"/>
                    <a:pt x="13" y="1"/>
                    <a:pt x="0" y="1"/>
                  </a:cubicBezTo>
                  <a:cubicBezTo>
                    <a:pt x="1" y="0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8080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7"/>
            <p:cNvSpPr>
              <a:spLocks/>
            </p:cNvSpPr>
            <p:nvPr/>
          </p:nvSpPr>
          <p:spPr bwMode="auto">
            <a:xfrm>
              <a:off x="6592888" y="2978150"/>
              <a:ext cx="101600" cy="3175"/>
            </a:xfrm>
            <a:custGeom>
              <a:avLst/>
              <a:gdLst>
                <a:gd name="T0" fmla="*/ 27 w 27"/>
                <a:gd name="T1" fmla="*/ 1 h 1"/>
                <a:gd name="T2" fmla="*/ 0 w 27"/>
                <a:gd name="T3" fmla="*/ 1 h 1"/>
                <a:gd name="T4" fmla="*/ 0 w 27"/>
                <a:gd name="T5" fmla="*/ 0 h 1"/>
                <a:gd name="T6" fmla="*/ 25 w 27"/>
                <a:gd name="T7" fmla="*/ 0 h 1"/>
                <a:gd name="T8" fmla="*/ 27 w 2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">
                  <a:moveTo>
                    <a:pt x="27" y="1"/>
                  </a:moveTo>
                  <a:cubicBezTo>
                    <a:pt x="18" y="1"/>
                    <a:pt x="9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6" y="0"/>
                    <a:pt x="27" y="0"/>
                    <a:pt x="27" y="1"/>
                  </a:cubicBez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8"/>
            <p:cNvSpPr>
              <a:spLocks/>
            </p:cNvSpPr>
            <p:nvPr/>
          </p:nvSpPr>
          <p:spPr bwMode="auto">
            <a:xfrm>
              <a:off x="6510338" y="2917825"/>
              <a:ext cx="38100" cy="93663"/>
            </a:xfrm>
            <a:custGeom>
              <a:avLst/>
              <a:gdLst>
                <a:gd name="T0" fmla="*/ 10 w 10"/>
                <a:gd name="T1" fmla="*/ 0 h 25"/>
                <a:gd name="T2" fmla="*/ 9 w 10"/>
                <a:gd name="T3" fmla="*/ 21 h 25"/>
                <a:gd name="T4" fmla="*/ 3 w 10"/>
                <a:gd name="T5" fmla="*/ 25 h 25"/>
                <a:gd name="T6" fmla="*/ 2 w 10"/>
                <a:gd name="T7" fmla="*/ 6 h 25"/>
                <a:gd name="T8" fmla="*/ 3 w 10"/>
                <a:gd name="T9" fmla="*/ 6 h 25"/>
                <a:gd name="T10" fmla="*/ 10 w 10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5">
                  <a:moveTo>
                    <a:pt x="10" y="0"/>
                  </a:moveTo>
                  <a:cubicBezTo>
                    <a:pt x="10" y="7"/>
                    <a:pt x="9" y="14"/>
                    <a:pt x="9" y="21"/>
                  </a:cubicBezTo>
                  <a:cubicBezTo>
                    <a:pt x="7" y="22"/>
                    <a:pt x="5" y="24"/>
                    <a:pt x="3" y="25"/>
                  </a:cubicBezTo>
                  <a:cubicBezTo>
                    <a:pt x="0" y="19"/>
                    <a:pt x="1" y="12"/>
                    <a:pt x="2" y="6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5" y="4"/>
                    <a:pt x="6" y="1"/>
                    <a:pt x="10" y="0"/>
                  </a:cubicBezTo>
                  <a:close/>
                </a:path>
              </a:pathLst>
            </a:custGeom>
            <a:solidFill>
              <a:srgbClr val="644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9"/>
            <p:cNvSpPr>
              <a:spLocks/>
            </p:cNvSpPr>
            <p:nvPr/>
          </p:nvSpPr>
          <p:spPr bwMode="auto">
            <a:xfrm>
              <a:off x="5054600" y="4256088"/>
              <a:ext cx="365125" cy="365125"/>
            </a:xfrm>
            <a:custGeom>
              <a:avLst/>
              <a:gdLst>
                <a:gd name="T0" fmla="*/ 80 w 97"/>
                <a:gd name="T1" fmla="*/ 46 h 97"/>
                <a:gd name="T2" fmla="*/ 67 w 97"/>
                <a:gd name="T3" fmla="*/ 52 h 97"/>
                <a:gd name="T4" fmla="*/ 51 w 97"/>
                <a:gd name="T5" fmla="*/ 68 h 97"/>
                <a:gd name="T6" fmla="*/ 46 w 97"/>
                <a:gd name="T7" fmla="*/ 83 h 97"/>
                <a:gd name="T8" fmla="*/ 40 w 97"/>
                <a:gd name="T9" fmla="*/ 94 h 97"/>
                <a:gd name="T10" fmla="*/ 31 w 97"/>
                <a:gd name="T11" fmla="*/ 92 h 97"/>
                <a:gd name="T12" fmla="*/ 5 w 97"/>
                <a:gd name="T13" fmla="*/ 66 h 97"/>
                <a:gd name="T14" fmla="*/ 5 w 97"/>
                <a:gd name="T15" fmla="*/ 58 h 97"/>
                <a:gd name="T16" fmla="*/ 3 w 97"/>
                <a:gd name="T17" fmla="*/ 45 h 97"/>
                <a:gd name="T18" fmla="*/ 5 w 97"/>
                <a:gd name="T19" fmla="*/ 33 h 97"/>
                <a:gd name="T20" fmla="*/ 34 w 97"/>
                <a:gd name="T21" fmla="*/ 4 h 97"/>
                <a:gd name="T22" fmla="*/ 44 w 97"/>
                <a:gd name="T23" fmla="*/ 3 h 97"/>
                <a:gd name="T24" fmla="*/ 59 w 97"/>
                <a:gd name="T25" fmla="*/ 4 h 97"/>
                <a:gd name="T26" fmla="*/ 69 w 97"/>
                <a:gd name="T27" fmla="*/ 7 h 97"/>
                <a:gd name="T28" fmla="*/ 91 w 97"/>
                <a:gd name="T29" fmla="*/ 28 h 97"/>
                <a:gd name="T30" fmla="*/ 95 w 97"/>
                <a:gd name="T31" fmla="*/ 38 h 97"/>
                <a:gd name="T32" fmla="*/ 83 w 97"/>
                <a:gd name="T33" fmla="*/ 46 h 97"/>
                <a:gd name="T34" fmla="*/ 80 w 97"/>
                <a:gd name="T35" fmla="*/ 4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7" h="97">
                  <a:moveTo>
                    <a:pt x="80" y="46"/>
                  </a:moveTo>
                  <a:cubicBezTo>
                    <a:pt x="75" y="45"/>
                    <a:pt x="71" y="48"/>
                    <a:pt x="67" y="52"/>
                  </a:cubicBezTo>
                  <a:cubicBezTo>
                    <a:pt x="62" y="58"/>
                    <a:pt x="56" y="63"/>
                    <a:pt x="51" y="68"/>
                  </a:cubicBezTo>
                  <a:cubicBezTo>
                    <a:pt x="46" y="72"/>
                    <a:pt x="45" y="77"/>
                    <a:pt x="46" y="83"/>
                  </a:cubicBezTo>
                  <a:cubicBezTo>
                    <a:pt x="47" y="87"/>
                    <a:pt x="45" y="91"/>
                    <a:pt x="40" y="94"/>
                  </a:cubicBezTo>
                  <a:cubicBezTo>
                    <a:pt x="36" y="97"/>
                    <a:pt x="33" y="94"/>
                    <a:pt x="31" y="92"/>
                  </a:cubicBezTo>
                  <a:cubicBezTo>
                    <a:pt x="22" y="84"/>
                    <a:pt x="14" y="75"/>
                    <a:pt x="5" y="66"/>
                  </a:cubicBezTo>
                  <a:cubicBezTo>
                    <a:pt x="2" y="63"/>
                    <a:pt x="3" y="60"/>
                    <a:pt x="5" y="58"/>
                  </a:cubicBezTo>
                  <a:cubicBezTo>
                    <a:pt x="7" y="53"/>
                    <a:pt x="6" y="49"/>
                    <a:pt x="3" y="45"/>
                  </a:cubicBezTo>
                  <a:cubicBezTo>
                    <a:pt x="0" y="41"/>
                    <a:pt x="1" y="37"/>
                    <a:pt x="5" y="33"/>
                  </a:cubicBezTo>
                  <a:cubicBezTo>
                    <a:pt x="15" y="23"/>
                    <a:pt x="25" y="13"/>
                    <a:pt x="34" y="4"/>
                  </a:cubicBezTo>
                  <a:cubicBezTo>
                    <a:pt x="38" y="0"/>
                    <a:pt x="41" y="1"/>
                    <a:pt x="44" y="3"/>
                  </a:cubicBezTo>
                  <a:cubicBezTo>
                    <a:pt x="49" y="5"/>
                    <a:pt x="54" y="6"/>
                    <a:pt x="59" y="4"/>
                  </a:cubicBezTo>
                  <a:cubicBezTo>
                    <a:pt x="63" y="3"/>
                    <a:pt x="66" y="4"/>
                    <a:pt x="69" y="7"/>
                  </a:cubicBezTo>
                  <a:cubicBezTo>
                    <a:pt x="76" y="14"/>
                    <a:pt x="83" y="21"/>
                    <a:pt x="91" y="28"/>
                  </a:cubicBezTo>
                  <a:cubicBezTo>
                    <a:pt x="93" y="31"/>
                    <a:pt x="97" y="34"/>
                    <a:pt x="95" y="38"/>
                  </a:cubicBezTo>
                  <a:cubicBezTo>
                    <a:pt x="93" y="44"/>
                    <a:pt x="89" y="46"/>
                    <a:pt x="83" y="46"/>
                  </a:cubicBezTo>
                  <a:cubicBezTo>
                    <a:pt x="82" y="46"/>
                    <a:pt x="82" y="46"/>
                    <a:pt x="80" y="46"/>
                  </a:cubicBezTo>
                  <a:close/>
                </a:path>
              </a:pathLst>
            </a:custGeom>
            <a:solidFill>
              <a:srgbClr val="EAB1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0"/>
            <p:cNvSpPr>
              <a:spLocks/>
            </p:cNvSpPr>
            <p:nvPr/>
          </p:nvSpPr>
          <p:spPr bwMode="auto">
            <a:xfrm>
              <a:off x="6005513" y="2654300"/>
              <a:ext cx="538163" cy="447675"/>
            </a:xfrm>
            <a:custGeom>
              <a:avLst/>
              <a:gdLst>
                <a:gd name="T0" fmla="*/ 143 w 143"/>
                <a:gd name="T1" fmla="*/ 57 h 119"/>
                <a:gd name="T2" fmla="*/ 143 w 143"/>
                <a:gd name="T3" fmla="*/ 13 h 119"/>
                <a:gd name="T4" fmla="*/ 142 w 143"/>
                <a:gd name="T5" fmla="*/ 8 h 119"/>
                <a:gd name="T6" fmla="*/ 111 w 143"/>
                <a:gd name="T7" fmla="*/ 0 h 119"/>
                <a:gd name="T8" fmla="*/ 104 w 143"/>
                <a:gd name="T9" fmla="*/ 33 h 119"/>
                <a:gd name="T10" fmla="*/ 51 w 143"/>
                <a:gd name="T11" fmla="*/ 33 h 119"/>
                <a:gd name="T12" fmla="*/ 44 w 143"/>
                <a:gd name="T13" fmla="*/ 0 h 119"/>
                <a:gd name="T14" fmla="*/ 1 w 143"/>
                <a:gd name="T15" fmla="*/ 10 h 119"/>
                <a:gd name="T16" fmla="*/ 1 w 143"/>
                <a:gd name="T17" fmla="*/ 113 h 119"/>
                <a:gd name="T18" fmla="*/ 2 w 143"/>
                <a:gd name="T19" fmla="*/ 118 h 119"/>
                <a:gd name="T20" fmla="*/ 2 w 143"/>
                <a:gd name="T21" fmla="*/ 118 h 119"/>
                <a:gd name="T22" fmla="*/ 4 w 143"/>
                <a:gd name="T23" fmla="*/ 118 h 119"/>
                <a:gd name="T24" fmla="*/ 135 w 143"/>
                <a:gd name="T25" fmla="*/ 118 h 119"/>
                <a:gd name="T26" fmla="*/ 135 w 143"/>
                <a:gd name="T27" fmla="*/ 118 h 119"/>
                <a:gd name="T28" fmla="*/ 136 w 143"/>
                <a:gd name="T29" fmla="*/ 116 h 119"/>
                <a:gd name="T30" fmla="*/ 136 w 143"/>
                <a:gd name="T31" fmla="*/ 98 h 119"/>
                <a:gd name="T32" fmla="*/ 137 w 143"/>
                <a:gd name="T33" fmla="*/ 95 h 119"/>
                <a:gd name="T34" fmla="*/ 136 w 143"/>
                <a:gd name="T35" fmla="*/ 77 h 119"/>
                <a:gd name="T36" fmla="*/ 137 w 143"/>
                <a:gd name="T37" fmla="*/ 77 h 119"/>
                <a:gd name="T38" fmla="*/ 137 w 143"/>
                <a:gd name="T39" fmla="*/ 76 h 119"/>
                <a:gd name="T40" fmla="*/ 136 w 143"/>
                <a:gd name="T41" fmla="*/ 71 h 119"/>
                <a:gd name="T42" fmla="*/ 137 w 143"/>
                <a:gd name="T43" fmla="*/ 70 h 119"/>
                <a:gd name="T44" fmla="*/ 143 w 143"/>
                <a:gd name="T45" fmla="*/ 5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3" h="119">
                  <a:moveTo>
                    <a:pt x="143" y="57"/>
                  </a:moveTo>
                  <a:cubicBezTo>
                    <a:pt x="143" y="43"/>
                    <a:pt x="143" y="28"/>
                    <a:pt x="143" y="13"/>
                  </a:cubicBezTo>
                  <a:cubicBezTo>
                    <a:pt x="143" y="12"/>
                    <a:pt x="143" y="10"/>
                    <a:pt x="142" y="8"/>
                  </a:cubicBezTo>
                  <a:cubicBezTo>
                    <a:pt x="132" y="4"/>
                    <a:pt x="121" y="3"/>
                    <a:pt x="111" y="0"/>
                  </a:cubicBezTo>
                  <a:cubicBezTo>
                    <a:pt x="112" y="12"/>
                    <a:pt x="110" y="23"/>
                    <a:pt x="104" y="33"/>
                  </a:cubicBezTo>
                  <a:cubicBezTo>
                    <a:pt x="92" y="51"/>
                    <a:pt x="62" y="51"/>
                    <a:pt x="51" y="33"/>
                  </a:cubicBezTo>
                  <a:cubicBezTo>
                    <a:pt x="44" y="23"/>
                    <a:pt x="43" y="12"/>
                    <a:pt x="44" y="0"/>
                  </a:cubicBezTo>
                  <a:cubicBezTo>
                    <a:pt x="30" y="4"/>
                    <a:pt x="15" y="7"/>
                    <a:pt x="1" y="10"/>
                  </a:cubicBezTo>
                  <a:cubicBezTo>
                    <a:pt x="1" y="44"/>
                    <a:pt x="1" y="79"/>
                    <a:pt x="1" y="113"/>
                  </a:cubicBezTo>
                  <a:cubicBezTo>
                    <a:pt x="1" y="115"/>
                    <a:pt x="0" y="116"/>
                    <a:pt x="2" y="118"/>
                  </a:cubicBezTo>
                  <a:cubicBezTo>
                    <a:pt x="2" y="118"/>
                    <a:pt x="2" y="118"/>
                    <a:pt x="2" y="118"/>
                  </a:cubicBezTo>
                  <a:cubicBezTo>
                    <a:pt x="2" y="119"/>
                    <a:pt x="4" y="118"/>
                    <a:pt x="4" y="118"/>
                  </a:cubicBezTo>
                  <a:cubicBezTo>
                    <a:pt x="48" y="118"/>
                    <a:pt x="91" y="118"/>
                    <a:pt x="135" y="118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6" y="117"/>
                    <a:pt x="136" y="117"/>
                    <a:pt x="136" y="116"/>
                  </a:cubicBezTo>
                  <a:cubicBezTo>
                    <a:pt x="135" y="110"/>
                    <a:pt x="134" y="104"/>
                    <a:pt x="136" y="98"/>
                  </a:cubicBezTo>
                  <a:cubicBezTo>
                    <a:pt x="137" y="97"/>
                    <a:pt x="137" y="96"/>
                    <a:pt x="137" y="95"/>
                  </a:cubicBezTo>
                  <a:cubicBezTo>
                    <a:pt x="137" y="89"/>
                    <a:pt x="136" y="83"/>
                    <a:pt x="136" y="77"/>
                  </a:cubicBezTo>
                  <a:cubicBezTo>
                    <a:pt x="136" y="77"/>
                    <a:pt x="137" y="77"/>
                    <a:pt x="137" y="77"/>
                  </a:cubicBezTo>
                  <a:cubicBezTo>
                    <a:pt x="137" y="76"/>
                    <a:pt x="137" y="76"/>
                    <a:pt x="137" y="76"/>
                  </a:cubicBezTo>
                  <a:cubicBezTo>
                    <a:pt x="137" y="74"/>
                    <a:pt x="137" y="73"/>
                    <a:pt x="136" y="71"/>
                  </a:cubicBezTo>
                  <a:cubicBezTo>
                    <a:pt x="137" y="71"/>
                    <a:pt x="137" y="70"/>
                    <a:pt x="137" y="70"/>
                  </a:cubicBezTo>
                  <a:cubicBezTo>
                    <a:pt x="139" y="66"/>
                    <a:pt x="143" y="63"/>
                    <a:pt x="143" y="57"/>
                  </a:cubicBez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41"/>
            <p:cNvSpPr>
              <a:spLocks/>
            </p:cNvSpPr>
            <p:nvPr/>
          </p:nvSpPr>
          <p:spPr bwMode="auto">
            <a:xfrm>
              <a:off x="6502400" y="3022600"/>
              <a:ext cx="19050" cy="68263"/>
            </a:xfrm>
            <a:custGeom>
              <a:avLst/>
              <a:gdLst>
                <a:gd name="T0" fmla="*/ 4 w 5"/>
                <a:gd name="T1" fmla="*/ 18 h 18"/>
                <a:gd name="T2" fmla="*/ 4 w 5"/>
                <a:gd name="T3" fmla="*/ 0 h 18"/>
                <a:gd name="T4" fmla="*/ 4 w 5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8">
                  <a:moveTo>
                    <a:pt x="4" y="18"/>
                  </a:moveTo>
                  <a:cubicBezTo>
                    <a:pt x="1" y="12"/>
                    <a:pt x="0" y="6"/>
                    <a:pt x="4" y="0"/>
                  </a:cubicBezTo>
                  <a:cubicBezTo>
                    <a:pt x="5" y="6"/>
                    <a:pt x="5" y="12"/>
                    <a:pt x="4" y="18"/>
                  </a:cubicBezTo>
                  <a:close/>
                </a:path>
              </a:pathLst>
            </a:custGeom>
            <a:solidFill>
              <a:srgbClr val="D04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42"/>
            <p:cNvSpPr>
              <a:spLocks/>
            </p:cNvSpPr>
            <p:nvPr/>
          </p:nvSpPr>
          <p:spPr bwMode="auto">
            <a:xfrm>
              <a:off x="6592888" y="3214688"/>
              <a:ext cx="301625" cy="3175"/>
            </a:xfrm>
            <a:custGeom>
              <a:avLst/>
              <a:gdLst>
                <a:gd name="T0" fmla="*/ 80 w 80"/>
                <a:gd name="T1" fmla="*/ 1 h 1"/>
                <a:gd name="T2" fmla="*/ 0 w 80"/>
                <a:gd name="T3" fmla="*/ 1 h 1"/>
                <a:gd name="T4" fmla="*/ 0 w 80"/>
                <a:gd name="T5" fmla="*/ 0 h 1"/>
                <a:gd name="T6" fmla="*/ 80 w 80"/>
                <a:gd name="T7" fmla="*/ 0 h 1"/>
                <a:gd name="T8" fmla="*/ 80 w 80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">
                  <a:moveTo>
                    <a:pt x="80" y="1"/>
                  </a:moveTo>
                  <a:cubicBezTo>
                    <a:pt x="53" y="1"/>
                    <a:pt x="26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" y="0"/>
                    <a:pt x="53" y="0"/>
                    <a:pt x="80" y="0"/>
                  </a:cubicBezTo>
                  <a:cubicBezTo>
                    <a:pt x="80" y="0"/>
                    <a:pt x="80" y="0"/>
                    <a:pt x="80" y="1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43"/>
            <p:cNvSpPr>
              <a:spLocks/>
            </p:cNvSpPr>
            <p:nvPr/>
          </p:nvSpPr>
          <p:spPr bwMode="auto">
            <a:xfrm>
              <a:off x="6592888" y="3241675"/>
              <a:ext cx="301625" cy="6350"/>
            </a:xfrm>
            <a:custGeom>
              <a:avLst/>
              <a:gdLst>
                <a:gd name="T0" fmla="*/ 80 w 80"/>
                <a:gd name="T1" fmla="*/ 2 h 2"/>
                <a:gd name="T2" fmla="*/ 0 w 80"/>
                <a:gd name="T3" fmla="*/ 2 h 2"/>
                <a:gd name="T4" fmla="*/ 80 w 80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2">
                  <a:moveTo>
                    <a:pt x="80" y="2"/>
                  </a:moveTo>
                  <a:cubicBezTo>
                    <a:pt x="53" y="2"/>
                    <a:pt x="27" y="2"/>
                    <a:pt x="0" y="2"/>
                  </a:cubicBezTo>
                  <a:cubicBezTo>
                    <a:pt x="2" y="1"/>
                    <a:pt x="71" y="0"/>
                    <a:pt x="80" y="2"/>
                  </a:cubicBezTo>
                  <a:close/>
                </a:path>
              </a:pathLst>
            </a:custGeom>
            <a:solidFill>
              <a:srgbClr val="AFAE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44"/>
            <p:cNvSpPr>
              <a:spLocks/>
            </p:cNvSpPr>
            <p:nvPr/>
          </p:nvSpPr>
          <p:spPr bwMode="auto">
            <a:xfrm>
              <a:off x="6592888" y="3176588"/>
              <a:ext cx="301625" cy="4763"/>
            </a:xfrm>
            <a:custGeom>
              <a:avLst/>
              <a:gdLst>
                <a:gd name="T0" fmla="*/ 0 w 80"/>
                <a:gd name="T1" fmla="*/ 0 h 1"/>
                <a:gd name="T2" fmla="*/ 80 w 80"/>
                <a:gd name="T3" fmla="*/ 0 h 1"/>
                <a:gd name="T4" fmla="*/ 80 w 80"/>
                <a:gd name="T5" fmla="*/ 1 h 1"/>
                <a:gd name="T6" fmla="*/ 0 w 80"/>
                <a:gd name="T7" fmla="*/ 1 h 1"/>
                <a:gd name="T8" fmla="*/ 0 w 8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">
                  <a:moveTo>
                    <a:pt x="0" y="0"/>
                  </a:moveTo>
                  <a:cubicBezTo>
                    <a:pt x="27" y="0"/>
                    <a:pt x="54" y="0"/>
                    <a:pt x="80" y="0"/>
                  </a:cubicBezTo>
                  <a:cubicBezTo>
                    <a:pt x="80" y="0"/>
                    <a:pt x="80" y="1"/>
                    <a:pt x="80" y="1"/>
                  </a:cubicBezTo>
                  <a:cubicBezTo>
                    <a:pt x="54" y="1"/>
                    <a:pt x="27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5"/>
            <p:cNvSpPr>
              <a:spLocks/>
            </p:cNvSpPr>
            <p:nvPr/>
          </p:nvSpPr>
          <p:spPr bwMode="auto">
            <a:xfrm>
              <a:off x="6592888" y="3143250"/>
              <a:ext cx="301625" cy="3175"/>
            </a:xfrm>
            <a:custGeom>
              <a:avLst/>
              <a:gdLst>
                <a:gd name="T0" fmla="*/ 0 w 80"/>
                <a:gd name="T1" fmla="*/ 0 h 1"/>
                <a:gd name="T2" fmla="*/ 80 w 80"/>
                <a:gd name="T3" fmla="*/ 0 h 1"/>
                <a:gd name="T4" fmla="*/ 80 w 80"/>
                <a:gd name="T5" fmla="*/ 1 h 1"/>
                <a:gd name="T6" fmla="*/ 0 w 80"/>
                <a:gd name="T7" fmla="*/ 1 h 1"/>
                <a:gd name="T8" fmla="*/ 0 w 8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">
                  <a:moveTo>
                    <a:pt x="0" y="0"/>
                  </a:moveTo>
                  <a:cubicBezTo>
                    <a:pt x="27" y="0"/>
                    <a:pt x="53" y="0"/>
                    <a:pt x="80" y="0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53" y="1"/>
                    <a:pt x="27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6"/>
            <p:cNvSpPr>
              <a:spLocks/>
            </p:cNvSpPr>
            <p:nvPr/>
          </p:nvSpPr>
          <p:spPr bwMode="auto">
            <a:xfrm>
              <a:off x="6597650" y="3113088"/>
              <a:ext cx="296863" cy="0"/>
            </a:xfrm>
            <a:custGeom>
              <a:avLst/>
              <a:gdLst>
                <a:gd name="T0" fmla="*/ 79 w 79"/>
                <a:gd name="T1" fmla="*/ 0 w 79"/>
                <a:gd name="T2" fmla="*/ 0 w 79"/>
                <a:gd name="T3" fmla="*/ 79 w 79"/>
                <a:gd name="T4" fmla="*/ 79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79">
                  <a:moveTo>
                    <a:pt x="79" y="0"/>
                  </a:moveTo>
                  <a:cubicBezTo>
                    <a:pt x="53" y="0"/>
                    <a:pt x="27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" y="0"/>
                    <a:pt x="53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6E6D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7"/>
            <p:cNvSpPr>
              <a:spLocks/>
            </p:cNvSpPr>
            <p:nvPr/>
          </p:nvSpPr>
          <p:spPr bwMode="auto">
            <a:xfrm>
              <a:off x="6592888" y="3316288"/>
              <a:ext cx="301625" cy="0"/>
            </a:xfrm>
            <a:custGeom>
              <a:avLst/>
              <a:gdLst>
                <a:gd name="T0" fmla="*/ 80 w 80"/>
                <a:gd name="T1" fmla="*/ 0 w 80"/>
                <a:gd name="T2" fmla="*/ 0 w 80"/>
                <a:gd name="T3" fmla="*/ 80 w 80"/>
                <a:gd name="T4" fmla="*/ 80 w 8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80">
                  <a:moveTo>
                    <a:pt x="80" y="0"/>
                  </a:moveTo>
                  <a:cubicBezTo>
                    <a:pt x="53" y="0"/>
                    <a:pt x="27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" y="0"/>
                    <a:pt x="53" y="0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lose/>
                </a:path>
              </a:pathLst>
            </a:custGeom>
            <a:solidFill>
              <a:srgbClr val="6464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8"/>
            <p:cNvSpPr>
              <a:spLocks/>
            </p:cNvSpPr>
            <p:nvPr/>
          </p:nvSpPr>
          <p:spPr bwMode="auto">
            <a:xfrm>
              <a:off x="6592888" y="3349625"/>
              <a:ext cx="298450" cy="0"/>
            </a:xfrm>
            <a:custGeom>
              <a:avLst/>
              <a:gdLst>
                <a:gd name="T0" fmla="*/ 0 w 79"/>
                <a:gd name="T1" fmla="*/ 79 w 79"/>
                <a:gd name="T2" fmla="*/ 79 w 79"/>
                <a:gd name="T3" fmla="*/ 0 w 79"/>
                <a:gd name="T4" fmla="*/ 0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cubicBezTo>
                    <a:pt x="26" y="0"/>
                    <a:pt x="53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53" y="0"/>
                    <a:pt x="2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5E5E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9"/>
            <p:cNvSpPr>
              <a:spLocks/>
            </p:cNvSpPr>
            <p:nvPr/>
          </p:nvSpPr>
          <p:spPr bwMode="auto">
            <a:xfrm>
              <a:off x="6597650" y="3079750"/>
              <a:ext cx="296863" cy="0"/>
            </a:xfrm>
            <a:custGeom>
              <a:avLst/>
              <a:gdLst>
                <a:gd name="T0" fmla="*/ 0 w 79"/>
                <a:gd name="T1" fmla="*/ 79 w 79"/>
                <a:gd name="T2" fmla="*/ 79 w 79"/>
                <a:gd name="T3" fmla="*/ 0 w 79"/>
                <a:gd name="T4" fmla="*/ 0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cubicBezTo>
                    <a:pt x="26" y="0"/>
                    <a:pt x="52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52" y="0"/>
                    <a:pt x="2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665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50"/>
            <p:cNvSpPr>
              <a:spLocks/>
            </p:cNvSpPr>
            <p:nvPr/>
          </p:nvSpPr>
          <p:spPr bwMode="auto">
            <a:xfrm>
              <a:off x="6597650" y="3044825"/>
              <a:ext cx="296863" cy="0"/>
            </a:xfrm>
            <a:custGeom>
              <a:avLst/>
              <a:gdLst>
                <a:gd name="T0" fmla="*/ 79 w 79"/>
                <a:gd name="T1" fmla="*/ 0 w 79"/>
                <a:gd name="T2" fmla="*/ 0 w 79"/>
                <a:gd name="T3" fmla="*/ 78 w 79"/>
                <a:gd name="T4" fmla="*/ 79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79">
                  <a:moveTo>
                    <a:pt x="79" y="0"/>
                  </a:moveTo>
                  <a:cubicBezTo>
                    <a:pt x="52" y="0"/>
                    <a:pt x="2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" y="0"/>
                    <a:pt x="52" y="0"/>
                    <a:pt x="78" y="0"/>
                  </a:cubicBezTo>
                  <a:cubicBezTo>
                    <a:pt x="78" y="0"/>
                    <a:pt x="79" y="0"/>
                    <a:pt x="79" y="0"/>
                  </a:cubicBezTo>
                  <a:close/>
                </a:path>
              </a:pathLst>
            </a:custGeom>
            <a:solidFill>
              <a:srgbClr val="68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1"/>
            <p:cNvSpPr>
              <a:spLocks/>
            </p:cNvSpPr>
            <p:nvPr/>
          </p:nvSpPr>
          <p:spPr bwMode="auto">
            <a:xfrm>
              <a:off x="6597650" y="3011488"/>
              <a:ext cx="296863" cy="3175"/>
            </a:xfrm>
            <a:custGeom>
              <a:avLst/>
              <a:gdLst>
                <a:gd name="T0" fmla="*/ 79 w 79"/>
                <a:gd name="T1" fmla="*/ 1 h 1"/>
                <a:gd name="T2" fmla="*/ 0 w 79"/>
                <a:gd name="T3" fmla="*/ 1 h 1"/>
                <a:gd name="T4" fmla="*/ 0 w 79"/>
                <a:gd name="T5" fmla="*/ 0 h 1"/>
                <a:gd name="T6" fmla="*/ 78 w 79"/>
                <a:gd name="T7" fmla="*/ 0 h 1"/>
                <a:gd name="T8" fmla="*/ 79 w 79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">
                  <a:moveTo>
                    <a:pt x="79" y="1"/>
                  </a:moveTo>
                  <a:cubicBezTo>
                    <a:pt x="52" y="1"/>
                    <a:pt x="26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" y="0"/>
                    <a:pt x="52" y="0"/>
                    <a:pt x="78" y="0"/>
                  </a:cubicBezTo>
                  <a:cubicBezTo>
                    <a:pt x="78" y="0"/>
                    <a:pt x="79" y="0"/>
                    <a:pt x="79" y="1"/>
                  </a:cubicBezTo>
                  <a:close/>
                </a:path>
              </a:pathLst>
            </a:custGeom>
            <a:solidFill>
              <a:srgbClr val="8586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2"/>
            <p:cNvSpPr>
              <a:spLocks/>
            </p:cNvSpPr>
            <p:nvPr/>
          </p:nvSpPr>
          <p:spPr bwMode="auto">
            <a:xfrm>
              <a:off x="6597650" y="3282950"/>
              <a:ext cx="296863" cy="0"/>
            </a:xfrm>
            <a:custGeom>
              <a:avLst/>
              <a:gdLst>
                <a:gd name="T0" fmla="*/ 0 w 79"/>
                <a:gd name="T1" fmla="*/ 79 w 79"/>
                <a:gd name="T2" fmla="*/ 79 w 79"/>
                <a:gd name="T3" fmla="*/ 0 w 79"/>
                <a:gd name="T4" fmla="*/ 0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cubicBezTo>
                    <a:pt x="26" y="0"/>
                    <a:pt x="52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52" y="0"/>
                    <a:pt x="2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C7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3"/>
            <p:cNvSpPr>
              <a:spLocks/>
            </p:cNvSpPr>
            <p:nvPr/>
          </p:nvSpPr>
          <p:spPr bwMode="auto">
            <a:xfrm>
              <a:off x="4937125" y="2744788"/>
              <a:ext cx="1158875" cy="2816225"/>
            </a:xfrm>
            <a:custGeom>
              <a:avLst/>
              <a:gdLst>
                <a:gd name="T0" fmla="*/ 306 w 307"/>
                <a:gd name="T1" fmla="*/ 732 h 749"/>
                <a:gd name="T2" fmla="*/ 303 w 307"/>
                <a:gd name="T3" fmla="*/ 731 h 749"/>
                <a:gd name="T4" fmla="*/ 298 w 307"/>
                <a:gd name="T5" fmla="*/ 724 h 749"/>
                <a:gd name="T6" fmla="*/ 298 w 307"/>
                <a:gd name="T7" fmla="*/ 715 h 749"/>
                <a:gd name="T8" fmla="*/ 295 w 307"/>
                <a:gd name="T9" fmla="*/ 649 h 749"/>
                <a:gd name="T10" fmla="*/ 294 w 307"/>
                <a:gd name="T11" fmla="*/ 617 h 749"/>
                <a:gd name="T12" fmla="*/ 291 w 307"/>
                <a:gd name="T13" fmla="*/ 545 h 749"/>
                <a:gd name="T14" fmla="*/ 291 w 307"/>
                <a:gd name="T15" fmla="*/ 531 h 749"/>
                <a:gd name="T16" fmla="*/ 288 w 307"/>
                <a:gd name="T17" fmla="*/ 480 h 749"/>
                <a:gd name="T18" fmla="*/ 287 w 307"/>
                <a:gd name="T19" fmla="*/ 444 h 749"/>
                <a:gd name="T20" fmla="*/ 284 w 307"/>
                <a:gd name="T21" fmla="*/ 379 h 749"/>
                <a:gd name="T22" fmla="*/ 283 w 307"/>
                <a:gd name="T23" fmla="*/ 341 h 749"/>
                <a:gd name="T24" fmla="*/ 281 w 307"/>
                <a:gd name="T25" fmla="*/ 325 h 749"/>
                <a:gd name="T26" fmla="*/ 278 w 307"/>
                <a:gd name="T27" fmla="*/ 322 h 749"/>
                <a:gd name="T28" fmla="*/ 271 w 307"/>
                <a:gd name="T29" fmla="*/ 316 h 749"/>
                <a:gd name="T30" fmla="*/ 259 w 307"/>
                <a:gd name="T31" fmla="*/ 292 h 749"/>
                <a:gd name="T32" fmla="*/ 250 w 307"/>
                <a:gd name="T33" fmla="*/ 275 h 749"/>
                <a:gd name="T34" fmla="*/ 219 w 307"/>
                <a:gd name="T35" fmla="*/ 242 h 749"/>
                <a:gd name="T36" fmla="*/ 180 w 307"/>
                <a:gd name="T37" fmla="*/ 199 h 749"/>
                <a:gd name="T38" fmla="*/ 154 w 307"/>
                <a:gd name="T39" fmla="*/ 171 h 749"/>
                <a:gd name="T40" fmla="*/ 152 w 307"/>
                <a:gd name="T41" fmla="*/ 165 h 749"/>
                <a:gd name="T42" fmla="*/ 158 w 307"/>
                <a:gd name="T43" fmla="*/ 147 h 749"/>
                <a:gd name="T44" fmla="*/ 194 w 307"/>
                <a:gd name="T45" fmla="*/ 74 h 749"/>
                <a:gd name="T46" fmla="*/ 229 w 307"/>
                <a:gd name="T47" fmla="*/ 12 h 749"/>
                <a:gd name="T48" fmla="*/ 240 w 307"/>
                <a:gd name="T49" fmla="*/ 0 h 749"/>
                <a:gd name="T50" fmla="*/ 235 w 307"/>
                <a:gd name="T51" fmla="*/ 0 h 749"/>
                <a:gd name="T52" fmla="*/ 40 w 307"/>
                <a:gd name="T53" fmla="*/ 0 h 749"/>
                <a:gd name="T54" fmla="*/ 34 w 307"/>
                <a:gd name="T55" fmla="*/ 6 h 749"/>
                <a:gd name="T56" fmla="*/ 34 w 307"/>
                <a:gd name="T57" fmla="*/ 147 h 749"/>
                <a:gd name="T58" fmla="*/ 34 w 307"/>
                <a:gd name="T59" fmla="*/ 181 h 749"/>
                <a:gd name="T60" fmla="*/ 26 w 307"/>
                <a:gd name="T61" fmla="*/ 190 h 749"/>
                <a:gd name="T62" fmla="*/ 20 w 307"/>
                <a:gd name="T63" fmla="*/ 195 h 749"/>
                <a:gd name="T64" fmla="*/ 21 w 307"/>
                <a:gd name="T65" fmla="*/ 395 h 749"/>
                <a:gd name="T66" fmla="*/ 21 w 307"/>
                <a:gd name="T67" fmla="*/ 410 h 749"/>
                <a:gd name="T68" fmla="*/ 16 w 307"/>
                <a:gd name="T69" fmla="*/ 415 h 749"/>
                <a:gd name="T70" fmla="*/ 8 w 307"/>
                <a:gd name="T71" fmla="*/ 415 h 749"/>
                <a:gd name="T72" fmla="*/ 3 w 307"/>
                <a:gd name="T73" fmla="*/ 420 h 749"/>
                <a:gd name="T74" fmla="*/ 3 w 307"/>
                <a:gd name="T75" fmla="*/ 433 h 749"/>
                <a:gd name="T76" fmla="*/ 2 w 307"/>
                <a:gd name="T77" fmla="*/ 439 h 749"/>
                <a:gd name="T78" fmla="*/ 2 w 307"/>
                <a:gd name="T79" fmla="*/ 696 h 749"/>
                <a:gd name="T80" fmla="*/ 2 w 307"/>
                <a:gd name="T81" fmla="*/ 701 h 749"/>
                <a:gd name="T82" fmla="*/ 1 w 307"/>
                <a:gd name="T83" fmla="*/ 741 h 749"/>
                <a:gd name="T84" fmla="*/ 9 w 307"/>
                <a:gd name="T85" fmla="*/ 749 h 749"/>
                <a:gd name="T86" fmla="*/ 16 w 307"/>
                <a:gd name="T87" fmla="*/ 749 h 749"/>
                <a:gd name="T88" fmla="*/ 139 w 307"/>
                <a:gd name="T89" fmla="*/ 749 h 749"/>
                <a:gd name="T90" fmla="*/ 287 w 307"/>
                <a:gd name="T91" fmla="*/ 749 h 749"/>
                <a:gd name="T92" fmla="*/ 290 w 307"/>
                <a:gd name="T93" fmla="*/ 749 h 749"/>
                <a:gd name="T94" fmla="*/ 306 w 307"/>
                <a:gd name="T95" fmla="*/ 736 h 749"/>
                <a:gd name="T96" fmla="*/ 306 w 307"/>
                <a:gd name="T97" fmla="*/ 732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7" h="749">
                  <a:moveTo>
                    <a:pt x="306" y="732"/>
                  </a:moveTo>
                  <a:cubicBezTo>
                    <a:pt x="305" y="731"/>
                    <a:pt x="304" y="731"/>
                    <a:pt x="303" y="731"/>
                  </a:cubicBezTo>
                  <a:cubicBezTo>
                    <a:pt x="299" y="730"/>
                    <a:pt x="298" y="728"/>
                    <a:pt x="298" y="724"/>
                  </a:cubicBezTo>
                  <a:cubicBezTo>
                    <a:pt x="298" y="721"/>
                    <a:pt x="298" y="718"/>
                    <a:pt x="298" y="715"/>
                  </a:cubicBezTo>
                  <a:cubicBezTo>
                    <a:pt x="297" y="693"/>
                    <a:pt x="296" y="671"/>
                    <a:pt x="295" y="649"/>
                  </a:cubicBezTo>
                  <a:cubicBezTo>
                    <a:pt x="295" y="638"/>
                    <a:pt x="294" y="628"/>
                    <a:pt x="294" y="617"/>
                  </a:cubicBezTo>
                  <a:cubicBezTo>
                    <a:pt x="293" y="593"/>
                    <a:pt x="291" y="569"/>
                    <a:pt x="291" y="545"/>
                  </a:cubicBezTo>
                  <a:cubicBezTo>
                    <a:pt x="291" y="540"/>
                    <a:pt x="291" y="536"/>
                    <a:pt x="291" y="531"/>
                  </a:cubicBezTo>
                  <a:cubicBezTo>
                    <a:pt x="289" y="514"/>
                    <a:pt x="290" y="497"/>
                    <a:pt x="288" y="480"/>
                  </a:cubicBezTo>
                  <a:cubicBezTo>
                    <a:pt x="287" y="468"/>
                    <a:pt x="288" y="456"/>
                    <a:pt x="287" y="444"/>
                  </a:cubicBezTo>
                  <a:cubicBezTo>
                    <a:pt x="286" y="422"/>
                    <a:pt x="285" y="400"/>
                    <a:pt x="284" y="379"/>
                  </a:cubicBezTo>
                  <a:cubicBezTo>
                    <a:pt x="284" y="366"/>
                    <a:pt x="283" y="353"/>
                    <a:pt x="283" y="341"/>
                  </a:cubicBezTo>
                  <a:cubicBezTo>
                    <a:pt x="283" y="335"/>
                    <a:pt x="282" y="330"/>
                    <a:pt x="281" y="325"/>
                  </a:cubicBezTo>
                  <a:cubicBezTo>
                    <a:pt x="280" y="323"/>
                    <a:pt x="280" y="322"/>
                    <a:pt x="278" y="322"/>
                  </a:cubicBezTo>
                  <a:cubicBezTo>
                    <a:pt x="275" y="321"/>
                    <a:pt x="273" y="319"/>
                    <a:pt x="271" y="316"/>
                  </a:cubicBezTo>
                  <a:cubicBezTo>
                    <a:pt x="266" y="309"/>
                    <a:pt x="264" y="300"/>
                    <a:pt x="259" y="292"/>
                  </a:cubicBezTo>
                  <a:cubicBezTo>
                    <a:pt x="256" y="287"/>
                    <a:pt x="256" y="279"/>
                    <a:pt x="250" y="275"/>
                  </a:cubicBezTo>
                  <a:cubicBezTo>
                    <a:pt x="239" y="265"/>
                    <a:pt x="229" y="253"/>
                    <a:pt x="219" y="242"/>
                  </a:cubicBezTo>
                  <a:cubicBezTo>
                    <a:pt x="206" y="228"/>
                    <a:pt x="193" y="213"/>
                    <a:pt x="180" y="199"/>
                  </a:cubicBezTo>
                  <a:cubicBezTo>
                    <a:pt x="171" y="190"/>
                    <a:pt x="163" y="180"/>
                    <a:pt x="154" y="171"/>
                  </a:cubicBezTo>
                  <a:cubicBezTo>
                    <a:pt x="153" y="169"/>
                    <a:pt x="152" y="167"/>
                    <a:pt x="152" y="165"/>
                  </a:cubicBezTo>
                  <a:cubicBezTo>
                    <a:pt x="155" y="159"/>
                    <a:pt x="156" y="153"/>
                    <a:pt x="158" y="147"/>
                  </a:cubicBezTo>
                  <a:cubicBezTo>
                    <a:pt x="169" y="122"/>
                    <a:pt x="181" y="98"/>
                    <a:pt x="194" y="74"/>
                  </a:cubicBezTo>
                  <a:cubicBezTo>
                    <a:pt x="205" y="53"/>
                    <a:pt x="216" y="32"/>
                    <a:pt x="229" y="12"/>
                  </a:cubicBezTo>
                  <a:cubicBezTo>
                    <a:pt x="232" y="8"/>
                    <a:pt x="237" y="5"/>
                    <a:pt x="240" y="0"/>
                  </a:cubicBezTo>
                  <a:cubicBezTo>
                    <a:pt x="238" y="0"/>
                    <a:pt x="237" y="0"/>
                    <a:pt x="235" y="0"/>
                  </a:cubicBezTo>
                  <a:cubicBezTo>
                    <a:pt x="170" y="0"/>
                    <a:pt x="105" y="0"/>
                    <a:pt x="40" y="0"/>
                  </a:cubicBezTo>
                  <a:cubicBezTo>
                    <a:pt x="35" y="0"/>
                    <a:pt x="34" y="2"/>
                    <a:pt x="34" y="6"/>
                  </a:cubicBezTo>
                  <a:cubicBezTo>
                    <a:pt x="34" y="53"/>
                    <a:pt x="34" y="100"/>
                    <a:pt x="34" y="147"/>
                  </a:cubicBezTo>
                  <a:cubicBezTo>
                    <a:pt x="34" y="158"/>
                    <a:pt x="34" y="170"/>
                    <a:pt x="34" y="181"/>
                  </a:cubicBezTo>
                  <a:cubicBezTo>
                    <a:pt x="35" y="190"/>
                    <a:pt x="35" y="190"/>
                    <a:pt x="26" y="190"/>
                  </a:cubicBezTo>
                  <a:cubicBezTo>
                    <a:pt x="22" y="190"/>
                    <a:pt x="20" y="191"/>
                    <a:pt x="20" y="195"/>
                  </a:cubicBezTo>
                  <a:cubicBezTo>
                    <a:pt x="21" y="262"/>
                    <a:pt x="20" y="329"/>
                    <a:pt x="21" y="395"/>
                  </a:cubicBezTo>
                  <a:cubicBezTo>
                    <a:pt x="21" y="400"/>
                    <a:pt x="20" y="405"/>
                    <a:pt x="21" y="410"/>
                  </a:cubicBezTo>
                  <a:cubicBezTo>
                    <a:pt x="21" y="414"/>
                    <a:pt x="20" y="415"/>
                    <a:pt x="16" y="415"/>
                  </a:cubicBezTo>
                  <a:cubicBezTo>
                    <a:pt x="14" y="415"/>
                    <a:pt x="11" y="415"/>
                    <a:pt x="8" y="415"/>
                  </a:cubicBezTo>
                  <a:cubicBezTo>
                    <a:pt x="4" y="415"/>
                    <a:pt x="2" y="416"/>
                    <a:pt x="3" y="420"/>
                  </a:cubicBezTo>
                  <a:cubicBezTo>
                    <a:pt x="3" y="424"/>
                    <a:pt x="3" y="429"/>
                    <a:pt x="3" y="433"/>
                  </a:cubicBezTo>
                  <a:cubicBezTo>
                    <a:pt x="2" y="435"/>
                    <a:pt x="2" y="437"/>
                    <a:pt x="2" y="439"/>
                  </a:cubicBezTo>
                  <a:cubicBezTo>
                    <a:pt x="2" y="525"/>
                    <a:pt x="2" y="611"/>
                    <a:pt x="2" y="696"/>
                  </a:cubicBezTo>
                  <a:cubicBezTo>
                    <a:pt x="2" y="698"/>
                    <a:pt x="3" y="700"/>
                    <a:pt x="2" y="701"/>
                  </a:cubicBezTo>
                  <a:cubicBezTo>
                    <a:pt x="0" y="715"/>
                    <a:pt x="1" y="728"/>
                    <a:pt x="1" y="741"/>
                  </a:cubicBezTo>
                  <a:cubicBezTo>
                    <a:pt x="1" y="747"/>
                    <a:pt x="4" y="749"/>
                    <a:pt x="9" y="749"/>
                  </a:cubicBezTo>
                  <a:cubicBezTo>
                    <a:pt x="11" y="749"/>
                    <a:pt x="13" y="749"/>
                    <a:pt x="16" y="749"/>
                  </a:cubicBezTo>
                  <a:cubicBezTo>
                    <a:pt x="57" y="749"/>
                    <a:pt x="98" y="749"/>
                    <a:pt x="139" y="749"/>
                  </a:cubicBezTo>
                  <a:cubicBezTo>
                    <a:pt x="188" y="749"/>
                    <a:pt x="238" y="749"/>
                    <a:pt x="287" y="749"/>
                  </a:cubicBezTo>
                  <a:cubicBezTo>
                    <a:pt x="288" y="749"/>
                    <a:pt x="289" y="749"/>
                    <a:pt x="290" y="749"/>
                  </a:cubicBezTo>
                  <a:cubicBezTo>
                    <a:pt x="297" y="747"/>
                    <a:pt x="302" y="741"/>
                    <a:pt x="306" y="736"/>
                  </a:cubicBezTo>
                  <a:cubicBezTo>
                    <a:pt x="307" y="735"/>
                    <a:pt x="307" y="733"/>
                    <a:pt x="306" y="732"/>
                  </a:cubicBezTo>
                  <a:close/>
                </a:path>
              </a:pathLst>
            </a:custGeom>
            <a:solidFill>
              <a:srgbClr val="EAB1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4"/>
            <p:cNvSpPr>
              <a:spLocks/>
            </p:cNvSpPr>
            <p:nvPr/>
          </p:nvSpPr>
          <p:spPr bwMode="auto">
            <a:xfrm>
              <a:off x="5964238" y="1673225"/>
              <a:ext cx="666750" cy="357188"/>
            </a:xfrm>
            <a:custGeom>
              <a:avLst/>
              <a:gdLst>
                <a:gd name="T0" fmla="*/ 177 w 177"/>
                <a:gd name="T1" fmla="*/ 86 h 95"/>
                <a:gd name="T2" fmla="*/ 174 w 177"/>
                <a:gd name="T3" fmla="*/ 75 h 95"/>
                <a:gd name="T4" fmla="*/ 165 w 177"/>
                <a:gd name="T5" fmla="*/ 30 h 95"/>
                <a:gd name="T6" fmla="*/ 153 w 177"/>
                <a:gd name="T7" fmla="*/ 13 h 95"/>
                <a:gd name="T8" fmla="*/ 153 w 177"/>
                <a:gd name="T9" fmla="*/ 13 h 95"/>
                <a:gd name="T10" fmla="*/ 149 w 177"/>
                <a:gd name="T11" fmla="*/ 10 h 95"/>
                <a:gd name="T12" fmla="*/ 143 w 177"/>
                <a:gd name="T13" fmla="*/ 7 h 95"/>
                <a:gd name="T14" fmla="*/ 143 w 177"/>
                <a:gd name="T15" fmla="*/ 7 h 95"/>
                <a:gd name="T16" fmla="*/ 143 w 177"/>
                <a:gd name="T17" fmla="*/ 7 h 95"/>
                <a:gd name="T18" fmla="*/ 128 w 177"/>
                <a:gd name="T19" fmla="*/ 3 h 95"/>
                <a:gd name="T20" fmla="*/ 99 w 177"/>
                <a:gd name="T21" fmla="*/ 1 h 95"/>
                <a:gd name="T22" fmla="*/ 43 w 177"/>
                <a:gd name="T23" fmla="*/ 4 h 95"/>
                <a:gd name="T24" fmla="*/ 10 w 177"/>
                <a:gd name="T25" fmla="*/ 36 h 95"/>
                <a:gd name="T26" fmla="*/ 0 w 177"/>
                <a:gd name="T27" fmla="*/ 87 h 95"/>
                <a:gd name="T28" fmla="*/ 1 w 177"/>
                <a:gd name="T29" fmla="*/ 92 h 95"/>
                <a:gd name="T30" fmla="*/ 3 w 177"/>
                <a:gd name="T31" fmla="*/ 93 h 95"/>
                <a:gd name="T32" fmla="*/ 17 w 177"/>
                <a:gd name="T33" fmla="*/ 94 h 95"/>
                <a:gd name="T34" fmla="*/ 22 w 177"/>
                <a:gd name="T35" fmla="*/ 93 h 95"/>
                <a:gd name="T36" fmla="*/ 62 w 177"/>
                <a:gd name="T37" fmla="*/ 82 h 95"/>
                <a:gd name="T38" fmla="*/ 85 w 177"/>
                <a:gd name="T39" fmla="*/ 80 h 95"/>
                <a:gd name="T40" fmla="*/ 89 w 177"/>
                <a:gd name="T41" fmla="*/ 80 h 95"/>
                <a:gd name="T42" fmla="*/ 115 w 177"/>
                <a:gd name="T43" fmla="*/ 83 h 95"/>
                <a:gd name="T44" fmla="*/ 119 w 177"/>
                <a:gd name="T45" fmla="*/ 83 h 95"/>
                <a:gd name="T46" fmla="*/ 155 w 177"/>
                <a:gd name="T47" fmla="*/ 93 h 95"/>
                <a:gd name="T48" fmla="*/ 163 w 177"/>
                <a:gd name="T49" fmla="*/ 93 h 95"/>
                <a:gd name="T50" fmla="*/ 172 w 177"/>
                <a:gd name="T51" fmla="*/ 93 h 95"/>
                <a:gd name="T52" fmla="*/ 176 w 177"/>
                <a:gd name="T53" fmla="*/ 92 h 95"/>
                <a:gd name="T54" fmla="*/ 177 w 177"/>
                <a:gd name="T55" fmla="*/ 8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7" h="95">
                  <a:moveTo>
                    <a:pt x="177" y="86"/>
                  </a:moveTo>
                  <a:cubicBezTo>
                    <a:pt x="176" y="82"/>
                    <a:pt x="175" y="79"/>
                    <a:pt x="174" y="75"/>
                  </a:cubicBezTo>
                  <a:cubicBezTo>
                    <a:pt x="171" y="60"/>
                    <a:pt x="170" y="44"/>
                    <a:pt x="165" y="30"/>
                  </a:cubicBezTo>
                  <a:cubicBezTo>
                    <a:pt x="163" y="23"/>
                    <a:pt x="160" y="17"/>
                    <a:pt x="153" y="13"/>
                  </a:cubicBezTo>
                  <a:cubicBezTo>
                    <a:pt x="153" y="13"/>
                    <a:pt x="153" y="13"/>
                    <a:pt x="153" y="13"/>
                  </a:cubicBezTo>
                  <a:cubicBezTo>
                    <a:pt x="152" y="11"/>
                    <a:pt x="151" y="10"/>
                    <a:pt x="149" y="10"/>
                  </a:cubicBezTo>
                  <a:cubicBezTo>
                    <a:pt x="147" y="8"/>
                    <a:pt x="145" y="8"/>
                    <a:pt x="143" y="7"/>
                  </a:cubicBezTo>
                  <a:cubicBezTo>
                    <a:pt x="143" y="7"/>
                    <a:pt x="143" y="7"/>
                    <a:pt x="143" y="7"/>
                  </a:cubicBezTo>
                  <a:cubicBezTo>
                    <a:pt x="143" y="7"/>
                    <a:pt x="143" y="7"/>
                    <a:pt x="143" y="7"/>
                  </a:cubicBezTo>
                  <a:cubicBezTo>
                    <a:pt x="139" y="5"/>
                    <a:pt x="134" y="4"/>
                    <a:pt x="128" y="3"/>
                  </a:cubicBezTo>
                  <a:cubicBezTo>
                    <a:pt x="119" y="1"/>
                    <a:pt x="109" y="1"/>
                    <a:pt x="99" y="1"/>
                  </a:cubicBezTo>
                  <a:cubicBezTo>
                    <a:pt x="80" y="0"/>
                    <a:pt x="61" y="0"/>
                    <a:pt x="43" y="4"/>
                  </a:cubicBezTo>
                  <a:cubicBezTo>
                    <a:pt x="25" y="8"/>
                    <a:pt x="14" y="18"/>
                    <a:pt x="10" y="36"/>
                  </a:cubicBezTo>
                  <a:cubicBezTo>
                    <a:pt x="7" y="53"/>
                    <a:pt x="4" y="70"/>
                    <a:pt x="0" y="87"/>
                  </a:cubicBezTo>
                  <a:cubicBezTo>
                    <a:pt x="0" y="89"/>
                    <a:pt x="0" y="90"/>
                    <a:pt x="1" y="92"/>
                  </a:cubicBezTo>
                  <a:cubicBezTo>
                    <a:pt x="1" y="93"/>
                    <a:pt x="2" y="94"/>
                    <a:pt x="3" y="93"/>
                  </a:cubicBezTo>
                  <a:cubicBezTo>
                    <a:pt x="8" y="91"/>
                    <a:pt x="12" y="93"/>
                    <a:pt x="17" y="94"/>
                  </a:cubicBezTo>
                  <a:cubicBezTo>
                    <a:pt x="19" y="94"/>
                    <a:pt x="21" y="94"/>
                    <a:pt x="22" y="93"/>
                  </a:cubicBezTo>
                  <a:cubicBezTo>
                    <a:pt x="35" y="89"/>
                    <a:pt x="49" y="85"/>
                    <a:pt x="62" y="82"/>
                  </a:cubicBezTo>
                  <a:cubicBezTo>
                    <a:pt x="69" y="81"/>
                    <a:pt x="77" y="78"/>
                    <a:pt x="85" y="80"/>
                  </a:cubicBezTo>
                  <a:cubicBezTo>
                    <a:pt x="86" y="79"/>
                    <a:pt x="87" y="80"/>
                    <a:pt x="89" y="80"/>
                  </a:cubicBezTo>
                  <a:cubicBezTo>
                    <a:pt x="98" y="80"/>
                    <a:pt x="106" y="82"/>
                    <a:pt x="115" y="83"/>
                  </a:cubicBezTo>
                  <a:cubicBezTo>
                    <a:pt x="117" y="83"/>
                    <a:pt x="118" y="83"/>
                    <a:pt x="119" y="83"/>
                  </a:cubicBezTo>
                  <a:cubicBezTo>
                    <a:pt x="131" y="86"/>
                    <a:pt x="143" y="90"/>
                    <a:pt x="155" y="93"/>
                  </a:cubicBezTo>
                  <a:cubicBezTo>
                    <a:pt x="157" y="95"/>
                    <a:pt x="160" y="94"/>
                    <a:pt x="163" y="93"/>
                  </a:cubicBezTo>
                  <a:cubicBezTo>
                    <a:pt x="166" y="92"/>
                    <a:pt x="169" y="91"/>
                    <a:pt x="172" y="93"/>
                  </a:cubicBezTo>
                  <a:cubicBezTo>
                    <a:pt x="174" y="94"/>
                    <a:pt x="175" y="93"/>
                    <a:pt x="176" y="92"/>
                  </a:cubicBezTo>
                  <a:cubicBezTo>
                    <a:pt x="177" y="90"/>
                    <a:pt x="177" y="88"/>
                    <a:pt x="177" y="86"/>
                  </a:cubicBezTo>
                  <a:close/>
                </a:path>
              </a:pathLst>
            </a:custGeom>
            <a:solidFill>
              <a:srgbClr val="FF656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6565"/>
                </a:solidFill>
              </a:rPr>
              <a:t>Infographic</a:t>
            </a:r>
            <a:r>
              <a:rPr lang="en-US" dirty="0"/>
              <a:t>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338C3-FA48-4259-B41F-A92E19744C88}"/>
              </a:ext>
            </a:extLst>
          </p:cNvPr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rgbClr val="FF6565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C00F46-9C6D-4992-84AB-141249C78AB7}"/>
              </a:ext>
            </a:extLst>
          </p:cNvPr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rgbClr val="FF6565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1A1CF4-BFCC-4840-A382-A1C6AE1B7391}"/>
              </a:ext>
            </a:extLst>
          </p:cNvPr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rgbClr val="FF6565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FF6D81-423F-440D-989E-5045476CD532}"/>
              </a:ext>
            </a:extLst>
          </p:cNvPr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rgbClr val="FF6565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AFFFC4-E668-4842-9F3D-A41F0E98572C}"/>
              </a:ext>
            </a:extLst>
          </p:cNvPr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rgbClr val="FF6565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F631BD-338D-455C-8FB3-03D45E5A03FB}"/>
              </a:ext>
            </a:extLst>
          </p:cNvPr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rgbClr val="FF6565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99CABA-4F59-4D9A-B3C0-94F0536A11FA}"/>
              </a:ext>
            </a:extLst>
          </p:cNvPr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b="1" dirty="0">
                <a:solidFill>
                  <a:srgbClr val="FF6565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4D83FB-ADA6-4B3E-BC0D-C1DB91A9F111}"/>
              </a:ext>
            </a:extLst>
          </p:cNvPr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rgbClr val="FF6565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B2F687-830D-4455-A008-C5E28D3DC6E2}"/>
              </a:ext>
            </a:extLst>
          </p:cNvPr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70D5E5-430C-4027-8596-E5973E2DFE46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656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36FC640-A9FD-4E26-82F3-36465D47542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2C0372E-E03E-4072-B61A-45515AD472FF}"/>
              </a:ext>
            </a:extLst>
          </p:cNvPr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2797580-A209-4CC5-9781-721A266F2FA5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656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18799CE-96B5-41A7-86ED-3C57A061A2C3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B1E2CC-1363-418F-9E5B-363E2FDD9DE0}"/>
              </a:ext>
            </a:extLst>
          </p:cNvPr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ED2F7B8-9FA3-486E-B3D9-6F7C8FCF8A51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656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502E453-9BC4-4327-9131-A0FBD2F5B01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rgbClr val="FF6565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5D0B8E-2D48-4E14-8023-88D6A1F7FB1F}"/>
              </a:ext>
            </a:extLst>
          </p:cNvPr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87DA3B-93E7-4682-AF33-F75B0A4FF50A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656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23A1C60-19F5-4E63-8B95-EEF0BBFA9C28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rgbClr val="FF6565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sp>
        <p:nvSpPr>
          <p:cNvPr id="68" name="Teardrop 6">
            <a:extLst>
              <a:ext uri="{FF2B5EF4-FFF2-40B4-BE49-F238E27FC236}">
                <a16:creationId xmlns:a16="http://schemas.microsoft.com/office/drawing/2014/main" id="{93914594-4FA5-45B4-ABFD-67F2AC65A2F5}"/>
              </a:ext>
            </a:extLst>
          </p:cNvPr>
          <p:cNvSpPr/>
          <p:nvPr/>
        </p:nvSpPr>
        <p:spPr>
          <a:xfrm rot="8100000">
            <a:off x="6221685" y="1819473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9" name="Teardrop 6">
            <a:extLst>
              <a:ext uri="{FF2B5EF4-FFF2-40B4-BE49-F238E27FC236}">
                <a16:creationId xmlns:a16="http://schemas.microsoft.com/office/drawing/2014/main" id="{93914594-4FA5-45B4-ABFD-67F2AC65A2F5}"/>
              </a:ext>
            </a:extLst>
          </p:cNvPr>
          <p:cNvSpPr/>
          <p:nvPr/>
        </p:nvSpPr>
        <p:spPr>
          <a:xfrm rot="8100000">
            <a:off x="6295211" y="4291219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0" name="Teardrop 6">
            <a:extLst>
              <a:ext uri="{FF2B5EF4-FFF2-40B4-BE49-F238E27FC236}">
                <a16:creationId xmlns:a16="http://schemas.microsoft.com/office/drawing/2014/main" id="{93914594-4FA5-45B4-ABFD-67F2AC65A2F5}"/>
              </a:ext>
            </a:extLst>
          </p:cNvPr>
          <p:cNvSpPr/>
          <p:nvPr/>
        </p:nvSpPr>
        <p:spPr>
          <a:xfrm rot="8100000">
            <a:off x="8776948" y="1754657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1" name="Teardrop 6">
            <a:extLst>
              <a:ext uri="{FF2B5EF4-FFF2-40B4-BE49-F238E27FC236}">
                <a16:creationId xmlns:a16="http://schemas.microsoft.com/office/drawing/2014/main" id="{93914594-4FA5-45B4-ABFD-67F2AC65A2F5}"/>
              </a:ext>
            </a:extLst>
          </p:cNvPr>
          <p:cNvSpPr/>
          <p:nvPr/>
        </p:nvSpPr>
        <p:spPr>
          <a:xfrm rot="8100000">
            <a:off x="8784798" y="4259503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627" y="1983833"/>
            <a:ext cx="1317375" cy="115559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319" y="4325485"/>
            <a:ext cx="1317375" cy="1155592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584" y="2018610"/>
            <a:ext cx="1317375" cy="1155592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372" y="4267379"/>
            <a:ext cx="1317375" cy="115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apecio 4"/>
          <p:cNvSpPr/>
          <p:nvPr/>
        </p:nvSpPr>
        <p:spPr>
          <a:xfrm flipH="1">
            <a:off x="-6217" y="754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514483" y="873896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4" name="직사각형 31">
            <a:extLst>
              <a:ext uri="{FF2B5EF4-FFF2-40B4-BE49-F238E27FC236}">
                <a16:creationId xmlns:a16="http://schemas.microsoft.com/office/drawing/2014/main" id="{CCAEB733-A5EF-4188-9CA1-24A0C4CEFF71}"/>
              </a:ext>
            </a:extLst>
          </p:cNvPr>
          <p:cNvSpPr/>
          <p:nvPr/>
        </p:nvSpPr>
        <p:spPr>
          <a:xfrm flipH="1">
            <a:off x="758578" y="508833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5" name="직사각형 32">
            <a:extLst>
              <a:ext uri="{FF2B5EF4-FFF2-40B4-BE49-F238E27FC236}">
                <a16:creationId xmlns:a16="http://schemas.microsoft.com/office/drawing/2014/main" id="{9BDEE5BC-8034-48F8-8E93-3DCD3142C605}"/>
              </a:ext>
            </a:extLst>
          </p:cNvPr>
          <p:cNvSpPr/>
          <p:nvPr/>
        </p:nvSpPr>
        <p:spPr>
          <a:xfrm flipH="1">
            <a:off x="758578" y="5464406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6" name="직사각형 33">
            <a:extLst>
              <a:ext uri="{FF2B5EF4-FFF2-40B4-BE49-F238E27FC236}">
                <a16:creationId xmlns:a16="http://schemas.microsoft.com/office/drawing/2014/main" id="{3CEAAFC2-DD37-455F-AAB2-BB682A5E0831}"/>
              </a:ext>
            </a:extLst>
          </p:cNvPr>
          <p:cNvSpPr/>
          <p:nvPr/>
        </p:nvSpPr>
        <p:spPr>
          <a:xfrm flipH="1">
            <a:off x="758578" y="58404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Content Here </a:t>
            </a:r>
            <a:r>
              <a:rPr lang="en-US" altLang="ko-KR" sz="1200" dirty="0"/>
              <a:t>: </a:t>
            </a:r>
            <a:r>
              <a:rPr lang="en-US" altLang="ko-KR" sz="1200" dirty="0">
                <a:cs typeface="Arial" pitchFamily="34" charset="0"/>
              </a:rPr>
              <a:t>I hope and I believe that this Template will your Time. </a:t>
            </a:r>
            <a:endParaRPr lang="en-US" altLang="ko-KR" sz="1200" dirty="0"/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name="adj" fmla="val 94773"/>
            </a:avLst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758578" y="2655054"/>
            <a:ext cx="416584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BE54F9-9143-4B89-8EDC-8F4861D4944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28" name="Grupo 27"/>
          <p:cNvGrpSpPr/>
          <p:nvPr/>
        </p:nvGrpSpPr>
        <p:grpSpPr>
          <a:xfrm>
            <a:off x="10229983" y="6260857"/>
            <a:ext cx="1854200" cy="489947"/>
            <a:chOff x="1022350" y="4208463"/>
            <a:chExt cx="10147300" cy="2681287"/>
          </a:xfrm>
          <a:solidFill>
            <a:srgbClr val="FF6565"/>
          </a:solidFill>
        </p:grpSpPr>
        <p:sp>
          <p:nvSpPr>
            <p:cNvPr id="29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7D5DA6-5AE9-4819-BE01-BC20D44C6F35}"/>
              </a:ext>
            </a:extLst>
          </p:cNvPr>
          <p:cNvSpPr/>
          <p:nvPr/>
        </p:nvSpPr>
        <p:spPr>
          <a:xfrm>
            <a:off x="6800850" y="3019425"/>
            <a:ext cx="5391150" cy="3638550"/>
          </a:xfrm>
          <a:prstGeom prst="rect">
            <a:avLst/>
          </a:prstGeom>
          <a:solidFill>
            <a:srgbClr val="FF656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536745-9ABB-468F-93E5-9DF7D45E88A1}"/>
              </a:ext>
            </a:extLst>
          </p:cNvPr>
          <p:cNvGrpSpPr/>
          <p:nvPr/>
        </p:nvGrpSpPr>
        <p:grpSpPr>
          <a:xfrm>
            <a:off x="7318150" y="3950036"/>
            <a:ext cx="4346312" cy="2494180"/>
            <a:chOff x="546760" y="2061666"/>
            <a:chExt cx="5152102" cy="24941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F3D33BA-C39A-46D4-8293-7CF345CE665F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46399C1-AD75-440C-A1B7-D66EC103F3D7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359E36-8F05-478E-BEE1-33A5BEFF7EE4}"/>
              </a:ext>
            </a:extLst>
          </p:cNvPr>
          <p:cNvSpPr txBox="1"/>
          <p:nvPr/>
        </p:nvSpPr>
        <p:spPr>
          <a:xfrm>
            <a:off x="7318150" y="3242150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3A10FF-ED7F-46D3-92EB-86F120AF7B6B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97AED9-919A-4C7C-84D7-0100ABA90E7A}"/>
              </a:ext>
            </a:extLst>
          </p:cNvPr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595757"/>
                </a:solidFill>
              </a:rPr>
              <a:t>Infograp</a:t>
            </a:r>
            <a:r>
              <a:rPr lang="en-US" dirty="0">
                <a:solidFill>
                  <a:srgbClr val="FF6565"/>
                </a:solidFill>
              </a:rPr>
              <a:t>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DB81133-5486-4F75-8F49-C4D052E5CD7B}"/>
              </a:ext>
            </a:extLst>
          </p:cNvPr>
          <p:cNvGrpSpPr/>
          <p:nvPr/>
        </p:nvGrpSpPr>
        <p:grpSpPr>
          <a:xfrm>
            <a:off x="3757705" y="1555981"/>
            <a:ext cx="4676590" cy="4813076"/>
            <a:chOff x="2585991" y="2445792"/>
            <a:chExt cx="2830016" cy="2912611"/>
          </a:xfrm>
          <a:solidFill>
            <a:srgbClr val="595757"/>
          </a:solidFill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BFBECD06-BD23-4BD3-8DB2-A76C468F2247}"/>
                </a:ext>
              </a:extLst>
            </p:cNvPr>
            <p:cNvSpPr/>
            <p:nvPr/>
          </p:nvSpPr>
          <p:spPr>
            <a:xfrm>
              <a:off x="2585991" y="2445792"/>
              <a:ext cx="2830016" cy="2830016"/>
            </a:xfrm>
            <a:prstGeom prst="blockArc">
              <a:avLst>
                <a:gd name="adj1" fmla="val 5749470"/>
                <a:gd name="adj2" fmla="val 16195660"/>
                <a:gd name="adj3" fmla="val 47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DBE078D-021D-4C85-956E-CC119E4B8B68}"/>
                </a:ext>
              </a:extLst>
            </p:cNvPr>
            <p:cNvSpPr/>
            <p:nvPr/>
          </p:nvSpPr>
          <p:spPr>
            <a:xfrm rot="5400000">
              <a:off x="3761449" y="5104467"/>
              <a:ext cx="309057" cy="1988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5766B9-32F2-4E6B-A1F4-110C3E1D1275}"/>
              </a:ext>
            </a:extLst>
          </p:cNvPr>
          <p:cNvGrpSpPr/>
          <p:nvPr/>
        </p:nvGrpSpPr>
        <p:grpSpPr>
          <a:xfrm rot="10800000">
            <a:off x="3757705" y="1403266"/>
            <a:ext cx="4676590" cy="4813076"/>
            <a:chOff x="2585991" y="2445792"/>
            <a:chExt cx="2830016" cy="2912611"/>
          </a:xfrm>
          <a:solidFill>
            <a:srgbClr val="FF6565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4C21DADD-798A-4791-B64C-4CB5472221B5}"/>
                </a:ext>
              </a:extLst>
            </p:cNvPr>
            <p:cNvSpPr/>
            <p:nvPr/>
          </p:nvSpPr>
          <p:spPr>
            <a:xfrm>
              <a:off x="2585991" y="2445792"/>
              <a:ext cx="2830016" cy="2830016"/>
            </a:xfrm>
            <a:prstGeom prst="blockArc">
              <a:avLst>
                <a:gd name="adj1" fmla="val 5749470"/>
                <a:gd name="adj2" fmla="val 16195660"/>
                <a:gd name="adj3" fmla="val 47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4809ED9-655F-4F35-8794-04ABBBF97687}"/>
                </a:ext>
              </a:extLst>
            </p:cNvPr>
            <p:cNvSpPr/>
            <p:nvPr/>
          </p:nvSpPr>
          <p:spPr>
            <a:xfrm rot="5400000">
              <a:off x="3761449" y="5104467"/>
              <a:ext cx="309057" cy="1988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2177A6-8FE9-453C-B87F-7A1B1933570E}"/>
              </a:ext>
            </a:extLst>
          </p:cNvPr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8FCAB5-AE63-45EC-9CDF-1BAFB5BED0C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156DF0-19F3-4386-B455-18A47BD9B74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DB458C-A5E1-48F9-AAAA-6DCB11C24C47}"/>
              </a:ext>
            </a:extLst>
          </p:cNvPr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C9E4AF-088F-4EDF-8312-040D4CB83C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71A5B1-FB19-4B8A-BA0C-17CE64B0A3F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6B20B73-8D07-46E3-9E4B-2BF118623F20}"/>
              </a:ext>
            </a:extLst>
          </p:cNvPr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6EF1DF-A8C3-4837-8CA3-BEB09D5FE00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793505-8F69-4A11-A3EA-AB7617FC1B5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3934B04-C45E-4AA4-A430-11476F31D5C6}"/>
              </a:ext>
            </a:extLst>
          </p:cNvPr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90F2DB-C520-4B8C-AF12-FD387FDA036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4252CA-23DE-408B-8B63-D2F56B498BC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7F8991B-43CA-4499-BD86-B698F7221285}"/>
              </a:ext>
            </a:extLst>
          </p:cNvPr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76F71A-2DFC-4120-BEFB-E70EC25F4F8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15BAB7-0D3D-4BDB-A5BD-9EE8FD5808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33D5F-CCC8-4630-A30F-9B57A1596DD7}"/>
              </a:ext>
            </a:extLst>
          </p:cNvPr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93176D-1A3B-4EDC-B1A5-FBAF247CA8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31414E-1EA8-49D8-A765-126D8BD586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E64B7AA1-3E81-4552-A33C-5A3630EC6991}"/>
              </a:ext>
            </a:extLst>
          </p:cNvPr>
          <p:cNvSpPr/>
          <p:nvPr/>
        </p:nvSpPr>
        <p:spPr>
          <a:xfrm flipH="1">
            <a:off x="2819880" y="58894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9AC1103A-17AE-4664-8DF7-0E2AAEF69785}"/>
              </a:ext>
            </a:extLst>
          </p:cNvPr>
          <p:cNvSpPr/>
          <p:nvPr/>
        </p:nvSpPr>
        <p:spPr>
          <a:xfrm rot="18805991">
            <a:off x="8945708" y="58777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87F62E99-C660-4DED-A946-02B0EA0D2778}"/>
              </a:ext>
            </a:extLst>
          </p:cNvPr>
          <p:cNvSpPr>
            <a:spLocks noChangeAspect="1"/>
          </p:cNvSpPr>
          <p:nvPr/>
        </p:nvSpPr>
        <p:spPr>
          <a:xfrm rot="9900000">
            <a:off x="8905962" y="508619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77CC82A2-7BE0-4526-A9AE-D5276C8B2EA7}"/>
              </a:ext>
            </a:extLst>
          </p:cNvPr>
          <p:cNvSpPr/>
          <p:nvPr/>
        </p:nvSpPr>
        <p:spPr>
          <a:xfrm>
            <a:off x="2865166" y="51037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91C825AE-F814-4A12-9B03-B57F359E6EC6}"/>
              </a:ext>
            </a:extLst>
          </p:cNvPr>
          <p:cNvSpPr/>
          <p:nvPr/>
        </p:nvSpPr>
        <p:spPr>
          <a:xfrm>
            <a:off x="2844778" y="4272066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8043A168-0F1F-4948-B255-A9E80923A81A}"/>
              </a:ext>
            </a:extLst>
          </p:cNvPr>
          <p:cNvSpPr/>
          <p:nvPr/>
        </p:nvSpPr>
        <p:spPr>
          <a:xfrm>
            <a:off x="8886050" y="43180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CDAE23F-14E7-44F6-8592-530987124B1D}"/>
              </a:ext>
            </a:extLst>
          </p:cNvPr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44" name="Right Arrow 7">
              <a:extLst>
                <a:ext uri="{FF2B5EF4-FFF2-40B4-BE49-F238E27FC236}">
                  <a16:creationId xmlns:a16="http://schemas.microsoft.com/office/drawing/2014/main" id="{78FB5DA1-6A0B-457F-867F-59D83859AE68}"/>
                </a:ext>
              </a:extLst>
            </p:cNvPr>
            <p:cNvSpPr/>
            <p:nvPr/>
          </p:nvSpPr>
          <p:spPr>
            <a:xfrm rot="16200000">
              <a:off x="2608811" y="27532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5729A8B-68C8-4156-9967-614D072A465A}"/>
                </a:ext>
              </a:extLst>
            </p:cNvPr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D51C740-6293-4D06-9D8D-8B5645895D6C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0347E57-2B46-4ABA-A0CD-89AC3BE17B9F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50F7BDE-A684-4D71-AECB-3B91FBCB6582}"/>
              </a:ext>
            </a:extLst>
          </p:cNvPr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1"/>
          </a:xfrm>
        </p:grpSpPr>
        <p:sp>
          <p:nvSpPr>
            <p:cNvPr id="48" name="Right Arrow 7">
              <a:extLst>
                <a:ext uri="{FF2B5EF4-FFF2-40B4-BE49-F238E27FC236}">
                  <a16:creationId xmlns:a16="http://schemas.microsoft.com/office/drawing/2014/main" id="{5F3B5ABF-3276-4A3B-82ED-24C0F48986B0}"/>
                </a:ext>
              </a:extLst>
            </p:cNvPr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2B399EC-B282-4116-BC18-0144C3FEFD5D}"/>
                </a:ext>
              </a:extLst>
            </p:cNvPr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21DB05D-C061-43EE-8FA9-FAF29F740477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67C2826-3D99-4C07-9EBD-512167C518E5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69" name="Trapecio 4"/>
          <p:cNvSpPr/>
          <p:nvPr/>
        </p:nvSpPr>
        <p:spPr>
          <a:xfrm flipH="1">
            <a:off x="-19919" y="0"/>
            <a:ext cx="1066800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70" name="Grupo 69"/>
          <p:cNvGrpSpPr/>
          <p:nvPr/>
        </p:nvGrpSpPr>
        <p:grpSpPr>
          <a:xfrm>
            <a:off x="10238173" y="6272406"/>
            <a:ext cx="1854200" cy="489947"/>
            <a:chOff x="1022350" y="4208463"/>
            <a:chExt cx="10147300" cy="2681287"/>
          </a:xfrm>
          <a:solidFill>
            <a:schemeClr val="bg1"/>
          </a:solidFill>
        </p:grpSpPr>
        <p:sp>
          <p:nvSpPr>
            <p:cNvPr id="71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9" name="Grupo 118"/>
          <p:cNvGrpSpPr/>
          <p:nvPr/>
        </p:nvGrpSpPr>
        <p:grpSpPr>
          <a:xfrm>
            <a:off x="5319066" y="2185649"/>
            <a:ext cx="1549864" cy="3314521"/>
            <a:chOff x="4847792" y="1228904"/>
            <a:chExt cx="2311560" cy="4943476"/>
          </a:xfrm>
        </p:grpSpPr>
        <p:grpSp>
          <p:nvGrpSpPr>
            <p:cNvPr id="118" name="Grupo 117"/>
            <p:cNvGrpSpPr/>
            <p:nvPr/>
          </p:nvGrpSpPr>
          <p:grpSpPr>
            <a:xfrm>
              <a:off x="6011590" y="1228904"/>
              <a:ext cx="1147762" cy="4943476"/>
              <a:chOff x="14054138" y="911225"/>
              <a:chExt cx="1147762" cy="4943476"/>
            </a:xfrm>
          </p:grpSpPr>
          <p:sp>
            <p:nvSpPr>
              <p:cNvPr id="103" name="Freeform 5"/>
              <p:cNvSpPr>
                <a:spLocks noEditPoints="1"/>
              </p:cNvSpPr>
              <p:nvPr/>
            </p:nvSpPr>
            <p:spPr bwMode="auto">
              <a:xfrm>
                <a:off x="14054138" y="911225"/>
                <a:ext cx="1057275" cy="1646238"/>
              </a:xfrm>
              <a:custGeom>
                <a:avLst/>
                <a:gdLst>
                  <a:gd name="T0" fmla="*/ 52 w 281"/>
                  <a:gd name="T1" fmla="*/ 218 h 438"/>
                  <a:gd name="T2" fmla="*/ 170 w 281"/>
                  <a:gd name="T3" fmla="*/ 218 h 438"/>
                  <a:gd name="T4" fmla="*/ 178 w 281"/>
                  <a:gd name="T5" fmla="*/ 229 h 438"/>
                  <a:gd name="T6" fmla="*/ 138 w 281"/>
                  <a:gd name="T7" fmla="*/ 345 h 438"/>
                  <a:gd name="T8" fmla="*/ 135 w 281"/>
                  <a:gd name="T9" fmla="*/ 352 h 438"/>
                  <a:gd name="T10" fmla="*/ 126 w 281"/>
                  <a:gd name="T11" fmla="*/ 353 h 438"/>
                  <a:gd name="T12" fmla="*/ 0 w 281"/>
                  <a:gd name="T13" fmla="*/ 353 h 438"/>
                  <a:gd name="T14" fmla="*/ 0 w 281"/>
                  <a:gd name="T15" fmla="*/ 437 h 438"/>
                  <a:gd name="T16" fmla="*/ 220 w 281"/>
                  <a:gd name="T17" fmla="*/ 438 h 438"/>
                  <a:gd name="T18" fmla="*/ 223 w 281"/>
                  <a:gd name="T19" fmla="*/ 328 h 438"/>
                  <a:gd name="T20" fmla="*/ 245 w 281"/>
                  <a:gd name="T21" fmla="*/ 358 h 438"/>
                  <a:gd name="T22" fmla="*/ 271 w 281"/>
                  <a:gd name="T23" fmla="*/ 364 h 438"/>
                  <a:gd name="T24" fmla="*/ 277 w 281"/>
                  <a:gd name="T25" fmla="*/ 343 h 438"/>
                  <a:gd name="T26" fmla="*/ 269 w 281"/>
                  <a:gd name="T27" fmla="*/ 322 h 438"/>
                  <a:gd name="T28" fmla="*/ 235 w 281"/>
                  <a:gd name="T29" fmla="*/ 282 h 438"/>
                  <a:gd name="T30" fmla="*/ 230 w 281"/>
                  <a:gd name="T31" fmla="*/ 276 h 438"/>
                  <a:gd name="T32" fmla="*/ 227 w 281"/>
                  <a:gd name="T33" fmla="*/ 233 h 438"/>
                  <a:gd name="T34" fmla="*/ 231 w 281"/>
                  <a:gd name="T35" fmla="*/ 107 h 438"/>
                  <a:gd name="T36" fmla="*/ 232 w 281"/>
                  <a:gd name="T37" fmla="*/ 66 h 438"/>
                  <a:gd name="T38" fmla="*/ 224 w 281"/>
                  <a:gd name="T39" fmla="*/ 69 h 438"/>
                  <a:gd name="T40" fmla="*/ 151 w 281"/>
                  <a:gd name="T41" fmla="*/ 65 h 438"/>
                  <a:gd name="T42" fmla="*/ 135 w 281"/>
                  <a:gd name="T43" fmla="*/ 10 h 438"/>
                  <a:gd name="T44" fmla="*/ 135 w 281"/>
                  <a:gd name="T45" fmla="*/ 8 h 438"/>
                  <a:gd name="T46" fmla="*/ 0 w 281"/>
                  <a:gd name="T47" fmla="*/ 0 h 438"/>
                  <a:gd name="T48" fmla="*/ 0 w 281"/>
                  <a:gd name="T49" fmla="*/ 218 h 438"/>
                  <a:gd name="T50" fmla="*/ 52 w 281"/>
                  <a:gd name="T51" fmla="*/ 218 h 438"/>
                  <a:gd name="T52" fmla="*/ 182 w 281"/>
                  <a:gd name="T53" fmla="*/ 256 h 438"/>
                  <a:gd name="T54" fmla="*/ 187 w 281"/>
                  <a:gd name="T55" fmla="*/ 292 h 438"/>
                  <a:gd name="T56" fmla="*/ 184 w 281"/>
                  <a:gd name="T57" fmla="*/ 420 h 438"/>
                  <a:gd name="T58" fmla="*/ 174 w 281"/>
                  <a:gd name="T59" fmla="*/ 430 h 438"/>
                  <a:gd name="T60" fmla="*/ 143 w 281"/>
                  <a:gd name="T61" fmla="*/ 430 h 438"/>
                  <a:gd name="T62" fmla="*/ 135 w 281"/>
                  <a:gd name="T63" fmla="*/ 422 h 438"/>
                  <a:gd name="T64" fmla="*/ 135 w 281"/>
                  <a:gd name="T65" fmla="*/ 366 h 438"/>
                  <a:gd name="T66" fmla="*/ 137 w 281"/>
                  <a:gd name="T67" fmla="*/ 358 h 438"/>
                  <a:gd name="T68" fmla="*/ 176 w 281"/>
                  <a:gd name="T69" fmla="*/ 262 h 438"/>
                  <a:gd name="T70" fmla="*/ 179 w 281"/>
                  <a:gd name="T71" fmla="*/ 256 h 438"/>
                  <a:gd name="T72" fmla="*/ 182 w 281"/>
                  <a:gd name="T73" fmla="*/ 256 h 438"/>
                  <a:gd name="T74" fmla="*/ 80 w 281"/>
                  <a:gd name="T75" fmla="*/ 163 h 438"/>
                  <a:gd name="T76" fmla="*/ 102 w 281"/>
                  <a:gd name="T77" fmla="*/ 83 h 438"/>
                  <a:gd name="T78" fmla="*/ 117 w 281"/>
                  <a:gd name="T79" fmla="*/ 74 h 438"/>
                  <a:gd name="T80" fmla="*/ 125 w 281"/>
                  <a:gd name="T81" fmla="*/ 89 h 438"/>
                  <a:gd name="T82" fmla="*/ 103 w 281"/>
                  <a:gd name="T83" fmla="*/ 168 h 438"/>
                  <a:gd name="T84" fmla="*/ 81 w 281"/>
                  <a:gd name="T85" fmla="*/ 173 h 438"/>
                  <a:gd name="T86" fmla="*/ 80 w 281"/>
                  <a:gd name="T87" fmla="*/ 163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1" h="438">
                    <a:moveTo>
                      <a:pt x="52" y="218"/>
                    </a:moveTo>
                    <a:cubicBezTo>
                      <a:pt x="91" y="218"/>
                      <a:pt x="130" y="218"/>
                      <a:pt x="170" y="218"/>
                    </a:cubicBezTo>
                    <a:cubicBezTo>
                      <a:pt x="179" y="218"/>
                      <a:pt x="181" y="221"/>
                      <a:pt x="178" y="229"/>
                    </a:cubicBezTo>
                    <a:cubicBezTo>
                      <a:pt x="164" y="268"/>
                      <a:pt x="151" y="307"/>
                      <a:pt x="138" y="345"/>
                    </a:cubicBezTo>
                    <a:cubicBezTo>
                      <a:pt x="137" y="347"/>
                      <a:pt x="136" y="349"/>
                      <a:pt x="135" y="352"/>
                    </a:cubicBezTo>
                    <a:cubicBezTo>
                      <a:pt x="132" y="353"/>
                      <a:pt x="129" y="353"/>
                      <a:pt x="126" y="353"/>
                    </a:cubicBezTo>
                    <a:cubicBezTo>
                      <a:pt x="84" y="353"/>
                      <a:pt x="42" y="353"/>
                      <a:pt x="0" y="353"/>
                    </a:cubicBezTo>
                    <a:cubicBezTo>
                      <a:pt x="0" y="437"/>
                      <a:pt x="0" y="437"/>
                      <a:pt x="0" y="437"/>
                    </a:cubicBezTo>
                    <a:cubicBezTo>
                      <a:pt x="73" y="437"/>
                      <a:pt x="147" y="437"/>
                      <a:pt x="220" y="438"/>
                    </a:cubicBezTo>
                    <a:cubicBezTo>
                      <a:pt x="221" y="400"/>
                      <a:pt x="222" y="364"/>
                      <a:pt x="223" y="328"/>
                    </a:cubicBezTo>
                    <a:cubicBezTo>
                      <a:pt x="230" y="337"/>
                      <a:pt x="238" y="348"/>
                      <a:pt x="245" y="358"/>
                    </a:cubicBezTo>
                    <a:cubicBezTo>
                      <a:pt x="251" y="366"/>
                      <a:pt x="262" y="369"/>
                      <a:pt x="271" y="364"/>
                    </a:cubicBezTo>
                    <a:cubicBezTo>
                      <a:pt x="279" y="360"/>
                      <a:pt x="281" y="354"/>
                      <a:pt x="277" y="343"/>
                    </a:cubicBezTo>
                    <a:cubicBezTo>
                      <a:pt x="274" y="336"/>
                      <a:pt x="271" y="329"/>
                      <a:pt x="269" y="322"/>
                    </a:cubicBezTo>
                    <a:cubicBezTo>
                      <a:pt x="265" y="302"/>
                      <a:pt x="253" y="290"/>
                      <a:pt x="235" y="282"/>
                    </a:cubicBezTo>
                    <a:cubicBezTo>
                      <a:pt x="233" y="281"/>
                      <a:pt x="230" y="278"/>
                      <a:pt x="230" y="276"/>
                    </a:cubicBezTo>
                    <a:cubicBezTo>
                      <a:pt x="229" y="261"/>
                      <a:pt x="226" y="247"/>
                      <a:pt x="227" y="233"/>
                    </a:cubicBezTo>
                    <a:cubicBezTo>
                      <a:pt x="227" y="191"/>
                      <a:pt x="229" y="149"/>
                      <a:pt x="231" y="107"/>
                    </a:cubicBezTo>
                    <a:cubicBezTo>
                      <a:pt x="231" y="94"/>
                      <a:pt x="231" y="81"/>
                      <a:pt x="232" y="66"/>
                    </a:cubicBezTo>
                    <a:cubicBezTo>
                      <a:pt x="228" y="68"/>
                      <a:pt x="226" y="69"/>
                      <a:pt x="224" y="69"/>
                    </a:cubicBezTo>
                    <a:cubicBezTo>
                      <a:pt x="199" y="78"/>
                      <a:pt x="174" y="77"/>
                      <a:pt x="151" y="65"/>
                    </a:cubicBezTo>
                    <a:cubicBezTo>
                      <a:pt x="127" y="52"/>
                      <a:pt x="120" y="29"/>
                      <a:pt x="135" y="10"/>
                    </a:cubicBezTo>
                    <a:cubicBezTo>
                      <a:pt x="135" y="10"/>
                      <a:pt x="135" y="9"/>
                      <a:pt x="135" y="8"/>
                    </a:cubicBezTo>
                    <a:cubicBezTo>
                      <a:pt x="109" y="3"/>
                      <a:pt x="55" y="0"/>
                      <a:pt x="0" y="0"/>
                    </a:cubicBezTo>
                    <a:cubicBezTo>
                      <a:pt x="0" y="218"/>
                      <a:pt x="0" y="218"/>
                      <a:pt x="0" y="218"/>
                    </a:cubicBezTo>
                    <a:cubicBezTo>
                      <a:pt x="17" y="218"/>
                      <a:pt x="35" y="218"/>
                      <a:pt x="52" y="218"/>
                    </a:cubicBezTo>
                    <a:close/>
                    <a:moveTo>
                      <a:pt x="182" y="256"/>
                    </a:moveTo>
                    <a:cubicBezTo>
                      <a:pt x="184" y="268"/>
                      <a:pt x="187" y="280"/>
                      <a:pt x="187" y="292"/>
                    </a:cubicBezTo>
                    <a:cubicBezTo>
                      <a:pt x="187" y="335"/>
                      <a:pt x="185" y="378"/>
                      <a:pt x="184" y="420"/>
                    </a:cubicBezTo>
                    <a:cubicBezTo>
                      <a:pt x="184" y="428"/>
                      <a:pt x="182" y="431"/>
                      <a:pt x="174" y="430"/>
                    </a:cubicBezTo>
                    <a:cubicBezTo>
                      <a:pt x="164" y="430"/>
                      <a:pt x="153" y="430"/>
                      <a:pt x="143" y="430"/>
                    </a:cubicBezTo>
                    <a:cubicBezTo>
                      <a:pt x="137" y="430"/>
                      <a:pt x="135" y="428"/>
                      <a:pt x="135" y="422"/>
                    </a:cubicBezTo>
                    <a:cubicBezTo>
                      <a:pt x="135" y="403"/>
                      <a:pt x="135" y="384"/>
                      <a:pt x="135" y="366"/>
                    </a:cubicBezTo>
                    <a:cubicBezTo>
                      <a:pt x="135" y="363"/>
                      <a:pt x="136" y="360"/>
                      <a:pt x="137" y="358"/>
                    </a:cubicBezTo>
                    <a:cubicBezTo>
                      <a:pt x="150" y="326"/>
                      <a:pt x="163" y="294"/>
                      <a:pt x="176" y="262"/>
                    </a:cubicBezTo>
                    <a:cubicBezTo>
                      <a:pt x="177" y="260"/>
                      <a:pt x="178" y="258"/>
                      <a:pt x="179" y="256"/>
                    </a:cubicBezTo>
                    <a:cubicBezTo>
                      <a:pt x="180" y="256"/>
                      <a:pt x="181" y="256"/>
                      <a:pt x="182" y="256"/>
                    </a:cubicBezTo>
                    <a:close/>
                    <a:moveTo>
                      <a:pt x="80" y="163"/>
                    </a:moveTo>
                    <a:cubicBezTo>
                      <a:pt x="87" y="137"/>
                      <a:pt x="94" y="110"/>
                      <a:pt x="102" y="83"/>
                    </a:cubicBezTo>
                    <a:cubicBezTo>
                      <a:pt x="104" y="76"/>
                      <a:pt x="110" y="72"/>
                      <a:pt x="117" y="74"/>
                    </a:cubicBezTo>
                    <a:cubicBezTo>
                      <a:pt x="124" y="76"/>
                      <a:pt x="127" y="81"/>
                      <a:pt x="125" y="89"/>
                    </a:cubicBezTo>
                    <a:cubicBezTo>
                      <a:pt x="118" y="116"/>
                      <a:pt x="111" y="142"/>
                      <a:pt x="103" y="168"/>
                    </a:cubicBezTo>
                    <a:cubicBezTo>
                      <a:pt x="100" y="179"/>
                      <a:pt x="90" y="182"/>
                      <a:pt x="81" y="173"/>
                    </a:cubicBezTo>
                    <a:cubicBezTo>
                      <a:pt x="80" y="171"/>
                      <a:pt x="79" y="167"/>
                      <a:pt x="80" y="163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6"/>
              <p:cNvSpPr>
                <a:spLocks/>
              </p:cNvSpPr>
              <p:nvPr/>
            </p:nvSpPr>
            <p:spPr bwMode="auto">
              <a:xfrm>
                <a:off x="14054138" y="2598738"/>
                <a:ext cx="1147762" cy="3255963"/>
              </a:xfrm>
              <a:custGeom>
                <a:avLst/>
                <a:gdLst>
                  <a:gd name="T0" fmla="*/ 265 w 305"/>
                  <a:gd name="T1" fmla="*/ 0 h 866"/>
                  <a:gd name="T2" fmla="*/ 0 w 305"/>
                  <a:gd name="T3" fmla="*/ 0 h 866"/>
                  <a:gd name="T4" fmla="*/ 0 w 305"/>
                  <a:gd name="T5" fmla="*/ 27 h 866"/>
                  <a:gd name="T6" fmla="*/ 242 w 305"/>
                  <a:gd name="T7" fmla="*/ 28 h 866"/>
                  <a:gd name="T8" fmla="*/ 289 w 305"/>
                  <a:gd name="T9" fmla="*/ 74 h 866"/>
                  <a:gd name="T10" fmla="*/ 289 w 305"/>
                  <a:gd name="T11" fmla="*/ 161 h 866"/>
                  <a:gd name="T12" fmla="*/ 278 w 305"/>
                  <a:gd name="T13" fmla="*/ 172 h 866"/>
                  <a:gd name="T14" fmla="*/ 0 w 305"/>
                  <a:gd name="T15" fmla="*/ 171 h 866"/>
                  <a:gd name="T16" fmla="*/ 0 w 305"/>
                  <a:gd name="T17" fmla="*/ 182 h 866"/>
                  <a:gd name="T18" fmla="*/ 273 w 305"/>
                  <a:gd name="T19" fmla="*/ 183 h 866"/>
                  <a:gd name="T20" fmla="*/ 287 w 305"/>
                  <a:gd name="T21" fmla="*/ 183 h 866"/>
                  <a:gd name="T22" fmla="*/ 288 w 305"/>
                  <a:gd name="T23" fmla="*/ 193 h 866"/>
                  <a:gd name="T24" fmla="*/ 288 w 305"/>
                  <a:gd name="T25" fmla="*/ 272 h 866"/>
                  <a:gd name="T26" fmla="*/ 288 w 305"/>
                  <a:gd name="T27" fmla="*/ 406 h 866"/>
                  <a:gd name="T28" fmla="*/ 277 w 305"/>
                  <a:gd name="T29" fmla="*/ 416 h 866"/>
                  <a:gd name="T30" fmla="*/ 0 w 305"/>
                  <a:gd name="T31" fmla="*/ 416 h 866"/>
                  <a:gd name="T32" fmla="*/ 0 w 305"/>
                  <a:gd name="T33" fmla="*/ 427 h 866"/>
                  <a:gd name="T34" fmla="*/ 276 w 305"/>
                  <a:gd name="T35" fmla="*/ 428 h 866"/>
                  <a:gd name="T36" fmla="*/ 288 w 305"/>
                  <a:gd name="T37" fmla="*/ 440 h 866"/>
                  <a:gd name="T38" fmla="*/ 287 w 305"/>
                  <a:gd name="T39" fmla="*/ 649 h 866"/>
                  <a:gd name="T40" fmla="*/ 275 w 305"/>
                  <a:gd name="T41" fmla="*/ 661 h 866"/>
                  <a:gd name="T42" fmla="*/ 0 w 305"/>
                  <a:gd name="T43" fmla="*/ 661 h 866"/>
                  <a:gd name="T44" fmla="*/ 0 w 305"/>
                  <a:gd name="T45" fmla="*/ 672 h 866"/>
                  <a:gd name="T46" fmla="*/ 32 w 305"/>
                  <a:gd name="T47" fmla="*/ 672 h 866"/>
                  <a:gd name="T48" fmla="*/ 277 w 305"/>
                  <a:gd name="T49" fmla="*/ 672 h 866"/>
                  <a:gd name="T50" fmla="*/ 287 w 305"/>
                  <a:gd name="T51" fmla="*/ 683 h 866"/>
                  <a:gd name="T52" fmla="*/ 286 w 305"/>
                  <a:gd name="T53" fmla="*/ 790 h 866"/>
                  <a:gd name="T54" fmla="*/ 238 w 305"/>
                  <a:gd name="T55" fmla="*/ 839 h 866"/>
                  <a:gd name="T56" fmla="*/ 0 w 305"/>
                  <a:gd name="T57" fmla="*/ 838 h 866"/>
                  <a:gd name="T58" fmla="*/ 0 w 305"/>
                  <a:gd name="T59" fmla="*/ 866 h 866"/>
                  <a:gd name="T60" fmla="*/ 263 w 305"/>
                  <a:gd name="T61" fmla="*/ 866 h 866"/>
                  <a:gd name="T62" fmla="*/ 302 w 305"/>
                  <a:gd name="T63" fmla="*/ 826 h 866"/>
                  <a:gd name="T64" fmla="*/ 303 w 305"/>
                  <a:gd name="T65" fmla="*/ 722 h 866"/>
                  <a:gd name="T66" fmla="*/ 304 w 305"/>
                  <a:gd name="T67" fmla="*/ 280 h 866"/>
                  <a:gd name="T68" fmla="*/ 305 w 305"/>
                  <a:gd name="T69" fmla="*/ 40 h 866"/>
                  <a:gd name="T70" fmla="*/ 265 w 305"/>
                  <a:gd name="T71" fmla="*/ 0 h 8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05" h="866">
                    <a:moveTo>
                      <a:pt x="265" y="0"/>
                    </a:moveTo>
                    <a:cubicBezTo>
                      <a:pt x="177" y="0"/>
                      <a:pt x="88" y="0"/>
                      <a:pt x="0" y="0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81" y="27"/>
                      <a:pt x="161" y="27"/>
                      <a:pt x="242" y="28"/>
                    </a:cubicBezTo>
                    <a:cubicBezTo>
                      <a:pt x="269" y="28"/>
                      <a:pt x="289" y="47"/>
                      <a:pt x="289" y="74"/>
                    </a:cubicBezTo>
                    <a:cubicBezTo>
                      <a:pt x="289" y="103"/>
                      <a:pt x="289" y="132"/>
                      <a:pt x="289" y="161"/>
                    </a:cubicBezTo>
                    <a:cubicBezTo>
                      <a:pt x="288" y="171"/>
                      <a:pt x="288" y="172"/>
                      <a:pt x="278" y="172"/>
                    </a:cubicBezTo>
                    <a:cubicBezTo>
                      <a:pt x="185" y="171"/>
                      <a:pt x="93" y="171"/>
                      <a:pt x="0" y="171"/>
                    </a:cubicBezTo>
                    <a:cubicBezTo>
                      <a:pt x="0" y="182"/>
                      <a:pt x="0" y="182"/>
                      <a:pt x="0" y="182"/>
                    </a:cubicBezTo>
                    <a:cubicBezTo>
                      <a:pt x="91" y="182"/>
                      <a:pt x="182" y="182"/>
                      <a:pt x="273" y="183"/>
                    </a:cubicBezTo>
                    <a:cubicBezTo>
                      <a:pt x="278" y="183"/>
                      <a:pt x="282" y="183"/>
                      <a:pt x="287" y="183"/>
                    </a:cubicBezTo>
                    <a:cubicBezTo>
                      <a:pt x="288" y="187"/>
                      <a:pt x="288" y="190"/>
                      <a:pt x="288" y="193"/>
                    </a:cubicBezTo>
                    <a:cubicBezTo>
                      <a:pt x="288" y="219"/>
                      <a:pt x="288" y="246"/>
                      <a:pt x="288" y="272"/>
                    </a:cubicBezTo>
                    <a:cubicBezTo>
                      <a:pt x="288" y="316"/>
                      <a:pt x="288" y="361"/>
                      <a:pt x="288" y="406"/>
                    </a:cubicBezTo>
                    <a:cubicBezTo>
                      <a:pt x="288" y="416"/>
                      <a:pt x="287" y="416"/>
                      <a:pt x="277" y="416"/>
                    </a:cubicBezTo>
                    <a:cubicBezTo>
                      <a:pt x="185" y="416"/>
                      <a:pt x="92" y="416"/>
                      <a:pt x="0" y="416"/>
                    </a:cubicBezTo>
                    <a:cubicBezTo>
                      <a:pt x="0" y="427"/>
                      <a:pt x="0" y="427"/>
                      <a:pt x="0" y="427"/>
                    </a:cubicBezTo>
                    <a:cubicBezTo>
                      <a:pt x="92" y="427"/>
                      <a:pt x="184" y="427"/>
                      <a:pt x="276" y="428"/>
                    </a:cubicBezTo>
                    <a:cubicBezTo>
                      <a:pt x="287" y="428"/>
                      <a:pt x="288" y="428"/>
                      <a:pt x="288" y="440"/>
                    </a:cubicBezTo>
                    <a:cubicBezTo>
                      <a:pt x="287" y="510"/>
                      <a:pt x="287" y="580"/>
                      <a:pt x="287" y="649"/>
                    </a:cubicBezTo>
                    <a:cubicBezTo>
                      <a:pt x="287" y="661"/>
                      <a:pt x="286" y="661"/>
                      <a:pt x="275" y="661"/>
                    </a:cubicBezTo>
                    <a:cubicBezTo>
                      <a:pt x="183" y="661"/>
                      <a:pt x="92" y="661"/>
                      <a:pt x="0" y="661"/>
                    </a:cubicBezTo>
                    <a:cubicBezTo>
                      <a:pt x="0" y="672"/>
                      <a:pt x="0" y="672"/>
                      <a:pt x="0" y="672"/>
                    </a:cubicBezTo>
                    <a:cubicBezTo>
                      <a:pt x="11" y="672"/>
                      <a:pt x="22" y="672"/>
                      <a:pt x="32" y="672"/>
                    </a:cubicBezTo>
                    <a:cubicBezTo>
                      <a:pt x="114" y="672"/>
                      <a:pt x="195" y="672"/>
                      <a:pt x="277" y="672"/>
                    </a:cubicBezTo>
                    <a:cubicBezTo>
                      <a:pt x="284" y="672"/>
                      <a:pt x="287" y="675"/>
                      <a:pt x="287" y="683"/>
                    </a:cubicBezTo>
                    <a:cubicBezTo>
                      <a:pt x="286" y="718"/>
                      <a:pt x="286" y="754"/>
                      <a:pt x="286" y="790"/>
                    </a:cubicBezTo>
                    <a:cubicBezTo>
                      <a:pt x="286" y="820"/>
                      <a:pt x="268" y="839"/>
                      <a:pt x="238" y="839"/>
                    </a:cubicBezTo>
                    <a:cubicBezTo>
                      <a:pt x="159" y="839"/>
                      <a:pt x="79" y="838"/>
                      <a:pt x="0" y="838"/>
                    </a:cubicBezTo>
                    <a:cubicBezTo>
                      <a:pt x="0" y="866"/>
                      <a:pt x="0" y="866"/>
                      <a:pt x="0" y="866"/>
                    </a:cubicBezTo>
                    <a:cubicBezTo>
                      <a:pt x="88" y="866"/>
                      <a:pt x="175" y="866"/>
                      <a:pt x="263" y="866"/>
                    </a:cubicBezTo>
                    <a:cubicBezTo>
                      <a:pt x="287" y="866"/>
                      <a:pt x="302" y="851"/>
                      <a:pt x="302" y="826"/>
                    </a:cubicBezTo>
                    <a:cubicBezTo>
                      <a:pt x="303" y="792"/>
                      <a:pt x="303" y="757"/>
                      <a:pt x="303" y="722"/>
                    </a:cubicBezTo>
                    <a:cubicBezTo>
                      <a:pt x="303" y="575"/>
                      <a:pt x="304" y="428"/>
                      <a:pt x="304" y="280"/>
                    </a:cubicBezTo>
                    <a:cubicBezTo>
                      <a:pt x="304" y="200"/>
                      <a:pt x="305" y="120"/>
                      <a:pt x="305" y="40"/>
                    </a:cubicBezTo>
                    <a:cubicBezTo>
                      <a:pt x="305" y="16"/>
                      <a:pt x="290" y="0"/>
                      <a:pt x="265" y="0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7"/>
              <p:cNvSpPr>
                <a:spLocks/>
              </p:cNvSpPr>
              <p:nvPr/>
            </p:nvSpPr>
            <p:spPr bwMode="auto">
              <a:xfrm>
                <a:off x="14573250" y="979488"/>
                <a:ext cx="342900" cy="192088"/>
              </a:xfrm>
              <a:custGeom>
                <a:avLst/>
                <a:gdLst>
                  <a:gd name="T0" fmla="*/ 8 w 91"/>
                  <a:gd name="T1" fmla="*/ 28 h 51"/>
                  <a:gd name="T2" fmla="*/ 91 w 91"/>
                  <a:gd name="T3" fmla="*/ 35 h 51"/>
                  <a:gd name="T4" fmla="*/ 73 w 91"/>
                  <a:gd name="T5" fmla="*/ 18 h 51"/>
                  <a:gd name="T6" fmla="*/ 15 w 91"/>
                  <a:gd name="T7" fmla="*/ 1 h 51"/>
                  <a:gd name="T8" fmla="*/ 1 w 91"/>
                  <a:gd name="T9" fmla="*/ 14 h 51"/>
                  <a:gd name="T10" fmla="*/ 8 w 91"/>
                  <a:gd name="T11" fmla="*/ 2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" h="51">
                    <a:moveTo>
                      <a:pt x="8" y="28"/>
                    </a:moveTo>
                    <a:cubicBezTo>
                      <a:pt x="26" y="48"/>
                      <a:pt x="68" y="51"/>
                      <a:pt x="91" y="35"/>
                    </a:cubicBezTo>
                    <a:cubicBezTo>
                      <a:pt x="85" y="29"/>
                      <a:pt x="79" y="23"/>
                      <a:pt x="73" y="18"/>
                    </a:cubicBezTo>
                    <a:cubicBezTo>
                      <a:pt x="55" y="5"/>
                      <a:pt x="35" y="3"/>
                      <a:pt x="15" y="1"/>
                    </a:cubicBezTo>
                    <a:cubicBezTo>
                      <a:pt x="5" y="0"/>
                      <a:pt x="0" y="4"/>
                      <a:pt x="1" y="14"/>
                    </a:cubicBezTo>
                    <a:cubicBezTo>
                      <a:pt x="2" y="19"/>
                      <a:pt x="5" y="25"/>
                      <a:pt x="8" y="28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8"/>
              <p:cNvSpPr>
                <a:spLocks/>
              </p:cNvSpPr>
              <p:nvPr/>
            </p:nvSpPr>
            <p:spPr bwMode="auto">
              <a:xfrm>
                <a:off x="14054138" y="3324225"/>
                <a:ext cx="1042987" cy="796925"/>
              </a:xfrm>
              <a:custGeom>
                <a:avLst/>
                <a:gdLst>
                  <a:gd name="T0" fmla="*/ 277 w 277"/>
                  <a:gd name="T1" fmla="*/ 1 h 212"/>
                  <a:gd name="T2" fmla="*/ 0 w 277"/>
                  <a:gd name="T3" fmla="*/ 0 h 212"/>
                  <a:gd name="T4" fmla="*/ 0 w 277"/>
                  <a:gd name="T5" fmla="*/ 211 h 212"/>
                  <a:gd name="T6" fmla="*/ 276 w 277"/>
                  <a:gd name="T7" fmla="*/ 212 h 212"/>
                  <a:gd name="T8" fmla="*/ 277 w 277"/>
                  <a:gd name="T9" fmla="*/ 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7" h="212">
                    <a:moveTo>
                      <a:pt x="277" y="1"/>
                    </a:moveTo>
                    <a:cubicBezTo>
                      <a:pt x="184" y="1"/>
                      <a:pt x="92" y="1"/>
                      <a:pt x="0" y="0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92" y="211"/>
                      <a:pt x="184" y="212"/>
                      <a:pt x="276" y="212"/>
                    </a:cubicBezTo>
                    <a:cubicBezTo>
                      <a:pt x="276" y="141"/>
                      <a:pt x="277" y="72"/>
                      <a:pt x="277" y="1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" name="Freeform 9"/>
              <p:cNvSpPr>
                <a:spLocks/>
              </p:cNvSpPr>
              <p:nvPr/>
            </p:nvSpPr>
            <p:spPr bwMode="auto">
              <a:xfrm>
                <a:off x="14054138" y="4244975"/>
                <a:ext cx="1038225" cy="796925"/>
              </a:xfrm>
              <a:custGeom>
                <a:avLst/>
                <a:gdLst>
                  <a:gd name="T0" fmla="*/ 276 w 276"/>
                  <a:gd name="T1" fmla="*/ 1 h 212"/>
                  <a:gd name="T2" fmla="*/ 0 w 276"/>
                  <a:gd name="T3" fmla="*/ 0 h 212"/>
                  <a:gd name="T4" fmla="*/ 0 w 276"/>
                  <a:gd name="T5" fmla="*/ 211 h 212"/>
                  <a:gd name="T6" fmla="*/ 275 w 276"/>
                  <a:gd name="T7" fmla="*/ 212 h 212"/>
                  <a:gd name="T8" fmla="*/ 276 w 276"/>
                  <a:gd name="T9" fmla="*/ 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6" h="212">
                    <a:moveTo>
                      <a:pt x="276" y="1"/>
                    </a:moveTo>
                    <a:cubicBezTo>
                      <a:pt x="184" y="1"/>
                      <a:pt x="92" y="1"/>
                      <a:pt x="0" y="0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92" y="211"/>
                      <a:pt x="184" y="212"/>
                      <a:pt x="275" y="212"/>
                    </a:cubicBezTo>
                    <a:cubicBezTo>
                      <a:pt x="276" y="141"/>
                      <a:pt x="276" y="72"/>
                      <a:pt x="276" y="1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10"/>
              <p:cNvSpPr>
                <a:spLocks/>
              </p:cNvSpPr>
              <p:nvPr/>
            </p:nvSpPr>
            <p:spPr bwMode="auto">
              <a:xfrm>
                <a:off x="14054138" y="5165725"/>
                <a:ext cx="1035050" cy="541338"/>
              </a:xfrm>
              <a:custGeom>
                <a:avLst/>
                <a:gdLst>
                  <a:gd name="T0" fmla="*/ 275 w 275"/>
                  <a:gd name="T1" fmla="*/ 112 h 144"/>
                  <a:gd name="T2" fmla="*/ 275 w 275"/>
                  <a:gd name="T3" fmla="*/ 1 h 144"/>
                  <a:gd name="T4" fmla="*/ 0 w 275"/>
                  <a:gd name="T5" fmla="*/ 0 h 144"/>
                  <a:gd name="T6" fmla="*/ 0 w 275"/>
                  <a:gd name="T7" fmla="*/ 144 h 144"/>
                  <a:gd name="T8" fmla="*/ 239 w 275"/>
                  <a:gd name="T9" fmla="*/ 144 h 144"/>
                  <a:gd name="T10" fmla="*/ 275 w 275"/>
                  <a:gd name="T11" fmla="*/ 11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5" h="144">
                    <a:moveTo>
                      <a:pt x="275" y="112"/>
                    </a:moveTo>
                    <a:cubicBezTo>
                      <a:pt x="275" y="76"/>
                      <a:pt x="275" y="39"/>
                      <a:pt x="275" y="1"/>
                    </a:cubicBezTo>
                    <a:cubicBezTo>
                      <a:pt x="183" y="1"/>
                      <a:pt x="92" y="1"/>
                      <a:pt x="0" y="0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80" y="144"/>
                      <a:pt x="159" y="144"/>
                      <a:pt x="239" y="144"/>
                    </a:cubicBezTo>
                    <a:cubicBezTo>
                      <a:pt x="259" y="144"/>
                      <a:pt x="274" y="132"/>
                      <a:pt x="275" y="112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11"/>
              <p:cNvSpPr>
                <a:spLocks/>
              </p:cNvSpPr>
              <p:nvPr/>
            </p:nvSpPr>
            <p:spPr bwMode="auto">
              <a:xfrm>
                <a:off x="14054138" y="2746375"/>
                <a:ext cx="1042987" cy="454025"/>
              </a:xfrm>
              <a:custGeom>
                <a:avLst/>
                <a:gdLst>
                  <a:gd name="T0" fmla="*/ 277 w 277"/>
                  <a:gd name="T1" fmla="*/ 37 h 121"/>
                  <a:gd name="T2" fmla="*/ 240 w 277"/>
                  <a:gd name="T3" fmla="*/ 0 h 121"/>
                  <a:gd name="T4" fmla="*/ 0 w 277"/>
                  <a:gd name="T5" fmla="*/ 0 h 121"/>
                  <a:gd name="T6" fmla="*/ 0 w 277"/>
                  <a:gd name="T7" fmla="*/ 120 h 121"/>
                  <a:gd name="T8" fmla="*/ 277 w 277"/>
                  <a:gd name="T9" fmla="*/ 121 h 121"/>
                  <a:gd name="T10" fmla="*/ 277 w 277"/>
                  <a:gd name="T11" fmla="*/ 3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7" h="121">
                    <a:moveTo>
                      <a:pt x="277" y="37"/>
                    </a:moveTo>
                    <a:cubicBezTo>
                      <a:pt x="277" y="14"/>
                      <a:pt x="263" y="0"/>
                      <a:pt x="240" y="0"/>
                    </a:cubicBezTo>
                    <a:cubicBezTo>
                      <a:pt x="160" y="0"/>
                      <a:pt x="80" y="0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92" y="120"/>
                      <a:pt x="185" y="121"/>
                      <a:pt x="277" y="121"/>
                    </a:cubicBezTo>
                    <a:cubicBezTo>
                      <a:pt x="277" y="92"/>
                      <a:pt x="277" y="65"/>
                      <a:pt x="277" y="37"/>
                    </a:cubicBezTo>
                    <a:close/>
                  </a:path>
                </a:pathLst>
              </a:custGeom>
              <a:solidFill>
                <a:srgbClr val="FF656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7" name="Grupo 116"/>
            <p:cNvGrpSpPr/>
            <p:nvPr/>
          </p:nvGrpSpPr>
          <p:grpSpPr>
            <a:xfrm>
              <a:off x="4847792" y="1228904"/>
              <a:ext cx="1166812" cy="4943476"/>
              <a:chOff x="12619038" y="911225"/>
              <a:chExt cx="1166812" cy="4943476"/>
            </a:xfrm>
          </p:grpSpPr>
          <p:sp>
            <p:nvSpPr>
              <p:cNvPr id="110" name="Freeform 12"/>
              <p:cNvSpPr>
                <a:spLocks noEditPoints="1"/>
              </p:cNvSpPr>
              <p:nvPr/>
            </p:nvSpPr>
            <p:spPr bwMode="auto">
              <a:xfrm>
                <a:off x="12723813" y="911225"/>
                <a:ext cx="1062037" cy="1643063"/>
              </a:xfrm>
              <a:custGeom>
                <a:avLst/>
                <a:gdLst>
                  <a:gd name="T0" fmla="*/ 147 w 282"/>
                  <a:gd name="T1" fmla="*/ 8 h 437"/>
                  <a:gd name="T2" fmla="*/ 136 w 282"/>
                  <a:gd name="T3" fmla="*/ 62 h 437"/>
                  <a:gd name="T4" fmla="*/ 106 w 282"/>
                  <a:gd name="T5" fmla="*/ 73 h 437"/>
                  <a:gd name="T6" fmla="*/ 50 w 282"/>
                  <a:gd name="T7" fmla="*/ 65 h 437"/>
                  <a:gd name="T8" fmla="*/ 51 w 282"/>
                  <a:gd name="T9" fmla="*/ 74 h 437"/>
                  <a:gd name="T10" fmla="*/ 56 w 282"/>
                  <a:gd name="T11" fmla="*/ 253 h 437"/>
                  <a:gd name="T12" fmla="*/ 37 w 282"/>
                  <a:gd name="T13" fmla="*/ 286 h 437"/>
                  <a:gd name="T14" fmla="*/ 15 w 282"/>
                  <a:gd name="T15" fmla="*/ 311 h 437"/>
                  <a:gd name="T16" fmla="*/ 3 w 282"/>
                  <a:gd name="T17" fmla="*/ 345 h 437"/>
                  <a:gd name="T18" fmla="*/ 11 w 282"/>
                  <a:gd name="T19" fmla="*/ 363 h 437"/>
                  <a:gd name="T20" fmla="*/ 36 w 282"/>
                  <a:gd name="T21" fmla="*/ 357 h 437"/>
                  <a:gd name="T22" fmla="*/ 57 w 282"/>
                  <a:gd name="T23" fmla="*/ 336 h 437"/>
                  <a:gd name="T24" fmla="*/ 59 w 282"/>
                  <a:gd name="T25" fmla="*/ 336 h 437"/>
                  <a:gd name="T26" fmla="*/ 59 w 282"/>
                  <a:gd name="T27" fmla="*/ 437 h 437"/>
                  <a:gd name="T28" fmla="*/ 282 w 282"/>
                  <a:gd name="T29" fmla="*/ 437 h 437"/>
                  <a:gd name="T30" fmla="*/ 282 w 282"/>
                  <a:gd name="T31" fmla="*/ 353 h 437"/>
                  <a:gd name="T32" fmla="*/ 190 w 282"/>
                  <a:gd name="T33" fmla="*/ 353 h 437"/>
                  <a:gd name="T34" fmla="*/ 155 w 282"/>
                  <a:gd name="T35" fmla="*/ 353 h 437"/>
                  <a:gd name="T36" fmla="*/ 143 w 282"/>
                  <a:gd name="T37" fmla="*/ 345 h 437"/>
                  <a:gd name="T38" fmla="*/ 104 w 282"/>
                  <a:gd name="T39" fmla="*/ 227 h 437"/>
                  <a:gd name="T40" fmla="*/ 111 w 282"/>
                  <a:gd name="T41" fmla="*/ 217 h 437"/>
                  <a:gd name="T42" fmla="*/ 183 w 282"/>
                  <a:gd name="T43" fmla="*/ 218 h 437"/>
                  <a:gd name="T44" fmla="*/ 282 w 282"/>
                  <a:gd name="T45" fmla="*/ 218 h 437"/>
                  <a:gd name="T46" fmla="*/ 282 w 282"/>
                  <a:gd name="T47" fmla="*/ 0 h 437"/>
                  <a:gd name="T48" fmla="*/ 147 w 282"/>
                  <a:gd name="T49" fmla="*/ 8 h 437"/>
                  <a:gd name="T50" fmla="*/ 107 w 282"/>
                  <a:gd name="T51" fmla="*/ 271 h 437"/>
                  <a:gd name="T52" fmla="*/ 142 w 282"/>
                  <a:gd name="T53" fmla="*/ 361 h 437"/>
                  <a:gd name="T54" fmla="*/ 146 w 282"/>
                  <a:gd name="T55" fmla="*/ 379 h 437"/>
                  <a:gd name="T56" fmla="*/ 146 w 282"/>
                  <a:gd name="T57" fmla="*/ 420 h 437"/>
                  <a:gd name="T58" fmla="*/ 137 w 282"/>
                  <a:gd name="T59" fmla="*/ 430 h 437"/>
                  <a:gd name="T60" fmla="*/ 105 w 282"/>
                  <a:gd name="T61" fmla="*/ 430 h 437"/>
                  <a:gd name="T62" fmla="*/ 96 w 282"/>
                  <a:gd name="T63" fmla="*/ 421 h 437"/>
                  <a:gd name="T64" fmla="*/ 94 w 282"/>
                  <a:gd name="T65" fmla="*/ 283 h 437"/>
                  <a:gd name="T66" fmla="*/ 99 w 282"/>
                  <a:gd name="T67" fmla="*/ 262 h 437"/>
                  <a:gd name="T68" fmla="*/ 102 w 282"/>
                  <a:gd name="T69" fmla="*/ 262 h 437"/>
                  <a:gd name="T70" fmla="*/ 107 w 282"/>
                  <a:gd name="T71" fmla="*/ 271 h 437"/>
                  <a:gd name="T72" fmla="*/ 194 w 282"/>
                  <a:gd name="T73" fmla="*/ 178 h 437"/>
                  <a:gd name="T74" fmla="*/ 179 w 282"/>
                  <a:gd name="T75" fmla="*/ 168 h 437"/>
                  <a:gd name="T76" fmla="*/ 163 w 282"/>
                  <a:gd name="T77" fmla="*/ 108 h 437"/>
                  <a:gd name="T78" fmla="*/ 158 w 282"/>
                  <a:gd name="T79" fmla="*/ 89 h 437"/>
                  <a:gd name="T80" fmla="*/ 158 w 282"/>
                  <a:gd name="T81" fmla="*/ 76 h 437"/>
                  <a:gd name="T82" fmla="*/ 171 w 282"/>
                  <a:gd name="T83" fmla="*/ 74 h 437"/>
                  <a:gd name="T84" fmla="*/ 181 w 282"/>
                  <a:gd name="T85" fmla="*/ 84 h 437"/>
                  <a:gd name="T86" fmla="*/ 200 w 282"/>
                  <a:gd name="T87" fmla="*/ 153 h 437"/>
                  <a:gd name="T88" fmla="*/ 202 w 282"/>
                  <a:gd name="T89" fmla="*/ 162 h 437"/>
                  <a:gd name="T90" fmla="*/ 194 w 282"/>
                  <a:gd name="T91" fmla="*/ 178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2" h="437">
                    <a:moveTo>
                      <a:pt x="147" y="8"/>
                    </a:moveTo>
                    <a:cubicBezTo>
                      <a:pt x="161" y="30"/>
                      <a:pt x="157" y="49"/>
                      <a:pt x="136" y="62"/>
                    </a:cubicBezTo>
                    <a:cubicBezTo>
                      <a:pt x="127" y="67"/>
                      <a:pt x="116" y="71"/>
                      <a:pt x="106" y="73"/>
                    </a:cubicBezTo>
                    <a:cubicBezTo>
                      <a:pt x="87" y="77"/>
                      <a:pt x="69" y="74"/>
                      <a:pt x="50" y="65"/>
                    </a:cubicBezTo>
                    <a:cubicBezTo>
                      <a:pt x="50" y="69"/>
                      <a:pt x="51" y="72"/>
                      <a:pt x="51" y="74"/>
                    </a:cubicBezTo>
                    <a:cubicBezTo>
                      <a:pt x="53" y="134"/>
                      <a:pt x="55" y="193"/>
                      <a:pt x="56" y="253"/>
                    </a:cubicBezTo>
                    <a:cubicBezTo>
                      <a:pt x="56" y="267"/>
                      <a:pt x="52" y="280"/>
                      <a:pt x="37" y="286"/>
                    </a:cubicBezTo>
                    <a:cubicBezTo>
                      <a:pt x="26" y="291"/>
                      <a:pt x="19" y="299"/>
                      <a:pt x="15" y="311"/>
                    </a:cubicBezTo>
                    <a:cubicBezTo>
                      <a:pt x="12" y="323"/>
                      <a:pt x="7" y="334"/>
                      <a:pt x="3" y="345"/>
                    </a:cubicBezTo>
                    <a:cubicBezTo>
                      <a:pt x="0" y="353"/>
                      <a:pt x="3" y="360"/>
                      <a:pt x="11" y="363"/>
                    </a:cubicBezTo>
                    <a:cubicBezTo>
                      <a:pt x="19" y="368"/>
                      <a:pt x="30" y="365"/>
                      <a:pt x="36" y="357"/>
                    </a:cubicBezTo>
                    <a:cubicBezTo>
                      <a:pt x="43" y="350"/>
                      <a:pt x="50" y="343"/>
                      <a:pt x="57" y="336"/>
                    </a:cubicBezTo>
                    <a:cubicBezTo>
                      <a:pt x="58" y="336"/>
                      <a:pt x="58" y="336"/>
                      <a:pt x="59" y="336"/>
                    </a:cubicBezTo>
                    <a:cubicBezTo>
                      <a:pt x="59" y="369"/>
                      <a:pt x="59" y="403"/>
                      <a:pt x="59" y="437"/>
                    </a:cubicBezTo>
                    <a:cubicBezTo>
                      <a:pt x="134" y="437"/>
                      <a:pt x="208" y="437"/>
                      <a:pt x="282" y="437"/>
                    </a:cubicBezTo>
                    <a:cubicBezTo>
                      <a:pt x="282" y="353"/>
                      <a:pt x="282" y="353"/>
                      <a:pt x="282" y="353"/>
                    </a:cubicBezTo>
                    <a:cubicBezTo>
                      <a:pt x="251" y="353"/>
                      <a:pt x="220" y="353"/>
                      <a:pt x="190" y="353"/>
                    </a:cubicBezTo>
                    <a:cubicBezTo>
                      <a:pt x="178" y="353"/>
                      <a:pt x="167" y="353"/>
                      <a:pt x="155" y="353"/>
                    </a:cubicBezTo>
                    <a:cubicBezTo>
                      <a:pt x="149" y="353"/>
                      <a:pt x="145" y="351"/>
                      <a:pt x="143" y="345"/>
                    </a:cubicBezTo>
                    <a:cubicBezTo>
                      <a:pt x="130" y="306"/>
                      <a:pt x="117" y="266"/>
                      <a:pt x="104" y="227"/>
                    </a:cubicBezTo>
                    <a:cubicBezTo>
                      <a:pt x="101" y="221"/>
                      <a:pt x="104" y="217"/>
                      <a:pt x="111" y="217"/>
                    </a:cubicBezTo>
                    <a:cubicBezTo>
                      <a:pt x="135" y="217"/>
                      <a:pt x="159" y="218"/>
                      <a:pt x="183" y="218"/>
                    </a:cubicBezTo>
                    <a:cubicBezTo>
                      <a:pt x="216" y="218"/>
                      <a:pt x="249" y="218"/>
                      <a:pt x="282" y="218"/>
                    </a:cubicBezTo>
                    <a:cubicBezTo>
                      <a:pt x="282" y="0"/>
                      <a:pt x="282" y="0"/>
                      <a:pt x="282" y="0"/>
                    </a:cubicBezTo>
                    <a:cubicBezTo>
                      <a:pt x="226" y="0"/>
                      <a:pt x="171" y="2"/>
                      <a:pt x="147" y="8"/>
                    </a:cubicBezTo>
                    <a:close/>
                    <a:moveTo>
                      <a:pt x="107" y="271"/>
                    </a:moveTo>
                    <a:cubicBezTo>
                      <a:pt x="119" y="301"/>
                      <a:pt x="131" y="331"/>
                      <a:pt x="142" y="361"/>
                    </a:cubicBezTo>
                    <a:cubicBezTo>
                      <a:pt x="145" y="367"/>
                      <a:pt x="146" y="373"/>
                      <a:pt x="146" y="379"/>
                    </a:cubicBezTo>
                    <a:cubicBezTo>
                      <a:pt x="146" y="393"/>
                      <a:pt x="146" y="407"/>
                      <a:pt x="146" y="420"/>
                    </a:cubicBezTo>
                    <a:cubicBezTo>
                      <a:pt x="146" y="427"/>
                      <a:pt x="144" y="430"/>
                      <a:pt x="137" y="430"/>
                    </a:cubicBezTo>
                    <a:cubicBezTo>
                      <a:pt x="126" y="430"/>
                      <a:pt x="116" y="430"/>
                      <a:pt x="105" y="430"/>
                    </a:cubicBezTo>
                    <a:cubicBezTo>
                      <a:pt x="99" y="430"/>
                      <a:pt x="96" y="428"/>
                      <a:pt x="96" y="421"/>
                    </a:cubicBezTo>
                    <a:cubicBezTo>
                      <a:pt x="95" y="375"/>
                      <a:pt x="94" y="329"/>
                      <a:pt x="94" y="283"/>
                    </a:cubicBezTo>
                    <a:cubicBezTo>
                      <a:pt x="94" y="276"/>
                      <a:pt x="97" y="269"/>
                      <a:pt x="99" y="262"/>
                    </a:cubicBezTo>
                    <a:cubicBezTo>
                      <a:pt x="100" y="262"/>
                      <a:pt x="101" y="262"/>
                      <a:pt x="102" y="262"/>
                    </a:cubicBezTo>
                    <a:cubicBezTo>
                      <a:pt x="104" y="265"/>
                      <a:pt x="105" y="268"/>
                      <a:pt x="107" y="271"/>
                    </a:cubicBezTo>
                    <a:close/>
                    <a:moveTo>
                      <a:pt x="194" y="178"/>
                    </a:moveTo>
                    <a:cubicBezTo>
                      <a:pt x="187" y="180"/>
                      <a:pt x="181" y="176"/>
                      <a:pt x="179" y="168"/>
                    </a:cubicBezTo>
                    <a:cubicBezTo>
                      <a:pt x="173" y="148"/>
                      <a:pt x="168" y="128"/>
                      <a:pt x="163" y="108"/>
                    </a:cubicBezTo>
                    <a:cubicBezTo>
                      <a:pt x="161" y="102"/>
                      <a:pt x="159" y="95"/>
                      <a:pt x="158" y="89"/>
                    </a:cubicBezTo>
                    <a:cubicBezTo>
                      <a:pt x="157" y="85"/>
                      <a:pt x="158" y="81"/>
                      <a:pt x="158" y="76"/>
                    </a:cubicBezTo>
                    <a:cubicBezTo>
                      <a:pt x="164" y="75"/>
                      <a:pt x="168" y="73"/>
                      <a:pt x="171" y="74"/>
                    </a:cubicBezTo>
                    <a:cubicBezTo>
                      <a:pt x="175" y="76"/>
                      <a:pt x="180" y="80"/>
                      <a:pt x="181" y="84"/>
                    </a:cubicBezTo>
                    <a:cubicBezTo>
                      <a:pt x="188" y="106"/>
                      <a:pt x="194" y="130"/>
                      <a:pt x="200" y="153"/>
                    </a:cubicBezTo>
                    <a:cubicBezTo>
                      <a:pt x="201" y="156"/>
                      <a:pt x="202" y="159"/>
                      <a:pt x="202" y="162"/>
                    </a:cubicBezTo>
                    <a:cubicBezTo>
                      <a:pt x="204" y="170"/>
                      <a:pt x="202" y="176"/>
                      <a:pt x="194" y="178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12619038" y="2595563"/>
                <a:ext cx="1166812" cy="3259138"/>
              </a:xfrm>
              <a:custGeom>
                <a:avLst/>
                <a:gdLst>
                  <a:gd name="T0" fmla="*/ 281 w 310"/>
                  <a:gd name="T1" fmla="*/ 839 h 867"/>
                  <a:gd name="T2" fmla="*/ 64 w 310"/>
                  <a:gd name="T3" fmla="*/ 839 h 867"/>
                  <a:gd name="T4" fmla="*/ 30 w 310"/>
                  <a:gd name="T5" fmla="*/ 826 h 867"/>
                  <a:gd name="T6" fmla="*/ 17 w 310"/>
                  <a:gd name="T7" fmla="*/ 794 h 867"/>
                  <a:gd name="T8" fmla="*/ 17 w 310"/>
                  <a:gd name="T9" fmla="*/ 682 h 867"/>
                  <a:gd name="T10" fmla="*/ 28 w 310"/>
                  <a:gd name="T11" fmla="*/ 672 h 867"/>
                  <a:gd name="T12" fmla="*/ 310 w 310"/>
                  <a:gd name="T13" fmla="*/ 673 h 867"/>
                  <a:gd name="T14" fmla="*/ 310 w 310"/>
                  <a:gd name="T15" fmla="*/ 662 h 867"/>
                  <a:gd name="T16" fmla="*/ 28 w 310"/>
                  <a:gd name="T17" fmla="*/ 661 h 867"/>
                  <a:gd name="T18" fmla="*/ 17 w 310"/>
                  <a:gd name="T19" fmla="*/ 650 h 867"/>
                  <a:gd name="T20" fmla="*/ 18 w 310"/>
                  <a:gd name="T21" fmla="*/ 438 h 867"/>
                  <a:gd name="T22" fmla="*/ 19 w 310"/>
                  <a:gd name="T23" fmla="*/ 428 h 867"/>
                  <a:gd name="T24" fmla="*/ 30 w 310"/>
                  <a:gd name="T25" fmla="*/ 427 h 867"/>
                  <a:gd name="T26" fmla="*/ 182 w 310"/>
                  <a:gd name="T27" fmla="*/ 428 h 867"/>
                  <a:gd name="T28" fmla="*/ 310 w 310"/>
                  <a:gd name="T29" fmla="*/ 428 h 867"/>
                  <a:gd name="T30" fmla="*/ 310 w 310"/>
                  <a:gd name="T31" fmla="*/ 417 h 867"/>
                  <a:gd name="T32" fmla="*/ 28 w 310"/>
                  <a:gd name="T33" fmla="*/ 416 h 867"/>
                  <a:gd name="T34" fmla="*/ 18 w 310"/>
                  <a:gd name="T35" fmla="*/ 406 h 867"/>
                  <a:gd name="T36" fmla="*/ 18 w 310"/>
                  <a:gd name="T37" fmla="*/ 192 h 867"/>
                  <a:gd name="T38" fmla="*/ 29 w 310"/>
                  <a:gd name="T39" fmla="*/ 182 h 867"/>
                  <a:gd name="T40" fmla="*/ 294 w 310"/>
                  <a:gd name="T41" fmla="*/ 183 h 867"/>
                  <a:gd name="T42" fmla="*/ 310 w 310"/>
                  <a:gd name="T43" fmla="*/ 183 h 867"/>
                  <a:gd name="T44" fmla="*/ 310 w 310"/>
                  <a:gd name="T45" fmla="*/ 172 h 867"/>
                  <a:gd name="T46" fmla="*/ 257 w 310"/>
                  <a:gd name="T47" fmla="*/ 172 h 867"/>
                  <a:gd name="T48" fmla="*/ 30 w 310"/>
                  <a:gd name="T49" fmla="*/ 171 h 867"/>
                  <a:gd name="T50" fmla="*/ 19 w 310"/>
                  <a:gd name="T51" fmla="*/ 160 h 867"/>
                  <a:gd name="T52" fmla="*/ 19 w 310"/>
                  <a:gd name="T53" fmla="*/ 73 h 867"/>
                  <a:gd name="T54" fmla="*/ 34 w 310"/>
                  <a:gd name="T55" fmla="*/ 39 h 867"/>
                  <a:gd name="T56" fmla="*/ 69 w 310"/>
                  <a:gd name="T57" fmla="*/ 28 h 867"/>
                  <a:gd name="T58" fmla="*/ 305 w 310"/>
                  <a:gd name="T59" fmla="*/ 28 h 867"/>
                  <a:gd name="T60" fmla="*/ 310 w 310"/>
                  <a:gd name="T61" fmla="*/ 28 h 867"/>
                  <a:gd name="T62" fmla="*/ 310 w 310"/>
                  <a:gd name="T63" fmla="*/ 1 h 867"/>
                  <a:gd name="T64" fmla="*/ 263 w 310"/>
                  <a:gd name="T65" fmla="*/ 1 h 867"/>
                  <a:gd name="T66" fmla="*/ 45 w 310"/>
                  <a:gd name="T67" fmla="*/ 0 h 867"/>
                  <a:gd name="T68" fmla="*/ 13 w 310"/>
                  <a:gd name="T69" fmla="*/ 12 h 867"/>
                  <a:gd name="T70" fmla="*/ 3 w 310"/>
                  <a:gd name="T71" fmla="*/ 42 h 867"/>
                  <a:gd name="T72" fmla="*/ 2 w 310"/>
                  <a:gd name="T73" fmla="*/ 315 h 867"/>
                  <a:gd name="T74" fmla="*/ 0 w 310"/>
                  <a:gd name="T75" fmla="*/ 825 h 867"/>
                  <a:gd name="T76" fmla="*/ 42 w 310"/>
                  <a:gd name="T77" fmla="*/ 866 h 867"/>
                  <a:gd name="T78" fmla="*/ 191 w 310"/>
                  <a:gd name="T79" fmla="*/ 867 h 867"/>
                  <a:gd name="T80" fmla="*/ 310 w 310"/>
                  <a:gd name="T81" fmla="*/ 867 h 867"/>
                  <a:gd name="T82" fmla="*/ 310 w 310"/>
                  <a:gd name="T83" fmla="*/ 840 h 867"/>
                  <a:gd name="T84" fmla="*/ 281 w 310"/>
                  <a:gd name="T85" fmla="*/ 839 h 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10" h="867">
                    <a:moveTo>
                      <a:pt x="281" y="839"/>
                    </a:moveTo>
                    <a:cubicBezTo>
                      <a:pt x="209" y="839"/>
                      <a:pt x="136" y="839"/>
                      <a:pt x="64" y="839"/>
                    </a:cubicBezTo>
                    <a:cubicBezTo>
                      <a:pt x="51" y="839"/>
                      <a:pt x="40" y="835"/>
                      <a:pt x="30" y="826"/>
                    </a:cubicBezTo>
                    <a:cubicBezTo>
                      <a:pt x="21" y="817"/>
                      <a:pt x="17" y="806"/>
                      <a:pt x="17" y="794"/>
                    </a:cubicBezTo>
                    <a:cubicBezTo>
                      <a:pt x="17" y="756"/>
                      <a:pt x="17" y="719"/>
                      <a:pt x="17" y="682"/>
                    </a:cubicBezTo>
                    <a:cubicBezTo>
                      <a:pt x="17" y="673"/>
                      <a:pt x="21" y="672"/>
                      <a:pt x="28" y="672"/>
                    </a:cubicBezTo>
                    <a:cubicBezTo>
                      <a:pt x="122" y="673"/>
                      <a:pt x="216" y="673"/>
                      <a:pt x="310" y="673"/>
                    </a:cubicBezTo>
                    <a:cubicBezTo>
                      <a:pt x="310" y="662"/>
                      <a:pt x="310" y="662"/>
                      <a:pt x="310" y="662"/>
                    </a:cubicBezTo>
                    <a:cubicBezTo>
                      <a:pt x="216" y="662"/>
                      <a:pt x="122" y="661"/>
                      <a:pt x="28" y="661"/>
                    </a:cubicBezTo>
                    <a:cubicBezTo>
                      <a:pt x="18" y="661"/>
                      <a:pt x="17" y="660"/>
                      <a:pt x="17" y="650"/>
                    </a:cubicBezTo>
                    <a:cubicBezTo>
                      <a:pt x="17" y="579"/>
                      <a:pt x="17" y="509"/>
                      <a:pt x="18" y="438"/>
                    </a:cubicBezTo>
                    <a:cubicBezTo>
                      <a:pt x="18" y="435"/>
                      <a:pt x="18" y="432"/>
                      <a:pt x="19" y="428"/>
                    </a:cubicBezTo>
                    <a:cubicBezTo>
                      <a:pt x="23" y="428"/>
                      <a:pt x="26" y="427"/>
                      <a:pt x="30" y="427"/>
                    </a:cubicBezTo>
                    <a:cubicBezTo>
                      <a:pt x="81" y="428"/>
                      <a:pt x="132" y="428"/>
                      <a:pt x="182" y="428"/>
                    </a:cubicBezTo>
                    <a:cubicBezTo>
                      <a:pt x="225" y="428"/>
                      <a:pt x="267" y="428"/>
                      <a:pt x="310" y="428"/>
                    </a:cubicBezTo>
                    <a:cubicBezTo>
                      <a:pt x="310" y="417"/>
                      <a:pt x="310" y="417"/>
                      <a:pt x="310" y="417"/>
                    </a:cubicBezTo>
                    <a:cubicBezTo>
                      <a:pt x="216" y="417"/>
                      <a:pt x="122" y="417"/>
                      <a:pt x="28" y="416"/>
                    </a:cubicBezTo>
                    <a:cubicBezTo>
                      <a:pt x="20" y="416"/>
                      <a:pt x="18" y="413"/>
                      <a:pt x="18" y="406"/>
                    </a:cubicBezTo>
                    <a:cubicBezTo>
                      <a:pt x="18" y="335"/>
                      <a:pt x="18" y="263"/>
                      <a:pt x="18" y="192"/>
                    </a:cubicBezTo>
                    <a:cubicBezTo>
                      <a:pt x="18" y="184"/>
                      <a:pt x="22" y="182"/>
                      <a:pt x="29" y="182"/>
                    </a:cubicBezTo>
                    <a:cubicBezTo>
                      <a:pt x="118" y="183"/>
                      <a:pt x="206" y="183"/>
                      <a:pt x="294" y="183"/>
                    </a:cubicBezTo>
                    <a:cubicBezTo>
                      <a:pt x="300" y="183"/>
                      <a:pt x="305" y="183"/>
                      <a:pt x="310" y="183"/>
                    </a:cubicBezTo>
                    <a:cubicBezTo>
                      <a:pt x="310" y="172"/>
                      <a:pt x="310" y="172"/>
                      <a:pt x="310" y="172"/>
                    </a:cubicBezTo>
                    <a:cubicBezTo>
                      <a:pt x="292" y="172"/>
                      <a:pt x="275" y="172"/>
                      <a:pt x="257" y="172"/>
                    </a:cubicBezTo>
                    <a:cubicBezTo>
                      <a:pt x="181" y="172"/>
                      <a:pt x="106" y="172"/>
                      <a:pt x="30" y="171"/>
                    </a:cubicBezTo>
                    <a:cubicBezTo>
                      <a:pt x="19" y="171"/>
                      <a:pt x="19" y="171"/>
                      <a:pt x="19" y="160"/>
                    </a:cubicBezTo>
                    <a:cubicBezTo>
                      <a:pt x="19" y="131"/>
                      <a:pt x="19" y="102"/>
                      <a:pt x="19" y="73"/>
                    </a:cubicBezTo>
                    <a:cubicBezTo>
                      <a:pt x="19" y="60"/>
                      <a:pt x="23" y="50"/>
                      <a:pt x="34" y="39"/>
                    </a:cubicBezTo>
                    <a:cubicBezTo>
                      <a:pt x="42" y="31"/>
                      <a:pt x="55" y="28"/>
                      <a:pt x="69" y="28"/>
                    </a:cubicBezTo>
                    <a:cubicBezTo>
                      <a:pt x="148" y="28"/>
                      <a:pt x="226" y="28"/>
                      <a:pt x="305" y="28"/>
                    </a:cubicBezTo>
                    <a:cubicBezTo>
                      <a:pt x="307" y="28"/>
                      <a:pt x="308" y="28"/>
                      <a:pt x="310" y="28"/>
                    </a:cubicBezTo>
                    <a:cubicBezTo>
                      <a:pt x="310" y="1"/>
                      <a:pt x="310" y="1"/>
                      <a:pt x="310" y="1"/>
                    </a:cubicBezTo>
                    <a:cubicBezTo>
                      <a:pt x="294" y="1"/>
                      <a:pt x="279" y="1"/>
                      <a:pt x="263" y="1"/>
                    </a:cubicBezTo>
                    <a:cubicBezTo>
                      <a:pt x="190" y="1"/>
                      <a:pt x="118" y="0"/>
                      <a:pt x="45" y="0"/>
                    </a:cubicBezTo>
                    <a:cubicBezTo>
                      <a:pt x="33" y="0"/>
                      <a:pt x="22" y="3"/>
                      <a:pt x="13" y="12"/>
                    </a:cubicBezTo>
                    <a:cubicBezTo>
                      <a:pt x="5" y="20"/>
                      <a:pt x="3" y="31"/>
                      <a:pt x="3" y="42"/>
                    </a:cubicBezTo>
                    <a:cubicBezTo>
                      <a:pt x="3" y="133"/>
                      <a:pt x="2" y="224"/>
                      <a:pt x="2" y="315"/>
                    </a:cubicBezTo>
                    <a:cubicBezTo>
                      <a:pt x="1" y="485"/>
                      <a:pt x="1" y="655"/>
                      <a:pt x="0" y="825"/>
                    </a:cubicBezTo>
                    <a:cubicBezTo>
                      <a:pt x="0" y="852"/>
                      <a:pt x="15" y="866"/>
                      <a:pt x="42" y="866"/>
                    </a:cubicBezTo>
                    <a:cubicBezTo>
                      <a:pt x="92" y="867"/>
                      <a:pt x="141" y="867"/>
                      <a:pt x="191" y="867"/>
                    </a:cubicBezTo>
                    <a:cubicBezTo>
                      <a:pt x="230" y="867"/>
                      <a:pt x="270" y="867"/>
                      <a:pt x="310" y="867"/>
                    </a:cubicBezTo>
                    <a:cubicBezTo>
                      <a:pt x="310" y="840"/>
                      <a:pt x="310" y="840"/>
                      <a:pt x="310" y="840"/>
                    </a:cubicBezTo>
                    <a:cubicBezTo>
                      <a:pt x="300" y="840"/>
                      <a:pt x="290" y="839"/>
                      <a:pt x="281" y="839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14"/>
              <p:cNvSpPr>
                <a:spLocks/>
              </p:cNvSpPr>
              <p:nvPr/>
            </p:nvSpPr>
            <p:spPr bwMode="auto">
              <a:xfrm>
                <a:off x="12930188" y="976313"/>
                <a:ext cx="342900" cy="184150"/>
              </a:xfrm>
              <a:custGeom>
                <a:avLst/>
                <a:gdLst>
                  <a:gd name="T0" fmla="*/ 73 w 91"/>
                  <a:gd name="T1" fmla="*/ 36 h 49"/>
                  <a:gd name="T2" fmla="*/ 84 w 91"/>
                  <a:gd name="T3" fmla="*/ 27 h 49"/>
                  <a:gd name="T4" fmla="*/ 87 w 91"/>
                  <a:gd name="T5" fmla="*/ 4 h 49"/>
                  <a:gd name="T6" fmla="*/ 81 w 91"/>
                  <a:gd name="T7" fmla="*/ 1 h 49"/>
                  <a:gd name="T8" fmla="*/ 24 w 91"/>
                  <a:gd name="T9" fmla="*/ 15 h 49"/>
                  <a:gd name="T10" fmla="*/ 0 w 91"/>
                  <a:gd name="T11" fmla="*/ 36 h 49"/>
                  <a:gd name="T12" fmla="*/ 73 w 91"/>
                  <a:gd name="T13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49">
                    <a:moveTo>
                      <a:pt x="73" y="36"/>
                    </a:moveTo>
                    <a:cubicBezTo>
                      <a:pt x="77" y="34"/>
                      <a:pt x="81" y="30"/>
                      <a:pt x="84" y="27"/>
                    </a:cubicBezTo>
                    <a:cubicBezTo>
                      <a:pt x="89" y="20"/>
                      <a:pt x="91" y="12"/>
                      <a:pt x="87" y="4"/>
                    </a:cubicBezTo>
                    <a:cubicBezTo>
                      <a:pt x="85" y="3"/>
                      <a:pt x="82" y="0"/>
                      <a:pt x="81" y="1"/>
                    </a:cubicBezTo>
                    <a:cubicBezTo>
                      <a:pt x="61" y="3"/>
                      <a:pt x="41" y="4"/>
                      <a:pt x="24" y="15"/>
                    </a:cubicBezTo>
                    <a:cubicBezTo>
                      <a:pt x="14" y="20"/>
                      <a:pt x="6" y="27"/>
                      <a:pt x="0" y="36"/>
                    </a:cubicBezTo>
                    <a:cubicBezTo>
                      <a:pt x="17" y="49"/>
                      <a:pt x="53" y="49"/>
                      <a:pt x="73" y="36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15"/>
              <p:cNvSpPr>
                <a:spLocks/>
              </p:cNvSpPr>
              <p:nvPr/>
            </p:nvSpPr>
            <p:spPr bwMode="auto">
              <a:xfrm>
                <a:off x="12726988" y="3324225"/>
                <a:ext cx="1058862" cy="793750"/>
              </a:xfrm>
              <a:custGeom>
                <a:avLst/>
                <a:gdLst>
                  <a:gd name="T0" fmla="*/ 1 w 281"/>
                  <a:gd name="T1" fmla="*/ 0 h 211"/>
                  <a:gd name="T2" fmla="*/ 0 w 281"/>
                  <a:gd name="T3" fmla="*/ 211 h 211"/>
                  <a:gd name="T4" fmla="*/ 281 w 281"/>
                  <a:gd name="T5" fmla="*/ 211 h 211"/>
                  <a:gd name="T6" fmla="*/ 281 w 281"/>
                  <a:gd name="T7" fmla="*/ 1 h 211"/>
                  <a:gd name="T8" fmla="*/ 1 w 281"/>
                  <a:gd name="T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1" h="211">
                    <a:moveTo>
                      <a:pt x="1" y="0"/>
                    </a:moveTo>
                    <a:cubicBezTo>
                      <a:pt x="1" y="71"/>
                      <a:pt x="1" y="140"/>
                      <a:pt x="0" y="211"/>
                    </a:cubicBezTo>
                    <a:cubicBezTo>
                      <a:pt x="94" y="211"/>
                      <a:pt x="187" y="211"/>
                      <a:pt x="281" y="211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188" y="1"/>
                      <a:pt x="94" y="0"/>
                      <a:pt x="1" y="0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16"/>
              <p:cNvSpPr>
                <a:spLocks/>
              </p:cNvSpPr>
              <p:nvPr/>
            </p:nvSpPr>
            <p:spPr bwMode="auto">
              <a:xfrm>
                <a:off x="12726988" y="4244975"/>
                <a:ext cx="1058862" cy="793750"/>
              </a:xfrm>
              <a:custGeom>
                <a:avLst/>
                <a:gdLst>
                  <a:gd name="T0" fmla="*/ 0 w 281"/>
                  <a:gd name="T1" fmla="*/ 0 h 211"/>
                  <a:gd name="T2" fmla="*/ 0 w 281"/>
                  <a:gd name="T3" fmla="*/ 211 h 211"/>
                  <a:gd name="T4" fmla="*/ 281 w 281"/>
                  <a:gd name="T5" fmla="*/ 211 h 211"/>
                  <a:gd name="T6" fmla="*/ 281 w 281"/>
                  <a:gd name="T7" fmla="*/ 1 h 211"/>
                  <a:gd name="T8" fmla="*/ 0 w 281"/>
                  <a:gd name="T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1" h="211">
                    <a:moveTo>
                      <a:pt x="0" y="0"/>
                    </a:moveTo>
                    <a:cubicBezTo>
                      <a:pt x="0" y="70"/>
                      <a:pt x="0" y="140"/>
                      <a:pt x="0" y="211"/>
                    </a:cubicBezTo>
                    <a:cubicBezTo>
                      <a:pt x="93" y="211"/>
                      <a:pt x="187" y="211"/>
                      <a:pt x="281" y="211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187" y="0"/>
                      <a:pt x="94" y="0"/>
                      <a:pt x="0" y="0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17"/>
              <p:cNvSpPr>
                <a:spLocks/>
              </p:cNvSpPr>
              <p:nvPr/>
            </p:nvSpPr>
            <p:spPr bwMode="auto">
              <a:xfrm>
                <a:off x="12723813" y="5165725"/>
                <a:ext cx="1062037" cy="541338"/>
              </a:xfrm>
              <a:custGeom>
                <a:avLst/>
                <a:gdLst>
                  <a:gd name="T0" fmla="*/ 0 w 282"/>
                  <a:gd name="T1" fmla="*/ 0 h 144"/>
                  <a:gd name="T2" fmla="*/ 0 w 282"/>
                  <a:gd name="T3" fmla="*/ 105 h 144"/>
                  <a:gd name="T4" fmla="*/ 38 w 282"/>
                  <a:gd name="T5" fmla="*/ 143 h 144"/>
                  <a:gd name="T6" fmla="*/ 177 w 282"/>
                  <a:gd name="T7" fmla="*/ 144 h 144"/>
                  <a:gd name="T8" fmla="*/ 282 w 282"/>
                  <a:gd name="T9" fmla="*/ 144 h 144"/>
                  <a:gd name="T10" fmla="*/ 282 w 282"/>
                  <a:gd name="T11" fmla="*/ 1 h 144"/>
                  <a:gd name="T12" fmla="*/ 0 w 28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2" h="144">
                    <a:moveTo>
                      <a:pt x="0" y="0"/>
                    </a:moveTo>
                    <a:cubicBezTo>
                      <a:pt x="0" y="36"/>
                      <a:pt x="0" y="71"/>
                      <a:pt x="0" y="105"/>
                    </a:cubicBezTo>
                    <a:cubicBezTo>
                      <a:pt x="0" y="130"/>
                      <a:pt x="13" y="143"/>
                      <a:pt x="38" y="143"/>
                    </a:cubicBezTo>
                    <a:cubicBezTo>
                      <a:pt x="84" y="143"/>
                      <a:pt x="131" y="144"/>
                      <a:pt x="177" y="144"/>
                    </a:cubicBezTo>
                    <a:cubicBezTo>
                      <a:pt x="212" y="144"/>
                      <a:pt x="247" y="144"/>
                      <a:pt x="282" y="144"/>
                    </a:cubicBezTo>
                    <a:cubicBezTo>
                      <a:pt x="282" y="1"/>
                      <a:pt x="282" y="1"/>
                      <a:pt x="282" y="1"/>
                    </a:cubicBezTo>
                    <a:cubicBezTo>
                      <a:pt x="188" y="0"/>
                      <a:pt x="94" y="0"/>
                      <a:pt x="0" y="0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Freeform 18"/>
              <p:cNvSpPr>
                <a:spLocks/>
              </p:cNvSpPr>
              <p:nvPr/>
            </p:nvSpPr>
            <p:spPr bwMode="auto">
              <a:xfrm>
                <a:off x="12731750" y="2741613"/>
                <a:ext cx="1054100" cy="458788"/>
              </a:xfrm>
              <a:custGeom>
                <a:avLst/>
                <a:gdLst>
                  <a:gd name="T0" fmla="*/ 211 w 280"/>
                  <a:gd name="T1" fmla="*/ 1 h 122"/>
                  <a:gd name="T2" fmla="*/ 36 w 280"/>
                  <a:gd name="T3" fmla="*/ 0 h 122"/>
                  <a:gd name="T4" fmla="*/ 1 w 280"/>
                  <a:gd name="T5" fmla="*/ 30 h 122"/>
                  <a:gd name="T6" fmla="*/ 0 w 280"/>
                  <a:gd name="T7" fmla="*/ 121 h 122"/>
                  <a:gd name="T8" fmla="*/ 280 w 280"/>
                  <a:gd name="T9" fmla="*/ 122 h 122"/>
                  <a:gd name="T10" fmla="*/ 280 w 280"/>
                  <a:gd name="T11" fmla="*/ 1 h 122"/>
                  <a:gd name="T12" fmla="*/ 211 w 280"/>
                  <a:gd name="T13" fmla="*/ 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0" h="122">
                    <a:moveTo>
                      <a:pt x="211" y="1"/>
                    </a:moveTo>
                    <a:cubicBezTo>
                      <a:pt x="153" y="1"/>
                      <a:pt x="94" y="0"/>
                      <a:pt x="36" y="0"/>
                    </a:cubicBezTo>
                    <a:cubicBezTo>
                      <a:pt x="17" y="0"/>
                      <a:pt x="2" y="12"/>
                      <a:pt x="1" y="30"/>
                    </a:cubicBezTo>
                    <a:cubicBezTo>
                      <a:pt x="0" y="60"/>
                      <a:pt x="0" y="90"/>
                      <a:pt x="0" y="121"/>
                    </a:cubicBezTo>
                    <a:cubicBezTo>
                      <a:pt x="94" y="121"/>
                      <a:pt x="187" y="121"/>
                      <a:pt x="280" y="122"/>
                    </a:cubicBezTo>
                    <a:cubicBezTo>
                      <a:pt x="280" y="1"/>
                      <a:pt x="280" y="1"/>
                      <a:pt x="280" y="1"/>
                    </a:cubicBezTo>
                    <a:cubicBezTo>
                      <a:pt x="257" y="1"/>
                      <a:pt x="234" y="1"/>
                      <a:pt x="211" y="1"/>
                    </a:cubicBezTo>
                    <a:close/>
                  </a:path>
                </a:pathLst>
              </a:custGeom>
              <a:solidFill>
                <a:srgbClr val="76717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3322" y="822178"/>
            <a:ext cx="5955128" cy="711200"/>
          </a:xfrm>
          <a:prstGeom prst="rect">
            <a:avLst/>
          </a:prstGeom>
        </p:spPr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</a:rPr>
              <a:t>Infographic Style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grpSp>
        <p:nvGrpSpPr>
          <p:cNvPr id="7" name="Group 82"/>
          <p:cNvGrpSpPr/>
          <p:nvPr/>
        </p:nvGrpSpPr>
        <p:grpSpPr>
          <a:xfrm>
            <a:off x="697117" y="1567420"/>
            <a:ext cx="5767057" cy="2343165"/>
            <a:chOff x="623091" y="2383435"/>
            <a:chExt cx="6301148" cy="2343165"/>
          </a:xfrm>
        </p:grpSpPr>
        <p:sp>
          <p:nvSpPr>
            <p:cNvPr id="8" name="TextBox 7"/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565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147F7D-06A9-4F38-BC9F-2D1C15451C81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51F5F6-1C73-4E89-AC7A-D3DEC205D2E8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5BB4E3-DB4E-4D9B-912D-94C7F13C68DE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447F96-417E-4ACA-AEAB-B2BB2BD8A3EB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303B05-009A-44E0-8A56-0B4CE47FD7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34" name="Grupo 33"/>
          <p:cNvGrpSpPr/>
          <p:nvPr/>
        </p:nvGrpSpPr>
        <p:grpSpPr>
          <a:xfrm>
            <a:off x="10236217" y="6250479"/>
            <a:ext cx="1854200" cy="489947"/>
            <a:chOff x="1022350" y="4208463"/>
            <a:chExt cx="10147300" cy="2681287"/>
          </a:xfrm>
          <a:solidFill>
            <a:schemeClr val="bg1"/>
          </a:solidFill>
        </p:grpSpPr>
        <p:sp>
          <p:nvSpPr>
            <p:cNvPr id="35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9533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27" name="차트 4">
            <a:extLst>
              <a:ext uri="{FF2B5EF4-FFF2-40B4-BE49-F238E27FC236}">
                <a16:creationId xmlns:a16="http://schemas.microsoft.com/office/drawing/2014/main" id="{04DAC58E-5422-4561-A845-CAD1EE421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427083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28" name="차트 301">
            <a:extLst>
              <a:ext uri="{FF2B5EF4-FFF2-40B4-BE49-F238E27FC236}">
                <a16:creationId xmlns:a16="http://schemas.microsoft.com/office/drawing/2014/main" id="{BF1E5C3B-3B69-4285-9271-7E6B53DC0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157591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6" name="TextBox 705">
            <a:extLst>
              <a:ext uri="{FF2B5EF4-FFF2-40B4-BE49-F238E27FC236}">
                <a16:creationId xmlns:a16="http://schemas.microsoft.com/office/drawing/2014/main" id="{F9C07FCA-EDF4-4E49-B35A-CD2B2853C342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cs typeface="Arial" pitchFamily="34" charset="0"/>
              </a:rPr>
              <a:t>70%</a:t>
            </a:r>
            <a:endParaRPr lang="ko-KR" altLang="en-US" sz="4400" b="1" dirty="0"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091FC2E0-2589-4BF0-8BE0-276EAA245245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Your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E774F195-A2FE-4606-BACA-BC05EA7C1D7C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3E9C0FEB-F7BC-462C-8217-2723245597E1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</a:t>
            </a:r>
            <a:r>
              <a:rPr lang="en-US" altLang="ko-KR" sz="1200" dirty="0">
                <a:cs typeface="Arial" pitchFamily="34" charset="0"/>
              </a:rPr>
              <a:t>hope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and I believe that this Template will your Time, Money and Reputation. </a:t>
            </a: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id="{F8821A7C-990D-403A-ACD1-557592E0D845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49695BBE-0855-4C2C-94BC-674DE6550F58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2" name="TextBox 711">
            <a:extLst>
              <a:ext uri="{FF2B5EF4-FFF2-40B4-BE49-F238E27FC236}">
                <a16:creationId xmlns:a16="http://schemas.microsoft.com/office/drawing/2014/main" id="{A360EBE5-B801-4363-B14C-7C2D8F0D2A1D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3" name="TextBox 712">
            <a:extLst>
              <a:ext uri="{FF2B5EF4-FFF2-40B4-BE49-F238E27FC236}">
                <a16:creationId xmlns:a16="http://schemas.microsoft.com/office/drawing/2014/main" id="{BA18EB22-857B-499C-88B4-4009A53FEF5D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4" name="Group 713">
            <a:extLst>
              <a:ext uri="{FF2B5EF4-FFF2-40B4-BE49-F238E27FC236}">
                <a16:creationId xmlns:a16="http://schemas.microsoft.com/office/drawing/2014/main" id="{98657485-84D0-4310-AAA0-0BBAAED814AF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715" name="Group 714">
              <a:extLst>
                <a:ext uri="{FF2B5EF4-FFF2-40B4-BE49-F238E27FC236}">
                  <a16:creationId xmlns:a16="http://schemas.microsoft.com/office/drawing/2014/main" id="{3F77957A-D5C5-44BB-BED2-3E3184B948CC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719" name="Rectangle 718">
                <a:extLst>
                  <a:ext uri="{FF2B5EF4-FFF2-40B4-BE49-F238E27FC236}">
                    <a16:creationId xmlns:a16="http://schemas.microsoft.com/office/drawing/2014/main" id="{E9FFEC51-1265-47EA-84BC-92CA508446DD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0" name="TextBox 719">
                <a:extLst>
                  <a:ext uri="{FF2B5EF4-FFF2-40B4-BE49-F238E27FC236}">
                    <a16:creationId xmlns:a16="http://schemas.microsoft.com/office/drawing/2014/main" id="{3C2B805D-0D7B-4614-91B9-362AC3F51423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Contents _ Type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  <p:grpSp>
          <p:nvGrpSpPr>
            <p:cNvPr id="716" name="Group 715">
              <a:extLst>
                <a:ext uri="{FF2B5EF4-FFF2-40B4-BE49-F238E27FC236}">
                  <a16:creationId xmlns:a16="http://schemas.microsoft.com/office/drawing/2014/main" id="{2ABFC01D-2D0D-4314-8F6A-9812AF36506D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717" name="Rectangle 716">
                <a:extLst>
                  <a:ext uri="{FF2B5EF4-FFF2-40B4-BE49-F238E27FC236}">
                    <a16:creationId xmlns:a16="http://schemas.microsoft.com/office/drawing/2014/main" id="{9D0A43B8-1D68-4E07-8398-A6C36B111914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8" name="TextBox 717">
                <a:extLst>
                  <a:ext uri="{FF2B5EF4-FFF2-40B4-BE49-F238E27FC236}">
                    <a16:creationId xmlns:a16="http://schemas.microsoft.com/office/drawing/2014/main" id="{E19813BD-4739-4969-A8A1-0D1AC9C1E4C6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Contents _ Type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sp>
        <p:nvSpPr>
          <p:cNvPr id="721" name="Rectangle 720">
            <a:extLst>
              <a:ext uri="{FF2B5EF4-FFF2-40B4-BE49-F238E27FC236}">
                <a16:creationId xmlns:a16="http://schemas.microsoft.com/office/drawing/2014/main" id="{3305FE73-B480-44CF-82AD-D71F61EFE384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9B8674EA-E85C-4B5B-812E-5D4D0B0119C6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designed..  </a:t>
            </a:r>
          </a:p>
        </p:txBody>
      </p:sp>
      <p:grpSp>
        <p:nvGrpSpPr>
          <p:cNvPr id="723" name="Graphic 17">
            <a:extLst>
              <a:ext uri="{FF2B5EF4-FFF2-40B4-BE49-F238E27FC236}">
                <a16:creationId xmlns:a16="http://schemas.microsoft.com/office/drawing/2014/main" id="{FF655BB0-E7AA-419A-BC3D-99009C269780}"/>
              </a:ext>
            </a:extLst>
          </p:cNvPr>
          <p:cNvGrpSpPr/>
          <p:nvPr/>
        </p:nvGrpSpPr>
        <p:grpSpPr>
          <a:xfrm>
            <a:off x="5584234" y="2023315"/>
            <a:ext cx="5843485" cy="3429360"/>
            <a:chOff x="2687161" y="3731096"/>
            <a:chExt cx="5158677" cy="3027467"/>
          </a:xfrm>
        </p:grpSpPr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6D01087B-8CC1-4AC6-B868-AB23E17A04B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037A2BF-FA6A-42D2-B7CB-E0E76F28665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292B6F3B-F8A2-4FEE-864F-EDC6518D841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61D4AF4F-D6C1-4E4F-9BFD-CE2D7348516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B1B3E79F-B422-47AF-8D5A-4937700DD48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9EB50482-8CA2-434F-A66F-FD1C21A070E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F437450E-0C7B-4646-B088-835506008F1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88CB0315-402B-43D6-BBAC-298032AA50F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D8EA247-84DC-4793-8D44-030F4D10E6F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CF35DD6C-C0CA-4E96-8AAC-5F1688DAA34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D29E5305-F663-4C5B-8BBE-693BF38C7E7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F011227E-16B1-4544-9104-76327DBEDE2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64E6B40A-C13B-42F8-99BE-4466165B693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E0727E99-A1C6-4914-88DD-F259567FC0E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9B142DC2-4D7C-40A1-9323-D8EF7792A34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631A0BD-2B4E-4EBB-8A0F-34C5BEA7C96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55B433AF-16BF-491E-B730-C9C0AED7FE0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C0C673B0-6DF3-40A1-8189-5FF3375487C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5503F7A2-435E-4653-9FC7-27C2B9C4359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0C2CCB48-19DB-4BA0-83CB-66327EAE1A5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A1688123-3E0C-42A7-BFE7-48644C9FC76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D31F8F48-5EE6-4C78-95D6-8A0BDE2E00C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5EF12A9D-5A93-4B01-9DFB-7C817E5C072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6270B67E-65C9-4ECD-9C9B-48EF09E3683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FD254DB-9AE6-4CB7-B7BA-7F8580B6D66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ECA7FAA-F325-4865-AD55-28F5989740B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C48DE388-3982-43EE-AF54-1E31A80FAA8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DD3F18C0-47EB-4911-8793-2C4A8EB77EC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51B838CC-5517-4C20-917A-386531D8646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D2BD6B50-97D8-4F26-929D-4279A05B530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95F7B857-00C7-4098-8732-D7AFC8B6A8B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B5B18D10-8D91-44D5-A58E-1DCB737F8EF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96C73D96-CE9D-4878-8109-129F7ADF9E9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D23B0D91-B55D-4A06-B09B-E3C3D97FFA5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E72C9184-EB92-47DA-B959-D1C0B7A7B5D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4A6D556D-F533-4188-8048-50C6ADDECEB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FA291351-76B9-4BCF-8F8E-4BA7D1674E8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4EEE5C90-7A39-4D27-8AA5-E644E12B419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5D848FD6-E480-4CB3-BCB2-D77C7D3F240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98A9DC2D-7689-4CEB-976B-EFE5E509696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4EC0FF8F-65AE-47CD-9E4C-D9FEA38E15F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2D811EAE-4BA5-4861-9292-2568309DB65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400A1B4-997B-4043-8159-B1C4AC1AE0C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1B45ECB2-47EC-44FF-9BBF-14057389CA1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69A55403-8A79-4877-8521-18D4FCD6AC0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BEE4D90F-FDA3-4D0F-A14A-331C4D181571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5E3A15C3-4D5B-4BA3-B267-7F42D9BD51AE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A6482250-F433-43B2-9C45-754EF3489A9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E927557A-3C9B-4FF1-B53F-6CFFA074F310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8F51DF23-3108-4732-865C-9EB0918D203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D202BE4B-3F36-4687-AEF6-1863420DDEE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D3E3F54C-1E07-4E82-96EB-5FABEFDD034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A3A0C9B0-54F5-472C-92C6-F9568BE129A1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6902DFF1-02CE-41B3-92CD-88C56F8B3CC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47A4637B-EDCE-423D-8C95-D56D943E140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974EAEA6-F7DB-4017-A75D-2527A8125FC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C84A615-9883-44B0-94DB-7B3D4FA491F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B2F4F798-08F0-4C00-B2B6-6190C62A1A3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45EED1FF-8959-48F1-8A62-5E9FF03034F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D93E8B5A-BBAC-4F14-9ECF-351993E02E5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16CC49D-4083-4459-BD11-4ECCD78B834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E60C8DDA-06A5-4CC7-A45B-377B40DAEAD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117352A0-A987-463C-9BC1-0734D9C75AF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52EE7857-3F06-4BAD-AA3A-22CB82450E3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F13AFE9-E627-4759-87EE-7F2CA88BF39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CBDF1BBF-E73E-4BCE-8F92-161C8E34145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EA9C4075-D46D-4506-ACB6-AD1DF0EE034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4E126DCF-4805-47E2-A3BB-953C8C735E9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2DC66719-62B1-477F-9D4B-30649C63604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ACAB820D-E8A5-4A0F-B6EC-E8481F8275C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FF2912AB-8F84-49F9-BE8A-3DB984F835C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BFCB384C-BB93-4DAF-94BA-349746C7187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65FC7C5E-4563-4E52-AF13-EB6C4CFC54BD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3723B217-DE56-49CC-AC0B-F9140EB21AF1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61304AF0-6D28-485B-B0F6-1A172E3FA6E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F7847E98-E479-4337-84D4-54C15E84F2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C5FDAAE8-7BA1-49BB-A563-6B964082BA5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01459430-FC7D-4825-9727-98DE719E976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0DAB75D7-397B-4963-AAEF-04D2F36F936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D10F27E4-3070-4059-A430-DA5879C0721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B2B0D09E-39E9-456D-9EB6-EAB6263A8D8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9534D9F7-CE96-49AA-9BDD-D899FFB4598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DD53A6D1-B49F-474E-B7CB-ECCCFC52542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F236429C-ECF4-44B7-BA06-FD0F0E194F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1069BDA7-8461-44EF-8ABC-27F364CAE71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4547270C-8B31-4597-BE31-39B05966200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8A326C3-7E8B-4395-9F8C-BA36FE412E1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CE03A7BE-9316-4B25-9FC1-EF306E62CB9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D7E186C7-37CE-47BC-931F-B74FC3AAB6A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65140289-1E0E-426C-ADEE-C732DAC6C5B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2F5A675F-C22C-4D2D-A2DD-A3D507DCC1C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C2DB5211-265A-4A68-8738-57E73405988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5139EF2-85A3-45AC-AA23-4EB4A5A2968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8FE73F67-36F2-452F-ABA2-6DF0B049007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6FD3EACF-7677-47E7-BA13-37C1383A705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7BB5766D-C55B-478F-8909-D968922FCAF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02B5E911-E842-4F3B-A7B4-F7432118F93B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10A2EE89-ECF4-4E54-8177-4B3795CFD02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8613F821-F67E-46A7-8543-24AB6BCC219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7E9D69A0-5123-4931-BE9D-B8F0DE1CF9A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049D1C98-1D3A-4869-8BC7-C7B00D39D84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9FD68C65-4962-4E22-86F8-C369BFCB59C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2F89ACB2-7613-4B3F-962F-3E2C0942768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1D7CEE7B-0D2B-4E76-8663-DB825D4F968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88B364B5-BB9C-47BB-AA69-832DC72C5A2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2EB0760A-4187-48D4-8944-4F67BD74B34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5D3322A-605E-45C8-AFB6-FE7D9583A23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F7885DC6-860C-4D06-B595-7CC71E31C2A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2E85FA96-BA2E-483B-9225-DA01A18804D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C232D5AB-48CB-4E6A-9C5C-4FF770AC634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EAA40B9-602C-4B47-9D70-011555815C7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C8F86451-B529-4A91-84FB-11306C84AF49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ECD8E2-83E9-4C41-8C22-8DA12A474C84}"/>
              </a:ext>
            </a:extLst>
          </p:cNvPr>
          <p:cNvSpPr txBox="1"/>
          <p:nvPr/>
        </p:nvSpPr>
        <p:spPr>
          <a:xfrm>
            <a:off x="299421" y="4885626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8753AE-0EF5-465F-B4DB-12B30EE2FFF8}"/>
              </a:ext>
            </a:extLst>
          </p:cNvPr>
          <p:cNvSpPr txBox="1"/>
          <p:nvPr/>
        </p:nvSpPr>
        <p:spPr>
          <a:xfrm>
            <a:off x="299421" y="5532788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4AF2A-163F-4AB8-8207-E08357B1182F}"/>
              </a:ext>
            </a:extLst>
          </p:cNvPr>
          <p:cNvSpPr txBox="1"/>
          <p:nvPr/>
        </p:nvSpPr>
        <p:spPr>
          <a:xfrm>
            <a:off x="299422" y="6097256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006C38-2065-48D8-AF5D-A59F3E07E613}"/>
              </a:ext>
            </a:extLst>
          </p:cNvPr>
          <p:cNvSpPr txBox="1"/>
          <p:nvPr/>
        </p:nvSpPr>
        <p:spPr>
          <a:xfrm>
            <a:off x="9025832" y="6097256"/>
            <a:ext cx="1235187" cy="307777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46F83B-B7BD-478B-A464-790A80E49DCF}"/>
              </a:ext>
            </a:extLst>
          </p:cNvPr>
          <p:cNvSpPr txBox="1"/>
          <p:nvPr/>
        </p:nvSpPr>
        <p:spPr>
          <a:xfrm>
            <a:off x="7574241" y="6097256"/>
            <a:ext cx="1130489" cy="307777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A0EF3E-B898-4E79-BA51-F3B106441F7A}"/>
              </a:ext>
            </a:extLst>
          </p:cNvPr>
          <p:cNvSpPr txBox="1"/>
          <p:nvPr/>
        </p:nvSpPr>
        <p:spPr>
          <a:xfrm>
            <a:off x="10582122" y="6097256"/>
            <a:ext cx="1130489" cy="307777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64B77C-27D0-40AA-AD89-6A3B8914B445}"/>
              </a:ext>
            </a:extLst>
          </p:cNvPr>
          <p:cNvSpPr txBox="1"/>
          <p:nvPr/>
        </p:nvSpPr>
        <p:spPr>
          <a:xfrm>
            <a:off x="7574241" y="105871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F909C-3212-46B6-BD00-AD341B7AAB9E}"/>
              </a:ext>
            </a:extLst>
          </p:cNvPr>
          <p:cNvSpPr txBox="1"/>
          <p:nvPr/>
        </p:nvSpPr>
        <p:spPr>
          <a:xfrm>
            <a:off x="7574241" y="65629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B27D1D-9A4D-4AB4-9D4F-2D83B09068FF}"/>
              </a:ext>
            </a:extLst>
          </p:cNvPr>
          <p:cNvSpPr txBox="1"/>
          <p:nvPr/>
        </p:nvSpPr>
        <p:spPr>
          <a:xfrm>
            <a:off x="8903718" y="1467158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2510A-7338-43C7-AC23-5FEAB1F03D3B}"/>
              </a:ext>
            </a:extLst>
          </p:cNvPr>
          <p:cNvSpPr txBox="1"/>
          <p:nvPr/>
        </p:nvSpPr>
        <p:spPr>
          <a:xfrm>
            <a:off x="8366896" y="2468981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3311043" y="2709695"/>
            <a:ext cx="549519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r"/>
            <a:r>
              <a:rPr lang="en-US" altLang="ko-KR" sz="6600" dirty="0">
                <a:solidFill>
                  <a:srgbClr val="FF6565"/>
                </a:solidFill>
                <a:effectLst/>
              </a:rPr>
              <a:t>Section Break</a:t>
            </a:r>
            <a:endParaRPr lang="ko-KR" altLang="en-US" sz="6600" dirty="0">
              <a:solidFill>
                <a:srgbClr val="FF6565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3311043" y="3817691"/>
            <a:ext cx="54951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ctr"/>
            <a:r>
              <a:rPr lang="en-US" altLang="ko-KR" sz="2400" dirty="0">
                <a:solidFill>
                  <a:srgbClr val="FF6565"/>
                </a:solidFill>
                <a:effectLst/>
                <a:latin typeface="+mn-lt"/>
              </a:rPr>
              <a:t>Insert the Sub Title of Your Presentation</a:t>
            </a:r>
            <a:endParaRPr lang="ko-KR" altLang="en-US" sz="2400" dirty="0">
              <a:solidFill>
                <a:srgbClr val="FF6565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740A0AB-EB6B-43A5-A522-795216BC9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579770"/>
              </p:ext>
            </p:extLst>
          </p:nvPr>
        </p:nvGraphicFramePr>
        <p:xfrm>
          <a:off x="1759142" y="1827806"/>
          <a:ext cx="4659197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6C4478E-86B4-454C-AE10-DA5C51E6A44B}"/>
              </a:ext>
            </a:extLst>
          </p:cNvPr>
          <p:cNvSpPr txBox="1"/>
          <p:nvPr/>
        </p:nvSpPr>
        <p:spPr>
          <a:xfrm>
            <a:off x="5521150" y="1967847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758537-88E4-44E7-802F-2D97CE741BF2}"/>
              </a:ext>
            </a:extLst>
          </p:cNvPr>
          <p:cNvSpPr txBox="1"/>
          <p:nvPr/>
        </p:nvSpPr>
        <p:spPr>
          <a:xfrm>
            <a:off x="4772006" y="2358825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9E86CD-C3C2-4AD6-938A-3C95E4D37366}"/>
              </a:ext>
            </a:extLst>
          </p:cNvPr>
          <p:cNvSpPr/>
          <p:nvPr/>
        </p:nvSpPr>
        <p:spPr>
          <a:xfrm>
            <a:off x="662748" y="1550808"/>
            <a:ext cx="44084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826CE2-D2EB-4067-98BE-9FD5DD052CD6}"/>
              </a:ext>
            </a:extLst>
          </p:cNvPr>
          <p:cNvSpPr txBox="1"/>
          <p:nvPr/>
        </p:nvSpPr>
        <p:spPr>
          <a:xfrm>
            <a:off x="4332599" y="2749803"/>
            <a:ext cx="65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BF3CA-1772-4FAF-A6C1-82DA8F7B5206}"/>
              </a:ext>
            </a:extLst>
          </p:cNvPr>
          <p:cNvSpPr txBox="1"/>
          <p:nvPr/>
        </p:nvSpPr>
        <p:spPr>
          <a:xfrm>
            <a:off x="776176" y="1998625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856BA0-5EA0-495E-9279-78B689B0DEF4}"/>
              </a:ext>
            </a:extLst>
          </p:cNvPr>
          <p:cNvSpPr txBox="1"/>
          <p:nvPr/>
        </p:nvSpPr>
        <p:spPr>
          <a:xfrm>
            <a:off x="776177" y="2389603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B0A4CD-0A6E-46C8-8078-23C24DA48BDF}"/>
              </a:ext>
            </a:extLst>
          </p:cNvPr>
          <p:cNvSpPr txBox="1"/>
          <p:nvPr/>
        </p:nvSpPr>
        <p:spPr>
          <a:xfrm>
            <a:off x="776176" y="2780581"/>
            <a:ext cx="102624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2" name="Chart 7">
            <a:extLst>
              <a:ext uri="{FF2B5EF4-FFF2-40B4-BE49-F238E27FC236}">
                <a16:creationId xmlns:a16="http://schemas.microsoft.com/office/drawing/2014/main" id="{186F5AAB-CEC2-4A8F-AC9C-C0D6DDFD8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9005824"/>
              </p:ext>
            </p:extLst>
          </p:nvPr>
        </p:nvGraphicFramePr>
        <p:xfrm>
          <a:off x="1044483" y="4034270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7">
            <a:extLst>
              <a:ext uri="{FF2B5EF4-FFF2-40B4-BE49-F238E27FC236}">
                <a16:creationId xmlns:a16="http://schemas.microsoft.com/office/drawing/2014/main" id="{2C4C76F4-8B91-414B-BC47-3C1C21459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4644288"/>
              </p:ext>
            </p:extLst>
          </p:nvPr>
        </p:nvGraphicFramePr>
        <p:xfrm>
          <a:off x="2905242" y="402409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7">
            <a:extLst>
              <a:ext uri="{FF2B5EF4-FFF2-40B4-BE49-F238E27FC236}">
                <a16:creationId xmlns:a16="http://schemas.microsoft.com/office/drawing/2014/main" id="{4ADFABD8-1143-4360-AB28-D9E891F768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550259"/>
              </p:ext>
            </p:extLst>
          </p:nvPr>
        </p:nvGraphicFramePr>
        <p:xfrm>
          <a:off x="4766001" y="401374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2A8A6C7-2849-4344-8240-7846B7C0D1CA}"/>
              </a:ext>
            </a:extLst>
          </p:cNvPr>
          <p:cNvSpPr txBox="1"/>
          <p:nvPr/>
        </p:nvSpPr>
        <p:spPr>
          <a:xfrm>
            <a:off x="3077614" y="52515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D201CC-134A-4AD2-A58B-3828B0A0947A}"/>
              </a:ext>
            </a:extLst>
          </p:cNvPr>
          <p:cNvSpPr txBox="1"/>
          <p:nvPr/>
        </p:nvSpPr>
        <p:spPr>
          <a:xfrm>
            <a:off x="1241576" y="5251545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1A86D6-EDA3-42D3-AEC9-C6881497ABE9}"/>
              </a:ext>
            </a:extLst>
          </p:cNvPr>
          <p:cNvSpPr txBox="1"/>
          <p:nvPr/>
        </p:nvSpPr>
        <p:spPr>
          <a:xfrm>
            <a:off x="4913652" y="525154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947FE8-9D5E-40B5-A263-B6519E44B243}"/>
              </a:ext>
            </a:extLst>
          </p:cNvPr>
          <p:cNvSpPr txBox="1"/>
          <p:nvPr/>
        </p:nvSpPr>
        <p:spPr>
          <a:xfrm>
            <a:off x="895340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90EFB8-6EE6-431F-853D-99FEF7E0FCFE}"/>
              </a:ext>
            </a:extLst>
          </p:cNvPr>
          <p:cNvSpPr txBox="1"/>
          <p:nvPr/>
        </p:nvSpPr>
        <p:spPr>
          <a:xfrm>
            <a:off x="2746642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3D5912-F1A5-4776-8BFE-3FAEB81E1A43}"/>
              </a:ext>
            </a:extLst>
          </p:cNvPr>
          <p:cNvSpPr txBox="1"/>
          <p:nvPr/>
        </p:nvSpPr>
        <p:spPr>
          <a:xfrm>
            <a:off x="4597943" y="3557799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ardrop 6">
            <a:extLst>
              <a:ext uri="{FF2B5EF4-FFF2-40B4-BE49-F238E27FC236}">
                <a16:creationId xmlns:a16="http://schemas.microsoft.com/office/drawing/2014/main" id="{1AE62415-D537-4D47-92D7-745733A0D188}"/>
              </a:ext>
            </a:extLst>
          </p:cNvPr>
          <p:cNvSpPr/>
          <p:nvPr/>
        </p:nvSpPr>
        <p:spPr>
          <a:xfrm rot="8100000">
            <a:off x="5207906" y="4377161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4B1D729-213F-490A-ABB3-B063AB6BC85A}"/>
              </a:ext>
            </a:extLst>
          </p:cNvPr>
          <p:cNvGrpSpPr/>
          <p:nvPr/>
        </p:nvGrpSpPr>
        <p:grpSpPr>
          <a:xfrm>
            <a:off x="895340" y="5731491"/>
            <a:ext cx="1737360" cy="715025"/>
            <a:chOff x="4473971" y="3861048"/>
            <a:chExt cx="1399112" cy="71502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2278C6-563E-4917-B0AA-AA0B06CB14F1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D018A74-60AD-4F1B-8C31-5C3957D94262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F8B6BE-5DB4-44C1-A607-4518FC5F05F6}"/>
              </a:ext>
            </a:extLst>
          </p:cNvPr>
          <p:cNvGrpSpPr/>
          <p:nvPr/>
        </p:nvGrpSpPr>
        <p:grpSpPr>
          <a:xfrm>
            <a:off x="2746054" y="5731491"/>
            <a:ext cx="1737360" cy="715025"/>
            <a:chOff x="5786611" y="3871669"/>
            <a:chExt cx="1399112" cy="71502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33ABB3-DBF1-4244-B555-A800C95194D9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928DF9-EC01-4EF2-B031-EB4D2E274200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75AF28-ED2F-4BE0-9ADC-35BD74D4F931}"/>
              </a:ext>
            </a:extLst>
          </p:cNvPr>
          <p:cNvGrpSpPr/>
          <p:nvPr/>
        </p:nvGrpSpPr>
        <p:grpSpPr>
          <a:xfrm>
            <a:off x="4596769" y="5731491"/>
            <a:ext cx="1737360" cy="715025"/>
            <a:chOff x="7190264" y="3882290"/>
            <a:chExt cx="1399112" cy="71502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9BF98F-3F68-4C46-B874-B21D22893E0F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2891E98-51A8-4F93-8A1D-C6A0F4AE0EE9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ardrop 6">
            <a:extLst>
              <a:ext uri="{FF2B5EF4-FFF2-40B4-BE49-F238E27FC236}">
                <a16:creationId xmlns:a16="http://schemas.microsoft.com/office/drawing/2014/main" id="{1AE62415-D537-4D47-92D7-745733A0D188}"/>
              </a:ext>
            </a:extLst>
          </p:cNvPr>
          <p:cNvSpPr/>
          <p:nvPr/>
        </p:nvSpPr>
        <p:spPr>
          <a:xfrm rot="8100000">
            <a:off x="3334495" y="4412883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1AE62415-D537-4D47-92D7-745733A0D188}"/>
              </a:ext>
            </a:extLst>
          </p:cNvPr>
          <p:cNvSpPr/>
          <p:nvPr/>
        </p:nvSpPr>
        <p:spPr>
          <a:xfrm rot="8100000">
            <a:off x="1461086" y="4406472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5400" y="3230974"/>
            <a:ext cx="4083750" cy="2925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334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6565"/>
                </a:solidFill>
              </a:rPr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D0F97EE-D060-4543-8F05-CE30B56B2DEA}"/>
              </a:ext>
            </a:extLst>
          </p:cNvPr>
          <p:cNvGrpSpPr/>
          <p:nvPr/>
        </p:nvGrpSpPr>
        <p:grpSpPr>
          <a:xfrm>
            <a:off x="2035746" y="2053285"/>
            <a:ext cx="2833242" cy="1294245"/>
            <a:chOff x="803640" y="3362835"/>
            <a:chExt cx="2059657" cy="129424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01C1760-D45C-479D-8FDF-207B264E6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FF6565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081771-3BBC-4761-948F-253E3A89C5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rgbClr val="FF6565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035786" y="4427663"/>
            <a:ext cx="2833242" cy="1294245"/>
            <a:chOff x="803640" y="3362835"/>
            <a:chExt cx="2059657" cy="12942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rgbClr val="FF6565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rgbClr val="FF6565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7363569" y="2091483"/>
            <a:ext cx="2816974" cy="1294245"/>
            <a:chOff x="803640" y="3362835"/>
            <a:chExt cx="2059657" cy="129424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FF6565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FF6565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21363AA-473B-454A-8B2A-879301CC0A20}"/>
              </a:ext>
            </a:extLst>
          </p:cNvPr>
          <p:cNvGrpSpPr/>
          <p:nvPr/>
        </p:nvGrpSpPr>
        <p:grpSpPr>
          <a:xfrm>
            <a:off x="7543432" y="4416607"/>
            <a:ext cx="2816974" cy="1294245"/>
            <a:chOff x="803640" y="3362835"/>
            <a:chExt cx="2059657" cy="129424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46CF30D-882D-4CC4-854D-3578230490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rgbClr val="FF6565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6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047B484-D330-4225-A329-B247D13F6B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FF6565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48" y="1373188"/>
            <a:ext cx="1723260" cy="462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402964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54AA09A-1600-4612-B45B-895CB64EF7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54158"/>
              </p:ext>
            </p:extLst>
          </p:nvPr>
        </p:nvGraphicFramePr>
        <p:xfrm>
          <a:off x="9631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81C987D-DF7B-4D96-AEDA-A53C9DB479B6}"/>
              </a:ext>
            </a:extLst>
          </p:cNvPr>
          <p:cNvGrpSpPr/>
          <p:nvPr/>
        </p:nvGrpSpPr>
        <p:grpSpPr>
          <a:xfrm flipH="1">
            <a:off x="842807" y="1784948"/>
            <a:ext cx="2448272" cy="475860"/>
            <a:chOff x="1991588" y="2017033"/>
            <a:chExt cx="2448272" cy="376914"/>
          </a:xfrm>
          <a:solidFill>
            <a:srgbClr val="595757"/>
          </a:solidFill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C2A8C73-F1DF-4E37-AB86-BD695D6798B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DEA86940-0BE0-4EAA-A461-ECA31C94272E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62AECEB-39ED-4D4B-9CC5-2B211092CEFB}"/>
              </a:ext>
            </a:extLst>
          </p:cNvPr>
          <p:cNvSpPr txBox="1"/>
          <p:nvPr/>
        </p:nvSpPr>
        <p:spPr>
          <a:xfrm>
            <a:off x="9918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27F68A-AE2F-4422-9FDF-28DEA91045FA}"/>
              </a:ext>
            </a:extLst>
          </p:cNvPr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FB055C-76C1-441F-88CC-37DE225ABB8A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D07326E-D6CF-43F6-8484-C41A7BF5EC00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15E1F5-A9C2-42F7-8A13-41FB4DD2566A}"/>
              </a:ext>
            </a:extLst>
          </p:cNvPr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D0C004-7B93-4D2F-9756-BD2251007FC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5B4011-A9C6-44B2-87D4-540E42BCDE3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EB62D7-770C-458F-A369-DDC338A00A00}"/>
              </a:ext>
            </a:extLst>
          </p:cNvPr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4C47D7-6C0A-4E9E-BF63-5352D0592A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0B13AD-9824-4076-A748-7E7101531041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D0440E-1377-463F-BBCF-FA0827785793}"/>
              </a:ext>
            </a:extLst>
          </p:cNvPr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D22A04-9FE1-4C53-ADD2-E912485DF85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9575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8158DE-B070-44E8-8B25-3659C9C7E2C5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95757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FBBFC1-6282-4F44-91FD-A3056FFF0BDE}"/>
              </a:ext>
            </a:extLst>
          </p:cNvPr>
          <p:cNvSpPr txBox="1"/>
          <p:nvPr/>
        </p:nvSpPr>
        <p:spPr>
          <a:xfrm>
            <a:off x="2008434" y="457158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595757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rgbClr val="595757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rgbClr val="595757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85391-F95E-454F-9D02-E88AD60057DE}"/>
              </a:ext>
            </a:extLst>
          </p:cNvPr>
          <p:cNvSpPr txBox="1"/>
          <p:nvPr/>
        </p:nvSpPr>
        <p:spPr>
          <a:xfrm>
            <a:off x="2008434" y="1182493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C1FA85-A159-4BE3-A296-491F64209B4A}"/>
              </a:ext>
            </a:extLst>
          </p:cNvPr>
          <p:cNvSpPr txBox="1"/>
          <p:nvPr/>
        </p:nvSpPr>
        <p:spPr>
          <a:xfrm>
            <a:off x="2008434" y="1650821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/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08E8C7-28F4-4A2B-91B6-A4940A63426D}"/>
              </a:ext>
            </a:extLst>
          </p:cNvPr>
          <p:cNvSpPr/>
          <p:nvPr/>
        </p:nvSpPr>
        <p:spPr>
          <a:xfrm>
            <a:off x="9175190" y="4401796"/>
            <a:ext cx="3016810" cy="464234"/>
          </a:xfrm>
          <a:custGeom>
            <a:avLst/>
            <a:gdLst>
              <a:gd name="connsiteX0" fmla="*/ 538089 w 3016810"/>
              <a:gd name="connsiteY0" fmla="*/ 0 h 464234"/>
              <a:gd name="connsiteX1" fmla="*/ 3016810 w 3016810"/>
              <a:gd name="connsiteY1" fmla="*/ 0 h 464234"/>
              <a:gd name="connsiteX2" fmla="*/ 3016810 w 3016810"/>
              <a:gd name="connsiteY2" fmla="*/ 464234 h 464234"/>
              <a:gd name="connsiteX3" fmla="*/ 0 w 3016810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6810" h="464234">
                <a:moveTo>
                  <a:pt x="538089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BEFA5F7-1CBA-441D-AD70-6DCA0E0AFC62}"/>
              </a:ext>
            </a:extLst>
          </p:cNvPr>
          <p:cNvSpPr/>
          <p:nvPr/>
        </p:nvSpPr>
        <p:spPr>
          <a:xfrm>
            <a:off x="10020126" y="3267570"/>
            <a:ext cx="2413246" cy="464234"/>
          </a:xfrm>
          <a:custGeom>
            <a:avLst/>
            <a:gdLst>
              <a:gd name="connsiteX0" fmla="*/ 538089 w 2413246"/>
              <a:gd name="connsiteY0" fmla="*/ 0 h 464234"/>
              <a:gd name="connsiteX1" fmla="*/ 2413246 w 2413246"/>
              <a:gd name="connsiteY1" fmla="*/ 0 h 464234"/>
              <a:gd name="connsiteX2" fmla="*/ 2413246 w 2413246"/>
              <a:gd name="connsiteY2" fmla="*/ 464234 h 464234"/>
              <a:gd name="connsiteX3" fmla="*/ 0 w 2413246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246" h="464234">
                <a:moveTo>
                  <a:pt x="538089" y="0"/>
                </a:moveTo>
                <a:lnTo>
                  <a:pt x="2413246" y="0"/>
                </a:lnTo>
                <a:lnTo>
                  <a:pt x="2413246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45A4F55-D3B0-4905-AD90-B2DDA84797A9}"/>
              </a:ext>
            </a:extLst>
          </p:cNvPr>
          <p:cNvSpPr/>
          <p:nvPr/>
        </p:nvSpPr>
        <p:spPr>
          <a:xfrm>
            <a:off x="-117546" y="3822115"/>
            <a:ext cx="3156441" cy="464234"/>
          </a:xfrm>
          <a:custGeom>
            <a:avLst/>
            <a:gdLst>
              <a:gd name="connsiteX0" fmla="*/ 0 w 3156441"/>
              <a:gd name="connsiteY0" fmla="*/ 0 h 464234"/>
              <a:gd name="connsiteX1" fmla="*/ 3156441 w 3156441"/>
              <a:gd name="connsiteY1" fmla="*/ 0 h 464234"/>
              <a:gd name="connsiteX2" fmla="*/ 2618352 w 3156441"/>
              <a:gd name="connsiteY2" fmla="*/ 464234 h 464234"/>
              <a:gd name="connsiteX3" fmla="*/ 0 w 315644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6441" h="464234">
                <a:moveTo>
                  <a:pt x="0" y="0"/>
                </a:moveTo>
                <a:lnTo>
                  <a:pt x="3156441" y="0"/>
                </a:lnTo>
                <a:lnTo>
                  <a:pt x="261835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25AE2EB-2487-4A95-B4D8-56477979EB1A}"/>
              </a:ext>
            </a:extLst>
          </p:cNvPr>
          <p:cNvSpPr/>
          <p:nvPr/>
        </p:nvSpPr>
        <p:spPr>
          <a:xfrm>
            <a:off x="-108021" y="5517285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BF212EB-249D-4DDF-AEDE-CB5AEDAB4EE3}"/>
              </a:ext>
            </a:extLst>
          </p:cNvPr>
          <p:cNvSpPr/>
          <p:nvPr/>
        </p:nvSpPr>
        <p:spPr>
          <a:xfrm flipH="1" flipV="1">
            <a:off x="9770853" y="6088966"/>
            <a:ext cx="2534561" cy="464234"/>
          </a:xfrm>
          <a:custGeom>
            <a:avLst/>
            <a:gdLst>
              <a:gd name="connsiteX0" fmla="*/ 0 w 2534561"/>
              <a:gd name="connsiteY0" fmla="*/ 0 h 464234"/>
              <a:gd name="connsiteX1" fmla="*/ 2534561 w 2534561"/>
              <a:gd name="connsiteY1" fmla="*/ 0 h 464234"/>
              <a:gd name="connsiteX2" fmla="*/ 1996472 w 2534561"/>
              <a:gd name="connsiteY2" fmla="*/ 464234 h 464234"/>
              <a:gd name="connsiteX3" fmla="*/ 0 w 2534561"/>
              <a:gd name="connsiteY3" fmla="*/ 464234 h 464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4561" h="464234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23578C-E22E-43CD-85CE-897EDC6FDC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7" name="Trapecio 4"/>
          <p:cNvSpPr/>
          <p:nvPr/>
        </p:nvSpPr>
        <p:spPr>
          <a:xfrm rot="16200000">
            <a:off x="1163924" y="-1175043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8" name="Trapecio 4"/>
          <p:cNvSpPr/>
          <p:nvPr/>
        </p:nvSpPr>
        <p:spPr>
          <a:xfrm rot="16200000" flipV="1">
            <a:off x="10291635" y="-1407497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9" name="Grupo 48"/>
          <p:cNvGrpSpPr/>
          <p:nvPr/>
        </p:nvGrpSpPr>
        <p:grpSpPr>
          <a:xfrm>
            <a:off x="4278630" y="5847915"/>
            <a:ext cx="3581400" cy="946336"/>
            <a:chOff x="1022350" y="4208463"/>
            <a:chExt cx="10147300" cy="2681287"/>
          </a:xfrm>
          <a:solidFill>
            <a:srgbClr val="FF6565"/>
          </a:solidFill>
        </p:grpSpPr>
        <p:sp>
          <p:nvSpPr>
            <p:cNvPr id="50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66C6570-BF3A-4A26-B827-EE79262D9425}"/>
              </a:ext>
            </a:extLst>
          </p:cNvPr>
          <p:cNvGrpSpPr/>
          <p:nvPr/>
        </p:nvGrpSpPr>
        <p:grpSpPr>
          <a:xfrm>
            <a:off x="7047803" y="5486300"/>
            <a:ext cx="1873519" cy="1107996"/>
            <a:chOff x="668191" y="4889034"/>
            <a:chExt cx="1873519" cy="1107996"/>
          </a:xfrm>
          <a:solidFill>
            <a:schemeClr val="bg1"/>
          </a:solidFill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ADCC7C7-737C-4137-8365-8BC861A00BB6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656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CD5ED0-CF4D-47E2-87C7-550D717CEF0A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5BD052-A41E-4659-BDA4-C1ABA9D935AC}"/>
              </a:ext>
            </a:extLst>
          </p:cNvPr>
          <p:cNvGrpSpPr/>
          <p:nvPr/>
        </p:nvGrpSpPr>
        <p:grpSpPr>
          <a:xfrm>
            <a:off x="9895776" y="5486300"/>
            <a:ext cx="1873519" cy="1107996"/>
            <a:chOff x="2860414" y="4889034"/>
            <a:chExt cx="1873519" cy="1107996"/>
          </a:xfrm>
          <a:solidFill>
            <a:schemeClr val="bg1"/>
          </a:solidFill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6E4721A-0F73-4658-9647-AA86F414A628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656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8045D4-49FF-4EFE-8E7E-FE6CA483900C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6565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CF8989-6FFC-4EE1-BD57-6FAB0ABDFCF0}"/>
              </a:ext>
            </a:extLst>
          </p:cNvPr>
          <p:cNvSpPr txBox="1"/>
          <p:nvPr/>
        </p:nvSpPr>
        <p:spPr>
          <a:xfrm>
            <a:off x="6554783" y="3666429"/>
            <a:ext cx="5214511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FF6565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6A8CC9-FF04-4AFC-980B-484193265357}"/>
              </a:ext>
            </a:extLst>
          </p:cNvPr>
          <p:cNvSpPr txBox="1"/>
          <p:nvPr/>
        </p:nvSpPr>
        <p:spPr>
          <a:xfrm>
            <a:off x="6554782" y="2706376"/>
            <a:ext cx="5214511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rgbClr val="FF6565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rgbClr val="FF6565"/>
                </a:solidFill>
              </a:rPr>
              <a:t>Professional PPT Presentation</a:t>
            </a:r>
            <a:endParaRPr lang="ko-KR" altLang="en-US" sz="2800" dirty="0">
              <a:solidFill>
                <a:srgbClr val="FF6565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B338F1-F1AE-4E5E-A167-7DAE25381E0A}"/>
              </a:ext>
            </a:extLst>
          </p:cNvPr>
          <p:cNvGrpSpPr/>
          <p:nvPr/>
        </p:nvGrpSpPr>
        <p:grpSpPr>
          <a:xfrm>
            <a:off x="6977486" y="844328"/>
            <a:ext cx="4791807" cy="1862048"/>
            <a:chOff x="4651035" y="1734907"/>
            <a:chExt cx="4791807" cy="1862048"/>
          </a:xfrm>
          <a:solidFill>
            <a:schemeClr val="bg1"/>
          </a:solidFill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BB04BB-202D-40ED-B8F1-59AFB43A77D1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b="1" dirty="0">
                  <a:solidFill>
                    <a:srgbClr val="FF6565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rgbClr val="FF6565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2A2D9A-00E6-40B6-B7DD-A4C4FC867B16}"/>
                </a:ext>
              </a:extLst>
            </p:cNvPr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4800" dirty="0">
                  <a:solidFill>
                    <a:srgbClr val="FF6565"/>
                  </a:solidFill>
                  <a:cs typeface="Arial" pitchFamily="34" charset="0"/>
                </a:rPr>
                <a:t>Presentation</a:t>
              </a:r>
              <a:endParaRPr lang="ko-KR" altLang="en-US" sz="4800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E32211-235D-4562-B15E-5E1B1F301B4D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1500" b="1" dirty="0">
                  <a:solidFill>
                    <a:srgbClr val="FF6565"/>
                  </a:solidFill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0" y="5447641"/>
            <a:ext cx="5337110" cy="1410259"/>
            <a:chOff x="1022350" y="4208463"/>
            <a:chExt cx="10147300" cy="2681287"/>
          </a:xfrm>
          <a:solidFill>
            <a:schemeClr val="bg1"/>
          </a:solidFill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43005" y="659606"/>
            <a:ext cx="11572875" cy="8397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595757"/>
                </a:solidFill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4067067" y="3111694"/>
            <a:ext cx="7748813" cy="2856736"/>
            <a:chOff x="2758233" y="2195314"/>
            <a:chExt cx="8527991" cy="314399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973C7C5-B3DB-4A21-A820-7ADB398FCD5C}"/>
                </a:ext>
              </a:extLst>
            </p:cNvPr>
            <p:cNvSpPr/>
            <p:nvPr/>
          </p:nvSpPr>
          <p:spPr>
            <a:xfrm>
              <a:off x="2758233" y="2195314"/>
              <a:ext cx="8527991" cy="9837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3C5CBE-A699-4A4E-967A-72D11504D3D6}"/>
                </a:ext>
              </a:extLst>
            </p:cNvPr>
            <p:cNvSpPr/>
            <p:nvPr/>
          </p:nvSpPr>
          <p:spPr>
            <a:xfrm>
              <a:off x="3294270" y="3275434"/>
              <a:ext cx="7991954" cy="983754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A45EB3-2D74-4ABE-A32D-3DBB3C3D0BF9}"/>
                </a:ext>
              </a:extLst>
            </p:cNvPr>
            <p:cNvSpPr/>
            <p:nvPr/>
          </p:nvSpPr>
          <p:spPr>
            <a:xfrm>
              <a:off x="3663426" y="4355554"/>
              <a:ext cx="7622798" cy="983754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9B6C751-F668-43C8-9987-8F3C01A43B3E}"/>
                </a:ext>
              </a:extLst>
            </p:cNvPr>
            <p:cNvGrpSpPr/>
            <p:nvPr/>
          </p:nvGrpSpPr>
          <p:grpSpPr>
            <a:xfrm>
              <a:off x="4770102" y="2248878"/>
              <a:ext cx="5781459" cy="862544"/>
              <a:chOff x="4139952" y="2279699"/>
              <a:chExt cx="4032448" cy="862544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5F43C6-8E35-4045-A55D-B275CDDBD465}"/>
                  </a:ext>
                </a:extLst>
              </p:cNvPr>
              <p:cNvSpPr txBox="1"/>
              <p:nvPr/>
            </p:nvSpPr>
            <p:spPr>
              <a:xfrm>
                <a:off x="4145035" y="2495912"/>
                <a:ext cx="40273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29C927E-5201-43EA-93CB-DB7827AE7C97}"/>
                  </a:ext>
                </a:extLst>
              </p:cNvPr>
              <p:cNvSpPr txBox="1"/>
              <p:nvPr/>
            </p:nvSpPr>
            <p:spPr>
              <a:xfrm>
                <a:off x="4139952" y="2279699"/>
                <a:ext cx="1714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0571749-B3A0-4672-BF54-7FD1C73DCAE5}"/>
                </a:ext>
              </a:extLst>
            </p:cNvPr>
            <p:cNvGrpSpPr/>
            <p:nvPr/>
          </p:nvGrpSpPr>
          <p:grpSpPr>
            <a:xfrm>
              <a:off x="4770102" y="3334948"/>
              <a:ext cx="5781459" cy="862544"/>
              <a:chOff x="4145035" y="3376042"/>
              <a:chExt cx="4032448" cy="86254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0BC805-84B3-462E-860C-949464B13C26}"/>
                  </a:ext>
                </a:extLst>
              </p:cNvPr>
              <p:cNvSpPr txBox="1"/>
              <p:nvPr/>
            </p:nvSpPr>
            <p:spPr>
              <a:xfrm>
                <a:off x="4150118" y="3592255"/>
                <a:ext cx="40273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FDA5EA-62C9-43E6-A863-60D78B311E9D}"/>
                  </a:ext>
                </a:extLst>
              </p:cNvPr>
              <p:cNvSpPr txBox="1"/>
              <p:nvPr/>
            </p:nvSpPr>
            <p:spPr>
              <a:xfrm>
                <a:off x="4145035" y="3376042"/>
                <a:ext cx="1714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79C9267-31F6-435B-981C-0B59679E52E6}"/>
                </a:ext>
              </a:extLst>
            </p:cNvPr>
            <p:cNvGrpSpPr/>
            <p:nvPr/>
          </p:nvGrpSpPr>
          <p:grpSpPr>
            <a:xfrm>
              <a:off x="4770102" y="4421016"/>
              <a:ext cx="5781459" cy="862544"/>
              <a:chOff x="4150118" y="4472385"/>
              <a:chExt cx="4032448" cy="862544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0982FAE-708E-48FA-87EE-FF5D659C6EBC}"/>
                  </a:ext>
                </a:extLst>
              </p:cNvPr>
              <p:cNvSpPr txBox="1"/>
              <p:nvPr/>
            </p:nvSpPr>
            <p:spPr>
              <a:xfrm>
                <a:off x="4155201" y="4688598"/>
                <a:ext cx="40273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6D2559-6565-4A03-866B-6A276F126644}"/>
                  </a:ext>
                </a:extLst>
              </p:cNvPr>
              <p:cNvSpPr txBox="1"/>
              <p:nvPr/>
            </p:nvSpPr>
            <p:spPr>
              <a:xfrm>
                <a:off x="4150118" y="4472385"/>
                <a:ext cx="17145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Contents_Here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1" name="Lágrima 30"/>
          <p:cNvSpPr/>
          <p:nvPr/>
        </p:nvSpPr>
        <p:spPr>
          <a:xfrm rot="10800000">
            <a:off x="388101" y="2875265"/>
            <a:ext cx="3678966" cy="3678966"/>
          </a:xfrm>
          <a:prstGeom prst="teardrop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7973C7C5-B3DB-4A21-A820-7ADB398FCD5C}"/>
              </a:ext>
            </a:extLst>
          </p:cNvPr>
          <p:cNvSpPr/>
          <p:nvPr/>
        </p:nvSpPr>
        <p:spPr>
          <a:xfrm>
            <a:off x="3467101" y="2119999"/>
            <a:ext cx="8348780" cy="893871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C85F43C6-8E35-4045-A55D-B275CDDBD465}"/>
              </a:ext>
            </a:extLst>
          </p:cNvPr>
          <p:cNvSpPr txBox="1"/>
          <p:nvPr/>
        </p:nvSpPr>
        <p:spPr>
          <a:xfrm>
            <a:off x="5901739" y="2365127"/>
            <a:ext cx="5246602" cy="58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photos..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429C927E-5201-43EA-93CB-DB7827AE7C97}"/>
              </a:ext>
            </a:extLst>
          </p:cNvPr>
          <p:cNvSpPr txBox="1"/>
          <p:nvPr/>
        </p:nvSpPr>
        <p:spPr>
          <a:xfrm>
            <a:off x="5895117" y="2168669"/>
            <a:ext cx="2233610" cy="25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Contents_Here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56" y="4323876"/>
            <a:ext cx="2299565" cy="121412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595757"/>
                </a:solidFill>
              </a:rPr>
              <a:t>Infographic Style</a:t>
            </a:r>
          </a:p>
        </p:txBody>
      </p:sp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23E989-E41D-407A-AAFE-81B6149829EA}"/>
              </a:ext>
            </a:extLst>
          </p:cNvPr>
          <p:cNvGrpSpPr/>
          <p:nvPr/>
        </p:nvGrpSpPr>
        <p:grpSpPr>
          <a:xfrm>
            <a:off x="8305461" y="1753064"/>
            <a:ext cx="2934851" cy="1096064"/>
            <a:chOff x="994277" y="3861048"/>
            <a:chExt cx="2050360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0F921-1147-4611-B294-306630A4D66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6565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rgbClr val="FF6565"/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62D6D6-A6FF-4F77-8375-50838931D537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rgbClr val="FF6565"/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rgbClr val="FF6565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AE3A1-A201-4BEB-B993-6E0295F688F7}"/>
              </a:ext>
            </a:extLst>
          </p:cNvPr>
          <p:cNvGrpSpPr/>
          <p:nvPr/>
        </p:nvGrpSpPr>
        <p:grpSpPr>
          <a:xfrm>
            <a:off x="8305461" y="4947831"/>
            <a:ext cx="2934851" cy="1096064"/>
            <a:chOff x="994277" y="3861048"/>
            <a:chExt cx="2050360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77766A-8F85-4B37-8E4F-C58F2B4F7C5E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rgbClr val="FF6565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rgbClr val="FF6565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4CAEB3-13F2-44E1-8730-831E08709E30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rgbClr val="FF6565"/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rgbClr val="FF6565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82E50C-58E1-4F95-A0C0-49B38CE20A8D}"/>
              </a:ext>
            </a:extLst>
          </p:cNvPr>
          <p:cNvGrpSpPr/>
          <p:nvPr/>
        </p:nvGrpSpPr>
        <p:grpSpPr>
          <a:xfrm>
            <a:off x="963038" y="1753064"/>
            <a:ext cx="2934850" cy="1096064"/>
            <a:chOff x="994277" y="3861048"/>
            <a:chExt cx="2050360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029EF8-C8DC-4A0D-B2A3-5AF52449095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6565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rgbClr val="FF6565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80DC24-9E80-48AF-B935-C724117D39AD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6565"/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rgbClr val="FF6565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E26953-5601-4FF8-9B5C-A8F8D5A79A53}"/>
              </a:ext>
            </a:extLst>
          </p:cNvPr>
          <p:cNvGrpSpPr/>
          <p:nvPr/>
        </p:nvGrpSpPr>
        <p:grpSpPr>
          <a:xfrm>
            <a:off x="963038" y="4947831"/>
            <a:ext cx="2934850" cy="1096064"/>
            <a:chOff x="994277" y="3861048"/>
            <a:chExt cx="2050360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40B380-EBC3-49D9-A4EE-56F1F66D8DA8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FF6565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rgbClr val="FF6565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BD62C7-31F3-4844-BFF0-57AF24275413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FF6565"/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rgbClr val="FF6565"/>
                </a:solidFill>
              </a:endParaRPr>
            </a:p>
          </p:txBody>
        </p:sp>
      </p:grp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080626" y="2600828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480268" y="5123066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169624" y="3491560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6565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2400" b="1" dirty="0">
                <a:solidFill>
                  <a:srgbClr val="FF6565"/>
                </a:solidFill>
                <a:cs typeface="Calibri" pitchFamily="34" charset="0"/>
              </a:rPr>
              <a:t>TITLE</a:t>
            </a:r>
            <a:endParaRPr lang="ko-KR" altLang="en-US" sz="2400" b="1" dirty="0">
              <a:solidFill>
                <a:srgbClr val="FF6565"/>
              </a:solidFill>
              <a:cs typeface="Calibri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263650"/>
            <a:ext cx="6245225" cy="23256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7200" dirty="0">
                <a:solidFill>
                  <a:srgbClr val="FF6565"/>
                </a:solidFill>
              </a:rPr>
              <a:t>Infographic </a:t>
            </a:r>
            <a:endParaRPr lang="en-US" sz="7200" dirty="0" smtClean="0">
              <a:solidFill>
                <a:srgbClr val="FF6565"/>
              </a:solidFill>
            </a:endParaRPr>
          </a:p>
          <a:p>
            <a:pPr marL="0" indent="0">
              <a:buNone/>
            </a:pPr>
            <a:r>
              <a:rPr lang="en-US" sz="7200" dirty="0" smtClean="0">
                <a:solidFill>
                  <a:srgbClr val="FF6565"/>
                </a:solidFill>
              </a:rPr>
              <a:t>Style</a:t>
            </a:r>
            <a:endParaRPr lang="en-US" sz="7200" dirty="0">
              <a:solidFill>
                <a:srgbClr val="FF656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603EB5-E185-47FE-9136-1C2503E296A1}"/>
              </a:ext>
            </a:extLst>
          </p:cNvPr>
          <p:cNvSpPr txBox="1"/>
          <p:nvPr/>
        </p:nvSpPr>
        <p:spPr>
          <a:xfrm>
            <a:off x="574070" y="3954716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94F8CB-AB0E-4C91-AE21-B7021825FDAB}"/>
              </a:ext>
            </a:extLst>
          </p:cNvPr>
          <p:cNvSpPr txBox="1"/>
          <p:nvPr/>
        </p:nvSpPr>
        <p:spPr>
          <a:xfrm>
            <a:off x="574070" y="525319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580708-7D32-4D5E-BDD9-E92D690A02B3}"/>
              </a:ext>
            </a:extLst>
          </p:cNvPr>
          <p:cNvSpPr txBox="1"/>
          <p:nvPr/>
        </p:nvSpPr>
        <p:spPr>
          <a:xfrm>
            <a:off x="6286968" y="3954716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0E9796-DCA9-4464-8979-E3DCDF28E403}"/>
              </a:ext>
            </a:extLst>
          </p:cNvPr>
          <p:cNvSpPr txBox="1"/>
          <p:nvPr/>
        </p:nvSpPr>
        <p:spPr>
          <a:xfrm>
            <a:off x="6286968" y="5253197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FF6565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47D122-8D1F-4EA7-AE84-8CF82C0CA32B}"/>
              </a:ext>
            </a:extLst>
          </p:cNvPr>
          <p:cNvGrpSpPr/>
          <p:nvPr/>
        </p:nvGrpSpPr>
        <p:grpSpPr>
          <a:xfrm>
            <a:off x="1873364" y="4051427"/>
            <a:ext cx="4086993" cy="738664"/>
            <a:chOff x="2551705" y="4283314"/>
            <a:chExt cx="2152229" cy="7386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63124F-3644-4B65-9BA2-9734A8FB333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65180E-3B32-4B04-806C-E8EB459F5A5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01DBD4-35A3-41A7-B4EC-81C215E4ED59}"/>
              </a:ext>
            </a:extLst>
          </p:cNvPr>
          <p:cNvGrpSpPr/>
          <p:nvPr/>
        </p:nvGrpSpPr>
        <p:grpSpPr>
          <a:xfrm>
            <a:off x="7586261" y="4051427"/>
            <a:ext cx="4086993" cy="738664"/>
            <a:chOff x="2551705" y="4283314"/>
            <a:chExt cx="2152229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3C8A47-F345-4FFB-B083-792F2F1FFFB9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AF7715-0B41-4DFC-A304-C37D4644C5E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228D96-3E6D-40B0-A2AD-8F2A7EADB2ED}"/>
              </a:ext>
            </a:extLst>
          </p:cNvPr>
          <p:cNvGrpSpPr/>
          <p:nvPr/>
        </p:nvGrpSpPr>
        <p:grpSpPr>
          <a:xfrm>
            <a:off x="1873364" y="5349908"/>
            <a:ext cx="4086993" cy="738664"/>
            <a:chOff x="2551705" y="4283314"/>
            <a:chExt cx="2152229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6FE9EB-A2E7-4927-A477-041E4ABE9103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235D0A-07B7-44C9-A8D4-966E73FC5F3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162364-BAB5-4EB8-A01D-EA3C0EC018B1}"/>
              </a:ext>
            </a:extLst>
          </p:cNvPr>
          <p:cNvGrpSpPr/>
          <p:nvPr/>
        </p:nvGrpSpPr>
        <p:grpSpPr>
          <a:xfrm>
            <a:off x="7586261" y="5349908"/>
            <a:ext cx="4086993" cy="738664"/>
            <a:chOff x="2551705" y="4283314"/>
            <a:chExt cx="2152229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DE76CB-448F-48E7-960C-62244CB3930A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FA06FD-B254-4509-83F8-51C76352F2E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>
            <a:extLst>
              <a:ext uri="{FF2B5EF4-FFF2-40B4-BE49-F238E27FC236}">
                <a16:creationId xmlns:a16="http://schemas.microsoft.com/office/drawing/2014/main" id="{DABE9082-1A2D-40D9-BF6D-A7728157D710}"/>
              </a:ext>
            </a:extLst>
          </p:cNvPr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/>
              <a:t>PRESENTATION</a:t>
            </a: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3E5E0BDF-1E16-43AC-9C41-3A62D510A4DC}"/>
              </a:ext>
            </a:extLst>
          </p:cNvPr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8" name="직사각형 15">
            <a:extLst>
              <a:ext uri="{FF2B5EF4-FFF2-40B4-BE49-F238E27FC236}">
                <a16:creationId xmlns:a16="http://schemas.microsoft.com/office/drawing/2014/main" id="{58B9F86B-1796-4F59-BD9F-9EF87AACF5F7}"/>
              </a:ext>
            </a:extLst>
          </p:cNvPr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/>
              <a:t>PRESENTATION</a:t>
            </a:r>
          </a:p>
        </p:txBody>
      </p:sp>
      <p:sp>
        <p:nvSpPr>
          <p:cNvPr id="9" name="직사각형 16">
            <a:extLst>
              <a:ext uri="{FF2B5EF4-FFF2-40B4-BE49-F238E27FC236}">
                <a16:creationId xmlns:a16="http://schemas.microsoft.com/office/drawing/2014/main" id="{1E921DB9-DB92-4000-95DD-1D5610D2B978}"/>
              </a:ext>
            </a:extLst>
          </p:cNvPr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0" name="직사각형 17">
            <a:extLst>
              <a:ext uri="{FF2B5EF4-FFF2-40B4-BE49-F238E27FC236}">
                <a16:creationId xmlns:a16="http://schemas.microsoft.com/office/drawing/2014/main" id="{AC087E85-0DEB-4CE8-BA37-E703A4B0D88E}"/>
              </a:ext>
            </a:extLst>
          </p:cNvPr>
          <p:cNvSpPr/>
          <p:nvPr/>
        </p:nvSpPr>
        <p:spPr>
          <a:xfrm>
            <a:off x="1673103" y="4927930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800" b="1" dirty="0"/>
              <a:t>PRESENTATION</a:t>
            </a:r>
          </a:p>
        </p:txBody>
      </p:sp>
      <p:sp>
        <p:nvSpPr>
          <p:cNvPr id="11" name="직사각형 21">
            <a:extLst>
              <a:ext uri="{FF2B5EF4-FFF2-40B4-BE49-F238E27FC236}">
                <a16:creationId xmlns:a16="http://schemas.microsoft.com/office/drawing/2014/main" id="{FD4A548D-4399-412A-A14B-F1B98FCFFC7A}"/>
              </a:ext>
            </a:extLst>
          </p:cNvPr>
          <p:cNvSpPr/>
          <p:nvPr/>
        </p:nvSpPr>
        <p:spPr>
          <a:xfrm>
            <a:off x="2321214" y="5445104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696FC2-6E32-4B19-ABB3-A725E748577C}"/>
              </a:ext>
            </a:extLst>
          </p:cNvPr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CA7828-BAC0-4902-836A-6CA0A42BDD5C}"/>
              </a:ext>
            </a:extLst>
          </p:cNvPr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latin typeface="+mj-lt"/>
              </a:rPr>
              <a:t>We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US" altLang="ko-KR" sz="3200" dirty="0">
                <a:solidFill>
                  <a:srgbClr val="FF6565"/>
                </a:solidFill>
                <a:latin typeface="+mj-lt"/>
              </a:rPr>
              <a:t>Create</a:t>
            </a:r>
          </a:p>
          <a:p>
            <a:r>
              <a:rPr lang="en-US" altLang="ko-KR" sz="32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rgbClr val="FF6565"/>
                </a:solidFill>
                <a:latin typeface="+mj-lt"/>
              </a:rPr>
              <a:t>Professional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 </a:t>
            </a:r>
          </a:p>
          <a:p>
            <a:r>
              <a:rPr lang="en-US" altLang="ko-KR" sz="3200" dirty="0">
                <a:latin typeface="+mj-lt"/>
              </a:rPr>
              <a:t>PPT</a:t>
            </a:r>
            <a:r>
              <a:rPr lang="en-US" altLang="ko-KR" sz="3200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US" altLang="ko-KR" sz="3200" dirty="0">
                <a:solidFill>
                  <a:srgbClr val="FF6565"/>
                </a:solidFill>
                <a:latin typeface="+mj-lt"/>
              </a:rPr>
              <a:t>Presentation</a:t>
            </a:r>
            <a:endParaRPr lang="ko-KR" altLang="en-US" sz="3200" dirty="0">
              <a:solidFill>
                <a:srgbClr val="FF6565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04E0F1-46C1-44E9-9531-7737370AC9FD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F24620-C34A-4B6D-B059-A426A065C49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3810E23-EE21-412F-860F-4CC6963CACB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  <p:sp>
        <p:nvSpPr>
          <p:cNvPr id="14" name="Trapecio 4"/>
          <p:cNvSpPr/>
          <p:nvPr/>
        </p:nvSpPr>
        <p:spPr>
          <a:xfrm rot="16200000">
            <a:off x="1163923" y="-1189323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Trapecio 4"/>
          <p:cNvSpPr/>
          <p:nvPr/>
        </p:nvSpPr>
        <p:spPr>
          <a:xfrm rot="16200000" flipV="1">
            <a:off x="10291634" y="-1421777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579438"/>
            <a:ext cx="11572875" cy="8397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800" dirty="0">
                <a:solidFill>
                  <a:srgbClr val="FF6565"/>
                </a:solidFill>
              </a:rPr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EF4343-711F-4CA8-8810-54DF4E740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186262"/>
              </p:ext>
            </p:extLst>
          </p:nvPr>
        </p:nvGraphicFramePr>
        <p:xfrm>
          <a:off x="931818" y="1825236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5974340-965A-4D68-A147-2653CF9DF9D6}"/>
              </a:ext>
            </a:extLst>
          </p:cNvPr>
          <p:cNvSpPr/>
          <p:nvPr/>
        </p:nvSpPr>
        <p:spPr>
          <a:xfrm>
            <a:off x="931818" y="5399482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6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Up Arrow 5">
            <a:extLst>
              <a:ext uri="{FF2B5EF4-FFF2-40B4-BE49-F238E27FC236}">
                <a16:creationId xmlns:a16="http://schemas.microsoft.com/office/drawing/2014/main" id="{6C9E6B66-A248-488A-AB25-644EBE7BFC3D}"/>
              </a:ext>
            </a:extLst>
          </p:cNvPr>
          <p:cNvSpPr/>
          <p:nvPr/>
        </p:nvSpPr>
        <p:spPr>
          <a:xfrm>
            <a:off x="5120996" y="500697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3DF83C2-2B7C-49A6-97B7-84627A893892}"/>
              </a:ext>
            </a:extLst>
          </p:cNvPr>
          <p:cNvGrpSpPr/>
          <p:nvPr/>
        </p:nvGrpSpPr>
        <p:grpSpPr>
          <a:xfrm>
            <a:off x="1567544" y="5471174"/>
            <a:ext cx="9047938" cy="519200"/>
            <a:chOff x="1775729" y="2166764"/>
            <a:chExt cx="3658207" cy="5192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8EBAE50-EA88-4828-A8C0-B26399E07D6F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895249-FCF9-4C6C-8F48-25877298135C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073725" y="4912431"/>
            <a:ext cx="10108212" cy="56479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348659" y="789377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180526" y="261942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01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348659" y="2292844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180526" y="1758873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bg1">
                    <a:alpha val="40000"/>
                  </a:schemeClr>
                </a:solidFill>
              </a:rPr>
              <a:t>02</a:t>
            </a:r>
            <a:endParaRPr lang="ko-KR" altLang="en-US" sz="7200" b="1" dirty="0">
              <a:solidFill>
                <a:schemeClr val="bg1">
                  <a:alpha val="4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348659" y="3789775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180526" y="325580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03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348659" y="5280169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180526" y="475273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b="1" dirty="0">
                <a:solidFill>
                  <a:schemeClr val="bg1">
                    <a:alpha val="40000"/>
                  </a:schemeClr>
                </a:solidFill>
                <a:effectLst/>
              </a:rPr>
              <a:t>04</a:t>
            </a:r>
            <a:endParaRPr lang="ko-KR" altLang="en-US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896815" y="881710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  <p:grpSp>
        <p:nvGrpSpPr>
          <p:cNvPr id="40" name="Grupo 39"/>
          <p:cNvGrpSpPr/>
          <p:nvPr/>
        </p:nvGrpSpPr>
        <p:grpSpPr>
          <a:xfrm>
            <a:off x="-30022" y="3003376"/>
            <a:ext cx="5210548" cy="2905514"/>
            <a:chOff x="2730500" y="-6554788"/>
            <a:chExt cx="8196263" cy="4570413"/>
          </a:xfrm>
          <a:solidFill>
            <a:schemeClr val="bg1"/>
          </a:solidFill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2730500" y="-6497638"/>
              <a:ext cx="3044825" cy="4513263"/>
            </a:xfrm>
            <a:custGeom>
              <a:avLst/>
              <a:gdLst>
                <a:gd name="T0" fmla="*/ 3174 w 3174"/>
                <a:gd name="T1" fmla="*/ 4535 h 4703"/>
                <a:gd name="T2" fmla="*/ 2395 w 3174"/>
                <a:gd name="T3" fmla="*/ 4612 h 4703"/>
                <a:gd name="T4" fmla="*/ 1498 w 3174"/>
                <a:gd name="T5" fmla="*/ 4684 h 4703"/>
                <a:gd name="T6" fmla="*/ 1210 w 3174"/>
                <a:gd name="T7" fmla="*/ 4685 h 4703"/>
                <a:gd name="T8" fmla="*/ 1404 w 3174"/>
                <a:gd name="T9" fmla="*/ 4604 h 4703"/>
                <a:gd name="T10" fmla="*/ 2225 w 3174"/>
                <a:gd name="T11" fmla="*/ 4376 h 4703"/>
                <a:gd name="T12" fmla="*/ 2300 w 3174"/>
                <a:gd name="T13" fmla="*/ 4275 h 4703"/>
                <a:gd name="T14" fmla="*/ 2303 w 3174"/>
                <a:gd name="T15" fmla="*/ 3438 h 4703"/>
                <a:gd name="T16" fmla="*/ 2312 w 3174"/>
                <a:gd name="T17" fmla="*/ 1843 h 4703"/>
                <a:gd name="T18" fmla="*/ 2319 w 3174"/>
                <a:gd name="T19" fmla="*/ 835 h 4703"/>
                <a:gd name="T20" fmla="*/ 2327 w 3174"/>
                <a:gd name="T21" fmla="*/ 268 h 4703"/>
                <a:gd name="T22" fmla="*/ 2312 w 3174"/>
                <a:gd name="T23" fmla="*/ 203 h 4703"/>
                <a:gd name="T24" fmla="*/ 2258 w 3174"/>
                <a:gd name="T25" fmla="*/ 228 h 4703"/>
                <a:gd name="T26" fmla="*/ 158 w 3174"/>
                <a:gd name="T27" fmla="*/ 1817 h 4703"/>
                <a:gd name="T28" fmla="*/ 40 w 3174"/>
                <a:gd name="T29" fmla="*/ 1897 h 4703"/>
                <a:gd name="T30" fmla="*/ 3 w 3174"/>
                <a:gd name="T31" fmla="*/ 1874 h 4703"/>
                <a:gd name="T32" fmla="*/ 1038 w 3174"/>
                <a:gd name="T33" fmla="*/ 1027 h 4703"/>
                <a:gd name="T34" fmla="*/ 2209 w 3174"/>
                <a:gd name="T35" fmla="*/ 45 h 4703"/>
                <a:gd name="T36" fmla="*/ 2345 w 3174"/>
                <a:gd name="T37" fmla="*/ 26 h 4703"/>
                <a:gd name="T38" fmla="*/ 3003 w 3174"/>
                <a:gd name="T39" fmla="*/ 307 h 4703"/>
                <a:gd name="T40" fmla="*/ 3089 w 3174"/>
                <a:gd name="T41" fmla="*/ 440 h 4703"/>
                <a:gd name="T42" fmla="*/ 3087 w 3174"/>
                <a:gd name="T43" fmla="*/ 4258 h 4703"/>
                <a:gd name="T44" fmla="*/ 3090 w 3174"/>
                <a:gd name="T45" fmla="*/ 4384 h 4703"/>
                <a:gd name="T46" fmla="*/ 3174 w 3174"/>
                <a:gd name="T47" fmla="*/ 4535 h 4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74" h="4703">
                  <a:moveTo>
                    <a:pt x="3174" y="4535"/>
                  </a:moveTo>
                  <a:cubicBezTo>
                    <a:pt x="2919" y="4612"/>
                    <a:pt x="2655" y="4587"/>
                    <a:pt x="2395" y="4612"/>
                  </a:cubicBezTo>
                  <a:cubicBezTo>
                    <a:pt x="2097" y="4640"/>
                    <a:pt x="1797" y="4660"/>
                    <a:pt x="1498" y="4684"/>
                  </a:cubicBezTo>
                  <a:cubicBezTo>
                    <a:pt x="1407" y="4692"/>
                    <a:pt x="1316" y="4703"/>
                    <a:pt x="1210" y="4685"/>
                  </a:cubicBezTo>
                  <a:cubicBezTo>
                    <a:pt x="1270" y="4620"/>
                    <a:pt x="1342" y="4622"/>
                    <a:pt x="1404" y="4604"/>
                  </a:cubicBezTo>
                  <a:cubicBezTo>
                    <a:pt x="1677" y="4525"/>
                    <a:pt x="1951" y="4451"/>
                    <a:pt x="2225" y="4376"/>
                  </a:cubicBezTo>
                  <a:cubicBezTo>
                    <a:pt x="2277" y="4362"/>
                    <a:pt x="2300" y="4336"/>
                    <a:pt x="2300" y="4275"/>
                  </a:cubicBezTo>
                  <a:cubicBezTo>
                    <a:pt x="2297" y="3996"/>
                    <a:pt x="2301" y="3717"/>
                    <a:pt x="2303" y="3438"/>
                  </a:cubicBezTo>
                  <a:cubicBezTo>
                    <a:pt x="2305" y="2906"/>
                    <a:pt x="2302" y="2375"/>
                    <a:pt x="2312" y="1843"/>
                  </a:cubicBezTo>
                  <a:cubicBezTo>
                    <a:pt x="2318" y="1507"/>
                    <a:pt x="2309" y="1171"/>
                    <a:pt x="2319" y="835"/>
                  </a:cubicBezTo>
                  <a:cubicBezTo>
                    <a:pt x="2325" y="646"/>
                    <a:pt x="2326" y="457"/>
                    <a:pt x="2327" y="268"/>
                  </a:cubicBezTo>
                  <a:cubicBezTo>
                    <a:pt x="2327" y="246"/>
                    <a:pt x="2340" y="216"/>
                    <a:pt x="2312" y="203"/>
                  </a:cubicBezTo>
                  <a:cubicBezTo>
                    <a:pt x="2289" y="193"/>
                    <a:pt x="2274" y="216"/>
                    <a:pt x="2258" y="228"/>
                  </a:cubicBezTo>
                  <a:cubicBezTo>
                    <a:pt x="1558" y="758"/>
                    <a:pt x="858" y="1288"/>
                    <a:pt x="158" y="1817"/>
                  </a:cubicBezTo>
                  <a:cubicBezTo>
                    <a:pt x="120" y="1846"/>
                    <a:pt x="80" y="1871"/>
                    <a:pt x="40" y="1897"/>
                  </a:cubicBezTo>
                  <a:cubicBezTo>
                    <a:pt x="15" y="1910"/>
                    <a:pt x="0" y="1906"/>
                    <a:pt x="3" y="1874"/>
                  </a:cubicBezTo>
                  <a:cubicBezTo>
                    <a:pt x="348" y="1592"/>
                    <a:pt x="695" y="1311"/>
                    <a:pt x="1038" y="1027"/>
                  </a:cubicBezTo>
                  <a:cubicBezTo>
                    <a:pt x="1430" y="702"/>
                    <a:pt x="1820" y="373"/>
                    <a:pt x="2209" y="45"/>
                  </a:cubicBezTo>
                  <a:cubicBezTo>
                    <a:pt x="2254" y="7"/>
                    <a:pt x="2289" y="0"/>
                    <a:pt x="2345" y="26"/>
                  </a:cubicBezTo>
                  <a:cubicBezTo>
                    <a:pt x="2562" y="124"/>
                    <a:pt x="2782" y="218"/>
                    <a:pt x="3003" y="307"/>
                  </a:cubicBezTo>
                  <a:cubicBezTo>
                    <a:pt x="3070" y="334"/>
                    <a:pt x="3089" y="370"/>
                    <a:pt x="3089" y="440"/>
                  </a:cubicBezTo>
                  <a:cubicBezTo>
                    <a:pt x="3087" y="1712"/>
                    <a:pt x="3087" y="2985"/>
                    <a:pt x="3087" y="4258"/>
                  </a:cubicBezTo>
                  <a:cubicBezTo>
                    <a:pt x="3087" y="4300"/>
                    <a:pt x="3089" y="4342"/>
                    <a:pt x="3090" y="4384"/>
                  </a:cubicBezTo>
                  <a:cubicBezTo>
                    <a:pt x="3118" y="4434"/>
                    <a:pt x="3113" y="4502"/>
                    <a:pt x="3174" y="45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8323263" y="-4492625"/>
              <a:ext cx="2603500" cy="2449513"/>
            </a:xfrm>
            <a:custGeom>
              <a:avLst/>
              <a:gdLst>
                <a:gd name="T0" fmla="*/ 1617 w 2714"/>
                <a:gd name="T1" fmla="*/ 909 h 2551"/>
                <a:gd name="T2" fmla="*/ 912 w 2714"/>
                <a:gd name="T3" fmla="*/ 742 h 2551"/>
                <a:gd name="T4" fmla="*/ 839 w 2714"/>
                <a:gd name="T5" fmla="*/ 700 h 2551"/>
                <a:gd name="T6" fmla="*/ 897 w 2714"/>
                <a:gd name="T7" fmla="*/ 618 h 2551"/>
                <a:gd name="T8" fmla="*/ 1487 w 2714"/>
                <a:gd name="T9" fmla="*/ 718 h 2551"/>
                <a:gd name="T10" fmla="*/ 1709 w 2714"/>
                <a:gd name="T11" fmla="*/ 746 h 2551"/>
                <a:gd name="T12" fmla="*/ 1774 w 2714"/>
                <a:gd name="T13" fmla="*/ 749 h 2551"/>
                <a:gd name="T14" fmla="*/ 1690 w 2714"/>
                <a:gd name="T15" fmla="*/ 712 h 2551"/>
                <a:gd name="T16" fmla="*/ 841 w 2714"/>
                <a:gd name="T17" fmla="*/ 482 h 2551"/>
                <a:gd name="T18" fmla="*/ 787 w 2714"/>
                <a:gd name="T19" fmla="*/ 452 h 2551"/>
                <a:gd name="T20" fmla="*/ 50 w 2714"/>
                <a:gd name="T21" fmla="*/ 49 h 2551"/>
                <a:gd name="T22" fmla="*/ 0 w 2714"/>
                <a:gd name="T23" fmla="*/ 0 h 2551"/>
                <a:gd name="T24" fmla="*/ 274 w 2714"/>
                <a:gd name="T25" fmla="*/ 22 h 2551"/>
                <a:gd name="T26" fmla="*/ 1208 w 2714"/>
                <a:gd name="T27" fmla="*/ 158 h 2551"/>
                <a:gd name="T28" fmla="*/ 1477 w 2714"/>
                <a:gd name="T29" fmla="*/ 279 h 2551"/>
                <a:gd name="T30" fmla="*/ 1978 w 2714"/>
                <a:gd name="T31" fmla="*/ 518 h 2551"/>
                <a:gd name="T32" fmla="*/ 2331 w 2714"/>
                <a:gd name="T33" fmla="*/ 1061 h 2551"/>
                <a:gd name="T34" fmla="*/ 2438 w 2714"/>
                <a:gd name="T35" fmla="*/ 1290 h 2551"/>
                <a:gd name="T36" fmla="*/ 2708 w 2714"/>
                <a:gd name="T37" fmla="*/ 2074 h 2551"/>
                <a:gd name="T38" fmla="*/ 2710 w 2714"/>
                <a:gd name="T39" fmla="*/ 2434 h 2551"/>
                <a:gd name="T40" fmla="*/ 2595 w 2714"/>
                <a:gd name="T41" fmla="*/ 2544 h 2551"/>
                <a:gd name="T42" fmla="*/ 1870 w 2714"/>
                <a:gd name="T43" fmla="*/ 2489 h 2551"/>
                <a:gd name="T44" fmla="*/ 1162 w 2714"/>
                <a:gd name="T45" fmla="*/ 2424 h 2551"/>
                <a:gd name="T46" fmla="*/ 242 w 2714"/>
                <a:gd name="T47" fmla="*/ 2335 h 2551"/>
                <a:gd name="T48" fmla="*/ 173 w 2714"/>
                <a:gd name="T49" fmla="*/ 2247 h 2551"/>
                <a:gd name="T50" fmla="*/ 176 w 2714"/>
                <a:gd name="T51" fmla="*/ 1735 h 2551"/>
                <a:gd name="T52" fmla="*/ 256 w 2714"/>
                <a:gd name="T53" fmla="*/ 1663 h 2551"/>
                <a:gd name="T54" fmla="*/ 909 w 2714"/>
                <a:gd name="T55" fmla="*/ 1725 h 2551"/>
                <a:gd name="T56" fmla="*/ 2206 w 2714"/>
                <a:gd name="T57" fmla="*/ 1860 h 2551"/>
                <a:gd name="T58" fmla="*/ 2393 w 2714"/>
                <a:gd name="T59" fmla="*/ 1884 h 2551"/>
                <a:gd name="T60" fmla="*/ 2458 w 2714"/>
                <a:gd name="T61" fmla="*/ 1860 h 2551"/>
                <a:gd name="T62" fmla="*/ 2403 w 2714"/>
                <a:gd name="T63" fmla="*/ 1792 h 2551"/>
                <a:gd name="T64" fmla="*/ 1897 w 2714"/>
                <a:gd name="T65" fmla="*/ 1722 h 2551"/>
                <a:gd name="T66" fmla="*/ 932 w 2714"/>
                <a:gd name="T67" fmla="*/ 1578 h 2551"/>
                <a:gd name="T68" fmla="*/ 863 w 2714"/>
                <a:gd name="T69" fmla="*/ 1527 h 2551"/>
                <a:gd name="T70" fmla="*/ 944 w 2714"/>
                <a:gd name="T71" fmla="*/ 1497 h 2551"/>
                <a:gd name="T72" fmla="*/ 1276 w 2714"/>
                <a:gd name="T73" fmla="*/ 1521 h 2551"/>
                <a:gd name="T74" fmla="*/ 1678 w 2714"/>
                <a:gd name="T75" fmla="*/ 1546 h 2551"/>
                <a:gd name="T76" fmla="*/ 1679 w 2714"/>
                <a:gd name="T77" fmla="*/ 1537 h 2551"/>
                <a:gd name="T78" fmla="*/ 1674 w 2714"/>
                <a:gd name="T79" fmla="*/ 1544 h 2551"/>
                <a:gd name="T80" fmla="*/ 1439 w 2714"/>
                <a:gd name="T81" fmla="*/ 1505 h 2551"/>
                <a:gd name="T82" fmla="*/ 922 w 2714"/>
                <a:gd name="T83" fmla="*/ 1414 h 2551"/>
                <a:gd name="T84" fmla="*/ 850 w 2714"/>
                <a:gd name="T85" fmla="*/ 1324 h 2551"/>
                <a:gd name="T86" fmla="*/ 936 w 2714"/>
                <a:gd name="T87" fmla="*/ 1285 h 2551"/>
                <a:gd name="T88" fmla="*/ 1275 w 2714"/>
                <a:gd name="T89" fmla="*/ 1305 h 2551"/>
                <a:gd name="T90" fmla="*/ 1713 w 2714"/>
                <a:gd name="T91" fmla="*/ 1331 h 2551"/>
                <a:gd name="T92" fmla="*/ 1368 w 2714"/>
                <a:gd name="T93" fmla="*/ 1267 h 2551"/>
                <a:gd name="T94" fmla="*/ 909 w 2714"/>
                <a:gd name="T95" fmla="*/ 1186 h 2551"/>
                <a:gd name="T96" fmla="*/ 843 w 2714"/>
                <a:gd name="T97" fmla="*/ 1104 h 2551"/>
                <a:gd name="T98" fmla="*/ 921 w 2714"/>
                <a:gd name="T99" fmla="*/ 1065 h 2551"/>
                <a:gd name="T100" fmla="*/ 1547 w 2714"/>
                <a:gd name="T101" fmla="*/ 1124 h 2551"/>
                <a:gd name="T102" fmla="*/ 1833 w 2714"/>
                <a:gd name="T103" fmla="*/ 1152 h 2551"/>
                <a:gd name="T104" fmla="*/ 1565 w 2714"/>
                <a:gd name="T105" fmla="*/ 1091 h 2551"/>
                <a:gd name="T106" fmla="*/ 905 w 2714"/>
                <a:gd name="T107" fmla="*/ 957 h 2551"/>
                <a:gd name="T108" fmla="*/ 836 w 2714"/>
                <a:gd name="T109" fmla="*/ 871 h 2551"/>
                <a:gd name="T110" fmla="*/ 916 w 2714"/>
                <a:gd name="T111" fmla="*/ 848 h 2551"/>
                <a:gd name="T112" fmla="*/ 1565 w 2714"/>
                <a:gd name="T113" fmla="*/ 929 h 2551"/>
                <a:gd name="T114" fmla="*/ 1749 w 2714"/>
                <a:gd name="T115" fmla="*/ 960 h 2551"/>
                <a:gd name="T116" fmla="*/ 1617 w 2714"/>
                <a:gd name="T117" fmla="*/ 909 h 2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14" h="2551">
                  <a:moveTo>
                    <a:pt x="1617" y="909"/>
                  </a:moveTo>
                  <a:cubicBezTo>
                    <a:pt x="1382" y="853"/>
                    <a:pt x="1147" y="798"/>
                    <a:pt x="912" y="742"/>
                  </a:cubicBezTo>
                  <a:cubicBezTo>
                    <a:pt x="884" y="735"/>
                    <a:pt x="854" y="735"/>
                    <a:pt x="839" y="700"/>
                  </a:cubicBezTo>
                  <a:cubicBezTo>
                    <a:pt x="814" y="636"/>
                    <a:pt x="829" y="608"/>
                    <a:pt x="897" y="618"/>
                  </a:cubicBezTo>
                  <a:cubicBezTo>
                    <a:pt x="1094" y="649"/>
                    <a:pt x="1291" y="681"/>
                    <a:pt x="1487" y="718"/>
                  </a:cubicBezTo>
                  <a:cubicBezTo>
                    <a:pt x="1561" y="733"/>
                    <a:pt x="1634" y="745"/>
                    <a:pt x="1709" y="746"/>
                  </a:cubicBezTo>
                  <a:cubicBezTo>
                    <a:pt x="1731" y="741"/>
                    <a:pt x="1753" y="740"/>
                    <a:pt x="1774" y="749"/>
                  </a:cubicBezTo>
                  <a:cubicBezTo>
                    <a:pt x="1746" y="737"/>
                    <a:pt x="1718" y="723"/>
                    <a:pt x="1690" y="712"/>
                  </a:cubicBezTo>
                  <a:cubicBezTo>
                    <a:pt x="1407" y="635"/>
                    <a:pt x="1124" y="559"/>
                    <a:pt x="841" y="482"/>
                  </a:cubicBezTo>
                  <a:cubicBezTo>
                    <a:pt x="822" y="476"/>
                    <a:pt x="801" y="466"/>
                    <a:pt x="787" y="452"/>
                  </a:cubicBezTo>
                  <a:cubicBezTo>
                    <a:pt x="581" y="244"/>
                    <a:pt x="316" y="145"/>
                    <a:pt x="50" y="49"/>
                  </a:cubicBezTo>
                  <a:cubicBezTo>
                    <a:pt x="46" y="20"/>
                    <a:pt x="2" y="46"/>
                    <a:pt x="0" y="0"/>
                  </a:cubicBezTo>
                  <a:cubicBezTo>
                    <a:pt x="93" y="0"/>
                    <a:pt x="183" y="20"/>
                    <a:pt x="274" y="22"/>
                  </a:cubicBezTo>
                  <a:cubicBezTo>
                    <a:pt x="585" y="66"/>
                    <a:pt x="897" y="107"/>
                    <a:pt x="1208" y="158"/>
                  </a:cubicBezTo>
                  <a:cubicBezTo>
                    <a:pt x="1305" y="174"/>
                    <a:pt x="1388" y="236"/>
                    <a:pt x="1477" y="279"/>
                  </a:cubicBezTo>
                  <a:cubicBezTo>
                    <a:pt x="1644" y="359"/>
                    <a:pt x="1813" y="435"/>
                    <a:pt x="1978" y="518"/>
                  </a:cubicBezTo>
                  <a:cubicBezTo>
                    <a:pt x="2200" y="630"/>
                    <a:pt x="2316" y="816"/>
                    <a:pt x="2331" y="1061"/>
                  </a:cubicBezTo>
                  <a:cubicBezTo>
                    <a:pt x="2337" y="1154"/>
                    <a:pt x="2382" y="1220"/>
                    <a:pt x="2438" y="1290"/>
                  </a:cubicBezTo>
                  <a:cubicBezTo>
                    <a:pt x="2620" y="1518"/>
                    <a:pt x="2694" y="1787"/>
                    <a:pt x="2708" y="2074"/>
                  </a:cubicBezTo>
                  <a:cubicBezTo>
                    <a:pt x="2714" y="2194"/>
                    <a:pt x="2707" y="2314"/>
                    <a:pt x="2710" y="2434"/>
                  </a:cubicBezTo>
                  <a:cubicBezTo>
                    <a:pt x="2712" y="2517"/>
                    <a:pt x="2680" y="2551"/>
                    <a:pt x="2595" y="2544"/>
                  </a:cubicBezTo>
                  <a:cubicBezTo>
                    <a:pt x="2354" y="2524"/>
                    <a:pt x="2111" y="2509"/>
                    <a:pt x="1870" y="2489"/>
                  </a:cubicBezTo>
                  <a:cubicBezTo>
                    <a:pt x="1634" y="2470"/>
                    <a:pt x="1398" y="2447"/>
                    <a:pt x="1162" y="2424"/>
                  </a:cubicBezTo>
                  <a:cubicBezTo>
                    <a:pt x="855" y="2395"/>
                    <a:pt x="549" y="2362"/>
                    <a:pt x="242" y="2335"/>
                  </a:cubicBezTo>
                  <a:cubicBezTo>
                    <a:pt x="180" y="2329"/>
                    <a:pt x="167" y="2300"/>
                    <a:pt x="173" y="2247"/>
                  </a:cubicBezTo>
                  <a:cubicBezTo>
                    <a:pt x="194" y="2077"/>
                    <a:pt x="197" y="1906"/>
                    <a:pt x="176" y="1735"/>
                  </a:cubicBezTo>
                  <a:cubicBezTo>
                    <a:pt x="167" y="1662"/>
                    <a:pt x="199" y="1657"/>
                    <a:pt x="256" y="1663"/>
                  </a:cubicBezTo>
                  <a:cubicBezTo>
                    <a:pt x="474" y="1685"/>
                    <a:pt x="691" y="1703"/>
                    <a:pt x="909" y="1725"/>
                  </a:cubicBezTo>
                  <a:cubicBezTo>
                    <a:pt x="1341" y="1769"/>
                    <a:pt x="1774" y="1814"/>
                    <a:pt x="2206" y="1860"/>
                  </a:cubicBezTo>
                  <a:cubicBezTo>
                    <a:pt x="2268" y="1866"/>
                    <a:pt x="2330" y="1877"/>
                    <a:pt x="2393" y="1884"/>
                  </a:cubicBezTo>
                  <a:cubicBezTo>
                    <a:pt x="2418" y="1887"/>
                    <a:pt x="2454" y="1900"/>
                    <a:pt x="2458" y="1860"/>
                  </a:cubicBezTo>
                  <a:cubicBezTo>
                    <a:pt x="2461" y="1826"/>
                    <a:pt x="2447" y="1798"/>
                    <a:pt x="2403" y="1792"/>
                  </a:cubicBezTo>
                  <a:cubicBezTo>
                    <a:pt x="2234" y="1770"/>
                    <a:pt x="2066" y="1747"/>
                    <a:pt x="1897" y="1722"/>
                  </a:cubicBezTo>
                  <a:cubicBezTo>
                    <a:pt x="1575" y="1675"/>
                    <a:pt x="1254" y="1627"/>
                    <a:pt x="932" y="1578"/>
                  </a:cubicBezTo>
                  <a:cubicBezTo>
                    <a:pt x="904" y="1573"/>
                    <a:pt x="856" y="1578"/>
                    <a:pt x="863" y="1527"/>
                  </a:cubicBezTo>
                  <a:cubicBezTo>
                    <a:pt x="871" y="1479"/>
                    <a:pt x="914" y="1496"/>
                    <a:pt x="944" y="1497"/>
                  </a:cubicBezTo>
                  <a:cubicBezTo>
                    <a:pt x="1055" y="1504"/>
                    <a:pt x="1165" y="1513"/>
                    <a:pt x="1276" y="1521"/>
                  </a:cubicBezTo>
                  <a:cubicBezTo>
                    <a:pt x="1410" y="1538"/>
                    <a:pt x="1545" y="1516"/>
                    <a:pt x="1678" y="1546"/>
                  </a:cubicBezTo>
                  <a:cubicBezTo>
                    <a:pt x="1690" y="1538"/>
                    <a:pt x="1673" y="1526"/>
                    <a:pt x="1679" y="1537"/>
                  </a:cubicBezTo>
                  <a:cubicBezTo>
                    <a:pt x="1681" y="1541"/>
                    <a:pt x="1680" y="1544"/>
                    <a:pt x="1674" y="1544"/>
                  </a:cubicBezTo>
                  <a:cubicBezTo>
                    <a:pt x="1594" y="1543"/>
                    <a:pt x="1515" y="1535"/>
                    <a:pt x="1439" y="1505"/>
                  </a:cubicBezTo>
                  <a:cubicBezTo>
                    <a:pt x="1267" y="1474"/>
                    <a:pt x="1095" y="1441"/>
                    <a:pt x="922" y="1414"/>
                  </a:cubicBezTo>
                  <a:cubicBezTo>
                    <a:pt x="865" y="1405"/>
                    <a:pt x="846" y="1379"/>
                    <a:pt x="850" y="1324"/>
                  </a:cubicBezTo>
                  <a:cubicBezTo>
                    <a:pt x="854" y="1254"/>
                    <a:pt x="904" y="1283"/>
                    <a:pt x="936" y="1285"/>
                  </a:cubicBezTo>
                  <a:cubicBezTo>
                    <a:pt x="1049" y="1289"/>
                    <a:pt x="1162" y="1298"/>
                    <a:pt x="1275" y="1305"/>
                  </a:cubicBezTo>
                  <a:cubicBezTo>
                    <a:pt x="1432" y="1333"/>
                    <a:pt x="1591" y="1301"/>
                    <a:pt x="1713" y="1331"/>
                  </a:cubicBezTo>
                  <a:cubicBezTo>
                    <a:pt x="1617" y="1332"/>
                    <a:pt x="1491" y="1307"/>
                    <a:pt x="1368" y="1267"/>
                  </a:cubicBezTo>
                  <a:cubicBezTo>
                    <a:pt x="1215" y="1240"/>
                    <a:pt x="1063" y="1210"/>
                    <a:pt x="909" y="1186"/>
                  </a:cubicBezTo>
                  <a:cubicBezTo>
                    <a:pt x="855" y="1178"/>
                    <a:pt x="841" y="1155"/>
                    <a:pt x="843" y="1104"/>
                  </a:cubicBezTo>
                  <a:cubicBezTo>
                    <a:pt x="845" y="1038"/>
                    <a:pt x="892" y="1063"/>
                    <a:pt x="921" y="1065"/>
                  </a:cubicBezTo>
                  <a:cubicBezTo>
                    <a:pt x="1130" y="1074"/>
                    <a:pt x="1337" y="1121"/>
                    <a:pt x="1547" y="1124"/>
                  </a:cubicBezTo>
                  <a:cubicBezTo>
                    <a:pt x="1644" y="1115"/>
                    <a:pt x="1737" y="1150"/>
                    <a:pt x="1833" y="1152"/>
                  </a:cubicBezTo>
                  <a:cubicBezTo>
                    <a:pt x="1739" y="1151"/>
                    <a:pt x="1650" y="1130"/>
                    <a:pt x="1565" y="1091"/>
                  </a:cubicBezTo>
                  <a:cubicBezTo>
                    <a:pt x="1345" y="1046"/>
                    <a:pt x="1125" y="999"/>
                    <a:pt x="905" y="957"/>
                  </a:cubicBezTo>
                  <a:cubicBezTo>
                    <a:pt x="852" y="947"/>
                    <a:pt x="830" y="917"/>
                    <a:pt x="836" y="871"/>
                  </a:cubicBezTo>
                  <a:cubicBezTo>
                    <a:pt x="844" y="817"/>
                    <a:pt x="890" y="845"/>
                    <a:pt x="916" y="848"/>
                  </a:cubicBezTo>
                  <a:cubicBezTo>
                    <a:pt x="1133" y="873"/>
                    <a:pt x="1348" y="901"/>
                    <a:pt x="1565" y="929"/>
                  </a:cubicBezTo>
                  <a:cubicBezTo>
                    <a:pt x="1626" y="942"/>
                    <a:pt x="1695" y="905"/>
                    <a:pt x="1749" y="960"/>
                  </a:cubicBezTo>
                  <a:cubicBezTo>
                    <a:pt x="1711" y="925"/>
                    <a:pt x="1658" y="934"/>
                    <a:pt x="1617" y="9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7027863" y="-3581400"/>
              <a:ext cx="1100138" cy="1457325"/>
            </a:xfrm>
            <a:custGeom>
              <a:avLst/>
              <a:gdLst>
                <a:gd name="T0" fmla="*/ 1135 w 1147"/>
                <a:gd name="T1" fmla="*/ 1119 h 1519"/>
                <a:gd name="T2" fmla="*/ 1110 w 1147"/>
                <a:gd name="T3" fmla="*/ 1413 h 1519"/>
                <a:gd name="T4" fmla="*/ 1040 w 1147"/>
                <a:gd name="T5" fmla="*/ 1476 h 1519"/>
                <a:gd name="T6" fmla="*/ 258 w 1147"/>
                <a:gd name="T7" fmla="*/ 1513 h 1519"/>
                <a:gd name="T8" fmla="*/ 213 w 1147"/>
                <a:gd name="T9" fmla="*/ 1513 h 1519"/>
                <a:gd name="T10" fmla="*/ 16 w 1147"/>
                <a:gd name="T11" fmla="*/ 1328 h 1519"/>
                <a:gd name="T12" fmla="*/ 232 w 1147"/>
                <a:gd name="T13" fmla="*/ 280 h 1519"/>
                <a:gd name="T14" fmla="*/ 337 w 1147"/>
                <a:gd name="T15" fmla="*/ 146 h 1519"/>
                <a:gd name="T16" fmla="*/ 833 w 1147"/>
                <a:gd name="T17" fmla="*/ 149 h 1519"/>
                <a:gd name="T18" fmla="*/ 1098 w 1147"/>
                <a:gd name="T19" fmla="*/ 708 h 1519"/>
                <a:gd name="T20" fmla="*/ 1135 w 1147"/>
                <a:gd name="T21" fmla="*/ 1119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47" h="1519">
                  <a:moveTo>
                    <a:pt x="1135" y="1119"/>
                  </a:moveTo>
                  <a:cubicBezTo>
                    <a:pt x="1131" y="1218"/>
                    <a:pt x="1138" y="1317"/>
                    <a:pt x="1110" y="1413"/>
                  </a:cubicBezTo>
                  <a:cubicBezTo>
                    <a:pt x="1099" y="1452"/>
                    <a:pt x="1087" y="1474"/>
                    <a:pt x="1040" y="1476"/>
                  </a:cubicBezTo>
                  <a:cubicBezTo>
                    <a:pt x="779" y="1486"/>
                    <a:pt x="519" y="1500"/>
                    <a:pt x="258" y="1513"/>
                  </a:cubicBezTo>
                  <a:cubicBezTo>
                    <a:pt x="243" y="1513"/>
                    <a:pt x="228" y="1512"/>
                    <a:pt x="213" y="1513"/>
                  </a:cubicBezTo>
                  <a:cubicBezTo>
                    <a:pt x="30" y="1518"/>
                    <a:pt x="24" y="1519"/>
                    <a:pt x="16" y="1328"/>
                  </a:cubicBezTo>
                  <a:cubicBezTo>
                    <a:pt x="0" y="961"/>
                    <a:pt x="49" y="606"/>
                    <a:pt x="232" y="280"/>
                  </a:cubicBezTo>
                  <a:cubicBezTo>
                    <a:pt x="260" y="230"/>
                    <a:pt x="295" y="185"/>
                    <a:pt x="337" y="146"/>
                  </a:cubicBezTo>
                  <a:cubicBezTo>
                    <a:pt x="493" y="1"/>
                    <a:pt x="680" y="0"/>
                    <a:pt x="833" y="149"/>
                  </a:cubicBezTo>
                  <a:cubicBezTo>
                    <a:pt x="990" y="302"/>
                    <a:pt x="1056" y="501"/>
                    <a:pt x="1098" y="708"/>
                  </a:cubicBezTo>
                  <a:cubicBezTo>
                    <a:pt x="1125" y="843"/>
                    <a:pt x="1147" y="980"/>
                    <a:pt x="1135" y="11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8"/>
            <p:cNvSpPr>
              <a:spLocks/>
            </p:cNvSpPr>
            <p:nvPr/>
          </p:nvSpPr>
          <p:spPr bwMode="auto">
            <a:xfrm>
              <a:off x="5808663" y="-6554788"/>
              <a:ext cx="3246438" cy="1244600"/>
            </a:xfrm>
            <a:custGeom>
              <a:avLst/>
              <a:gdLst>
                <a:gd name="T0" fmla="*/ 47 w 3383"/>
                <a:gd name="T1" fmla="*/ 267 h 1297"/>
                <a:gd name="T2" fmla="*/ 1845 w 3383"/>
                <a:gd name="T3" fmla="*/ 229 h 1297"/>
                <a:gd name="T4" fmla="*/ 2638 w 3383"/>
                <a:gd name="T5" fmla="*/ 573 h 1297"/>
                <a:gd name="T6" fmla="*/ 3383 w 3383"/>
                <a:gd name="T7" fmla="*/ 1283 h 1297"/>
                <a:gd name="T8" fmla="*/ 3292 w 3383"/>
                <a:gd name="T9" fmla="*/ 1286 h 1297"/>
                <a:gd name="T10" fmla="*/ 2069 w 3383"/>
                <a:gd name="T11" fmla="*/ 979 h 1297"/>
                <a:gd name="T12" fmla="*/ 1770 w 3383"/>
                <a:gd name="T13" fmla="*/ 922 h 1297"/>
                <a:gd name="T14" fmla="*/ 1643 w 3383"/>
                <a:gd name="T15" fmla="*/ 837 h 1297"/>
                <a:gd name="T16" fmla="*/ 1395 w 3383"/>
                <a:gd name="T17" fmla="*/ 486 h 1297"/>
                <a:gd name="T18" fmla="*/ 865 w 3383"/>
                <a:gd name="T19" fmla="*/ 247 h 1297"/>
                <a:gd name="T20" fmla="*/ 210 w 3383"/>
                <a:gd name="T21" fmla="*/ 284 h 1297"/>
                <a:gd name="T22" fmla="*/ 170 w 3383"/>
                <a:gd name="T23" fmla="*/ 301 h 1297"/>
                <a:gd name="T24" fmla="*/ 57 w 3383"/>
                <a:gd name="T25" fmla="*/ 314 h 1297"/>
                <a:gd name="T26" fmla="*/ 47 w 3383"/>
                <a:gd name="T27" fmla="*/ 267 h 1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3" h="1297">
                  <a:moveTo>
                    <a:pt x="47" y="267"/>
                  </a:moveTo>
                  <a:cubicBezTo>
                    <a:pt x="641" y="0"/>
                    <a:pt x="1242" y="13"/>
                    <a:pt x="1845" y="229"/>
                  </a:cubicBezTo>
                  <a:cubicBezTo>
                    <a:pt x="2116" y="326"/>
                    <a:pt x="2386" y="430"/>
                    <a:pt x="2638" y="573"/>
                  </a:cubicBezTo>
                  <a:cubicBezTo>
                    <a:pt x="2942" y="746"/>
                    <a:pt x="3189" y="981"/>
                    <a:pt x="3383" y="1283"/>
                  </a:cubicBezTo>
                  <a:cubicBezTo>
                    <a:pt x="3347" y="1297"/>
                    <a:pt x="3320" y="1296"/>
                    <a:pt x="3292" y="1286"/>
                  </a:cubicBezTo>
                  <a:cubicBezTo>
                    <a:pt x="2892" y="1152"/>
                    <a:pt x="2485" y="1050"/>
                    <a:pt x="2069" y="979"/>
                  </a:cubicBezTo>
                  <a:cubicBezTo>
                    <a:pt x="1969" y="962"/>
                    <a:pt x="1871" y="937"/>
                    <a:pt x="1770" y="922"/>
                  </a:cubicBezTo>
                  <a:cubicBezTo>
                    <a:pt x="1711" y="914"/>
                    <a:pt x="1675" y="885"/>
                    <a:pt x="1643" y="837"/>
                  </a:cubicBezTo>
                  <a:cubicBezTo>
                    <a:pt x="1563" y="718"/>
                    <a:pt x="1491" y="594"/>
                    <a:pt x="1395" y="486"/>
                  </a:cubicBezTo>
                  <a:cubicBezTo>
                    <a:pt x="1252" y="326"/>
                    <a:pt x="1077" y="252"/>
                    <a:pt x="865" y="247"/>
                  </a:cubicBezTo>
                  <a:cubicBezTo>
                    <a:pt x="646" y="242"/>
                    <a:pt x="428" y="267"/>
                    <a:pt x="210" y="284"/>
                  </a:cubicBezTo>
                  <a:cubicBezTo>
                    <a:pt x="196" y="285"/>
                    <a:pt x="183" y="295"/>
                    <a:pt x="170" y="301"/>
                  </a:cubicBezTo>
                  <a:cubicBezTo>
                    <a:pt x="133" y="313"/>
                    <a:pt x="94" y="317"/>
                    <a:pt x="57" y="314"/>
                  </a:cubicBezTo>
                  <a:cubicBezTo>
                    <a:pt x="26" y="311"/>
                    <a:pt x="0" y="294"/>
                    <a:pt x="47" y="2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7640638" y="-4086225"/>
              <a:ext cx="1365250" cy="1077913"/>
            </a:xfrm>
            <a:custGeom>
              <a:avLst/>
              <a:gdLst>
                <a:gd name="T0" fmla="*/ 0 w 1423"/>
                <a:gd name="T1" fmla="*/ 34 h 1123"/>
                <a:gd name="T2" fmla="*/ 1126 w 1423"/>
                <a:gd name="T3" fmla="*/ 423 h 1123"/>
                <a:gd name="T4" fmla="*/ 1414 w 1423"/>
                <a:gd name="T5" fmla="*/ 1041 h 1123"/>
                <a:gd name="T6" fmla="*/ 1339 w 1423"/>
                <a:gd name="T7" fmla="*/ 1111 h 1123"/>
                <a:gd name="T8" fmla="*/ 948 w 1423"/>
                <a:gd name="T9" fmla="*/ 1064 h 1123"/>
                <a:gd name="T10" fmla="*/ 828 w 1423"/>
                <a:gd name="T11" fmla="*/ 959 h 1123"/>
                <a:gd name="T12" fmla="*/ 412 w 1423"/>
                <a:gd name="T13" fmla="*/ 231 h 1123"/>
                <a:gd name="T14" fmla="*/ 71 w 1423"/>
                <a:gd name="T15" fmla="*/ 69 h 1123"/>
                <a:gd name="T16" fmla="*/ 0 w 1423"/>
                <a:gd name="T17" fmla="*/ 34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3" h="1123">
                  <a:moveTo>
                    <a:pt x="0" y="34"/>
                  </a:moveTo>
                  <a:cubicBezTo>
                    <a:pt x="438" y="0"/>
                    <a:pt x="821" y="106"/>
                    <a:pt x="1126" y="423"/>
                  </a:cubicBezTo>
                  <a:cubicBezTo>
                    <a:pt x="1289" y="594"/>
                    <a:pt x="1375" y="809"/>
                    <a:pt x="1414" y="1041"/>
                  </a:cubicBezTo>
                  <a:cubicBezTo>
                    <a:pt x="1423" y="1096"/>
                    <a:pt x="1407" y="1123"/>
                    <a:pt x="1339" y="1111"/>
                  </a:cubicBezTo>
                  <a:cubicBezTo>
                    <a:pt x="1210" y="1089"/>
                    <a:pt x="1079" y="1074"/>
                    <a:pt x="948" y="1064"/>
                  </a:cubicBezTo>
                  <a:cubicBezTo>
                    <a:pt x="874" y="1059"/>
                    <a:pt x="846" y="1026"/>
                    <a:pt x="828" y="959"/>
                  </a:cubicBezTo>
                  <a:cubicBezTo>
                    <a:pt x="753" y="681"/>
                    <a:pt x="641" y="422"/>
                    <a:pt x="412" y="231"/>
                  </a:cubicBezTo>
                  <a:cubicBezTo>
                    <a:pt x="312" y="149"/>
                    <a:pt x="206" y="79"/>
                    <a:pt x="71" y="69"/>
                  </a:cubicBezTo>
                  <a:cubicBezTo>
                    <a:pt x="48" y="68"/>
                    <a:pt x="25" y="60"/>
                    <a:pt x="0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0"/>
            <p:cNvSpPr>
              <a:spLocks/>
            </p:cNvSpPr>
            <p:nvPr/>
          </p:nvSpPr>
          <p:spPr bwMode="auto">
            <a:xfrm>
              <a:off x="5656263" y="-2644775"/>
              <a:ext cx="1057275" cy="503238"/>
            </a:xfrm>
            <a:custGeom>
              <a:avLst/>
              <a:gdLst>
                <a:gd name="T0" fmla="*/ 125 w 1102"/>
                <a:gd name="T1" fmla="*/ 521 h 524"/>
                <a:gd name="T2" fmla="*/ 41 w 1102"/>
                <a:gd name="T3" fmla="*/ 370 h 524"/>
                <a:gd name="T4" fmla="*/ 877 w 1102"/>
                <a:gd name="T5" fmla="*/ 370 h 524"/>
                <a:gd name="T6" fmla="*/ 970 w 1102"/>
                <a:gd name="T7" fmla="*/ 263 h 524"/>
                <a:gd name="T8" fmla="*/ 1074 w 1102"/>
                <a:gd name="T9" fmla="*/ 0 h 524"/>
                <a:gd name="T10" fmla="*/ 1101 w 1102"/>
                <a:gd name="T11" fmla="*/ 5 h 524"/>
                <a:gd name="T12" fmla="*/ 1101 w 1102"/>
                <a:gd name="T13" fmla="*/ 472 h 524"/>
                <a:gd name="T14" fmla="*/ 1042 w 1102"/>
                <a:gd name="T15" fmla="*/ 508 h 524"/>
                <a:gd name="T16" fmla="*/ 125 w 1102"/>
                <a:gd name="T17" fmla="*/ 521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2" h="524">
                  <a:moveTo>
                    <a:pt x="125" y="521"/>
                  </a:moveTo>
                  <a:cubicBezTo>
                    <a:pt x="0" y="524"/>
                    <a:pt x="47" y="432"/>
                    <a:pt x="41" y="370"/>
                  </a:cubicBezTo>
                  <a:cubicBezTo>
                    <a:pt x="320" y="361"/>
                    <a:pt x="599" y="359"/>
                    <a:pt x="877" y="370"/>
                  </a:cubicBezTo>
                  <a:cubicBezTo>
                    <a:pt x="962" y="373"/>
                    <a:pt x="961" y="307"/>
                    <a:pt x="970" y="263"/>
                  </a:cubicBezTo>
                  <a:cubicBezTo>
                    <a:pt x="990" y="167"/>
                    <a:pt x="1070" y="101"/>
                    <a:pt x="1074" y="0"/>
                  </a:cubicBezTo>
                  <a:cubicBezTo>
                    <a:pt x="1083" y="2"/>
                    <a:pt x="1092" y="3"/>
                    <a:pt x="1101" y="5"/>
                  </a:cubicBezTo>
                  <a:cubicBezTo>
                    <a:pt x="1101" y="161"/>
                    <a:pt x="1102" y="317"/>
                    <a:pt x="1101" y="472"/>
                  </a:cubicBezTo>
                  <a:cubicBezTo>
                    <a:pt x="1101" y="512"/>
                    <a:pt x="1069" y="508"/>
                    <a:pt x="1042" y="508"/>
                  </a:cubicBezTo>
                  <a:cubicBezTo>
                    <a:pt x="736" y="512"/>
                    <a:pt x="431" y="516"/>
                    <a:pt x="125" y="5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5716588" y="-5695950"/>
              <a:ext cx="1454150" cy="463550"/>
            </a:xfrm>
            <a:custGeom>
              <a:avLst/>
              <a:gdLst>
                <a:gd name="T0" fmla="*/ 1516 w 1516"/>
                <a:gd name="T1" fmla="*/ 21 h 482"/>
                <a:gd name="T2" fmla="*/ 1327 w 1516"/>
                <a:gd name="T3" fmla="*/ 78 h 482"/>
                <a:gd name="T4" fmla="*/ 151 w 1516"/>
                <a:gd name="T5" fmla="*/ 465 h 482"/>
                <a:gd name="T6" fmla="*/ 22 w 1516"/>
                <a:gd name="T7" fmla="*/ 475 h 482"/>
                <a:gd name="T8" fmla="*/ 2 w 1516"/>
                <a:gd name="T9" fmla="*/ 414 h 482"/>
                <a:gd name="T10" fmla="*/ 60 w 1516"/>
                <a:gd name="T11" fmla="*/ 326 h 482"/>
                <a:gd name="T12" fmla="*/ 461 w 1516"/>
                <a:gd name="T13" fmla="*/ 197 h 482"/>
                <a:gd name="T14" fmla="*/ 1466 w 1516"/>
                <a:gd name="T15" fmla="*/ 9 h 482"/>
                <a:gd name="T16" fmla="*/ 1516 w 1516"/>
                <a:gd name="T17" fmla="*/ 21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6" h="482">
                  <a:moveTo>
                    <a:pt x="1516" y="21"/>
                  </a:moveTo>
                  <a:cubicBezTo>
                    <a:pt x="1462" y="71"/>
                    <a:pt x="1390" y="62"/>
                    <a:pt x="1327" y="78"/>
                  </a:cubicBezTo>
                  <a:cubicBezTo>
                    <a:pt x="925" y="178"/>
                    <a:pt x="537" y="318"/>
                    <a:pt x="151" y="465"/>
                  </a:cubicBezTo>
                  <a:cubicBezTo>
                    <a:pt x="106" y="482"/>
                    <a:pt x="65" y="463"/>
                    <a:pt x="22" y="475"/>
                  </a:cubicBezTo>
                  <a:cubicBezTo>
                    <a:pt x="1" y="480"/>
                    <a:pt x="4" y="437"/>
                    <a:pt x="2" y="414"/>
                  </a:cubicBezTo>
                  <a:cubicBezTo>
                    <a:pt x="0" y="370"/>
                    <a:pt x="13" y="341"/>
                    <a:pt x="60" y="326"/>
                  </a:cubicBezTo>
                  <a:cubicBezTo>
                    <a:pt x="194" y="285"/>
                    <a:pt x="327" y="236"/>
                    <a:pt x="461" y="197"/>
                  </a:cubicBezTo>
                  <a:cubicBezTo>
                    <a:pt x="790" y="100"/>
                    <a:pt x="1121" y="19"/>
                    <a:pt x="1466" y="9"/>
                  </a:cubicBezTo>
                  <a:cubicBezTo>
                    <a:pt x="1483" y="9"/>
                    <a:pt x="1502" y="0"/>
                    <a:pt x="1516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6700838" y="-4940300"/>
              <a:ext cx="365125" cy="557213"/>
            </a:xfrm>
            <a:custGeom>
              <a:avLst/>
              <a:gdLst>
                <a:gd name="T0" fmla="*/ 94 w 380"/>
                <a:gd name="T1" fmla="*/ 551 h 581"/>
                <a:gd name="T2" fmla="*/ 34 w 380"/>
                <a:gd name="T3" fmla="*/ 503 h 581"/>
                <a:gd name="T4" fmla="*/ 2 w 380"/>
                <a:gd name="T5" fmla="*/ 119 h 581"/>
                <a:gd name="T6" fmla="*/ 83 w 380"/>
                <a:gd name="T7" fmla="*/ 27 h 581"/>
                <a:gd name="T8" fmla="*/ 353 w 380"/>
                <a:gd name="T9" fmla="*/ 267 h 581"/>
                <a:gd name="T10" fmla="*/ 357 w 380"/>
                <a:gd name="T11" fmla="*/ 374 h 581"/>
                <a:gd name="T12" fmla="*/ 230 w 380"/>
                <a:gd name="T13" fmla="*/ 548 h 581"/>
                <a:gd name="T14" fmla="*/ 94 w 380"/>
                <a:gd name="T15" fmla="*/ 551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581">
                  <a:moveTo>
                    <a:pt x="94" y="551"/>
                  </a:moveTo>
                  <a:cubicBezTo>
                    <a:pt x="63" y="548"/>
                    <a:pt x="38" y="546"/>
                    <a:pt x="34" y="503"/>
                  </a:cubicBezTo>
                  <a:cubicBezTo>
                    <a:pt x="21" y="375"/>
                    <a:pt x="5" y="248"/>
                    <a:pt x="2" y="119"/>
                  </a:cubicBezTo>
                  <a:cubicBezTo>
                    <a:pt x="0" y="58"/>
                    <a:pt x="24" y="35"/>
                    <a:pt x="83" y="27"/>
                  </a:cubicBezTo>
                  <a:cubicBezTo>
                    <a:pt x="307" y="0"/>
                    <a:pt x="351" y="38"/>
                    <a:pt x="353" y="267"/>
                  </a:cubicBezTo>
                  <a:cubicBezTo>
                    <a:pt x="353" y="303"/>
                    <a:pt x="349" y="340"/>
                    <a:pt x="357" y="374"/>
                  </a:cubicBezTo>
                  <a:cubicBezTo>
                    <a:pt x="380" y="474"/>
                    <a:pt x="360" y="530"/>
                    <a:pt x="230" y="548"/>
                  </a:cubicBezTo>
                  <a:cubicBezTo>
                    <a:pt x="185" y="581"/>
                    <a:pt x="139" y="547"/>
                    <a:pt x="94" y="5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3649663" y="-5853113"/>
              <a:ext cx="1136650" cy="798513"/>
            </a:xfrm>
            <a:custGeom>
              <a:avLst/>
              <a:gdLst>
                <a:gd name="T0" fmla="*/ 0 w 1185"/>
                <a:gd name="T1" fmla="*/ 819 h 833"/>
                <a:gd name="T2" fmla="*/ 944 w 1185"/>
                <a:gd name="T3" fmla="*/ 145 h 833"/>
                <a:gd name="T4" fmla="*/ 1110 w 1185"/>
                <a:gd name="T5" fmla="*/ 24 h 833"/>
                <a:gd name="T6" fmla="*/ 1163 w 1185"/>
                <a:gd name="T7" fmla="*/ 45 h 833"/>
                <a:gd name="T8" fmla="*/ 1045 w 1185"/>
                <a:gd name="T9" fmla="*/ 296 h 833"/>
                <a:gd name="T10" fmla="*/ 56 w 1185"/>
                <a:gd name="T11" fmla="*/ 816 h 833"/>
                <a:gd name="T12" fmla="*/ 0 w 1185"/>
                <a:gd name="T13" fmla="*/ 819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5" h="833">
                  <a:moveTo>
                    <a:pt x="0" y="819"/>
                  </a:moveTo>
                  <a:cubicBezTo>
                    <a:pt x="319" y="592"/>
                    <a:pt x="632" y="369"/>
                    <a:pt x="944" y="145"/>
                  </a:cubicBezTo>
                  <a:cubicBezTo>
                    <a:pt x="1000" y="105"/>
                    <a:pt x="1054" y="64"/>
                    <a:pt x="1110" y="24"/>
                  </a:cubicBezTo>
                  <a:cubicBezTo>
                    <a:pt x="1138" y="4"/>
                    <a:pt x="1156" y="0"/>
                    <a:pt x="1163" y="45"/>
                  </a:cubicBezTo>
                  <a:cubicBezTo>
                    <a:pt x="1185" y="184"/>
                    <a:pt x="1163" y="234"/>
                    <a:pt x="1045" y="296"/>
                  </a:cubicBezTo>
                  <a:cubicBezTo>
                    <a:pt x="715" y="469"/>
                    <a:pt x="385" y="642"/>
                    <a:pt x="56" y="816"/>
                  </a:cubicBezTo>
                  <a:cubicBezTo>
                    <a:pt x="43" y="823"/>
                    <a:pt x="32" y="833"/>
                    <a:pt x="0" y="8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5732463" y="-3497263"/>
              <a:ext cx="1160463" cy="287338"/>
            </a:xfrm>
            <a:custGeom>
              <a:avLst/>
              <a:gdLst>
                <a:gd name="T0" fmla="*/ 1209 w 1209"/>
                <a:gd name="T1" fmla="*/ 27 h 298"/>
                <a:gd name="T2" fmla="*/ 778 w 1209"/>
                <a:gd name="T3" fmla="*/ 118 h 298"/>
                <a:gd name="T4" fmla="*/ 162 w 1209"/>
                <a:gd name="T5" fmla="*/ 276 h 298"/>
                <a:gd name="T6" fmla="*/ 16 w 1209"/>
                <a:gd name="T7" fmla="*/ 250 h 298"/>
                <a:gd name="T8" fmla="*/ 121 w 1209"/>
                <a:gd name="T9" fmla="*/ 168 h 298"/>
                <a:gd name="T10" fmla="*/ 1047 w 1209"/>
                <a:gd name="T11" fmla="*/ 5 h 298"/>
                <a:gd name="T12" fmla="*/ 1209 w 1209"/>
                <a:gd name="T13" fmla="*/ 27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09" h="298">
                  <a:moveTo>
                    <a:pt x="1209" y="27"/>
                  </a:moveTo>
                  <a:cubicBezTo>
                    <a:pt x="1057" y="59"/>
                    <a:pt x="918" y="90"/>
                    <a:pt x="778" y="118"/>
                  </a:cubicBezTo>
                  <a:cubicBezTo>
                    <a:pt x="570" y="159"/>
                    <a:pt x="365" y="214"/>
                    <a:pt x="162" y="276"/>
                  </a:cubicBezTo>
                  <a:cubicBezTo>
                    <a:pt x="106" y="294"/>
                    <a:pt x="32" y="298"/>
                    <a:pt x="16" y="250"/>
                  </a:cubicBezTo>
                  <a:cubicBezTo>
                    <a:pt x="0" y="204"/>
                    <a:pt x="76" y="180"/>
                    <a:pt x="121" y="168"/>
                  </a:cubicBezTo>
                  <a:cubicBezTo>
                    <a:pt x="425" y="87"/>
                    <a:pt x="731" y="18"/>
                    <a:pt x="1047" y="5"/>
                  </a:cubicBezTo>
                  <a:cubicBezTo>
                    <a:pt x="1097" y="3"/>
                    <a:pt x="1148" y="0"/>
                    <a:pt x="1209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5719763" y="-5810250"/>
              <a:ext cx="1095375" cy="314325"/>
            </a:xfrm>
            <a:custGeom>
              <a:avLst/>
              <a:gdLst>
                <a:gd name="T0" fmla="*/ 1141 w 1141"/>
                <a:gd name="T1" fmla="*/ 31 h 328"/>
                <a:gd name="T2" fmla="*/ 639 w 1141"/>
                <a:gd name="T3" fmla="*/ 146 h 328"/>
                <a:gd name="T4" fmla="*/ 174 w 1141"/>
                <a:gd name="T5" fmla="*/ 305 h 328"/>
                <a:gd name="T6" fmla="*/ 38 w 1141"/>
                <a:gd name="T7" fmla="*/ 319 h 328"/>
                <a:gd name="T8" fmla="*/ 9 w 1141"/>
                <a:gd name="T9" fmla="*/ 277 h 328"/>
                <a:gd name="T10" fmla="*/ 31 w 1141"/>
                <a:gd name="T11" fmla="*/ 227 h 328"/>
                <a:gd name="T12" fmla="*/ 1032 w 1141"/>
                <a:gd name="T13" fmla="*/ 2 h 328"/>
                <a:gd name="T14" fmla="*/ 1141 w 1141"/>
                <a:gd name="T15" fmla="*/ 31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1" h="328">
                  <a:moveTo>
                    <a:pt x="1141" y="31"/>
                  </a:moveTo>
                  <a:cubicBezTo>
                    <a:pt x="965" y="61"/>
                    <a:pt x="802" y="98"/>
                    <a:pt x="639" y="146"/>
                  </a:cubicBezTo>
                  <a:cubicBezTo>
                    <a:pt x="482" y="192"/>
                    <a:pt x="327" y="245"/>
                    <a:pt x="174" y="305"/>
                  </a:cubicBezTo>
                  <a:cubicBezTo>
                    <a:pt x="129" y="323"/>
                    <a:pt x="86" y="328"/>
                    <a:pt x="38" y="319"/>
                  </a:cubicBezTo>
                  <a:cubicBezTo>
                    <a:pt x="7" y="314"/>
                    <a:pt x="7" y="298"/>
                    <a:pt x="9" y="277"/>
                  </a:cubicBezTo>
                  <a:cubicBezTo>
                    <a:pt x="10" y="258"/>
                    <a:pt x="0" y="237"/>
                    <a:pt x="31" y="227"/>
                  </a:cubicBezTo>
                  <a:cubicBezTo>
                    <a:pt x="358" y="123"/>
                    <a:pt x="683" y="11"/>
                    <a:pt x="1032" y="2"/>
                  </a:cubicBezTo>
                  <a:cubicBezTo>
                    <a:pt x="1066" y="2"/>
                    <a:pt x="1101" y="0"/>
                    <a:pt x="1141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5788025" y="-3098800"/>
              <a:ext cx="962025" cy="293688"/>
            </a:xfrm>
            <a:custGeom>
              <a:avLst/>
              <a:gdLst>
                <a:gd name="T0" fmla="*/ 1003 w 1003"/>
                <a:gd name="T1" fmla="*/ 27 h 306"/>
                <a:gd name="T2" fmla="*/ 802 w 1003"/>
                <a:gd name="T3" fmla="*/ 84 h 306"/>
                <a:gd name="T4" fmla="*/ 80 w 1003"/>
                <a:gd name="T5" fmla="*/ 263 h 306"/>
                <a:gd name="T6" fmla="*/ 10 w 1003"/>
                <a:gd name="T7" fmla="*/ 253 h 306"/>
                <a:gd name="T8" fmla="*/ 55 w 1003"/>
                <a:gd name="T9" fmla="*/ 160 h 306"/>
                <a:gd name="T10" fmla="*/ 582 w 1003"/>
                <a:gd name="T11" fmla="*/ 51 h 306"/>
                <a:gd name="T12" fmla="*/ 922 w 1003"/>
                <a:gd name="T13" fmla="*/ 13 h 306"/>
                <a:gd name="T14" fmla="*/ 1003 w 1003"/>
                <a:gd name="T15" fmla="*/ 27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3" h="306">
                  <a:moveTo>
                    <a:pt x="1003" y="27"/>
                  </a:moveTo>
                  <a:cubicBezTo>
                    <a:pt x="946" y="88"/>
                    <a:pt x="867" y="71"/>
                    <a:pt x="802" y="84"/>
                  </a:cubicBezTo>
                  <a:cubicBezTo>
                    <a:pt x="558" y="133"/>
                    <a:pt x="320" y="201"/>
                    <a:pt x="80" y="263"/>
                  </a:cubicBezTo>
                  <a:cubicBezTo>
                    <a:pt x="55" y="270"/>
                    <a:pt x="21" y="306"/>
                    <a:pt x="10" y="253"/>
                  </a:cubicBezTo>
                  <a:cubicBezTo>
                    <a:pt x="3" y="215"/>
                    <a:pt x="0" y="172"/>
                    <a:pt x="55" y="160"/>
                  </a:cubicBezTo>
                  <a:cubicBezTo>
                    <a:pt x="231" y="123"/>
                    <a:pt x="406" y="82"/>
                    <a:pt x="582" y="51"/>
                  </a:cubicBezTo>
                  <a:cubicBezTo>
                    <a:pt x="694" y="31"/>
                    <a:pt x="808" y="24"/>
                    <a:pt x="922" y="13"/>
                  </a:cubicBezTo>
                  <a:cubicBezTo>
                    <a:pt x="946" y="10"/>
                    <a:pt x="974" y="0"/>
                    <a:pt x="1003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4010025" y="-5495925"/>
              <a:ext cx="781050" cy="501650"/>
            </a:xfrm>
            <a:custGeom>
              <a:avLst/>
              <a:gdLst>
                <a:gd name="T0" fmla="*/ 22 w 813"/>
                <a:gd name="T1" fmla="*/ 471 h 523"/>
                <a:gd name="T2" fmla="*/ 683 w 813"/>
                <a:gd name="T3" fmla="*/ 69 h 523"/>
                <a:gd name="T4" fmla="*/ 780 w 813"/>
                <a:gd name="T5" fmla="*/ 40 h 523"/>
                <a:gd name="T6" fmla="*/ 732 w 813"/>
                <a:gd name="T7" fmla="*/ 198 h 523"/>
                <a:gd name="T8" fmla="*/ 181 w 813"/>
                <a:gd name="T9" fmla="*/ 452 h 523"/>
                <a:gd name="T10" fmla="*/ 44 w 813"/>
                <a:gd name="T11" fmla="*/ 513 h 523"/>
                <a:gd name="T12" fmla="*/ 7 w 813"/>
                <a:gd name="T13" fmla="*/ 508 h 523"/>
                <a:gd name="T14" fmla="*/ 22 w 813"/>
                <a:gd name="T15" fmla="*/ 471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3" h="523">
                  <a:moveTo>
                    <a:pt x="22" y="471"/>
                  </a:moveTo>
                  <a:cubicBezTo>
                    <a:pt x="242" y="337"/>
                    <a:pt x="461" y="200"/>
                    <a:pt x="683" y="69"/>
                  </a:cubicBezTo>
                  <a:cubicBezTo>
                    <a:pt x="710" y="53"/>
                    <a:pt x="739" y="0"/>
                    <a:pt x="780" y="40"/>
                  </a:cubicBezTo>
                  <a:cubicBezTo>
                    <a:pt x="813" y="72"/>
                    <a:pt x="778" y="176"/>
                    <a:pt x="732" y="198"/>
                  </a:cubicBezTo>
                  <a:cubicBezTo>
                    <a:pt x="549" y="283"/>
                    <a:pt x="365" y="367"/>
                    <a:pt x="181" y="452"/>
                  </a:cubicBezTo>
                  <a:cubicBezTo>
                    <a:pt x="135" y="472"/>
                    <a:pt x="89" y="492"/>
                    <a:pt x="44" y="513"/>
                  </a:cubicBezTo>
                  <a:cubicBezTo>
                    <a:pt x="30" y="522"/>
                    <a:pt x="15" y="523"/>
                    <a:pt x="7" y="508"/>
                  </a:cubicBezTo>
                  <a:cubicBezTo>
                    <a:pt x="0" y="494"/>
                    <a:pt x="14" y="483"/>
                    <a:pt x="22" y="4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4032250" y="-5218113"/>
              <a:ext cx="766763" cy="457200"/>
            </a:xfrm>
            <a:custGeom>
              <a:avLst/>
              <a:gdLst>
                <a:gd name="T0" fmla="*/ 771 w 798"/>
                <a:gd name="T1" fmla="*/ 0 h 477"/>
                <a:gd name="T2" fmla="*/ 666 w 798"/>
                <a:gd name="T3" fmla="*/ 218 h 477"/>
                <a:gd name="T4" fmla="*/ 69 w 798"/>
                <a:gd name="T5" fmla="*/ 460 h 477"/>
                <a:gd name="T6" fmla="*/ 0 w 798"/>
                <a:gd name="T7" fmla="*/ 460 h 477"/>
                <a:gd name="T8" fmla="*/ 771 w 798"/>
                <a:gd name="T9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8" h="477">
                  <a:moveTo>
                    <a:pt x="771" y="0"/>
                  </a:moveTo>
                  <a:cubicBezTo>
                    <a:pt x="798" y="161"/>
                    <a:pt x="796" y="165"/>
                    <a:pt x="666" y="218"/>
                  </a:cubicBezTo>
                  <a:cubicBezTo>
                    <a:pt x="467" y="298"/>
                    <a:pt x="268" y="378"/>
                    <a:pt x="69" y="460"/>
                  </a:cubicBezTo>
                  <a:cubicBezTo>
                    <a:pt x="49" y="468"/>
                    <a:pt x="32" y="477"/>
                    <a:pt x="0" y="460"/>
                  </a:cubicBezTo>
                  <a:cubicBezTo>
                    <a:pt x="260" y="305"/>
                    <a:pt x="514" y="154"/>
                    <a:pt x="7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5784850" y="-3263900"/>
              <a:ext cx="862013" cy="271463"/>
            </a:xfrm>
            <a:custGeom>
              <a:avLst/>
              <a:gdLst>
                <a:gd name="T0" fmla="*/ 841 w 898"/>
                <a:gd name="T1" fmla="*/ 42 h 282"/>
                <a:gd name="T2" fmla="*/ 305 w 898"/>
                <a:gd name="T3" fmla="*/ 176 h 282"/>
                <a:gd name="T4" fmla="*/ 80 w 898"/>
                <a:gd name="T5" fmla="*/ 235 h 282"/>
                <a:gd name="T6" fmla="*/ 14 w 898"/>
                <a:gd name="T7" fmla="*/ 223 h 282"/>
                <a:gd name="T8" fmla="*/ 58 w 898"/>
                <a:gd name="T9" fmla="*/ 133 h 282"/>
                <a:gd name="T10" fmla="*/ 415 w 898"/>
                <a:gd name="T11" fmla="*/ 53 h 282"/>
                <a:gd name="T12" fmla="*/ 476 w 898"/>
                <a:gd name="T13" fmla="*/ 40 h 282"/>
                <a:gd name="T14" fmla="*/ 898 w 898"/>
                <a:gd name="T15" fmla="*/ 0 h 282"/>
                <a:gd name="T16" fmla="*/ 841 w 898"/>
                <a:gd name="T17" fmla="*/ 4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8" h="282">
                  <a:moveTo>
                    <a:pt x="841" y="42"/>
                  </a:moveTo>
                  <a:cubicBezTo>
                    <a:pt x="663" y="87"/>
                    <a:pt x="484" y="131"/>
                    <a:pt x="305" y="176"/>
                  </a:cubicBezTo>
                  <a:cubicBezTo>
                    <a:pt x="230" y="195"/>
                    <a:pt x="156" y="217"/>
                    <a:pt x="80" y="235"/>
                  </a:cubicBezTo>
                  <a:cubicBezTo>
                    <a:pt x="59" y="239"/>
                    <a:pt x="22" y="282"/>
                    <a:pt x="14" y="223"/>
                  </a:cubicBezTo>
                  <a:cubicBezTo>
                    <a:pt x="8" y="187"/>
                    <a:pt x="0" y="145"/>
                    <a:pt x="58" y="133"/>
                  </a:cubicBezTo>
                  <a:cubicBezTo>
                    <a:pt x="177" y="108"/>
                    <a:pt x="293" y="66"/>
                    <a:pt x="415" y="53"/>
                  </a:cubicBezTo>
                  <a:cubicBezTo>
                    <a:pt x="435" y="51"/>
                    <a:pt x="455" y="44"/>
                    <a:pt x="476" y="40"/>
                  </a:cubicBezTo>
                  <a:cubicBezTo>
                    <a:pt x="615" y="24"/>
                    <a:pt x="754" y="2"/>
                    <a:pt x="898" y="0"/>
                  </a:cubicBezTo>
                  <a:cubicBezTo>
                    <a:pt x="891" y="46"/>
                    <a:pt x="854" y="22"/>
                    <a:pt x="841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6791325" y="-4424363"/>
              <a:ext cx="306388" cy="263525"/>
            </a:xfrm>
            <a:custGeom>
              <a:avLst/>
              <a:gdLst>
                <a:gd name="T0" fmla="*/ 0 w 320"/>
                <a:gd name="T1" fmla="*/ 13 h 274"/>
                <a:gd name="T2" fmla="*/ 136 w 320"/>
                <a:gd name="T3" fmla="*/ 10 h 274"/>
                <a:gd name="T4" fmla="*/ 154 w 320"/>
                <a:gd name="T5" fmla="*/ 186 h 274"/>
                <a:gd name="T6" fmla="*/ 320 w 320"/>
                <a:gd name="T7" fmla="*/ 210 h 274"/>
                <a:gd name="T8" fmla="*/ 272 w 320"/>
                <a:gd name="T9" fmla="*/ 226 h 274"/>
                <a:gd name="T10" fmla="*/ 77 w 320"/>
                <a:gd name="T11" fmla="*/ 97 h 274"/>
                <a:gd name="T12" fmla="*/ 0 w 320"/>
                <a:gd name="T13" fmla="*/ 13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274">
                  <a:moveTo>
                    <a:pt x="0" y="13"/>
                  </a:moveTo>
                  <a:cubicBezTo>
                    <a:pt x="45" y="0"/>
                    <a:pt x="91" y="8"/>
                    <a:pt x="136" y="10"/>
                  </a:cubicBezTo>
                  <a:cubicBezTo>
                    <a:pt x="141" y="70"/>
                    <a:pt x="127" y="139"/>
                    <a:pt x="154" y="186"/>
                  </a:cubicBezTo>
                  <a:cubicBezTo>
                    <a:pt x="187" y="244"/>
                    <a:pt x="266" y="181"/>
                    <a:pt x="320" y="210"/>
                  </a:cubicBezTo>
                  <a:cubicBezTo>
                    <a:pt x="309" y="231"/>
                    <a:pt x="288" y="222"/>
                    <a:pt x="272" y="226"/>
                  </a:cubicBezTo>
                  <a:cubicBezTo>
                    <a:pt x="93" y="274"/>
                    <a:pt x="90" y="274"/>
                    <a:pt x="77" y="97"/>
                  </a:cubicBezTo>
                  <a:cubicBezTo>
                    <a:pt x="73" y="41"/>
                    <a:pt x="51" y="18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6242050" y="-3290888"/>
              <a:ext cx="561975" cy="73025"/>
            </a:xfrm>
            <a:custGeom>
              <a:avLst/>
              <a:gdLst>
                <a:gd name="T0" fmla="*/ 365 w 586"/>
                <a:gd name="T1" fmla="*/ 70 h 75"/>
                <a:gd name="T2" fmla="*/ 407 w 586"/>
                <a:gd name="T3" fmla="*/ 38 h 75"/>
                <a:gd name="T4" fmla="*/ 0 w 586"/>
                <a:gd name="T5" fmla="*/ 68 h 75"/>
                <a:gd name="T6" fmla="*/ 586 w 586"/>
                <a:gd name="T7" fmla="*/ 29 h 75"/>
                <a:gd name="T8" fmla="*/ 365 w 586"/>
                <a:gd name="T9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6" h="75">
                  <a:moveTo>
                    <a:pt x="365" y="70"/>
                  </a:moveTo>
                  <a:cubicBezTo>
                    <a:pt x="378" y="60"/>
                    <a:pt x="391" y="50"/>
                    <a:pt x="407" y="38"/>
                  </a:cubicBezTo>
                  <a:cubicBezTo>
                    <a:pt x="268" y="48"/>
                    <a:pt x="134" y="58"/>
                    <a:pt x="0" y="68"/>
                  </a:cubicBezTo>
                  <a:cubicBezTo>
                    <a:pt x="193" y="25"/>
                    <a:pt x="387" y="0"/>
                    <a:pt x="586" y="29"/>
                  </a:cubicBezTo>
                  <a:cubicBezTo>
                    <a:pt x="513" y="49"/>
                    <a:pt x="442" y="75"/>
                    <a:pt x="365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9960" y="419212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FF6565"/>
                </a:solidFill>
              </a:rPr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2A9B709D-D615-4CE7-84DC-DEBEBB63A5BB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9DE04D4F-08E3-46FC-8795-F32FFA9307B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A79209E-6118-4690-AF68-ECE961084462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467785-EFEA-4C9B-A82C-79C8E74BAFD0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023953-869C-4063-AF0B-28F952EF41BA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20B1CE-1074-44C3-81AF-B93E081EDCAB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F50537-D064-4CE6-B566-FE9576385FA9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6CAD19-C2FD-4FA7-9E9B-380BABBC0A7B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EFAA25A-D8D6-420E-B8D9-6181A6D61CA3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EAA98205-B1FD-47CC-9D91-8DD10B12D24E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8CD664-C7A3-4EB2-BA46-EF5A33BD4A77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39A75D-8BE6-493D-82AB-F07D3782C0F6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339B9C-2FD0-4F67-AF9D-A00EF738712C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3755352-9446-4A83-981F-AA84EA8A40D7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E67B9A-C3B9-4DB5-BCE7-C3E30DF93500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0C112D-50D4-4F6D-B662-693490298FA5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5E41874A-0CC2-46B9-847D-5C049B02B4C9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571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4FB9FC2E-5429-4889-920A-4247DC3F3C05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5715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84512D6-E001-4620-949F-F786F269BDF5}"/>
              </a:ext>
            </a:extLst>
          </p:cNvPr>
          <p:cNvSpPr/>
          <p:nvPr/>
        </p:nvSpPr>
        <p:spPr>
          <a:xfrm rot="16200000">
            <a:off x="5310778" y="3448224"/>
            <a:ext cx="1517822" cy="2598862"/>
          </a:xfrm>
          <a:prstGeom prst="rect">
            <a:avLst/>
          </a:prstGeom>
          <a:solidFill>
            <a:srgbClr val="FF656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AF83B36C-BD7B-44EB-9858-7C09B3F72809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57150">
            <a:solidFill>
              <a:srgbClr val="FF656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AEAA2816-2081-48EC-9886-0A04AF90BF96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42F515-45D2-430C-BE11-768E7AAE952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627E74-15B9-4B93-836F-A8559A34902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BBC4CEC7-95B2-4569-BCBB-57196BA05FC9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D29A41-4384-4B49-A652-2A74218320F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2506AEC-9865-4FDF-A66D-B9C0C4E503EE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387F9D32-69B2-4586-BF83-1E9A729E2724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4DB1E3-77D8-48A2-94B6-98E5716D5D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3FFB5EA-763E-4661-99AF-7C01EA9E41C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BB759399-92A1-429A-8F34-00E9180E8C93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40918F5-06A5-4EB5-93A7-5D37A6874B5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1C0E0B-C0CB-41B2-99D7-6E3041C0960A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015360BB-420B-4521-9B97-6447E3156F4E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85288C-1124-47E4-BAA9-123E5D3CA4A3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5DEEEF-78FC-4611-9AD9-11A5577FA94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8D53AB1D-3244-48CF-B5D4-69DF4E8D126D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DE774A1-4D74-46E6-87FF-1CB9C87DFEFC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6CDF4B-C7A4-4863-94EF-4368531AE211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upo 117"/>
          <p:cNvGrpSpPr/>
          <p:nvPr/>
        </p:nvGrpSpPr>
        <p:grpSpPr>
          <a:xfrm>
            <a:off x="5082019" y="4260749"/>
            <a:ext cx="1996318" cy="1064292"/>
            <a:chOff x="12726988" y="-2449513"/>
            <a:chExt cx="4624388" cy="2465388"/>
          </a:xfrm>
          <a:solidFill>
            <a:schemeClr val="bg1"/>
          </a:solidFill>
        </p:grpSpPr>
        <p:sp>
          <p:nvSpPr>
            <p:cNvPr id="45" name="Freeform 5"/>
            <p:cNvSpPr>
              <a:spLocks/>
            </p:cNvSpPr>
            <p:nvPr/>
          </p:nvSpPr>
          <p:spPr bwMode="auto">
            <a:xfrm>
              <a:off x="12731750" y="-2339975"/>
              <a:ext cx="3429000" cy="2012950"/>
            </a:xfrm>
            <a:custGeom>
              <a:avLst/>
              <a:gdLst>
                <a:gd name="T0" fmla="*/ 10 w 912"/>
                <a:gd name="T1" fmla="*/ 534 h 534"/>
                <a:gd name="T2" fmla="*/ 9 w 912"/>
                <a:gd name="T3" fmla="*/ 525 h 534"/>
                <a:gd name="T4" fmla="*/ 4 w 912"/>
                <a:gd name="T5" fmla="*/ 507 h 534"/>
                <a:gd name="T6" fmla="*/ 0 w 912"/>
                <a:gd name="T7" fmla="*/ 493 h 534"/>
                <a:gd name="T8" fmla="*/ 0 w 912"/>
                <a:gd name="T9" fmla="*/ 6 h 534"/>
                <a:gd name="T10" fmla="*/ 9 w 912"/>
                <a:gd name="T11" fmla="*/ 0 h 534"/>
                <a:gd name="T12" fmla="*/ 22 w 912"/>
                <a:gd name="T13" fmla="*/ 0 h 534"/>
                <a:gd name="T14" fmla="*/ 837 w 912"/>
                <a:gd name="T15" fmla="*/ 0 h 534"/>
                <a:gd name="T16" fmla="*/ 906 w 912"/>
                <a:gd name="T17" fmla="*/ 3 h 534"/>
                <a:gd name="T18" fmla="*/ 911 w 912"/>
                <a:gd name="T19" fmla="*/ 16 h 534"/>
                <a:gd name="T20" fmla="*/ 899 w 912"/>
                <a:gd name="T21" fmla="*/ 28 h 534"/>
                <a:gd name="T22" fmla="*/ 884 w 912"/>
                <a:gd name="T23" fmla="*/ 36 h 534"/>
                <a:gd name="T24" fmla="*/ 882 w 912"/>
                <a:gd name="T25" fmla="*/ 36 h 534"/>
                <a:gd name="T26" fmla="*/ 876 w 912"/>
                <a:gd name="T27" fmla="*/ 25 h 534"/>
                <a:gd name="T28" fmla="*/ 859 w 912"/>
                <a:gd name="T29" fmla="*/ 16 h 534"/>
                <a:gd name="T30" fmla="*/ 846 w 912"/>
                <a:gd name="T31" fmla="*/ 16 h 534"/>
                <a:gd name="T32" fmla="*/ 103 w 912"/>
                <a:gd name="T33" fmla="*/ 16 h 534"/>
                <a:gd name="T34" fmla="*/ 92 w 912"/>
                <a:gd name="T35" fmla="*/ 16 h 534"/>
                <a:gd name="T36" fmla="*/ 67 w 912"/>
                <a:gd name="T37" fmla="*/ 42 h 534"/>
                <a:gd name="T38" fmla="*/ 66 w 912"/>
                <a:gd name="T39" fmla="*/ 120 h 534"/>
                <a:gd name="T40" fmla="*/ 66 w 912"/>
                <a:gd name="T41" fmla="*/ 431 h 534"/>
                <a:gd name="T42" fmla="*/ 67 w 912"/>
                <a:gd name="T43" fmla="*/ 445 h 534"/>
                <a:gd name="T44" fmla="*/ 91 w 912"/>
                <a:gd name="T45" fmla="*/ 467 h 534"/>
                <a:gd name="T46" fmla="*/ 134 w 912"/>
                <a:gd name="T47" fmla="*/ 467 h 534"/>
                <a:gd name="T48" fmla="*/ 147 w 912"/>
                <a:gd name="T49" fmla="*/ 470 h 534"/>
                <a:gd name="T50" fmla="*/ 143 w 912"/>
                <a:gd name="T51" fmla="*/ 478 h 534"/>
                <a:gd name="T52" fmla="*/ 108 w 912"/>
                <a:gd name="T53" fmla="*/ 520 h 534"/>
                <a:gd name="T54" fmla="*/ 98 w 912"/>
                <a:gd name="T55" fmla="*/ 526 h 534"/>
                <a:gd name="T56" fmla="*/ 28 w 912"/>
                <a:gd name="T57" fmla="*/ 526 h 534"/>
                <a:gd name="T58" fmla="*/ 26 w 912"/>
                <a:gd name="T59" fmla="*/ 526 h 534"/>
                <a:gd name="T60" fmla="*/ 10 w 912"/>
                <a:gd name="T61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2" h="534">
                  <a:moveTo>
                    <a:pt x="10" y="534"/>
                  </a:moveTo>
                  <a:cubicBezTo>
                    <a:pt x="8" y="531"/>
                    <a:pt x="8" y="528"/>
                    <a:pt x="9" y="525"/>
                  </a:cubicBezTo>
                  <a:cubicBezTo>
                    <a:pt x="9" y="519"/>
                    <a:pt x="8" y="513"/>
                    <a:pt x="4" y="507"/>
                  </a:cubicBezTo>
                  <a:cubicBezTo>
                    <a:pt x="1" y="503"/>
                    <a:pt x="0" y="498"/>
                    <a:pt x="0" y="493"/>
                  </a:cubicBezTo>
                  <a:cubicBezTo>
                    <a:pt x="0" y="331"/>
                    <a:pt x="0" y="169"/>
                    <a:pt x="0" y="6"/>
                  </a:cubicBezTo>
                  <a:cubicBezTo>
                    <a:pt x="2" y="2"/>
                    <a:pt x="5" y="1"/>
                    <a:pt x="9" y="0"/>
                  </a:cubicBezTo>
                  <a:cubicBezTo>
                    <a:pt x="14" y="0"/>
                    <a:pt x="18" y="0"/>
                    <a:pt x="22" y="0"/>
                  </a:cubicBezTo>
                  <a:cubicBezTo>
                    <a:pt x="294" y="0"/>
                    <a:pt x="565" y="0"/>
                    <a:pt x="837" y="0"/>
                  </a:cubicBezTo>
                  <a:cubicBezTo>
                    <a:pt x="860" y="0"/>
                    <a:pt x="883" y="0"/>
                    <a:pt x="906" y="3"/>
                  </a:cubicBezTo>
                  <a:cubicBezTo>
                    <a:pt x="912" y="6"/>
                    <a:pt x="912" y="11"/>
                    <a:pt x="911" y="16"/>
                  </a:cubicBezTo>
                  <a:cubicBezTo>
                    <a:pt x="909" y="22"/>
                    <a:pt x="906" y="28"/>
                    <a:pt x="899" y="28"/>
                  </a:cubicBezTo>
                  <a:cubicBezTo>
                    <a:pt x="892" y="28"/>
                    <a:pt x="887" y="30"/>
                    <a:pt x="884" y="36"/>
                  </a:cubicBezTo>
                  <a:cubicBezTo>
                    <a:pt x="884" y="36"/>
                    <a:pt x="883" y="36"/>
                    <a:pt x="882" y="36"/>
                  </a:cubicBezTo>
                  <a:cubicBezTo>
                    <a:pt x="879" y="33"/>
                    <a:pt x="878" y="28"/>
                    <a:pt x="876" y="25"/>
                  </a:cubicBezTo>
                  <a:cubicBezTo>
                    <a:pt x="872" y="20"/>
                    <a:pt x="866" y="17"/>
                    <a:pt x="859" y="16"/>
                  </a:cubicBezTo>
                  <a:cubicBezTo>
                    <a:pt x="855" y="16"/>
                    <a:pt x="851" y="16"/>
                    <a:pt x="846" y="16"/>
                  </a:cubicBezTo>
                  <a:cubicBezTo>
                    <a:pt x="599" y="16"/>
                    <a:pt x="351" y="16"/>
                    <a:pt x="103" y="16"/>
                  </a:cubicBezTo>
                  <a:cubicBezTo>
                    <a:pt x="99" y="16"/>
                    <a:pt x="95" y="16"/>
                    <a:pt x="92" y="16"/>
                  </a:cubicBezTo>
                  <a:cubicBezTo>
                    <a:pt x="76" y="17"/>
                    <a:pt x="67" y="27"/>
                    <a:pt x="67" y="42"/>
                  </a:cubicBezTo>
                  <a:cubicBezTo>
                    <a:pt x="66" y="68"/>
                    <a:pt x="66" y="94"/>
                    <a:pt x="66" y="120"/>
                  </a:cubicBezTo>
                  <a:cubicBezTo>
                    <a:pt x="66" y="224"/>
                    <a:pt x="66" y="327"/>
                    <a:pt x="66" y="431"/>
                  </a:cubicBezTo>
                  <a:cubicBezTo>
                    <a:pt x="66" y="435"/>
                    <a:pt x="66" y="440"/>
                    <a:pt x="67" y="445"/>
                  </a:cubicBezTo>
                  <a:cubicBezTo>
                    <a:pt x="68" y="458"/>
                    <a:pt x="77" y="467"/>
                    <a:pt x="91" y="467"/>
                  </a:cubicBezTo>
                  <a:cubicBezTo>
                    <a:pt x="105" y="468"/>
                    <a:pt x="120" y="467"/>
                    <a:pt x="134" y="467"/>
                  </a:cubicBezTo>
                  <a:cubicBezTo>
                    <a:pt x="138" y="467"/>
                    <a:pt x="143" y="467"/>
                    <a:pt x="147" y="470"/>
                  </a:cubicBezTo>
                  <a:cubicBezTo>
                    <a:pt x="149" y="474"/>
                    <a:pt x="146" y="476"/>
                    <a:pt x="143" y="478"/>
                  </a:cubicBezTo>
                  <a:cubicBezTo>
                    <a:pt x="127" y="488"/>
                    <a:pt x="115" y="502"/>
                    <a:pt x="108" y="520"/>
                  </a:cubicBezTo>
                  <a:cubicBezTo>
                    <a:pt x="106" y="524"/>
                    <a:pt x="103" y="526"/>
                    <a:pt x="98" y="526"/>
                  </a:cubicBezTo>
                  <a:cubicBezTo>
                    <a:pt x="75" y="526"/>
                    <a:pt x="51" y="526"/>
                    <a:pt x="28" y="526"/>
                  </a:cubicBezTo>
                  <a:cubicBezTo>
                    <a:pt x="28" y="526"/>
                    <a:pt x="27" y="526"/>
                    <a:pt x="26" y="526"/>
                  </a:cubicBezTo>
                  <a:cubicBezTo>
                    <a:pt x="17" y="521"/>
                    <a:pt x="11" y="523"/>
                    <a:pt x="10" y="5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16276638" y="-1624013"/>
              <a:ext cx="1074738" cy="1201738"/>
            </a:xfrm>
            <a:custGeom>
              <a:avLst/>
              <a:gdLst>
                <a:gd name="T0" fmla="*/ 26 w 286"/>
                <a:gd name="T1" fmla="*/ 1 h 319"/>
                <a:gd name="T2" fmla="*/ 177 w 286"/>
                <a:gd name="T3" fmla="*/ 171 h 319"/>
                <a:gd name="T4" fmla="*/ 193 w 286"/>
                <a:gd name="T5" fmla="*/ 194 h 319"/>
                <a:gd name="T6" fmla="*/ 250 w 286"/>
                <a:gd name="T7" fmla="*/ 207 h 319"/>
                <a:gd name="T8" fmla="*/ 256 w 286"/>
                <a:gd name="T9" fmla="*/ 209 h 319"/>
                <a:gd name="T10" fmla="*/ 258 w 286"/>
                <a:gd name="T11" fmla="*/ 213 h 319"/>
                <a:gd name="T12" fmla="*/ 259 w 286"/>
                <a:gd name="T13" fmla="*/ 261 h 319"/>
                <a:gd name="T14" fmla="*/ 280 w 286"/>
                <a:gd name="T15" fmla="*/ 273 h 319"/>
                <a:gd name="T16" fmla="*/ 285 w 286"/>
                <a:gd name="T17" fmla="*/ 274 h 319"/>
                <a:gd name="T18" fmla="*/ 284 w 286"/>
                <a:gd name="T19" fmla="*/ 319 h 319"/>
                <a:gd name="T20" fmla="*/ 279 w 286"/>
                <a:gd name="T21" fmla="*/ 316 h 319"/>
                <a:gd name="T22" fmla="*/ 230 w 286"/>
                <a:gd name="T23" fmla="*/ 317 h 319"/>
                <a:gd name="T24" fmla="*/ 215 w 286"/>
                <a:gd name="T25" fmla="*/ 309 h 319"/>
                <a:gd name="T26" fmla="*/ 178 w 286"/>
                <a:gd name="T27" fmla="*/ 280 h 319"/>
                <a:gd name="T28" fmla="*/ 80 w 286"/>
                <a:gd name="T29" fmla="*/ 305 h 319"/>
                <a:gd name="T30" fmla="*/ 53 w 286"/>
                <a:gd name="T31" fmla="*/ 317 h 319"/>
                <a:gd name="T32" fmla="*/ 13 w 286"/>
                <a:gd name="T33" fmla="*/ 317 h 319"/>
                <a:gd name="T34" fmla="*/ 2 w 286"/>
                <a:gd name="T35" fmla="*/ 314 h 319"/>
                <a:gd name="T36" fmla="*/ 1 w 286"/>
                <a:gd name="T37" fmla="*/ 308 h 319"/>
                <a:gd name="T38" fmla="*/ 0 w 286"/>
                <a:gd name="T39" fmla="*/ 177 h 319"/>
                <a:gd name="T40" fmla="*/ 0 w 286"/>
                <a:gd name="T41" fmla="*/ 28 h 319"/>
                <a:gd name="T42" fmla="*/ 26 w 286"/>
                <a:gd name="T43" fmla="*/ 1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6" h="319">
                  <a:moveTo>
                    <a:pt x="26" y="1"/>
                  </a:moveTo>
                  <a:cubicBezTo>
                    <a:pt x="109" y="14"/>
                    <a:pt x="174" y="87"/>
                    <a:pt x="177" y="171"/>
                  </a:cubicBezTo>
                  <a:cubicBezTo>
                    <a:pt x="178" y="183"/>
                    <a:pt x="183" y="190"/>
                    <a:pt x="193" y="194"/>
                  </a:cubicBezTo>
                  <a:cubicBezTo>
                    <a:pt x="212" y="202"/>
                    <a:pt x="231" y="204"/>
                    <a:pt x="250" y="207"/>
                  </a:cubicBezTo>
                  <a:cubicBezTo>
                    <a:pt x="252" y="208"/>
                    <a:pt x="254" y="208"/>
                    <a:pt x="256" y="209"/>
                  </a:cubicBezTo>
                  <a:cubicBezTo>
                    <a:pt x="257" y="210"/>
                    <a:pt x="259" y="211"/>
                    <a:pt x="258" y="213"/>
                  </a:cubicBezTo>
                  <a:cubicBezTo>
                    <a:pt x="250" y="229"/>
                    <a:pt x="254" y="245"/>
                    <a:pt x="259" y="261"/>
                  </a:cubicBezTo>
                  <a:cubicBezTo>
                    <a:pt x="262" y="272"/>
                    <a:pt x="263" y="272"/>
                    <a:pt x="280" y="273"/>
                  </a:cubicBezTo>
                  <a:cubicBezTo>
                    <a:pt x="282" y="273"/>
                    <a:pt x="284" y="273"/>
                    <a:pt x="285" y="274"/>
                  </a:cubicBezTo>
                  <a:cubicBezTo>
                    <a:pt x="286" y="289"/>
                    <a:pt x="286" y="304"/>
                    <a:pt x="284" y="319"/>
                  </a:cubicBezTo>
                  <a:cubicBezTo>
                    <a:pt x="282" y="319"/>
                    <a:pt x="283" y="315"/>
                    <a:pt x="279" y="316"/>
                  </a:cubicBezTo>
                  <a:cubicBezTo>
                    <a:pt x="263" y="318"/>
                    <a:pt x="246" y="317"/>
                    <a:pt x="230" y="317"/>
                  </a:cubicBezTo>
                  <a:cubicBezTo>
                    <a:pt x="224" y="317"/>
                    <a:pt x="219" y="314"/>
                    <a:pt x="215" y="309"/>
                  </a:cubicBezTo>
                  <a:cubicBezTo>
                    <a:pt x="205" y="296"/>
                    <a:pt x="193" y="286"/>
                    <a:pt x="178" y="280"/>
                  </a:cubicBezTo>
                  <a:cubicBezTo>
                    <a:pt x="144" y="266"/>
                    <a:pt x="102" y="277"/>
                    <a:pt x="80" y="305"/>
                  </a:cubicBezTo>
                  <a:cubicBezTo>
                    <a:pt x="73" y="314"/>
                    <a:pt x="65" y="318"/>
                    <a:pt x="53" y="317"/>
                  </a:cubicBezTo>
                  <a:cubicBezTo>
                    <a:pt x="40" y="316"/>
                    <a:pt x="26" y="317"/>
                    <a:pt x="13" y="317"/>
                  </a:cubicBezTo>
                  <a:cubicBezTo>
                    <a:pt x="9" y="317"/>
                    <a:pt x="5" y="317"/>
                    <a:pt x="2" y="314"/>
                  </a:cubicBezTo>
                  <a:cubicBezTo>
                    <a:pt x="1" y="313"/>
                    <a:pt x="1" y="310"/>
                    <a:pt x="1" y="308"/>
                  </a:cubicBezTo>
                  <a:cubicBezTo>
                    <a:pt x="0" y="264"/>
                    <a:pt x="0" y="221"/>
                    <a:pt x="0" y="177"/>
                  </a:cubicBezTo>
                  <a:cubicBezTo>
                    <a:pt x="0" y="127"/>
                    <a:pt x="0" y="77"/>
                    <a:pt x="0" y="28"/>
                  </a:cubicBezTo>
                  <a:cubicBezTo>
                    <a:pt x="0" y="10"/>
                    <a:pt x="10" y="0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12726988" y="-2449513"/>
              <a:ext cx="3497263" cy="139700"/>
            </a:xfrm>
            <a:custGeom>
              <a:avLst/>
              <a:gdLst>
                <a:gd name="T0" fmla="*/ 909 w 930"/>
                <a:gd name="T1" fmla="*/ 34 h 37"/>
                <a:gd name="T2" fmla="*/ 15 w 930"/>
                <a:gd name="T3" fmla="*/ 32 h 37"/>
                <a:gd name="T4" fmla="*/ 1 w 930"/>
                <a:gd name="T5" fmla="*/ 35 h 37"/>
                <a:gd name="T6" fmla="*/ 34 w 930"/>
                <a:gd name="T7" fmla="*/ 1 h 37"/>
                <a:gd name="T8" fmla="*/ 896 w 930"/>
                <a:gd name="T9" fmla="*/ 0 h 37"/>
                <a:gd name="T10" fmla="*/ 928 w 930"/>
                <a:gd name="T11" fmla="*/ 32 h 37"/>
                <a:gd name="T12" fmla="*/ 909 w 930"/>
                <a:gd name="T1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0" h="37">
                  <a:moveTo>
                    <a:pt x="909" y="34"/>
                  </a:moveTo>
                  <a:cubicBezTo>
                    <a:pt x="611" y="30"/>
                    <a:pt x="313" y="33"/>
                    <a:pt x="15" y="32"/>
                  </a:cubicBezTo>
                  <a:cubicBezTo>
                    <a:pt x="10" y="32"/>
                    <a:pt x="5" y="31"/>
                    <a:pt x="1" y="35"/>
                  </a:cubicBezTo>
                  <a:cubicBezTo>
                    <a:pt x="0" y="13"/>
                    <a:pt x="12" y="1"/>
                    <a:pt x="34" y="1"/>
                  </a:cubicBezTo>
                  <a:cubicBezTo>
                    <a:pt x="321" y="1"/>
                    <a:pt x="609" y="1"/>
                    <a:pt x="896" y="0"/>
                  </a:cubicBezTo>
                  <a:cubicBezTo>
                    <a:pt x="914" y="0"/>
                    <a:pt x="930" y="16"/>
                    <a:pt x="928" y="32"/>
                  </a:cubicBezTo>
                  <a:cubicBezTo>
                    <a:pt x="922" y="37"/>
                    <a:pt x="916" y="37"/>
                    <a:pt x="909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12768263" y="-650875"/>
              <a:ext cx="3436938" cy="439738"/>
            </a:xfrm>
            <a:custGeom>
              <a:avLst/>
              <a:gdLst>
                <a:gd name="T0" fmla="*/ 0 w 914"/>
                <a:gd name="T1" fmla="*/ 86 h 117"/>
                <a:gd name="T2" fmla="*/ 0 w 914"/>
                <a:gd name="T3" fmla="*/ 67 h 117"/>
                <a:gd name="T4" fmla="*/ 35 w 914"/>
                <a:gd name="T5" fmla="*/ 75 h 117"/>
                <a:gd name="T6" fmla="*/ 88 w 914"/>
                <a:gd name="T7" fmla="*/ 75 h 117"/>
                <a:gd name="T8" fmla="*/ 95 w 914"/>
                <a:gd name="T9" fmla="*/ 73 h 117"/>
                <a:gd name="T10" fmla="*/ 137 w 914"/>
                <a:gd name="T11" fmla="*/ 24 h 117"/>
                <a:gd name="T12" fmla="*/ 147 w 914"/>
                <a:gd name="T13" fmla="*/ 18 h 117"/>
                <a:gd name="T14" fmla="*/ 264 w 914"/>
                <a:gd name="T15" fmla="*/ 65 h 117"/>
                <a:gd name="T16" fmla="*/ 276 w 914"/>
                <a:gd name="T17" fmla="*/ 73 h 117"/>
                <a:gd name="T18" fmla="*/ 280 w 914"/>
                <a:gd name="T19" fmla="*/ 73 h 117"/>
                <a:gd name="T20" fmla="*/ 300 w 914"/>
                <a:gd name="T21" fmla="*/ 62 h 117"/>
                <a:gd name="T22" fmla="*/ 378 w 914"/>
                <a:gd name="T23" fmla="*/ 12 h 117"/>
                <a:gd name="T24" fmla="*/ 427 w 914"/>
                <a:gd name="T25" fmla="*/ 24 h 117"/>
                <a:gd name="T26" fmla="*/ 466 w 914"/>
                <a:gd name="T27" fmla="*/ 68 h 117"/>
                <a:gd name="T28" fmla="*/ 475 w 914"/>
                <a:gd name="T29" fmla="*/ 73 h 117"/>
                <a:gd name="T30" fmla="*/ 477 w 914"/>
                <a:gd name="T31" fmla="*/ 73 h 117"/>
                <a:gd name="T32" fmla="*/ 503 w 914"/>
                <a:gd name="T33" fmla="*/ 59 h 117"/>
                <a:gd name="T34" fmla="*/ 540 w 914"/>
                <a:gd name="T35" fmla="*/ 22 h 117"/>
                <a:gd name="T36" fmla="*/ 633 w 914"/>
                <a:gd name="T37" fmla="*/ 27 h 117"/>
                <a:gd name="T38" fmla="*/ 667 w 914"/>
                <a:gd name="T39" fmla="*/ 67 h 117"/>
                <a:gd name="T40" fmla="*/ 676 w 914"/>
                <a:gd name="T41" fmla="*/ 73 h 117"/>
                <a:gd name="T42" fmla="*/ 684 w 914"/>
                <a:gd name="T43" fmla="*/ 73 h 117"/>
                <a:gd name="T44" fmla="*/ 702 w 914"/>
                <a:gd name="T45" fmla="*/ 63 h 117"/>
                <a:gd name="T46" fmla="*/ 735 w 914"/>
                <a:gd name="T47" fmla="*/ 25 h 117"/>
                <a:gd name="T48" fmla="*/ 836 w 914"/>
                <a:gd name="T49" fmla="*/ 27 h 117"/>
                <a:gd name="T50" fmla="*/ 868 w 914"/>
                <a:gd name="T51" fmla="*/ 65 h 117"/>
                <a:gd name="T52" fmla="*/ 881 w 914"/>
                <a:gd name="T53" fmla="*/ 73 h 117"/>
                <a:gd name="T54" fmla="*/ 903 w 914"/>
                <a:gd name="T55" fmla="*/ 73 h 117"/>
                <a:gd name="T56" fmla="*/ 912 w 914"/>
                <a:gd name="T57" fmla="*/ 76 h 117"/>
                <a:gd name="T58" fmla="*/ 893 w 914"/>
                <a:gd name="T59" fmla="*/ 106 h 117"/>
                <a:gd name="T60" fmla="*/ 853 w 914"/>
                <a:gd name="T61" fmla="*/ 115 h 117"/>
                <a:gd name="T62" fmla="*/ 851 w 914"/>
                <a:gd name="T63" fmla="*/ 110 h 117"/>
                <a:gd name="T64" fmla="*/ 828 w 914"/>
                <a:gd name="T65" fmla="*/ 50 h 117"/>
                <a:gd name="T66" fmla="*/ 726 w 914"/>
                <a:gd name="T67" fmla="*/ 68 h 117"/>
                <a:gd name="T68" fmla="*/ 717 w 914"/>
                <a:gd name="T69" fmla="*/ 104 h 117"/>
                <a:gd name="T70" fmla="*/ 711 w 914"/>
                <a:gd name="T71" fmla="*/ 115 h 117"/>
                <a:gd name="T72" fmla="*/ 651 w 914"/>
                <a:gd name="T73" fmla="*/ 116 h 117"/>
                <a:gd name="T74" fmla="*/ 649 w 914"/>
                <a:gd name="T75" fmla="*/ 111 h 117"/>
                <a:gd name="T76" fmla="*/ 598 w 914"/>
                <a:gd name="T77" fmla="*/ 36 h 117"/>
                <a:gd name="T78" fmla="*/ 518 w 914"/>
                <a:gd name="T79" fmla="*/ 82 h 117"/>
                <a:gd name="T80" fmla="*/ 515 w 914"/>
                <a:gd name="T81" fmla="*/ 96 h 117"/>
                <a:gd name="T82" fmla="*/ 518 w 914"/>
                <a:gd name="T83" fmla="*/ 112 h 117"/>
                <a:gd name="T84" fmla="*/ 518 w 914"/>
                <a:gd name="T85" fmla="*/ 116 h 117"/>
                <a:gd name="T86" fmla="*/ 514 w 914"/>
                <a:gd name="T87" fmla="*/ 115 h 117"/>
                <a:gd name="T88" fmla="*/ 452 w 914"/>
                <a:gd name="T89" fmla="*/ 115 h 117"/>
                <a:gd name="T90" fmla="*/ 448 w 914"/>
                <a:gd name="T91" fmla="*/ 98 h 117"/>
                <a:gd name="T92" fmla="*/ 440 w 914"/>
                <a:gd name="T93" fmla="*/ 68 h 117"/>
                <a:gd name="T94" fmla="*/ 384 w 914"/>
                <a:gd name="T95" fmla="*/ 35 h 117"/>
                <a:gd name="T96" fmla="*/ 338 w 914"/>
                <a:gd name="T97" fmla="*/ 49 h 117"/>
                <a:gd name="T98" fmla="*/ 314 w 914"/>
                <a:gd name="T99" fmla="*/ 102 h 117"/>
                <a:gd name="T100" fmla="*/ 310 w 914"/>
                <a:gd name="T101" fmla="*/ 115 h 117"/>
                <a:gd name="T102" fmla="*/ 248 w 914"/>
                <a:gd name="T103" fmla="*/ 116 h 117"/>
                <a:gd name="T104" fmla="*/ 246 w 914"/>
                <a:gd name="T105" fmla="*/ 90 h 117"/>
                <a:gd name="T106" fmla="*/ 212 w 914"/>
                <a:gd name="T107" fmla="*/ 42 h 117"/>
                <a:gd name="T108" fmla="*/ 116 w 914"/>
                <a:gd name="T109" fmla="*/ 80 h 117"/>
                <a:gd name="T110" fmla="*/ 113 w 914"/>
                <a:gd name="T111" fmla="*/ 101 h 117"/>
                <a:gd name="T112" fmla="*/ 109 w 914"/>
                <a:gd name="T113" fmla="*/ 115 h 117"/>
                <a:gd name="T114" fmla="*/ 29 w 914"/>
                <a:gd name="T115" fmla="*/ 115 h 117"/>
                <a:gd name="T116" fmla="*/ 0 w 914"/>
                <a:gd name="T117" fmla="*/ 8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4" h="117">
                  <a:moveTo>
                    <a:pt x="0" y="86"/>
                  </a:moveTo>
                  <a:cubicBezTo>
                    <a:pt x="0" y="80"/>
                    <a:pt x="0" y="75"/>
                    <a:pt x="0" y="67"/>
                  </a:cubicBezTo>
                  <a:cubicBezTo>
                    <a:pt x="11" y="77"/>
                    <a:pt x="23" y="75"/>
                    <a:pt x="35" y="75"/>
                  </a:cubicBezTo>
                  <a:cubicBezTo>
                    <a:pt x="53" y="76"/>
                    <a:pt x="70" y="76"/>
                    <a:pt x="88" y="75"/>
                  </a:cubicBezTo>
                  <a:cubicBezTo>
                    <a:pt x="91" y="75"/>
                    <a:pt x="94" y="77"/>
                    <a:pt x="95" y="73"/>
                  </a:cubicBezTo>
                  <a:cubicBezTo>
                    <a:pt x="103" y="51"/>
                    <a:pt x="118" y="36"/>
                    <a:pt x="137" y="24"/>
                  </a:cubicBezTo>
                  <a:cubicBezTo>
                    <a:pt x="139" y="20"/>
                    <a:pt x="143" y="19"/>
                    <a:pt x="147" y="18"/>
                  </a:cubicBezTo>
                  <a:cubicBezTo>
                    <a:pt x="193" y="0"/>
                    <a:pt x="244" y="22"/>
                    <a:pt x="264" y="65"/>
                  </a:cubicBezTo>
                  <a:cubicBezTo>
                    <a:pt x="266" y="71"/>
                    <a:pt x="270" y="74"/>
                    <a:pt x="276" y="73"/>
                  </a:cubicBezTo>
                  <a:cubicBezTo>
                    <a:pt x="277" y="73"/>
                    <a:pt x="279" y="73"/>
                    <a:pt x="280" y="73"/>
                  </a:cubicBezTo>
                  <a:cubicBezTo>
                    <a:pt x="290" y="75"/>
                    <a:pt x="295" y="71"/>
                    <a:pt x="300" y="62"/>
                  </a:cubicBezTo>
                  <a:cubicBezTo>
                    <a:pt x="316" y="30"/>
                    <a:pt x="343" y="14"/>
                    <a:pt x="378" y="12"/>
                  </a:cubicBezTo>
                  <a:cubicBezTo>
                    <a:pt x="395" y="10"/>
                    <a:pt x="412" y="15"/>
                    <a:pt x="427" y="24"/>
                  </a:cubicBezTo>
                  <a:cubicBezTo>
                    <a:pt x="444" y="35"/>
                    <a:pt x="458" y="49"/>
                    <a:pt x="466" y="68"/>
                  </a:cubicBezTo>
                  <a:cubicBezTo>
                    <a:pt x="468" y="72"/>
                    <a:pt x="470" y="74"/>
                    <a:pt x="475" y="73"/>
                  </a:cubicBezTo>
                  <a:cubicBezTo>
                    <a:pt x="476" y="73"/>
                    <a:pt x="476" y="73"/>
                    <a:pt x="477" y="73"/>
                  </a:cubicBezTo>
                  <a:cubicBezTo>
                    <a:pt x="489" y="75"/>
                    <a:pt x="497" y="71"/>
                    <a:pt x="503" y="59"/>
                  </a:cubicBezTo>
                  <a:cubicBezTo>
                    <a:pt x="511" y="43"/>
                    <a:pt x="522" y="29"/>
                    <a:pt x="540" y="22"/>
                  </a:cubicBezTo>
                  <a:cubicBezTo>
                    <a:pt x="572" y="7"/>
                    <a:pt x="603" y="8"/>
                    <a:pt x="633" y="27"/>
                  </a:cubicBezTo>
                  <a:cubicBezTo>
                    <a:pt x="648" y="37"/>
                    <a:pt x="660" y="50"/>
                    <a:pt x="667" y="67"/>
                  </a:cubicBezTo>
                  <a:cubicBezTo>
                    <a:pt x="669" y="72"/>
                    <a:pt x="672" y="74"/>
                    <a:pt x="676" y="73"/>
                  </a:cubicBezTo>
                  <a:cubicBezTo>
                    <a:pt x="679" y="73"/>
                    <a:pt x="682" y="73"/>
                    <a:pt x="684" y="73"/>
                  </a:cubicBezTo>
                  <a:cubicBezTo>
                    <a:pt x="693" y="74"/>
                    <a:pt x="698" y="72"/>
                    <a:pt x="702" y="63"/>
                  </a:cubicBezTo>
                  <a:cubicBezTo>
                    <a:pt x="709" y="47"/>
                    <a:pt x="721" y="35"/>
                    <a:pt x="735" y="25"/>
                  </a:cubicBezTo>
                  <a:cubicBezTo>
                    <a:pt x="769" y="6"/>
                    <a:pt x="803" y="7"/>
                    <a:pt x="836" y="27"/>
                  </a:cubicBezTo>
                  <a:cubicBezTo>
                    <a:pt x="850" y="37"/>
                    <a:pt x="861" y="50"/>
                    <a:pt x="868" y="65"/>
                  </a:cubicBezTo>
                  <a:cubicBezTo>
                    <a:pt x="871" y="71"/>
                    <a:pt x="875" y="74"/>
                    <a:pt x="881" y="73"/>
                  </a:cubicBezTo>
                  <a:cubicBezTo>
                    <a:pt x="888" y="73"/>
                    <a:pt x="896" y="73"/>
                    <a:pt x="903" y="73"/>
                  </a:cubicBezTo>
                  <a:cubicBezTo>
                    <a:pt x="906" y="73"/>
                    <a:pt x="909" y="73"/>
                    <a:pt x="912" y="76"/>
                  </a:cubicBezTo>
                  <a:cubicBezTo>
                    <a:pt x="914" y="91"/>
                    <a:pt x="905" y="100"/>
                    <a:pt x="893" y="106"/>
                  </a:cubicBezTo>
                  <a:cubicBezTo>
                    <a:pt x="880" y="112"/>
                    <a:pt x="867" y="114"/>
                    <a:pt x="853" y="115"/>
                  </a:cubicBezTo>
                  <a:cubicBezTo>
                    <a:pt x="849" y="115"/>
                    <a:pt x="851" y="112"/>
                    <a:pt x="851" y="110"/>
                  </a:cubicBezTo>
                  <a:cubicBezTo>
                    <a:pt x="852" y="87"/>
                    <a:pt x="846" y="66"/>
                    <a:pt x="828" y="50"/>
                  </a:cubicBezTo>
                  <a:cubicBezTo>
                    <a:pt x="798" y="24"/>
                    <a:pt x="748" y="31"/>
                    <a:pt x="726" y="68"/>
                  </a:cubicBezTo>
                  <a:cubicBezTo>
                    <a:pt x="719" y="79"/>
                    <a:pt x="717" y="92"/>
                    <a:pt x="717" y="104"/>
                  </a:cubicBezTo>
                  <a:cubicBezTo>
                    <a:pt x="717" y="109"/>
                    <a:pt x="717" y="114"/>
                    <a:pt x="711" y="115"/>
                  </a:cubicBezTo>
                  <a:cubicBezTo>
                    <a:pt x="691" y="115"/>
                    <a:pt x="671" y="116"/>
                    <a:pt x="651" y="116"/>
                  </a:cubicBezTo>
                  <a:cubicBezTo>
                    <a:pt x="647" y="116"/>
                    <a:pt x="648" y="113"/>
                    <a:pt x="649" y="111"/>
                  </a:cubicBezTo>
                  <a:cubicBezTo>
                    <a:pt x="655" y="75"/>
                    <a:pt x="630" y="42"/>
                    <a:pt x="598" y="36"/>
                  </a:cubicBezTo>
                  <a:cubicBezTo>
                    <a:pt x="564" y="29"/>
                    <a:pt x="531" y="44"/>
                    <a:pt x="518" y="82"/>
                  </a:cubicBezTo>
                  <a:cubicBezTo>
                    <a:pt x="517" y="87"/>
                    <a:pt x="515" y="91"/>
                    <a:pt x="515" y="96"/>
                  </a:cubicBezTo>
                  <a:cubicBezTo>
                    <a:pt x="514" y="102"/>
                    <a:pt x="514" y="107"/>
                    <a:pt x="518" y="112"/>
                  </a:cubicBezTo>
                  <a:cubicBezTo>
                    <a:pt x="519" y="113"/>
                    <a:pt x="520" y="114"/>
                    <a:pt x="518" y="116"/>
                  </a:cubicBezTo>
                  <a:cubicBezTo>
                    <a:pt x="517" y="117"/>
                    <a:pt x="515" y="117"/>
                    <a:pt x="514" y="115"/>
                  </a:cubicBezTo>
                  <a:cubicBezTo>
                    <a:pt x="493" y="115"/>
                    <a:pt x="472" y="115"/>
                    <a:pt x="452" y="115"/>
                  </a:cubicBezTo>
                  <a:cubicBezTo>
                    <a:pt x="446" y="111"/>
                    <a:pt x="448" y="104"/>
                    <a:pt x="448" y="98"/>
                  </a:cubicBezTo>
                  <a:cubicBezTo>
                    <a:pt x="448" y="87"/>
                    <a:pt x="445" y="77"/>
                    <a:pt x="440" y="68"/>
                  </a:cubicBezTo>
                  <a:cubicBezTo>
                    <a:pt x="427" y="46"/>
                    <a:pt x="408" y="36"/>
                    <a:pt x="384" y="35"/>
                  </a:cubicBezTo>
                  <a:cubicBezTo>
                    <a:pt x="366" y="33"/>
                    <a:pt x="351" y="38"/>
                    <a:pt x="338" y="49"/>
                  </a:cubicBezTo>
                  <a:cubicBezTo>
                    <a:pt x="322" y="63"/>
                    <a:pt x="316" y="82"/>
                    <a:pt x="314" y="102"/>
                  </a:cubicBezTo>
                  <a:cubicBezTo>
                    <a:pt x="313" y="107"/>
                    <a:pt x="315" y="112"/>
                    <a:pt x="310" y="115"/>
                  </a:cubicBezTo>
                  <a:cubicBezTo>
                    <a:pt x="289" y="115"/>
                    <a:pt x="268" y="116"/>
                    <a:pt x="248" y="116"/>
                  </a:cubicBezTo>
                  <a:cubicBezTo>
                    <a:pt x="245" y="107"/>
                    <a:pt x="247" y="99"/>
                    <a:pt x="246" y="90"/>
                  </a:cubicBezTo>
                  <a:cubicBezTo>
                    <a:pt x="243" y="68"/>
                    <a:pt x="231" y="52"/>
                    <a:pt x="212" y="42"/>
                  </a:cubicBezTo>
                  <a:cubicBezTo>
                    <a:pt x="171" y="22"/>
                    <a:pt x="132" y="40"/>
                    <a:pt x="116" y="80"/>
                  </a:cubicBezTo>
                  <a:cubicBezTo>
                    <a:pt x="113" y="87"/>
                    <a:pt x="113" y="94"/>
                    <a:pt x="113" y="101"/>
                  </a:cubicBezTo>
                  <a:cubicBezTo>
                    <a:pt x="113" y="106"/>
                    <a:pt x="114" y="112"/>
                    <a:pt x="109" y="115"/>
                  </a:cubicBezTo>
                  <a:cubicBezTo>
                    <a:pt x="82" y="115"/>
                    <a:pt x="56" y="116"/>
                    <a:pt x="29" y="115"/>
                  </a:cubicBezTo>
                  <a:cubicBezTo>
                    <a:pt x="14" y="115"/>
                    <a:pt x="3" y="103"/>
                    <a:pt x="0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15892463" y="-2328863"/>
              <a:ext cx="395288" cy="1963738"/>
            </a:xfrm>
            <a:custGeom>
              <a:avLst/>
              <a:gdLst>
                <a:gd name="T0" fmla="*/ 81 w 105"/>
                <a:gd name="T1" fmla="*/ 521 h 521"/>
                <a:gd name="T2" fmla="*/ 45 w 105"/>
                <a:gd name="T3" fmla="*/ 521 h 521"/>
                <a:gd name="T4" fmla="*/ 37 w 105"/>
                <a:gd name="T5" fmla="*/ 517 h 521"/>
                <a:gd name="T6" fmla="*/ 5 w 105"/>
                <a:gd name="T7" fmla="*/ 474 h 521"/>
                <a:gd name="T8" fmla="*/ 6 w 105"/>
                <a:gd name="T9" fmla="*/ 466 h 521"/>
                <a:gd name="T10" fmla="*/ 18 w 105"/>
                <a:gd name="T11" fmla="*/ 464 h 521"/>
                <a:gd name="T12" fmla="*/ 39 w 105"/>
                <a:gd name="T13" fmla="*/ 444 h 521"/>
                <a:gd name="T14" fmla="*/ 40 w 105"/>
                <a:gd name="T15" fmla="*/ 429 h 521"/>
                <a:gd name="T16" fmla="*/ 40 w 105"/>
                <a:gd name="T17" fmla="*/ 81 h 521"/>
                <a:gd name="T18" fmla="*/ 40 w 105"/>
                <a:gd name="T19" fmla="*/ 65 h 521"/>
                <a:gd name="T20" fmla="*/ 43 w 105"/>
                <a:gd name="T21" fmla="*/ 57 h 521"/>
                <a:gd name="T22" fmla="*/ 42 w 105"/>
                <a:gd name="T23" fmla="*/ 36 h 521"/>
                <a:gd name="T24" fmla="*/ 43 w 105"/>
                <a:gd name="T25" fmla="*/ 33 h 521"/>
                <a:gd name="T26" fmla="*/ 56 w 105"/>
                <a:gd name="T27" fmla="*/ 23 h 521"/>
                <a:gd name="T28" fmla="*/ 68 w 105"/>
                <a:gd name="T29" fmla="*/ 7 h 521"/>
                <a:gd name="T30" fmla="*/ 67 w 105"/>
                <a:gd name="T31" fmla="*/ 2 h 521"/>
                <a:gd name="T32" fmla="*/ 86 w 105"/>
                <a:gd name="T33" fmla="*/ 0 h 521"/>
                <a:gd name="T34" fmla="*/ 86 w 105"/>
                <a:gd name="T35" fmla="*/ 124 h 521"/>
                <a:gd name="T36" fmla="*/ 98 w 105"/>
                <a:gd name="T37" fmla="*/ 136 h 521"/>
                <a:gd name="T38" fmla="*/ 105 w 105"/>
                <a:gd name="T39" fmla="*/ 138 h 521"/>
                <a:gd name="T40" fmla="*/ 100 w 105"/>
                <a:gd name="T41" fmla="*/ 141 h 521"/>
                <a:gd name="T42" fmla="*/ 89 w 105"/>
                <a:gd name="T43" fmla="*/ 154 h 521"/>
                <a:gd name="T44" fmla="*/ 89 w 105"/>
                <a:gd name="T45" fmla="*/ 355 h 521"/>
                <a:gd name="T46" fmla="*/ 89 w 105"/>
                <a:gd name="T47" fmla="*/ 359 h 521"/>
                <a:gd name="T48" fmla="*/ 89 w 105"/>
                <a:gd name="T49" fmla="*/ 482 h 521"/>
                <a:gd name="T50" fmla="*/ 91 w 105"/>
                <a:gd name="T51" fmla="*/ 494 h 521"/>
                <a:gd name="T52" fmla="*/ 94 w 105"/>
                <a:gd name="T53" fmla="*/ 501 h 521"/>
                <a:gd name="T54" fmla="*/ 85 w 105"/>
                <a:gd name="T55" fmla="*/ 519 h 521"/>
                <a:gd name="T56" fmla="*/ 81 w 105"/>
                <a:gd name="T57" fmla="*/ 521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5" h="521">
                  <a:moveTo>
                    <a:pt x="81" y="521"/>
                  </a:moveTo>
                  <a:cubicBezTo>
                    <a:pt x="69" y="521"/>
                    <a:pt x="57" y="521"/>
                    <a:pt x="45" y="521"/>
                  </a:cubicBezTo>
                  <a:cubicBezTo>
                    <a:pt x="41" y="521"/>
                    <a:pt x="39" y="520"/>
                    <a:pt x="37" y="517"/>
                  </a:cubicBezTo>
                  <a:cubicBezTo>
                    <a:pt x="31" y="499"/>
                    <a:pt x="19" y="486"/>
                    <a:pt x="5" y="474"/>
                  </a:cubicBezTo>
                  <a:cubicBezTo>
                    <a:pt x="0" y="471"/>
                    <a:pt x="0" y="468"/>
                    <a:pt x="6" y="466"/>
                  </a:cubicBezTo>
                  <a:cubicBezTo>
                    <a:pt x="10" y="465"/>
                    <a:pt x="14" y="465"/>
                    <a:pt x="18" y="464"/>
                  </a:cubicBezTo>
                  <a:cubicBezTo>
                    <a:pt x="30" y="463"/>
                    <a:pt x="37" y="456"/>
                    <a:pt x="39" y="444"/>
                  </a:cubicBezTo>
                  <a:cubicBezTo>
                    <a:pt x="40" y="439"/>
                    <a:pt x="40" y="434"/>
                    <a:pt x="40" y="429"/>
                  </a:cubicBezTo>
                  <a:cubicBezTo>
                    <a:pt x="40" y="313"/>
                    <a:pt x="40" y="197"/>
                    <a:pt x="40" y="81"/>
                  </a:cubicBezTo>
                  <a:cubicBezTo>
                    <a:pt x="40" y="76"/>
                    <a:pt x="40" y="70"/>
                    <a:pt x="40" y="65"/>
                  </a:cubicBezTo>
                  <a:cubicBezTo>
                    <a:pt x="41" y="62"/>
                    <a:pt x="42" y="60"/>
                    <a:pt x="43" y="57"/>
                  </a:cubicBezTo>
                  <a:cubicBezTo>
                    <a:pt x="47" y="50"/>
                    <a:pt x="48" y="43"/>
                    <a:pt x="42" y="36"/>
                  </a:cubicBezTo>
                  <a:cubicBezTo>
                    <a:pt x="42" y="35"/>
                    <a:pt x="42" y="34"/>
                    <a:pt x="43" y="33"/>
                  </a:cubicBezTo>
                  <a:cubicBezTo>
                    <a:pt x="44" y="25"/>
                    <a:pt x="46" y="20"/>
                    <a:pt x="56" y="23"/>
                  </a:cubicBezTo>
                  <a:cubicBezTo>
                    <a:pt x="62" y="25"/>
                    <a:pt x="70" y="15"/>
                    <a:pt x="68" y="7"/>
                  </a:cubicBezTo>
                  <a:cubicBezTo>
                    <a:pt x="68" y="5"/>
                    <a:pt x="67" y="4"/>
                    <a:pt x="67" y="2"/>
                  </a:cubicBezTo>
                  <a:cubicBezTo>
                    <a:pt x="73" y="2"/>
                    <a:pt x="80" y="2"/>
                    <a:pt x="86" y="0"/>
                  </a:cubicBezTo>
                  <a:cubicBezTo>
                    <a:pt x="86" y="41"/>
                    <a:pt x="86" y="83"/>
                    <a:pt x="86" y="124"/>
                  </a:cubicBezTo>
                  <a:cubicBezTo>
                    <a:pt x="86" y="136"/>
                    <a:pt x="86" y="136"/>
                    <a:pt x="98" y="136"/>
                  </a:cubicBezTo>
                  <a:cubicBezTo>
                    <a:pt x="100" y="136"/>
                    <a:pt x="103" y="136"/>
                    <a:pt x="105" y="138"/>
                  </a:cubicBezTo>
                  <a:cubicBezTo>
                    <a:pt x="104" y="140"/>
                    <a:pt x="102" y="140"/>
                    <a:pt x="100" y="141"/>
                  </a:cubicBezTo>
                  <a:cubicBezTo>
                    <a:pt x="89" y="143"/>
                    <a:pt x="89" y="143"/>
                    <a:pt x="89" y="154"/>
                  </a:cubicBezTo>
                  <a:cubicBezTo>
                    <a:pt x="89" y="221"/>
                    <a:pt x="89" y="288"/>
                    <a:pt x="89" y="355"/>
                  </a:cubicBezTo>
                  <a:cubicBezTo>
                    <a:pt x="89" y="356"/>
                    <a:pt x="89" y="358"/>
                    <a:pt x="89" y="359"/>
                  </a:cubicBezTo>
                  <a:cubicBezTo>
                    <a:pt x="89" y="400"/>
                    <a:pt x="89" y="441"/>
                    <a:pt x="89" y="482"/>
                  </a:cubicBezTo>
                  <a:cubicBezTo>
                    <a:pt x="89" y="486"/>
                    <a:pt x="89" y="490"/>
                    <a:pt x="91" y="494"/>
                  </a:cubicBezTo>
                  <a:cubicBezTo>
                    <a:pt x="93" y="496"/>
                    <a:pt x="94" y="498"/>
                    <a:pt x="94" y="501"/>
                  </a:cubicBezTo>
                  <a:cubicBezTo>
                    <a:pt x="90" y="506"/>
                    <a:pt x="90" y="514"/>
                    <a:pt x="85" y="519"/>
                  </a:cubicBezTo>
                  <a:cubicBezTo>
                    <a:pt x="84" y="519"/>
                    <a:pt x="82" y="520"/>
                    <a:pt x="81" y="5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16559213" y="-561975"/>
              <a:ext cx="533400" cy="577850"/>
            </a:xfrm>
            <a:custGeom>
              <a:avLst/>
              <a:gdLst>
                <a:gd name="T0" fmla="*/ 141 w 142"/>
                <a:gd name="T1" fmla="*/ 69 h 153"/>
                <a:gd name="T2" fmla="*/ 126 w 142"/>
                <a:gd name="T3" fmla="*/ 120 h 153"/>
                <a:gd name="T4" fmla="*/ 50 w 142"/>
                <a:gd name="T5" fmla="*/ 145 h 153"/>
                <a:gd name="T6" fmla="*/ 1 w 142"/>
                <a:gd name="T7" fmla="*/ 80 h 153"/>
                <a:gd name="T8" fmla="*/ 0 w 142"/>
                <a:gd name="T9" fmla="*/ 69 h 153"/>
                <a:gd name="T10" fmla="*/ 25 w 142"/>
                <a:gd name="T11" fmla="*/ 22 h 153"/>
                <a:gd name="T12" fmla="*/ 108 w 142"/>
                <a:gd name="T13" fmla="*/ 16 h 153"/>
                <a:gd name="T14" fmla="*/ 142 w 142"/>
                <a:gd name="T15" fmla="*/ 62 h 153"/>
                <a:gd name="T16" fmla="*/ 141 w 142"/>
                <a:gd name="T17" fmla="*/ 6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153">
                  <a:moveTo>
                    <a:pt x="141" y="69"/>
                  </a:moveTo>
                  <a:cubicBezTo>
                    <a:pt x="141" y="88"/>
                    <a:pt x="138" y="105"/>
                    <a:pt x="126" y="120"/>
                  </a:cubicBezTo>
                  <a:cubicBezTo>
                    <a:pt x="109" y="143"/>
                    <a:pt x="78" y="153"/>
                    <a:pt x="50" y="145"/>
                  </a:cubicBezTo>
                  <a:cubicBezTo>
                    <a:pt x="22" y="136"/>
                    <a:pt x="2" y="109"/>
                    <a:pt x="1" y="80"/>
                  </a:cubicBezTo>
                  <a:cubicBezTo>
                    <a:pt x="1" y="76"/>
                    <a:pt x="0" y="73"/>
                    <a:pt x="0" y="69"/>
                  </a:cubicBezTo>
                  <a:cubicBezTo>
                    <a:pt x="1" y="49"/>
                    <a:pt x="10" y="34"/>
                    <a:pt x="25" y="22"/>
                  </a:cubicBezTo>
                  <a:cubicBezTo>
                    <a:pt x="51" y="2"/>
                    <a:pt x="80" y="0"/>
                    <a:pt x="108" y="16"/>
                  </a:cubicBezTo>
                  <a:cubicBezTo>
                    <a:pt x="126" y="26"/>
                    <a:pt x="137" y="42"/>
                    <a:pt x="142" y="62"/>
                  </a:cubicBezTo>
                  <a:cubicBezTo>
                    <a:pt x="142" y="65"/>
                    <a:pt x="142" y="67"/>
                    <a:pt x="141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13935075" y="-546100"/>
              <a:ext cx="533400" cy="542925"/>
            </a:xfrm>
            <a:custGeom>
              <a:avLst/>
              <a:gdLst>
                <a:gd name="T0" fmla="*/ 0 w 142"/>
                <a:gd name="T1" fmla="*/ 87 h 144"/>
                <a:gd name="T2" fmla="*/ 1 w 142"/>
                <a:gd name="T3" fmla="*/ 75 h 144"/>
                <a:gd name="T4" fmla="*/ 38 w 142"/>
                <a:gd name="T5" fmla="*/ 12 h 144"/>
                <a:gd name="T6" fmla="*/ 106 w 142"/>
                <a:gd name="T7" fmla="*/ 13 h 144"/>
                <a:gd name="T8" fmla="*/ 139 w 142"/>
                <a:gd name="T9" fmla="*/ 55 h 144"/>
                <a:gd name="T10" fmla="*/ 140 w 142"/>
                <a:gd name="T11" fmla="*/ 81 h 144"/>
                <a:gd name="T12" fmla="*/ 142 w 142"/>
                <a:gd name="T13" fmla="*/ 87 h 144"/>
                <a:gd name="T14" fmla="*/ 138 w 142"/>
                <a:gd name="T15" fmla="*/ 95 h 144"/>
                <a:gd name="T16" fmla="*/ 70 w 142"/>
                <a:gd name="T17" fmla="*/ 143 h 144"/>
                <a:gd name="T18" fmla="*/ 4 w 142"/>
                <a:gd name="T19" fmla="*/ 94 h 144"/>
                <a:gd name="T20" fmla="*/ 0 w 142"/>
                <a:gd name="T21" fmla="*/ 8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" h="144">
                  <a:moveTo>
                    <a:pt x="0" y="87"/>
                  </a:moveTo>
                  <a:cubicBezTo>
                    <a:pt x="2" y="84"/>
                    <a:pt x="1" y="79"/>
                    <a:pt x="1" y="75"/>
                  </a:cubicBezTo>
                  <a:cubicBezTo>
                    <a:pt x="3" y="48"/>
                    <a:pt x="13" y="25"/>
                    <a:pt x="38" y="12"/>
                  </a:cubicBezTo>
                  <a:cubicBezTo>
                    <a:pt x="61" y="0"/>
                    <a:pt x="83" y="1"/>
                    <a:pt x="106" y="13"/>
                  </a:cubicBezTo>
                  <a:cubicBezTo>
                    <a:pt x="123" y="22"/>
                    <a:pt x="133" y="37"/>
                    <a:pt x="139" y="55"/>
                  </a:cubicBezTo>
                  <a:cubicBezTo>
                    <a:pt x="141" y="64"/>
                    <a:pt x="140" y="73"/>
                    <a:pt x="140" y="81"/>
                  </a:cubicBezTo>
                  <a:cubicBezTo>
                    <a:pt x="140" y="84"/>
                    <a:pt x="141" y="85"/>
                    <a:pt x="142" y="87"/>
                  </a:cubicBezTo>
                  <a:cubicBezTo>
                    <a:pt x="139" y="89"/>
                    <a:pt x="139" y="93"/>
                    <a:pt x="138" y="95"/>
                  </a:cubicBezTo>
                  <a:cubicBezTo>
                    <a:pt x="128" y="125"/>
                    <a:pt x="102" y="144"/>
                    <a:pt x="70" y="143"/>
                  </a:cubicBezTo>
                  <a:cubicBezTo>
                    <a:pt x="40" y="143"/>
                    <a:pt x="14" y="124"/>
                    <a:pt x="4" y="94"/>
                  </a:cubicBezTo>
                  <a:cubicBezTo>
                    <a:pt x="3" y="92"/>
                    <a:pt x="4" y="88"/>
                    <a:pt x="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2"/>
            <p:cNvSpPr>
              <a:spLocks/>
            </p:cNvSpPr>
            <p:nvPr/>
          </p:nvSpPr>
          <p:spPr bwMode="auto">
            <a:xfrm>
              <a:off x="15441613" y="-561975"/>
              <a:ext cx="541338" cy="569913"/>
            </a:xfrm>
            <a:custGeom>
              <a:avLst/>
              <a:gdLst>
                <a:gd name="T0" fmla="*/ 0 w 144"/>
                <a:gd name="T1" fmla="*/ 91 h 151"/>
                <a:gd name="T2" fmla="*/ 4 w 144"/>
                <a:gd name="T3" fmla="*/ 82 h 151"/>
                <a:gd name="T4" fmla="*/ 31 w 144"/>
                <a:gd name="T5" fmla="*/ 22 h 151"/>
                <a:gd name="T6" fmla="*/ 128 w 144"/>
                <a:gd name="T7" fmla="*/ 34 h 151"/>
                <a:gd name="T8" fmla="*/ 143 w 144"/>
                <a:gd name="T9" fmla="*/ 83 h 151"/>
                <a:gd name="T10" fmla="*/ 142 w 144"/>
                <a:gd name="T11" fmla="*/ 91 h 151"/>
                <a:gd name="T12" fmla="*/ 66 w 144"/>
                <a:gd name="T13" fmla="*/ 147 h 151"/>
                <a:gd name="T14" fmla="*/ 6 w 144"/>
                <a:gd name="T15" fmla="*/ 99 h 151"/>
                <a:gd name="T16" fmla="*/ 0 w 144"/>
                <a:gd name="T17" fmla="*/ 9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51">
                  <a:moveTo>
                    <a:pt x="0" y="91"/>
                  </a:moveTo>
                  <a:cubicBezTo>
                    <a:pt x="4" y="89"/>
                    <a:pt x="4" y="86"/>
                    <a:pt x="4" y="82"/>
                  </a:cubicBezTo>
                  <a:cubicBezTo>
                    <a:pt x="2" y="57"/>
                    <a:pt x="11" y="37"/>
                    <a:pt x="31" y="22"/>
                  </a:cubicBezTo>
                  <a:cubicBezTo>
                    <a:pt x="60" y="0"/>
                    <a:pt x="104" y="3"/>
                    <a:pt x="128" y="34"/>
                  </a:cubicBezTo>
                  <a:cubicBezTo>
                    <a:pt x="140" y="49"/>
                    <a:pt x="142" y="66"/>
                    <a:pt x="143" y="83"/>
                  </a:cubicBezTo>
                  <a:cubicBezTo>
                    <a:pt x="144" y="86"/>
                    <a:pt x="140" y="88"/>
                    <a:pt x="142" y="91"/>
                  </a:cubicBezTo>
                  <a:cubicBezTo>
                    <a:pt x="130" y="130"/>
                    <a:pt x="103" y="151"/>
                    <a:pt x="66" y="147"/>
                  </a:cubicBezTo>
                  <a:cubicBezTo>
                    <a:pt x="36" y="144"/>
                    <a:pt x="16" y="127"/>
                    <a:pt x="6" y="99"/>
                  </a:cubicBezTo>
                  <a:cubicBezTo>
                    <a:pt x="5" y="95"/>
                    <a:pt x="6" y="91"/>
                    <a:pt x="0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14685963" y="-561975"/>
              <a:ext cx="549275" cy="561975"/>
            </a:xfrm>
            <a:custGeom>
              <a:avLst/>
              <a:gdLst>
                <a:gd name="T0" fmla="*/ 4 w 146"/>
                <a:gd name="T1" fmla="*/ 91 h 149"/>
                <a:gd name="T2" fmla="*/ 7 w 146"/>
                <a:gd name="T3" fmla="*/ 90 h 149"/>
                <a:gd name="T4" fmla="*/ 2 w 146"/>
                <a:gd name="T5" fmla="*/ 74 h 149"/>
                <a:gd name="T6" fmla="*/ 52 w 146"/>
                <a:gd name="T7" fmla="*/ 11 h 149"/>
                <a:gd name="T8" fmla="*/ 138 w 146"/>
                <a:gd name="T9" fmla="*/ 53 h 149"/>
                <a:gd name="T10" fmla="*/ 140 w 146"/>
                <a:gd name="T11" fmla="*/ 90 h 149"/>
                <a:gd name="T12" fmla="*/ 141 w 146"/>
                <a:gd name="T13" fmla="*/ 92 h 149"/>
                <a:gd name="T14" fmla="*/ 77 w 146"/>
                <a:gd name="T15" fmla="*/ 147 h 149"/>
                <a:gd name="T16" fmla="*/ 6 w 146"/>
                <a:gd name="T17" fmla="*/ 98 h 149"/>
                <a:gd name="T18" fmla="*/ 4 w 146"/>
                <a:gd name="T19" fmla="*/ 9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" h="149">
                  <a:moveTo>
                    <a:pt x="4" y="91"/>
                  </a:moveTo>
                  <a:cubicBezTo>
                    <a:pt x="4" y="90"/>
                    <a:pt x="8" y="91"/>
                    <a:pt x="7" y="90"/>
                  </a:cubicBezTo>
                  <a:cubicBezTo>
                    <a:pt x="0" y="86"/>
                    <a:pt x="2" y="80"/>
                    <a:pt x="2" y="74"/>
                  </a:cubicBezTo>
                  <a:cubicBezTo>
                    <a:pt x="6" y="45"/>
                    <a:pt x="21" y="20"/>
                    <a:pt x="52" y="11"/>
                  </a:cubicBezTo>
                  <a:cubicBezTo>
                    <a:pt x="91" y="0"/>
                    <a:pt x="123" y="19"/>
                    <a:pt x="138" y="53"/>
                  </a:cubicBezTo>
                  <a:cubicBezTo>
                    <a:pt x="143" y="64"/>
                    <a:pt x="146" y="77"/>
                    <a:pt x="140" y="90"/>
                  </a:cubicBezTo>
                  <a:cubicBezTo>
                    <a:pt x="140" y="90"/>
                    <a:pt x="141" y="91"/>
                    <a:pt x="141" y="92"/>
                  </a:cubicBezTo>
                  <a:cubicBezTo>
                    <a:pt x="135" y="123"/>
                    <a:pt x="108" y="146"/>
                    <a:pt x="77" y="147"/>
                  </a:cubicBezTo>
                  <a:cubicBezTo>
                    <a:pt x="44" y="149"/>
                    <a:pt x="15" y="129"/>
                    <a:pt x="6" y="98"/>
                  </a:cubicBezTo>
                  <a:cubicBezTo>
                    <a:pt x="5" y="96"/>
                    <a:pt x="4" y="94"/>
                    <a:pt x="4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13177838" y="-538163"/>
              <a:ext cx="538163" cy="546100"/>
            </a:xfrm>
            <a:custGeom>
              <a:avLst/>
              <a:gdLst>
                <a:gd name="T0" fmla="*/ 0 w 143"/>
                <a:gd name="T1" fmla="*/ 85 h 145"/>
                <a:gd name="T2" fmla="*/ 3 w 143"/>
                <a:gd name="T3" fmla="*/ 56 h 145"/>
                <a:gd name="T4" fmla="*/ 71 w 143"/>
                <a:gd name="T5" fmla="*/ 2 h 145"/>
                <a:gd name="T6" fmla="*/ 137 w 143"/>
                <a:gd name="T7" fmla="*/ 50 h 145"/>
                <a:gd name="T8" fmla="*/ 139 w 143"/>
                <a:gd name="T9" fmla="*/ 86 h 145"/>
                <a:gd name="T10" fmla="*/ 82 w 143"/>
                <a:gd name="T11" fmla="*/ 141 h 145"/>
                <a:gd name="T12" fmla="*/ 3 w 143"/>
                <a:gd name="T13" fmla="*/ 90 h 145"/>
                <a:gd name="T14" fmla="*/ 0 w 143"/>
                <a:gd name="T15" fmla="*/ 8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3" h="145">
                  <a:moveTo>
                    <a:pt x="0" y="85"/>
                  </a:moveTo>
                  <a:cubicBezTo>
                    <a:pt x="3" y="76"/>
                    <a:pt x="1" y="66"/>
                    <a:pt x="3" y="56"/>
                  </a:cubicBezTo>
                  <a:cubicBezTo>
                    <a:pt x="8" y="28"/>
                    <a:pt x="42" y="0"/>
                    <a:pt x="71" y="2"/>
                  </a:cubicBezTo>
                  <a:cubicBezTo>
                    <a:pt x="104" y="3"/>
                    <a:pt x="127" y="21"/>
                    <a:pt x="137" y="50"/>
                  </a:cubicBezTo>
                  <a:cubicBezTo>
                    <a:pt x="141" y="61"/>
                    <a:pt x="143" y="74"/>
                    <a:pt x="139" y="86"/>
                  </a:cubicBezTo>
                  <a:cubicBezTo>
                    <a:pt x="136" y="112"/>
                    <a:pt x="109" y="137"/>
                    <a:pt x="82" y="141"/>
                  </a:cubicBezTo>
                  <a:cubicBezTo>
                    <a:pt x="45" y="145"/>
                    <a:pt x="14" y="125"/>
                    <a:pt x="3" y="90"/>
                  </a:cubicBezTo>
                  <a:cubicBezTo>
                    <a:pt x="3" y="88"/>
                    <a:pt x="2" y="86"/>
                    <a:pt x="0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5"/>
            <p:cNvSpPr>
              <a:spLocks/>
            </p:cNvSpPr>
            <p:nvPr/>
          </p:nvSpPr>
          <p:spPr bwMode="auto">
            <a:xfrm>
              <a:off x="16213138" y="-617538"/>
              <a:ext cx="1131888" cy="320675"/>
            </a:xfrm>
            <a:custGeom>
              <a:avLst/>
              <a:gdLst>
                <a:gd name="T0" fmla="*/ 0 w 301"/>
                <a:gd name="T1" fmla="*/ 65 h 85"/>
                <a:gd name="T2" fmla="*/ 8 w 301"/>
                <a:gd name="T3" fmla="*/ 47 h 85"/>
                <a:gd name="T4" fmla="*/ 20 w 301"/>
                <a:gd name="T5" fmla="*/ 47 h 85"/>
                <a:gd name="T6" fmla="*/ 81 w 301"/>
                <a:gd name="T7" fmla="*/ 48 h 85"/>
                <a:gd name="T8" fmla="*/ 93 w 301"/>
                <a:gd name="T9" fmla="*/ 39 h 85"/>
                <a:gd name="T10" fmla="*/ 142 w 301"/>
                <a:gd name="T11" fmla="*/ 7 h 85"/>
                <a:gd name="T12" fmla="*/ 235 w 301"/>
                <a:gd name="T13" fmla="*/ 42 h 85"/>
                <a:gd name="T14" fmla="*/ 247 w 301"/>
                <a:gd name="T15" fmla="*/ 48 h 85"/>
                <a:gd name="T16" fmla="*/ 292 w 301"/>
                <a:gd name="T17" fmla="*/ 48 h 85"/>
                <a:gd name="T18" fmla="*/ 300 w 301"/>
                <a:gd name="T19" fmla="*/ 43 h 85"/>
                <a:gd name="T20" fmla="*/ 301 w 301"/>
                <a:gd name="T21" fmla="*/ 52 h 85"/>
                <a:gd name="T22" fmla="*/ 297 w 301"/>
                <a:gd name="T23" fmla="*/ 78 h 85"/>
                <a:gd name="T24" fmla="*/ 289 w 301"/>
                <a:gd name="T25" fmla="*/ 85 h 85"/>
                <a:gd name="T26" fmla="*/ 245 w 301"/>
                <a:gd name="T27" fmla="*/ 84 h 85"/>
                <a:gd name="T28" fmla="*/ 239 w 301"/>
                <a:gd name="T29" fmla="*/ 75 h 85"/>
                <a:gd name="T30" fmla="*/ 165 w 301"/>
                <a:gd name="T31" fmla="*/ 15 h 85"/>
                <a:gd name="T32" fmla="*/ 87 w 301"/>
                <a:gd name="T33" fmla="*/ 74 h 85"/>
                <a:gd name="T34" fmla="*/ 82 w 301"/>
                <a:gd name="T35" fmla="*/ 84 h 85"/>
                <a:gd name="T36" fmla="*/ 10 w 301"/>
                <a:gd name="T37" fmla="*/ 84 h 85"/>
                <a:gd name="T38" fmla="*/ 2 w 301"/>
                <a:gd name="T39" fmla="*/ 78 h 85"/>
                <a:gd name="T40" fmla="*/ 0 w 301"/>
                <a:gd name="T41" fmla="*/ 6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1" h="85">
                  <a:moveTo>
                    <a:pt x="0" y="65"/>
                  </a:moveTo>
                  <a:cubicBezTo>
                    <a:pt x="2" y="58"/>
                    <a:pt x="1" y="51"/>
                    <a:pt x="8" y="47"/>
                  </a:cubicBezTo>
                  <a:cubicBezTo>
                    <a:pt x="12" y="44"/>
                    <a:pt x="16" y="45"/>
                    <a:pt x="20" y="47"/>
                  </a:cubicBezTo>
                  <a:cubicBezTo>
                    <a:pt x="41" y="47"/>
                    <a:pt x="61" y="47"/>
                    <a:pt x="81" y="48"/>
                  </a:cubicBezTo>
                  <a:cubicBezTo>
                    <a:pt x="87" y="48"/>
                    <a:pt x="90" y="43"/>
                    <a:pt x="93" y="39"/>
                  </a:cubicBezTo>
                  <a:cubicBezTo>
                    <a:pt x="105" y="23"/>
                    <a:pt x="122" y="11"/>
                    <a:pt x="142" y="7"/>
                  </a:cubicBezTo>
                  <a:cubicBezTo>
                    <a:pt x="179" y="0"/>
                    <a:pt x="211" y="10"/>
                    <a:pt x="235" y="42"/>
                  </a:cubicBezTo>
                  <a:cubicBezTo>
                    <a:pt x="238" y="46"/>
                    <a:pt x="241" y="48"/>
                    <a:pt x="247" y="48"/>
                  </a:cubicBezTo>
                  <a:cubicBezTo>
                    <a:pt x="262" y="47"/>
                    <a:pt x="277" y="48"/>
                    <a:pt x="292" y="48"/>
                  </a:cubicBezTo>
                  <a:cubicBezTo>
                    <a:pt x="295" y="48"/>
                    <a:pt x="298" y="48"/>
                    <a:pt x="300" y="43"/>
                  </a:cubicBezTo>
                  <a:cubicBezTo>
                    <a:pt x="300" y="47"/>
                    <a:pt x="300" y="49"/>
                    <a:pt x="301" y="52"/>
                  </a:cubicBezTo>
                  <a:cubicBezTo>
                    <a:pt x="300" y="61"/>
                    <a:pt x="299" y="70"/>
                    <a:pt x="297" y="78"/>
                  </a:cubicBezTo>
                  <a:cubicBezTo>
                    <a:pt x="296" y="82"/>
                    <a:pt x="294" y="85"/>
                    <a:pt x="289" y="85"/>
                  </a:cubicBezTo>
                  <a:cubicBezTo>
                    <a:pt x="274" y="84"/>
                    <a:pt x="259" y="84"/>
                    <a:pt x="245" y="84"/>
                  </a:cubicBezTo>
                  <a:cubicBezTo>
                    <a:pt x="241" y="82"/>
                    <a:pt x="240" y="79"/>
                    <a:pt x="239" y="75"/>
                  </a:cubicBezTo>
                  <a:cubicBezTo>
                    <a:pt x="230" y="41"/>
                    <a:pt x="199" y="15"/>
                    <a:pt x="165" y="15"/>
                  </a:cubicBezTo>
                  <a:cubicBezTo>
                    <a:pt x="128" y="15"/>
                    <a:pt x="98" y="38"/>
                    <a:pt x="87" y="74"/>
                  </a:cubicBezTo>
                  <a:cubicBezTo>
                    <a:pt x="86" y="77"/>
                    <a:pt x="86" y="82"/>
                    <a:pt x="82" y="84"/>
                  </a:cubicBezTo>
                  <a:cubicBezTo>
                    <a:pt x="58" y="84"/>
                    <a:pt x="34" y="84"/>
                    <a:pt x="10" y="84"/>
                  </a:cubicBezTo>
                  <a:cubicBezTo>
                    <a:pt x="6" y="85"/>
                    <a:pt x="4" y="82"/>
                    <a:pt x="2" y="78"/>
                  </a:cubicBezTo>
                  <a:cubicBezTo>
                    <a:pt x="1" y="74"/>
                    <a:pt x="1" y="69"/>
                    <a:pt x="0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16216313" y="-1808163"/>
              <a:ext cx="158750" cy="862013"/>
            </a:xfrm>
            <a:custGeom>
              <a:avLst/>
              <a:gdLst>
                <a:gd name="T0" fmla="*/ 0 w 42"/>
                <a:gd name="T1" fmla="*/ 221 h 229"/>
                <a:gd name="T2" fmla="*/ 0 w 42"/>
                <a:gd name="T3" fmla="*/ 13 h 229"/>
                <a:gd name="T4" fmla="*/ 13 w 42"/>
                <a:gd name="T5" fmla="*/ 0 h 229"/>
                <a:gd name="T6" fmla="*/ 19 w 42"/>
                <a:gd name="T7" fmla="*/ 0 h 229"/>
                <a:gd name="T8" fmla="*/ 42 w 42"/>
                <a:gd name="T9" fmla="*/ 31 h 229"/>
                <a:gd name="T10" fmla="*/ 42 w 42"/>
                <a:gd name="T11" fmla="*/ 50 h 229"/>
                <a:gd name="T12" fmla="*/ 36 w 42"/>
                <a:gd name="T13" fmla="*/ 53 h 229"/>
                <a:gd name="T14" fmla="*/ 19 w 42"/>
                <a:gd name="T15" fmla="*/ 74 h 229"/>
                <a:gd name="T16" fmla="*/ 19 w 42"/>
                <a:gd name="T17" fmla="*/ 214 h 229"/>
                <a:gd name="T18" fmla="*/ 18 w 42"/>
                <a:gd name="T19" fmla="*/ 226 h 229"/>
                <a:gd name="T20" fmla="*/ 0 w 42"/>
                <a:gd name="T21" fmla="*/ 22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229">
                  <a:moveTo>
                    <a:pt x="0" y="221"/>
                  </a:moveTo>
                  <a:cubicBezTo>
                    <a:pt x="0" y="152"/>
                    <a:pt x="0" y="82"/>
                    <a:pt x="0" y="13"/>
                  </a:cubicBezTo>
                  <a:cubicBezTo>
                    <a:pt x="0" y="0"/>
                    <a:pt x="0" y="0"/>
                    <a:pt x="13" y="0"/>
                  </a:cubicBezTo>
                  <a:cubicBezTo>
                    <a:pt x="15" y="0"/>
                    <a:pt x="17" y="0"/>
                    <a:pt x="19" y="0"/>
                  </a:cubicBezTo>
                  <a:cubicBezTo>
                    <a:pt x="35" y="5"/>
                    <a:pt x="42" y="14"/>
                    <a:pt x="42" y="31"/>
                  </a:cubicBezTo>
                  <a:cubicBezTo>
                    <a:pt x="42" y="37"/>
                    <a:pt x="42" y="44"/>
                    <a:pt x="42" y="50"/>
                  </a:cubicBezTo>
                  <a:cubicBezTo>
                    <a:pt x="40" y="51"/>
                    <a:pt x="38" y="52"/>
                    <a:pt x="36" y="53"/>
                  </a:cubicBezTo>
                  <a:cubicBezTo>
                    <a:pt x="24" y="56"/>
                    <a:pt x="19" y="62"/>
                    <a:pt x="19" y="74"/>
                  </a:cubicBezTo>
                  <a:cubicBezTo>
                    <a:pt x="19" y="121"/>
                    <a:pt x="19" y="167"/>
                    <a:pt x="19" y="214"/>
                  </a:cubicBezTo>
                  <a:cubicBezTo>
                    <a:pt x="19" y="218"/>
                    <a:pt x="19" y="222"/>
                    <a:pt x="18" y="226"/>
                  </a:cubicBezTo>
                  <a:cubicBezTo>
                    <a:pt x="8" y="229"/>
                    <a:pt x="4" y="228"/>
                    <a:pt x="0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16521113" y="-609600"/>
              <a:ext cx="612775" cy="307975"/>
            </a:xfrm>
            <a:custGeom>
              <a:avLst/>
              <a:gdLst>
                <a:gd name="T0" fmla="*/ 0 w 163"/>
                <a:gd name="T1" fmla="*/ 82 h 82"/>
                <a:gd name="T2" fmla="*/ 15 w 163"/>
                <a:gd name="T3" fmla="*/ 45 h 82"/>
                <a:gd name="T4" fmla="*/ 135 w 163"/>
                <a:gd name="T5" fmla="*/ 32 h 82"/>
                <a:gd name="T6" fmla="*/ 160 w 163"/>
                <a:gd name="T7" fmla="*/ 76 h 82"/>
                <a:gd name="T8" fmla="*/ 163 w 163"/>
                <a:gd name="T9" fmla="*/ 82 h 82"/>
                <a:gd name="T10" fmla="*/ 151 w 163"/>
                <a:gd name="T11" fmla="*/ 82 h 82"/>
                <a:gd name="T12" fmla="*/ 127 w 163"/>
                <a:gd name="T13" fmla="*/ 38 h 82"/>
                <a:gd name="T14" fmla="*/ 59 w 163"/>
                <a:gd name="T15" fmla="*/ 24 h 82"/>
                <a:gd name="T16" fmla="*/ 15 w 163"/>
                <a:gd name="T17" fmla="*/ 65 h 82"/>
                <a:gd name="T18" fmla="*/ 10 w 163"/>
                <a:gd name="T19" fmla="*/ 82 h 82"/>
                <a:gd name="T20" fmla="*/ 0 w 163"/>
                <a:gd name="T2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3" h="82">
                  <a:moveTo>
                    <a:pt x="0" y="82"/>
                  </a:moveTo>
                  <a:cubicBezTo>
                    <a:pt x="4" y="69"/>
                    <a:pt x="7" y="56"/>
                    <a:pt x="15" y="45"/>
                  </a:cubicBezTo>
                  <a:cubicBezTo>
                    <a:pt x="42" y="6"/>
                    <a:pt x="101" y="0"/>
                    <a:pt x="135" y="32"/>
                  </a:cubicBezTo>
                  <a:cubicBezTo>
                    <a:pt x="148" y="44"/>
                    <a:pt x="157" y="58"/>
                    <a:pt x="160" y="76"/>
                  </a:cubicBezTo>
                  <a:cubicBezTo>
                    <a:pt x="160" y="78"/>
                    <a:pt x="162" y="80"/>
                    <a:pt x="163" y="82"/>
                  </a:cubicBezTo>
                  <a:cubicBezTo>
                    <a:pt x="159" y="82"/>
                    <a:pt x="155" y="82"/>
                    <a:pt x="151" y="82"/>
                  </a:cubicBezTo>
                  <a:cubicBezTo>
                    <a:pt x="147" y="65"/>
                    <a:pt x="141" y="49"/>
                    <a:pt x="127" y="38"/>
                  </a:cubicBezTo>
                  <a:cubicBezTo>
                    <a:pt x="106" y="21"/>
                    <a:pt x="83" y="17"/>
                    <a:pt x="59" y="24"/>
                  </a:cubicBezTo>
                  <a:cubicBezTo>
                    <a:pt x="38" y="31"/>
                    <a:pt x="24" y="45"/>
                    <a:pt x="15" y="65"/>
                  </a:cubicBezTo>
                  <a:cubicBezTo>
                    <a:pt x="13" y="71"/>
                    <a:pt x="14" y="77"/>
                    <a:pt x="10" y="82"/>
                  </a:cubicBezTo>
                  <a:cubicBezTo>
                    <a:pt x="7" y="82"/>
                    <a:pt x="4" y="82"/>
                    <a:pt x="0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17238663" y="-839788"/>
              <a:ext cx="112713" cy="252413"/>
            </a:xfrm>
            <a:custGeom>
              <a:avLst/>
              <a:gdLst>
                <a:gd name="T0" fmla="*/ 29 w 30"/>
                <a:gd name="T1" fmla="*/ 66 h 67"/>
                <a:gd name="T2" fmla="*/ 24 w 30"/>
                <a:gd name="T3" fmla="*/ 66 h 67"/>
                <a:gd name="T4" fmla="*/ 22 w 30"/>
                <a:gd name="T5" fmla="*/ 32 h 67"/>
                <a:gd name="T6" fmla="*/ 21 w 30"/>
                <a:gd name="T7" fmla="*/ 19 h 67"/>
                <a:gd name="T8" fmla="*/ 8 w 30"/>
                <a:gd name="T9" fmla="*/ 7 h 67"/>
                <a:gd name="T10" fmla="*/ 2 w 30"/>
                <a:gd name="T11" fmla="*/ 5 h 67"/>
                <a:gd name="T12" fmla="*/ 0 w 30"/>
                <a:gd name="T13" fmla="*/ 1 h 67"/>
                <a:gd name="T14" fmla="*/ 12 w 30"/>
                <a:gd name="T15" fmla="*/ 2 h 67"/>
                <a:gd name="T16" fmla="*/ 26 w 30"/>
                <a:gd name="T17" fmla="*/ 17 h 67"/>
                <a:gd name="T18" fmla="*/ 29 w 30"/>
                <a:gd name="T19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7">
                  <a:moveTo>
                    <a:pt x="29" y="66"/>
                  </a:moveTo>
                  <a:cubicBezTo>
                    <a:pt x="27" y="67"/>
                    <a:pt x="26" y="67"/>
                    <a:pt x="24" y="66"/>
                  </a:cubicBezTo>
                  <a:cubicBezTo>
                    <a:pt x="25" y="55"/>
                    <a:pt x="23" y="43"/>
                    <a:pt x="22" y="32"/>
                  </a:cubicBezTo>
                  <a:cubicBezTo>
                    <a:pt x="21" y="28"/>
                    <a:pt x="22" y="23"/>
                    <a:pt x="21" y="19"/>
                  </a:cubicBezTo>
                  <a:cubicBezTo>
                    <a:pt x="19" y="11"/>
                    <a:pt x="16" y="7"/>
                    <a:pt x="8" y="7"/>
                  </a:cubicBezTo>
                  <a:cubicBezTo>
                    <a:pt x="6" y="7"/>
                    <a:pt x="4" y="6"/>
                    <a:pt x="2" y="5"/>
                  </a:cubicBezTo>
                  <a:cubicBezTo>
                    <a:pt x="2" y="3"/>
                    <a:pt x="1" y="2"/>
                    <a:pt x="0" y="1"/>
                  </a:cubicBezTo>
                  <a:cubicBezTo>
                    <a:pt x="4" y="0"/>
                    <a:pt x="8" y="2"/>
                    <a:pt x="12" y="2"/>
                  </a:cubicBezTo>
                  <a:cubicBezTo>
                    <a:pt x="21" y="3"/>
                    <a:pt x="24" y="9"/>
                    <a:pt x="26" y="17"/>
                  </a:cubicBezTo>
                  <a:cubicBezTo>
                    <a:pt x="28" y="33"/>
                    <a:pt x="30" y="50"/>
                    <a:pt x="29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12971463" y="-2290763"/>
              <a:ext cx="3098800" cy="1928813"/>
            </a:xfrm>
            <a:custGeom>
              <a:avLst/>
              <a:gdLst>
                <a:gd name="T0" fmla="*/ 820 w 824"/>
                <a:gd name="T1" fmla="*/ 52 h 512"/>
                <a:gd name="T2" fmla="*/ 820 w 824"/>
                <a:gd name="T3" fmla="*/ 427 h 512"/>
                <a:gd name="T4" fmla="*/ 801 w 824"/>
                <a:gd name="T5" fmla="*/ 456 h 512"/>
                <a:gd name="T6" fmla="*/ 783 w 824"/>
                <a:gd name="T7" fmla="*/ 458 h 512"/>
                <a:gd name="T8" fmla="*/ 782 w 824"/>
                <a:gd name="T9" fmla="*/ 464 h 512"/>
                <a:gd name="T10" fmla="*/ 708 w 824"/>
                <a:gd name="T11" fmla="*/ 452 h 512"/>
                <a:gd name="T12" fmla="*/ 682 w 824"/>
                <a:gd name="T13" fmla="*/ 462 h 512"/>
                <a:gd name="T14" fmla="*/ 670 w 824"/>
                <a:gd name="T15" fmla="*/ 459 h 512"/>
                <a:gd name="T16" fmla="*/ 587 w 824"/>
                <a:gd name="T17" fmla="*/ 459 h 512"/>
                <a:gd name="T18" fmla="*/ 579 w 824"/>
                <a:gd name="T19" fmla="*/ 464 h 512"/>
                <a:gd name="T20" fmla="*/ 486 w 824"/>
                <a:gd name="T21" fmla="*/ 459 h 512"/>
                <a:gd name="T22" fmla="*/ 442 w 824"/>
                <a:gd name="T23" fmla="*/ 460 h 512"/>
                <a:gd name="T24" fmla="*/ 380 w 824"/>
                <a:gd name="T25" fmla="*/ 461 h 512"/>
                <a:gd name="T26" fmla="*/ 373 w 824"/>
                <a:gd name="T27" fmla="*/ 461 h 512"/>
                <a:gd name="T28" fmla="*/ 281 w 824"/>
                <a:gd name="T29" fmla="*/ 462 h 512"/>
                <a:gd name="T30" fmla="*/ 245 w 824"/>
                <a:gd name="T31" fmla="*/ 503 h 512"/>
                <a:gd name="T32" fmla="*/ 234 w 824"/>
                <a:gd name="T33" fmla="*/ 511 h 512"/>
                <a:gd name="T34" fmla="*/ 203 w 824"/>
                <a:gd name="T35" fmla="*/ 493 h 512"/>
                <a:gd name="T36" fmla="*/ 91 w 824"/>
                <a:gd name="T37" fmla="*/ 456 h 512"/>
                <a:gd name="T38" fmla="*/ 83 w 824"/>
                <a:gd name="T39" fmla="*/ 459 h 512"/>
                <a:gd name="T40" fmla="*/ 74 w 824"/>
                <a:gd name="T41" fmla="*/ 457 h 512"/>
                <a:gd name="T42" fmla="*/ 28 w 824"/>
                <a:gd name="T43" fmla="*/ 457 h 512"/>
                <a:gd name="T44" fmla="*/ 0 w 824"/>
                <a:gd name="T45" fmla="*/ 429 h 512"/>
                <a:gd name="T46" fmla="*/ 0 w 824"/>
                <a:gd name="T47" fmla="*/ 308 h 512"/>
                <a:gd name="T48" fmla="*/ 0 w 824"/>
                <a:gd name="T49" fmla="*/ 29 h 512"/>
                <a:gd name="T50" fmla="*/ 28 w 824"/>
                <a:gd name="T51" fmla="*/ 0 h 512"/>
                <a:gd name="T52" fmla="*/ 793 w 824"/>
                <a:gd name="T53" fmla="*/ 0 h 512"/>
                <a:gd name="T54" fmla="*/ 820 w 824"/>
                <a:gd name="T55" fmla="*/ 23 h 512"/>
                <a:gd name="T56" fmla="*/ 820 w 824"/>
                <a:gd name="T57" fmla="*/ 26 h 512"/>
                <a:gd name="T58" fmla="*/ 820 w 824"/>
                <a:gd name="T59" fmla="*/ 5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24" h="512">
                  <a:moveTo>
                    <a:pt x="820" y="52"/>
                  </a:moveTo>
                  <a:cubicBezTo>
                    <a:pt x="820" y="177"/>
                    <a:pt x="820" y="302"/>
                    <a:pt x="820" y="427"/>
                  </a:cubicBezTo>
                  <a:cubicBezTo>
                    <a:pt x="820" y="443"/>
                    <a:pt x="813" y="453"/>
                    <a:pt x="801" y="456"/>
                  </a:cubicBezTo>
                  <a:cubicBezTo>
                    <a:pt x="796" y="458"/>
                    <a:pt x="789" y="457"/>
                    <a:pt x="783" y="458"/>
                  </a:cubicBezTo>
                  <a:cubicBezTo>
                    <a:pt x="776" y="459"/>
                    <a:pt x="781" y="462"/>
                    <a:pt x="782" y="464"/>
                  </a:cubicBezTo>
                  <a:cubicBezTo>
                    <a:pt x="759" y="451"/>
                    <a:pt x="734" y="445"/>
                    <a:pt x="708" y="452"/>
                  </a:cubicBezTo>
                  <a:cubicBezTo>
                    <a:pt x="699" y="454"/>
                    <a:pt x="690" y="458"/>
                    <a:pt x="682" y="462"/>
                  </a:cubicBezTo>
                  <a:cubicBezTo>
                    <a:pt x="678" y="461"/>
                    <a:pt x="675" y="459"/>
                    <a:pt x="670" y="459"/>
                  </a:cubicBezTo>
                  <a:cubicBezTo>
                    <a:pt x="642" y="460"/>
                    <a:pt x="615" y="460"/>
                    <a:pt x="587" y="459"/>
                  </a:cubicBezTo>
                  <a:cubicBezTo>
                    <a:pt x="583" y="459"/>
                    <a:pt x="581" y="462"/>
                    <a:pt x="579" y="464"/>
                  </a:cubicBezTo>
                  <a:cubicBezTo>
                    <a:pt x="549" y="446"/>
                    <a:pt x="518" y="444"/>
                    <a:pt x="486" y="459"/>
                  </a:cubicBezTo>
                  <a:cubicBezTo>
                    <a:pt x="471" y="461"/>
                    <a:pt x="456" y="459"/>
                    <a:pt x="442" y="460"/>
                  </a:cubicBezTo>
                  <a:cubicBezTo>
                    <a:pt x="421" y="460"/>
                    <a:pt x="401" y="458"/>
                    <a:pt x="380" y="461"/>
                  </a:cubicBezTo>
                  <a:cubicBezTo>
                    <a:pt x="378" y="462"/>
                    <a:pt x="375" y="462"/>
                    <a:pt x="373" y="461"/>
                  </a:cubicBezTo>
                  <a:cubicBezTo>
                    <a:pt x="342" y="445"/>
                    <a:pt x="311" y="444"/>
                    <a:pt x="281" y="462"/>
                  </a:cubicBezTo>
                  <a:cubicBezTo>
                    <a:pt x="264" y="471"/>
                    <a:pt x="252" y="486"/>
                    <a:pt x="245" y="503"/>
                  </a:cubicBezTo>
                  <a:cubicBezTo>
                    <a:pt x="242" y="508"/>
                    <a:pt x="240" y="510"/>
                    <a:pt x="234" y="511"/>
                  </a:cubicBezTo>
                  <a:cubicBezTo>
                    <a:pt x="219" y="512"/>
                    <a:pt x="211" y="508"/>
                    <a:pt x="203" y="493"/>
                  </a:cubicBezTo>
                  <a:cubicBezTo>
                    <a:pt x="182" y="454"/>
                    <a:pt x="132" y="438"/>
                    <a:pt x="91" y="456"/>
                  </a:cubicBezTo>
                  <a:cubicBezTo>
                    <a:pt x="88" y="457"/>
                    <a:pt x="86" y="458"/>
                    <a:pt x="83" y="459"/>
                  </a:cubicBezTo>
                  <a:cubicBezTo>
                    <a:pt x="80" y="456"/>
                    <a:pt x="77" y="457"/>
                    <a:pt x="74" y="457"/>
                  </a:cubicBezTo>
                  <a:cubicBezTo>
                    <a:pt x="59" y="457"/>
                    <a:pt x="43" y="457"/>
                    <a:pt x="28" y="457"/>
                  </a:cubicBezTo>
                  <a:cubicBezTo>
                    <a:pt x="11" y="457"/>
                    <a:pt x="0" y="446"/>
                    <a:pt x="0" y="429"/>
                  </a:cubicBezTo>
                  <a:cubicBezTo>
                    <a:pt x="0" y="388"/>
                    <a:pt x="0" y="348"/>
                    <a:pt x="0" y="308"/>
                  </a:cubicBezTo>
                  <a:cubicBezTo>
                    <a:pt x="0" y="215"/>
                    <a:pt x="0" y="122"/>
                    <a:pt x="0" y="29"/>
                  </a:cubicBezTo>
                  <a:cubicBezTo>
                    <a:pt x="0" y="12"/>
                    <a:pt x="11" y="0"/>
                    <a:pt x="28" y="0"/>
                  </a:cubicBezTo>
                  <a:cubicBezTo>
                    <a:pt x="283" y="0"/>
                    <a:pt x="538" y="0"/>
                    <a:pt x="793" y="0"/>
                  </a:cubicBezTo>
                  <a:cubicBezTo>
                    <a:pt x="808" y="0"/>
                    <a:pt x="816" y="9"/>
                    <a:pt x="820" y="23"/>
                  </a:cubicBezTo>
                  <a:cubicBezTo>
                    <a:pt x="820" y="24"/>
                    <a:pt x="820" y="25"/>
                    <a:pt x="820" y="26"/>
                  </a:cubicBezTo>
                  <a:cubicBezTo>
                    <a:pt x="824" y="35"/>
                    <a:pt x="822" y="43"/>
                    <a:pt x="820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16367125" y="-1465263"/>
              <a:ext cx="541338" cy="549275"/>
            </a:xfrm>
            <a:custGeom>
              <a:avLst/>
              <a:gdLst>
                <a:gd name="T0" fmla="*/ 0 w 144"/>
                <a:gd name="T1" fmla="*/ 70 h 146"/>
                <a:gd name="T2" fmla="*/ 0 w 144"/>
                <a:gd name="T3" fmla="*/ 10 h 146"/>
                <a:gd name="T4" fmla="*/ 10 w 144"/>
                <a:gd name="T5" fmla="*/ 1 h 146"/>
                <a:gd name="T6" fmla="*/ 59 w 144"/>
                <a:gd name="T7" fmla="*/ 14 h 146"/>
                <a:gd name="T8" fmla="*/ 141 w 144"/>
                <a:gd name="T9" fmla="*/ 116 h 146"/>
                <a:gd name="T10" fmla="*/ 143 w 144"/>
                <a:gd name="T11" fmla="*/ 132 h 146"/>
                <a:gd name="T12" fmla="*/ 134 w 144"/>
                <a:gd name="T13" fmla="*/ 141 h 146"/>
                <a:gd name="T14" fmla="*/ 93 w 144"/>
                <a:gd name="T15" fmla="*/ 145 h 146"/>
                <a:gd name="T16" fmla="*/ 10 w 144"/>
                <a:gd name="T17" fmla="*/ 141 h 146"/>
                <a:gd name="T18" fmla="*/ 0 w 144"/>
                <a:gd name="T19" fmla="*/ 129 h 146"/>
                <a:gd name="T20" fmla="*/ 0 w 144"/>
                <a:gd name="T21" fmla="*/ 70 h 146"/>
                <a:gd name="T22" fmla="*/ 0 w 144"/>
                <a:gd name="T23" fmla="*/ 7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4" h="146">
                  <a:moveTo>
                    <a:pt x="0" y="70"/>
                  </a:moveTo>
                  <a:cubicBezTo>
                    <a:pt x="0" y="50"/>
                    <a:pt x="0" y="30"/>
                    <a:pt x="0" y="10"/>
                  </a:cubicBezTo>
                  <a:cubicBezTo>
                    <a:pt x="0" y="2"/>
                    <a:pt x="3" y="0"/>
                    <a:pt x="10" y="1"/>
                  </a:cubicBezTo>
                  <a:cubicBezTo>
                    <a:pt x="27" y="2"/>
                    <a:pt x="43" y="7"/>
                    <a:pt x="59" y="14"/>
                  </a:cubicBezTo>
                  <a:cubicBezTo>
                    <a:pt x="102" y="35"/>
                    <a:pt x="128" y="71"/>
                    <a:pt x="141" y="116"/>
                  </a:cubicBezTo>
                  <a:cubicBezTo>
                    <a:pt x="142" y="121"/>
                    <a:pt x="143" y="127"/>
                    <a:pt x="143" y="132"/>
                  </a:cubicBezTo>
                  <a:cubicBezTo>
                    <a:pt x="144" y="139"/>
                    <a:pt x="139" y="140"/>
                    <a:pt x="134" y="141"/>
                  </a:cubicBezTo>
                  <a:cubicBezTo>
                    <a:pt x="121" y="144"/>
                    <a:pt x="107" y="145"/>
                    <a:pt x="93" y="145"/>
                  </a:cubicBezTo>
                  <a:cubicBezTo>
                    <a:pt x="65" y="146"/>
                    <a:pt x="38" y="146"/>
                    <a:pt x="10" y="141"/>
                  </a:cubicBezTo>
                  <a:cubicBezTo>
                    <a:pt x="3" y="140"/>
                    <a:pt x="0" y="136"/>
                    <a:pt x="0" y="129"/>
                  </a:cubicBezTo>
                  <a:cubicBezTo>
                    <a:pt x="0" y="109"/>
                    <a:pt x="0" y="8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1"/>
            <p:cNvSpPr>
              <a:spLocks/>
            </p:cNvSpPr>
            <p:nvPr/>
          </p:nvSpPr>
          <p:spPr bwMode="auto">
            <a:xfrm>
              <a:off x="16216313" y="-976313"/>
              <a:ext cx="71438" cy="531813"/>
            </a:xfrm>
            <a:custGeom>
              <a:avLst/>
              <a:gdLst>
                <a:gd name="T0" fmla="*/ 0 w 19"/>
                <a:gd name="T1" fmla="*/ 0 h 141"/>
                <a:gd name="T2" fmla="*/ 18 w 19"/>
                <a:gd name="T3" fmla="*/ 5 h 141"/>
                <a:gd name="T4" fmla="*/ 19 w 19"/>
                <a:gd name="T5" fmla="*/ 110 h 141"/>
                <a:gd name="T6" fmla="*/ 18 w 19"/>
                <a:gd name="T7" fmla="*/ 137 h 141"/>
                <a:gd name="T8" fmla="*/ 5 w 19"/>
                <a:gd name="T9" fmla="*/ 138 h 141"/>
                <a:gd name="T10" fmla="*/ 0 w 19"/>
                <a:gd name="T11" fmla="*/ 129 h 141"/>
                <a:gd name="T12" fmla="*/ 0 w 19"/>
                <a:gd name="T1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41">
                  <a:moveTo>
                    <a:pt x="0" y="0"/>
                  </a:moveTo>
                  <a:cubicBezTo>
                    <a:pt x="5" y="8"/>
                    <a:pt x="12" y="3"/>
                    <a:pt x="18" y="5"/>
                  </a:cubicBezTo>
                  <a:cubicBezTo>
                    <a:pt x="19" y="40"/>
                    <a:pt x="19" y="75"/>
                    <a:pt x="19" y="110"/>
                  </a:cubicBezTo>
                  <a:cubicBezTo>
                    <a:pt x="19" y="119"/>
                    <a:pt x="19" y="128"/>
                    <a:pt x="18" y="137"/>
                  </a:cubicBezTo>
                  <a:cubicBezTo>
                    <a:pt x="14" y="141"/>
                    <a:pt x="10" y="140"/>
                    <a:pt x="5" y="138"/>
                  </a:cubicBezTo>
                  <a:cubicBezTo>
                    <a:pt x="1" y="136"/>
                    <a:pt x="0" y="133"/>
                    <a:pt x="0" y="129"/>
                  </a:cubicBezTo>
                  <a:cubicBezTo>
                    <a:pt x="0" y="86"/>
                    <a:pt x="0" y="4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16340138" y="-836613"/>
              <a:ext cx="571500" cy="173038"/>
            </a:xfrm>
            <a:custGeom>
              <a:avLst/>
              <a:gdLst>
                <a:gd name="T0" fmla="*/ 66 w 152"/>
                <a:gd name="T1" fmla="*/ 0 h 46"/>
                <a:gd name="T2" fmla="*/ 123 w 152"/>
                <a:gd name="T3" fmla="*/ 0 h 46"/>
                <a:gd name="T4" fmla="*/ 138 w 152"/>
                <a:gd name="T5" fmla="*/ 10 h 46"/>
                <a:gd name="T6" fmla="*/ 149 w 152"/>
                <a:gd name="T7" fmla="*/ 34 h 46"/>
                <a:gd name="T8" fmla="*/ 148 w 152"/>
                <a:gd name="T9" fmla="*/ 44 h 46"/>
                <a:gd name="T10" fmla="*/ 141 w 152"/>
                <a:gd name="T11" fmla="*/ 37 h 46"/>
                <a:gd name="T12" fmla="*/ 133 w 152"/>
                <a:gd name="T13" fmla="*/ 19 h 46"/>
                <a:gd name="T14" fmla="*/ 115 w 152"/>
                <a:gd name="T15" fmla="*/ 8 h 46"/>
                <a:gd name="T16" fmla="*/ 12 w 152"/>
                <a:gd name="T17" fmla="*/ 9 h 46"/>
                <a:gd name="T18" fmla="*/ 5 w 152"/>
                <a:gd name="T19" fmla="*/ 9 h 46"/>
                <a:gd name="T20" fmla="*/ 0 w 152"/>
                <a:gd name="T21" fmla="*/ 3 h 46"/>
                <a:gd name="T22" fmla="*/ 6 w 152"/>
                <a:gd name="T23" fmla="*/ 0 h 46"/>
                <a:gd name="T24" fmla="*/ 66 w 152"/>
                <a:gd name="T2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46">
                  <a:moveTo>
                    <a:pt x="66" y="0"/>
                  </a:moveTo>
                  <a:cubicBezTo>
                    <a:pt x="85" y="0"/>
                    <a:pt x="104" y="0"/>
                    <a:pt x="123" y="0"/>
                  </a:cubicBezTo>
                  <a:cubicBezTo>
                    <a:pt x="132" y="0"/>
                    <a:pt x="136" y="4"/>
                    <a:pt x="138" y="10"/>
                  </a:cubicBezTo>
                  <a:cubicBezTo>
                    <a:pt x="141" y="19"/>
                    <a:pt x="145" y="26"/>
                    <a:pt x="149" y="34"/>
                  </a:cubicBezTo>
                  <a:cubicBezTo>
                    <a:pt x="152" y="38"/>
                    <a:pt x="152" y="42"/>
                    <a:pt x="148" y="44"/>
                  </a:cubicBezTo>
                  <a:cubicBezTo>
                    <a:pt x="144" y="46"/>
                    <a:pt x="143" y="41"/>
                    <a:pt x="141" y="37"/>
                  </a:cubicBezTo>
                  <a:cubicBezTo>
                    <a:pt x="139" y="31"/>
                    <a:pt x="136" y="25"/>
                    <a:pt x="133" y="19"/>
                  </a:cubicBezTo>
                  <a:cubicBezTo>
                    <a:pt x="130" y="12"/>
                    <a:pt x="125" y="8"/>
                    <a:pt x="115" y="8"/>
                  </a:cubicBezTo>
                  <a:cubicBezTo>
                    <a:pt x="81" y="9"/>
                    <a:pt x="47" y="9"/>
                    <a:pt x="12" y="9"/>
                  </a:cubicBezTo>
                  <a:cubicBezTo>
                    <a:pt x="10" y="9"/>
                    <a:pt x="8" y="9"/>
                    <a:pt x="5" y="9"/>
                  </a:cubicBezTo>
                  <a:cubicBezTo>
                    <a:pt x="2" y="8"/>
                    <a:pt x="0" y="7"/>
                    <a:pt x="0" y="3"/>
                  </a:cubicBezTo>
                  <a:cubicBezTo>
                    <a:pt x="0" y="0"/>
                    <a:pt x="3" y="0"/>
                    <a:pt x="6" y="0"/>
                  </a:cubicBezTo>
                  <a:cubicBezTo>
                    <a:pt x="26" y="0"/>
                    <a:pt x="46" y="0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3"/>
            <p:cNvSpPr>
              <a:spLocks/>
            </p:cNvSpPr>
            <p:nvPr/>
          </p:nvSpPr>
          <p:spPr bwMode="auto">
            <a:xfrm>
              <a:off x="17221200" y="-825500"/>
              <a:ext cx="107950" cy="185738"/>
            </a:xfrm>
            <a:custGeom>
              <a:avLst/>
              <a:gdLst>
                <a:gd name="T0" fmla="*/ 7 w 29"/>
                <a:gd name="T1" fmla="*/ 1 h 49"/>
                <a:gd name="T2" fmla="*/ 29 w 29"/>
                <a:gd name="T3" fmla="*/ 20 h 49"/>
                <a:gd name="T4" fmla="*/ 29 w 29"/>
                <a:gd name="T5" fmla="*/ 28 h 49"/>
                <a:gd name="T6" fmla="*/ 28 w 29"/>
                <a:gd name="T7" fmla="*/ 28 h 49"/>
                <a:gd name="T8" fmla="*/ 9 w 29"/>
                <a:gd name="T9" fmla="*/ 24 h 49"/>
                <a:gd name="T10" fmla="*/ 6 w 29"/>
                <a:gd name="T11" fmla="*/ 32 h 49"/>
                <a:gd name="T12" fmla="*/ 8 w 29"/>
                <a:gd name="T13" fmla="*/ 47 h 49"/>
                <a:gd name="T14" fmla="*/ 6 w 29"/>
                <a:gd name="T15" fmla="*/ 49 h 49"/>
                <a:gd name="T16" fmla="*/ 1 w 29"/>
                <a:gd name="T17" fmla="*/ 13 h 49"/>
                <a:gd name="T18" fmla="*/ 7 w 29"/>
                <a:gd name="T19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49">
                  <a:moveTo>
                    <a:pt x="7" y="1"/>
                  </a:moveTo>
                  <a:cubicBezTo>
                    <a:pt x="24" y="0"/>
                    <a:pt x="28" y="3"/>
                    <a:pt x="29" y="20"/>
                  </a:cubicBezTo>
                  <a:cubicBezTo>
                    <a:pt x="29" y="22"/>
                    <a:pt x="29" y="25"/>
                    <a:pt x="29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3" y="21"/>
                    <a:pt x="15" y="23"/>
                    <a:pt x="9" y="24"/>
                  </a:cubicBezTo>
                  <a:cubicBezTo>
                    <a:pt x="4" y="24"/>
                    <a:pt x="5" y="29"/>
                    <a:pt x="6" y="32"/>
                  </a:cubicBezTo>
                  <a:cubicBezTo>
                    <a:pt x="6" y="37"/>
                    <a:pt x="9" y="42"/>
                    <a:pt x="8" y="47"/>
                  </a:cubicBezTo>
                  <a:cubicBezTo>
                    <a:pt x="7" y="48"/>
                    <a:pt x="7" y="49"/>
                    <a:pt x="6" y="49"/>
                  </a:cubicBezTo>
                  <a:cubicBezTo>
                    <a:pt x="1" y="38"/>
                    <a:pt x="0" y="25"/>
                    <a:pt x="1" y="13"/>
                  </a:cubicBezTo>
                  <a:cubicBezTo>
                    <a:pt x="1" y="8"/>
                    <a:pt x="3" y="4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16306800" y="-493713"/>
              <a:ext cx="206375" cy="34925"/>
            </a:xfrm>
            <a:custGeom>
              <a:avLst/>
              <a:gdLst>
                <a:gd name="T0" fmla="*/ 28 w 55"/>
                <a:gd name="T1" fmla="*/ 1 h 9"/>
                <a:gd name="T2" fmla="*/ 48 w 55"/>
                <a:gd name="T3" fmla="*/ 1 h 9"/>
                <a:gd name="T4" fmla="*/ 55 w 55"/>
                <a:gd name="T5" fmla="*/ 5 h 9"/>
                <a:gd name="T6" fmla="*/ 49 w 55"/>
                <a:gd name="T7" fmla="*/ 9 h 9"/>
                <a:gd name="T8" fmla="*/ 7 w 55"/>
                <a:gd name="T9" fmla="*/ 9 h 9"/>
                <a:gd name="T10" fmla="*/ 1 w 55"/>
                <a:gd name="T11" fmla="*/ 5 h 9"/>
                <a:gd name="T12" fmla="*/ 7 w 55"/>
                <a:gd name="T13" fmla="*/ 0 h 9"/>
                <a:gd name="T14" fmla="*/ 28 w 55"/>
                <a:gd name="T15" fmla="*/ 0 h 9"/>
                <a:gd name="T16" fmla="*/ 28 w 55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9">
                  <a:moveTo>
                    <a:pt x="28" y="1"/>
                  </a:moveTo>
                  <a:cubicBezTo>
                    <a:pt x="35" y="1"/>
                    <a:pt x="41" y="1"/>
                    <a:pt x="48" y="1"/>
                  </a:cubicBezTo>
                  <a:cubicBezTo>
                    <a:pt x="52" y="1"/>
                    <a:pt x="55" y="1"/>
                    <a:pt x="55" y="5"/>
                  </a:cubicBezTo>
                  <a:cubicBezTo>
                    <a:pt x="55" y="9"/>
                    <a:pt x="52" y="9"/>
                    <a:pt x="49" y="9"/>
                  </a:cubicBezTo>
                  <a:cubicBezTo>
                    <a:pt x="35" y="9"/>
                    <a:pt x="21" y="9"/>
                    <a:pt x="7" y="9"/>
                  </a:cubicBezTo>
                  <a:cubicBezTo>
                    <a:pt x="4" y="9"/>
                    <a:pt x="0" y="9"/>
                    <a:pt x="1" y="5"/>
                  </a:cubicBezTo>
                  <a:cubicBezTo>
                    <a:pt x="1" y="1"/>
                    <a:pt x="3" y="0"/>
                    <a:pt x="7" y="0"/>
                  </a:cubicBezTo>
                  <a:cubicBezTo>
                    <a:pt x="14" y="1"/>
                    <a:pt x="21" y="0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16340138" y="-760413"/>
              <a:ext cx="147638" cy="49213"/>
            </a:xfrm>
            <a:custGeom>
              <a:avLst/>
              <a:gdLst>
                <a:gd name="T0" fmla="*/ 19 w 39"/>
                <a:gd name="T1" fmla="*/ 0 h 13"/>
                <a:gd name="T2" fmla="*/ 33 w 39"/>
                <a:gd name="T3" fmla="*/ 1 h 13"/>
                <a:gd name="T4" fmla="*/ 39 w 39"/>
                <a:gd name="T5" fmla="*/ 7 h 13"/>
                <a:gd name="T6" fmla="*/ 33 w 39"/>
                <a:gd name="T7" fmla="*/ 13 h 13"/>
                <a:gd name="T8" fmla="*/ 6 w 39"/>
                <a:gd name="T9" fmla="*/ 13 h 13"/>
                <a:gd name="T10" fmla="*/ 0 w 39"/>
                <a:gd name="T11" fmla="*/ 7 h 13"/>
                <a:gd name="T12" fmla="*/ 6 w 39"/>
                <a:gd name="T13" fmla="*/ 0 h 13"/>
                <a:gd name="T14" fmla="*/ 19 w 39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13">
                  <a:moveTo>
                    <a:pt x="19" y="0"/>
                  </a:moveTo>
                  <a:cubicBezTo>
                    <a:pt x="24" y="0"/>
                    <a:pt x="28" y="0"/>
                    <a:pt x="33" y="1"/>
                  </a:cubicBezTo>
                  <a:cubicBezTo>
                    <a:pt x="37" y="1"/>
                    <a:pt x="39" y="3"/>
                    <a:pt x="39" y="7"/>
                  </a:cubicBezTo>
                  <a:cubicBezTo>
                    <a:pt x="39" y="11"/>
                    <a:pt x="36" y="13"/>
                    <a:pt x="33" y="13"/>
                  </a:cubicBezTo>
                  <a:cubicBezTo>
                    <a:pt x="24" y="13"/>
                    <a:pt x="15" y="13"/>
                    <a:pt x="6" y="13"/>
                  </a:cubicBezTo>
                  <a:cubicBezTo>
                    <a:pt x="3" y="13"/>
                    <a:pt x="0" y="11"/>
                    <a:pt x="0" y="7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11" y="0"/>
                    <a:pt x="15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6"/>
            <p:cNvSpPr>
              <a:spLocks/>
            </p:cNvSpPr>
            <p:nvPr/>
          </p:nvSpPr>
          <p:spPr bwMode="auto">
            <a:xfrm>
              <a:off x="17243425" y="-719138"/>
              <a:ext cx="101600" cy="139700"/>
            </a:xfrm>
            <a:custGeom>
              <a:avLst/>
              <a:gdLst>
                <a:gd name="T0" fmla="*/ 23 w 27"/>
                <a:gd name="T1" fmla="*/ 0 h 37"/>
                <a:gd name="T2" fmla="*/ 26 w 27"/>
                <a:gd name="T3" fmla="*/ 27 h 37"/>
                <a:gd name="T4" fmla="*/ 23 w 27"/>
                <a:gd name="T5" fmla="*/ 34 h 37"/>
                <a:gd name="T6" fmla="*/ 0 w 27"/>
                <a:gd name="T7" fmla="*/ 21 h 37"/>
                <a:gd name="T8" fmla="*/ 0 w 27"/>
                <a:gd name="T9" fmla="*/ 21 h 37"/>
                <a:gd name="T10" fmla="*/ 4 w 27"/>
                <a:gd name="T11" fmla="*/ 22 h 37"/>
                <a:gd name="T12" fmla="*/ 21 w 27"/>
                <a:gd name="T13" fmla="*/ 11 h 37"/>
                <a:gd name="T14" fmla="*/ 23 w 27"/>
                <a:gd name="T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37">
                  <a:moveTo>
                    <a:pt x="23" y="0"/>
                  </a:moveTo>
                  <a:cubicBezTo>
                    <a:pt x="26" y="9"/>
                    <a:pt x="24" y="18"/>
                    <a:pt x="26" y="27"/>
                  </a:cubicBezTo>
                  <a:cubicBezTo>
                    <a:pt x="27" y="30"/>
                    <a:pt x="25" y="32"/>
                    <a:pt x="23" y="34"/>
                  </a:cubicBezTo>
                  <a:cubicBezTo>
                    <a:pt x="8" y="37"/>
                    <a:pt x="2" y="34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" y="20"/>
                    <a:pt x="3" y="21"/>
                    <a:pt x="4" y="22"/>
                  </a:cubicBezTo>
                  <a:cubicBezTo>
                    <a:pt x="15" y="25"/>
                    <a:pt x="20" y="22"/>
                    <a:pt x="21" y="11"/>
                  </a:cubicBezTo>
                  <a:cubicBezTo>
                    <a:pt x="21" y="7"/>
                    <a:pt x="20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7"/>
            <p:cNvSpPr>
              <a:spLocks/>
            </p:cNvSpPr>
            <p:nvPr/>
          </p:nvSpPr>
          <p:spPr bwMode="auto">
            <a:xfrm>
              <a:off x="16235363" y="-458788"/>
              <a:ext cx="52388" cy="22225"/>
            </a:xfrm>
            <a:custGeom>
              <a:avLst/>
              <a:gdLst>
                <a:gd name="T0" fmla="*/ 0 w 14"/>
                <a:gd name="T1" fmla="*/ 1 h 6"/>
                <a:gd name="T2" fmla="*/ 13 w 14"/>
                <a:gd name="T3" fmla="*/ 0 h 6"/>
                <a:gd name="T4" fmla="*/ 14 w 14"/>
                <a:gd name="T5" fmla="*/ 5 h 6"/>
                <a:gd name="T6" fmla="*/ 2 w 14"/>
                <a:gd name="T7" fmla="*/ 5 h 6"/>
                <a:gd name="T8" fmla="*/ 0 w 1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6">
                  <a:moveTo>
                    <a:pt x="0" y="1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14" y="2"/>
                    <a:pt x="14" y="4"/>
                    <a:pt x="14" y="5"/>
                  </a:cubicBezTo>
                  <a:cubicBezTo>
                    <a:pt x="10" y="6"/>
                    <a:pt x="6" y="6"/>
                    <a:pt x="2" y="5"/>
                  </a:cubicBezTo>
                  <a:cubicBezTo>
                    <a:pt x="1" y="4"/>
                    <a:pt x="0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15136813" y="-568325"/>
              <a:ext cx="398463" cy="222250"/>
            </a:xfrm>
            <a:custGeom>
              <a:avLst/>
              <a:gdLst>
                <a:gd name="T0" fmla="*/ 3 w 106"/>
                <a:gd name="T1" fmla="*/ 7 h 59"/>
                <a:gd name="T2" fmla="*/ 8 w 106"/>
                <a:gd name="T3" fmla="*/ 0 h 59"/>
                <a:gd name="T4" fmla="*/ 99 w 106"/>
                <a:gd name="T5" fmla="*/ 0 h 59"/>
                <a:gd name="T6" fmla="*/ 106 w 106"/>
                <a:gd name="T7" fmla="*/ 5 h 59"/>
                <a:gd name="T8" fmla="*/ 70 w 106"/>
                <a:gd name="T9" fmla="*/ 49 h 59"/>
                <a:gd name="T10" fmla="*/ 59 w 106"/>
                <a:gd name="T11" fmla="*/ 53 h 59"/>
                <a:gd name="T12" fmla="*/ 37 w 106"/>
                <a:gd name="T13" fmla="*/ 49 h 59"/>
                <a:gd name="T14" fmla="*/ 3 w 106"/>
                <a:gd name="T15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59">
                  <a:moveTo>
                    <a:pt x="3" y="7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38" y="0"/>
                    <a:pt x="69" y="0"/>
                    <a:pt x="99" y="0"/>
                  </a:cubicBezTo>
                  <a:cubicBezTo>
                    <a:pt x="103" y="0"/>
                    <a:pt x="106" y="1"/>
                    <a:pt x="106" y="5"/>
                  </a:cubicBezTo>
                  <a:cubicBezTo>
                    <a:pt x="90" y="17"/>
                    <a:pt x="77" y="31"/>
                    <a:pt x="70" y="49"/>
                  </a:cubicBezTo>
                  <a:cubicBezTo>
                    <a:pt x="68" y="56"/>
                    <a:pt x="62" y="54"/>
                    <a:pt x="59" y="53"/>
                  </a:cubicBezTo>
                  <a:cubicBezTo>
                    <a:pt x="51" y="52"/>
                    <a:pt x="41" y="59"/>
                    <a:pt x="37" y="49"/>
                  </a:cubicBezTo>
                  <a:cubicBezTo>
                    <a:pt x="29" y="32"/>
                    <a:pt x="18" y="18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9"/>
            <p:cNvSpPr>
              <a:spLocks/>
            </p:cNvSpPr>
            <p:nvPr/>
          </p:nvSpPr>
          <p:spPr bwMode="auto">
            <a:xfrm>
              <a:off x="14374813" y="-568325"/>
              <a:ext cx="423863" cy="222250"/>
            </a:xfrm>
            <a:custGeom>
              <a:avLst/>
              <a:gdLst>
                <a:gd name="T0" fmla="*/ 0 w 113"/>
                <a:gd name="T1" fmla="*/ 4 h 59"/>
                <a:gd name="T2" fmla="*/ 27 w 113"/>
                <a:gd name="T3" fmla="*/ 0 h 59"/>
                <a:gd name="T4" fmla="*/ 105 w 113"/>
                <a:gd name="T5" fmla="*/ 0 h 59"/>
                <a:gd name="T6" fmla="*/ 113 w 113"/>
                <a:gd name="T7" fmla="*/ 2 h 59"/>
                <a:gd name="T8" fmla="*/ 72 w 113"/>
                <a:gd name="T9" fmla="*/ 50 h 59"/>
                <a:gd name="T10" fmla="*/ 61 w 113"/>
                <a:gd name="T11" fmla="*/ 53 h 59"/>
                <a:gd name="T12" fmla="*/ 39 w 113"/>
                <a:gd name="T13" fmla="*/ 50 h 59"/>
                <a:gd name="T14" fmla="*/ 0 w 113"/>
                <a:gd name="T15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59">
                  <a:moveTo>
                    <a:pt x="0" y="4"/>
                  </a:moveTo>
                  <a:cubicBezTo>
                    <a:pt x="9" y="1"/>
                    <a:pt x="18" y="0"/>
                    <a:pt x="27" y="0"/>
                  </a:cubicBezTo>
                  <a:cubicBezTo>
                    <a:pt x="53" y="0"/>
                    <a:pt x="79" y="0"/>
                    <a:pt x="105" y="0"/>
                  </a:cubicBezTo>
                  <a:cubicBezTo>
                    <a:pt x="108" y="0"/>
                    <a:pt x="110" y="1"/>
                    <a:pt x="113" y="2"/>
                  </a:cubicBezTo>
                  <a:cubicBezTo>
                    <a:pt x="93" y="13"/>
                    <a:pt x="80" y="29"/>
                    <a:pt x="72" y="50"/>
                  </a:cubicBezTo>
                  <a:cubicBezTo>
                    <a:pt x="69" y="56"/>
                    <a:pt x="64" y="54"/>
                    <a:pt x="61" y="53"/>
                  </a:cubicBezTo>
                  <a:cubicBezTo>
                    <a:pt x="53" y="52"/>
                    <a:pt x="43" y="59"/>
                    <a:pt x="39" y="50"/>
                  </a:cubicBezTo>
                  <a:cubicBezTo>
                    <a:pt x="30" y="30"/>
                    <a:pt x="17" y="1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0"/>
            <p:cNvSpPr>
              <a:spLocks/>
            </p:cNvSpPr>
            <p:nvPr/>
          </p:nvSpPr>
          <p:spPr bwMode="auto">
            <a:xfrm>
              <a:off x="16054388" y="-2192338"/>
              <a:ext cx="30163" cy="98425"/>
            </a:xfrm>
            <a:custGeom>
              <a:avLst/>
              <a:gdLst>
                <a:gd name="T0" fmla="*/ 0 w 8"/>
                <a:gd name="T1" fmla="*/ 26 h 26"/>
                <a:gd name="T2" fmla="*/ 0 w 8"/>
                <a:gd name="T3" fmla="*/ 0 h 26"/>
                <a:gd name="T4" fmla="*/ 0 w 8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6">
                  <a:moveTo>
                    <a:pt x="0" y="26"/>
                  </a:moveTo>
                  <a:cubicBezTo>
                    <a:pt x="0" y="17"/>
                    <a:pt x="0" y="9"/>
                    <a:pt x="0" y="0"/>
                  </a:cubicBezTo>
                  <a:cubicBezTo>
                    <a:pt x="8" y="8"/>
                    <a:pt x="8" y="13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16667163" y="-425450"/>
              <a:ext cx="315913" cy="312738"/>
            </a:xfrm>
            <a:custGeom>
              <a:avLst/>
              <a:gdLst>
                <a:gd name="T0" fmla="*/ 42 w 84"/>
                <a:gd name="T1" fmla="*/ 0 h 83"/>
                <a:gd name="T2" fmla="*/ 84 w 84"/>
                <a:gd name="T3" fmla="*/ 41 h 83"/>
                <a:gd name="T4" fmla="*/ 41 w 84"/>
                <a:gd name="T5" fmla="*/ 83 h 83"/>
                <a:gd name="T6" fmla="*/ 1 w 84"/>
                <a:gd name="T7" fmla="*/ 41 h 83"/>
                <a:gd name="T8" fmla="*/ 42 w 84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3">
                  <a:moveTo>
                    <a:pt x="42" y="0"/>
                  </a:moveTo>
                  <a:cubicBezTo>
                    <a:pt x="65" y="0"/>
                    <a:pt x="84" y="19"/>
                    <a:pt x="84" y="41"/>
                  </a:cubicBezTo>
                  <a:cubicBezTo>
                    <a:pt x="84" y="65"/>
                    <a:pt x="65" y="83"/>
                    <a:pt x="41" y="83"/>
                  </a:cubicBezTo>
                  <a:cubicBezTo>
                    <a:pt x="18" y="83"/>
                    <a:pt x="0" y="64"/>
                    <a:pt x="1" y="41"/>
                  </a:cubicBezTo>
                  <a:cubicBezTo>
                    <a:pt x="1" y="18"/>
                    <a:pt x="19" y="0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14043025" y="-425450"/>
              <a:ext cx="315913" cy="312738"/>
            </a:xfrm>
            <a:custGeom>
              <a:avLst/>
              <a:gdLst>
                <a:gd name="T0" fmla="*/ 84 w 84"/>
                <a:gd name="T1" fmla="*/ 41 h 83"/>
                <a:gd name="T2" fmla="*/ 42 w 84"/>
                <a:gd name="T3" fmla="*/ 83 h 83"/>
                <a:gd name="T4" fmla="*/ 1 w 84"/>
                <a:gd name="T5" fmla="*/ 42 h 83"/>
                <a:gd name="T6" fmla="*/ 43 w 84"/>
                <a:gd name="T7" fmla="*/ 0 h 83"/>
                <a:gd name="T8" fmla="*/ 84 w 84"/>
                <a:gd name="T9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3">
                  <a:moveTo>
                    <a:pt x="84" y="41"/>
                  </a:moveTo>
                  <a:cubicBezTo>
                    <a:pt x="84" y="65"/>
                    <a:pt x="65" y="83"/>
                    <a:pt x="42" y="83"/>
                  </a:cubicBezTo>
                  <a:cubicBezTo>
                    <a:pt x="19" y="83"/>
                    <a:pt x="0" y="64"/>
                    <a:pt x="1" y="42"/>
                  </a:cubicBezTo>
                  <a:cubicBezTo>
                    <a:pt x="1" y="18"/>
                    <a:pt x="19" y="0"/>
                    <a:pt x="43" y="0"/>
                  </a:cubicBezTo>
                  <a:cubicBezTo>
                    <a:pt x="65" y="0"/>
                    <a:pt x="83" y="19"/>
                    <a:pt x="84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3"/>
            <p:cNvSpPr>
              <a:spLocks/>
            </p:cNvSpPr>
            <p:nvPr/>
          </p:nvSpPr>
          <p:spPr bwMode="auto">
            <a:xfrm>
              <a:off x="15559088" y="-425450"/>
              <a:ext cx="315913" cy="312738"/>
            </a:xfrm>
            <a:custGeom>
              <a:avLst/>
              <a:gdLst>
                <a:gd name="T0" fmla="*/ 83 w 84"/>
                <a:gd name="T1" fmla="*/ 41 h 83"/>
                <a:gd name="T2" fmla="*/ 42 w 84"/>
                <a:gd name="T3" fmla="*/ 83 h 83"/>
                <a:gd name="T4" fmla="*/ 0 w 84"/>
                <a:gd name="T5" fmla="*/ 41 h 83"/>
                <a:gd name="T6" fmla="*/ 44 w 84"/>
                <a:gd name="T7" fmla="*/ 0 h 83"/>
                <a:gd name="T8" fmla="*/ 83 w 84"/>
                <a:gd name="T9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3">
                  <a:moveTo>
                    <a:pt x="83" y="41"/>
                  </a:moveTo>
                  <a:cubicBezTo>
                    <a:pt x="83" y="65"/>
                    <a:pt x="65" y="83"/>
                    <a:pt x="42" y="83"/>
                  </a:cubicBezTo>
                  <a:cubicBezTo>
                    <a:pt x="19" y="83"/>
                    <a:pt x="0" y="64"/>
                    <a:pt x="0" y="41"/>
                  </a:cubicBezTo>
                  <a:cubicBezTo>
                    <a:pt x="1" y="18"/>
                    <a:pt x="20" y="0"/>
                    <a:pt x="44" y="0"/>
                  </a:cubicBezTo>
                  <a:cubicBezTo>
                    <a:pt x="66" y="0"/>
                    <a:pt x="84" y="19"/>
                    <a:pt x="83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14803438" y="-425450"/>
              <a:ext cx="315913" cy="312738"/>
            </a:xfrm>
            <a:custGeom>
              <a:avLst/>
              <a:gdLst>
                <a:gd name="T0" fmla="*/ 0 w 84"/>
                <a:gd name="T1" fmla="*/ 40 h 83"/>
                <a:gd name="T2" fmla="*/ 43 w 84"/>
                <a:gd name="T3" fmla="*/ 0 h 83"/>
                <a:gd name="T4" fmla="*/ 83 w 84"/>
                <a:gd name="T5" fmla="*/ 43 h 83"/>
                <a:gd name="T6" fmla="*/ 41 w 84"/>
                <a:gd name="T7" fmla="*/ 83 h 83"/>
                <a:gd name="T8" fmla="*/ 0 w 84"/>
                <a:gd name="T9" fmla="*/ 4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3">
                  <a:moveTo>
                    <a:pt x="0" y="40"/>
                  </a:moveTo>
                  <a:cubicBezTo>
                    <a:pt x="1" y="17"/>
                    <a:pt x="20" y="0"/>
                    <a:pt x="43" y="0"/>
                  </a:cubicBezTo>
                  <a:cubicBezTo>
                    <a:pt x="66" y="1"/>
                    <a:pt x="84" y="20"/>
                    <a:pt x="83" y="43"/>
                  </a:cubicBezTo>
                  <a:cubicBezTo>
                    <a:pt x="83" y="65"/>
                    <a:pt x="64" y="83"/>
                    <a:pt x="41" y="83"/>
                  </a:cubicBezTo>
                  <a:cubicBezTo>
                    <a:pt x="18" y="83"/>
                    <a:pt x="0" y="64"/>
                    <a:pt x="0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5"/>
            <p:cNvSpPr>
              <a:spLocks/>
            </p:cNvSpPr>
            <p:nvPr/>
          </p:nvSpPr>
          <p:spPr bwMode="auto">
            <a:xfrm>
              <a:off x="13287375" y="-425450"/>
              <a:ext cx="312738" cy="312738"/>
            </a:xfrm>
            <a:custGeom>
              <a:avLst/>
              <a:gdLst>
                <a:gd name="T0" fmla="*/ 41 w 83"/>
                <a:gd name="T1" fmla="*/ 0 h 83"/>
                <a:gd name="T2" fmla="*/ 83 w 83"/>
                <a:gd name="T3" fmla="*/ 42 h 83"/>
                <a:gd name="T4" fmla="*/ 42 w 83"/>
                <a:gd name="T5" fmla="*/ 83 h 83"/>
                <a:gd name="T6" fmla="*/ 0 w 83"/>
                <a:gd name="T7" fmla="*/ 43 h 83"/>
                <a:gd name="T8" fmla="*/ 41 w 83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83">
                  <a:moveTo>
                    <a:pt x="41" y="0"/>
                  </a:moveTo>
                  <a:cubicBezTo>
                    <a:pt x="65" y="0"/>
                    <a:pt x="83" y="18"/>
                    <a:pt x="83" y="42"/>
                  </a:cubicBezTo>
                  <a:cubicBezTo>
                    <a:pt x="83" y="64"/>
                    <a:pt x="65" y="83"/>
                    <a:pt x="42" y="83"/>
                  </a:cubicBezTo>
                  <a:cubicBezTo>
                    <a:pt x="19" y="83"/>
                    <a:pt x="1" y="65"/>
                    <a:pt x="0" y="43"/>
                  </a:cubicBezTo>
                  <a:cubicBezTo>
                    <a:pt x="0" y="19"/>
                    <a:pt x="18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13114338" y="-1089025"/>
              <a:ext cx="2794000" cy="109538"/>
            </a:xfrm>
            <a:custGeom>
              <a:avLst/>
              <a:gdLst>
                <a:gd name="T0" fmla="*/ 401 w 743"/>
                <a:gd name="T1" fmla="*/ 17 h 29"/>
                <a:gd name="T2" fmla="*/ 243 w 743"/>
                <a:gd name="T3" fmla="*/ 17 h 29"/>
                <a:gd name="T4" fmla="*/ 14 w 743"/>
                <a:gd name="T5" fmla="*/ 17 h 29"/>
                <a:gd name="T6" fmla="*/ 0 w 743"/>
                <a:gd name="T7" fmla="*/ 10 h 29"/>
                <a:gd name="T8" fmla="*/ 14 w 743"/>
                <a:gd name="T9" fmla="*/ 3 h 29"/>
                <a:gd name="T10" fmla="*/ 729 w 743"/>
                <a:gd name="T11" fmla="*/ 3 h 29"/>
                <a:gd name="T12" fmla="*/ 743 w 743"/>
                <a:gd name="T13" fmla="*/ 10 h 29"/>
                <a:gd name="T14" fmla="*/ 729 w 743"/>
                <a:gd name="T15" fmla="*/ 17 h 29"/>
                <a:gd name="T16" fmla="*/ 472 w 743"/>
                <a:gd name="T17" fmla="*/ 17 h 29"/>
                <a:gd name="T18" fmla="*/ 463 w 743"/>
                <a:gd name="T19" fmla="*/ 24 h 29"/>
                <a:gd name="T20" fmla="*/ 462 w 743"/>
                <a:gd name="T21" fmla="*/ 29 h 29"/>
                <a:gd name="T22" fmla="*/ 445 w 743"/>
                <a:gd name="T23" fmla="*/ 19 h 29"/>
                <a:gd name="T24" fmla="*/ 412 w 743"/>
                <a:gd name="T25" fmla="*/ 19 h 29"/>
                <a:gd name="T26" fmla="*/ 401 w 743"/>
                <a:gd name="T27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3" h="29">
                  <a:moveTo>
                    <a:pt x="401" y="17"/>
                  </a:moveTo>
                  <a:cubicBezTo>
                    <a:pt x="349" y="17"/>
                    <a:pt x="296" y="17"/>
                    <a:pt x="243" y="17"/>
                  </a:cubicBezTo>
                  <a:cubicBezTo>
                    <a:pt x="167" y="17"/>
                    <a:pt x="91" y="17"/>
                    <a:pt x="14" y="17"/>
                  </a:cubicBezTo>
                  <a:cubicBezTo>
                    <a:pt x="9" y="17"/>
                    <a:pt x="0" y="19"/>
                    <a:pt x="0" y="10"/>
                  </a:cubicBezTo>
                  <a:cubicBezTo>
                    <a:pt x="0" y="1"/>
                    <a:pt x="9" y="3"/>
                    <a:pt x="14" y="3"/>
                  </a:cubicBezTo>
                  <a:cubicBezTo>
                    <a:pt x="252" y="3"/>
                    <a:pt x="491" y="3"/>
                    <a:pt x="729" y="3"/>
                  </a:cubicBezTo>
                  <a:cubicBezTo>
                    <a:pt x="734" y="3"/>
                    <a:pt x="743" y="0"/>
                    <a:pt x="743" y="10"/>
                  </a:cubicBezTo>
                  <a:cubicBezTo>
                    <a:pt x="743" y="20"/>
                    <a:pt x="734" y="17"/>
                    <a:pt x="729" y="17"/>
                  </a:cubicBezTo>
                  <a:cubicBezTo>
                    <a:pt x="643" y="17"/>
                    <a:pt x="557" y="17"/>
                    <a:pt x="472" y="17"/>
                  </a:cubicBezTo>
                  <a:cubicBezTo>
                    <a:pt x="466" y="17"/>
                    <a:pt x="462" y="17"/>
                    <a:pt x="463" y="24"/>
                  </a:cubicBezTo>
                  <a:cubicBezTo>
                    <a:pt x="464" y="26"/>
                    <a:pt x="463" y="28"/>
                    <a:pt x="462" y="29"/>
                  </a:cubicBezTo>
                  <a:cubicBezTo>
                    <a:pt x="459" y="21"/>
                    <a:pt x="453" y="19"/>
                    <a:pt x="445" y="19"/>
                  </a:cubicBezTo>
                  <a:cubicBezTo>
                    <a:pt x="434" y="20"/>
                    <a:pt x="423" y="20"/>
                    <a:pt x="412" y="19"/>
                  </a:cubicBezTo>
                  <a:cubicBezTo>
                    <a:pt x="408" y="19"/>
                    <a:pt x="404" y="20"/>
                    <a:pt x="40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13111163" y="-1289050"/>
              <a:ext cx="2800350" cy="73025"/>
            </a:xfrm>
            <a:custGeom>
              <a:avLst/>
              <a:gdLst>
                <a:gd name="T0" fmla="*/ 372 w 745"/>
                <a:gd name="T1" fmla="*/ 16 h 19"/>
                <a:gd name="T2" fmla="*/ 11 w 745"/>
                <a:gd name="T3" fmla="*/ 16 h 19"/>
                <a:gd name="T4" fmla="*/ 1 w 745"/>
                <a:gd name="T5" fmla="*/ 9 h 19"/>
                <a:gd name="T6" fmla="*/ 8 w 745"/>
                <a:gd name="T7" fmla="*/ 3 h 19"/>
                <a:gd name="T8" fmla="*/ 12 w 745"/>
                <a:gd name="T9" fmla="*/ 3 h 19"/>
                <a:gd name="T10" fmla="*/ 730 w 745"/>
                <a:gd name="T11" fmla="*/ 3 h 19"/>
                <a:gd name="T12" fmla="*/ 744 w 745"/>
                <a:gd name="T13" fmla="*/ 10 h 19"/>
                <a:gd name="T14" fmla="*/ 730 w 745"/>
                <a:gd name="T15" fmla="*/ 16 h 19"/>
                <a:gd name="T16" fmla="*/ 372 w 745"/>
                <a:gd name="T17" fmla="*/ 16 h 19"/>
                <a:gd name="T18" fmla="*/ 372 w 745"/>
                <a:gd name="T1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5" h="19">
                  <a:moveTo>
                    <a:pt x="372" y="16"/>
                  </a:moveTo>
                  <a:cubicBezTo>
                    <a:pt x="252" y="16"/>
                    <a:pt x="131" y="16"/>
                    <a:pt x="11" y="16"/>
                  </a:cubicBezTo>
                  <a:cubicBezTo>
                    <a:pt x="6" y="16"/>
                    <a:pt x="0" y="17"/>
                    <a:pt x="1" y="9"/>
                  </a:cubicBezTo>
                  <a:cubicBezTo>
                    <a:pt x="1" y="5"/>
                    <a:pt x="3" y="2"/>
                    <a:pt x="8" y="3"/>
                  </a:cubicBezTo>
                  <a:cubicBezTo>
                    <a:pt x="9" y="3"/>
                    <a:pt x="11" y="3"/>
                    <a:pt x="12" y="3"/>
                  </a:cubicBezTo>
                  <a:cubicBezTo>
                    <a:pt x="251" y="3"/>
                    <a:pt x="491" y="3"/>
                    <a:pt x="730" y="3"/>
                  </a:cubicBezTo>
                  <a:cubicBezTo>
                    <a:pt x="736" y="3"/>
                    <a:pt x="745" y="0"/>
                    <a:pt x="744" y="10"/>
                  </a:cubicBezTo>
                  <a:cubicBezTo>
                    <a:pt x="744" y="19"/>
                    <a:pt x="735" y="16"/>
                    <a:pt x="730" y="16"/>
                  </a:cubicBezTo>
                  <a:cubicBezTo>
                    <a:pt x="611" y="16"/>
                    <a:pt x="491" y="16"/>
                    <a:pt x="372" y="16"/>
                  </a:cubicBezTo>
                  <a:cubicBezTo>
                    <a:pt x="372" y="16"/>
                    <a:pt x="372" y="16"/>
                    <a:pt x="37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8"/>
            <p:cNvSpPr>
              <a:spLocks/>
            </p:cNvSpPr>
            <p:nvPr/>
          </p:nvSpPr>
          <p:spPr bwMode="auto">
            <a:xfrm>
              <a:off x="13114338" y="-1793875"/>
              <a:ext cx="2797175" cy="53975"/>
            </a:xfrm>
            <a:custGeom>
              <a:avLst/>
              <a:gdLst>
                <a:gd name="T0" fmla="*/ 371 w 744"/>
                <a:gd name="T1" fmla="*/ 14 h 14"/>
                <a:gd name="T2" fmla="*/ 13 w 744"/>
                <a:gd name="T3" fmla="*/ 14 h 14"/>
                <a:gd name="T4" fmla="*/ 7 w 744"/>
                <a:gd name="T5" fmla="*/ 14 h 14"/>
                <a:gd name="T6" fmla="*/ 0 w 744"/>
                <a:gd name="T7" fmla="*/ 8 h 14"/>
                <a:gd name="T8" fmla="*/ 7 w 744"/>
                <a:gd name="T9" fmla="*/ 0 h 14"/>
                <a:gd name="T10" fmla="*/ 15 w 744"/>
                <a:gd name="T11" fmla="*/ 0 h 14"/>
                <a:gd name="T12" fmla="*/ 731 w 744"/>
                <a:gd name="T13" fmla="*/ 0 h 14"/>
                <a:gd name="T14" fmla="*/ 737 w 744"/>
                <a:gd name="T15" fmla="*/ 0 h 14"/>
                <a:gd name="T16" fmla="*/ 744 w 744"/>
                <a:gd name="T17" fmla="*/ 6 h 14"/>
                <a:gd name="T18" fmla="*/ 738 w 744"/>
                <a:gd name="T19" fmla="*/ 13 h 14"/>
                <a:gd name="T20" fmla="*/ 729 w 744"/>
                <a:gd name="T21" fmla="*/ 14 h 14"/>
                <a:gd name="T22" fmla="*/ 371 w 74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4" h="14">
                  <a:moveTo>
                    <a:pt x="371" y="14"/>
                  </a:moveTo>
                  <a:cubicBezTo>
                    <a:pt x="252" y="14"/>
                    <a:pt x="132" y="14"/>
                    <a:pt x="13" y="14"/>
                  </a:cubicBezTo>
                  <a:cubicBezTo>
                    <a:pt x="11" y="14"/>
                    <a:pt x="9" y="13"/>
                    <a:pt x="7" y="14"/>
                  </a:cubicBezTo>
                  <a:cubicBezTo>
                    <a:pt x="3" y="14"/>
                    <a:pt x="0" y="13"/>
                    <a:pt x="0" y="8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0" y="0"/>
                    <a:pt x="13" y="0"/>
                    <a:pt x="15" y="0"/>
                  </a:cubicBezTo>
                  <a:cubicBezTo>
                    <a:pt x="254" y="0"/>
                    <a:pt x="493" y="0"/>
                    <a:pt x="731" y="0"/>
                  </a:cubicBezTo>
                  <a:cubicBezTo>
                    <a:pt x="733" y="0"/>
                    <a:pt x="735" y="0"/>
                    <a:pt x="737" y="0"/>
                  </a:cubicBezTo>
                  <a:cubicBezTo>
                    <a:pt x="741" y="1"/>
                    <a:pt x="743" y="2"/>
                    <a:pt x="744" y="6"/>
                  </a:cubicBezTo>
                  <a:cubicBezTo>
                    <a:pt x="744" y="10"/>
                    <a:pt x="742" y="13"/>
                    <a:pt x="738" y="13"/>
                  </a:cubicBezTo>
                  <a:cubicBezTo>
                    <a:pt x="735" y="14"/>
                    <a:pt x="732" y="14"/>
                    <a:pt x="729" y="14"/>
                  </a:cubicBezTo>
                  <a:cubicBezTo>
                    <a:pt x="610" y="14"/>
                    <a:pt x="490" y="14"/>
                    <a:pt x="37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9"/>
            <p:cNvSpPr>
              <a:spLocks/>
            </p:cNvSpPr>
            <p:nvPr/>
          </p:nvSpPr>
          <p:spPr bwMode="auto">
            <a:xfrm>
              <a:off x="13114338" y="-2008188"/>
              <a:ext cx="2797175" cy="63500"/>
            </a:xfrm>
            <a:custGeom>
              <a:avLst/>
              <a:gdLst>
                <a:gd name="T0" fmla="*/ 371 w 744"/>
                <a:gd name="T1" fmla="*/ 15 h 17"/>
                <a:gd name="T2" fmla="*/ 13 w 744"/>
                <a:gd name="T3" fmla="*/ 15 h 17"/>
                <a:gd name="T4" fmla="*/ 6 w 744"/>
                <a:gd name="T5" fmla="*/ 15 h 17"/>
                <a:gd name="T6" fmla="*/ 0 w 744"/>
                <a:gd name="T7" fmla="*/ 9 h 17"/>
                <a:gd name="T8" fmla="*/ 6 w 744"/>
                <a:gd name="T9" fmla="*/ 2 h 17"/>
                <a:gd name="T10" fmla="*/ 14 w 744"/>
                <a:gd name="T11" fmla="*/ 2 h 17"/>
                <a:gd name="T12" fmla="*/ 730 w 744"/>
                <a:gd name="T13" fmla="*/ 2 h 17"/>
                <a:gd name="T14" fmla="*/ 743 w 744"/>
                <a:gd name="T15" fmla="*/ 8 h 17"/>
                <a:gd name="T16" fmla="*/ 730 w 744"/>
                <a:gd name="T17" fmla="*/ 15 h 17"/>
                <a:gd name="T18" fmla="*/ 371 w 744"/>
                <a:gd name="T19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4" h="17">
                  <a:moveTo>
                    <a:pt x="371" y="15"/>
                  </a:moveTo>
                  <a:cubicBezTo>
                    <a:pt x="252" y="15"/>
                    <a:pt x="133" y="15"/>
                    <a:pt x="13" y="15"/>
                  </a:cubicBezTo>
                  <a:cubicBezTo>
                    <a:pt x="11" y="15"/>
                    <a:pt x="9" y="15"/>
                    <a:pt x="6" y="15"/>
                  </a:cubicBezTo>
                  <a:cubicBezTo>
                    <a:pt x="2" y="15"/>
                    <a:pt x="0" y="13"/>
                    <a:pt x="0" y="9"/>
                  </a:cubicBezTo>
                  <a:cubicBezTo>
                    <a:pt x="0" y="5"/>
                    <a:pt x="2" y="2"/>
                    <a:pt x="6" y="2"/>
                  </a:cubicBezTo>
                  <a:cubicBezTo>
                    <a:pt x="9" y="1"/>
                    <a:pt x="12" y="2"/>
                    <a:pt x="14" y="2"/>
                  </a:cubicBezTo>
                  <a:cubicBezTo>
                    <a:pt x="253" y="2"/>
                    <a:pt x="491" y="2"/>
                    <a:pt x="730" y="2"/>
                  </a:cubicBezTo>
                  <a:cubicBezTo>
                    <a:pt x="735" y="2"/>
                    <a:pt x="743" y="0"/>
                    <a:pt x="743" y="8"/>
                  </a:cubicBezTo>
                  <a:cubicBezTo>
                    <a:pt x="744" y="17"/>
                    <a:pt x="736" y="15"/>
                    <a:pt x="730" y="15"/>
                  </a:cubicBezTo>
                  <a:cubicBezTo>
                    <a:pt x="611" y="15"/>
                    <a:pt x="491" y="15"/>
                    <a:pt x="37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13114338" y="-1593850"/>
              <a:ext cx="2797175" cy="60325"/>
            </a:xfrm>
            <a:custGeom>
              <a:avLst/>
              <a:gdLst>
                <a:gd name="T0" fmla="*/ 371 w 744"/>
                <a:gd name="T1" fmla="*/ 2 h 16"/>
                <a:gd name="T2" fmla="*/ 730 w 744"/>
                <a:gd name="T3" fmla="*/ 2 h 16"/>
                <a:gd name="T4" fmla="*/ 743 w 744"/>
                <a:gd name="T5" fmla="*/ 8 h 16"/>
                <a:gd name="T6" fmla="*/ 731 w 744"/>
                <a:gd name="T7" fmla="*/ 16 h 16"/>
                <a:gd name="T8" fmla="*/ 13 w 744"/>
                <a:gd name="T9" fmla="*/ 16 h 16"/>
                <a:gd name="T10" fmla="*/ 5 w 744"/>
                <a:gd name="T11" fmla="*/ 15 h 16"/>
                <a:gd name="T12" fmla="*/ 0 w 744"/>
                <a:gd name="T13" fmla="*/ 7 h 16"/>
                <a:gd name="T14" fmla="*/ 6 w 744"/>
                <a:gd name="T15" fmla="*/ 2 h 16"/>
                <a:gd name="T16" fmla="*/ 14 w 744"/>
                <a:gd name="T17" fmla="*/ 2 h 16"/>
                <a:gd name="T18" fmla="*/ 371 w 744"/>
                <a:gd name="T1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4" h="16">
                  <a:moveTo>
                    <a:pt x="371" y="2"/>
                  </a:moveTo>
                  <a:cubicBezTo>
                    <a:pt x="491" y="2"/>
                    <a:pt x="611" y="2"/>
                    <a:pt x="730" y="2"/>
                  </a:cubicBezTo>
                  <a:cubicBezTo>
                    <a:pt x="735" y="2"/>
                    <a:pt x="743" y="0"/>
                    <a:pt x="743" y="8"/>
                  </a:cubicBezTo>
                  <a:cubicBezTo>
                    <a:pt x="744" y="16"/>
                    <a:pt x="737" y="16"/>
                    <a:pt x="731" y="16"/>
                  </a:cubicBezTo>
                  <a:cubicBezTo>
                    <a:pt x="491" y="16"/>
                    <a:pt x="252" y="16"/>
                    <a:pt x="13" y="16"/>
                  </a:cubicBezTo>
                  <a:cubicBezTo>
                    <a:pt x="10" y="16"/>
                    <a:pt x="7" y="16"/>
                    <a:pt x="5" y="15"/>
                  </a:cubicBezTo>
                  <a:cubicBezTo>
                    <a:pt x="1" y="14"/>
                    <a:pt x="0" y="11"/>
                    <a:pt x="0" y="7"/>
                  </a:cubicBezTo>
                  <a:cubicBezTo>
                    <a:pt x="0" y="3"/>
                    <a:pt x="3" y="2"/>
                    <a:pt x="6" y="2"/>
                  </a:cubicBezTo>
                  <a:cubicBezTo>
                    <a:pt x="9" y="2"/>
                    <a:pt x="12" y="2"/>
                    <a:pt x="14" y="2"/>
                  </a:cubicBezTo>
                  <a:cubicBezTo>
                    <a:pt x="133" y="2"/>
                    <a:pt x="252" y="2"/>
                    <a:pt x="37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13111163" y="-1393825"/>
              <a:ext cx="2797175" cy="68263"/>
            </a:xfrm>
            <a:custGeom>
              <a:avLst/>
              <a:gdLst>
                <a:gd name="T0" fmla="*/ 373 w 744"/>
                <a:gd name="T1" fmla="*/ 3 h 18"/>
                <a:gd name="T2" fmla="*/ 730 w 744"/>
                <a:gd name="T3" fmla="*/ 3 h 18"/>
                <a:gd name="T4" fmla="*/ 744 w 744"/>
                <a:gd name="T5" fmla="*/ 9 h 18"/>
                <a:gd name="T6" fmla="*/ 729 w 744"/>
                <a:gd name="T7" fmla="*/ 16 h 18"/>
                <a:gd name="T8" fmla="*/ 20 w 744"/>
                <a:gd name="T9" fmla="*/ 16 h 18"/>
                <a:gd name="T10" fmla="*/ 8 w 744"/>
                <a:gd name="T11" fmla="*/ 17 h 18"/>
                <a:gd name="T12" fmla="*/ 1 w 744"/>
                <a:gd name="T13" fmla="*/ 10 h 18"/>
                <a:gd name="T14" fmla="*/ 8 w 744"/>
                <a:gd name="T15" fmla="*/ 3 h 18"/>
                <a:gd name="T16" fmla="*/ 15 w 744"/>
                <a:gd name="T17" fmla="*/ 3 h 18"/>
                <a:gd name="T18" fmla="*/ 373 w 744"/>
                <a:gd name="T19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4" h="18">
                  <a:moveTo>
                    <a:pt x="373" y="3"/>
                  </a:moveTo>
                  <a:cubicBezTo>
                    <a:pt x="492" y="3"/>
                    <a:pt x="611" y="3"/>
                    <a:pt x="730" y="3"/>
                  </a:cubicBezTo>
                  <a:cubicBezTo>
                    <a:pt x="735" y="3"/>
                    <a:pt x="744" y="0"/>
                    <a:pt x="744" y="9"/>
                  </a:cubicBezTo>
                  <a:cubicBezTo>
                    <a:pt x="744" y="18"/>
                    <a:pt x="735" y="16"/>
                    <a:pt x="729" y="16"/>
                  </a:cubicBezTo>
                  <a:cubicBezTo>
                    <a:pt x="493" y="16"/>
                    <a:pt x="257" y="16"/>
                    <a:pt x="20" y="16"/>
                  </a:cubicBezTo>
                  <a:cubicBezTo>
                    <a:pt x="16" y="16"/>
                    <a:pt x="12" y="17"/>
                    <a:pt x="8" y="17"/>
                  </a:cubicBezTo>
                  <a:cubicBezTo>
                    <a:pt x="4" y="16"/>
                    <a:pt x="1" y="14"/>
                    <a:pt x="1" y="10"/>
                  </a:cubicBezTo>
                  <a:cubicBezTo>
                    <a:pt x="0" y="5"/>
                    <a:pt x="4" y="3"/>
                    <a:pt x="8" y="3"/>
                  </a:cubicBezTo>
                  <a:cubicBezTo>
                    <a:pt x="10" y="3"/>
                    <a:pt x="13" y="3"/>
                    <a:pt x="15" y="3"/>
                  </a:cubicBezTo>
                  <a:cubicBezTo>
                    <a:pt x="135" y="3"/>
                    <a:pt x="254" y="3"/>
                    <a:pt x="37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2"/>
            <p:cNvSpPr>
              <a:spLocks/>
            </p:cNvSpPr>
            <p:nvPr/>
          </p:nvSpPr>
          <p:spPr bwMode="auto">
            <a:xfrm>
              <a:off x="13114338" y="-2208213"/>
              <a:ext cx="2797175" cy="65088"/>
            </a:xfrm>
            <a:custGeom>
              <a:avLst/>
              <a:gdLst>
                <a:gd name="T0" fmla="*/ 372 w 744"/>
                <a:gd name="T1" fmla="*/ 15 h 17"/>
                <a:gd name="T2" fmla="*/ 14 w 744"/>
                <a:gd name="T3" fmla="*/ 14 h 17"/>
                <a:gd name="T4" fmla="*/ 0 w 744"/>
                <a:gd name="T5" fmla="*/ 9 h 17"/>
                <a:gd name="T6" fmla="*/ 14 w 744"/>
                <a:gd name="T7" fmla="*/ 1 h 17"/>
                <a:gd name="T8" fmla="*/ 584 w 744"/>
                <a:gd name="T9" fmla="*/ 1 h 17"/>
                <a:gd name="T10" fmla="*/ 725 w 744"/>
                <a:gd name="T11" fmla="*/ 1 h 17"/>
                <a:gd name="T12" fmla="*/ 737 w 744"/>
                <a:gd name="T13" fmla="*/ 2 h 17"/>
                <a:gd name="T14" fmla="*/ 744 w 744"/>
                <a:gd name="T15" fmla="*/ 9 h 17"/>
                <a:gd name="T16" fmla="*/ 736 w 744"/>
                <a:gd name="T17" fmla="*/ 15 h 17"/>
                <a:gd name="T18" fmla="*/ 729 w 744"/>
                <a:gd name="T19" fmla="*/ 15 h 17"/>
                <a:gd name="T20" fmla="*/ 372 w 744"/>
                <a:gd name="T2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4" h="17">
                  <a:moveTo>
                    <a:pt x="372" y="15"/>
                  </a:moveTo>
                  <a:cubicBezTo>
                    <a:pt x="253" y="15"/>
                    <a:pt x="133" y="15"/>
                    <a:pt x="14" y="14"/>
                  </a:cubicBezTo>
                  <a:cubicBezTo>
                    <a:pt x="9" y="14"/>
                    <a:pt x="0" y="17"/>
                    <a:pt x="0" y="9"/>
                  </a:cubicBezTo>
                  <a:cubicBezTo>
                    <a:pt x="0" y="0"/>
                    <a:pt x="8" y="1"/>
                    <a:pt x="14" y="1"/>
                  </a:cubicBezTo>
                  <a:cubicBezTo>
                    <a:pt x="204" y="1"/>
                    <a:pt x="394" y="1"/>
                    <a:pt x="584" y="1"/>
                  </a:cubicBezTo>
                  <a:cubicBezTo>
                    <a:pt x="631" y="1"/>
                    <a:pt x="678" y="1"/>
                    <a:pt x="725" y="1"/>
                  </a:cubicBezTo>
                  <a:cubicBezTo>
                    <a:pt x="729" y="1"/>
                    <a:pt x="733" y="2"/>
                    <a:pt x="737" y="2"/>
                  </a:cubicBezTo>
                  <a:cubicBezTo>
                    <a:pt x="741" y="2"/>
                    <a:pt x="744" y="4"/>
                    <a:pt x="744" y="9"/>
                  </a:cubicBezTo>
                  <a:cubicBezTo>
                    <a:pt x="744" y="14"/>
                    <a:pt x="740" y="15"/>
                    <a:pt x="736" y="15"/>
                  </a:cubicBezTo>
                  <a:cubicBezTo>
                    <a:pt x="734" y="15"/>
                    <a:pt x="731" y="15"/>
                    <a:pt x="729" y="15"/>
                  </a:cubicBezTo>
                  <a:cubicBezTo>
                    <a:pt x="610" y="15"/>
                    <a:pt x="491" y="15"/>
                    <a:pt x="37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13111163" y="-2101850"/>
              <a:ext cx="2800350" cy="55563"/>
            </a:xfrm>
            <a:custGeom>
              <a:avLst/>
              <a:gdLst>
                <a:gd name="T0" fmla="*/ 374 w 745"/>
                <a:gd name="T1" fmla="*/ 0 h 15"/>
                <a:gd name="T2" fmla="*/ 730 w 745"/>
                <a:gd name="T3" fmla="*/ 0 h 15"/>
                <a:gd name="T4" fmla="*/ 737 w 745"/>
                <a:gd name="T5" fmla="*/ 0 h 15"/>
                <a:gd name="T6" fmla="*/ 745 w 745"/>
                <a:gd name="T7" fmla="*/ 6 h 15"/>
                <a:gd name="T8" fmla="*/ 738 w 745"/>
                <a:gd name="T9" fmla="*/ 14 h 15"/>
                <a:gd name="T10" fmla="*/ 730 w 745"/>
                <a:gd name="T11" fmla="*/ 14 h 15"/>
                <a:gd name="T12" fmla="*/ 36 w 745"/>
                <a:gd name="T13" fmla="*/ 14 h 15"/>
                <a:gd name="T14" fmla="*/ 10 w 745"/>
                <a:gd name="T15" fmla="*/ 14 h 15"/>
                <a:gd name="T16" fmla="*/ 1 w 745"/>
                <a:gd name="T17" fmla="*/ 7 h 15"/>
                <a:gd name="T18" fmla="*/ 10 w 745"/>
                <a:gd name="T19" fmla="*/ 0 h 15"/>
                <a:gd name="T20" fmla="*/ 31 w 745"/>
                <a:gd name="T21" fmla="*/ 0 h 15"/>
                <a:gd name="T22" fmla="*/ 374 w 745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5" h="15">
                  <a:moveTo>
                    <a:pt x="374" y="0"/>
                  </a:moveTo>
                  <a:cubicBezTo>
                    <a:pt x="492" y="0"/>
                    <a:pt x="611" y="0"/>
                    <a:pt x="730" y="0"/>
                  </a:cubicBezTo>
                  <a:cubicBezTo>
                    <a:pt x="732" y="0"/>
                    <a:pt x="735" y="0"/>
                    <a:pt x="737" y="0"/>
                  </a:cubicBezTo>
                  <a:cubicBezTo>
                    <a:pt x="741" y="0"/>
                    <a:pt x="744" y="1"/>
                    <a:pt x="745" y="6"/>
                  </a:cubicBezTo>
                  <a:cubicBezTo>
                    <a:pt x="745" y="11"/>
                    <a:pt x="742" y="13"/>
                    <a:pt x="738" y="14"/>
                  </a:cubicBezTo>
                  <a:cubicBezTo>
                    <a:pt x="735" y="14"/>
                    <a:pt x="733" y="14"/>
                    <a:pt x="730" y="14"/>
                  </a:cubicBezTo>
                  <a:cubicBezTo>
                    <a:pt x="499" y="14"/>
                    <a:pt x="268" y="14"/>
                    <a:pt x="36" y="14"/>
                  </a:cubicBezTo>
                  <a:cubicBezTo>
                    <a:pt x="28" y="14"/>
                    <a:pt x="19" y="12"/>
                    <a:pt x="10" y="14"/>
                  </a:cubicBezTo>
                  <a:cubicBezTo>
                    <a:pt x="5" y="15"/>
                    <a:pt x="1" y="13"/>
                    <a:pt x="1" y="7"/>
                  </a:cubicBezTo>
                  <a:cubicBezTo>
                    <a:pt x="0" y="1"/>
                    <a:pt x="5" y="1"/>
                    <a:pt x="10" y="0"/>
                  </a:cubicBezTo>
                  <a:cubicBezTo>
                    <a:pt x="17" y="0"/>
                    <a:pt x="24" y="0"/>
                    <a:pt x="31" y="0"/>
                  </a:cubicBezTo>
                  <a:cubicBezTo>
                    <a:pt x="145" y="0"/>
                    <a:pt x="259" y="0"/>
                    <a:pt x="37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13111163" y="-1492250"/>
              <a:ext cx="2800350" cy="57150"/>
            </a:xfrm>
            <a:custGeom>
              <a:avLst/>
              <a:gdLst>
                <a:gd name="T0" fmla="*/ 25 w 745"/>
                <a:gd name="T1" fmla="*/ 1 h 15"/>
                <a:gd name="T2" fmla="*/ 170 w 745"/>
                <a:gd name="T3" fmla="*/ 1 h 15"/>
                <a:gd name="T4" fmla="*/ 727 w 745"/>
                <a:gd name="T5" fmla="*/ 1 h 15"/>
                <a:gd name="T6" fmla="*/ 739 w 745"/>
                <a:gd name="T7" fmla="*/ 2 h 15"/>
                <a:gd name="T8" fmla="*/ 745 w 745"/>
                <a:gd name="T9" fmla="*/ 8 h 15"/>
                <a:gd name="T10" fmla="*/ 739 w 745"/>
                <a:gd name="T11" fmla="*/ 15 h 15"/>
                <a:gd name="T12" fmla="*/ 732 w 745"/>
                <a:gd name="T13" fmla="*/ 15 h 15"/>
                <a:gd name="T14" fmla="*/ 14 w 745"/>
                <a:gd name="T15" fmla="*/ 15 h 15"/>
                <a:gd name="T16" fmla="*/ 2 w 745"/>
                <a:gd name="T17" fmla="*/ 4 h 15"/>
                <a:gd name="T18" fmla="*/ 14 w 745"/>
                <a:gd name="T19" fmla="*/ 2 h 15"/>
                <a:gd name="T20" fmla="*/ 25 w 745"/>
                <a:gd name="T2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5" h="15">
                  <a:moveTo>
                    <a:pt x="25" y="1"/>
                  </a:moveTo>
                  <a:cubicBezTo>
                    <a:pt x="74" y="1"/>
                    <a:pt x="122" y="1"/>
                    <a:pt x="170" y="1"/>
                  </a:cubicBezTo>
                  <a:cubicBezTo>
                    <a:pt x="356" y="1"/>
                    <a:pt x="542" y="1"/>
                    <a:pt x="727" y="1"/>
                  </a:cubicBezTo>
                  <a:cubicBezTo>
                    <a:pt x="731" y="1"/>
                    <a:pt x="735" y="1"/>
                    <a:pt x="739" y="2"/>
                  </a:cubicBezTo>
                  <a:cubicBezTo>
                    <a:pt x="742" y="3"/>
                    <a:pt x="745" y="5"/>
                    <a:pt x="745" y="8"/>
                  </a:cubicBezTo>
                  <a:cubicBezTo>
                    <a:pt x="744" y="12"/>
                    <a:pt x="742" y="14"/>
                    <a:pt x="739" y="15"/>
                  </a:cubicBezTo>
                  <a:cubicBezTo>
                    <a:pt x="737" y="15"/>
                    <a:pt x="734" y="15"/>
                    <a:pt x="732" y="15"/>
                  </a:cubicBezTo>
                  <a:cubicBezTo>
                    <a:pt x="493" y="15"/>
                    <a:pt x="253" y="15"/>
                    <a:pt x="14" y="15"/>
                  </a:cubicBezTo>
                  <a:cubicBezTo>
                    <a:pt x="1" y="15"/>
                    <a:pt x="0" y="14"/>
                    <a:pt x="2" y="4"/>
                  </a:cubicBezTo>
                  <a:cubicBezTo>
                    <a:pt x="6" y="0"/>
                    <a:pt x="10" y="2"/>
                    <a:pt x="14" y="2"/>
                  </a:cubicBezTo>
                  <a:cubicBezTo>
                    <a:pt x="18" y="1"/>
                    <a:pt x="22" y="3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13111163" y="-1174750"/>
              <a:ext cx="2808288" cy="52388"/>
            </a:xfrm>
            <a:custGeom>
              <a:avLst/>
              <a:gdLst>
                <a:gd name="T0" fmla="*/ 4 w 747"/>
                <a:gd name="T1" fmla="*/ 13 h 14"/>
                <a:gd name="T2" fmla="*/ 1 w 747"/>
                <a:gd name="T3" fmla="*/ 4 h 14"/>
                <a:gd name="T4" fmla="*/ 9 w 747"/>
                <a:gd name="T5" fmla="*/ 0 h 14"/>
                <a:gd name="T6" fmla="*/ 70 w 747"/>
                <a:gd name="T7" fmla="*/ 0 h 14"/>
                <a:gd name="T8" fmla="*/ 734 w 747"/>
                <a:gd name="T9" fmla="*/ 0 h 14"/>
                <a:gd name="T10" fmla="*/ 743 w 747"/>
                <a:gd name="T11" fmla="*/ 12 h 14"/>
                <a:gd name="T12" fmla="*/ 735 w 747"/>
                <a:gd name="T13" fmla="*/ 13 h 14"/>
                <a:gd name="T14" fmla="*/ 12 w 747"/>
                <a:gd name="T15" fmla="*/ 13 h 14"/>
                <a:gd name="T16" fmla="*/ 4 w 747"/>
                <a:gd name="T17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7" h="14">
                  <a:moveTo>
                    <a:pt x="4" y="13"/>
                  </a:moveTo>
                  <a:cubicBezTo>
                    <a:pt x="0" y="11"/>
                    <a:pt x="0" y="7"/>
                    <a:pt x="1" y="4"/>
                  </a:cubicBezTo>
                  <a:cubicBezTo>
                    <a:pt x="2" y="0"/>
                    <a:pt x="6" y="0"/>
                    <a:pt x="9" y="0"/>
                  </a:cubicBezTo>
                  <a:cubicBezTo>
                    <a:pt x="29" y="0"/>
                    <a:pt x="49" y="0"/>
                    <a:pt x="70" y="0"/>
                  </a:cubicBezTo>
                  <a:cubicBezTo>
                    <a:pt x="291" y="0"/>
                    <a:pt x="513" y="0"/>
                    <a:pt x="734" y="0"/>
                  </a:cubicBezTo>
                  <a:cubicBezTo>
                    <a:pt x="745" y="0"/>
                    <a:pt x="747" y="2"/>
                    <a:pt x="743" y="12"/>
                  </a:cubicBezTo>
                  <a:cubicBezTo>
                    <a:pt x="740" y="14"/>
                    <a:pt x="737" y="13"/>
                    <a:pt x="735" y="13"/>
                  </a:cubicBezTo>
                  <a:cubicBezTo>
                    <a:pt x="494" y="13"/>
                    <a:pt x="253" y="13"/>
                    <a:pt x="12" y="13"/>
                  </a:cubicBezTo>
                  <a:cubicBezTo>
                    <a:pt x="9" y="13"/>
                    <a:pt x="7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6"/>
            <p:cNvSpPr>
              <a:spLocks/>
            </p:cNvSpPr>
            <p:nvPr/>
          </p:nvSpPr>
          <p:spPr bwMode="auto">
            <a:xfrm>
              <a:off x="13106400" y="-1695450"/>
              <a:ext cx="2809875" cy="57150"/>
            </a:xfrm>
            <a:custGeom>
              <a:avLst/>
              <a:gdLst>
                <a:gd name="T0" fmla="*/ 742 w 747"/>
                <a:gd name="T1" fmla="*/ 1 h 15"/>
                <a:gd name="T2" fmla="*/ 744 w 747"/>
                <a:gd name="T3" fmla="*/ 13 h 15"/>
                <a:gd name="T4" fmla="*/ 736 w 747"/>
                <a:gd name="T5" fmla="*/ 14 h 15"/>
                <a:gd name="T6" fmla="*/ 13 w 747"/>
                <a:gd name="T7" fmla="*/ 14 h 15"/>
                <a:gd name="T8" fmla="*/ 5 w 747"/>
                <a:gd name="T9" fmla="*/ 14 h 15"/>
                <a:gd name="T10" fmla="*/ 5 w 747"/>
                <a:gd name="T11" fmla="*/ 1 h 15"/>
                <a:gd name="T12" fmla="*/ 15 w 747"/>
                <a:gd name="T13" fmla="*/ 1 h 15"/>
                <a:gd name="T14" fmla="*/ 733 w 747"/>
                <a:gd name="T15" fmla="*/ 1 h 15"/>
                <a:gd name="T16" fmla="*/ 742 w 747"/>
                <a:gd name="T17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7" h="15">
                  <a:moveTo>
                    <a:pt x="742" y="1"/>
                  </a:moveTo>
                  <a:cubicBezTo>
                    <a:pt x="747" y="5"/>
                    <a:pt x="746" y="9"/>
                    <a:pt x="744" y="13"/>
                  </a:cubicBezTo>
                  <a:cubicBezTo>
                    <a:pt x="741" y="15"/>
                    <a:pt x="738" y="14"/>
                    <a:pt x="736" y="14"/>
                  </a:cubicBezTo>
                  <a:cubicBezTo>
                    <a:pt x="495" y="14"/>
                    <a:pt x="254" y="14"/>
                    <a:pt x="13" y="14"/>
                  </a:cubicBezTo>
                  <a:cubicBezTo>
                    <a:pt x="10" y="14"/>
                    <a:pt x="8" y="15"/>
                    <a:pt x="5" y="14"/>
                  </a:cubicBezTo>
                  <a:cubicBezTo>
                    <a:pt x="0" y="10"/>
                    <a:pt x="0" y="5"/>
                    <a:pt x="5" y="1"/>
                  </a:cubicBezTo>
                  <a:cubicBezTo>
                    <a:pt x="8" y="0"/>
                    <a:pt x="12" y="1"/>
                    <a:pt x="15" y="1"/>
                  </a:cubicBezTo>
                  <a:cubicBezTo>
                    <a:pt x="254" y="1"/>
                    <a:pt x="493" y="1"/>
                    <a:pt x="733" y="1"/>
                  </a:cubicBezTo>
                  <a:cubicBezTo>
                    <a:pt x="736" y="1"/>
                    <a:pt x="739" y="0"/>
                    <a:pt x="74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7"/>
            <p:cNvSpPr>
              <a:spLocks/>
            </p:cNvSpPr>
            <p:nvPr/>
          </p:nvSpPr>
          <p:spPr bwMode="auto">
            <a:xfrm>
              <a:off x="13114338" y="-1898650"/>
              <a:ext cx="2797175" cy="52388"/>
            </a:xfrm>
            <a:custGeom>
              <a:avLst/>
              <a:gdLst>
                <a:gd name="T0" fmla="*/ 740 w 744"/>
                <a:gd name="T1" fmla="*/ 2 h 14"/>
                <a:gd name="T2" fmla="*/ 743 w 744"/>
                <a:gd name="T3" fmla="*/ 11 h 14"/>
                <a:gd name="T4" fmla="*/ 735 w 744"/>
                <a:gd name="T5" fmla="*/ 14 h 14"/>
                <a:gd name="T6" fmla="*/ 725 w 744"/>
                <a:gd name="T7" fmla="*/ 14 h 14"/>
                <a:gd name="T8" fmla="*/ 21 w 744"/>
                <a:gd name="T9" fmla="*/ 14 h 14"/>
                <a:gd name="T10" fmla="*/ 7 w 744"/>
                <a:gd name="T11" fmla="*/ 14 h 14"/>
                <a:gd name="T12" fmla="*/ 0 w 744"/>
                <a:gd name="T13" fmla="*/ 9 h 14"/>
                <a:gd name="T14" fmla="*/ 5 w 744"/>
                <a:gd name="T15" fmla="*/ 2 h 14"/>
                <a:gd name="T16" fmla="*/ 14 w 744"/>
                <a:gd name="T17" fmla="*/ 1 h 14"/>
                <a:gd name="T18" fmla="*/ 731 w 744"/>
                <a:gd name="T19" fmla="*/ 1 h 14"/>
                <a:gd name="T20" fmla="*/ 740 w 744"/>
                <a:gd name="T21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4" h="14">
                  <a:moveTo>
                    <a:pt x="740" y="2"/>
                  </a:moveTo>
                  <a:cubicBezTo>
                    <a:pt x="744" y="4"/>
                    <a:pt x="744" y="7"/>
                    <a:pt x="743" y="11"/>
                  </a:cubicBezTo>
                  <a:cubicBezTo>
                    <a:pt x="742" y="14"/>
                    <a:pt x="738" y="14"/>
                    <a:pt x="735" y="14"/>
                  </a:cubicBezTo>
                  <a:cubicBezTo>
                    <a:pt x="732" y="14"/>
                    <a:pt x="728" y="14"/>
                    <a:pt x="725" y="14"/>
                  </a:cubicBezTo>
                  <a:cubicBezTo>
                    <a:pt x="490" y="14"/>
                    <a:pt x="256" y="14"/>
                    <a:pt x="21" y="14"/>
                  </a:cubicBezTo>
                  <a:cubicBezTo>
                    <a:pt x="16" y="14"/>
                    <a:pt x="12" y="14"/>
                    <a:pt x="7" y="14"/>
                  </a:cubicBezTo>
                  <a:cubicBezTo>
                    <a:pt x="4" y="14"/>
                    <a:pt x="1" y="13"/>
                    <a:pt x="0" y="9"/>
                  </a:cubicBezTo>
                  <a:cubicBezTo>
                    <a:pt x="0" y="5"/>
                    <a:pt x="0" y="2"/>
                    <a:pt x="5" y="2"/>
                  </a:cubicBezTo>
                  <a:cubicBezTo>
                    <a:pt x="8" y="0"/>
                    <a:pt x="11" y="1"/>
                    <a:pt x="14" y="1"/>
                  </a:cubicBezTo>
                  <a:cubicBezTo>
                    <a:pt x="253" y="1"/>
                    <a:pt x="492" y="1"/>
                    <a:pt x="731" y="1"/>
                  </a:cubicBezTo>
                  <a:cubicBezTo>
                    <a:pt x="734" y="1"/>
                    <a:pt x="737" y="0"/>
                    <a:pt x="74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8"/>
            <p:cNvSpPr>
              <a:spLocks/>
            </p:cNvSpPr>
            <p:nvPr/>
          </p:nvSpPr>
          <p:spPr bwMode="auto">
            <a:xfrm>
              <a:off x="13125450" y="-1130300"/>
              <a:ext cx="2779713" cy="11113"/>
            </a:xfrm>
            <a:custGeom>
              <a:avLst/>
              <a:gdLst>
                <a:gd name="T0" fmla="*/ 0 w 739"/>
                <a:gd name="T1" fmla="*/ 1 h 3"/>
                <a:gd name="T2" fmla="*/ 64 w 739"/>
                <a:gd name="T3" fmla="*/ 0 h 3"/>
                <a:gd name="T4" fmla="*/ 725 w 739"/>
                <a:gd name="T5" fmla="*/ 0 h 3"/>
                <a:gd name="T6" fmla="*/ 739 w 739"/>
                <a:gd name="T7" fmla="*/ 0 h 3"/>
                <a:gd name="T8" fmla="*/ 730 w 739"/>
                <a:gd name="T9" fmla="*/ 2 h 3"/>
                <a:gd name="T10" fmla="*/ 9 w 739"/>
                <a:gd name="T11" fmla="*/ 2 h 3"/>
                <a:gd name="T12" fmla="*/ 0 w 739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9" h="3">
                  <a:moveTo>
                    <a:pt x="0" y="1"/>
                  </a:moveTo>
                  <a:cubicBezTo>
                    <a:pt x="22" y="0"/>
                    <a:pt x="43" y="0"/>
                    <a:pt x="64" y="0"/>
                  </a:cubicBezTo>
                  <a:cubicBezTo>
                    <a:pt x="285" y="0"/>
                    <a:pt x="505" y="0"/>
                    <a:pt x="725" y="0"/>
                  </a:cubicBezTo>
                  <a:cubicBezTo>
                    <a:pt x="730" y="0"/>
                    <a:pt x="734" y="0"/>
                    <a:pt x="739" y="0"/>
                  </a:cubicBezTo>
                  <a:cubicBezTo>
                    <a:pt x="737" y="3"/>
                    <a:pt x="733" y="2"/>
                    <a:pt x="730" y="2"/>
                  </a:cubicBezTo>
                  <a:cubicBezTo>
                    <a:pt x="490" y="2"/>
                    <a:pt x="249" y="2"/>
                    <a:pt x="9" y="2"/>
                  </a:cubicBezTo>
                  <a:cubicBezTo>
                    <a:pt x="6" y="2"/>
                    <a:pt x="3" y="3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9"/>
            <p:cNvSpPr>
              <a:spLocks/>
            </p:cNvSpPr>
            <p:nvPr/>
          </p:nvSpPr>
          <p:spPr bwMode="auto">
            <a:xfrm>
              <a:off x="13125450" y="-1646238"/>
              <a:ext cx="2779713" cy="14288"/>
            </a:xfrm>
            <a:custGeom>
              <a:avLst/>
              <a:gdLst>
                <a:gd name="T0" fmla="*/ 0 w 739"/>
                <a:gd name="T1" fmla="*/ 1 h 4"/>
                <a:gd name="T2" fmla="*/ 36 w 739"/>
                <a:gd name="T3" fmla="*/ 1 h 4"/>
                <a:gd name="T4" fmla="*/ 726 w 739"/>
                <a:gd name="T5" fmla="*/ 1 h 4"/>
                <a:gd name="T6" fmla="*/ 739 w 739"/>
                <a:gd name="T7" fmla="*/ 0 h 4"/>
                <a:gd name="T8" fmla="*/ 730 w 739"/>
                <a:gd name="T9" fmla="*/ 2 h 4"/>
                <a:gd name="T10" fmla="*/ 9 w 739"/>
                <a:gd name="T11" fmla="*/ 2 h 4"/>
                <a:gd name="T12" fmla="*/ 0 w 739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9" h="4">
                  <a:moveTo>
                    <a:pt x="0" y="1"/>
                  </a:moveTo>
                  <a:cubicBezTo>
                    <a:pt x="12" y="1"/>
                    <a:pt x="24" y="1"/>
                    <a:pt x="36" y="1"/>
                  </a:cubicBezTo>
                  <a:cubicBezTo>
                    <a:pt x="266" y="1"/>
                    <a:pt x="496" y="1"/>
                    <a:pt x="726" y="1"/>
                  </a:cubicBezTo>
                  <a:cubicBezTo>
                    <a:pt x="730" y="1"/>
                    <a:pt x="735" y="0"/>
                    <a:pt x="739" y="0"/>
                  </a:cubicBezTo>
                  <a:cubicBezTo>
                    <a:pt x="737" y="4"/>
                    <a:pt x="733" y="2"/>
                    <a:pt x="730" y="2"/>
                  </a:cubicBezTo>
                  <a:cubicBezTo>
                    <a:pt x="490" y="2"/>
                    <a:pt x="249" y="2"/>
                    <a:pt x="9" y="2"/>
                  </a:cubicBezTo>
                  <a:cubicBezTo>
                    <a:pt x="6" y="2"/>
                    <a:pt x="3" y="3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50"/>
            <p:cNvSpPr>
              <a:spLocks/>
            </p:cNvSpPr>
            <p:nvPr/>
          </p:nvSpPr>
          <p:spPr bwMode="auto">
            <a:xfrm>
              <a:off x="13125450" y="-1698625"/>
              <a:ext cx="2771775" cy="6350"/>
            </a:xfrm>
            <a:custGeom>
              <a:avLst/>
              <a:gdLst>
                <a:gd name="T0" fmla="*/ 737 w 737"/>
                <a:gd name="T1" fmla="*/ 2 h 2"/>
                <a:gd name="T2" fmla="*/ 4 w 737"/>
                <a:gd name="T3" fmla="*/ 2 h 2"/>
                <a:gd name="T4" fmla="*/ 0 w 737"/>
                <a:gd name="T5" fmla="*/ 2 h 2"/>
                <a:gd name="T6" fmla="*/ 9 w 737"/>
                <a:gd name="T7" fmla="*/ 1 h 2"/>
                <a:gd name="T8" fmla="*/ 728 w 737"/>
                <a:gd name="T9" fmla="*/ 1 h 2"/>
                <a:gd name="T10" fmla="*/ 737 w 737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7" h="2">
                  <a:moveTo>
                    <a:pt x="737" y="2"/>
                  </a:moveTo>
                  <a:cubicBezTo>
                    <a:pt x="493" y="2"/>
                    <a:pt x="248" y="2"/>
                    <a:pt x="4" y="2"/>
                  </a:cubicBezTo>
                  <a:cubicBezTo>
                    <a:pt x="3" y="2"/>
                    <a:pt x="1" y="2"/>
                    <a:pt x="0" y="2"/>
                  </a:cubicBezTo>
                  <a:cubicBezTo>
                    <a:pt x="3" y="0"/>
                    <a:pt x="6" y="1"/>
                    <a:pt x="9" y="1"/>
                  </a:cubicBezTo>
                  <a:cubicBezTo>
                    <a:pt x="249" y="1"/>
                    <a:pt x="489" y="1"/>
                    <a:pt x="728" y="1"/>
                  </a:cubicBezTo>
                  <a:cubicBezTo>
                    <a:pt x="731" y="1"/>
                    <a:pt x="735" y="0"/>
                    <a:pt x="73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51"/>
            <p:cNvSpPr>
              <a:spLocks/>
            </p:cNvSpPr>
            <p:nvPr/>
          </p:nvSpPr>
          <p:spPr bwMode="auto">
            <a:xfrm>
              <a:off x="13133388" y="-1901825"/>
              <a:ext cx="2763838" cy="11113"/>
            </a:xfrm>
            <a:custGeom>
              <a:avLst/>
              <a:gdLst>
                <a:gd name="T0" fmla="*/ 735 w 735"/>
                <a:gd name="T1" fmla="*/ 3 h 3"/>
                <a:gd name="T2" fmla="*/ 3 w 735"/>
                <a:gd name="T3" fmla="*/ 3 h 3"/>
                <a:gd name="T4" fmla="*/ 0 w 735"/>
                <a:gd name="T5" fmla="*/ 3 h 3"/>
                <a:gd name="T6" fmla="*/ 9 w 735"/>
                <a:gd name="T7" fmla="*/ 1 h 3"/>
                <a:gd name="T8" fmla="*/ 726 w 735"/>
                <a:gd name="T9" fmla="*/ 1 h 3"/>
                <a:gd name="T10" fmla="*/ 735 w 735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5" h="3">
                  <a:moveTo>
                    <a:pt x="735" y="3"/>
                  </a:moveTo>
                  <a:cubicBezTo>
                    <a:pt x="491" y="3"/>
                    <a:pt x="247" y="3"/>
                    <a:pt x="3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3" y="0"/>
                    <a:pt x="6" y="1"/>
                    <a:pt x="9" y="1"/>
                  </a:cubicBezTo>
                  <a:cubicBezTo>
                    <a:pt x="248" y="1"/>
                    <a:pt x="487" y="1"/>
                    <a:pt x="726" y="1"/>
                  </a:cubicBezTo>
                  <a:cubicBezTo>
                    <a:pt x="729" y="1"/>
                    <a:pt x="733" y="0"/>
                    <a:pt x="73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2"/>
            <p:cNvSpPr>
              <a:spLocks/>
            </p:cNvSpPr>
            <p:nvPr/>
          </p:nvSpPr>
          <p:spPr bwMode="auto">
            <a:xfrm>
              <a:off x="14606588" y="-1036638"/>
              <a:ext cx="249238" cy="60325"/>
            </a:xfrm>
            <a:custGeom>
              <a:avLst/>
              <a:gdLst>
                <a:gd name="T0" fmla="*/ 4 w 66"/>
                <a:gd name="T1" fmla="*/ 3 h 16"/>
                <a:gd name="T2" fmla="*/ 52 w 66"/>
                <a:gd name="T3" fmla="*/ 3 h 16"/>
                <a:gd name="T4" fmla="*/ 65 w 66"/>
                <a:gd name="T5" fmla="*/ 15 h 16"/>
                <a:gd name="T6" fmla="*/ 9 w 66"/>
                <a:gd name="T7" fmla="*/ 15 h 16"/>
                <a:gd name="T8" fmla="*/ 4 w 66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6">
                  <a:moveTo>
                    <a:pt x="4" y="3"/>
                  </a:moveTo>
                  <a:cubicBezTo>
                    <a:pt x="20" y="3"/>
                    <a:pt x="36" y="3"/>
                    <a:pt x="52" y="3"/>
                  </a:cubicBezTo>
                  <a:cubicBezTo>
                    <a:pt x="66" y="3"/>
                    <a:pt x="65" y="0"/>
                    <a:pt x="65" y="15"/>
                  </a:cubicBezTo>
                  <a:cubicBezTo>
                    <a:pt x="46" y="15"/>
                    <a:pt x="28" y="16"/>
                    <a:pt x="9" y="15"/>
                  </a:cubicBezTo>
                  <a:cubicBezTo>
                    <a:pt x="0" y="15"/>
                    <a:pt x="6" y="7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3"/>
            <p:cNvSpPr>
              <a:spLocks/>
            </p:cNvSpPr>
            <p:nvPr/>
          </p:nvSpPr>
          <p:spPr bwMode="auto">
            <a:xfrm>
              <a:off x="13119100" y="-1495425"/>
              <a:ext cx="85725" cy="22225"/>
            </a:xfrm>
            <a:custGeom>
              <a:avLst/>
              <a:gdLst>
                <a:gd name="T0" fmla="*/ 23 w 23"/>
                <a:gd name="T1" fmla="*/ 2 h 6"/>
                <a:gd name="T2" fmla="*/ 0 w 23"/>
                <a:gd name="T3" fmla="*/ 5 h 6"/>
                <a:gd name="T4" fmla="*/ 9 w 23"/>
                <a:gd name="T5" fmla="*/ 2 h 6"/>
                <a:gd name="T6" fmla="*/ 23 w 2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6">
                  <a:moveTo>
                    <a:pt x="23" y="2"/>
                  </a:moveTo>
                  <a:cubicBezTo>
                    <a:pt x="16" y="6"/>
                    <a:pt x="8" y="1"/>
                    <a:pt x="0" y="5"/>
                  </a:cubicBezTo>
                  <a:cubicBezTo>
                    <a:pt x="2" y="0"/>
                    <a:pt x="6" y="2"/>
                    <a:pt x="9" y="2"/>
                  </a:cubicBezTo>
                  <a:cubicBezTo>
                    <a:pt x="14" y="2"/>
                    <a:pt x="18" y="2"/>
                    <a:pt x="2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4"/>
            <p:cNvSpPr>
              <a:spLocks/>
            </p:cNvSpPr>
            <p:nvPr/>
          </p:nvSpPr>
          <p:spPr bwMode="auto">
            <a:xfrm>
              <a:off x="17227550" y="-749300"/>
              <a:ext cx="101600" cy="128588"/>
            </a:xfrm>
            <a:custGeom>
              <a:avLst/>
              <a:gdLst>
                <a:gd name="T0" fmla="*/ 27 w 27"/>
                <a:gd name="T1" fmla="*/ 8 h 34"/>
                <a:gd name="T2" fmla="*/ 27 w 27"/>
                <a:gd name="T3" fmla="*/ 18 h 34"/>
                <a:gd name="T4" fmla="*/ 13 w 27"/>
                <a:gd name="T5" fmla="*/ 33 h 34"/>
                <a:gd name="T6" fmla="*/ 4 w 27"/>
                <a:gd name="T7" fmla="*/ 29 h 34"/>
                <a:gd name="T8" fmla="*/ 1 w 27"/>
                <a:gd name="T9" fmla="*/ 10 h 34"/>
                <a:gd name="T10" fmla="*/ 9 w 27"/>
                <a:gd name="T11" fmla="*/ 1 h 34"/>
                <a:gd name="T12" fmla="*/ 16 w 27"/>
                <a:gd name="T13" fmla="*/ 1 h 34"/>
                <a:gd name="T14" fmla="*/ 27 w 27"/>
                <a:gd name="T15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34">
                  <a:moveTo>
                    <a:pt x="27" y="8"/>
                  </a:moveTo>
                  <a:cubicBezTo>
                    <a:pt x="27" y="11"/>
                    <a:pt x="27" y="15"/>
                    <a:pt x="27" y="18"/>
                  </a:cubicBezTo>
                  <a:cubicBezTo>
                    <a:pt x="27" y="32"/>
                    <a:pt x="27" y="32"/>
                    <a:pt x="13" y="33"/>
                  </a:cubicBezTo>
                  <a:cubicBezTo>
                    <a:pt x="8" y="34"/>
                    <a:pt x="7" y="30"/>
                    <a:pt x="4" y="29"/>
                  </a:cubicBezTo>
                  <a:cubicBezTo>
                    <a:pt x="5" y="22"/>
                    <a:pt x="1" y="16"/>
                    <a:pt x="1" y="10"/>
                  </a:cubicBezTo>
                  <a:cubicBezTo>
                    <a:pt x="0" y="4"/>
                    <a:pt x="2" y="0"/>
                    <a:pt x="9" y="1"/>
                  </a:cubicBezTo>
                  <a:cubicBezTo>
                    <a:pt x="11" y="2"/>
                    <a:pt x="13" y="2"/>
                    <a:pt x="16" y="1"/>
                  </a:cubicBezTo>
                  <a:cubicBezTo>
                    <a:pt x="22" y="0"/>
                    <a:pt x="25" y="2"/>
                    <a:pt x="2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5"/>
            <p:cNvSpPr>
              <a:spLocks/>
            </p:cNvSpPr>
            <p:nvPr/>
          </p:nvSpPr>
          <p:spPr bwMode="auto">
            <a:xfrm>
              <a:off x="16787813" y="-304800"/>
              <a:ext cx="76200" cy="71438"/>
            </a:xfrm>
            <a:custGeom>
              <a:avLst/>
              <a:gdLst>
                <a:gd name="T0" fmla="*/ 19 w 20"/>
                <a:gd name="T1" fmla="*/ 9 h 19"/>
                <a:gd name="T2" fmla="*/ 10 w 20"/>
                <a:gd name="T3" fmla="*/ 19 h 19"/>
                <a:gd name="T4" fmla="*/ 0 w 20"/>
                <a:gd name="T5" fmla="*/ 11 h 19"/>
                <a:gd name="T6" fmla="*/ 10 w 20"/>
                <a:gd name="T7" fmla="*/ 0 h 19"/>
                <a:gd name="T8" fmla="*/ 19 w 20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19" y="9"/>
                  </a:moveTo>
                  <a:cubicBezTo>
                    <a:pt x="20" y="16"/>
                    <a:pt x="16" y="19"/>
                    <a:pt x="10" y="19"/>
                  </a:cubicBezTo>
                  <a:cubicBezTo>
                    <a:pt x="6" y="19"/>
                    <a:pt x="0" y="17"/>
                    <a:pt x="0" y="11"/>
                  </a:cubicBezTo>
                  <a:cubicBezTo>
                    <a:pt x="1" y="5"/>
                    <a:pt x="3" y="0"/>
                    <a:pt x="10" y="0"/>
                  </a:cubicBezTo>
                  <a:cubicBezTo>
                    <a:pt x="16" y="0"/>
                    <a:pt x="20" y="3"/>
                    <a:pt x="1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6"/>
            <p:cNvSpPr>
              <a:spLocks/>
            </p:cNvSpPr>
            <p:nvPr/>
          </p:nvSpPr>
          <p:spPr bwMode="auto">
            <a:xfrm>
              <a:off x="16697325" y="-282575"/>
              <a:ext cx="71438" cy="33338"/>
            </a:xfrm>
            <a:custGeom>
              <a:avLst/>
              <a:gdLst>
                <a:gd name="T0" fmla="*/ 9 w 19"/>
                <a:gd name="T1" fmla="*/ 9 h 9"/>
                <a:gd name="T2" fmla="*/ 0 w 19"/>
                <a:gd name="T3" fmla="*/ 5 h 9"/>
                <a:gd name="T4" fmla="*/ 10 w 19"/>
                <a:gd name="T5" fmla="*/ 0 h 9"/>
                <a:gd name="T6" fmla="*/ 18 w 19"/>
                <a:gd name="T7" fmla="*/ 5 h 9"/>
                <a:gd name="T8" fmla="*/ 9 w 1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9">
                  <a:moveTo>
                    <a:pt x="9" y="9"/>
                  </a:moveTo>
                  <a:cubicBezTo>
                    <a:pt x="5" y="8"/>
                    <a:pt x="0" y="8"/>
                    <a:pt x="0" y="5"/>
                  </a:cubicBezTo>
                  <a:cubicBezTo>
                    <a:pt x="0" y="0"/>
                    <a:pt x="6" y="0"/>
                    <a:pt x="10" y="0"/>
                  </a:cubicBezTo>
                  <a:cubicBezTo>
                    <a:pt x="13" y="0"/>
                    <a:pt x="19" y="0"/>
                    <a:pt x="18" y="5"/>
                  </a:cubicBezTo>
                  <a:cubicBezTo>
                    <a:pt x="18" y="9"/>
                    <a:pt x="12" y="8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7"/>
            <p:cNvSpPr>
              <a:spLocks/>
            </p:cNvSpPr>
            <p:nvPr/>
          </p:nvSpPr>
          <p:spPr bwMode="auto">
            <a:xfrm>
              <a:off x="16810038" y="-206375"/>
              <a:ext cx="30163" cy="66675"/>
            </a:xfrm>
            <a:custGeom>
              <a:avLst/>
              <a:gdLst>
                <a:gd name="T0" fmla="*/ 8 w 8"/>
                <a:gd name="T1" fmla="*/ 9 h 18"/>
                <a:gd name="T2" fmla="*/ 4 w 8"/>
                <a:gd name="T3" fmla="*/ 18 h 18"/>
                <a:gd name="T4" fmla="*/ 0 w 8"/>
                <a:gd name="T5" fmla="*/ 9 h 18"/>
                <a:gd name="T6" fmla="*/ 4 w 8"/>
                <a:gd name="T7" fmla="*/ 0 h 18"/>
                <a:gd name="T8" fmla="*/ 8 w 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8">
                  <a:moveTo>
                    <a:pt x="8" y="9"/>
                  </a:moveTo>
                  <a:cubicBezTo>
                    <a:pt x="8" y="13"/>
                    <a:pt x="8" y="18"/>
                    <a:pt x="4" y="18"/>
                  </a:cubicBezTo>
                  <a:cubicBezTo>
                    <a:pt x="0" y="18"/>
                    <a:pt x="0" y="12"/>
                    <a:pt x="0" y="9"/>
                  </a:cubicBezTo>
                  <a:cubicBezTo>
                    <a:pt x="0" y="5"/>
                    <a:pt x="0" y="0"/>
                    <a:pt x="4" y="0"/>
                  </a:cubicBezTo>
                  <a:cubicBezTo>
                    <a:pt x="8" y="0"/>
                    <a:pt x="8" y="5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8"/>
            <p:cNvSpPr>
              <a:spLocks/>
            </p:cNvSpPr>
            <p:nvPr/>
          </p:nvSpPr>
          <p:spPr bwMode="auto">
            <a:xfrm>
              <a:off x="16881475" y="-282575"/>
              <a:ext cx="71438" cy="33338"/>
            </a:xfrm>
            <a:custGeom>
              <a:avLst/>
              <a:gdLst>
                <a:gd name="T0" fmla="*/ 10 w 19"/>
                <a:gd name="T1" fmla="*/ 9 h 9"/>
                <a:gd name="T2" fmla="*/ 0 w 19"/>
                <a:gd name="T3" fmla="*/ 5 h 9"/>
                <a:gd name="T4" fmla="*/ 9 w 19"/>
                <a:gd name="T5" fmla="*/ 0 h 9"/>
                <a:gd name="T6" fmla="*/ 18 w 19"/>
                <a:gd name="T7" fmla="*/ 4 h 9"/>
                <a:gd name="T8" fmla="*/ 10 w 1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9">
                  <a:moveTo>
                    <a:pt x="10" y="9"/>
                  </a:moveTo>
                  <a:cubicBezTo>
                    <a:pt x="6" y="8"/>
                    <a:pt x="1" y="9"/>
                    <a:pt x="0" y="5"/>
                  </a:cubicBezTo>
                  <a:cubicBezTo>
                    <a:pt x="0" y="0"/>
                    <a:pt x="6" y="0"/>
                    <a:pt x="9" y="0"/>
                  </a:cubicBezTo>
                  <a:cubicBezTo>
                    <a:pt x="13" y="0"/>
                    <a:pt x="18" y="0"/>
                    <a:pt x="18" y="4"/>
                  </a:cubicBezTo>
                  <a:cubicBezTo>
                    <a:pt x="19" y="9"/>
                    <a:pt x="13" y="8"/>
                    <a:pt x="1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9"/>
            <p:cNvSpPr>
              <a:spLocks/>
            </p:cNvSpPr>
            <p:nvPr/>
          </p:nvSpPr>
          <p:spPr bwMode="auto">
            <a:xfrm>
              <a:off x="16806863" y="-392113"/>
              <a:ext cx="38100" cy="68263"/>
            </a:xfrm>
            <a:custGeom>
              <a:avLst/>
              <a:gdLst>
                <a:gd name="T0" fmla="*/ 9 w 10"/>
                <a:gd name="T1" fmla="*/ 9 h 18"/>
                <a:gd name="T2" fmla="*/ 5 w 10"/>
                <a:gd name="T3" fmla="*/ 18 h 18"/>
                <a:gd name="T4" fmla="*/ 1 w 10"/>
                <a:gd name="T5" fmla="*/ 9 h 18"/>
                <a:gd name="T6" fmla="*/ 5 w 10"/>
                <a:gd name="T7" fmla="*/ 0 h 18"/>
                <a:gd name="T8" fmla="*/ 9 w 10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9"/>
                  </a:moveTo>
                  <a:cubicBezTo>
                    <a:pt x="8" y="13"/>
                    <a:pt x="9" y="18"/>
                    <a:pt x="5" y="18"/>
                  </a:cubicBezTo>
                  <a:cubicBezTo>
                    <a:pt x="1" y="18"/>
                    <a:pt x="0" y="12"/>
                    <a:pt x="1" y="9"/>
                  </a:cubicBezTo>
                  <a:cubicBezTo>
                    <a:pt x="1" y="5"/>
                    <a:pt x="1" y="0"/>
                    <a:pt x="5" y="0"/>
                  </a:cubicBezTo>
                  <a:cubicBezTo>
                    <a:pt x="10" y="0"/>
                    <a:pt x="8" y="6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60"/>
            <p:cNvSpPr>
              <a:spLocks/>
            </p:cNvSpPr>
            <p:nvPr/>
          </p:nvSpPr>
          <p:spPr bwMode="auto">
            <a:xfrm>
              <a:off x="14163675" y="-307975"/>
              <a:ext cx="74613" cy="74613"/>
            </a:xfrm>
            <a:custGeom>
              <a:avLst/>
              <a:gdLst>
                <a:gd name="T0" fmla="*/ 11 w 20"/>
                <a:gd name="T1" fmla="*/ 20 h 20"/>
                <a:gd name="T2" fmla="*/ 0 w 20"/>
                <a:gd name="T3" fmla="*/ 11 h 20"/>
                <a:gd name="T4" fmla="*/ 10 w 20"/>
                <a:gd name="T5" fmla="*/ 1 h 20"/>
                <a:gd name="T6" fmla="*/ 20 w 20"/>
                <a:gd name="T7" fmla="*/ 11 h 20"/>
                <a:gd name="T8" fmla="*/ 11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1" y="20"/>
                  </a:moveTo>
                  <a:cubicBezTo>
                    <a:pt x="5" y="20"/>
                    <a:pt x="0" y="17"/>
                    <a:pt x="0" y="11"/>
                  </a:cubicBezTo>
                  <a:cubicBezTo>
                    <a:pt x="0" y="5"/>
                    <a:pt x="4" y="1"/>
                    <a:pt x="10" y="1"/>
                  </a:cubicBezTo>
                  <a:cubicBezTo>
                    <a:pt x="16" y="0"/>
                    <a:pt x="20" y="5"/>
                    <a:pt x="20" y="11"/>
                  </a:cubicBezTo>
                  <a:cubicBezTo>
                    <a:pt x="20" y="18"/>
                    <a:pt x="16" y="19"/>
                    <a:pt x="1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1"/>
            <p:cNvSpPr>
              <a:spLocks/>
            </p:cNvSpPr>
            <p:nvPr/>
          </p:nvSpPr>
          <p:spPr bwMode="auto">
            <a:xfrm>
              <a:off x="14262100" y="-282575"/>
              <a:ext cx="66675" cy="33338"/>
            </a:xfrm>
            <a:custGeom>
              <a:avLst/>
              <a:gdLst>
                <a:gd name="T0" fmla="*/ 9 w 18"/>
                <a:gd name="T1" fmla="*/ 9 h 9"/>
                <a:gd name="T2" fmla="*/ 0 w 18"/>
                <a:gd name="T3" fmla="*/ 4 h 9"/>
                <a:gd name="T4" fmla="*/ 9 w 18"/>
                <a:gd name="T5" fmla="*/ 0 h 9"/>
                <a:gd name="T6" fmla="*/ 18 w 18"/>
                <a:gd name="T7" fmla="*/ 4 h 9"/>
                <a:gd name="T8" fmla="*/ 9 w 1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9">
                  <a:moveTo>
                    <a:pt x="9" y="9"/>
                  </a:moveTo>
                  <a:cubicBezTo>
                    <a:pt x="5" y="8"/>
                    <a:pt x="0" y="9"/>
                    <a:pt x="0" y="4"/>
                  </a:cubicBezTo>
                  <a:cubicBezTo>
                    <a:pt x="0" y="0"/>
                    <a:pt x="5" y="0"/>
                    <a:pt x="9" y="0"/>
                  </a:cubicBezTo>
                  <a:cubicBezTo>
                    <a:pt x="13" y="0"/>
                    <a:pt x="18" y="0"/>
                    <a:pt x="18" y="4"/>
                  </a:cubicBezTo>
                  <a:cubicBezTo>
                    <a:pt x="18" y="9"/>
                    <a:pt x="13" y="8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62"/>
            <p:cNvSpPr>
              <a:spLocks/>
            </p:cNvSpPr>
            <p:nvPr/>
          </p:nvSpPr>
          <p:spPr bwMode="auto">
            <a:xfrm>
              <a:off x="14073188" y="-282575"/>
              <a:ext cx="71438" cy="33338"/>
            </a:xfrm>
            <a:custGeom>
              <a:avLst/>
              <a:gdLst>
                <a:gd name="T0" fmla="*/ 9 w 19"/>
                <a:gd name="T1" fmla="*/ 9 h 9"/>
                <a:gd name="T2" fmla="*/ 1 w 19"/>
                <a:gd name="T3" fmla="*/ 5 h 9"/>
                <a:gd name="T4" fmla="*/ 10 w 19"/>
                <a:gd name="T5" fmla="*/ 0 h 9"/>
                <a:gd name="T6" fmla="*/ 19 w 19"/>
                <a:gd name="T7" fmla="*/ 5 h 9"/>
                <a:gd name="T8" fmla="*/ 9 w 1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9">
                  <a:moveTo>
                    <a:pt x="9" y="9"/>
                  </a:moveTo>
                  <a:cubicBezTo>
                    <a:pt x="6" y="8"/>
                    <a:pt x="0" y="9"/>
                    <a:pt x="1" y="5"/>
                  </a:cubicBezTo>
                  <a:cubicBezTo>
                    <a:pt x="1" y="0"/>
                    <a:pt x="6" y="0"/>
                    <a:pt x="10" y="0"/>
                  </a:cubicBezTo>
                  <a:cubicBezTo>
                    <a:pt x="14" y="0"/>
                    <a:pt x="19" y="0"/>
                    <a:pt x="19" y="5"/>
                  </a:cubicBezTo>
                  <a:cubicBezTo>
                    <a:pt x="19" y="9"/>
                    <a:pt x="13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3"/>
            <p:cNvSpPr>
              <a:spLocks/>
            </p:cNvSpPr>
            <p:nvPr/>
          </p:nvSpPr>
          <p:spPr bwMode="auto">
            <a:xfrm>
              <a:off x="14182725" y="-206375"/>
              <a:ext cx="38100" cy="66675"/>
            </a:xfrm>
            <a:custGeom>
              <a:avLst/>
              <a:gdLst>
                <a:gd name="T0" fmla="*/ 1 w 10"/>
                <a:gd name="T1" fmla="*/ 10 h 18"/>
                <a:gd name="T2" fmla="*/ 5 w 10"/>
                <a:gd name="T3" fmla="*/ 0 h 18"/>
                <a:gd name="T4" fmla="*/ 10 w 10"/>
                <a:gd name="T5" fmla="*/ 9 h 18"/>
                <a:gd name="T6" fmla="*/ 5 w 10"/>
                <a:gd name="T7" fmla="*/ 18 h 18"/>
                <a:gd name="T8" fmla="*/ 1 w 1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1" y="10"/>
                  </a:moveTo>
                  <a:cubicBezTo>
                    <a:pt x="1" y="6"/>
                    <a:pt x="1" y="0"/>
                    <a:pt x="5" y="0"/>
                  </a:cubicBezTo>
                  <a:cubicBezTo>
                    <a:pt x="9" y="0"/>
                    <a:pt x="10" y="5"/>
                    <a:pt x="10" y="9"/>
                  </a:cubicBezTo>
                  <a:cubicBezTo>
                    <a:pt x="10" y="13"/>
                    <a:pt x="10" y="18"/>
                    <a:pt x="5" y="18"/>
                  </a:cubicBezTo>
                  <a:cubicBezTo>
                    <a:pt x="0" y="18"/>
                    <a:pt x="2" y="13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4"/>
            <p:cNvSpPr>
              <a:spLocks/>
            </p:cNvSpPr>
            <p:nvPr/>
          </p:nvSpPr>
          <p:spPr bwMode="auto">
            <a:xfrm>
              <a:off x="14185900" y="-392113"/>
              <a:ext cx="34925" cy="68263"/>
            </a:xfrm>
            <a:custGeom>
              <a:avLst/>
              <a:gdLst>
                <a:gd name="T0" fmla="*/ 0 w 9"/>
                <a:gd name="T1" fmla="*/ 9 h 18"/>
                <a:gd name="T2" fmla="*/ 4 w 9"/>
                <a:gd name="T3" fmla="*/ 0 h 18"/>
                <a:gd name="T4" fmla="*/ 8 w 9"/>
                <a:gd name="T5" fmla="*/ 9 h 18"/>
                <a:gd name="T6" fmla="*/ 4 w 9"/>
                <a:gd name="T7" fmla="*/ 18 h 18"/>
                <a:gd name="T8" fmla="*/ 0 w 9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0" y="9"/>
                  </a:moveTo>
                  <a:cubicBezTo>
                    <a:pt x="0" y="5"/>
                    <a:pt x="0" y="0"/>
                    <a:pt x="4" y="0"/>
                  </a:cubicBezTo>
                  <a:cubicBezTo>
                    <a:pt x="8" y="0"/>
                    <a:pt x="9" y="5"/>
                    <a:pt x="8" y="9"/>
                  </a:cubicBezTo>
                  <a:cubicBezTo>
                    <a:pt x="8" y="12"/>
                    <a:pt x="9" y="18"/>
                    <a:pt x="4" y="18"/>
                  </a:cubicBezTo>
                  <a:cubicBezTo>
                    <a:pt x="0" y="18"/>
                    <a:pt x="1" y="13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5"/>
            <p:cNvSpPr>
              <a:spLocks/>
            </p:cNvSpPr>
            <p:nvPr/>
          </p:nvSpPr>
          <p:spPr bwMode="auto">
            <a:xfrm>
              <a:off x="15776575" y="-282575"/>
              <a:ext cx="68263" cy="33338"/>
            </a:xfrm>
            <a:custGeom>
              <a:avLst/>
              <a:gdLst>
                <a:gd name="T0" fmla="*/ 9 w 18"/>
                <a:gd name="T1" fmla="*/ 9 h 9"/>
                <a:gd name="T2" fmla="*/ 0 w 18"/>
                <a:gd name="T3" fmla="*/ 5 h 9"/>
                <a:gd name="T4" fmla="*/ 9 w 18"/>
                <a:gd name="T5" fmla="*/ 0 h 9"/>
                <a:gd name="T6" fmla="*/ 18 w 18"/>
                <a:gd name="T7" fmla="*/ 4 h 9"/>
                <a:gd name="T8" fmla="*/ 9 w 1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9">
                  <a:moveTo>
                    <a:pt x="9" y="9"/>
                  </a:moveTo>
                  <a:cubicBezTo>
                    <a:pt x="5" y="8"/>
                    <a:pt x="0" y="9"/>
                    <a:pt x="0" y="5"/>
                  </a:cubicBezTo>
                  <a:cubicBezTo>
                    <a:pt x="0" y="0"/>
                    <a:pt x="5" y="0"/>
                    <a:pt x="9" y="0"/>
                  </a:cubicBezTo>
                  <a:cubicBezTo>
                    <a:pt x="12" y="0"/>
                    <a:pt x="18" y="0"/>
                    <a:pt x="18" y="4"/>
                  </a:cubicBezTo>
                  <a:cubicBezTo>
                    <a:pt x="18" y="9"/>
                    <a:pt x="12" y="8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6"/>
            <p:cNvSpPr>
              <a:spLocks/>
            </p:cNvSpPr>
            <p:nvPr/>
          </p:nvSpPr>
          <p:spPr bwMode="auto">
            <a:xfrm>
              <a:off x="15592425" y="-285750"/>
              <a:ext cx="68263" cy="36513"/>
            </a:xfrm>
            <a:custGeom>
              <a:avLst/>
              <a:gdLst>
                <a:gd name="T0" fmla="*/ 8 w 18"/>
                <a:gd name="T1" fmla="*/ 10 h 10"/>
                <a:gd name="T2" fmla="*/ 0 w 18"/>
                <a:gd name="T3" fmla="*/ 6 h 10"/>
                <a:gd name="T4" fmla="*/ 9 w 18"/>
                <a:gd name="T5" fmla="*/ 1 h 10"/>
                <a:gd name="T6" fmla="*/ 18 w 18"/>
                <a:gd name="T7" fmla="*/ 5 h 10"/>
                <a:gd name="T8" fmla="*/ 8 w 18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8" y="10"/>
                  </a:moveTo>
                  <a:cubicBezTo>
                    <a:pt x="5" y="9"/>
                    <a:pt x="0" y="10"/>
                    <a:pt x="0" y="6"/>
                  </a:cubicBezTo>
                  <a:cubicBezTo>
                    <a:pt x="0" y="0"/>
                    <a:pt x="5" y="1"/>
                    <a:pt x="9" y="1"/>
                  </a:cubicBezTo>
                  <a:cubicBezTo>
                    <a:pt x="12" y="1"/>
                    <a:pt x="18" y="1"/>
                    <a:pt x="18" y="5"/>
                  </a:cubicBezTo>
                  <a:cubicBezTo>
                    <a:pt x="18" y="10"/>
                    <a:pt x="12" y="9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7"/>
            <p:cNvSpPr>
              <a:spLocks/>
            </p:cNvSpPr>
            <p:nvPr/>
          </p:nvSpPr>
          <p:spPr bwMode="auto">
            <a:xfrm>
              <a:off x="15697200" y="-392113"/>
              <a:ext cx="38100" cy="68263"/>
            </a:xfrm>
            <a:custGeom>
              <a:avLst/>
              <a:gdLst>
                <a:gd name="T0" fmla="*/ 1 w 10"/>
                <a:gd name="T1" fmla="*/ 9 h 18"/>
                <a:gd name="T2" fmla="*/ 5 w 10"/>
                <a:gd name="T3" fmla="*/ 0 h 18"/>
                <a:gd name="T4" fmla="*/ 9 w 10"/>
                <a:gd name="T5" fmla="*/ 9 h 18"/>
                <a:gd name="T6" fmla="*/ 5 w 10"/>
                <a:gd name="T7" fmla="*/ 18 h 18"/>
                <a:gd name="T8" fmla="*/ 1 w 10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1" y="9"/>
                  </a:moveTo>
                  <a:cubicBezTo>
                    <a:pt x="2" y="6"/>
                    <a:pt x="0" y="0"/>
                    <a:pt x="5" y="0"/>
                  </a:cubicBezTo>
                  <a:cubicBezTo>
                    <a:pt x="10" y="0"/>
                    <a:pt x="9" y="5"/>
                    <a:pt x="9" y="9"/>
                  </a:cubicBezTo>
                  <a:cubicBezTo>
                    <a:pt x="9" y="12"/>
                    <a:pt x="10" y="18"/>
                    <a:pt x="5" y="18"/>
                  </a:cubicBezTo>
                  <a:cubicBezTo>
                    <a:pt x="0" y="18"/>
                    <a:pt x="2" y="13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8"/>
            <p:cNvSpPr>
              <a:spLocks/>
            </p:cNvSpPr>
            <p:nvPr/>
          </p:nvSpPr>
          <p:spPr bwMode="auto">
            <a:xfrm>
              <a:off x="15697200" y="-206375"/>
              <a:ext cx="38100" cy="66675"/>
            </a:xfrm>
            <a:custGeom>
              <a:avLst/>
              <a:gdLst>
                <a:gd name="T0" fmla="*/ 1 w 10"/>
                <a:gd name="T1" fmla="*/ 9 h 18"/>
                <a:gd name="T2" fmla="*/ 5 w 10"/>
                <a:gd name="T3" fmla="*/ 0 h 18"/>
                <a:gd name="T4" fmla="*/ 9 w 10"/>
                <a:gd name="T5" fmla="*/ 9 h 18"/>
                <a:gd name="T6" fmla="*/ 5 w 10"/>
                <a:gd name="T7" fmla="*/ 18 h 18"/>
                <a:gd name="T8" fmla="*/ 1 w 10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1" y="9"/>
                  </a:moveTo>
                  <a:cubicBezTo>
                    <a:pt x="2" y="5"/>
                    <a:pt x="1" y="0"/>
                    <a:pt x="5" y="0"/>
                  </a:cubicBezTo>
                  <a:cubicBezTo>
                    <a:pt x="10" y="0"/>
                    <a:pt x="9" y="6"/>
                    <a:pt x="9" y="9"/>
                  </a:cubicBezTo>
                  <a:cubicBezTo>
                    <a:pt x="9" y="13"/>
                    <a:pt x="10" y="18"/>
                    <a:pt x="5" y="18"/>
                  </a:cubicBezTo>
                  <a:cubicBezTo>
                    <a:pt x="0" y="18"/>
                    <a:pt x="2" y="12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9"/>
            <p:cNvSpPr>
              <a:spLocks/>
            </p:cNvSpPr>
            <p:nvPr/>
          </p:nvSpPr>
          <p:spPr bwMode="auto">
            <a:xfrm>
              <a:off x="14919325" y="-307975"/>
              <a:ext cx="74613" cy="74613"/>
            </a:xfrm>
            <a:custGeom>
              <a:avLst/>
              <a:gdLst>
                <a:gd name="T0" fmla="*/ 20 w 20"/>
                <a:gd name="T1" fmla="*/ 11 h 20"/>
                <a:gd name="T2" fmla="*/ 8 w 20"/>
                <a:gd name="T3" fmla="*/ 20 h 20"/>
                <a:gd name="T4" fmla="*/ 1 w 20"/>
                <a:gd name="T5" fmla="*/ 11 h 20"/>
                <a:gd name="T6" fmla="*/ 11 w 20"/>
                <a:gd name="T7" fmla="*/ 0 h 20"/>
                <a:gd name="T8" fmla="*/ 20 w 20"/>
                <a:gd name="T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20" y="11"/>
                  </a:moveTo>
                  <a:cubicBezTo>
                    <a:pt x="20" y="19"/>
                    <a:pt x="14" y="20"/>
                    <a:pt x="8" y="20"/>
                  </a:cubicBezTo>
                  <a:cubicBezTo>
                    <a:pt x="4" y="20"/>
                    <a:pt x="1" y="16"/>
                    <a:pt x="1" y="11"/>
                  </a:cubicBezTo>
                  <a:cubicBezTo>
                    <a:pt x="0" y="6"/>
                    <a:pt x="6" y="0"/>
                    <a:pt x="11" y="0"/>
                  </a:cubicBezTo>
                  <a:cubicBezTo>
                    <a:pt x="16" y="0"/>
                    <a:pt x="20" y="4"/>
                    <a:pt x="2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70"/>
            <p:cNvSpPr>
              <a:spLocks/>
            </p:cNvSpPr>
            <p:nvPr/>
          </p:nvSpPr>
          <p:spPr bwMode="auto">
            <a:xfrm>
              <a:off x="14833600" y="-282575"/>
              <a:ext cx="66675" cy="33338"/>
            </a:xfrm>
            <a:custGeom>
              <a:avLst/>
              <a:gdLst>
                <a:gd name="T0" fmla="*/ 9 w 18"/>
                <a:gd name="T1" fmla="*/ 9 h 9"/>
                <a:gd name="T2" fmla="*/ 0 w 18"/>
                <a:gd name="T3" fmla="*/ 5 h 9"/>
                <a:gd name="T4" fmla="*/ 10 w 18"/>
                <a:gd name="T5" fmla="*/ 0 h 9"/>
                <a:gd name="T6" fmla="*/ 18 w 18"/>
                <a:gd name="T7" fmla="*/ 5 h 9"/>
                <a:gd name="T8" fmla="*/ 9 w 1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9">
                  <a:moveTo>
                    <a:pt x="9" y="9"/>
                  </a:moveTo>
                  <a:cubicBezTo>
                    <a:pt x="6" y="8"/>
                    <a:pt x="0" y="9"/>
                    <a:pt x="0" y="5"/>
                  </a:cubicBezTo>
                  <a:cubicBezTo>
                    <a:pt x="0" y="0"/>
                    <a:pt x="6" y="1"/>
                    <a:pt x="10" y="0"/>
                  </a:cubicBezTo>
                  <a:cubicBezTo>
                    <a:pt x="13" y="0"/>
                    <a:pt x="18" y="0"/>
                    <a:pt x="18" y="5"/>
                  </a:cubicBezTo>
                  <a:cubicBezTo>
                    <a:pt x="18" y="9"/>
                    <a:pt x="13" y="8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71"/>
            <p:cNvSpPr>
              <a:spLocks/>
            </p:cNvSpPr>
            <p:nvPr/>
          </p:nvSpPr>
          <p:spPr bwMode="auto">
            <a:xfrm>
              <a:off x="14941550" y="-392113"/>
              <a:ext cx="38100" cy="68263"/>
            </a:xfrm>
            <a:custGeom>
              <a:avLst/>
              <a:gdLst>
                <a:gd name="T0" fmla="*/ 9 w 10"/>
                <a:gd name="T1" fmla="*/ 9 h 18"/>
                <a:gd name="T2" fmla="*/ 5 w 10"/>
                <a:gd name="T3" fmla="*/ 18 h 18"/>
                <a:gd name="T4" fmla="*/ 1 w 10"/>
                <a:gd name="T5" fmla="*/ 9 h 18"/>
                <a:gd name="T6" fmla="*/ 5 w 10"/>
                <a:gd name="T7" fmla="*/ 0 h 18"/>
                <a:gd name="T8" fmla="*/ 9 w 10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9"/>
                  </a:moveTo>
                  <a:cubicBezTo>
                    <a:pt x="8" y="12"/>
                    <a:pt x="10" y="18"/>
                    <a:pt x="5" y="18"/>
                  </a:cubicBezTo>
                  <a:cubicBezTo>
                    <a:pt x="0" y="18"/>
                    <a:pt x="1" y="12"/>
                    <a:pt x="1" y="9"/>
                  </a:cubicBezTo>
                  <a:cubicBezTo>
                    <a:pt x="0" y="5"/>
                    <a:pt x="0" y="0"/>
                    <a:pt x="5" y="0"/>
                  </a:cubicBezTo>
                  <a:cubicBezTo>
                    <a:pt x="9" y="0"/>
                    <a:pt x="8" y="5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72"/>
            <p:cNvSpPr>
              <a:spLocks/>
            </p:cNvSpPr>
            <p:nvPr/>
          </p:nvSpPr>
          <p:spPr bwMode="auto">
            <a:xfrm>
              <a:off x="15017750" y="-282575"/>
              <a:ext cx="66675" cy="33338"/>
            </a:xfrm>
            <a:custGeom>
              <a:avLst/>
              <a:gdLst>
                <a:gd name="T0" fmla="*/ 9 w 18"/>
                <a:gd name="T1" fmla="*/ 9 h 9"/>
                <a:gd name="T2" fmla="*/ 0 w 18"/>
                <a:gd name="T3" fmla="*/ 4 h 9"/>
                <a:gd name="T4" fmla="*/ 9 w 18"/>
                <a:gd name="T5" fmla="*/ 0 h 9"/>
                <a:gd name="T6" fmla="*/ 18 w 18"/>
                <a:gd name="T7" fmla="*/ 5 h 9"/>
                <a:gd name="T8" fmla="*/ 9 w 1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9">
                  <a:moveTo>
                    <a:pt x="9" y="9"/>
                  </a:moveTo>
                  <a:cubicBezTo>
                    <a:pt x="5" y="8"/>
                    <a:pt x="0" y="9"/>
                    <a:pt x="0" y="4"/>
                  </a:cubicBezTo>
                  <a:cubicBezTo>
                    <a:pt x="0" y="0"/>
                    <a:pt x="6" y="0"/>
                    <a:pt x="9" y="0"/>
                  </a:cubicBezTo>
                  <a:cubicBezTo>
                    <a:pt x="13" y="0"/>
                    <a:pt x="18" y="0"/>
                    <a:pt x="18" y="5"/>
                  </a:cubicBezTo>
                  <a:cubicBezTo>
                    <a:pt x="18" y="9"/>
                    <a:pt x="12" y="8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3"/>
            <p:cNvSpPr>
              <a:spLocks/>
            </p:cNvSpPr>
            <p:nvPr/>
          </p:nvSpPr>
          <p:spPr bwMode="auto">
            <a:xfrm>
              <a:off x="14941550" y="-206375"/>
              <a:ext cx="38100" cy="66675"/>
            </a:xfrm>
            <a:custGeom>
              <a:avLst/>
              <a:gdLst>
                <a:gd name="T0" fmla="*/ 9 w 10"/>
                <a:gd name="T1" fmla="*/ 10 h 18"/>
                <a:gd name="T2" fmla="*/ 4 w 10"/>
                <a:gd name="T3" fmla="*/ 18 h 18"/>
                <a:gd name="T4" fmla="*/ 1 w 10"/>
                <a:gd name="T5" fmla="*/ 9 h 18"/>
                <a:gd name="T6" fmla="*/ 5 w 10"/>
                <a:gd name="T7" fmla="*/ 0 h 18"/>
                <a:gd name="T8" fmla="*/ 9 w 1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10"/>
                  </a:moveTo>
                  <a:cubicBezTo>
                    <a:pt x="8" y="13"/>
                    <a:pt x="10" y="18"/>
                    <a:pt x="4" y="18"/>
                  </a:cubicBezTo>
                  <a:cubicBezTo>
                    <a:pt x="0" y="18"/>
                    <a:pt x="0" y="12"/>
                    <a:pt x="1" y="9"/>
                  </a:cubicBezTo>
                  <a:cubicBezTo>
                    <a:pt x="1" y="5"/>
                    <a:pt x="0" y="0"/>
                    <a:pt x="5" y="0"/>
                  </a:cubicBezTo>
                  <a:cubicBezTo>
                    <a:pt x="9" y="0"/>
                    <a:pt x="8" y="6"/>
                    <a:pt x="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4"/>
            <p:cNvSpPr>
              <a:spLocks/>
            </p:cNvSpPr>
            <p:nvPr/>
          </p:nvSpPr>
          <p:spPr bwMode="auto">
            <a:xfrm>
              <a:off x="13317538" y="-282575"/>
              <a:ext cx="68263" cy="33338"/>
            </a:xfrm>
            <a:custGeom>
              <a:avLst/>
              <a:gdLst>
                <a:gd name="T0" fmla="*/ 10 w 18"/>
                <a:gd name="T1" fmla="*/ 9 h 9"/>
                <a:gd name="T2" fmla="*/ 0 w 18"/>
                <a:gd name="T3" fmla="*/ 5 h 9"/>
                <a:gd name="T4" fmla="*/ 9 w 18"/>
                <a:gd name="T5" fmla="*/ 0 h 9"/>
                <a:gd name="T6" fmla="*/ 18 w 18"/>
                <a:gd name="T7" fmla="*/ 5 h 9"/>
                <a:gd name="T8" fmla="*/ 10 w 1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9">
                  <a:moveTo>
                    <a:pt x="10" y="9"/>
                  </a:moveTo>
                  <a:cubicBezTo>
                    <a:pt x="6" y="9"/>
                    <a:pt x="0" y="9"/>
                    <a:pt x="0" y="5"/>
                  </a:cubicBezTo>
                  <a:cubicBezTo>
                    <a:pt x="0" y="0"/>
                    <a:pt x="5" y="0"/>
                    <a:pt x="9" y="0"/>
                  </a:cubicBezTo>
                  <a:cubicBezTo>
                    <a:pt x="12" y="0"/>
                    <a:pt x="18" y="0"/>
                    <a:pt x="18" y="5"/>
                  </a:cubicBezTo>
                  <a:cubicBezTo>
                    <a:pt x="18" y="9"/>
                    <a:pt x="13" y="8"/>
                    <a:pt x="1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5"/>
            <p:cNvSpPr>
              <a:spLocks/>
            </p:cNvSpPr>
            <p:nvPr/>
          </p:nvSpPr>
          <p:spPr bwMode="auto">
            <a:xfrm>
              <a:off x="13501688" y="-282575"/>
              <a:ext cx="71438" cy="33338"/>
            </a:xfrm>
            <a:custGeom>
              <a:avLst/>
              <a:gdLst>
                <a:gd name="T0" fmla="*/ 9 w 19"/>
                <a:gd name="T1" fmla="*/ 9 h 9"/>
                <a:gd name="T2" fmla="*/ 0 w 19"/>
                <a:gd name="T3" fmla="*/ 5 h 9"/>
                <a:gd name="T4" fmla="*/ 10 w 19"/>
                <a:gd name="T5" fmla="*/ 0 h 9"/>
                <a:gd name="T6" fmla="*/ 19 w 19"/>
                <a:gd name="T7" fmla="*/ 5 h 9"/>
                <a:gd name="T8" fmla="*/ 9 w 19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9">
                  <a:moveTo>
                    <a:pt x="9" y="9"/>
                  </a:moveTo>
                  <a:cubicBezTo>
                    <a:pt x="6" y="9"/>
                    <a:pt x="0" y="9"/>
                    <a:pt x="0" y="5"/>
                  </a:cubicBezTo>
                  <a:cubicBezTo>
                    <a:pt x="0" y="0"/>
                    <a:pt x="6" y="0"/>
                    <a:pt x="10" y="0"/>
                  </a:cubicBezTo>
                  <a:cubicBezTo>
                    <a:pt x="13" y="0"/>
                    <a:pt x="19" y="0"/>
                    <a:pt x="19" y="5"/>
                  </a:cubicBezTo>
                  <a:cubicBezTo>
                    <a:pt x="18" y="9"/>
                    <a:pt x="13" y="8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6"/>
            <p:cNvSpPr>
              <a:spLocks/>
            </p:cNvSpPr>
            <p:nvPr/>
          </p:nvSpPr>
          <p:spPr bwMode="auto">
            <a:xfrm>
              <a:off x="13427075" y="-392113"/>
              <a:ext cx="33338" cy="68263"/>
            </a:xfrm>
            <a:custGeom>
              <a:avLst/>
              <a:gdLst>
                <a:gd name="T0" fmla="*/ 9 w 9"/>
                <a:gd name="T1" fmla="*/ 10 h 18"/>
                <a:gd name="T2" fmla="*/ 4 w 9"/>
                <a:gd name="T3" fmla="*/ 18 h 18"/>
                <a:gd name="T4" fmla="*/ 1 w 9"/>
                <a:gd name="T5" fmla="*/ 9 h 18"/>
                <a:gd name="T6" fmla="*/ 5 w 9"/>
                <a:gd name="T7" fmla="*/ 0 h 18"/>
                <a:gd name="T8" fmla="*/ 9 w 9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10"/>
                  </a:moveTo>
                  <a:cubicBezTo>
                    <a:pt x="8" y="13"/>
                    <a:pt x="9" y="18"/>
                    <a:pt x="4" y="18"/>
                  </a:cubicBezTo>
                  <a:cubicBezTo>
                    <a:pt x="0" y="18"/>
                    <a:pt x="1" y="12"/>
                    <a:pt x="1" y="9"/>
                  </a:cubicBezTo>
                  <a:cubicBezTo>
                    <a:pt x="1" y="5"/>
                    <a:pt x="1" y="0"/>
                    <a:pt x="5" y="0"/>
                  </a:cubicBezTo>
                  <a:cubicBezTo>
                    <a:pt x="9" y="0"/>
                    <a:pt x="8" y="6"/>
                    <a:pt x="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7"/>
            <p:cNvSpPr>
              <a:spLocks/>
            </p:cNvSpPr>
            <p:nvPr/>
          </p:nvSpPr>
          <p:spPr bwMode="auto">
            <a:xfrm>
              <a:off x="13427075" y="-206375"/>
              <a:ext cx="33338" cy="66675"/>
            </a:xfrm>
            <a:custGeom>
              <a:avLst/>
              <a:gdLst>
                <a:gd name="T0" fmla="*/ 1 w 9"/>
                <a:gd name="T1" fmla="*/ 9 h 18"/>
                <a:gd name="T2" fmla="*/ 5 w 9"/>
                <a:gd name="T3" fmla="*/ 0 h 18"/>
                <a:gd name="T4" fmla="*/ 9 w 9"/>
                <a:gd name="T5" fmla="*/ 10 h 18"/>
                <a:gd name="T6" fmla="*/ 5 w 9"/>
                <a:gd name="T7" fmla="*/ 18 h 18"/>
                <a:gd name="T8" fmla="*/ 1 w 9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1" y="9"/>
                  </a:moveTo>
                  <a:cubicBezTo>
                    <a:pt x="2" y="6"/>
                    <a:pt x="0" y="0"/>
                    <a:pt x="5" y="0"/>
                  </a:cubicBezTo>
                  <a:cubicBezTo>
                    <a:pt x="9" y="0"/>
                    <a:pt x="9" y="6"/>
                    <a:pt x="9" y="10"/>
                  </a:cubicBezTo>
                  <a:cubicBezTo>
                    <a:pt x="8" y="13"/>
                    <a:pt x="9" y="18"/>
                    <a:pt x="5" y="18"/>
                  </a:cubicBezTo>
                  <a:cubicBezTo>
                    <a:pt x="0" y="18"/>
                    <a:pt x="2" y="12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340033" y="476142"/>
            <a:ext cx="6467475" cy="873143"/>
          </a:xfrm>
          <a:prstGeom prst="rect">
            <a:avLst/>
          </a:prstGeom>
        </p:spPr>
        <p:txBody>
          <a:bodyPr/>
          <a:lstStyle/>
          <a:p>
            <a:r>
              <a:rPr lang="en-US" sz="5400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C22944-AF4A-445E-903C-3B1DD0CB6BB5}"/>
              </a:ext>
            </a:extLst>
          </p:cNvPr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8D77F2-5569-4C7A-BFCC-D3B9DC47C8C6}"/>
              </a:ext>
            </a:extLst>
          </p:cNvPr>
          <p:cNvSpPr txBox="1"/>
          <p:nvPr/>
        </p:nvSpPr>
        <p:spPr>
          <a:xfrm>
            <a:off x="3405114" y="1838876"/>
            <a:ext cx="2386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F6565"/>
                </a:solidFill>
              </a:rPr>
              <a:t>Simple Portfolio 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42FFCA-0B31-433C-A008-07F1950CC36A}"/>
              </a:ext>
            </a:extLst>
          </p:cNvPr>
          <p:cNvSpPr txBox="1"/>
          <p:nvPr/>
        </p:nvSpPr>
        <p:spPr>
          <a:xfrm>
            <a:off x="3405114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ED6B3F-F26B-4037-8DD3-94EC6F2E5C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88DD55B-F786-473D-AAC0-586CF75AF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7" name="Trapecio 4"/>
          <p:cNvSpPr/>
          <p:nvPr/>
        </p:nvSpPr>
        <p:spPr>
          <a:xfrm>
            <a:off x="11116147" y="4196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542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2854" y="581696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5400" dirty="0">
                <a:solidFill>
                  <a:srgbClr val="FF6565"/>
                </a:solidFill>
              </a:rPr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05AC31-D810-48A2-A758-3CD31B452628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FB3D85-B09F-43EB-9DB2-4EF8AADEFD2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D325CA-1790-49B6-BC65-A0C3F8D3FA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310099-D3E4-40A9-BD54-61D8AC4C95CB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3B8E92-E7DD-4CBB-A96D-F42322F776E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23FCD-D39E-4C06-988B-043DCF76F30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9956AC-F708-4B5A-948A-2FB18608285E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07AE93-036C-4B9B-9869-E5CF829C02E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BDD5DC-B970-4E8A-B94A-109DB104DB7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05A1D7-1402-4A3D-B573-6D667C934A3A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A1CC8-91A6-4FAE-B66E-003E573FD61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cs typeface="Arial" pitchFamily="34" charset="0"/>
                </a:rPr>
                <a:t>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C09F3D-3E5D-4767-95A5-B94EF70D0E1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288B77-331D-40E7-BBF6-A8947978E257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8FE4B8-FAF6-4FF0-BD22-A09EA96494D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3296C4-D29C-4F0A-91F8-273F3BD0234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8D54FE-95F9-45F0-BE80-5F091151C824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313C3C-78A5-48EB-BA0C-B79C130DD2C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B07AA3-F1FD-42C3-AFD7-912BAFEDDDE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FA0BD998-6556-4D8C-B673-35A92670D95B}"/>
              </a:ext>
            </a:extLst>
          </p:cNvPr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EF5B811-D664-4681-9D5B-C85B7C5D8361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7620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DC01EDB-AC2B-4A39-BF77-FB80970709BE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79F69ED-0FAE-4593-B4A8-29C204A3C9ED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FFF1186-D093-4090-AD09-1C2F2353DEC5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53627B-BF0E-454A-9D19-E54E26FB7E72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348AA27-C5FE-4B08-92D2-1D71B7004A9D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BA021A-CDF5-42AA-970E-BA91AAB80306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5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597" y="3396396"/>
            <a:ext cx="2490807" cy="1258155"/>
          </a:xfrm>
          <a:prstGeom prst="rect">
            <a:avLst/>
          </a:prstGeom>
          <a:effectLst>
            <a:outerShdw blurRad="76200" dir="13500000" sy="23000" kx="1200000" algn="br" rotWithShape="0">
              <a:schemeClr val="bg1">
                <a:alpha val="2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93725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4000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3DDC9-926B-4A51-AAEE-B25B074752FD}"/>
              </a:ext>
            </a:extLst>
          </p:cNvPr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642F1-570A-4287-8B0B-93E2DD5D11DC}"/>
              </a:ext>
            </a:extLst>
          </p:cNvPr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6565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7318DF-62C0-4B0A-9469-D191214006CB}"/>
              </a:ext>
            </a:extLst>
          </p:cNvPr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9A7E2E-BA67-45EB-89AB-DCF257AC7355}"/>
              </a:ext>
            </a:extLst>
          </p:cNvPr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006407-8C4D-425A-9900-AAE65542F5CC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5A8357-DF90-40BB-ADE1-A01D75BAEEE7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955F27-31F3-46C2-A543-A268D296A834}"/>
              </a:ext>
            </a:extLst>
          </p:cNvPr>
          <p:cNvGrpSpPr/>
          <p:nvPr/>
        </p:nvGrpSpPr>
        <p:grpSpPr>
          <a:xfrm>
            <a:off x="1110531" y="2784459"/>
            <a:ext cx="3539115" cy="1477328"/>
            <a:chOff x="3017859" y="4283314"/>
            <a:chExt cx="1249475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B7BF87-C282-4E26-A71C-F743B94EBF3E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5BA4DE-5725-47C7-9A97-A013037C7378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9624C5-323A-4EDD-A1DC-D7A5B89FF7B3}"/>
              </a:ext>
            </a:extLst>
          </p:cNvPr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0B06D03-9CAA-491B-9CAB-7FC7E1D0D9D7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D80FE5-7537-4BE1-9805-EBCB1E9BD5B2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6">
            <a:extLst>
              <a:ext uri="{FF2B5EF4-FFF2-40B4-BE49-F238E27FC236}">
                <a16:creationId xmlns:a16="http://schemas.microsoft.com/office/drawing/2014/main" id="{CA5D289F-C213-468A-A612-2320299139DC}"/>
              </a:ext>
            </a:extLst>
          </p:cNvPr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A0E8C53-8A03-4B33-81E6-93D9AA177471}"/>
              </a:ext>
            </a:extLst>
          </p:cNvPr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93233FD9-22E7-428D-BD9B-66226DF6E9CE}"/>
              </a:ext>
            </a:extLst>
          </p:cNvPr>
          <p:cNvSpPr>
            <a:spLocks noChangeAspect="1"/>
          </p:cNvSpPr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46A8B4-DDE0-430F-8036-09D1ADF3DB0C}"/>
              </a:ext>
            </a:extLst>
          </p:cNvPr>
          <p:cNvGrpSpPr/>
          <p:nvPr/>
        </p:nvGrpSpPr>
        <p:grpSpPr>
          <a:xfrm>
            <a:off x="4871260" y="1182690"/>
            <a:ext cx="2432365" cy="4849068"/>
            <a:chOff x="3434589" y="973514"/>
            <a:chExt cx="2310951" cy="4607022"/>
          </a:xfrm>
        </p:grpSpPr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C2E30584-9534-4E53-8B21-4E6E10BF3EFF}"/>
                </a:ext>
              </a:extLst>
            </p:cNvPr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335C3E-37F6-47AA-B035-B6C6DE6DEFDD}"/>
                </a:ext>
              </a:extLst>
            </p:cNvPr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3CA96D7-6AFE-4BE3-B516-C121D208571C}"/>
                </a:ext>
              </a:extLst>
            </p:cNvPr>
            <p:cNvGrpSpPr/>
            <p:nvPr/>
          </p:nvGrpSpPr>
          <p:grpSpPr>
            <a:xfrm>
              <a:off x="3434589" y="2089204"/>
              <a:ext cx="2144221" cy="3491332"/>
              <a:chOff x="3434589" y="2089204"/>
              <a:chExt cx="2144221" cy="349133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54FFA10-3F85-4189-A5CD-379A9909AF50}"/>
                  </a:ext>
                </a:extLst>
              </p:cNvPr>
              <p:cNvGrpSpPr/>
              <p:nvPr/>
            </p:nvGrpSpPr>
            <p:grpSpPr>
              <a:xfrm rot="171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35" name="Block Arc 34">
                  <a:extLst>
                    <a:ext uri="{FF2B5EF4-FFF2-40B4-BE49-F238E27FC236}">
                      <a16:creationId xmlns:a16="http://schemas.microsoft.com/office/drawing/2014/main" id="{7DA2BD3C-A4FA-4C98-A4C2-D63C9659BCC3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Block Arc 35">
                  <a:extLst>
                    <a:ext uri="{FF2B5EF4-FFF2-40B4-BE49-F238E27FC236}">
                      <a16:creationId xmlns:a16="http://schemas.microsoft.com/office/drawing/2014/main" id="{C401D1F5-429A-4698-8361-52C5706EFF8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Block Arc 36">
                  <a:extLst>
                    <a:ext uri="{FF2B5EF4-FFF2-40B4-BE49-F238E27FC236}">
                      <a16:creationId xmlns:a16="http://schemas.microsoft.com/office/drawing/2014/main" id="{D09D6B46-76B2-42E2-A7E4-2EF9C7B178C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56FED28-C4C4-4D3A-AF6C-894430C41292}"/>
                  </a:ext>
                </a:extLst>
              </p:cNvPr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30" name="Block Arc 29">
                  <a:extLst>
                    <a:ext uri="{FF2B5EF4-FFF2-40B4-BE49-F238E27FC236}">
                      <a16:creationId xmlns:a16="http://schemas.microsoft.com/office/drawing/2014/main" id="{35132A38-34CB-4418-81C6-147DF25CE646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rgbClr val="FF656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Block Arc 30">
                  <a:extLst>
                    <a:ext uri="{FF2B5EF4-FFF2-40B4-BE49-F238E27FC236}">
                      <a16:creationId xmlns:a16="http://schemas.microsoft.com/office/drawing/2014/main" id="{6138E535-50CC-4E4A-B49D-B8E6E2AD6FB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rgbClr val="FF656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Block Arc 31">
                  <a:extLst>
                    <a:ext uri="{FF2B5EF4-FFF2-40B4-BE49-F238E27FC236}">
                      <a16:creationId xmlns:a16="http://schemas.microsoft.com/office/drawing/2014/main" id="{D5CA36D9-7854-4333-8053-818B8E076C9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rgbClr val="FF656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Block Arc 32">
                  <a:extLst>
                    <a:ext uri="{FF2B5EF4-FFF2-40B4-BE49-F238E27FC236}">
                      <a16:creationId xmlns:a16="http://schemas.microsoft.com/office/drawing/2014/main" id="{2E609073-C2AD-4C70-B96C-1B37C397AACB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rgbClr val="FF656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1526B810-F389-42C4-9F02-6CD4E3F496F9}"/>
                    </a:ext>
                  </a:extLst>
                </p:cNvPr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2CF7EE7-80F6-4F6E-B96C-E75718C44867}"/>
                  </a:ext>
                </a:extLst>
              </p:cNvPr>
              <p:cNvGrpSpPr/>
              <p:nvPr/>
            </p:nvGrpSpPr>
            <p:grpSpPr>
              <a:xfrm rot="171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26" name="Block Arc 25">
                  <a:extLst>
                    <a:ext uri="{FF2B5EF4-FFF2-40B4-BE49-F238E27FC236}">
                      <a16:creationId xmlns:a16="http://schemas.microsoft.com/office/drawing/2014/main" id="{DB0BB5C3-C0CB-41B3-AD5A-64C215CB90C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Block Arc 26">
                  <a:extLst>
                    <a:ext uri="{FF2B5EF4-FFF2-40B4-BE49-F238E27FC236}">
                      <a16:creationId xmlns:a16="http://schemas.microsoft.com/office/drawing/2014/main" id="{A6EC867A-BD5F-4B6D-9F15-2C2FE097106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27">
                  <a:extLst>
                    <a:ext uri="{FF2B5EF4-FFF2-40B4-BE49-F238E27FC236}">
                      <a16:creationId xmlns:a16="http://schemas.microsoft.com/office/drawing/2014/main" id="{820117BE-45F9-478B-B548-1F74CCDCA421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" name="Block Arc 28">
                  <a:extLst>
                    <a:ext uri="{FF2B5EF4-FFF2-40B4-BE49-F238E27FC236}">
                      <a16:creationId xmlns:a16="http://schemas.microsoft.com/office/drawing/2014/main" id="{E173F36C-0A2D-4D86-9977-C6C1015A4319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75DDB30-74EF-47B0-8B47-D509B45EFD7D}"/>
                </a:ext>
              </a:extLst>
            </p:cNvPr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55" y="4770388"/>
            <a:ext cx="2609146" cy="186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18613"/>
            <a:ext cx="11572875" cy="839787"/>
          </a:xfrm>
          <a:prstGeom prst="rect">
            <a:avLst/>
          </a:prstGeom>
        </p:spPr>
        <p:txBody>
          <a:bodyPr/>
          <a:lstStyle/>
          <a:p>
            <a:r>
              <a:rPr lang="en-US" sz="4000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E35A42-E366-484D-AC7A-13EC07ED5290}"/>
              </a:ext>
            </a:extLst>
          </p:cNvPr>
          <p:cNvSpPr txBox="1"/>
          <p:nvPr/>
        </p:nvSpPr>
        <p:spPr>
          <a:xfrm>
            <a:off x="868132" y="1936615"/>
            <a:ext cx="3253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595757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595757"/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895766-E267-45AD-A3CA-FF9C71AE2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360644"/>
              </p:ext>
            </p:extLst>
          </p:nvPr>
        </p:nvGraphicFramePr>
        <p:xfrm>
          <a:off x="4727849" y="1879949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93B6E69-A92C-4EE4-A2A2-89C6A661E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678128"/>
              </p:ext>
            </p:extLst>
          </p:nvPr>
        </p:nvGraphicFramePr>
        <p:xfrm>
          <a:off x="9035338" y="1879949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565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77C4DA1-9E79-4B0C-A118-798ACCF3B6D8}"/>
              </a:ext>
            </a:extLst>
          </p:cNvPr>
          <p:cNvSpPr txBox="1"/>
          <p:nvPr/>
        </p:nvSpPr>
        <p:spPr>
          <a:xfrm>
            <a:off x="868132" y="2761145"/>
            <a:ext cx="3253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 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493B6E69-A92C-4EE4-A2A2-89C6A661E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762788"/>
              </p:ext>
            </p:extLst>
          </p:nvPr>
        </p:nvGraphicFramePr>
        <p:xfrm>
          <a:off x="6855085" y="1857818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757">
                        <a:alpha val="7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71883" y="414165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FF6565"/>
                </a:solidFill>
              </a:rPr>
              <a:t>Infographic Style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336821" y="1785803"/>
            <a:ext cx="11579695" cy="4901868"/>
            <a:chOff x="820916" y="1749944"/>
            <a:chExt cx="10585116" cy="44808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95F930B-2E79-4166-B390-CDBACA2EBFB9}"/>
                </a:ext>
              </a:extLst>
            </p:cNvPr>
            <p:cNvGrpSpPr/>
            <p:nvPr/>
          </p:nvGrpSpPr>
          <p:grpSpPr>
            <a:xfrm>
              <a:off x="4119043" y="2276874"/>
              <a:ext cx="3953917" cy="3953917"/>
              <a:chOff x="3018304" y="1378094"/>
              <a:chExt cx="3096667" cy="3096667"/>
            </a:xfrm>
          </p:grpSpPr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id="{AD6A35FF-59F5-4397-A877-A70939F33676}"/>
                  </a:ext>
                </a:extLst>
              </p:cNvPr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5919102"/>
                  <a:gd name="adj3" fmla="val 6907"/>
                </a:avLst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" name="Block Arc 4">
                <a:extLst>
                  <a:ext uri="{FF2B5EF4-FFF2-40B4-BE49-F238E27FC236}">
                    <a16:creationId xmlns:a16="http://schemas.microsoft.com/office/drawing/2014/main" id="{8A584821-BA63-4C9C-8AB8-A7B581A3A2D3}"/>
                  </a:ext>
                </a:extLst>
              </p:cNvPr>
              <p:cNvSpPr/>
              <p:nvPr/>
            </p:nvSpPr>
            <p:spPr>
              <a:xfrm rot="19032052">
                <a:off x="3018304" y="1378094"/>
                <a:ext cx="3096667" cy="3096667"/>
              </a:xfrm>
              <a:prstGeom prst="blockArc">
                <a:avLst>
                  <a:gd name="adj1" fmla="val 10899473"/>
                  <a:gd name="adj2" fmla="val 13310838"/>
                  <a:gd name="adj3" fmla="val 7042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BD85F4E-CC9D-43CD-A6A1-7EEC55E32525}"/>
                  </a:ext>
                </a:extLst>
              </p:cNvPr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9" name="Block Arc 8">
                  <a:extLst>
                    <a:ext uri="{FF2B5EF4-FFF2-40B4-BE49-F238E27FC236}">
                      <a16:creationId xmlns:a16="http://schemas.microsoft.com/office/drawing/2014/main" id="{AF149F72-501E-47AB-A87F-6B213D3E40B8}"/>
                    </a:ext>
                  </a:extLst>
                </p:cNvPr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name="adj1" fmla="val 10849205"/>
                    <a:gd name="adj2" fmla="val 13299261"/>
                    <a:gd name="adj3" fmla="val 7053"/>
                  </a:avLst>
                </a:prstGeom>
                <a:solidFill>
                  <a:srgbClr val="FF656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0" name="Block Arc 9">
                  <a:extLst>
                    <a:ext uri="{FF2B5EF4-FFF2-40B4-BE49-F238E27FC236}">
                      <a16:creationId xmlns:a16="http://schemas.microsoft.com/office/drawing/2014/main" id="{13427C07-F326-4AF7-9A82-17715C918844}"/>
                    </a:ext>
                  </a:extLst>
                </p:cNvPr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name="adj1" fmla="val 13650321"/>
                    <a:gd name="adj2" fmla="val 16152490"/>
                    <a:gd name="adj3" fmla="val 717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45064181-341B-4B59-BA12-907D3B836C6C}"/>
                  </a:ext>
                </a:extLst>
              </p:cNvPr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name="adj1" fmla="val 10553048"/>
                  <a:gd name="adj2" fmla="val 13271468"/>
                  <a:gd name="adj3" fmla="val 7031"/>
                </a:avLst>
              </a:prstGeom>
              <a:solidFill>
                <a:srgbClr val="5957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E1341587-0B68-45B1-9538-DB8793043ED9}"/>
                  </a:ext>
                </a:extLst>
              </p:cNvPr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6068669"/>
                  <a:gd name="adj3" fmla="val 7199"/>
                </a:avLst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0062175-0A35-4B95-820D-F42542DAD10C}"/>
                </a:ext>
              </a:extLst>
            </p:cNvPr>
            <p:cNvGrpSpPr/>
            <p:nvPr/>
          </p:nvGrpSpPr>
          <p:grpSpPr>
            <a:xfrm>
              <a:off x="7981218" y="1772819"/>
              <a:ext cx="2827389" cy="918329"/>
              <a:chOff x="6457218" y="1772816"/>
              <a:chExt cx="2291246" cy="9183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9B7655F-3AA4-4BDC-A5AB-98B067B80FDD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9EBA74E-D161-49A6-B197-BD39FDF3CF29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2B1507E-ED19-4D56-A440-4566B9877C31}"/>
                </a:ext>
              </a:extLst>
            </p:cNvPr>
            <p:cNvGrpSpPr/>
            <p:nvPr/>
          </p:nvGrpSpPr>
          <p:grpSpPr>
            <a:xfrm>
              <a:off x="8578643" y="3284987"/>
              <a:ext cx="2827389" cy="918329"/>
              <a:chOff x="6889266" y="3284984"/>
              <a:chExt cx="1998238" cy="918329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CBD5A2E-32E0-49A4-965A-6302EC0F4091}"/>
                  </a:ext>
                </a:extLst>
              </p:cNvPr>
              <p:cNvSpPr txBox="1"/>
              <p:nvPr/>
            </p:nvSpPr>
            <p:spPr>
              <a:xfrm>
                <a:off x="6889266" y="3284984"/>
                <a:ext cx="19982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26C8FE1-7CC1-4648-862B-B084C3CC2F70}"/>
                  </a:ext>
                </a:extLst>
              </p:cNvPr>
              <p:cNvSpPr txBox="1"/>
              <p:nvPr/>
            </p:nvSpPr>
            <p:spPr>
              <a:xfrm>
                <a:off x="6889266" y="3556982"/>
                <a:ext cx="19982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E9FBBA1-8D31-4A60-B6E6-219641F284F3}"/>
                </a:ext>
              </a:extLst>
            </p:cNvPr>
            <p:cNvGrpSpPr/>
            <p:nvPr/>
          </p:nvGrpSpPr>
          <p:grpSpPr>
            <a:xfrm>
              <a:off x="8197242" y="5127031"/>
              <a:ext cx="2827389" cy="918329"/>
              <a:chOff x="6673242" y="5020022"/>
              <a:chExt cx="2291246" cy="9183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453F4B-EE81-4F5F-AEA2-20DD9A8FB40C}"/>
                  </a:ext>
                </a:extLst>
              </p:cNvPr>
              <p:cNvSpPr txBox="1"/>
              <p:nvPr/>
            </p:nvSpPr>
            <p:spPr>
              <a:xfrm>
                <a:off x="6673242" y="5020022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23C0E9-68CE-48C5-9D53-811F1A1D6064}"/>
                  </a:ext>
                </a:extLst>
              </p:cNvPr>
              <p:cNvSpPr txBox="1"/>
              <p:nvPr/>
            </p:nvSpPr>
            <p:spPr>
              <a:xfrm>
                <a:off x="6673242" y="5292020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0E9A559-81DA-4F2E-B62D-99A77DC77C79}"/>
                </a:ext>
              </a:extLst>
            </p:cNvPr>
            <p:cNvGrpSpPr/>
            <p:nvPr/>
          </p:nvGrpSpPr>
          <p:grpSpPr>
            <a:xfrm>
              <a:off x="1492844" y="1749944"/>
              <a:ext cx="2789947" cy="918329"/>
              <a:chOff x="467544" y="1749941"/>
              <a:chExt cx="2291246" cy="91832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6324EF-DC37-4A0D-B394-0336B13C70B1}"/>
                  </a:ext>
                </a:extLst>
              </p:cNvPr>
              <p:cNvSpPr txBox="1"/>
              <p:nvPr/>
            </p:nvSpPr>
            <p:spPr>
              <a:xfrm>
                <a:off x="467544" y="1749941"/>
                <a:ext cx="22214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7178778-A1A9-46E8-AA88-3FAB5EBC6744}"/>
                  </a:ext>
                </a:extLst>
              </p:cNvPr>
              <p:cNvSpPr txBox="1"/>
              <p:nvPr/>
            </p:nvSpPr>
            <p:spPr>
              <a:xfrm>
                <a:off x="467544" y="2021939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81F0443-4500-494B-854D-FA9A69880D71}"/>
                </a:ext>
              </a:extLst>
            </p:cNvPr>
            <p:cNvGrpSpPr/>
            <p:nvPr/>
          </p:nvGrpSpPr>
          <p:grpSpPr>
            <a:xfrm>
              <a:off x="820916" y="3284987"/>
              <a:ext cx="2802170" cy="918329"/>
              <a:chOff x="242744" y="3314387"/>
              <a:chExt cx="2011990" cy="918329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AEB1907-4571-42CA-8DB2-F7E394122480}"/>
                  </a:ext>
                </a:extLst>
              </p:cNvPr>
              <p:cNvSpPr txBox="1"/>
              <p:nvPr/>
            </p:nvSpPr>
            <p:spPr>
              <a:xfrm>
                <a:off x="242744" y="3314387"/>
                <a:ext cx="19421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81F4412-DD31-4E99-A173-179580967123}"/>
                  </a:ext>
                </a:extLst>
              </p:cNvPr>
              <p:cNvSpPr txBox="1"/>
              <p:nvPr/>
            </p:nvSpPr>
            <p:spPr>
              <a:xfrm>
                <a:off x="251520" y="3586385"/>
                <a:ext cx="20032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07632A5-E8C9-4273-90DE-088187AF15F2}"/>
                </a:ext>
              </a:extLst>
            </p:cNvPr>
            <p:cNvGrpSpPr/>
            <p:nvPr/>
          </p:nvGrpSpPr>
          <p:grpSpPr>
            <a:xfrm>
              <a:off x="1264596" y="5127031"/>
              <a:ext cx="2802170" cy="918329"/>
              <a:chOff x="251520" y="4998238"/>
              <a:chExt cx="2291246" cy="91832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1F473B1-8CA1-4373-B300-6A95478358A9}"/>
                  </a:ext>
                </a:extLst>
              </p:cNvPr>
              <p:cNvSpPr txBox="1"/>
              <p:nvPr/>
            </p:nvSpPr>
            <p:spPr>
              <a:xfrm>
                <a:off x="251520" y="4998238"/>
                <a:ext cx="22214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F0DE06-66ED-4255-BCA1-745C7C488093}"/>
                  </a:ext>
                </a:extLst>
              </p:cNvPr>
              <p:cNvSpPr txBox="1"/>
              <p:nvPr/>
            </p:nvSpPr>
            <p:spPr>
              <a:xfrm>
                <a:off x="251520" y="5270236"/>
                <a:ext cx="22912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Reports.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3" name="Freeform 98">
              <a:extLst>
                <a:ext uri="{FF2B5EF4-FFF2-40B4-BE49-F238E27FC236}">
                  <a16:creationId xmlns:a16="http://schemas.microsoft.com/office/drawing/2014/main" id="{E19CB9B2-0EEA-4FC8-9843-2F67E89819A7}"/>
                </a:ext>
              </a:extLst>
            </p:cNvPr>
            <p:cNvSpPr/>
            <p:nvPr/>
          </p:nvSpPr>
          <p:spPr>
            <a:xfrm>
              <a:off x="6986776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Freeform 99">
              <a:extLst>
                <a:ext uri="{FF2B5EF4-FFF2-40B4-BE49-F238E27FC236}">
                  <a16:creationId xmlns:a16="http://schemas.microsoft.com/office/drawing/2014/main" id="{59677CE1-5B9A-4102-82D1-127B6E46DE47}"/>
                </a:ext>
              </a:extLst>
            </p:cNvPr>
            <p:cNvSpPr/>
            <p:nvPr/>
          </p:nvSpPr>
          <p:spPr>
            <a:xfrm flipH="1">
              <a:off x="4282790" y="1893972"/>
              <a:ext cx="944880" cy="350520"/>
            </a:xfrm>
            <a:custGeom>
              <a:avLst/>
              <a:gdLst>
                <a:gd name="connsiteX0" fmla="*/ 0 w 944880"/>
                <a:gd name="connsiteY0" fmla="*/ 350520 h 350520"/>
                <a:gd name="connsiteX1" fmla="*/ 388620 w 944880"/>
                <a:gd name="connsiteY1" fmla="*/ 0 h 350520"/>
                <a:gd name="connsiteX2" fmla="*/ 944880 w 944880"/>
                <a:gd name="connsiteY2" fmla="*/ 0 h 35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4880" h="35052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2F771AE-FDEC-4C72-B78B-164F9D1E4890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>
              <a:off x="7996726" y="3433015"/>
              <a:ext cx="581917" cy="58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774D6D45-5837-473F-808E-1CB3562A0D44}"/>
                </a:ext>
              </a:extLst>
            </p:cNvPr>
            <p:cNvSpPr/>
            <p:nvPr/>
          </p:nvSpPr>
          <p:spPr>
            <a:xfrm flipH="1">
              <a:off x="3366630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051EA6B-0CEA-4D5D-BDED-E991A5947EB0}"/>
                </a:ext>
              </a:extLst>
            </p:cNvPr>
            <p:cNvCxnSpPr>
              <a:cxnSpLocks/>
              <a:endCxn id="24" idx="3"/>
            </p:cNvCxnSpPr>
            <p:nvPr/>
          </p:nvCxnSpPr>
          <p:spPr>
            <a:xfrm flipH="1">
              <a:off x="3525854" y="3433015"/>
              <a:ext cx="593190" cy="58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 103">
              <a:extLst>
                <a:ext uri="{FF2B5EF4-FFF2-40B4-BE49-F238E27FC236}">
                  <a16:creationId xmlns:a16="http://schemas.microsoft.com/office/drawing/2014/main" id="{76210A54-68E7-4713-B7F1-D334865F24A0}"/>
                </a:ext>
              </a:extLst>
            </p:cNvPr>
            <p:cNvSpPr/>
            <p:nvPr/>
          </p:nvSpPr>
          <p:spPr>
            <a:xfrm>
              <a:off x="8129954" y="4901981"/>
              <a:ext cx="684582" cy="191888"/>
            </a:xfrm>
            <a:custGeom>
              <a:avLst/>
              <a:gdLst>
                <a:gd name="connsiteX0" fmla="*/ 0 w 670560"/>
                <a:gd name="connsiteY0" fmla="*/ 0 h 137160"/>
                <a:gd name="connsiteX1" fmla="*/ 670560 w 670560"/>
                <a:gd name="connsiteY1" fmla="*/ 0 h 137160"/>
                <a:gd name="connsiteX2" fmla="*/ 670560 w 670560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0560" h="13716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390" y="3053190"/>
            <a:ext cx="1095876" cy="363448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C4F1C7-8FC7-4696-A2B1-A99EDCF72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45833" y="66058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rgbClr val="FF6565"/>
                </a:solidFill>
                <a:cs typeface="Arial" pitchFamily="34" charset="0"/>
              </a:rPr>
              <a:t>Professional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B866F8-88C1-44F6-92C9-795634119EE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CE37311-6E0B-4436-ADBC-BC45F7E20E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Trapecio 4"/>
          <p:cNvSpPr/>
          <p:nvPr/>
        </p:nvSpPr>
        <p:spPr>
          <a:xfrm rot="16200000">
            <a:off x="1148375" y="-1153270"/>
            <a:ext cx="433493" cy="278674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Trapecio 4"/>
          <p:cNvSpPr/>
          <p:nvPr/>
        </p:nvSpPr>
        <p:spPr>
          <a:xfrm rot="16200000" flipV="1">
            <a:off x="10276086" y="-1385720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5" name="Grupo 14"/>
          <p:cNvGrpSpPr/>
          <p:nvPr/>
        </p:nvGrpSpPr>
        <p:grpSpPr>
          <a:xfrm>
            <a:off x="7389282" y="5762376"/>
            <a:ext cx="3581400" cy="946336"/>
            <a:chOff x="1022350" y="4208463"/>
            <a:chExt cx="10147300" cy="2681287"/>
          </a:xfrm>
          <a:solidFill>
            <a:srgbClr val="FF6565"/>
          </a:solidFill>
        </p:grpSpPr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76829" y="626701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upo 33"/>
          <p:cNvGrpSpPr/>
          <p:nvPr/>
        </p:nvGrpSpPr>
        <p:grpSpPr>
          <a:xfrm>
            <a:off x="1219201" y="1828810"/>
            <a:ext cx="9451166" cy="4158734"/>
            <a:chOff x="1219201" y="1828810"/>
            <a:chExt cx="9451166" cy="415873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3E2A650-ED7A-4122-9A66-206A8FCE9429}"/>
                </a:ext>
              </a:extLst>
            </p:cNvPr>
            <p:cNvGrpSpPr/>
            <p:nvPr/>
          </p:nvGrpSpPr>
          <p:grpSpPr>
            <a:xfrm>
              <a:off x="2095501" y="3033466"/>
              <a:ext cx="7898195" cy="1512168"/>
              <a:chOff x="955171" y="2708920"/>
              <a:chExt cx="7138954" cy="1512168"/>
            </a:xfrm>
          </p:grpSpPr>
          <p:sp>
            <p:nvSpPr>
              <p:cNvPr id="4" name="Chevron 8">
                <a:extLst>
                  <a:ext uri="{FF2B5EF4-FFF2-40B4-BE49-F238E27FC236}">
                    <a16:creationId xmlns:a16="http://schemas.microsoft.com/office/drawing/2014/main" id="{CC178EFD-F5C1-4961-8265-C501576F90F3}"/>
                  </a:ext>
                </a:extLst>
              </p:cNvPr>
              <p:cNvSpPr/>
              <p:nvPr/>
            </p:nvSpPr>
            <p:spPr>
              <a:xfrm>
                <a:off x="955171" y="2708920"/>
                <a:ext cx="1875088" cy="1512168"/>
              </a:xfrm>
              <a:prstGeom prst="chevron">
                <a:avLst/>
              </a:prstGeom>
              <a:solidFill>
                <a:srgbClr val="5957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Chevron 9">
                <a:extLst>
                  <a:ext uri="{FF2B5EF4-FFF2-40B4-BE49-F238E27FC236}">
                    <a16:creationId xmlns:a16="http://schemas.microsoft.com/office/drawing/2014/main" id="{21EC1E47-51D4-48CC-935D-99FA8527F2B5}"/>
                  </a:ext>
                </a:extLst>
              </p:cNvPr>
              <p:cNvSpPr/>
              <p:nvPr/>
            </p:nvSpPr>
            <p:spPr>
              <a:xfrm>
                <a:off x="2271138" y="2708920"/>
                <a:ext cx="1875088" cy="1512168"/>
              </a:xfrm>
              <a:prstGeom prst="chevron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Chevron 10">
                <a:extLst>
                  <a:ext uri="{FF2B5EF4-FFF2-40B4-BE49-F238E27FC236}">
                    <a16:creationId xmlns:a16="http://schemas.microsoft.com/office/drawing/2014/main" id="{7CAA0679-F97A-4FDE-AC1D-8375EE655772}"/>
                  </a:ext>
                </a:extLst>
              </p:cNvPr>
              <p:cNvSpPr/>
              <p:nvPr/>
            </p:nvSpPr>
            <p:spPr>
              <a:xfrm>
                <a:off x="3587104" y="2708920"/>
                <a:ext cx="1875088" cy="1512168"/>
              </a:xfrm>
              <a:prstGeom prst="chevron">
                <a:avLst/>
              </a:pr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Chevron 11">
                <a:extLst>
                  <a:ext uri="{FF2B5EF4-FFF2-40B4-BE49-F238E27FC236}">
                    <a16:creationId xmlns:a16="http://schemas.microsoft.com/office/drawing/2014/main" id="{E4E7EABD-AA78-4CE0-91B0-A28034487AE1}"/>
                  </a:ext>
                </a:extLst>
              </p:cNvPr>
              <p:cNvSpPr/>
              <p:nvPr/>
            </p:nvSpPr>
            <p:spPr>
              <a:xfrm>
                <a:off x="4903071" y="2708920"/>
                <a:ext cx="1875088" cy="1512168"/>
              </a:xfrm>
              <a:prstGeom prst="chevron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Chevron 12">
                <a:extLst>
                  <a:ext uri="{FF2B5EF4-FFF2-40B4-BE49-F238E27FC236}">
                    <a16:creationId xmlns:a16="http://schemas.microsoft.com/office/drawing/2014/main" id="{D66D3D89-5ECD-42C9-91A6-64E0D28E1BAC}"/>
                  </a:ext>
                </a:extLst>
              </p:cNvPr>
              <p:cNvSpPr/>
              <p:nvPr/>
            </p:nvSpPr>
            <p:spPr>
              <a:xfrm>
                <a:off x="6219037" y="2708920"/>
                <a:ext cx="1875088" cy="1512168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" name="Elbow Connector 14">
              <a:extLst>
                <a:ext uri="{FF2B5EF4-FFF2-40B4-BE49-F238E27FC236}">
                  <a16:creationId xmlns:a16="http://schemas.microsoft.com/office/drawing/2014/main" id="{A37B1EF6-EF8B-455E-B7C3-68F6008801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19201" y="4709132"/>
              <a:ext cx="1529081" cy="520902"/>
            </a:xfrm>
            <a:prstGeom prst="bentConnector3">
              <a:avLst>
                <a:gd name="adj1" fmla="val -21013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C5E58CC-D3B5-4958-89FD-F5B778B6DD68}"/>
                </a:ext>
              </a:extLst>
            </p:cNvPr>
            <p:cNvGrpSpPr/>
            <p:nvPr/>
          </p:nvGrpSpPr>
          <p:grpSpPr>
            <a:xfrm>
              <a:off x="1393022" y="5076146"/>
              <a:ext cx="2045528" cy="911398"/>
              <a:chOff x="1418442" y="3789040"/>
              <a:chExt cx="2045528" cy="911398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384831-11D3-4CEC-8D3C-C96472FC5ECF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877965-48CB-4493-91A5-8C9283594B7E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AA189EC-652C-4277-8720-9A586250D67D}"/>
                </a:ext>
              </a:extLst>
            </p:cNvPr>
            <p:cNvGrpSpPr/>
            <p:nvPr/>
          </p:nvGrpSpPr>
          <p:grpSpPr>
            <a:xfrm>
              <a:off x="4858896" y="5076146"/>
              <a:ext cx="2045528" cy="911398"/>
              <a:chOff x="1418442" y="3789040"/>
              <a:chExt cx="2045528" cy="91139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5E7077-42AA-427C-BF07-E3F6F860EC17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5F8FB1-EB55-43AB-A7DE-EA016C1F9411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39131CC-8736-44B5-A151-80232A185404}"/>
                </a:ext>
              </a:extLst>
            </p:cNvPr>
            <p:cNvGrpSpPr/>
            <p:nvPr/>
          </p:nvGrpSpPr>
          <p:grpSpPr>
            <a:xfrm>
              <a:off x="8471892" y="5076146"/>
              <a:ext cx="2045528" cy="911398"/>
              <a:chOff x="1418442" y="3789040"/>
              <a:chExt cx="2045528" cy="911398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56F590-7892-4060-A998-D7F6F8C65291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1A9E0D-55BE-4067-B247-A0C7ADE547E7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9" name="Elbow Connector 30">
              <a:extLst>
                <a:ext uri="{FF2B5EF4-FFF2-40B4-BE49-F238E27FC236}">
                  <a16:creationId xmlns:a16="http://schemas.microsoft.com/office/drawing/2014/main" id="{16E0C95E-85CF-46AA-A0DE-FACBD34963B0}"/>
                </a:ext>
              </a:extLst>
            </p:cNvPr>
            <p:cNvCxnSpPr/>
            <p:nvPr/>
          </p:nvCxnSpPr>
          <p:spPr>
            <a:xfrm flipV="1">
              <a:off x="4664738" y="4709132"/>
              <a:ext cx="919468" cy="520902"/>
            </a:xfrm>
            <a:prstGeom prst="bentConnector3">
              <a:avLst>
                <a:gd name="adj1" fmla="val -30138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33">
              <a:extLst>
                <a:ext uri="{FF2B5EF4-FFF2-40B4-BE49-F238E27FC236}">
                  <a16:creationId xmlns:a16="http://schemas.microsoft.com/office/drawing/2014/main" id="{25E375FA-92B3-4867-9CA2-77E5EC359D7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631579" y="4709134"/>
              <a:ext cx="2038788" cy="520900"/>
            </a:xfrm>
            <a:prstGeom prst="bentConnector3">
              <a:avLst>
                <a:gd name="adj1" fmla="val -25217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C94062A-5332-43CD-AE11-84A0395556D0}"/>
                </a:ext>
              </a:extLst>
            </p:cNvPr>
            <p:cNvGrpSpPr/>
            <p:nvPr/>
          </p:nvGrpSpPr>
          <p:grpSpPr>
            <a:xfrm>
              <a:off x="1860560" y="1828810"/>
              <a:ext cx="2045528" cy="911398"/>
              <a:chOff x="1418442" y="3789040"/>
              <a:chExt cx="2045528" cy="911398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F85039A-E5A5-42C6-BE6D-E15E0D2BF99B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742997-87B9-4D96-B81B-9D0A4087548B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4" name="Elbow Connector 43">
              <a:extLst>
                <a:ext uri="{FF2B5EF4-FFF2-40B4-BE49-F238E27FC236}">
                  <a16:creationId xmlns:a16="http://schemas.microsoft.com/office/drawing/2014/main" id="{031A4505-63A0-4D8A-97EE-CFC44C540A48}"/>
                </a:ext>
              </a:extLst>
            </p:cNvPr>
            <p:cNvCxnSpPr/>
            <p:nvPr/>
          </p:nvCxnSpPr>
          <p:spPr>
            <a:xfrm>
              <a:off x="1673028" y="1982699"/>
              <a:ext cx="2542346" cy="854225"/>
            </a:xfrm>
            <a:prstGeom prst="bentConnector3">
              <a:avLst>
                <a:gd name="adj1" fmla="val -6919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12B350E-9C6B-446C-B89C-59744F1B8CF8}"/>
                </a:ext>
              </a:extLst>
            </p:cNvPr>
            <p:cNvGrpSpPr/>
            <p:nvPr/>
          </p:nvGrpSpPr>
          <p:grpSpPr>
            <a:xfrm>
              <a:off x="7875280" y="1828810"/>
              <a:ext cx="2045528" cy="911398"/>
              <a:chOff x="1418442" y="3789040"/>
              <a:chExt cx="2045528" cy="911398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188E4D-3E91-4E81-9FDF-26C1887E0F8A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5BDB1-BE46-47E4-8561-EE912A2223BD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8" name="Elbow Connector 55">
              <a:extLst>
                <a:ext uri="{FF2B5EF4-FFF2-40B4-BE49-F238E27FC236}">
                  <a16:creationId xmlns:a16="http://schemas.microsoft.com/office/drawing/2014/main" id="{C598C66C-8F40-4104-ABDA-BDF044570A1A}"/>
                </a:ext>
              </a:extLst>
            </p:cNvPr>
            <p:cNvCxnSpPr/>
            <p:nvPr/>
          </p:nvCxnSpPr>
          <p:spPr>
            <a:xfrm flipV="1">
              <a:off x="7259636" y="1982699"/>
              <a:ext cx="2755744" cy="926235"/>
            </a:xfrm>
            <a:prstGeom prst="bentConnector3">
              <a:avLst>
                <a:gd name="adj1" fmla="val 117007"/>
              </a:avLst>
            </a:prstGeom>
            <a:ln w="28575">
              <a:solidFill>
                <a:srgbClr val="595757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098686-3966-4747-ADFA-340FF0025D13}"/>
                </a:ext>
              </a:extLst>
            </p:cNvPr>
            <p:cNvSpPr txBox="1"/>
            <p:nvPr/>
          </p:nvSpPr>
          <p:spPr>
            <a:xfrm>
              <a:off x="2994900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FDA0BE-330A-45CA-A1F8-53510FB02F47}"/>
                </a:ext>
              </a:extLst>
            </p:cNvPr>
            <p:cNvSpPr txBox="1"/>
            <p:nvPr/>
          </p:nvSpPr>
          <p:spPr>
            <a:xfrm>
              <a:off x="4447138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CEC29-E935-4CF9-84E9-F39D030B4A41}"/>
                </a:ext>
              </a:extLst>
            </p:cNvPr>
            <p:cNvSpPr txBox="1"/>
            <p:nvPr/>
          </p:nvSpPr>
          <p:spPr>
            <a:xfrm>
              <a:off x="5899376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793E32-C95C-4B64-B10B-2474CCE89B49}"/>
                </a:ext>
              </a:extLst>
            </p:cNvPr>
            <p:cNvSpPr txBox="1"/>
            <p:nvPr/>
          </p:nvSpPr>
          <p:spPr>
            <a:xfrm>
              <a:off x="7351614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DC60C7A-3210-4AF2-8348-E70E60895D0F}"/>
                </a:ext>
              </a:extLst>
            </p:cNvPr>
            <p:cNvSpPr txBox="1"/>
            <p:nvPr/>
          </p:nvSpPr>
          <p:spPr>
            <a:xfrm>
              <a:off x="8803852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A23CB0-B601-491A-935A-07D4E8712F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96B5C06-A83F-47DC-8E0D-E2490E1F1AC8}"/>
              </a:ext>
            </a:extLst>
          </p:cNvPr>
          <p:cNvSpPr/>
          <p:nvPr/>
        </p:nvSpPr>
        <p:spPr>
          <a:xfrm>
            <a:off x="10292077" y="2418799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02E797-21C5-4E79-BBD5-2F38CD4CC9AA}"/>
              </a:ext>
            </a:extLst>
          </p:cNvPr>
          <p:cNvSpPr/>
          <p:nvPr/>
        </p:nvSpPr>
        <p:spPr>
          <a:xfrm>
            <a:off x="0" y="0"/>
            <a:ext cx="3190875" cy="3162301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755F72-F41B-4EFA-BDAE-BB4A76E1CED1}"/>
              </a:ext>
            </a:extLst>
          </p:cNvPr>
          <p:cNvSpPr txBox="1"/>
          <p:nvPr/>
        </p:nvSpPr>
        <p:spPr>
          <a:xfrm>
            <a:off x="414493" y="475265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795D44-9742-4DCB-8D5E-43479B497D80}"/>
              </a:ext>
            </a:extLst>
          </p:cNvPr>
          <p:cNvSpPr txBox="1"/>
          <p:nvPr/>
        </p:nvSpPr>
        <p:spPr>
          <a:xfrm>
            <a:off x="1461814" y="5471024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A8A6CB-8DB8-46D2-97BE-CD55BA384CE0}"/>
              </a:ext>
            </a:extLst>
          </p:cNvPr>
          <p:cNvSpPr txBox="1"/>
          <p:nvPr/>
        </p:nvSpPr>
        <p:spPr>
          <a:xfrm>
            <a:off x="1062038" y="6090926"/>
            <a:ext cx="3833104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CADF9E-6C88-4B47-A379-83F907A3A85D}"/>
              </a:ext>
            </a:extLst>
          </p:cNvPr>
          <p:cNvSpPr txBox="1"/>
          <p:nvPr/>
        </p:nvSpPr>
        <p:spPr>
          <a:xfrm>
            <a:off x="5418613" y="1160618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95757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rgbClr val="595757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4B857F6-9CAC-4A4F-AAE7-CF35CCB1C922}"/>
              </a:ext>
            </a:extLst>
          </p:cNvPr>
          <p:cNvSpPr/>
          <p:nvPr/>
        </p:nvSpPr>
        <p:spPr>
          <a:xfrm rot="10800000">
            <a:off x="4776353" y="906503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rapecio 4"/>
          <p:cNvSpPr/>
          <p:nvPr/>
        </p:nvSpPr>
        <p:spPr>
          <a:xfrm rot="16200000" flipV="1">
            <a:off x="10268949" y="-1407390"/>
            <a:ext cx="511637" cy="3289094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5" name="Grupo 34"/>
          <p:cNvGrpSpPr/>
          <p:nvPr/>
        </p:nvGrpSpPr>
        <p:grpSpPr>
          <a:xfrm>
            <a:off x="9587060" y="6055799"/>
            <a:ext cx="2340794" cy="618523"/>
            <a:chOff x="1022350" y="4208463"/>
            <a:chExt cx="10147300" cy="2681287"/>
          </a:xfrm>
          <a:solidFill>
            <a:srgbClr val="FF6565"/>
          </a:solidFill>
        </p:grpSpPr>
        <p:sp>
          <p:nvSpPr>
            <p:cNvPr id="36" name="Freeform 5"/>
            <p:cNvSpPr>
              <a:spLocks noEditPoints="1"/>
            </p:cNvSpPr>
            <p:nvPr/>
          </p:nvSpPr>
          <p:spPr bwMode="auto">
            <a:xfrm>
              <a:off x="1022350" y="4208463"/>
              <a:ext cx="10147300" cy="2681287"/>
            </a:xfrm>
            <a:custGeom>
              <a:avLst/>
              <a:gdLst>
                <a:gd name="T0" fmla="*/ 3030 w 3516"/>
                <a:gd name="T1" fmla="*/ 583 h 927"/>
                <a:gd name="T2" fmla="*/ 3301 w 3516"/>
                <a:gd name="T3" fmla="*/ 774 h 927"/>
                <a:gd name="T4" fmla="*/ 3266 w 3516"/>
                <a:gd name="T5" fmla="*/ 918 h 927"/>
                <a:gd name="T6" fmla="*/ 263 w 3516"/>
                <a:gd name="T7" fmla="*/ 665 h 927"/>
                <a:gd name="T8" fmla="*/ 737 w 3516"/>
                <a:gd name="T9" fmla="*/ 506 h 927"/>
                <a:gd name="T10" fmla="*/ 924 w 3516"/>
                <a:gd name="T11" fmla="*/ 406 h 927"/>
                <a:gd name="T12" fmla="*/ 1630 w 3516"/>
                <a:gd name="T13" fmla="*/ 60 h 927"/>
                <a:gd name="T14" fmla="*/ 2022 w 3516"/>
                <a:gd name="T15" fmla="*/ 142 h 927"/>
                <a:gd name="T16" fmla="*/ 1363 w 3516"/>
                <a:gd name="T17" fmla="*/ 664 h 927"/>
                <a:gd name="T18" fmla="*/ 1590 w 3516"/>
                <a:gd name="T19" fmla="*/ 431 h 927"/>
                <a:gd name="T20" fmla="*/ 1694 w 3516"/>
                <a:gd name="T21" fmla="*/ 483 h 927"/>
                <a:gd name="T22" fmla="*/ 1899 w 3516"/>
                <a:gd name="T23" fmla="*/ 341 h 927"/>
                <a:gd name="T24" fmla="*/ 2072 w 3516"/>
                <a:gd name="T25" fmla="*/ 467 h 927"/>
                <a:gd name="T26" fmla="*/ 2977 w 3516"/>
                <a:gd name="T27" fmla="*/ 437 h 927"/>
                <a:gd name="T28" fmla="*/ 3349 w 3516"/>
                <a:gd name="T29" fmla="*/ 543 h 927"/>
                <a:gd name="T30" fmla="*/ 2396 w 3516"/>
                <a:gd name="T31" fmla="*/ 515 h 927"/>
                <a:gd name="T32" fmla="*/ 2301 w 3516"/>
                <a:gd name="T33" fmla="*/ 415 h 927"/>
                <a:gd name="T34" fmla="*/ 2312 w 3516"/>
                <a:gd name="T35" fmla="*/ 738 h 927"/>
                <a:gd name="T36" fmla="*/ 2855 w 3516"/>
                <a:gd name="T37" fmla="*/ 683 h 927"/>
                <a:gd name="T38" fmla="*/ 1153 w 3516"/>
                <a:gd name="T39" fmla="*/ 489 h 927"/>
                <a:gd name="T40" fmla="*/ 971 w 3516"/>
                <a:gd name="T41" fmla="*/ 833 h 927"/>
                <a:gd name="T42" fmla="*/ 1229 w 3516"/>
                <a:gd name="T43" fmla="*/ 640 h 927"/>
                <a:gd name="T44" fmla="*/ 1064 w 3516"/>
                <a:gd name="T45" fmla="*/ 410 h 927"/>
                <a:gd name="T46" fmla="*/ 2966 w 3516"/>
                <a:gd name="T47" fmla="*/ 524 h 927"/>
                <a:gd name="T48" fmla="*/ 1720 w 3516"/>
                <a:gd name="T49" fmla="*/ 721 h 927"/>
                <a:gd name="T50" fmla="*/ 396 w 3516"/>
                <a:gd name="T51" fmla="*/ 707 h 927"/>
                <a:gd name="T52" fmla="*/ 2161 w 3516"/>
                <a:gd name="T53" fmla="*/ 541 h 927"/>
                <a:gd name="T54" fmla="*/ 1132 w 3516"/>
                <a:gd name="T55" fmla="*/ 704 h 927"/>
                <a:gd name="T56" fmla="*/ 3408 w 3516"/>
                <a:gd name="T57" fmla="*/ 683 h 927"/>
                <a:gd name="T58" fmla="*/ 705 w 3516"/>
                <a:gd name="T59" fmla="*/ 788 h 927"/>
                <a:gd name="T60" fmla="*/ 985 w 3516"/>
                <a:gd name="T61" fmla="*/ 847 h 927"/>
                <a:gd name="T62" fmla="*/ 3019 w 3516"/>
                <a:gd name="T63" fmla="*/ 854 h 927"/>
                <a:gd name="T64" fmla="*/ 1278 w 3516"/>
                <a:gd name="T65" fmla="*/ 809 h 927"/>
                <a:gd name="T66" fmla="*/ 930 w 3516"/>
                <a:gd name="T67" fmla="*/ 554 h 927"/>
                <a:gd name="T68" fmla="*/ 311 w 3516"/>
                <a:gd name="T69" fmla="*/ 755 h 927"/>
                <a:gd name="T70" fmla="*/ 2148 w 3516"/>
                <a:gd name="T71" fmla="*/ 572 h 927"/>
                <a:gd name="T72" fmla="*/ 3151 w 3516"/>
                <a:gd name="T73" fmla="*/ 896 h 927"/>
                <a:gd name="T74" fmla="*/ 1385 w 3516"/>
                <a:gd name="T75" fmla="*/ 713 h 927"/>
                <a:gd name="T76" fmla="*/ 1471 w 3516"/>
                <a:gd name="T77" fmla="*/ 587 h 927"/>
                <a:gd name="T78" fmla="*/ 3429 w 3516"/>
                <a:gd name="T79" fmla="*/ 741 h 927"/>
                <a:gd name="T80" fmla="*/ 736 w 3516"/>
                <a:gd name="T81" fmla="*/ 864 h 927"/>
                <a:gd name="T82" fmla="*/ 2954 w 3516"/>
                <a:gd name="T83" fmla="*/ 893 h 927"/>
                <a:gd name="T84" fmla="*/ 981 w 3516"/>
                <a:gd name="T85" fmla="*/ 653 h 927"/>
                <a:gd name="T86" fmla="*/ 2437 w 3516"/>
                <a:gd name="T87" fmla="*/ 844 h 927"/>
                <a:gd name="T88" fmla="*/ 1907 w 3516"/>
                <a:gd name="T89" fmla="*/ 445 h 927"/>
                <a:gd name="T90" fmla="*/ 2239 w 3516"/>
                <a:gd name="T91" fmla="*/ 866 h 927"/>
                <a:gd name="T92" fmla="*/ 2762 w 3516"/>
                <a:gd name="T93" fmla="*/ 763 h 927"/>
                <a:gd name="T94" fmla="*/ 1967 w 3516"/>
                <a:gd name="T95" fmla="*/ 608 h 927"/>
                <a:gd name="T96" fmla="*/ 2632 w 3516"/>
                <a:gd name="T97" fmla="*/ 779 h 927"/>
                <a:gd name="T98" fmla="*/ 1794 w 3516"/>
                <a:gd name="T99" fmla="*/ 465 h 927"/>
                <a:gd name="T100" fmla="*/ 460 w 3516"/>
                <a:gd name="T101" fmla="*/ 592 h 927"/>
                <a:gd name="T102" fmla="*/ 206 w 3516"/>
                <a:gd name="T103" fmla="*/ 769 h 927"/>
                <a:gd name="T104" fmla="*/ 2305 w 3516"/>
                <a:gd name="T105" fmla="*/ 543 h 927"/>
                <a:gd name="T106" fmla="*/ 2795 w 3516"/>
                <a:gd name="T107" fmla="*/ 854 h 927"/>
                <a:gd name="T108" fmla="*/ 727 w 3516"/>
                <a:gd name="T109" fmla="*/ 872 h 927"/>
                <a:gd name="T110" fmla="*/ 2355 w 3516"/>
                <a:gd name="T111" fmla="*/ 883 h 927"/>
                <a:gd name="T112" fmla="*/ 2298 w 3516"/>
                <a:gd name="T113" fmla="*/ 843 h 927"/>
                <a:gd name="T114" fmla="*/ 3035 w 3516"/>
                <a:gd name="T115" fmla="*/ 833 h 927"/>
                <a:gd name="T116" fmla="*/ 3261 w 3516"/>
                <a:gd name="T117" fmla="*/ 739 h 927"/>
                <a:gd name="T118" fmla="*/ 3280 w 3516"/>
                <a:gd name="T119" fmla="*/ 744 h 927"/>
                <a:gd name="T120" fmla="*/ 3306 w 3516"/>
                <a:gd name="T121" fmla="*/ 837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16" h="927">
                  <a:moveTo>
                    <a:pt x="3180" y="532"/>
                  </a:moveTo>
                  <a:cubicBezTo>
                    <a:pt x="3200" y="536"/>
                    <a:pt x="3206" y="541"/>
                    <a:pt x="3211" y="562"/>
                  </a:cubicBezTo>
                  <a:cubicBezTo>
                    <a:pt x="3219" y="597"/>
                    <a:pt x="3227" y="631"/>
                    <a:pt x="3235" y="666"/>
                  </a:cubicBezTo>
                  <a:cubicBezTo>
                    <a:pt x="3235" y="668"/>
                    <a:pt x="3235" y="671"/>
                    <a:pt x="3235" y="674"/>
                  </a:cubicBezTo>
                  <a:cubicBezTo>
                    <a:pt x="3230" y="673"/>
                    <a:pt x="3225" y="672"/>
                    <a:pt x="3220" y="671"/>
                  </a:cubicBezTo>
                  <a:cubicBezTo>
                    <a:pt x="3212" y="634"/>
                    <a:pt x="3205" y="597"/>
                    <a:pt x="3197" y="558"/>
                  </a:cubicBezTo>
                  <a:cubicBezTo>
                    <a:pt x="3183" y="573"/>
                    <a:pt x="3172" y="555"/>
                    <a:pt x="3159" y="562"/>
                  </a:cubicBezTo>
                  <a:cubicBezTo>
                    <a:pt x="3160" y="563"/>
                    <a:pt x="3160" y="566"/>
                    <a:pt x="3160" y="569"/>
                  </a:cubicBezTo>
                  <a:cubicBezTo>
                    <a:pt x="3165" y="569"/>
                    <a:pt x="3168" y="568"/>
                    <a:pt x="3172" y="568"/>
                  </a:cubicBezTo>
                  <a:cubicBezTo>
                    <a:pt x="3186" y="567"/>
                    <a:pt x="3190" y="570"/>
                    <a:pt x="3192" y="584"/>
                  </a:cubicBezTo>
                  <a:cubicBezTo>
                    <a:pt x="3195" y="603"/>
                    <a:pt x="3198" y="623"/>
                    <a:pt x="3201" y="642"/>
                  </a:cubicBezTo>
                  <a:cubicBezTo>
                    <a:pt x="3202" y="644"/>
                    <a:pt x="3202" y="648"/>
                    <a:pt x="3203" y="648"/>
                  </a:cubicBezTo>
                  <a:cubicBezTo>
                    <a:pt x="3208" y="650"/>
                    <a:pt x="3215" y="653"/>
                    <a:pt x="3210" y="659"/>
                  </a:cubicBezTo>
                  <a:cubicBezTo>
                    <a:pt x="3207" y="664"/>
                    <a:pt x="3203" y="669"/>
                    <a:pt x="3193" y="667"/>
                  </a:cubicBezTo>
                  <a:cubicBezTo>
                    <a:pt x="3164" y="662"/>
                    <a:pt x="3133" y="658"/>
                    <a:pt x="3100" y="653"/>
                  </a:cubicBezTo>
                  <a:cubicBezTo>
                    <a:pt x="3100" y="631"/>
                    <a:pt x="3100" y="610"/>
                    <a:pt x="3100" y="589"/>
                  </a:cubicBezTo>
                  <a:cubicBezTo>
                    <a:pt x="3100" y="586"/>
                    <a:pt x="3103" y="581"/>
                    <a:pt x="3105" y="580"/>
                  </a:cubicBezTo>
                  <a:cubicBezTo>
                    <a:pt x="3121" y="576"/>
                    <a:pt x="3137" y="573"/>
                    <a:pt x="3154" y="569"/>
                  </a:cubicBezTo>
                  <a:cubicBezTo>
                    <a:pt x="3154" y="567"/>
                    <a:pt x="3154" y="562"/>
                    <a:pt x="3154" y="556"/>
                  </a:cubicBezTo>
                  <a:cubicBezTo>
                    <a:pt x="3164" y="556"/>
                    <a:pt x="3173" y="557"/>
                    <a:pt x="3183" y="557"/>
                  </a:cubicBezTo>
                  <a:cubicBezTo>
                    <a:pt x="3183" y="556"/>
                    <a:pt x="3183" y="555"/>
                    <a:pt x="3183" y="553"/>
                  </a:cubicBezTo>
                  <a:cubicBezTo>
                    <a:pt x="3173" y="553"/>
                    <a:pt x="3163" y="551"/>
                    <a:pt x="3154" y="553"/>
                  </a:cubicBezTo>
                  <a:cubicBezTo>
                    <a:pt x="3112" y="562"/>
                    <a:pt x="3071" y="573"/>
                    <a:pt x="3030" y="583"/>
                  </a:cubicBezTo>
                  <a:cubicBezTo>
                    <a:pt x="3028" y="584"/>
                    <a:pt x="3024" y="589"/>
                    <a:pt x="3024" y="592"/>
                  </a:cubicBezTo>
                  <a:cubicBezTo>
                    <a:pt x="3024" y="639"/>
                    <a:pt x="3025" y="687"/>
                    <a:pt x="3025" y="734"/>
                  </a:cubicBezTo>
                  <a:cubicBezTo>
                    <a:pt x="3025" y="735"/>
                    <a:pt x="3026" y="735"/>
                    <a:pt x="3026" y="736"/>
                  </a:cubicBezTo>
                  <a:cubicBezTo>
                    <a:pt x="3086" y="726"/>
                    <a:pt x="3145" y="738"/>
                    <a:pt x="3204" y="735"/>
                  </a:cubicBezTo>
                  <a:cubicBezTo>
                    <a:pt x="3204" y="736"/>
                    <a:pt x="3204" y="738"/>
                    <a:pt x="3204" y="740"/>
                  </a:cubicBezTo>
                  <a:cubicBezTo>
                    <a:pt x="3178" y="740"/>
                    <a:pt x="3152" y="740"/>
                    <a:pt x="3126" y="740"/>
                  </a:cubicBezTo>
                  <a:cubicBezTo>
                    <a:pt x="3125" y="741"/>
                    <a:pt x="3125" y="742"/>
                    <a:pt x="3124" y="743"/>
                  </a:cubicBezTo>
                  <a:cubicBezTo>
                    <a:pt x="3143" y="753"/>
                    <a:pt x="3155" y="769"/>
                    <a:pt x="3163" y="788"/>
                  </a:cubicBezTo>
                  <a:cubicBezTo>
                    <a:pt x="3164" y="790"/>
                    <a:pt x="3168" y="791"/>
                    <a:pt x="3171" y="791"/>
                  </a:cubicBezTo>
                  <a:cubicBezTo>
                    <a:pt x="3175" y="792"/>
                    <a:pt x="3179" y="791"/>
                    <a:pt x="3183" y="791"/>
                  </a:cubicBezTo>
                  <a:cubicBezTo>
                    <a:pt x="3196" y="791"/>
                    <a:pt x="3212" y="797"/>
                    <a:pt x="3218" y="775"/>
                  </a:cubicBezTo>
                  <a:cubicBezTo>
                    <a:pt x="3218" y="792"/>
                    <a:pt x="3216" y="804"/>
                    <a:pt x="3217" y="816"/>
                  </a:cubicBezTo>
                  <a:cubicBezTo>
                    <a:pt x="3217" y="846"/>
                    <a:pt x="3217" y="846"/>
                    <a:pt x="3228" y="847"/>
                  </a:cubicBezTo>
                  <a:cubicBezTo>
                    <a:pt x="3228" y="835"/>
                    <a:pt x="3228" y="823"/>
                    <a:pt x="3228" y="811"/>
                  </a:cubicBezTo>
                  <a:cubicBezTo>
                    <a:pt x="3229" y="798"/>
                    <a:pt x="3245" y="790"/>
                    <a:pt x="3257" y="795"/>
                  </a:cubicBezTo>
                  <a:cubicBezTo>
                    <a:pt x="3270" y="802"/>
                    <a:pt x="3284" y="805"/>
                    <a:pt x="3297" y="795"/>
                  </a:cubicBezTo>
                  <a:cubicBezTo>
                    <a:pt x="3299" y="794"/>
                    <a:pt x="3303" y="795"/>
                    <a:pt x="3307" y="794"/>
                  </a:cubicBezTo>
                  <a:cubicBezTo>
                    <a:pt x="3354" y="793"/>
                    <a:pt x="3401" y="791"/>
                    <a:pt x="3450" y="789"/>
                  </a:cubicBezTo>
                  <a:cubicBezTo>
                    <a:pt x="3412" y="784"/>
                    <a:pt x="3238" y="786"/>
                    <a:pt x="3226" y="792"/>
                  </a:cubicBezTo>
                  <a:cubicBezTo>
                    <a:pt x="3229" y="780"/>
                    <a:pt x="3237" y="778"/>
                    <a:pt x="3246" y="778"/>
                  </a:cubicBezTo>
                  <a:cubicBezTo>
                    <a:pt x="3260" y="778"/>
                    <a:pt x="3275" y="778"/>
                    <a:pt x="3289" y="778"/>
                  </a:cubicBezTo>
                  <a:cubicBezTo>
                    <a:pt x="3293" y="778"/>
                    <a:pt x="3297" y="778"/>
                    <a:pt x="3300" y="777"/>
                  </a:cubicBezTo>
                  <a:cubicBezTo>
                    <a:pt x="3300" y="776"/>
                    <a:pt x="3300" y="775"/>
                    <a:pt x="3301" y="774"/>
                  </a:cubicBezTo>
                  <a:cubicBezTo>
                    <a:pt x="3296" y="773"/>
                    <a:pt x="3291" y="772"/>
                    <a:pt x="3287" y="771"/>
                  </a:cubicBezTo>
                  <a:cubicBezTo>
                    <a:pt x="3266" y="766"/>
                    <a:pt x="3256" y="755"/>
                    <a:pt x="3252" y="735"/>
                  </a:cubicBezTo>
                  <a:cubicBezTo>
                    <a:pt x="3243" y="682"/>
                    <a:pt x="3233" y="630"/>
                    <a:pt x="3223" y="578"/>
                  </a:cubicBezTo>
                  <a:cubicBezTo>
                    <a:pt x="3221" y="567"/>
                    <a:pt x="3218" y="557"/>
                    <a:pt x="3216" y="545"/>
                  </a:cubicBezTo>
                  <a:cubicBezTo>
                    <a:pt x="3223" y="545"/>
                    <a:pt x="3230" y="544"/>
                    <a:pt x="3236" y="545"/>
                  </a:cubicBezTo>
                  <a:cubicBezTo>
                    <a:pt x="3290" y="554"/>
                    <a:pt x="3344" y="563"/>
                    <a:pt x="3397" y="573"/>
                  </a:cubicBezTo>
                  <a:cubicBezTo>
                    <a:pt x="3401" y="574"/>
                    <a:pt x="3406" y="579"/>
                    <a:pt x="3408" y="583"/>
                  </a:cubicBezTo>
                  <a:cubicBezTo>
                    <a:pt x="3418" y="608"/>
                    <a:pt x="3427" y="634"/>
                    <a:pt x="3437" y="660"/>
                  </a:cubicBezTo>
                  <a:cubicBezTo>
                    <a:pt x="3440" y="666"/>
                    <a:pt x="3443" y="673"/>
                    <a:pt x="3449" y="676"/>
                  </a:cubicBezTo>
                  <a:cubicBezTo>
                    <a:pt x="3457" y="682"/>
                    <a:pt x="3461" y="689"/>
                    <a:pt x="3463" y="699"/>
                  </a:cubicBezTo>
                  <a:cubicBezTo>
                    <a:pt x="3466" y="720"/>
                    <a:pt x="3471" y="741"/>
                    <a:pt x="3474" y="762"/>
                  </a:cubicBezTo>
                  <a:cubicBezTo>
                    <a:pt x="3474" y="769"/>
                    <a:pt x="3471" y="775"/>
                    <a:pt x="3470" y="783"/>
                  </a:cubicBezTo>
                  <a:cubicBezTo>
                    <a:pt x="3482" y="784"/>
                    <a:pt x="3484" y="794"/>
                    <a:pt x="3483" y="807"/>
                  </a:cubicBezTo>
                  <a:cubicBezTo>
                    <a:pt x="3483" y="818"/>
                    <a:pt x="3483" y="830"/>
                    <a:pt x="3483" y="841"/>
                  </a:cubicBezTo>
                  <a:cubicBezTo>
                    <a:pt x="3483" y="857"/>
                    <a:pt x="3477" y="864"/>
                    <a:pt x="3461" y="864"/>
                  </a:cubicBezTo>
                  <a:cubicBezTo>
                    <a:pt x="3434" y="864"/>
                    <a:pt x="3408" y="864"/>
                    <a:pt x="3381" y="864"/>
                  </a:cubicBezTo>
                  <a:cubicBezTo>
                    <a:pt x="3377" y="865"/>
                    <a:pt x="3372" y="868"/>
                    <a:pt x="3368" y="872"/>
                  </a:cubicBezTo>
                  <a:cubicBezTo>
                    <a:pt x="3360" y="880"/>
                    <a:pt x="3352" y="889"/>
                    <a:pt x="3344" y="898"/>
                  </a:cubicBezTo>
                  <a:cubicBezTo>
                    <a:pt x="3372" y="899"/>
                    <a:pt x="3401" y="900"/>
                    <a:pt x="3429" y="900"/>
                  </a:cubicBezTo>
                  <a:cubicBezTo>
                    <a:pt x="3458" y="901"/>
                    <a:pt x="3487" y="900"/>
                    <a:pt x="3516" y="900"/>
                  </a:cubicBezTo>
                  <a:cubicBezTo>
                    <a:pt x="3516" y="902"/>
                    <a:pt x="3516" y="904"/>
                    <a:pt x="3516" y="905"/>
                  </a:cubicBezTo>
                  <a:cubicBezTo>
                    <a:pt x="3512" y="906"/>
                    <a:pt x="3507" y="907"/>
                    <a:pt x="3503" y="907"/>
                  </a:cubicBezTo>
                  <a:cubicBezTo>
                    <a:pt x="3424" y="911"/>
                    <a:pt x="3345" y="915"/>
                    <a:pt x="3266" y="918"/>
                  </a:cubicBezTo>
                  <a:cubicBezTo>
                    <a:pt x="3193" y="920"/>
                    <a:pt x="3121" y="922"/>
                    <a:pt x="3048" y="923"/>
                  </a:cubicBezTo>
                  <a:cubicBezTo>
                    <a:pt x="2937" y="924"/>
                    <a:pt x="2825" y="925"/>
                    <a:pt x="2714" y="925"/>
                  </a:cubicBezTo>
                  <a:cubicBezTo>
                    <a:pt x="2458" y="926"/>
                    <a:pt x="2201" y="926"/>
                    <a:pt x="1945" y="926"/>
                  </a:cubicBezTo>
                  <a:cubicBezTo>
                    <a:pt x="1839" y="927"/>
                    <a:pt x="1733" y="927"/>
                    <a:pt x="1627" y="926"/>
                  </a:cubicBezTo>
                  <a:cubicBezTo>
                    <a:pt x="1430" y="924"/>
                    <a:pt x="1232" y="922"/>
                    <a:pt x="1034" y="920"/>
                  </a:cubicBezTo>
                  <a:cubicBezTo>
                    <a:pt x="937" y="919"/>
                    <a:pt x="840" y="918"/>
                    <a:pt x="743" y="916"/>
                  </a:cubicBezTo>
                  <a:cubicBezTo>
                    <a:pt x="594" y="914"/>
                    <a:pt x="444" y="911"/>
                    <a:pt x="295" y="908"/>
                  </a:cubicBezTo>
                  <a:cubicBezTo>
                    <a:pt x="220" y="906"/>
                    <a:pt x="145" y="904"/>
                    <a:pt x="71" y="903"/>
                  </a:cubicBezTo>
                  <a:cubicBezTo>
                    <a:pt x="47" y="902"/>
                    <a:pt x="24" y="903"/>
                    <a:pt x="0" y="903"/>
                  </a:cubicBezTo>
                  <a:cubicBezTo>
                    <a:pt x="0" y="900"/>
                    <a:pt x="0" y="898"/>
                    <a:pt x="0" y="896"/>
                  </a:cubicBezTo>
                  <a:cubicBezTo>
                    <a:pt x="96" y="894"/>
                    <a:pt x="191" y="892"/>
                    <a:pt x="286" y="889"/>
                  </a:cubicBezTo>
                  <a:cubicBezTo>
                    <a:pt x="279" y="882"/>
                    <a:pt x="271" y="873"/>
                    <a:pt x="263" y="865"/>
                  </a:cubicBezTo>
                  <a:cubicBezTo>
                    <a:pt x="261" y="863"/>
                    <a:pt x="256" y="863"/>
                    <a:pt x="252" y="863"/>
                  </a:cubicBezTo>
                  <a:cubicBezTo>
                    <a:pt x="235" y="863"/>
                    <a:pt x="217" y="862"/>
                    <a:pt x="200" y="862"/>
                  </a:cubicBezTo>
                  <a:cubicBezTo>
                    <a:pt x="192" y="863"/>
                    <a:pt x="191" y="859"/>
                    <a:pt x="193" y="850"/>
                  </a:cubicBezTo>
                  <a:cubicBezTo>
                    <a:pt x="218" y="850"/>
                    <a:pt x="244" y="850"/>
                    <a:pt x="269" y="850"/>
                  </a:cubicBezTo>
                  <a:cubicBezTo>
                    <a:pt x="298" y="850"/>
                    <a:pt x="328" y="850"/>
                    <a:pt x="358" y="850"/>
                  </a:cubicBezTo>
                  <a:cubicBezTo>
                    <a:pt x="361" y="850"/>
                    <a:pt x="365" y="848"/>
                    <a:pt x="369" y="847"/>
                  </a:cubicBezTo>
                  <a:cubicBezTo>
                    <a:pt x="369" y="845"/>
                    <a:pt x="368" y="844"/>
                    <a:pt x="368" y="842"/>
                  </a:cubicBezTo>
                  <a:cubicBezTo>
                    <a:pt x="309" y="842"/>
                    <a:pt x="251" y="842"/>
                    <a:pt x="190" y="842"/>
                  </a:cubicBezTo>
                  <a:cubicBezTo>
                    <a:pt x="192" y="818"/>
                    <a:pt x="192" y="796"/>
                    <a:pt x="196" y="774"/>
                  </a:cubicBezTo>
                  <a:cubicBezTo>
                    <a:pt x="198" y="764"/>
                    <a:pt x="207" y="755"/>
                    <a:pt x="215" y="748"/>
                  </a:cubicBezTo>
                  <a:cubicBezTo>
                    <a:pt x="239" y="725"/>
                    <a:pt x="255" y="697"/>
                    <a:pt x="263" y="665"/>
                  </a:cubicBezTo>
                  <a:cubicBezTo>
                    <a:pt x="266" y="655"/>
                    <a:pt x="272" y="650"/>
                    <a:pt x="282" y="647"/>
                  </a:cubicBezTo>
                  <a:cubicBezTo>
                    <a:pt x="340" y="630"/>
                    <a:pt x="399" y="621"/>
                    <a:pt x="459" y="627"/>
                  </a:cubicBezTo>
                  <a:cubicBezTo>
                    <a:pt x="463" y="628"/>
                    <a:pt x="466" y="627"/>
                    <a:pt x="469" y="626"/>
                  </a:cubicBezTo>
                  <a:cubicBezTo>
                    <a:pt x="447" y="624"/>
                    <a:pt x="424" y="623"/>
                    <a:pt x="402" y="621"/>
                  </a:cubicBezTo>
                  <a:cubicBezTo>
                    <a:pt x="393" y="620"/>
                    <a:pt x="385" y="616"/>
                    <a:pt x="386" y="605"/>
                  </a:cubicBezTo>
                  <a:cubicBezTo>
                    <a:pt x="387" y="601"/>
                    <a:pt x="390" y="596"/>
                    <a:pt x="392" y="592"/>
                  </a:cubicBezTo>
                  <a:cubicBezTo>
                    <a:pt x="395" y="595"/>
                    <a:pt x="398" y="599"/>
                    <a:pt x="401" y="604"/>
                  </a:cubicBezTo>
                  <a:cubicBezTo>
                    <a:pt x="405" y="598"/>
                    <a:pt x="410" y="590"/>
                    <a:pt x="415" y="581"/>
                  </a:cubicBezTo>
                  <a:cubicBezTo>
                    <a:pt x="412" y="579"/>
                    <a:pt x="409" y="577"/>
                    <a:pt x="402" y="573"/>
                  </a:cubicBezTo>
                  <a:cubicBezTo>
                    <a:pt x="409" y="571"/>
                    <a:pt x="413" y="569"/>
                    <a:pt x="417" y="569"/>
                  </a:cubicBezTo>
                  <a:cubicBezTo>
                    <a:pt x="457" y="569"/>
                    <a:pt x="498" y="569"/>
                    <a:pt x="538" y="569"/>
                  </a:cubicBezTo>
                  <a:cubicBezTo>
                    <a:pt x="543" y="569"/>
                    <a:pt x="548" y="570"/>
                    <a:pt x="555" y="571"/>
                  </a:cubicBezTo>
                  <a:cubicBezTo>
                    <a:pt x="546" y="588"/>
                    <a:pt x="539" y="604"/>
                    <a:pt x="531" y="618"/>
                  </a:cubicBezTo>
                  <a:cubicBezTo>
                    <a:pt x="515" y="644"/>
                    <a:pt x="522" y="673"/>
                    <a:pt x="518" y="701"/>
                  </a:cubicBezTo>
                  <a:cubicBezTo>
                    <a:pt x="518" y="703"/>
                    <a:pt x="522" y="705"/>
                    <a:pt x="523" y="708"/>
                  </a:cubicBezTo>
                  <a:cubicBezTo>
                    <a:pt x="530" y="716"/>
                    <a:pt x="536" y="726"/>
                    <a:pt x="543" y="734"/>
                  </a:cubicBezTo>
                  <a:cubicBezTo>
                    <a:pt x="545" y="738"/>
                    <a:pt x="548" y="742"/>
                    <a:pt x="551" y="743"/>
                  </a:cubicBezTo>
                  <a:cubicBezTo>
                    <a:pt x="601" y="751"/>
                    <a:pt x="650" y="759"/>
                    <a:pt x="699" y="767"/>
                  </a:cubicBezTo>
                  <a:cubicBezTo>
                    <a:pt x="699" y="752"/>
                    <a:pt x="698" y="737"/>
                    <a:pt x="699" y="722"/>
                  </a:cubicBezTo>
                  <a:cubicBezTo>
                    <a:pt x="699" y="718"/>
                    <a:pt x="703" y="711"/>
                    <a:pt x="706" y="709"/>
                  </a:cubicBezTo>
                  <a:cubicBezTo>
                    <a:pt x="715" y="704"/>
                    <a:pt x="719" y="697"/>
                    <a:pt x="724" y="689"/>
                  </a:cubicBezTo>
                  <a:cubicBezTo>
                    <a:pt x="738" y="666"/>
                    <a:pt x="738" y="642"/>
                    <a:pt x="737" y="618"/>
                  </a:cubicBezTo>
                  <a:cubicBezTo>
                    <a:pt x="737" y="582"/>
                    <a:pt x="737" y="545"/>
                    <a:pt x="737" y="506"/>
                  </a:cubicBezTo>
                  <a:cubicBezTo>
                    <a:pt x="706" y="519"/>
                    <a:pt x="674" y="527"/>
                    <a:pt x="649" y="547"/>
                  </a:cubicBezTo>
                  <a:cubicBezTo>
                    <a:pt x="633" y="560"/>
                    <a:pt x="629" y="580"/>
                    <a:pt x="629" y="599"/>
                  </a:cubicBezTo>
                  <a:cubicBezTo>
                    <a:pt x="628" y="648"/>
                    <a:pt x="629" y="697"/>
                    <a:pt x="629" y="745"/>
                  </a:cubicBezTo>
                  <a:cubicBezTo>
                    <a:pt x="615" y="750"/>
                    <a:pt x="616" y="743"/>
                    <a:pt x="616" y="736"/>
                  </a:cubicBezTo>
                  <a:cubicBezTo>
                    <a:pt x="616" y="686"/>
                    <a:pt x="616" y="637"/>
                    <a:pt x="617" y="587"/>
                  </a:cubicBezTo>
                  <a:cubicBezTo>
                    <a:pt x="617" y="575"/>
                    <a:pt x="613" y="570"/>
                    <a:pt x="602" y="566"/>
                  </a:cubicBezTo>
                  <a:cubicBezTo>
                    <a:pt x="571" y="556"/>
                    <a:pt x="540" y="556"/>
                    <a:pt x="508" y="556"/>
                  </a:cubicBezTo>
                  <a:cubicBezTo>
                    <a:pt x="478" y="557"/>
                    <a:pt x="449" y="557"/>
                    <a:pt x="418" y="557"/>
                  </a:cubicBezTo>
                  <a:cubicBezTo>
                    <a:pt x="421" y="556"/>
                    <a:pt x="422" y="554"/>
                    <a:pt x="425" y="554"/>
                  </a:cubicBezTo>
                  <a:cubicBezTo>
                    <a:pt x="434" y="553"/>
                    <a:pt x="444" y="551"/>
                    <a:pt x="453" y="551"/>
                  </a:cubicBezTo>
                  <a:cubicBezTo>
                    <a:pt x="469" y="551"/>
                    <a:pt x="476" y="538"/>
                    <a:pt x="486" y="531"/>
                  </a:cubicBezTo>
                  <a:cubicBezTo>
                    <a:pt x="498" y="523"/>
                    <a:pt x="509" y="514"/>
                    <a:pt x="520" y="505"/>
                  </a:cubicBezTo>
                  <a:cubicBezTo>
                    <a:pt x="543" y="488"/>
                    <a:pt x="568" y="479"/>
                    <a:pt x="598" y="481"/>
                  </a:cubicBezTo>
                  <a:cubicBezTo>
                    <a:pt x="645" y="484"/>
                    <a:pt x="693" y="485"/>
                    <a:pt x="741" y="486"/>
                  </a:cubicBezTo>
                  <a:cubicBezTo>
                    <a:pt x="761" y="487"/>
                    <a:pt x="761" y="488"/>
                    <a:pt x="761" y="507"/>
                  </a:cubicBezTo>
                  <a:cubicBezTo>
                    <a:pt x="761" y="516"/>
                    <a:pt x="761" y="525"/>
                    <a:pt x="761" y="537"/>
                  </a:cubicBezTo>
                  <a:cubicBezTo>
                    <a:pt x="790" y="530"/>
                    <a:pt x="807" y="548"/>
                    <a:pt x="828" y="561"/>
                  </a:cubicBezTo>
                  <a:cubicBezTo>
                    <a:pt x="830" y="548"/>
                    <a:pt x="835" y="539"/>
                    <a:pt x="850" y="537"/>
                  </a:cubicBezTo>
                  <a:cubicBezTo>
                    <a:pt x="850" y="546"/>
                    <a:pt x="850" y="556"/>
                    <a:pt x="850" y="568"/>
                  </a:cubicBezTo>
                  <a:cubicBezTo>
                    <a:pt x="883" y="534"/>
                    <a:pt x="914" y="501"/>
                    <a:pt x="946" y="469"/>
                  </a:cubicBezTo>
                  <a:cubicBezTo>
                    <a:pt x="946" y="469"/>
                    <a:pt x="945" y="468"/>
                    <a:pt x="945" y="468"/>
                  </a:cubicBezTo>
                  <a:cubicBezTo>
                    <a:pt x="936" y="463"/>
                    <a:pt x="923" y="459"/>
                    <a:pt x="920" y="452"/>
                  </a:cubicBezTo>
                  <a:cubicBezTo>
                    <a:pt x="915" y="437"/>
                    <a:pt x="914" y="421"/>
                    <a:pt x="924" y="406"/>
                  </a:cubicBezTo>
                  <a:cubicBezTo>
                    <a:pt x="932" y="393"/>
                    <a:pt x="942" y="380"/>
                    <a:pt x="950" y="367"/>
                  </a:cubicBezTo>
                  <a:cubicBezTo>
                    <a:pt x="971" y="331"/>
                    <a:pt x="1007" y="321"/>
                    <a:pt x="1045" y="313"/>
                  </a:cubicBezTo>
                  <a:cubicBezTo>
                    <a:pt x="1046" y="313"/>
                    <a:pt x="1048" y="312"/>
                    <a:pt x="1051" y="312"/>
                  </a:cubicBezTo>
                  <a:cubicBezTo>
                    <a:pt x="1051" y="310"/>
                    <a:pt x="1052" y="308"/>
                    <a:pt x="1052" y="306"/>
                  </a:cubicBezTo>
                  <a:cubicBezTo>
                    <a:pt x="1053" y="305"/>
                    <a:pt x="1053" y="303"/>
                    <a:pt x="1053" y="301"/>
                  </a:cubicBezTo>
                  <a:cubicBezTo>
                    <a:pt x="1075" y="298"/>
                    <a:pt x="1097" y="296"/>
                    <a:pt x="1119" y="294"/>
                  </a:cubicBezTo>
                  <a:cubicBezTo>
                    <a:pt x="1171" y="289"/>
                    <a:pt x="1223" y="283"/>
                    <a:pt x="1275" y="278"/>
                  </a:cubicBezTo>
                  <a:cubicBezTo>
                    <a:pt x="1287" y="277"/>
                    <a:pt x="1301" y="278"/>
                    <a:pt x="1313" y="282"/>
                  </a:cubicBezTo>
                  <a:cubicBezTo>
                    <a:pt x="1349" y="292"/>
                    <a:pt x="1385" y="305"/>
                    <a:pt x="1421" y="317"/>
                  </a:cubicBezTo>
                  <a:cubicBezTo>
                    <a:pt x="1423" y="318"/>
                    <a:pt x="1426" y="318"/>
                    <a:pt x="1428" y="319"/>
                  </a:cubicBezTo>
                  <a:cubicBezTo>
                    <a:pt x="1435" y="308"/>
                    <a:pt x="1420" y="286"/>
                    <a:pt x="1447" y="287"/>
                  </a:cubicBezTo>
                  <a:cubicBezTo>
                    <a:pt x="1447" y="280"/>
                    <a:pt x="1447" y="273"/>
                    <a:pt x="1447" y="265"/>
                  </a:cubicBezTo>
                  <a:cubicBezTo>
                    <a:pt x="1478" y="260"/>
                    <a:pt x="1508" y="255"/>
                    <a:pt x="1539" y="250"/>
                  </a:cubicBezTo>
                  <a:cubicBezTo>
                    <a:pt x="1537" y="231"/>
                    <a:pt x="1539" y="214"/>
                    <a:pt x="1553" y="200"/>
                  </a:cubicBezTo>
                  <a:cubicBezTo>
                    <a:pt x="1573" y="180"/>
                    <a:pt x="1598" y="170"/>
                    <a:pt x="1626" y="166"/>
                  </a:cubicBezTo>
                  <a:cubicBezTo>
                    <a:pt x="1704" y="156"/>
                    <a:pt x="1783" y="152"/>
                    <a:pt x="1862" y="154"/>
                  </a:cubicBezTo>
                  <a:cubicBezTo>
                    <a:pt x="1901" y="155"/>
                    <a:pt x="1940" y="156"/>
                    <a:pt x="1980" y="157"/>
                  </a:cubicBezTo>
                  <a:cubicBezTo>
                    <a:pt x="1888" y="133"/>
                    <a:pt x="1793" y="128"/>
                    <a:pt x="1699" y="125"/>
                  </a:cubicBezTo>
                  <a:cubicBezTo>
                    <a:pt x="1744" y="123"/>
                    <a:pt x="1789" y="120"/>
                    <a:pt x="1835" y="119"/>
                  </a:cubicBezTo>
                  <a:cubicBezTo>
                    <a:pt x="1880" y="118"/>
                    <a:pt x="1926" y="119"/>
                    <a:pt x="1971" y="118"/>
                  </a:cubicBezTo>
                  <a:cubicBezTo>
                    <a:pt x="1873" y="99"/>
                    <a:pt x="1774" y="95"/>
                    <a:pt x="1674" y="93"/>
                  </a:cubicBezTo>
                  <a:cubicBezTo>
                    <a:pt x="1776" y="77"/>
                    <a:pt x="1878" y="78"/>
                    <a:pt x="1980" y="80"/>
                  </a:cubicBezTo>
                  <a:cubicBezTo>
                    <a:pt x="1864" y="57"/>
                    <a:pt x="1748" y="59"/>
                    <a:pt x="1630" y="60"/>
                  </a:cubicBezTo>
                  <a:cubicBezTo>
                    <a:pt x="1653" y="57"/>
                    <a:pt x="1675" y="53"/>
                    <a:pt x="1698" y="51"/>
                  </a:cubicBezTo>
                  <a:cubicBezTo>
                    <a:pt x="1721" y="49"/>
                    <a:pt x="1744" y="47"/>
                    <a:pt x="1767" y="46"/>
                  </a:cubicBezTo>
                  <a:cubicBezTo>
                    <a:pt x="1790" y="45"/>
                    <a:pt x="1813" y="44"/>
                    <a:pt x="1836" y="44"/>
                  </a:cubicBezTo>
                  <a:cubicBezTo>
                    <a:pt x="1859" y="43"/>
                    <a:pt x="1882" y="44"/>
                    <a:pt x="1905" y="44"/>
                  </a:cubicBezTo>
                  <a:cubicBezTo>
                    <a:pt x="1929" y="44"/>
                    <a:pt x="1952" y="44"/>
                    <a:pt x="1976" y="44"/>
                  </a:cubicBezTo>
                  <a:cubicBezTo>
                    <a:pt x="1953" y="40"/>
                    <a:pt x="1930" y="36"/>
                    <a:pt x="1908" y="34"/>
                  </a:cubicBezTo>
                  <a:cubicBezTo>
                    <a:pt x="1847" y="30"/>
                    <a:pt x="1785" y="26"/>
                    <a:pt x="1724" y="25"/>
                  </a:cubicBezTo>
                  <a:cubicBezTo>
                    <a:pt x="1685" y="25"/>
                    <a:pt x="1646" y="29"/>
                    <a:pt x="1607" y="32"/>
                  </a:cubicBezTo>
                  <a:cubicBezTo>
                    <a:pt x="1590" y="33"/>
                    <a:pt x="1584" y="40"/>
                    <a:pt x="1582" y="57"/>
                  </a:cubicBezTo>
                  <a:cubicBezTo>
                    <a:pt x="1577" y="96"/>
                    <a:pt x="1571" y="135"/>
                    <a:pt x="1565" y="175"/>
                  </a:cubicBezTo>
                  <a:cubicBezTo>
                    <a:pt x="1563" y="162"/>
                    <a:pt x="1561" y="149"/>
                    <a:pt x="1558" y="135"/>
                  </a:cubicBezTo>
                  <a:cubicBezTo>
                    <a:pt x="1531" y="135"/>
                    <a:pt x="1505" y="135"/>
                    <a:pt x="1476" y="135"/>
                  </a:cubicBezTo>
                  <a:cubicBezTo>
                    <a:pt x="1476" y="174"/>
                    <a:pt x="1476" y="213"/>
                    <a:pt x="1476" y="252"/>
                  </a:cubicBezTo>
                  <a:cubicBezTo>
                    <a:pt x="1471" y="253"/>
                    <a:pt x="1467" y="253"/>
                    <a:pt x="1462" y="254"/>
                  </a:cubicBezTo>
                  <a:cubicBezTo>
                    <a:pt x="1462" y="207"/>
                    <a:pt x="1462" y="160"/>
                    <a:pt x="1462" y="111"/>
                  </a:cubicBezTo>
                  <a:cubicBezTo>
                    <a:pt x="1494" y="111"/>
                    <a:pt x="1526" y="111"/>
                    <a:pt x="1560" y="111"/>
                  </a:cubicBezTo>
                  <a:cubicBezTo>
                    <a:pt x="1561" y="90"/>
                    <a:pt x="1562" y="70"/>
                    <a:pt x="1562" y="50"/>
                  </a:cubicBezTo>
                  <a:cubicBezTo>
                    <a:pt x="1563" y="24"/>
                    <a:pt x="1575" y="9"/>
                    <a:pt x="1601" y="8"/>
                  </a:cubicBezTo>
                  <a:cubicBezTo>
                    <a:pt x="1662" y="4"/>
                    <a:pt x="1722" y="0"/>
                    <a:pt x="1783" y="1"/>
                  </a:cubicBezTo>
                  <a:cubicBezTo>
                    <a:pt x="1845" y="1"/>
                    <a:pt x="1908" y="7"/>
                    <a:pt x="1970" y="10"/>
                  </a:cubicBezTo>
                  <a:cubicBezTo>
                    <a:pt x="1976" y="10"/>
                    <a:pt x="1983" y="11"/>
                    <a:pt x="1989" y="13"/>
                  </a:cubicBezTo>
                  <a:cubicBezTo>
                    <a:pt x="2011" y="17"/>
                    <a:pt x="2022" y="33"/>
                    <a:pt x="2022" y="60"/>
                  </a:cubicBezTo>
                  <a:cubicBezTo>
                    <a:pt x="2022" y="88"/>
                    <a:pt x="2023" y="115"/>
                    <a:pt x="2022" y="142"/>
                  </a:cubicBezTo>
                  <a:cubicBezTo>
                    <a:pt x="2021" y="156"/>
                    <a:pt x="2024" y="167"/>
                    <a:pt x="2034" y="177"/>
                  </a:cubicBezTo>
                  <a:cubicBezTo>
                    <a:pt x="2038" y="182"/>
                    <a:pt x="2041" y="190"/>
                    <a:pt x="2041" y="196"/>
                  </a:cubicBezTo>
                  <a:cubicBezTo>
                    <a:pt x="2039" y="239"/>
                    <a:pt x="2035" y="282"/>
                    <a:pt x="2022" y="323"/>
                  </a:cubicBezTo>
                  <a:cubicBezTo>
                    <a:pt x="2022" y="324"/>
                    <a:pt x="2021" y="325"/>
                    <a:pt x="2020" y="326"/>
                  </a:cubicBezTo>
                  <a:cubicBezTo>
                    <a:pt x="2020" y="314"/>
                    <a:pt x="2020" y="302"/>
                    <a:pt x="2018" y="291"/>
                  </a:cubicBezTo>
                  <a:cubicBezTo>
                    <a:pt x="2014" y="261"/>
                    <a:pt x="2002" y="249"/>
                    <a:pt x="1972" y="246"/>
                  </a:cubicBezTo>
                  <a:cubicBezTo>
                    <a:pt x="1878" y="235"/>
                    <a:pt x="1783" y="232"/>
                    <a:pt x="1688" y="240"/>
                  </a:cubicBezTo>
                  <a:cubicBezTo>
                    <a:pt x="1662" y="243"/>
                    <a:pt x="1635" y="244"/>
                    <a:pt x="1609" y="248"/>
                  </a:cubicBezTo>
                  <a:cubicBezTo>
                    <a:pt x="1576" y="254"/>
                    <a:pt x="1562" y="272"/>
                    <a:pt x="1560" y="305"/>
                  </a:cubicBezTo>
                  <a:cubicBezTo>
                    <a:pt x="1559" y="320"/>
                    <a:pt x="1556" y="334"/>
                    <a:pt x="1553" y="348"/>
                  </a:cubicBezTo>
                  <a:cubicBezTo>
                    <a:pt x="1549" y="319"/>
                    <a:pt x="1545" y="290"/>
                    <a:pt x="1540" y="261"/>
                  </a:cubicBezTo>
                  <a:cubicBezTo>
                    <a:pt x="1512" y="265"/>
                    <a:pt x="1485" y="269"/>
                    <a:pt x="1457" y="273"/>
                  </a:cubicBezTo>
                  <a:cubicBezTo>
                    <a:pt x="1457" y="277"/>
                    <a:pt x="1457" y="282"/>
                    <a:pt x="1457" y="286"/>
                  </a:cubicBezTo>
                  <a:cubicBezTo>
                    <a:pt x="1459" y="286"/>
                    <a:pt x="1461" y="287"/>
                    <a:pt x="1462" y="287"/>
                  </a:cubicBezTo>
                  <a:cubicBezTo>
                    <a:pt x="1493" y="286"/>
                    <a:pt x="1488" y="289"/>
                    <a:pt x="1488" y="312"/>
                  </a:cubicBezTo>
                  <a:cubicBezTo>
                    <a:pt x="1488" y="342"/>
                    <a:pt x="1488" y="371"/>
                    <a:pt x="1488" y="400"/>
                  </a:cubicBezTo>
                  <a:cubicBezTo>
                    <a:pt x="1488" y="411"/>
                    <a:pt x="1484" y="415"/>
                    <a:pt x="1474" y="415"/>
                  </a:cubicBezTo>
                  <a:cubicBezTo>
                    <a:pt x="1463" y="415"/>
                    <a:pt x="1453" y="414"/>
                    <a:pt x="1443" y="414"/>
                  </a:cubicBezTo>
                  <a:cubicBezTo>
                    <a:pt x="1434" y="414"/>
                    <a:pt x="1430" y="409"/>
                    <a:pt x="1430" y="400"/>
                  </a:cubicBezTo>
                  <a:cubicBezTo>
                    <a:pt x="1430" y="394"/>
                    <a:pt x="1430" y="387"/>
                    <a:pt x="1430" y="378"/>
                  </a:cubicBezTo>
                  <a:cubicBezTo>
                    <a:pt x="1386" y="367"/>
                    <a:pt x="1341" y="356"/>
                    <a:pt x="1295" y="344"/>
                  </a:cubicBezTo>
                  <a:cubicBezTo>
                    <a:pt x="1295" y="449"/>
                    <a:pt x="1295" y="552"/>
                    <a:pt x="1295" y="657"/>
                  </a:cubicBezTo>
                  <a:cubicBezTo>
                    <a:pt x="1318" y="659"/>
                    <a:pt x="1340" y="662"/>
                    <a:pt x="1363" y="664"/>
                  </a:cubicBezTo>
                  <a:cubicBezTo>
                    <a:pt x="1367" y="665"/>
                    <a:pt x="1372" y="665"/>
                    <a:pt x="1376" y="666"/>
                  </a:cubicBezTo>
                  <a:cubicBezTo>
                    <a:pt x="1393" y="670"/>
                    <a:pt x="1408" y="666"/>
                    <a:pt x="1422" y="656"/>
                  </a:cubicBezTo>
                  <a:cubicBezTo>
                    <a:pt x="1425" y="653"/>
                    <a:pt x="1427" y="649"/>
                    <a:pt x="1427" y="645"/>
                  </a:cubicBezTo>
                  <a:cubicBezTo>
                    <a:pt x="1429" y="618"/>
                    <a:pt x="1430" y="590"/>
                    <a:pt x="1430" y="563"/>
                  </a:cubicBezTo>
                  <a:cubicBezTo>
                    <a:pt x="1430" y="547"/>
                    <a:pt x="1434" y="534"/>
                    <a:pt x="1447" y="524"/>
                  </a:cubicBezTo>
                  <a:cubicBezTo>
                    <a:pt x="1463" y="512"/>
                    <a:pt x="1469" y="497"/>
                    <a:pt x="1467" y="478"/>
                  </a:cubicBezTo>
                  <a:cubicBezTo>
                    <a:pt x="1465" y="461"/>
                    <a:pt x="1466" y="445"/>
                    <a:pt x="1466" y="427"/>
                  </a:cubicBezTo>
                  <a:cubicBezTo>
                    <a:pt x="1469" y="428"/>
                    <a:pt x="1473" y="429"/>
                    <a:pt x="1476" y="430"/>
                  </a:cubicBezTo>
                  <a:cubicBezTo>
                    <a:pt x="1476" y="452"/>
                    <a:pt x="1476" y="473"/>
                    <a:pt x="1476" y="498"/>
                  </a:cubicBezTo>
                  <a:cubicBezTo>
                    <a:pt x="1489" y="488"/>
                    <a:pt x="1500" y="479"/>
                    <a:pt x="1511" y="470"/>
                  </a:cubicBezTo>
                  <a:cubicBezTo>
                    <a:pt x="1511" y="471"/>
                    <a:pt x="1512" y="471"/>
                    <a:pt x="1512" y="471"/>
                  </a:cubicBezTo>
                  <a:cubicBezTo>
                    <a:pt x="1494" y="494"/>
                    <a:pt x="1476" y="517"/>
                    <a:pt x="1457" y="541"/>
                  </a:cubicBezTo>
                  <a:cubicBezTo>
                    <a:pt x="1478" y="543"/>
                    <a:pt x="1498" y="545"/>
                    <a:pt x="1517" y="546"/>
                  </a:cubicBezTo>
                  <a:cubicBezTo>
                    <a:pt x="1526" y="547"/>
                    <a:pt x="1532" y="550"/>
                    <a:pt x="1537" y="556"/>
                  </a:cubicBezTo>
                  <a:cubicBezTo>
                    <a:pt x="1544" y="565"/>
                    <a:pt x="1551" y="574"/>
                    <a:pt x="1560" y="581"/>
                  </a:cubicBezTo>
                  <a:cubicBezTo>
                    <a:pt x="1551" y="533"/>
                    <a:pt x="1542" y="484"/>
                    <a:pt x="1532" y="434"/>
                  </a:cubicBezTo>
                  <a:cubicBezTo>
                    <a:pt x="1538" y="442"/>
                    <a:pt x="1543" y="448"/>
                    <a:pt x="1547" y="453"/>
                  </a:cubicBezTo>
                  <a:cubicBezTo>
                    <a:pt x="1554" y="442"/>
                    <a:pt x="1559" y="429"/>
                    <a:pt x="1569" y="423"/>
                  </a:cubicBezTo>
                  <a:cubicBezTo>
                    <a:pt x="1579" y="416"/>
                    <a:pt x="1593" y="415"/>
                    <a:pt x="1605" y="414"/>
                  </a:cubicBezTo>
                  <a:cubicBezTo>
                    <a:pt x="1647" y="414"/>
                    <a:pt x="1689" y="414"/>
                    <a:pt x="1733" y="414"/>
                  </a:cubicBezTo>
                  <a:cubicBezTo>
                    <a:pt x="1729" y="415"/>
                    <a:pt x="1727" y="416"/>
                    <a:pt x="1725" y="416"/>
                  </a:cubicBezTo>
                  <a:cubicBezTo>
                    <a:pt x="1687" y="419"/>
                    <a:pt x="1649" y="422"/>
                    <a:pt x="1611" y="426"/>
                  </a:cubicBezTo>
                  <a:cubicBezTo>
                    <a:pt x="1604" y="426"/>
                    <a:pt x="1597" y="429"/>
                    <a:pt x="1590" y="431"/>
                  </a:cubicBezTo>
                  <a:cubicBezTo>
                    <a:pt x="1573" y="438"/>
                    <a:pt x="1566" y="447"/>
                    <a:pt x="1568" y="465"/>
                  </a:cubicBezTo>
                  <a:cubicBezTo>
                    <a:pt x="1571" y="500"/>
                    <a:pt x="1576" y="534"/>
                    <a:pt x="1581" y="568"/>
                  </a:cubicBezTo>
                  <a:cubicBezTo>
                    <a:pt x="1582" y="576"/>
                    <a:pt x="1583" y="584"/>
                    <a:pt x="1586" y="592"/>
                  </a:cubicBezTo>
                  <a:cubicBezTo>
                    <a:pt x="1586" y="583"/>
                    <a:pt x="1585" y="574"/>
                    <a:pt x="1585" y="565"/>
                  </a:cubicBezTo>
                  <a:cubicBezTo>
                    <a:pt x="1584" y="531"/>
                    <a:pt x="1584" y="497"/>
                    <a:pt x="1585" y="463"/>
                  </a:cubicBezTo>
                  <a:cubicBezTo>
                    <a:pt x="1585" y="451"/>
                    <a:pt x="1592" y="442"/>
                    <a:pt x="1607" y="441"/>
                  </a:cubicBezTo>
                  <a:cubicBezTo>
                    <a:pt x="1642" y="437"/>
                    <a:pt x="1677" y="436"/>
                    <a:pt x="1712" y="434"/>
                  </a:cubicBezTo>
                  <a:cubicBezTo>
                    <a:pt x="1712" y="435"/>
                    <a:pt x="1712" y="436"/>
                    <a:pt x="1712" y="437"/>
                  </a:cubicBezTo>
                  <a:cubicBezTo>
                    <a:pt x="1702" y="438"/>
                    <a:pt x="1692" y="439"/>
                    <a:pt x="1681" y="440"/>
                  </a:cubicBezTo>
                  <a:cubicBezTo>
                    <a:pt x="1660" y="443"/>
                    <a:pt x="1639" y="445"/>
                    <a:pt x="1618" y="448"/>
                  </a:cubicBezTo>
                  <a:cubicBezTo>
                    <a:pt x="1606" y="449"/>
                    <a:pt x="1600" y="456"/>
                    <a:pt x="1601" y="469"/>
                  </a:cubicBezTo>
                  <a:cubicBezTo>
                    <a:pt x="1603" y="502"/>
                    <a:pt x="1606" y="535"/>
                    <a:pt x="1610" y="568"/>
                  </a:cubicBezTo>
                  <a:cubicBezTo>
                    <a:pt x="1611" y="588"/>
                    <a:pt x="1613" y="608"/>
                    <a:pt x="1617" y="628"/>
                  </a:cubicBezTo>
                  <a:cubicBezTo>
                    <a:pt x="1623" y="588"/>
                    <a:pt x="1628" y="549"/>
                    <a:pt x="1634" y="509"/>
                  </a:cubicBezTo>
                  <a:cubicBezTo>
                    <a:pt x="1635" y="509"/>
                    <a:pt x="1635" y="509"/>
                    <a:pt x="1636" y="509"/>
                  </a:cubicBezTo>
                  <a:cubicBezTo>
                    <a:pt x="1640" y="547"/>
                    <a:pt x="1644" y="586"/>
                    <a:pt x="1648" y="624"/>
                  </a:cubicBezTo>
                  <a:cubicBezTo>
                    <a:pt x="1648" y="624"/>
                    <a:pt x="1649" y="624"/>
                    <a:pt x="1649" y="624"/>
                  </a:cubicBezTo>
                  <a:cubicBezTo>
                    <a:pt x="1654" y="581"/>
                    <a:pt x="1658" y="538"/>
                    <a:pt x="1663" y="494"/>
                  </a:cubicBezTo>
                  <a:cubicBezTo>
                    <a:pt x="1664" y="494"/>
                    <a:pt x="1664" y="494"/>
                    <a:pt x="1665" y="494"/>
                  </a:cubicBezTo>
                  <a:cubicBezTo>
                    <a:pt x="1669" y="537"/>
                    <a:pt x="1674" y="580"/>
                    <a:pt x="1679" y="623"/>
                  </a:cubicBezTo>
                  <a:cubicBezTo>
                    <a:pt x="1679" y="623"/>
                    <a:pt x="1680" y="623"/>
                    <a:pt x="1680" y="623"/>
                  </a:cubicBezTo>
                  <a:cubicBezTo>
                    <a:pt x="1684" y="576"/>
                    <a:pt x="1688" y="530"/>
                    <a:pt x="1692" y="483"/>
                  </a:cubicBezTo>
                  <a:cubicBezTo>
                    <a:pt x="1693" y="483"/>
                    <a:pt x="1694" y="483"/>
                    <a:pt x="1694" y="483"/>
                  </a:cubicBezTo>
                  <a:cubicBezTo>
                    <a:pt x="1700" y="528"/>
                    <a:pt x="1705" y="573"/>
                    <a:pt x="1710" y="618"/>
                  </a:cubicBezTo>
                  <a:cubicBezTo>
                    <a:pt x="1711" y="618"/>
                    <a:pt x="1712" y="618"/>
                    <a:pt x="1712" y="618"/>
                  </a:cubicBezTo>
                  <a:cubicBezTo>
                    <a:pt x="1715" y="571"/>
                    <a:pt x="1719" y="524"/>
                    <a:pt x="1722" y="476"/>
                  </a:cubicBezTo>
                  <a:cubicBezTo>
                    <a:pt x="1722" y="476"/>
                    <a:pt x="1723" y="476"/>
                    <a:pt x="1723" y="476"/>
                  </a:cubicBezTo>
                  <a:cubicBezTo>
                    <a:pt x="1728" y="524"/>
                    <a:pt x="1734" y="571"/>
                    <a:pt x="1739" y="619"/>
                  </a:cubicBezTo>
                  <a:cubicBezTo>
                    <a:pt x="1740" y="619"/>
                    <a:pt x="1740" y="619"/>
                    <a:pt x="1740" y="619"/>
                  </a:cubicBezTo>
                  <a:cubicBezTo>
                    <a:pt x="1744" y="567"/>
                    <a:pt x="1748" y="515"/>
                    <a:pt x="1752" y="463"/>
                  </a:cubicBezTo>
                  <a:cubicBezTo>
                    <a:pt x="1752" y="463"/>
                    <a:pt x="1753" y="463"/>
                    <a:pt x="1753" y="463"/>
                  </a:cubicBezTo>
                  <a:cubicBezTo>
                    <a:pt x="1759" y="514"/>
                    <a:pt x="1765" y="566"/>
                    <a:pt x="1770" y="617"/>
                  </a:cubicBezTo>
                  <a:cubicBezTo>
                    <a:pt x="1771" y="617"/>
                    <a:pt x="1771" y="617"/>
                    <a:pt x="1771" y="617"/>
                  </a:cubicBezTo>
                  <a:cubicBezTo>
                    <a:pt x="1772" y="595"/>
                    <a:pt x="1773" y="573"/>
                    <a:pt x="1774" y="551"/>
                  </a:cubicBezTo>
                  <a:cubicBezTo>
                    <a:pt x="1775" y="524"/>
                    <a:pt x="1776" y="497"/>
                    <a:pt x="1777" y="469"/>
                  </a:cubicBezTo>
                  <a:cubicBezTo>
                    <a:pt x="1777" y="466"/>
                    <a:pt x="1775" y="460"/>
                    <a:pt x="1773" y="458"/>
                  </a:cubicBezTo>
                  <a:cubicBezTo>
                    <a:pt x="1759" y="448"/>
                    <a:pt x="1755" y="435"/>
                    <a:pt x="1758" y="419"/>
                  </a:cubicBezTo>
                  <a:cubicBezTo>
                    <a:pt x="1761" y="403"/>
                    <a:pt x="1774" y="398"/>
                    <a:pt x="1788" y="393"/>
                  </a:cubicBezTo>
                  <a:cubicBezTo>
                    <a:pt x="1790" y="392"/>
                    <a:pt x="1793" y="392"/>
                    <a:pt x="1796" y="390"/>
                  </a:cubicBezTo>
                  <a:cubicBezTo>
                    <a:pt x="1773" y="386"/>
                    <a:pt x="1751" y="382"/>
                    <a:pt x="1728" y="379"/>
                  </a:cubicBezTo>
                  <a:cubicBezTo>
                    <a:pt x="1684" y="375"/>
                    <a:pt x="1640" y="371"/>
                    <a:pt x="1596" y="369"/>
                  </a:cubicBezTo>
                  <a:cubicBezTo>
                    <a:pt x="1583" y="368"/>
                    <a:pt x="1569" y="374"/>
                    <a:pt x="1557" y="379"/>
                  </a:cubicBezTo>
                  <a:cubicBezTo>
                    <a:pt x="1542" y="386"/>
                    <a:pt x="1534" y="399"/>
                    <a:pt x="1532" y="417"/>
                  </a:cubicBezTo>
                  <a:cubicBezTo>
                    <a:pt x="1525" y="395"/>
                    <a:pt x="1534" y="373"/>
                    <a:pt x="1553" y="362"/>
                  </a:cubicBezTo>
                  <a:cubicBezTo>
                    <a:pt x="1574" y="349"/>
                    <a:pt x="1599" y="347"/>
                    <a:pt x="1622" y="345"/>
                  </a:cubicBezTo>
                  <a:cubicBezTo>
                    <a:pt x="1714" y="335"/>
                    <a:pt x="1806" y="336"/>
                    <a:pt x="1899" y="341"/>
                  </a:cubicBezTo>
                  <a:cubicBezTo>
                    <a:pt x="1930" y="343"/>
                    <a:pt x="1961" y="344"/>
                    <a:pt x="1992" y="347"/>
                  </a:cubicBezTo>
                  <a:cubicBezTo>
                    <a:pt x="2032" y="351"/>
                    <a:pt x="2048" y="369"/>
                    <a:pt x="2049" y="409"/>
                  </a:cubicBezTo>
                  <a:cubicBezTo>
                    <a:pt x="2049" y="414"/>
                    <a:pt x="2049" y="419"/>
                    <a:pt x="2049" y="426"/>
                  </a:cubicBezTo>
                  <a:cubicBezTo>
                    <a:pt x="2058" y="399"/>
                    <a:pt x="2055" y="360"/>
                    <a:pt x="2037" y="348"/>
                  </a:cubicBezTo>
                  <a:cubicBezTo>
                    <a:pt x="2031" y="344"/>
                    <a:pt x="2031" y="340"/>
                    <a:pt x="2033" y="334"/>
                  </a:cubicBezTo>
                  <a:cubicBezTo>
                    <a:pt x="2038" y="315"/>
                    <a:pt x="2042" y="296"/>
                    <a:pt x="2046" y="274"/>
                  </a:cubicBezTo>
                  <a:cubicBezTo>
                    <a:pt x="2064" y="273"/>
                    <a:pt x="2083" y="272"/>
                    <a:pt x="2102" y="271"/>
                  </a:cubicBezTo>
                  <a:cubicBezTo>
                    <a:pt x="2102" y="271"/>
                    <a:pt x="2102" y="270"/>
                    <a:pt x="2103" y="270"/>
                  </a:cubicBezTo>
                  <a:cubicBezTo>
                    <a:pt x="2085" y="266"/>
                    <a:pt x="2067" y="262"/>
                    <a:pt x="2048" y="257"/>
                  </a:cubicBezTo>
                  <a:cubicBezTo>
                    <a:pt x="2050" y="241"/>
                    <a:pt x="2050" y="225"/>
                    <a:pt x="2053" y="208"/>
                  </a:cubicBezTo>
                  <a:cubicBezTo>
                    <a:pt x="2055" y="190"/>
                    <a:pt x="2053" y="175"/>
                    <a:pt x="2039" y="162"/>
                  </a:cubicBezTo>
                  <a:cubicBezTo>
                    <a:pt x="2037" y="160"/>
                    <a:pt x="2035" y="155"/>
                    <a:pt x="2035" y="152"/>
                  </a:cubicBezTo>
                  <a:cubicBezTo>
                    <a:pt x="2034" y="137"/>
                    <a:pt x="2035" y="122"/>
                    <a:pt x="2035" y="107"/>
                  </a:cubicBezTo>
                  <a:cubicBezTo>
                    <a:pt x="2059" y="107"/>
                    <a:pt x="2081" y="107"/>
                    <a:pt x="2104" y="107"/>
                  </a:cubicBezTo>
                  <a:cubicBezTo>
                    <a:pt x="2104" y="112"/>
                    <a:pt x="2104" y="116"/>
                    <a:pt x="2104" y="120"/>
                  </a:cubicBezTo>
                  <a:cubicBezTo>
                    <a:pt x="2104" y="161"/>
                    <a:pt x="2105" y="203"/>
                    <a:pt x="2105" y="244"/>
                  </a:cubicBezTo>
                  <a:cubicBezTo>
                    <a:pt x="2104" y="251"/>
                    <a:pt x="2106" y="256"/>
                    <a:pt x="2113" y="259"/>
                  </a:cubicBezTo>
                  <a:cubicBezTo>
                    <a:pt x="2135" y="266"/>
                    <a:pt x="2143" y="281"/>
                    <a:pt x="2141" y="304"/>
                  </a:cubicBezTo>
                  <a:cubicBezTo>
                    <a:pt x="2138" y="334"/>
                    <a:pt x="2140" y="364"/>
                    <a:pt x="2140" y="394"/>
                  </a:cubicBezTo>
                  <a:cubicBezTo>
                    <a:pt x="2140" y="412"/>
                    <a:pt x="2131" y="421"/>
                    <a:pt x="2113" y="421"/>
                  </a:cubicBezTo>
                  <a:cubicBezTo>
                    <a:pt x="2111" y="421"/>
                    <a:pt x="2108" y="422"/>
                    <a:pt x="2105" y="422"/>
                  </a:cubicBezTo>
                  <a:cubicBezTo>
                    <a:pt x="2105" y="444"/>
                    <a:pt x="2105" y="465"/>
                    <a:pt x="2105" y="489"/>
                  </a:cubicBezTo>
                  <a:cubicBezTo>
                    <a:pt x="2093" y="481"/>
                    <a:pt x="2083" y="474"/>
                    <a:pt x="2072" y="467"/>
                  </a:cubicBezTo>
                  <a:cubicBezTo>
                    <a:pt x="2072" y="467"/>
                    <a:pt x="2071" y="468"/>
                    <a:pt x="2071" y="469"/>
                  </a:cubicBezTo>
                  <a:cubicBezTo>
                    <a:pt x="2083" y="479"/>
                    <a:pt x="2095" y="489"/>
                    <a:pt x="2107" y="500"/>
                  </a:cubicBezTo>
                  <a:cubicBezTo>
                    <a:pt x="2138" y="467"/>
                    <a:pt x="2168" y="435"/>
                    <a:pt x="2198" y="402"/>
                  </a:cubicBezTo>
                  <a:cubicBezTo>
                    <a:pt x="2210" y="390"/>
                    <a:pt x="2222" y="378"/>
                    <a:pt x="2232" y="365"/>
                  </a:cubicBezTo>
                  <a:cubicBezTo>
                    <a:pt x="2244" y="350"/>
                    <a:pt x="2258" y="341"/>
                    <a:pt x="2277" y="343"/>
                  </a:cubicBezTo>
                  <a:cubicBezTo>
                    <a:pt x="2289" y="344"/>
                    <a:pt x="2297" y="337"/>
                    <a:pt x="2305" y="330"/>
                  </a:cubicBezTo>
                  <a:cubicBezTo>
                    <a:pt x="2336" y="304"/>
                    <a:pt x="2369" y="279"/>
                    <a:pt x="2400" y="253"/>
                  </a:cubicBezTo>
                  <a:cubicBezTo>
                    <a:pt x="2430" y="227"/>
                    <a:pt x="2464" y="225"/>
                    <a:pt x="2500" y="232"/>
                  </a:cubicBezTo>
                  <a:cubicBezTo>
                    <a:pt x="2588" y="250"/>
                    <a:pt x="2677" y="267"/>
                    <a:pt x="2765" y="284"/>
                  </a:cubicBezTo>
                  <a:cubicBezTo>
                    <a:pt x="2778" y="287"/>
                    <a:pt x="2787" y="293"/>
                    <a:pt x="2790" y="306"/>
                  </a:cubicBezTo>
                  <a:cubicBezTo>
                    <a:pt x="2793" y="317"/>
                    <a:pt x="2797" y="327"/>
                    <a:pt x="2799" y="337"/>
                  </a:cubicBezTo>
                  <a:cubicBezTo>
                    <a:pt x="2801" y="345"/>
                    <a:pt x="2803" y="351"/>
                    <a:pt x="2813" y="352"/>
                  </a:cubicBezTo>
                  <a:cubicBezTo>
                    <a:pt x="2816" y="352"/>
                    <a:pt x="2820" y="359"/>
                    <a:pt x="2821" y="364"/>
                  </a:cubicBezTo>
                  <a:cubicBezTo>
                    <a:pt x="2823" y="377"/>
                    <a:pt x="2825" y="390"/>
                    <a:pt x="2827" y="403"/>
                  </a:cubicBezTo>
                  <a:cubicBezTo>
                    <a:pt x="2828" y="414"/>
                    <a:pt x="2832" y="421"/>
                    <a:pt x="2844" y="422"/>
                  </a:cubicBezTo>
                  <a:cubicBezTo>
                    <a:pt x="2851" y="422"/>
                    <a:pt x="2859" y="424"/>
                    <a:pt x="2866" y="427"/>
                  </a:cubicBezTo>
                  <a:cubicBezTo>
                    <a:pt x="2870" y="430"/>
                    <a:pt x="2873" y="435"/>
                    <a:pt x="2877" y="439"/>
                  </a:cubicBezTo>
                  <a:cubicBezTo>
                    <a:pt x="2878" y="439"/>
                    <a:pt x="2879" y="438"/>
                    <a:pt x="2881" y="437"/>
                  </a:cubicBezTo>
                  <a:cubicBezTo>
                    <a:pt x="2881" y="456"/>
                    <a:pt x="2881" y="475"/>
                    <a:pt x="2880" y="493"/>
                  </a:cubicBezTo>
                  <a:cubicBezTo>
                    <a:pt x="2880" y="497"/>
                    <a:pt x="2874" y="501"/>
                    <a:pt x="2869" y="506"/>
                  </a:cubicBezTo>
                  <a:cubicBezTo>
                    <a:pt x="2860" y="489"/>
                    <a:pt x="2852" y="475"/>
                    <a:pt x="2844" y="461"/>
                  </a:cubicBezTo>
                  <a:cubicBezTo>
                    <a:pt x="2849" y="480"/>
                    <a:pt x="2846" y="502"/>
                    <a:pt x="2865" y="517"/>
                  </a:cubicBezTo>
                  <a:cubicBezTo>
                    <a:pt x="2902" y="491"/>
                    <a:pt x="2940" y="465"/>
                    <a:pt x="2977" y="437"/>
                  </a:cubicBezTo>
                  <a:cubicBezTo>
                    <a:pt x="2988" y="429"/>
                    <a:pt x="2999" y="427"/>
                    <a:pt x="3012" y="429"/>
                  </a:cubicBezTo>
                  <a:cubicBezTo>
                    <a:pt x="3063" y="437"/>
                    <a:pt x="3115" y="445"/>
                    <a:pt x="3167" y="453"/>
                  </a:cubicBezTo>
                  <a:cubicBezTo>
                    <a:pt x="3201" y="458"/>
                    <a:pt x="3235" y="463"/>
                    <a:pt x="3269" y="467"/>
                  </a:cubicBezTo>
                  <a:cubicBezTo>
                    <a:pt x="3275" y="468"/>
                    <a:pt x="3279" y="471"/>
                    <a:pt x="3279" y="478"/>
                  </a:cubicBezTo>
                  <a:cubicBezTo>
                    <a:pt x="3279" y="486"/>
                    <a:pt x="3280" y="493"/>
                    <a:pt x="3281" y="501"/>
                  </a:cubicBezTo>
                  <a:cubicBezTo>
                    <a:pt x="3307" y="506"/>
                    <a:pt x="3332" y="512"/>
                    <a:pt x="3357" y="517"/>
                  </a:cubicBezTo>
                  <a:cubicBezTo>
                    <a:pt x="3374" y="520"/>
                    <a:pt x="3388" y="528"/>
                    <a:pt x="3399" y="542"/>
                  </a:cubicBezTo>
                  <a:cubicBezTo>
                    <a:pt x="3405" y="550"/>
                    <a:pt x="3412" y="557"/>
                    <a:pt x="3417" y="564"/>
                  </a:cubicBezTo>
                  <a:cubicBezTo>
                    <a:pt x="3419" y="567"/>
                    <a:pt x="3419" y="572"/>
                    <a:pt x="3418" y="576"/>
                  </a:cubicBezTo>
                  <a:cubicBezTo>
                    <a:pt x="3416" y="583"/>
                    <a:pt x="3420" y="590"/>
                    <a:pt x="3428" y="591"/>
                  </a:cubicBezTo>
                  <a:cubicBezTo>
                    <a:pt x="3429" y="591"/>
                    <a:pt x="3430" y="591"/>
                    <a:pt x="3431" y="591"/>
                  </a:cubicBezTo>
                  <a:cubicBezTo>
                    <a:pt x="3438" y="601"/>
                    <a:pt x="3453" y="602"/>
                    <a:pt x="3458" y="615"/>
                  </a:cubicBezTo>
                  <a:cubicBezTo>
                    <a:pt x="3463" y="630"/>
                    <a:pt x="3469" y="644"/>
                    <a:pt x="3473" y="655"/>
                  </a:cubicBezTo>
                  <a:cubicBezTo>
                    <a:pt x="3469" y="661"/>
                    <a:pt x="3466" y="665"/>
                    <a:pt x="3462" y="672"/>
                  </a:cubicBezTo>
                  <a:cubicBezTo>
                    <a:pt x="3459" y="671"/>
                    <a:pt x="3453" y="671"/>
                    <a:pt x="3447" y="671"/>
                  </a:cubicBezTo>
                  <a:cubicBezTo>
                    <a:pt x="3447" y="670"/>
                    <a:pt x="3447" y="669"/>
                    <a:pt x="3447" y="668"/>
                  </a:cubicBezTo>
                  <a:cubicBezTo>
                    <a:pt x="3450" y="667"/>
                    <a:pt x="3454" y="666"/>
                    <a:pt x="3457" y="666"/>
                  </a:cubicBezTo>
                  <a:cubicBezTo>
                    <a:pt x="3457" y="664"/>
                    <a:pt x="3457" y="663"/>
                    <a:pt x="3456" y="663"/>
                  </a:cubicBezTo>
                  <a:cubicBezTo>
                    <a:pt x="3443" y="663"/>
                    <a:pt x="3441" y="653"/>
                    <a:pt x="3437" y="644"/>
                  </a:cubicBezTo>
                  <a:cubicBezTo>
                    <a:pt x="3431" y="627"/>
                    <a:pt x="3424" y="610"/>
                    <a:pt x="3419" y="593"/>
                  </a:cubicBezTo>
                  <a:cubicBezTo>
                    <a:pt x="3416" y="586"/>
                    <a:pt x="3418" y="578"/>
                    <a:pt x="3415" y="572"/>
                  </a:cubicBezTo>
                  <a:cubicBezTo>
                    <a:pt x="3411" y="565"/>
                    <a:pt x="3405" y="558"/>
                    <a:pt x="3398" y="555"/>
                  </a:cubicBezTo>
                  <a:cubicBezTo>
                    <a:pt x="3382" y="550"/>
                    <a:pt x="3365" y="546"/>
                    <a:pt x="3349" y="543"/>
                  </a:cubicBezTo>
                  <a:cubicBezTo>
                    <a:pt x="3312" y="536"/>
                    <a:pt x="3275" y="530"/>
                    <a:pt x="3238" y="524"/>
                  </a:cubicBezTo>
                  <a:cubicBezTo>
                    <a:pt x="3218" y="521"/>
                    <a:pt x="3199" y="526"/>
                    <a:pt x="3180" y="532"/>
                  </a:cubicBezTo>
                  <a:close/>
                  <a:moveTo>
                    <a:pt x="2394" y="686"/>
                  </a:moveTo>
                  <a:cubicBezTo>
                    <a:pt x="2423" y="670"/>
                    <a:pt x="2453" y="662"/>
                    <a:pt x="2486" y="663"/>
                  </a:cubicBezTo>
                  <a:cubicBezTo>
                    <a:pt x="2609" y="665"/>
                    <a:pt x="2732" y="667"/>
                    <a:pt x="2855" y="669"/>
                  </a:cubicBezTo>
                  <a:cubicBezTo>
                    <a:pt x="2870" y="669"/>
                    <a:pt x="2873" y="666"/>
                    <a:pt x="2871" y="651"/>
                  </a:cubicBezTo>
                  <a:cubicBezTo>
                    <a:pt x="2866" y="653"/>
                    <a:pt x="2861" y="655"/>
                    <a:pt x="2857" y="657"/>
                  </a:cubicBezTo>
                  <a:cubicBezTo>
                    <a:pt x="2869" y="643"/>
                    <a:pt x="2865" y="627"/>
                    <a:pt x="2865" y="613"/>
                  </a:cubicBezTo>
                  <a:cubicBezTo>
                    <a:pt x="2865" y="598"/>
                    <a:pt x="2863" y="583"/>
                    <a:pt x="2862" y="569"/>
                  </a:cubicBezTo>
                  <a:cubicBezTo>
                    <a:pt x="2865" y="570"/>
                    <a:pt x="2868" y="572"/>
                    <a:pt x="2872" y="575"/>
                  </a:cubicBezTo>
                  <a:cubicBezTo>
                    <a:pt x="2865" y="560"/>
                    <a:pt x="2858" y="545"/>
                    <a:pt x="2852" y="529"/>
                  </a:cubicBezTo>
                  <a:cubicBezTo>
                    <a:pt x="2814" y="528"/>
                    <a:pt x="2776" y="527"/>
                    <a:pt x="2737" y="525"/>
                  </a:cubicBezTo>
                  <a:cubicBezTo>
                    <a:pt x="2654" y="523"/>
                    <a:pt x="2570" y="520"/>
                    <a:pt x="2486" y="517"/>
                  </a:cubicBezTo>
                  <a:cubicBezTo>
                    <a:pt x="2456" y="516"/>
                    <a:pt x="2449" y="504"/>
                    <a:pt x="2448" y="482"/>
                  </a:cubicBezTo>
                  <a:cubicBezTo>
                    <a:pt x="2447" y="458"/>
                    <a:pt x="2443" y="434"/>
                    <a:pt x="2441" y="410"/>
                  </a:cubicBezTo>
                  <a:cubicBezTo>
                    <a:pt x="2439" y="395"/>
                    <a:pt x="2438" y="380"/>
                    <a:pt x="2436" y="363"/>
                  </a:cubicBezTo>
                  <a:cubicBezTo>
                    <a:pt x="2425" y="371"/>
                    <a:pt x="2416" y="377"/>
                    <a:pt x="2406" y="384"/>
                  </a:cubicBezTo>
                  <a:cubicBezTo>
                    <a:pt x="2407" y="384"/>
                    <a:pt x="2407" y="384"/>
                    <a:pt x="2407" y="385"/>
                  </a:cubicBezTo>
                  <a:cubicBezTo>
                    <a:pt x="2413" y="384"/>
                    <a:pt x="2419" y="382"/>
                    <a:pt x="2425" y="381"/>
                  </a:cubicBezTo>
                  <a:cubicBezTo>
                    <a:pt x="2425" y="383"/>
                    <a:pt x="2426" y="384"/>
                    <a:pt x="2426" y="386"/>
                  </a:cubicBezTo>
                  <a:cubicBezTo>
                    <a:pt x="2427" y="421"/>
                    <a:pt x="2429" y="457"/>
                    <a:pt x="2431" y="492"/>
                  </a:cubicBezTo>
                  <a:cubicBezTo>
                    <a:pt x="2431" y="495"/>
                    <a:pt x="2427" y="500"/>
                    <a:pt x="2424" y="501"/>
                  </a:cubicBezTo>
                  <a:cubicBezTo>
                    <a:pt x="2416" y="506"/>
                    <a:pt x="2407" y="509"/>
                    <a:pt x="2396" y="515"/>
                  </a:cubicBezTo>
                  <a:cubicBezTo>
                    <a:pt x="2402" y="518"/>
                    <a:pt x="2406" y="520"/>
                    <a:pt x="2409" y="522"/>
                  </a:cubicBezTo>
                  <a:cubicBezTo>
                    <a:pt x="2411" y="518"/>
                    <a:pt x="2412" y="513"/>
                    <a:pt x="2415" y="513"/>
                  </a:cubicBezTo>
                  <a:cubicBezTo>
                    <a:pt x="2418" y="512"/>
                    <a:pt x="2425" y="513"/>
                    <a:pt x="2425" y="514"/>
                  </a:cubicBezTo>
                  <a:cubicBezTo>
                    <a:pt x="2426" y="521"/>
                    <a:pt x="2427" y="529"/>
                    <a:pt x="2424" y="533"/>
                  </a:cubicBezTo>
                  <a:cubicBezTo>
                    <a:pt x="2421" y="537"/>
                    <a:pt x="2411" y="538"/>
                    <a:pt x="2406" y="536"/>
                  </a:cubicBezTo>
                  <a:cubicBezTo>
                    <a:pt x="2399" y="533"/>
                    <a:pt x="2393" y="526"/>
                    <a:pt x="2386" y="520"/>
                  </a:cubicBezTo>
                  <a:cubicBezTo>
                    <a:pt x="2361" y="532"/>
                    <a:pt x="2335" y="543"/>
                    <a:pt x="2309" y="555"/>
                  </a:cubicBezTo>
                  <a:cubicBezTo>
                    <a:pt x="2302" y="558"/>
                    <a:pt x="2298" y="562"/>
                    <a:pt x="2298" y="571"/>
                  </a:cubicBezTo>
                  <a:cubicBezTo>
                    <a:pt x="2299" y="582"/>
                    <a:pt x="2297" y="594"/>
                    <a:pt x="2296" y="605"/>
                  </a:cubicBezTo>
                  <a:cubicBezTo>
                    <a:pt x="2295" y="605"/>
                    <a:pt x="2294" y="606"/>
                    <a:pt x="2294" y="606"/>
                  </a:cubicBezTo>
                  <a:cubicBezTo>
                    <a:pt x="2291" y="564"/>
                    <a:pt x="2288" y="522"/>
                    <a:pt x="2286" y="480"/>
                  </a:cubicBezTo>
                  <a:cubicBezTo>
                    <a:pt x="2281" y="482"/>
                    <a:pt x="2277" y="483"/>
                    <a:pt x="2273" y="484"/>
                  </a:cubicBezTo>
                  <a:cubicBezTo>
                    <a:pt x="2273" y="483"/>
                    <a:pt x="2273" y="483"/>
                    <a:pt x="2273" y="482"/>
                  </a:cubicBezTo>
                  <a:cubicBezTo>
                    <a:pt x="2296" y="463"/>
                    <a:pt x="2319" y="444"/>
                    <a:pt x="2343" y="424"/>
                  </a:cubicBezTo>
                  <a:cubicBezTo>
                    <a:pt x="2343" y="428"/>
                    <a:pt x="2344" y="430"/>
                    <a:pt x="2344" y="432"/>
                  </a:cubicBezTo>
                  <a:cubicBezTo>
                    <a:pt x="2344" y="451"/>
                    <a:pt x="2345" y="471"/>
                    <a:pt x="2345" y="490"/>
                  </a:cubicBezTo>
                  <a:cubicBezTo>
                    <a:pt x="2346" y="499"/>
                    <a:pt x="2349" y="507"/>
                    <a:pt x="2360" y="506"/>
                  </a:cubicBezTo>
                  <a:cubicBezTo>
                    <a:pt x="2368" y="505"/>
                    <a:pt x="2376" y="503"/>
                    <a:pt x="2383" y="502"/>
                  </a:cubicBezTo>
                  <a:cubicBezTo>
                    <a:pt x="2383" y="500"/>
                    <a:pt x="2383" y="499"/>
                    <a:pt x="2383" y="497"/>
                  </a:cubicBezTo>
                  <a:cubicBezTo>
                    <a:pt x="2380" y="497"/>
                    <a:pt x="2377" y="497"/>
                    <a:pt x="2374" y="498"/>
                  </a:cubicBezTo>
                  <a:cubicBezTo>
                    <a:pt x="2359" y="500"/>
                    <a:pt x="2355" y="499"/>
                    <a:pt x="2354" y="487"/>
                  </a:cubicBezTo>
                  <a:cubicBezTo>
                    <a:pt x="2352" y="452"/>
                    <a:pt x="2351" y="416"/>
                    <a:pt x="2349" y="381"/>
                  </a:cubicBezTo>
                  <a:cubicBezTo>
                    <a:pt x="2333" y="392"/>
                    <a:pt x="2317" y="403"/>
                    <a:pt x="2301" y="415"/>
                  </a:cubicBezTo>
                  <a:cubicBezTo>
                    <a:pt x="2300" y="413"/>
                    <a:pt x="2299" y="412"/>
                    <a:pt x="2298" y="411"/>
                  </a:cubicBezTo>
                  <a:cubicBezTo>
                    <a:pt x="2333" y="385"/>
                    <a:pt x="2368" y="358"/>
                    <a:pt x="2403" y="331"/>
                  </a:cubicBezTo>
                  <a:cubicBezTo>
                    <a:pt x="2423" y="316"/>
                    <a:pt x="2446" y="309"/>
                    <a:pt x="2471" y="311"/>
                  </a:cubicBezTo>
                  <a:cubicBezTo>
                    <a:pt x="2495" y="312"/>
                    <a:pt x="2519" y="315"/>
                    <a:pt x="2543" y="318"/>
                  </a:cubicBezTo>
                  <a:cubicBezTo>
                    <a:pt x="2606" y="325"/>
                    <a:pt x="2668" y="333"/>
                    <a:pt x="2730" y="341"/>
                  </a:cubicBezTo>
                  <a:cubicBezTo>
                    <a:pt x="2751" y="344"/>
                    <a:pt x="2773" y="346"/>
                    <a:pt x="2796" y="349"/>
                  </a:cubicBezTo>
                  <a:cubicBezTo>
                    <a:pt x="2791" y="335"/>
                    <a:pt x="2787" y="323"/>
                    <a:pt x="2784" y="310"/>
                  </a:cubicBezTo>
                  <a:cubicBezTo>
                    <a:pt x="2780" y="298"/>
                    <a:pt x="2773" y="293"/>
                    <a:pt x="2761" y="291"/>
                  </a:cubicBezTo>
                  <a:cubicBezTo>
                    <a:pt x="2675" y="277"/>
                    <a:pt x="2590" y="262"/>
                    <a:pt x="2504" y="247"/>
                  </a:cubicBezTo>
                  <a:cubicBezTo>
                    <a:pt x="2464" y="239"/>
                    <a:pt x="2427" y="242"/>
                    <a:pt x="2394" y="271"/>
                  </a:cubicBezTo>
                  <a:cubicBezTo>
                    <a:pt x="2352" y="310"/>
                    <a:pt x="2308" y="346"/>
                    <a:pt x="2264" y="383"/>
                  </a:cubicBezTo>
                  <a:cubicBezTo>
                    <a:pt x="2257" y="388"/>
                    <a:pt x="2255" y="394"/>
                    <a:pt x="2255" y="403"/>
                  </a:cubicBezTo>
                  <a:cubicBezTo>
                    <a:pt x="2256" y="438"/>
                    <a:pt x="2258" y="473"/>
                    <a:pt x="2261" y="508"/>
                  </a:cubicBezTo>
                  <a:cubicBezTo>
                    <a:pt x="2266" y="565"/>
                    <a:pt x="2263" y="622"/>
                    <a:pt x="2263" y="679"/>
                  </a:cubicBezTo>
                  <a:cubicBezTo>
                    <a:pt x="2263" y="703"/>
                    <a:pt x="2263" y="727"/>
                    <a:pt x="2263" y="752"/>
                  </a:cubicBezTo>
                  <a:cubicBezTo>
                    <a:pt x="2275" y="750"/>
                    <a:pt x="2285" y="748"/>
                    <a:pt x="2296" y="746"/>
                  </a:cubicBezTo>
                  <a:cubicBezTo>
                    <a:pt x="2292" y="763"/>
                    <a:pt x="2289" y="778"/>
                    <a:pt x="2285" y="796"/>
                  </a:cubicBezTo>
                  <a:cubicBezTo>
                    <a:pt x="2284" y="788"/>
                    <a:pt x="2284" y="782"/>
                    <a:pt x="2284" y="776"/>
                  </a:cubicBezTo>
                  <a:cubicBezTo>
                    <a:pt x="2269" y="779"/>
                    <a:pt x="2256" y="783"/>
                    <a:pt x="2242" y="786"/>
                  </a:cubicBezTo>
                  <a:cubicBezTo>
                    <a:pt x="2242" y="799"/>
                    <a:pt x="2242" y="811"/>
                    <a:pt x="2242" y="824"/>
                  </a:cubicBezTo>
                  <a:cubicBezTo>
                    <a:pt x="2253" y="822"/>
                    <a:pt x="2264" y="819"/>
                    <a:pt x="2275" y="819"/>
                  </a:cubicBezTo>
                  <a:cubicBezTo>
                    <a:pt x="2289" y="820"/>
                    <a:pt x="2290" y="812"/>
                    <a:pt x="2292" y="801"/>
                  </a:cubicBezTo>
                  <a:cubicBezTo>
                    <a:pt x="2297" y="780"/>
                    <a:pt x="2304" y="758"/>
                    <a:pt x="2312" y="738"/>
                  </a:cubicBezTo>
                  <a:cubicBezTo>
                    <a:pt x="2319" y="722"/>
                    <a:pt x="2332" y="709"/>
                    <a:pt x="2351" y="709"/>
                  </a:cubicBezTo>
                  <a:cubicBezTo>
                    <a:pt x="2370" y="710"/>
                    <a:pt x="2379" y="725"/>
                    <a:pt x="2385" y="740"/>
                  </a:cubicBezTo>
                  <a:cubicBezTo>
                    <a:pt x="2391" y="755"/>
                    <a:pt x="2394" y="770"/>
                    <a:pt x="2400" y="787"/>
                  </a:cubicBezTo>
                  <a:cubicBezTo>
                    <a:pt x="2456" y="773"/>
                    <a:pt x="2514" y="771"/>
                    <a:pt x="2569" y="779"/>
                  </a:cubicBezTo>
                  <a:cubicBezTo>
                    <a:pt x="2531" y="781"/>
                    <a:pt x="2491" y="784"/>
                    <a:pt x="2450" y="786"/>
                  </a:cubicBezTo>
                  <a:cubicBezTo>
                    <a:pt x="2451" y="808"/>
                    <a:pt x="2452" y="825"/>
                    <a:pt x="2453" y="844"/>
                  </a:cubicBezTo>
                  <a:cubicBezTo>
                    <a:pt x="2458" y="844"/>
                    <a:pt x="2461" y="844"/>
                    <a:pt x="2464" y="844"/>
                  </a:cubicBezTo>
                  <a:cubicBezTo>
                    <a:pt x="2559" y="844"/>
                    <a:pt x="2654" y="844"/>
                    <a:pt x="2749" y="844"/>
                  </a:cubicBezTo>
                  <a:cubicBezTo>
                    <a:pt x="2776" y="844"/>
                    <a:pt x="2804" y="844"/>
                    <a:pt x="2831" y="842"/>
                  </a:cubicBezTo>
                  <a:cubicBezTo>
                    <a:pt x="2837" y="842"/>
                    <a:pt x="2846" y="836"/>
                    <a:pt x="2847" y="831"/>
                  </a:cubicBezTo>
                  <a:cubicBezTo>
                    <a:pt x="2851" y="818"/>
                    <a:pt x="2851" y="804"/>
                    <a:pt x="2853" y="789"/>
                  </a:cubicBezTo>
                  <a:cubicBezTo>
                    <a:pt x="2831" y="787"/>
                    <a:pt x="2810" y="786"/>
                    <a:pt x="2789" y="784"/>
                  </a:cubicBezTo>
                  <a:cubicBezTo>
                    <a:pt x="2789" y="784"/>
                    <a:pt x="2789" y="783"/>
                    <a:pt x="2789" y="783"/>
                  </a:cubicBezTo>
                  <a:cubicBezTo>
                    <a:pt x="2810" y="782"/>
                    <a:pt x="2831" y="780"/>
                    <a:pt x="2853" y="778"/>
                  </a:cubicBezTo>
                  <a:cubicBezTo>
                    <a:pt x="2853" y="757"/>
                    <a:pt x="2853" y="738"/>
                    <a:pt x="2853" y="718"/>
                  </a:cubicBezTo>
                  <a:cubicBezTo>
                    <a:pt x="2841" y="717"/>
                    <a:pt x="2830" y="716"/>
                    <a:pt x="2818" y="715"/>
                  </a:cubicBezTo>
                  <a:cubicBezTo>
                    <a:pt x="2821" y="713"/>
                    <a:pt x="2824" y="713"/>
                    <a:pt x="2827" y="712"/>
                  </a:cubicBezTo>
                  <a:cubicBezTo>
                    <a:pt x="2830" y="712"/>
                    <a:pt x="2833" y="709"/>
                    <a:pt x="2835" y="708"/>
                  </a:cubicBezTo>
                  <a:cubicBezTo>
                    <a:pt x="2833" y="706"/>
                    <a:pt x="2831" y="703"/>
                    <a:pt x="2828" y="702"/>
                  </a:cubicBezTo>
                  <a:cubicBezTo>
                    <a:pt x="2824" y="700"/>
                    <a:pt x="2819" y="700"/>
                    <a:pt x="2815" y="700"/>
                  </a:cubicBezTo>
                  <a:cubicBezTo>
                    <a:pt x="2815" y="699"/>
                    <a:pt x="2815" y="699"/>
                    <a:pt x="2815" y="698"/>
                  </a:cubicBezTo>
                  <a:cubicBezTo>
                    <a:pt x="2828" y="697"/>
                    <a:pt x="2842" y="697"/>
                    <a:pt x="2856" y="696"/>
                  </a:cubicBezTo>
                  <a:cubicBezTo>
                    <a:pt x="2856" y="691"/>
                    <a:pt x="2855" y="687"/>
                    <a:pt x="2855" y="683"/>
                  </a:cubicBezTo>
                  <a:cubicBezTo>
                    <a:pt x="2846" y="683"/>
                    <a:pt x="2838" y="682"/>
                    <a:pt x="2830" y="682"/>
                  </a:cubicBezTo>
                  <a:cubicBezTo>
                    <a:pt x="2808" y="682"/>
                    <a:pt x="2813" y="678"/>
                    <a:pt x="2804" y="699"/>
                  </a:cubicBezTo>
                  <a:cubicBezTo>
                    <a:pt x="2793" y="726"/>
                    <a:pt x="2782" y="753"/>
                    <a:pt x="2770" y="780"/>
                  </a:cubicBezTo>
                  <a:cubicBezTo>
                    <a:pt x="2763" y="793"/>
                    <a:pt x="2753" y="800"/>
                    <a:pt x="2737" y="800"/>
                  </a:cubicBezTo>
                  <a:cubicBezTo>
                    <a:pt x="2706" y="799"/>
                    <a:pt x="2676" y="799"/>
                    <a:pt x="2645" y="800"/>
                  </a:cubicBezTo>
                  <a:cubicBezTo>
                    <a:pt x="2632" y="800"/>
                    <a:pt x="2623" y="794"/>
                    <a:pt x="2617" y="783"/>
                  </a:cubicBezTo>
                  <a:cubicBezTo>
                    <a:pt x="2615" y="778"/>
                    <a:pt x="2612" y="773"/>
                    <a:pt x="2610" y="767"/>
                  </a:cubicBezTo>
                  <a:cubicBezTo>
                    <a:pt x="2597" y="739"/>
                    <a:pt x="2586" y="710"/>
                    <a:pt x="2573" y="682"/>
                  </a:cubicBezTo>
                  <a:cubicBezTo>
                    <a:pt x="2571" y="679"/>
                    <a:pt x="2566" y="674"/>
                    <a:pt x="2562" y="674"/>
                  </a:cubicBezTo>
                  <a:cubicBezTo>
                    <a:pt x="2529" y="673"/>
                    <a:pt x="2495" y="672"/>
                    <a:pt x="2461" y="672"/>
                  </a:cubicBezTo>
                  <a:cubicBezTo>
                    <a:pt x="2455" y="672"/>
                    <a:pt x="2448" y="673"/>
                    <a:pt x="2441" y="674"/>
                  </a:cubicBezTo>
                  <a:cubicBezTo>
                    <a:pt x="2441" y="701"/>
                    <a:pt x="2441" y="727"/>
                    <a:pt x="2441" y="753"/>
                  </a:cubicBezTo>
                  <a:cubicBezTo>
                    <a:pt x="2440" y="753"/>
                    <a:pt x="2440" y="753"/>
                    <a:pt x="2439" y="753"/>
                  </a:cubicBezTo>
                  <a:cubicBezTo>
                    <a:pt x="2437" y="727"/>
                    <a:pt x="2435" y="702"/>
                    <a:pt x="2433" y="676"/>
                  </a:cubicBezTo>
                  <a:cubicBezTo>
                    <a:pt x="2418" y="680"/>
                    <a:pt x="2406" y="683"/>
                    <a:pt x="2394" y="686"/>
                  </a:cubicBezTo>
                  <a:close/>
                  <a:moveTo>
                    <a:pt x="1256" y="632"/>
                  </a:moveTo>
                  <a:cubicBezTo>
                    <a:pt x="1253" y="583"/>
                    <a:pt x="1250" y="534"/>
                    <a:pt x="1247" y="486"/>
                  </a:cubicBezTo>
                  <a:cubicBezTo>
                    <a:pt x="1246" y="474"/>
                    <a:pt x="1238" y="468"/>
                    <a:pt x="1225" y="467"/>
                  </a:cubicBezTo>
                  <a:cubicBezTo>
                    <a:pt x="1154" y="465"/>
                    <a:pt x="1083" y="458"/>
                    <a:pt x="1011" y="465"/>
                  </a:cubicBezTo>
                  <a:cubicBezTo>
                    <a:pt x="995" y="466"/>
                    <a:pt x="979" y="469"/>
                    <a:pt x="960" y="471"/>
                  </a:cubicBezTo>
                  <a:cubicBezTo>
                    <a:pt x="1006" y="471"/>
                    <a:pt x="1050" y="470"/>
                    <a:pt x="1093" y="470"/>
                  </a:cubicBezTo>
                  <a:cubicBezTo>
                    <a:pt x="1110" y="470"/>
                    <a:pt x="1128" y="471"/>
                    <a:pt x="1145" y="473"/>
                  </a:cubicBezTo>
                  <a:cubicBezTo>
                    <a:pt x="1160" y="475"/>
                    <a:pt x="1161" y="478"/>
                    <a:pt x="1153" y="489"/>
                  </a:cubicBezTo>
                  <a:cubicBezTo>
                    <a:pt x="1134" y="515"/>
                    <a:pt x="1115" y="539"/>
                    <a:pt x="1097" y="565"/>
                  </a:cubicBezTo>
                  <a:cubicBezTo>
                    <a:pt x="1089" y="576"/>
                    <a:pt x="1080" y="581"/>
                    <a:pt x="1066" y="581"/>
                  </a:cubicBezTo>
                  <a:cubicBezTo>
                    <a:pt x="999" y="580"/>
                    <a:pt x="931" y="580"/>
                    <a:pt x="864" y="580"/>
                  </a:cubicBezTo>
                  <a:cubicBezTo>
                    <a:pt x="858" y="580"/>
                    <a:pt x="851" y="582"/>
                    <a:pt x="846" y="585"/>
                  </a:cubicBezTo>
                  <a:cubicBezTo>
                    <a:pt x="831" y="593"/>
                    <a:pt x="817" y="602"/>
                    <a:pt x="803" y="612"/>
                  </a:cubicBezTo>
                  <a:cubicBezTo>
                    <a:pt x="781" y="628"/>
                    <a:pt x="758" y="644"/>
                    <a:pt x="751" y="673"/>
                  </a:cubicBezTo>
                  <a:cubicBezTo>
                    <a:pt x="746" y="690"/>
                    <a:pt x="754" y="702"/>
                    <a:pt x="771" y="702"/>
                  </a:cubicBezTo>
                  <a:cubicBezTo>
                    <a:pt x="807" y="703"/>
                    <a:pt x="843" y="703"/>
                    <a:pt x="879" y="703"/>
                  </a:cubicBezTo>
                  <a:cubicBezTo>
                    <a:pt x="894" y="703"/>
                    <a:pt x="906" y="698"/>
                    <a:pt x="916" y="687"/>
                  </a:cubicBezTo>
                  <a:cubicBezTo>
                    <a:pt x="924" y="679"/>
                    <a:pt x="932" y="671"/>
                    <a:pt x="940" y="663"/>
                  </a:cubicBezTo>
                  <a:cubicBezTo>
                    <a:pt x="965" y="640"/>
                    <a:pt x="996" y="642"/>
                    <a:pt x="1029" y="640"/>
                  </a:cubicBezTo>
                  <a:cubicBezTo>
                    <a:pt x="1020" y="654"/>
                    <a:pt x="1013" y="665"/>
                    <a:pt x="1006" y="676"/>
                  </a:cubicBezTo>
                  <a:cubicBezTo>
                    <a:pt x="990" y="699"/>
                    <a:pt x="967" y="712"/>
                    <a:pt x="939" y="713"/>
                  </a:cubicBezTo>
                  <a:cubicBezTo>
                    <a:pt x="923" y="714"/>
                    <a:pt x="908" y="714"/>
                    <a:pt x="892" y="713"/>
                  </a:cubicBezTo>
                  <a:cubicBezTo>
                    <a:pt x="839" y="712"/>
                    <a:pt x="785" y="711"/>
                    <a:pt x="731" y="710"/>
                  </a:cubicBezTo>
                  <a:cubicBezTo>
                    <a:pt x="721" y="710"/>
                    <a:pt x="709" y="718"/>
                    <a:pt x="708" y="725"/>
                  </a:cubicBezTo>
                  <a:cubicBezTo>
                    <a:pt x="706" y="754"/>
                    <a:pt x="711" y="782"/>
                    <a:pt x="722" y="809"/>
                  </a:cubicBezTo>
                  <a:cubicBezTo>
                    <a:pt x="722" y="811"/>
                    <a:pt x="724" y="814"/>
                    <a:pt x="726" y="815"/>
                  </a:cubicBezTo>
                  <a:cubicBezTo>
                    <a:pt x="740" y="828"/>
                    <a:pt x="759" y="832"/>
                    <a:pt x="777" y="835"/>
                  </a:cubicBezTo>
                  <a:cubicBezTo>
                    <a:pt x="798" y="838"/>
                    <a:pt x="820" y="834"/>
                    <a:pt x="842" y="834"/>
                  </a:cubicBezTo>
                  <a:cubicBezTo>
                    <a:pt x="877" y="834"/>
                    <a:pt x="912" y="835"/>
                    <a:pt x="948" y="835"/>
                  </a:cubicBezTo>
                  <a:cubicBezTo>
                    <a:pt x="955" y="835"/>
                    <a:pt x="963" y="835"/>
                    <a:pt x="971" y="835"/>
                  </a:cubicBezTo>
                  <a:cubicBezTo>
                    <a:pt x="971" y="835"/>
                    <a:pt x="971" y="834"/>
                    <a:pt x="971" y="833"/>
                  </a:cubicBezTo>
                  <a:cubicBezTo>
                    <a:pt x="927" y="830"/>
                    <a:pt x="882" y="826"/>
                    <a:pt x="837" y="822"/>
                  </a:cubicBezTo>
                  <a:cubicBezTo>
                    <a:pt x="837" y="816"/>
                    <a:pt x="837" y="810"/>
                    <a:pt x="837" y="803"/>
                  </a:cubicBezTo>
                  <a:cubicBezTo>
                    <a:pt x="813" y="803"/>
                    <a:pt x="790" y="803"/>
                    <a:pt x="767" y="803"/>
                  </a:cubicBezTo>
                  <a:cubicBezTo>
                    <a:pt x="767" y="808"/>
                    <a:pt x="766" y="813"/>
                    <a:pt x="766" y="818"/>
                  </a:cubicBezTo>
                  <a:cubicBezTo>
                    <a:pt x="750" y="819"/>
                    <a:pt x="736" y="809"/>
                    <a:pt x="732" y="794"/>
                  </a:cubicBezTo>
                  <a:cubicBezTo>
                    <a:pt x="728" y="775"/>
                    <a:pt x="720" y="757"/>
                    <a:pt x="724" y="737"/>
                  </a:cubicBezTo>
                  <a:cubicBezTo>
                    <a:pt x="731" y="736"/>
                    <a:pt x="737" y="736"/>
                    <a:pt x="743" y="736"/>
                  </a:cubicBezTo>
                  <a:cubicBezTo>
                    <a:pt x="744" y="731"/>
                    <a:pt x="745" y="728"/>
                    <a:pt x="746" y="724"/>
                  </a:cubicBezTo>
                  <a:cubicBezTo>
                    <a:pt x="748" y="728"/>
                    <a:pt x="749" y="731"/>
                    <a:pt x="749" y="735"/>
                  </a:cubicBezTo>
                  <a:cubicBezTo>
                    <a:pt x="752" y="757"/>
                    <a:pt x="759" y="776"/>
                    <a:pt x="782" y="783"/>
                  </a:cubicBezTo>
                  <a:cubicBezTo>
                    <a:pt x="810" y="791"/>
                    <a:pt x="837" y="788"/>
                    <a:pt x="859" y="767"/>
                  </a:cubicBezTo>
                  <a:cubicBezTo>
                    <a:pt x="871" y="756"/>
                    <a:pt x="882" y="742"/>
                    <a:pt x="894" y="729"/>
                  </a:cubicBezTo>
                  <a:cubicBezTo>
                    <a:pt x="893" y="734"/>
                    <a:pt x="892" y="737"/>
                    <a:pt x="891" y="742"/>
                  </a:cubicBezTo>
                  <a:cubicBezTo>
                    <a:pt x="929" y="742"/>
                    <a:pt x="966" y="742"/>
                    <a:pt x="1003" y="741"/>
                  </a:cubicBezTo>
                  <a:cubicBezTo>
                    <a:pt x="1014" y="741"/>
                    <a:pt x="1024" y="737"/>
                    <a:pt x="1035" y="735"/>
                  </a:cubicBezTo>
                  <a:cubicBezTo>
                    <a:pt x="1032" y="745"/>
                    <a:pt x="1029" y="758"/>
                    <a:pt x="1025" y="771"/>
                  </a:cubicBezTo>
                  <a:cubicBezTo>
                    <a:pt x="1040" y="750"/>
                    <a:pt x="1052" y="730"/>
                    <a:pt x="1066" y="709"/>
                  </a:cubicBezTo>
                  <a:cubicBezTo>
                    <a:pt x="1076" y="693"/>
                    <a:pt x="1093" y="685"/>
                    <a:pt x="1113" y="685"/>
                  </a:cubicBezTo>
                  <a:cubicBezTo>
                    <a:pt x="1139" y="686"/>
                    <a:pt x="1159" y="697"/>
                    <a:pt x="1175" y="718"/>
                  </a:cubicBezTo>
                  <a:cubicBezTo>
                    <a:pt x="1179" y="722"/>
                    <a:pt x="1183" y="728"/>
                    <a:pt x="1187" y="728"/>
                  </a:cubicBezTo>
                  <a:cubicBezTo>
                    <a:pt x="1209" y="730"/>
                    <a:pt x="1231" y="729"/>
                    <a:pt x="1254" y="729"/>
                  </a:cubicBezTo>
                  <a:cubicBezTo>
                    <a:pt x="1254" y="707"/>
                    <a:pt x="1254" y="687"/>
                    <a:pt x="1254" y="667"/>
                  </a:cubicBezTo>
                  <a:cubicBezTo>
                    <a:pt x="1233" y="663"/>
                    <a:pt x="1233" y="663"/>
                    <a:pt x="1229" y="640"/>
                  </a:cubicBezTo>
                  <a:cubicBezTo>
                    <a:pt x="1168" y="640"/>
                    <a:pt x="1107" y="640"/>
                    <a:pt x="1046" y="640"/>
                  </a:cubicBezTo>
                  <a:cubicBezTo>
                    <a:pt x="1046" y="639"/>
                    <a:pt x="1046" y="638"/>
                    <a:pt x="1046" y="637"/>
                  </a:cubicBezTo>
                  <a:cubicBezTo>
                    <a:pt x="1115" y="635"/>
                    <a:pt x="1184" y="634"/>
                    <a:pt x="1256" y="632"/>
                  </a:cubicBezTo>
                  <a:close/>
                  <a:moveTo>
                    <a:pt x="1064" y="410"/>
                  </a:moveTo>
                  <a:cubicBezTo>
                    <a:pt x="1064" y="408"/>
                    <a:pt x="1064" y="407"/>
                    <a:pt x="1064" y="405"/>
                  </a:cubicBezTo>
                  <a:cubicBezTo>
                    <a:pt x="1082" y="405"/>
                    <a:pt x="1100" y="405"/>
                    <a:pt x="1118" y="405"/>
                  </a:cubicBezTo>
                  <a:cubicBezTo>
                    <a:pt x="1164" y="405"/>
                    <a:pt x="1209" y="405"/>
                    <a:pt x="1254" y="404"/>
                  </a:cubicBezTo>
                  <a:cubicBezTo>
                    <a:pt x="1269" y="404"/>
                    <a:pt x="1272" y="401"/>
                    <a:pt x="1271" y="387"/>
                  </a:cubicBezTo>
                  <a:cubicBezTo>
                    <a:pt x="1270" y="372"/>
                    <a:pt x="1268" y="357"/>
                    <a:pt x="1266" y="342"/>
                  </a:cubicBezTo>
                  <a:cubicBezTo>
                    <a:pt x="1262" y="320"/>
                    <a:pt x="1260" y="318"/>
                    <a:pt x="1238" y="314"/>
                  </a:cubicBezTo>
                  <a:cubicBezTo>
                    <a:pt x="1235" y="313"/>
                    <a:pt x="1232" y="313"/>
                    <a:pt x="1229" y="313"/>
                  </a:cubicBezTo>
                  <a:cubicBezTo>
                    <a:pt x="1196" y="314"/>
                    <a:pt x="1163" y="314"/>
                    <a:pt x="1130" y="316"/>
                  </a:cubicBezTo>
                  <a:cubicBezTo>
                    <a:pt x="1100" y="318"/>
                    <a:pt x="1070" y="321"/>
                    <a:pt x="1041" y="325"/>
                  </a:cubicBezTo>
                  <a:cubicBezTo>
                    <a:pt x="990" y="332"/>
                    <a:pt x="958" y="363"/>
                    <a:pt x="936" y="408"/>
                  </a:cubicBezTo>
                  <a:cubicBezTo>
                    <a:pt x="953" y="409"/>
                    <a:pt x="970" y="411"/>
                    <a:pt x="986" y="412"/>
                  </a:cubicBezTo>
                  <a:cubicBezTo>
                    <a:pt x="986" y="413"/>
                    <a:pt x="986" y="413"/>
                    <a:pt x="986" y="413"/>
                  </a:cubicBezTo>
                  <a:cubicBezTo>
                    <a:pt x="967" y="415"/>
                    <a:pt x="949" y="416"/>
                    <a:pt x="930" y="417"/>
                  </a:cubicBezTo>
                  <a:cubicBezTo>
                    <a:pt x="928" y="443"/>
                    <a:pt x="929" y="445"/>
                    <a:pt x="953" y="443"/>
                  </a:cubicBezTo>
                  <a:cubicBezTo>
                    <a:pt x="988" y="441"/>
                    <a:pt x="1024" y="437"/>
                    <a:pt x="1059" y="437"/>
                  </a:cubicBezTo>
                  <a:cubicBezTo>
                    <a:pt x="1112" y="437"/>
                    <a:pt x="1166" y="440"/>
                    <a:pt x="1219" y="442"/>
                  </a:cubicBezTo>
                  <a:cubicBezTo>
                    <a:pt x="1236" y="443"/>
                    <a:pt x="1253" y="444"/>
                    <a:pt x="1271" y="446"/>
                  </a:cubicBezTo>
                  <a:cubicBezTo>
                    <a:pt x="1271" y="435"/>
                    <a:pt x="1271" y="426"/>
                    <a:pt x="1271" y="416"/>
                  </a:cubicBezTo>
                  <a:cubicBezTo>
                    <a:pt x="1201" y="414"/>
                    <a:pt x="1133" y="412"/>
                    <a:pt x="1064" y="410"/>
                  </a:cubicBezTo>
                  <a:close/>
                  <a:moveTo>
                    <a:pt x="2883" y="569"/>
                  </a:moveTo>
                  <a:cubicBezTo>
                    <a:pt x="2883" y="597"/>
                    <a:pt x="2884" y="624"/>
                    <a:pt x="2883" y="651"/>
                  </a:cubicBezTo>
                  <a:cubicBezTo>
                    <a:pt x="2882" y="662"/>
                    <a:pt x="2881" y="675"/>
                    <a:pt x="2868" y="682"/>
                  </a:cubicBezTo>
                  <a:cubicBezTo>
                    <a:pt x="2867" y="683"/>
                    <a:pt x="2867" y="685"/>
                    <a:pt x="2867" y="687"/>
                  </a:cubicBezTo>
                  <a:cubicBezTo>
                    <a:pt x="2867" y="716"/>
                    <a:pt x="2867" y="745"/>
                    <a:pt x="2867" y="775"/>
                  </a:cubicBezTo>
                  <a:cubicBezTo>
                    <a:pt x="2905" y="766"/>
                    <a:pt x="2944" y="757"/>
                    <a:pt x="2984" y="748"/>
                  </a:cubicBezTo>
                  <a:cubicBezTo>
                    <a:pt x="2985" y="749"/>
                    <a:pt x="2985" y="750"/>
                    <a:pt x="2986" y="751"/>
                  </a:cubicBezTo>
                  <a:cubicBezTo>
                    <a:pt x="2983" y="754"/>
                    <a:pt x="2981" y="758"/>
                    <a:pt x="2978" y="760"/>
                  </a:cubicBezTo>
                  <a:cubicBezTo>
                    <a:pt x="2972" y="762"/>
                    <a:pt x="2965" y="762"/>
                    <a:pt x="2959" y="763"/>
                  </a:cubicBezTo>
                  <a:cubicBezTo>
                    <a:pt x="2928" y="769"/>
                    <a:pt x="2896" y="775"/>
                    <a:pt x="2865" y="781"/>
                  </a:cubicBezTo>
                  <a:cubicBezTo>
                    <a:pt x="2865" y="787"/>
                    <a:pt x="2865" y="792"/>
                    <a:pt x="2865" y="797"/>
                  </a:cubicBezTo>
                  <a:cubicBezTo>
                    <a:pt x="2910" y="789"/>
                    <a:pt x="2954" y="781"/>
                    <a:pt x="2999" y="773"/>
                  </a:cubicBezTo>
                  <a:cubicBezTo>
                    <a:pt x="2997" y="663"/>
                    <a:pt x="2994" y="554"/>
                    <a:pt x="2992" y="444"/>
                  </a:cubicBezTo>
                  <a:cubicBezTo>
                    <a:pt x="2949" y="473"/>
                    <a:pt x="2909" y="501"/>
                    <a:pt x="2869" y="529"/>
                  </a:cubicBezTo>
                  <a:cubicBezTo>
                    <a:pt x="2867" y="530"/>
                    <a:pt x="2866" y="535"/>
                    <a:pt x="2865" y="538"/>
                  </a:cubicBezTo>
                  <a:cubicBezTo>
                    <a:pt x="2866" y="538"/>
                    <a:pt x="2867" y="539"/>
                    <a:pt x="2868" y="539"/>
                  </a:cubicBezTo>
                  <a:cubicBezTo>
                    <a:pt x="2904" y="515"/>
                    <a:pt x="2940" y="492"/>
                    <a:pt x="2976" y="468"/>
                  </a:cubicBezTo>
                  <a:cubicBezTo>
                    <a:pt x="2977" y="469"/>
                    <a:pt x="2978" y="470"/>
                    <a:pt x="2979" y="471"/>
                  </a:cubicBezTo>
                  <a:cubicBezTo>
                    <a:pt x="2976" y="475"/>
                    <a:pt x="2973" y="479"/>
                    <a:pt x="2969" y="482"/>
                  </a:cubicBezTo>
                  <a:cubicBezTo>
                    <a:pt x="2936" y="504"/>
                    <a:pt x="2903" y="526"/>
                    <a:pt x="2870" y="548"/>
                  </a:cubicBezTo>
                  <a:cubicBezTo>
                    <a:pt x="2872" y="552"/>
                    <a:pt x="2874" y="555"/>
                    <a:pt x="2877" y="560"/>
                  </a:cubicBezTo>
                  <a:cubicBezTo>
                    <a:pt x="2911" y="538"/>
                    <a:pt x="2945" y="517"/>
                    <a:pt x="2978" y="495"/>
                  </a:cubicBezTo>
                  <a:cubicBezTo>
                    <a:pt x="2983" y="510"/>
                    <a:pt x="2978" y="517"/>
                    <a:pt x="2966" y="524"/>
                  </a:cubicBezTo>
                  <a:cubicBezTo>
                    <a:pt x="2937" y="538"/>
                    <a:pt x="2910" y="554"/>
                    <a:pt x="2883" y="569"/>
                  </a:cubicBezTo>
                  <a:close/>
                  <a:moveTo>
                    <a:pt x="1452" y="716"/>
                  </a:moveTo>
                  <a:cubicBezTo>
                    <a:pt x="1452" y="714"/>
                    <a:pt x="1452" y="712"/>
                    <a:pt x="1453" y="710"/>
                  </a:cubicBezTo>
                  <a:cubicBezTo>
                    <a:pt x="1680" y="701"/>
                    <a:pt x="1907" y="692"/>
                    <a:pt x="2134" y="682"/>
                  </a:cubicBezTo>
                  <a:cubicBezTo>
                    <a:pt x="2105" y="680"/>
                    <a:pt x="2075" y="680"/>
                    <a:pt x="2046" y="680"/>
                  </a:cubicBezTo>
                  <a:cubicBezTo>
                    <a:pt x="1938" y="679"/>
                    <a:pt x="1831" y="678"/>
                    <a:pt x="1724" y="677"/>
                  </a:cubicBezTo>
                  <a:cubicBezTo>
                    <a:pt x="1653" y="677"/>
                    <a:pt x="1582" y="676"/>
                    <a:pt x="1510" y="676"/>
                  </a:cubicBezTo>
                  <a:cubicBezTo>
                    <a:pt x="1483" y="676"/>
                    <a:pt x="1455" y="675"/>
                    <a:pt x="1428" y="677"/>
                  </a:cubicBezTo>
                  <a:cubicBezTo>
                    <a:pt x="1412" y="678"/>
                    <a:pt x="1403" y="687"/>
                    <a:pt x="1403" y="701"/>
                  </a:cubicBezTo>
                  <a:cubicBezTo>
                    <a:pt x="1403" y="737"/>
                    <a:pt x="1403" y="773"/>
                    <a:pt x="1403" y="809"/>
                  </a:cubicBezTo>
                  <a:cubicBezTo>
                    <a:pt x="1403" y="822"/>
                    <a:pt x="1411" y="831"/>
                    <a:pt x="1423" y="833"/>
                  </a:cubicBezTo>
                  <a:cubicBezTo>
                    <a:pt x="1430" y="835"/>
                    <a:pt x="1437" y="835"/>
                    <a:pt x="1444" y="835"/>
                  </a:cubicBezTo>
                  <a:cubicBezTo>
                    <a:pt x="1503" y="836"/>
                    <a:pt x="1561" y="837"/>
                    <a:pt x="1620" y="837"/>
                  </a:cubicBezTo>
                  <a:cubicBezTo>
                    <a:pt x="1643" y="837"/>
                    <a:pt x="1667" y="837"/>
                    <a:pt x="1690" y="837"/>
                  </a:cubicBezTo>
                  <a:cubicBezTo>
                    <a:pt x="1673" y="835"/>
                    <a:pt x="1655" y="834"/>
                    <a:pt x="1637" y="833"/>
                  </a:cubicBezTo>
                  <a:cubicBezTo>
                    <a:pt x="1585" y="830"/>
                    <a:pt x="1532" y="827"/>
                    <a:pt x="1479" y="824"/>
                  </a:cubicBezTo>
                  <a:cubicBezTo>
                    <a:pt x="1464" y="823"/>
                    <a:pt x="1456" y="817"/>
                    <a:pt x="1454" y="802"/>
                  </a:cubicBezTo>
                  <a:cubicBezTo>
                    <a:pt x="1452" y="783"/>
                    <a:pt x="1452" y="762"/>
                    <a:pt x="1451" y="742"/>
                  </a:cubicBezTo>
                  <a:cubicBezTo>
                    <a:pt x="1662" y="736"/>
                    <a:pt x="1871" y="731"/>
                    <a:pt x="2079" y="726"/>
                  </a:cubicBezTo>
                  <a:cubicBezTo>
                    <a:pt x="2049" y="724"/>
                    <a:pt x="2019" y="725"/>
                    <a:pt x="1989" y="724"/>
                  </a:cubicBezTo>
                  <a:cubicBezTo>
                    <a:pt x="1959" y="724"/>
                    <a:pt x="1929" y="723"/>
                    <a:pt x="1899" y="723"/>
                  </a:cubicBezTo>
                  <a:cubicBezTo>
                    <a:pt x="1869" y="722"/>
                    <a:pt x="1839" y="722"/>
                    <a:pt x="1809" y="722"/>
                  </a:cubicBezTo>
                  <a:cubicBezTo>
                    <a:pt x="1779" y="722"/>
                    <a:pt x="1749" y="721"/>
                    <a:pt x="1720" y="721"/>
                  </a:cubicBezTo>
                  <a:cubicBezTo>
                    <a:pt x="1690" y="720"/>
                    <a:pt x="1660" y="720"/>
                    <a:pt x="1630" y="720"/>
                  </a:cubicBezTo>
                  <a:cubicBezTo>
                    <a:pt x="1599" y="720"/>
                    <a:pt x="1569" y="720"/>
                    <a:pt x="1539" y="719"/>
                  </a:cubicBezTo>
                  <a:cubicBezTo>
                    <a:pt x="1510" y="718"/>
                    <a:pt x="1481" y="719"/>
                    <a:pt x="1452" y="716"/>
                  </a:cubicBezTo>
                  <a:close/>
                  <a:moveTo>
                    <a:pt x="395" y="778"/>
                  </a:moveTo>
                  <a:cubicBezTo>
                    <a:pt x="409" y="778"/>
                    <a:pt x="422" y="778"/>
                    <a:pt x="435" y="778"/>
                  </a:cubicBezTo>
                  <a:cubicBezTo>
                    <a:pt x="439" y="778"/>
                    <a:pt x="443" y="774"/>
                    <a:pt x="445" y="771"/>
                  </a:cubicBezTo>
                  <a:cubicBezTo>
                    <a:pt x="452" y="763"/>
                    <a:pt x="458" y="754"/>
                    <a:pt x="466" y="747"/>
                  </a:cubicBezTo>
                  <a:cubicBezTo>
                    <a:pt x="482" y="733"/>
                    <a:pt x="504" y="734"/>
                    <a:pt x="517" y="752"/>
                  </a:cubicBezTo>
                  <a:cubicBezTo>
                    <a:pt x="525" y="764"/>
                    <a:pt x="530" y="780"/>
                    <a:pt x="534" y="795"/>
                  </a:cubicBezTo>
                  <a:cubicBezTo>
                    <a:pt x="538" y="809"/>
                    <a:pt x="538" y="823"/>
                    <a:pt x="540" y="837"/>
                  </a:cubicBezTo>
                  <a:cubicBezTo>
                    <a:pt x="554" y="837"/>
                    <a:pt x="567" y="837"/>
                    <a:pt x="577" y="837"/>
                  </a:cubicBezTo>
                  <a:cubicBezTo>
                    <a:pt x="570" y="824"/>
                    <a:pt x="562" y="811"/>
                    <a:pt x="556" y="798"/>
                  </a:cubicBezTo>
                  <a:cubicBezTo>
                    <a:pt x="550" y="783"/>
                    <a:pt x="545" y="768"/>
                    <a:pt x="540" y="753"/>
                  </a:cubicBezTo>
                  <a:cubicBezTo>
                    <a:pt x="535" y="737"/>
                    <a:pt x="527" y="722"/>
                    <a:pt x="513" y="711"/>
                  </a:cubicBezTo>
                  <a:cubicBezTo>
                    <a:pt x="511" y="709"/>
                    <a:pt x="509" y="705"/>
                    <a:pt x="510" y="702"/>
                  </a:cubicBezTo>
                  <a:cubicBezTo>
                    <a:pt x="510" y="687"/>
                    <a:pt x="512" y="671"/>
                    <a:pt x="513" y="655"/>
                  </a:cubicBezTo>
                  <a:cubicBezTo>
                    <a:pt x="513" y="650"/>
                    <a:pt x="513" y="645"/>
                    <a:pt x="513" y="639"/>
                  </a:cubicBezTo>
                  <a:cubicBezTo>
                    <a:pt x="442" y="643"/>
                    <a:pt x="372" y="647"/>
                    <a:pt x="303" y="651"/>
                  </a:cubicBezTo>
                  <a:cubicBezTo>
                    <a:pt x="311" y="652"/>
                    <a:pt x="318" y="653"/>
                    <a:pt x="326" y="652"/>
                  </a:cubicBezTo>
                  <a:cubicBezTo>
                    <a:pt x="336" y="652"/>
                    <a:pt x="341" y="657"/>
                    <a:pt x="340" y="667"/>
                  </a:cubicBezTo>
                  <a:cubicBezTo>
                    <a:pt x="340" y="675"/>
                    <a:pt x="340" y="682"/>
                    <a:pt x="338" y="690"/>
                  </a:cubicBezTo>
                  <a:cubicBezTo>
                    <a:pt x="336" y="708"/>
                    <a:pt x="333" y="726"/>
                    <a:pt x="330" y="748"/>
                  </a:cubicBezTo>
                  <a:cubicBezTo>
                    <a:pt x="349" y="726"/>
                    <a:pt x="369" y="711"/>
                    <a:pt x="396" y="707"/>
                  </a:cubicBezTo>
                  <a:cubicBezTo>
                    <a:pt x="421" y="704"/>
                    <a:pt x="445" y="702"/>
                    <a:pt x="470" y="700"/>
                  </a:cubicBezTo>
                  <a:cubicBezTo>
                    <a:pt x="470" y="701"/>
                    <a:pt x="470" y="702"/>
                    <a:pt x="471" y="703"/>
                  </a:cubicBezTo>
                  <a:cubicBezTo>
                    <a:pt x="429" y="721"/>
                    <a:pt x="403" y="746"/>
                    <a:pt x="395" y="778"/>
                  </a:cubicBezTo>
                  <a:close/>
                  <a:moveTo>
                    <a:pt x="1999" y="893"/>
                  </a:moveTo>
                  <a:cubicBezTo>
                    <a:pt x="1993" y="881"/>
                    <a:pt x="1988" y="870"/>
                    <a:pt x="1982" y="860"/>
                  </a:cubicBezTo>
                  <a:cubicBezTo>
                    <a:pt x="1980" y="857"/>
                    <a:pt x="1975" y="853"/>
                    <a:pt x="1972" y="853"/>
                  </a:cubicBezTo>
                  <a:cubicBezTo>
                    <a:pt x="1949" y="853"/>
                    <a:pt x="1927" y="853"/>
                    <a:pt x="1904" y="853"/>
                  </a:cubicBezTo>
                  <a:cubicBezTo>
                    <a:pt x="1808" y="853"/>
                    <a:pt x="1711" y="853"/>
                    <a:pt x="1615" y="853"/>
                  </a:cubicBezTo>
                  <a:cubicBezTo>
                    <a:pt x="1611" y="853"/>
                    <a:pt x="1605" y="854"/>
                    <a:pt x="1603" y="857"/>
                  </a:cubicBezTo>
                  <a:cubicBezTo>
                    <a:pt x="1596" y="868"/>
                    <a:pt x="1590" y="880"/>
                    <a:pt x="1583" y="893"/>
                  </a:cubicBezTo>
                  <a:cubicBezTo>
                    <a:pt x="1722" y="893"/>
                    <a:pt x="1860" y="893"/>
                    <a:pt x="1999" y="893"/>
                  </a:cubicBezTo>
                  <a:close/>
                  <a:moveTo>
                    <a:pt x="2161" y="541"/>
                  </a:moveTo>
                  <a:cubicBezTo>
                    <a:pt x="2163" y="553"/>
                    <a:pt x="2166" y="563"/>
                    <a:pt x="2167" y="572"/>
                  </a:cubicBezTo>
                  <a:cubicBezTo>
                    <a:pt x="2167" y="596"/>
                    <a:pt x="2167" y="620"/>
                    <a:pt x="2167" y="644"/>
                  </a:cubicBezTo>
                  <a:cubicBezTo>
                    <a:pt x="2166" y="655"/>
                    <a:pt x="2168" y="661"/>
                    <a:pt x="2179" y="664"/>
                  </a:cubicBezTo>
                  <a:cubicBezTo>
                    <a:pt x="2195" y="668"/>
                    <a:pt x="2201" y="679"/>
                    <a:pt x="2202" y="695"/>
                  </a:cubicBezTo>
                  <a:cubicBezTo>
                    <a:pt x="2202" y="702"/>
                    <a:pt x="2202" y="710"/>
                    <a:pt x="2202" y="717"/>
                  </a:cubicBezTo>
                  <a:cubicBezTo>
                    <a:pt x="2202" y="730"/>
                    <a:pt x="2202" y="742"/>
                    <a:pt x="2202" y="755"/>
                  </a:cubicBezTo>
                  <a:cubicBezTo>
                    <a:pt x="2211" y="752"/>
                    <a:pt x="2221" y="748"/>
                    <a:pt x="2230" y="746"/>
                  </a:cubicBezTo>
                  <a:cubicBezTo>
                    <a:pt x="2239" y="743"/>
                    <a:pt x="2242" y="739"/>
                    <a:pt x="2242" y="730"/>
                  </a:cubicBezTo>
                  <a:cubicBezTo>
                    <a:pt x="2240" y="647"/>
                    <a:pt x="2240" y="565"/>
                    <a:pt x="2239" y="482"/>
                  </a:cubicBezTo>
                  <a:cubicBezTo>
                    <a:pt x="2239" y="480"/>
                    <a:pt x="2238" y="479"/>
                    <a:pt x="2238" y="475"/>
                  </a:cubicBezTo>
                  <a:cubicBezTo>
                    <a:pt x="2211" y="498"/>
                    <a:pt x="2185" y="520"/>
                    <a:pt x="2161" y="541"/>
                  </a:cubicBezTo>
                  <a:close/>
                  <a:moveTo>
                    <a:pt x="1555" y="245"/>
                  </a:moveTo>
                  <a:cubicBezTo>
                    <a:pt x="1568" y="238"/>
                    <a:pt x="1580" y="228"/>
                    <a:pt x="1594" y="224"/>
                  </a:cubicBezTo>
                  <a:cubicBezTo>
                    <a:pt x="1621" y="217"/>
                    <a:pt x="1649" y="210"/>
                    <a:pt x="1677" y="208"/>
                  </a:cubicBezTo>
                  <a:cubicBezTo>
                    <a:pt x="1766" y="200"/>
                    <a:pt x="1855" y="196"/>
                    <a:pt x="1944" y="207"/>
                  </a:cubicBezTo>
                  <a:cubicBezTo>
                    <a:pt x="1973" y="211"/>
                    <a:pt x="2003" y="215"/>
                    <a:pt x="2026" y="239"/>
                  </a:cubicBezTo>
                  <a:cubicBezTo>
                    <a:pt x="2024" y="204"/>
                    <a:pt x="2018" y="194"/>
                    <a:pt x="1986" y="186"/>
                  </a:cubicBezTo>
                  <a:cubicBezTo>
                    <a:pt x="1956" y="179"/>
                    <a:pt x="1925" y="175"/>
                    <a:pt x="1895" y="174"/>
                  </a:cubicBezTo>
                  <a:cubicBezTo>
                    <a:pt x="1831" y="173"/>
                    <a:pt x="1767" y="173"/>
                    <a:pt x="1704" y="177"/>
                  </a:cubicBezTo>
                  <a:cubicBezTo>
                    <a:pt x="1668" y="179"/>
                    <a:pt x="1632" y="187"/>
                    <a:pt x="1597" y="196"/>
                  </a:cubicBezTo>
                  <a:cubicBezTo>
                    <a:pt x="1564" y="204"/>
                    <a:pt x="1554" y="220"/>
                    <a:pt x="1555" y="245"/>
                  </a:cubicBezTo>
                  <a:close/>
                  <a:moveTo>
                    <a:pt x="1282" y="890"/>
                  </a:moveTo>
                  <a:cubicBezTo>
                    <a:pt x="1275" y="875"/>
                    <a:pt x="1269" y="861"/>
                    <a:pt x="1261" y="847"/>
                  </a:cubicBezTo>
                  <a:cubicBezTo>
                    <a:pt x="1260" y="844"/>
                    <a:pt x="1255" y="840"/>
                    <a:pt x="1251" y="840"/>
                  </a:cubicBezTo>
                  <a:cubicBezTo>
                    <a:pt x="1226" y="839"/>
                    <a:pt x="1200" y="839"/>
                    <a:pt x="1173" y="839"/>
                  </a:cubicBezTo>
                  <a:cubicBezTo>
                    <a:pt x="1173" y="832"/>
                    <a:pt x="1173" y="827"/>
                    <a:pt x="1173" y="821"/>
                  </a:cubicBezTo>
                  <a:cubicBezTo>
                    <a:pt x="1195" y="820"/>
                    <a:pt x="1217" y="819"/>
                    <a:pt x="1238" y="818"/>
                  </a:cubicBezTo>
                  <a:cubicBezTo>
                    <a:pt x="1238" y="817"/>
                    <a:pt x="1238" y="817"/>
                    <a:pt x="1238" y="816"/>
                  </a:cubicBezTo>
                  <a:cubicBezTo>
                    <a:pt x="1216" y="815"/>
                    <a:pt x="1194" y="814"/>
                    <a:pt x="1172" y="813"/>
                  </a:cubicBezTo>
                  <a:cubicBezTo>
                    <a:pt x="1172" y="805"/>
                    <a:pt x="1172" y="799"/>
                    <a:pt x="1172" y="791"/>
                  </a:cubicBezTo>
                  <a:cubicBezTo>
                    <a:pt x="1199" y="791"/>
                    <a:pt x="1225" y="791"/>
                    <a:pt x="1252" y="791"/>
                  </a:cubicBezTo>
                  <a:cubicBezTo>
                    <a:pt x="1253" y="783"/>
                    <a:pt x="1254" y="775"/>
                    <a:pt x="1255" y="764"/>
                  </a:cubicBezTo>
                  <a:cubicBezTo>
                    <a:pt x="1227" y="764"/>
                    <a:pt x="1200" y="764"/>
                    <a:pt x="1174" y="764"/>
                  </a:cubicBezTo>
                  <a:cubicBezTo>
                    <a:pt x="1163" y="723"/>
                    <a:pt x="1150" y="705"/>
                    <a:pt x="1132" y="704"/>
                  </a:cubicBezTo>
                  <a:cubicBezTo>
                    <a:pt x="1162" y="729"/>
                    <a:pt x="1159" y="764"/>
                    <a:pt x="1159" y="797"/>
                  </a:cubicBezTo>
                  <a:cubicBezTo>
                    <a:pt x="1160" y="832"/>
                    <a:pt x="1152" y="864"/>
                    <a:pt x="1125" y="890"/>
                  </a:cubicBezTo>
                  <a:cubicBezTo>
                    <a:pt x="1180" y="890"/>
                    <a:pt x="1232" y="890"/>
                    <a:pt x="1282" y="890"/>
                  </a:cubicBezTo>
                  <a:close/>
                  <a:moveTo>
                    <a:pt x="2450" y="351"/>
                  </a:moveTo>
                  <a:cubicBezTo>
                    <a:pt x="2572" y="354"/>
                    <a:pt x="2692" y="373"/>
                    <a:pt x="2813" y="382"/>
                  </a:cubicBezTo>
                  <a:cubicBezTo>
                    <a:pt x="2814" y="366"/>
                    <a:pt x="2813" y="364"/>
                    <a:pt x="2797" y="362"/>
                  </a:cubicBezTo>
                  <a:cubicBezTo>
                    <a:pt x="2772" y="358"/>
                    <a:pt x="2747" y="355"/>
                    <a:pt x="2721" y="352"/>
                  </a:cubicBezTo>
                  <a:cubicBezTo>
                    <a:pt x="2647" y="342"/>
                    <a:pt x="2572" y="332"/>
                    <a:pt x="2498" y="324"/>
                  </a:cubicBezTo>
                  <a:cubicBezTo>
                    <a:pt x="2479" y="322"/>
                    <a:pt x="2461" y="323"/>
                    <a:pt x="2443" y="323"/>
                  </a:cubicBezTo>
                  <a:cubicBezTo>
                    <a:pt x="2445" y="335"/>
                    <a:pt x="2448" y="344"/>
                    <a:pt x="2450" y="351"/>
                  </a:cubicBezTo>
                  <a:close/>
                  <a:moveTo>
                    <a:pt x="1795" y="813"/>
                  </a:moveTo>
                  <a:cubicBezTo>
                    <a:pt x="1815" y="813"/>
                    <a:pt x="1834" y="813"/>
                    <a:pt x="1854" y="813"/>
                  </a:cubicBezTo>
                  <a:cubicBezTo>
                    <a:pt x="1894" y="813"/>
                    <a:pt x="1887" y="819"/>
                    <a:pt x="1888" y="778"/>
                  </a:cubicBezTo>
                  <a:cubicBezTo>
                    <a:pt x="1888" y="770"/>
                    <a:pt x="1884" y="767"/>
                    <a:pt x="1877" y="767"/>
                  </a:cubicBezTo>
                  <a:cubicBezTo>
                    <a:pt x="1823" y="767"/>
                    <a:pt x="1769" y="767"/>
                    <a:pt x="1716" y="767"/>
                  </a:cubicBezTo>
                  <a:cubicBezTo>
                    <a:pt x="1707" y="766"/>
                    <a:pt x="1704" y="770"/>
                    <a:pt x="1704" y="779"/>
                  </a:cubicBezTo>
                  <a:cubicBezTo>
                    <a:pt x="1705" y="786"/>
                    <a:pt x="1705" y="793"/>
                    <a:pt x="1704" y="801"/>
                  </a:cubicBezTo>
                  <a:cubicBezTo>
                    <a:pt x="1704" y="810"/>
                    <a:pt x="1708" y="813"/>
                    <a:pt x="1717" y="813"/>
                  </a:cubicBezTo>
                  <a:cubicBezTo>
                    <a:pt x="1743" y="813"/>
                    <a:pt x="1769" y="813"/>
                    <a:pt x="1795" y="813"/>
                  </a:cubicBezTo>
                  <a:close/>
                  <a:moveTo>
                    <a:pt x="3460" y="729"/>
                  </a:moveTo>
                  <a:cubicBezTo>
                    <a:pt x="3458" y="720"/>
                    <a:pt x="3456" y="711"/>
                    <a:pt x="3455" y="703"/>
                  </a:cubicBezTo>
                  <a:cubicBezTo>
                    <a:pt x="3454" y="692"/>
                    <a:pt x="3448" y="686"/>
                    <a:pt x="3437" y="685"/>
                  </a:cubicBezTo>
                  <a:cubicBezTo>
                    <a:pt x="3428" y="684"/>
                    <a:pt x="3418" y="684"/>
                    <a:pt x="3408" y="683"/>
                  </a:cubicBezTo>
                  <a:cubicBezTo>
                    <a:pt x="3357" y="679"/>
                    <a:pt x="3305" y="676"/>
                    <a:pt x="3251" y="672"/>
                  </a:cubicBezTo>
                  <a:cubicBezTo>
                    <a:pt x="3253" y="686"/>
                    <a:pt x="3256" y="698"/>
                    <a:pt x="3257" y="710"/>
                  </a:cubicBezTo>
                  <a:cubicBezTo>
                    <a:pt x="3257" y="719"/>
                    <a:pt x="3261" y="722"/>
                    <a:pt x="3269" y="722"/>
                  </a:cubicBezTo>
                  <a:cubicBezTo>
                    <a:pt x="3303" y="722"/>
                    <a:pt x="3336" y="724"/>
                    <a:pt x="3369" y="725"/>
                  </a:cubicBezTo>
                  <a:cubicBezTo>
                    <a:pt x="3399" y="726"/>
                    <a:pt x="3428" y="728"/>
                    <a:pt x="3460" y="729"/>
                  </a:cubicBezTo>
                  <a:close/>
                  <a:moveTo>
                    <a:pt x="2473" y="484"/>
                  </a:moveTo>
                  <a:cubicBezTo>
                    <a:pt x="2479" y="486"/>
                    <a:pt x="2483" y="488"/>
                    <a:pt x="2487" y="489"/>
                  </a:cubicBezTo>
                  <a:cubicBezTo>
                    <a:pt x="2500" y="490"/>
                    <a:pt x="2513" y="491"/>
                    <a:pt x="2526" y="491"/>
                  </a:cubicBezTo>
                  <a:cubicBezTo>
                    <a:pt x="2531" y="491"/>
                    <a:pt x="2537" y="487"/>
                    <a:pt x="2540" y="483"/>
                  </a:cubicBezTo>
                  <a:cubicBezTo>
                    <a:pt x="2564" y="449"/>
                    <a:pt x="2588" y="414"/>
                    <a:pt x="2612" y="379"/>
                  </a:cubicBezTo>
                  <a:cubicBezTo>
                    <a:pt x="2613" y="377"/>
                    <a:pt x="2614" y="374"/>
                    <a:pt x="2615" y="372"/>
                  </a:cubicBezTo>
                  <a:cubicBezTo>
                    <a:pt x="2596" y="370"/>
                    <a:pt x="2578" y="368"/>
                    <a:pt x="2559" y="367"/>
                  </a:cubicBezTo>
                  <a:cubicBezTo>
                    <a:pt x="2555" y="366"/>
                    <a:pt x="2548" y="368"/>
                    <a:pt x="2546" y="371"/>
                  </a:cubicBezTo>
                  <a:cubicBezTo>
                    <a:pt x="2522" y="408"/>
                    <a:pt x="2499" y="445"/>
                    <a:pt x="2473" y="484"/>
                  </a:cubicBezTo>
                  <a:close/>
                  <a:moveTo>
                    <a:pt x="2436" y="890"/>
                  </a:moveTo>
                  <a:cubicBezTo>
                    <a:pt x="2514" y="890"/>
                    <a:pt x="2592" y="890"/>
                    <a:pt x="2669" y="890"/>
                  </a:cubicBezTo>
                  <a:cubicBezTo>
                    <a:pt x="2662" y="881"/>
                    <a:pt x="2654" y="873"/>
                    <a:pt x="2649" y="863"/>
                  </a:cubicBezTo>
                  <a:cubicBezTo>
                    <a:pt x="2645" y="856"/>
                    <a:pt x="2641" y="854"/>
                    <a:pt x="2634" y="854"/>
                  </a:cubicBezTo>
                  <a:cubicBezTo>
                    <a:pt x="2580" y="855"/>
                    <a:pt x="2525" y="855"/>
                    <a:pt x="2471" y="855"/>
                  </a:cubicBezTo>
                  <a:cubicBezTo>
                    <a:pt x="2464" y="855"/>
                    <a:pt x="2456" y="855"/>
                    <a:pt x="2451" y="855"/>
                  </a:cubicBezTo>
                  <a:cubicBezTo>
                    <a:pt x="2446" y="867"/>
                    <a:pt x="2441" y="878"/>
                    <a:pt x="2436" y="890"/>
                  </a:cubicBezTo>
                  <a:close/>
                  <a:moveTo>
                    <a:pt x="730" y="840"/>
                  </a:moveTo>
                  <a:cubicBezTo>
                    <a:pt x="711" y="828"/>
                    <a:pt x="710" y="807"/>
                    <a:pt x="705" y="788"/>
                  </a:cubicBezTo>
                  <a:cubicBezTo>
                    <a:pt x="705" y="787"/>
                    <a:pt x="704" y="786"/>
                    <a:pt x="704" y="786"/>
                  </a:cubicBezTo>
                  <a:cubicBezTo>
                    <a:pt x="704" y="777"/>
                    <a:pt x="699" y="776"/>
                    <a:pt x="692" y="775"/>
                  </a:cubicBezTo>
                  <a:cubicBezTo>
                    <a:pt x="663" y="772"/>
                    <a:pt x="635" y="768"/>
                    <a:pt x="606" y="764"/>
                  </a:cubicBezTo>
                  <a:cubicBezTo>
                    <a:pt x="589" y="762"/>
                    <a:pt x="572" y="760"/>
                    <a:pt x="555" y="758"/>
                  </a:cubicBezTo>
                  <a:cubicBezTo>
                    <a:pt x="556" y="769"/>
                    <a:pt x="563" y="771"/>
                    <a:pt x="571" y="773"/>
                  </a:cubicBezTo>
                  <a:cubicBezTo>
                    <a:pt x="596" y="777"/>
                    <a:pt x="621" y="781"/>
                    <a:pt x="645" y="785"/>
                  </a:cubicBezTo>
                  <a:cubicBezTo>
                    <a:pt x="618" y="785"/>
                    <a:pt x="591" y="785"/>
                    <a:pt x="558" y="785"/>
                  </a:cubicBezTo>
                  <a:cubicBezTo>
                    <a:pt x="565" y="790"/>
                    <a:pt x="568" y="794"/>
                    <a:pt x="573" y="795"/>
                  </a:cubicBezTo>
                  <a:cubicBezTo>
                    <a:pt x="579" y="796"/>
                    <a:pt x="586" y="796"/>
                    <a:pt x="593" y="797"/>
                  </a:cubicBezTo>
                  <a:cubicBezTo>
                    <a:pt x="611" y="799"/>
                    <a:pt x="630" y="802"/>
                    <a:pt x="648" y="804"/>
                  </a:cubicBezTo>
                  <a:cubicBezTo>
                    <a:pt x="648" y="805"/>
                    <a:pt x="648" y="806"/>
                    <a:pt x="648" y="807"/>
                  </a:cubicBezTo>
                  <a:cubicBezTo>
                    <a:pt x="622" y="807"/>
                    <a:pt x="597" y="807"/>
                    <a:pt x="571" y="807"/>
                  </a:cubicBezTo>
                  <a:cubicBezTo>
                    <a:pt x="571" y="808"/>
                    <a:pt x="570" y="810"/>
                    <a:pt x="570" y="811"/>
                  </a:cubicBezTo>
                  <a:cubicBezTo>
                    <a:pt x="597" y="818"/>
                    <a:pt x="625" y="818"/>
                    <a:pt x="652" y="826"/>
                  </a:cubicBezTo>
                  <a:cubicBezTo>
                    <a:pt x="630" y="826"/>
                    <a:pt x="608" y="826"/>
                    <a:pt x="587" y="826"/>
                  </a:cubicBezTo>
                  <a:cubicBezTo>
                    <a:pt x="591" y="832"/>
                    <a:pt x="597" y="836"/>
                    <a:pt x="602" y="837"/>
                  </a:cubicBezTo>
                  <a:cubicBezTo>
                    <a:pt x="627" y="838"/>
                    <a:pt x="652" y="837"/>
                    <a:pt x="679" y="837"/>
                  </a:cubicBezTo>
                  <a:cubicBezTo>
                    <a:pt x="679" y="819"/>
                    <a:pt x="679" y="800"/>
                    <a:pt x="679" y="781"/>
                  </a:cubicBezTo>
                  <a:cubicBezTo>
                    <a:pt x="684" y="781"/>
                    <a:pt x="687" y="781"/>
                    <a:pt x="692" y="781"/>
                  </a:cubicBezTo>
                  <a:cubicBezTo>
                    <a:pt x="692" y="801"/>
                    <a:pt x="692" y="820"/>
                    <a:pt x="692" y="840"/>
                  </a:cubicBezTo>
                  <a:cubicBezTo>
                    <a:pt x="706" y="840"/>
                    <a:pt x="718" y="840"/>
                    <a:pt x="730" y="840"/>
                  </a:cubicBezTo>
                  <a:close/>
                  <a:moveTo>
                    <a:pt x="1023" y="835"/>
                  </a:moveTo>
                  <a:cubicBezTo>
                    <a:pt x="1015" y="847"/>
                    <a:pt x="1000" y="847"/>
                    <a:pt x="985" y="847"/>
                  </a:cubicBezTo>
                  <a:cubicBezTo>
                    <a:pt x="954" y="847"/>
                    <a:pt x="923" y="847"/>
                    <a:pt x="891" y="847"/>
                  </a:cubicBezTo>
                  <a:cubicBezTo>
                    <a:pt x="888" y="847"/>
                    <a:pt x="883" y="850"/>
                    <a:pt x="882" y="853"/>
                  </a:cubicBezTo>
                  <a:cubicBezTo>
                    <a:pt x="877" y="864"/>
                    <a:pt x="873" y="876"/>
                    <a:pt x="868" y="888"/>
                  </a:cubicBezTo>
                  <a:cubicBezTo>
                    <a:pt x="928" y="888"/>
                    <a:pt x="989" y="888"/>
                    <a:pt x="1045" y="888"/>
                  </a:cubicBezTo>
                  <a:cubicBezTo>
                    <a:pt x="1038" y="871"/>
                    <a:pt x="1031" y="853"/>
                    <a:pt x="1023" y="835"/>
                  </a:cubicBezTo>
                  <a:close/>
                  <a:moveTo>
                    <a:pt x="3209" y="518"/>
                  </a:moveTo>
                  <a:cubicBezTo>
                    <a:pt x="3202" y="486"/>
                    <a:pt x="3200" y="484"/>
                    <a:pt x="3169" y="487"/>
                  </a:cubicBezTo>
                  <a:cubicBezTo>
                    <a:pt x="3164" y="488"/>
                    <a:pt x="3159" y="490"/>
                    <a:pt x="3155" y="491"/>
                  </a:cubicBezTo>
                  <a:cubicBezTo>
                    <a:pt x="3123" y="500"/>
                    <a:pt x="3092" y="511"/>
                    <a:pt x="3060" y="519"/>
                  </a:cubicBezTo>
                  <a:cubicBezTo>
                    <a:pt x="3036" y="526"/>
                    <a:pt x="3024" y="542"/>
                    <a:pt x="3027" y="568"/>
                  </a:cubicBezTo>
                  <a:cubicBezTo>
                    <a:pt x="3088" y="551"/>
                    <a:pt x="3148" y="535"/>
                    <a:pt x="3209" y="518"/>
                  </a:cubicBezTo>
                  <a:close/>
                  <a:moveTo>
                    <a:pt x="3020" y="805"/>
                  </a:moveTo>
                  <a:cubicBezTo>
                    <a:pt x="3019" y="804"/>
                    <a:pt x="3019" y="803"/>
                    <a:pt x="3018" y="802"/>
                  </a:cubicBezTo>
                  <a:cubicBezTo>
                    <a:pt x="3016" y="802"/>
                    <a:pt x="3015" y="801"/>
                    <a:pt x="3013" y="802"/>
                  </a:cubicBezTo>
                  <a:cubicBezTo>
                    <a:pt x="2965" y="808"/>
                    <a:pt x="2917" y="815"/>
                    <a:pt x="2868" y="822"/>
                  </a:cubicBezTo>
                  <a:cubicBezTo>
                    <a:pt x="2866" y="822"/>
                    <a:pt x="2862" y="826"/>
                    <a:pt x="2861" y="829"/>
                  </a:cubicBezTo>
                  <a:cubicBezTo>
                    <a:pt x="2856" y="843"/>
                    <a:pt x="2847" y="851"/>
                    <a:pt x="2832" y="852"/>
                  </a:cubicBezTo>
                  <a:cubicBezTo>
                    <a:pt x="2828" y="853"/>
                    <a:pt x="2823" y="852"/>
                    <a:pt x="2818" y="852"/>
                  </a:cubicBezTo>
                  <a:cubicBezTo>
                    <a:pt x="2818" y="858"/>
                    <a:pt x="2818" y="862"/>
                    <a:pt x="2818" y="867"/>
                  </a:cubicBezTo>
                  <a:cubicBezTo>
                    <a:pt x="2822" y="867"/>
                    <a:pt x="2825" y="867"/>
                    <a:pt x="2828" y="867"/>
                  </a:cubicBezTo>
                  <a:cubicBezTo>
                    <a:pt x="2870" y="865"/>
                    <a:pt x="2912" y="863"/>
                    <a:pt x="2954" y="861"/>
                  </a:cubicBezTo>
                  <a:cubicBezTo>
                    <a:pt x="2973" y="860"/>
                    <a:pt x="2992" y="859"/>
                    <a:pt x="3012" y="857"/>
                  </a:cubicBezTo>
                  <a:cubicBezTo>
                    <a:pt x="3014" y="857"/>
                    <a:pt x="3017" y="855"/>
                    <a:pt x="3019" y="854"/>
                  </a:cubicBezTo>
                  <a:cubicBezTo>
                    <a:pt x="3019" y="853"/>
                    <a:pt x="3018" y="851"/>
                    <a:pt x="3018" y="850"/>
                  </a:cubicBezTo>
                  <a:cubicBezTo>
                    <a:pt x="2965" y="852"/>
                    <a:pt x="2912" y="853"/>
                    <a:pt x="2859" y="855"/>
                  </a:cubicBezTo>
                  <a:cubicBezTo>
                    <a:pt x="2860" y="853"/>
                    <a:pt x="2861" y="853"/>
                    <a:pt x="2862" y="853"/>
                  </a:cubicBezTo>
                  <a:cubicBezTo>
                    <a:pt x="2910" y="849"/>
                    <a:pt x="2959" y="846"/>
                    <a:pt x="3008" y="842"/>
                  </a:cubicBezTo>
                  <a:cubicBezTo>
                    <a:pt x="3012" y="842"/>
                    <a:pt x="3015" y="840"/>
                    <a:pt x="3019" y="839"/>
                  </a:cubicBezTo>
                  <a:cubicBezTo>
                    <a:pt x="3019" y="838"/>
                    <a:pt x="3018" y="836"/>
                    <a:pt x="3018" y="835"/>
                  </a:cubicBezTo>
                  <a:cubicBezTo>
                    <a:pt x="2965" y="838"/>
                    <a:pt x="2911" y="841"/>
                    <a:pt x="2858" y="845"/>
                  </a:cubicBezTo>
                  <a:cubicBezTo>
                    <a:pt x="2874" y="841"/>
                    <a:pt x="2891" y="840"/>
                    <a:pt x="2907" y="838"/>
                  </a:cubicBezTo>
                  <a:cubicBezTo>
                    <a:pt x="2942" y="834"/>
                    <a:pt x="2977" y="830"/>
                    <a:pt x="3012" y="826"/>
                  </a:cubicBezTo>
                  <a:cubicBezTo>
                    <a:pt x="3015" y="825"/>
                    <a:pt x="3017" y="823"/>
                    <a:pt x="3020" y="822"/>
                  </a:cubicBezTo>
                  <a:cubicBezTo>
                    <a:pt x="3019" y="820"/>
                    <a:pt x="3019" y="819"/>
                    <a:pt x="3018" y="818"/>
                  </a:cubicBezTo>
                  <a:cubicBezTo>
                    <a:pt x="2967" y="823"/>
                    <a:pt x="2916" y="828"/>
                    <a:pt x="2865" y="833"/>
                  </a:cubicBezTo>
                  <a:cubicBezTo>
                    <a:pt x="2878" y="829"/>
                    <a:pt x="2892" y="828"/>
                    <a:pt x="2905" y="826"/>
                  </a:cubicBezTo>
                  <a:cubicBezTo>
                    <a:pt x="2941" y="821"/>
                    <a:pt x="2976" y="816"/>
                    <a:pt x="3012" y="811"/>
                  </a:cubicBezTo>
                  <a:cubicBezTo>
                    <a:pt x="3015" y="810"/>
                    <a:pt x="3017" y="807"/>
                    <a:pt x="3020" y="805"/>
                  </a:cubicBezTo>
                  <a:close/>
                  <a:moveTo>
                    <a:pt x="2813" y="418"/>
                  </a:moveTo>
                  <a:cubicBezTo>
                    <a:pt x="2792" y="431"/>
                    <a:pt x="2772" y="442"/>
                    <a:pt x="2752" y="454"/>
                  </a:cubicBezTo>
                  <a:cubicBezTo>
                    <a:pt x="2749" y="456"/>
                    <a:pt x="2746" y="461"/>
                    <a:pt x="2747" y="464"/>
                  </a:cubicBezTo>
                  <a:cubicBezTo>
                    <a:pt x="2749" y="477"/>
                    <a:pt x="2753" y="489"/>
                    <a:pt x="2756" y="501"/>
                  </a:cubicBezTo>
                  <a:cubicBezTo>
                    <a:pt x="2757" y="504"/>
                    <a:pt x="2760" y="507"/>
                    <a:pt x="2763" y="507"/>
                  </a:cubicBezTo>
                  <a:cubicBezTo>
                    <a:pt x="2787" y="508"/>
                    <a:pt x="2811" y="508"/>
                    <a:pt x="2837" y="508"/>
                  </a:cubicBezTo>
                  <a:cubicBezTo>
                    <a:pt x="2829" y="478"/>
                    <a:pt x="2821" y="449"/>
                    <a:pt x="2813" y="418"/>
                  </a:cubicBezTo>
                  <a:close/>
                  <a:moveTo>
                    <a:pt x="1278" y="809"/>
                  </a:moveTo>
                  <a:cubicBezTo>
                    <a:pt x="1314" y="809"/>
                    <a:pt x="1349" y="809"/>
                    <a:pt x="1384" y="809"/>
                  </a:cubicBezTo>
                  <a:cubicBezTo>
                    <a:pt x="1384" y="777"/>
                    <a:pt x="1384" y="748"/>
                    <a:pt x="1384" y="718"/>
                  </a:cubicBezTo>
                  <a:cubicBezTo>
                    <a:pt x="1355" y="716"/>
                    <a:pt x="1328" y="714"/>
                    <a:pt x="1300" y="712"/>
                  </a:cubicBezTo>
                  <a:cubicBezTo>
                    <a:pt x="1300" y="699"/>
                    <a:pt x="1300" y="687"/>
                    <a:pt x="1300" y="675"/>
                  </a:cubicBezTo>
                  <a:cubicBezTo>
                    <a:pt x="1300" y="672"/>
                    <a:pt x="1297" y="669"/>
                    <a:pt x="1295" y="667"/>
                  </a:cubicBezTo>
                  <a:cubicBezTo>
                    <a:pt x="1294" y="667"/>
                    <a:pt x="1293" y="668"/>
                    <a:pt x="1292" y="669"/>
                  </a:cubicBezTo>
                  <a:cubicBezTo>
                    <a:pt x="1292" y="687"/>
                    <a:pt x="1292" y="706"/>
                    <a:pt x="1292" y="727"/>
                  </a:cubicBezTo>
                  <a:cubicBezTo>
                    <a:pt x="1322" y="727"/>
                    <a:pt x="1352" y="727"/>
                    <a:pt x="1381" y="727"/>
                  </a:cubicBezTo>
                  <a:cubicBezTo>
                    <a:pt x="1381" y="750"/>
                    <a:pt x="1381" y="770"/>
                    <a:pt x="1381" y="790"/>
                  </a:cubicBezTo>
                  <a:cubicBezTo>
                    <a:pt x="1366" y="790"/>
                    <a:pt x="1350" y="790"/>
                    <a:pt x="1334" y="790"/>
                  </a:cubicBezTo>
                  <a:cubicBezTo>
                    <a:pt x="1333" y="774"/>
                    <a:pt x="1332" y="759"/>
                    <a:pt x="1330" y="744"/>
                  </a:cubicBezTo>
                  <a:cubicBezTo>
                    <a:pt x="1330" y="744"/>
                    <a:pt x="1329" y="744"/>
                    <a:pt x="1328" y="744"/>
                  </a:cubicBezTo>
                  <a:cubicBezTo>
                    <a:pt x="1327" y="759"/>
                    <a:pt x="1325" y="775"/>
                    <a:pt x="1323" y="791"/>
                  </a:cubicBezTo>
                  <a:cubicBezTo>
                    <a:pt x="1308" y="791"/>
                    <a:pt x="1293" y="791"/>
                    <a:pt x="1278" y="791"/>
                  </a:cubicBezTo>
                  <a:cubicBezTo>
                    <a:pt x="1278" y="798"/>
                    <a:pt x="1278" y="804"/>
                    <a:pt x="1278" y="809"/>
                  </a:cubicBezTo>
                  <a:close/>
                  <a:moveTo>
                    <a:pt x="930" y="554"/>
                  </a:moveTo>
                  <a:cubicBezTo>
                    <a:pt x="949" y="554"/>
                    <a:pt x="966" y="555"/>
                    <a:pt x="984" y="554"/>
                  </a:cubicBezTo>
                  <a:cubicBezTo>
                    <a:pt x="986" y="554"/>
                    <a:pt x="991" y="550"/>
                    <a:pt x="991" y="548"/>
                  </a:cubicBezTo>
                  <a:cubicBezTo>
                    <a:pt x="995" y="531"/>
                    <a:pt x="998" y="513"/>
                    <a:pt x="1001" y="496"/>
                  </a:cubicBezTo>
                  <a:cubicBezTo>
                    <a:pt x="1003" y="490"/>
                    <a:pt x="1000" y="486"/>
                    <a:pt x="993" y="486"/>
                  </a:cubicBezTo>
                  <a:cubicBezTo>
                    <a:pt x="982" y="486"/>
                    <a:pt x="970" y="487"/>
                    <a:pt x="959" y="486"/>
                  </a:cubicBezTo>
                  <a:cubicBezTo>
                    <a:pt x="948" y="485"/>
                    <a:pt x="943" y="490"/>
                    <a:pt x="941" y="499"/>
                  </a:cubicBezTo>
                  <a:cubicBezTo>
                    <a:pt x="937" y="517"/>
                    <a:pt x="934" y="534"/>
                    <a:pt x="930" y="554"/>
                  </a:cubicBezTo>
                  <a:close/>
                  <a:moveTo>
                    <a:pt x="2550" y="491"/>
                  </a:moveTo>
                  <a:cubicBezTo>
                    <a:pt x="2559" y="492"/>
                    <a:pt x="2567" y="494"/>
                    <a:pt x="2574" y="493"/>
                  </a:cubicBezTo>
                  <a:cubicBezTo>
                    <a:pt x="2579" y="493"/>
                    <a:pt x="2586" y="490"/>
                    <a:pt x="2588" y="486"/>
                  </a:cubicBezTo>
                  <a:cubicBezTo>
                    <a:pt x="2610" y="453"/>
                    <a:pt x="2631" y="421"/>
                    <a:pt x="2652" y="388"/>
                  </a:cubicBezTo>
                  <a:cubicBezTo>
                    <a:pt x="2654" y="385"/>
                    <a:pt x="2656" y="381"/>
                    <a:pt x="2659" y="376"/>
                  </a:cubicBezTo>
                  <a:cubicBezTo>
                    <a:pt x="2653" y="376"/>
                    <a:pt x="2649" y="376"/>
                    <a:pt x="2646" y="375"/>
                  </a:cubicBezTo>
                  <a:cubicBezTo>
                    <a:pt x="2635" y="371"/>
                    <a:pt x="2629" y="376"/>
                    <a:pt x="2623" y="385"/>
                  </a:cubicBezTo>
                  <a:cubicBezTo>
                    <a:pt x="2607" y="410"/>
                    <a:pt x="2589" y="435"/>
                    <a:pt x="2572" y="460"/>
                  </a:cubicBezTo>
                  <a:cubicBezTo>
                    <a:pt x="2565" y="470"/>
                    <a:pt x="2558" y="480"/>
                    <a:pt x="2550" y="491"/>
                  </a:cubicBezTo>
                  <a:close/>
                  <a:moveTo>
                    <a:pt x="1991" y="241"/>
                  </a:moveTo>
                  <a:cubicBezTo>
                    <a:pt x="1939" y="207"/>
                    <a:pt x="1666" y="207"/>
                    <a:pt x="1598" y="241"/>
                  </a:cubicBezTo>
                  <a:cubicBezTo>
                    <a:pt x="1730" y="223"/>
                    <a:pt x="1859" y="219"/>
                    <a:pt x="1991" y="241"/>
                  </a:cubicBezTo>
                  <a:close/>
                  <a:moveTo>
                    <a:pt x="281" y="671"/>
                  </a:moveTo>
                  <a:cubicBezTo>
                    <a:pt x="281" y="671"/>
                    <a:pt x="282" y="671"/>
                    <a:pt x="283" y="671"/>
                  </a:cubicBezTo>
                  <a:cubicBezTo>
                    <a:pt x="278" y="699"/>
                    <a:pt x="273" y="727"/>
                    <a:pt x="268" y="754"/>
                  </a:cubicBezTo>
                  <a:cubicBezTo>
                    <a:pt x="269" y="754"/>
                    <a:pt x="269" y="754"/>
                    <a:pt x="270" y="755"/>
                  </a:cubicBezTo>
                  <a:cubicBezTo>
                    <a:pt x="280" y="726"/>
                    <a:pt x="290" y="698"/>
                    <a:pt x="300" y="669"/>
                  </a:cubicBezTo>
                  <a:cubicBezTo>
                    <a:pt x="300" y="670"/>
                    <a:pt x="301" y="670"/>
                    <a:pt x="302" y="670"/>
                  </a:cubicBezTo>
                  <a:cubicBezTo>
                    <a:pt x="297" y="698"/>
                    <a:pt x="292" y="727"/>
                    <a:pt x="288" y="755"/>
                  </a:cubicBezTo>
                  <a:cubicBezTo>
                    <a:pt x="288" y="756"/>
                    <a:pt x="289" y="756"/>
                    <a:pt x="289" y="756"/>
                  </a:cubicBezTo>
                  <a:cubicBezTo>
                    <a:pt x="299" y="727"/>
                    <a:pt x="309" y="698"/>
                    <a:pt x="318" y="669"/>
                  </a:cubicBezTo>
                  <a:cubicBezTo>
                    <a:pt x="319" y="669"/>
                    <a:pt x="319" y="669"/>
                    <a:pt x="320" y="669"/>
                  </a:cubicBezTo>
                  <a:cubicBezTo>
                    <a:pt x="317" y="698"/>
                    <a:pt x="314" y="726"/>
                    <a:pt x="311" y="755"/>
                  </a:cubicBezTo>
                  <a:cubicBezTo>
                    <a:pt x="314" y="749"/>
                    <a:pt x="316" y="744"/>
                    <a:pt x="317" y="738"/>
                  </a:cubicBezTo>
                  <a:cubicBezTo>
                    <a:pt x="322" y="717"/>
                    <a:pt x="328" y="695"/>
                    <a:pt x="332" y="674"/>
                  </a:cubicBezTo>
                  <a:cubicBezTo>
                    <a:pt x="336" y="659"/>
                    <a:pt x="333" y="657"/>
                    <a:pt x="319" y="657"/>
                  </a:cubicBezTo>
                  <a:cubicBezTo>
                    <a:pt x="307" y="657"/>
                    <a:pt x="295" y="657"/>
                    <a:pt x="283" y="658"/>
                  </a:cubicBezTo>
                  <a:cubicBezTo>
                    <a:pt x="278" y="658"/>
                    <a:pt x="272" y="661"/>
                    <a:pt x="271" y="665"/>
                  </a:cubicBezTo>
                  <a:cubicBezTo>
                    <a:pt x="263" y="693"/>
                    <a:pt x="256" y="722"/>
                    <a:pt x="249" y="751"/>
                  </a:cubicBezTo>
                  <a:cubicBezTo>
                    <a:pt x="255" y="739"/>
                    <a:pt x="260" y="725"/>
                    <a:pt x="265" y="712"/>
                  </a:cubicBezTo>
                  <a:cubicBezTo>
                    <a:pt x="270" y="698"/>
                    <a:pt x="276" y="685"/>
                    <a:pt x="281" y="671"/>
                  </a:cubicBezTo>
                  <a:close/>
                  <a:moveTo>
                    <a:pt x="3056" y="843"/>
                  </a:moveTo>
                  <a:cubicBezTo>
                    <a:pt x="3056" y="860"/>
                    <a:pt x="3061" y="874"/>
                    <a:pt x="3069" y="884"/>
                  </a:cubicBezTo>
                  <a:cubicBezTo>
                    <a:pt x="3080" y="897"/>
                    <a:pt x="3097" y="897"/>
                    <a:pt x="3108" y="886"/>
                  </a:cubicBezTo>
                  <a:cubicBezTo>
                    <a:pt x="3128" y="866"/>
                    <a:pt x="3128" y="821"/>
                    <a:pt x="3109" y="801"/>
                  </a:cubicBezTo>
                  <a:cubicBezTo>
                    <a:pt x="3096" y="789"/>
                    <a:pt x="3082" y="789"/>
                    <a:pt x="3070" y="802"/>
                  </a:cubicBezTo>
                  <a:cubicBezTo>
                    <a:pt x="3060" y="814"/>
                    <a:pt x="3056" y="828"/>
                    <a:pt x="3056" y="843"/>
                  </a:cubicBezTo>
                  <a:close/>
                  <a:moveTo>
                    <a:pt x="2066" y="585"/>
                  </a:moveTo>
                  <a:cubicBezTo>
                    <a:pt x="2077" y="599"/>
                    <a:pt x="2087" y="603"/>
                    <a:pt x="2095" y="597"/>
                  </a:cubicBezTo>
                  <a:cubicBezTo>
                    <a:pt x="2098" y="595"/>
                    <a:pt x="2102" y="590"/>
                    <a:pt x="2102" y="588"/>
                  </a:cubicBezTo>
                  <a:cubicBezTo>
                    <a:pt x="2099" y="581"/>
                    <a:pt x="2095" y="575"/>
                    <a:pt x="2092" y="569"/>
                  </a:cubicBezTo>
                  <a:cubicBezTo>
                    <a:pt x="2092" y="568"/>
                    <a:pt x="2092" y="567"/>
                    <a:pt x="2093" y="566"/>
                  </a:cubicBezTo>
                  <a:cubicBezTo>
                    <a:pt x="2099" y="569"/>
                    <a:pt x="2107" y="571"/>
                    <a:pt x="2112" y="576"/>
                  </a:cubicBezTo>
                  <a:cubicBezTo>
                    <a:pt x="2121" y="587"/>
                    <a:pt x="2115" y="598"/>
                    <a:pt x="2107" y="609"/>
                  </a:cubicBezTo>
                  <a:cubicBezTo>
                    <a:pt x="2121" y="609"/>
                    <a:pt x="2134" y="609"/>
                    <a:pt x="2148" y="609"/>
                  </a:cubicBezTo>
                  <a:cubicBezTo>
                    <a:pt x="2148" y="596"/>
                    <a:pt x="2148" y="584"/>
                    <a:pt x="2148" y="572"/>
                  </a:cubicBezTo>
                  <a:cubicBezTo>
                    <a:pt x="2148" y="565"/>
                    <a:pt x="2144" y="564"/>
                    <a:pt x="2138" y="563"/>
                  </a:cubicBezTo>
                  <a:cubicBezTo>
                    <a:pt x="2117" y="563"/>
                    <a:pt x="2096" y="562"/>
                    <a:pt x="2076" y="562"/>
                  </a:cubicBezTo>
                  <a:cubicBezTo>
                    <a:pt x="2073" y="562"/>
                    <a:pt x="2068" y="562"/>
                    <a:pt x="2067" y="564"/>
                  </a:cubicBezTo>
                  <a:cubicBezTo>
                    <a:pt x="2057" y="579"/>
                    <a:pt x="2048" y="593"/>
                    <a:pt x="2038" y="609"/>
                  </a:cubicBezTo>
                  <a:cubicBezTo>
                    <a:pt x="2051" y="609"/>
                    <a:pt x="2061" y="609"/>
                    <a:pt x="2073" y="609"/>
                  </a:cubicBezTo>
                  <a:cubicBezTo>
                    <a:pt x="2070" y="600"/>
                    <a:pt x="2068" y="593"/>
                    <a:pt x="2066" y="585"/>
                  </a:cubicBezTo>
                  <a:close/>
                  <a:moveTo>
                    <a:pt x="1632" y="360"/>
                  </a:moveTo>
                  <a:cubicBezTo>
                    <a:pt x="1632" y="360"/>
                    <a:pt x="1632" y="361"/>
                    <a:pt x="1632" y="361"/>
                  </a:cubicBezTo>
                  <a:cubicBezTo>
                    <a:pt x="1635" y="361"/>
                    <a:pt x="1639" y="362"/>
                    <a:pt x="1642" y="362"/>
                  </a:cubicBezTo>
                  <a:cubicBezTo>
                    <a:pt x="1703" y="363"/>
                    <a:pt x="1764" y="364"/>
                    <a:pt x="1825" y="366"/>
                  </a:cubicBezTo>
                  <a:cubicBezTo>
                    <a:pt x="1874" y="367"/>
                    <a:pt x="1923" y="368"/>
                    <a:pt x="1973" y="371"/>
                  </a:cubicBezTo>
                  <a:cubicBezTo>
                    <a:pt x="1992" y="373"/>
                    <a:pt x="2015" y="370"/>
                    <a:pt x="2025" y="395"/>
                  </a:cubicBezTo>
                  <a:cubicBezTo>
                    <a:pt x="2023" y="375"/>
                    <a:pt x="2014" y="366"/>
                    <a:pt x="1995" y="364"/>
                  </a:cubicBezTo>
                  <a:cubicBezTo>
                    <a:pt x="1979" y="362"/>
                    <a:pt x="1963" y="359"/>
                    <a:pt x="1947" y="359"/>
                  </a:cubicBezTo>
                  <a:cubicBezTo>
                    <a:pt x="1865" y="358"/>
                    <a:pt x="1782" y="357"/>
                    <a:pt x="1700" y="357"/>
                  </a:cubicBezTo>
                  <a:cubicBezTo>
                    <a:pt x="1677" y="357"/>
                    <a:pt x="1654" y="359"/>
                    <a:pt x="1632" y="360"/>
                  </a:cubicBezTo>
                  <a:close/>
                  <a:moveTo>
                    <a:pt x="3151" y="896"/>
                  </a:moveTo>
                  <a:cubicBezTo>
                    <a:pt x="3199" y="896"/>
                    <a:pt x="3245" y="896"/>
                    <a:pt x="3288" y="896"/>
                  </a:cubicBezTo>
                  <a:cubicBezTo>
                    <a:pt x="3282" y="889"/>
                    <a:pt x="3275" y="881"/>
                    <a:pt x="3267" y="873"/>
                  </a:cubicBezTo>
                  <a:cubicBezTo>
                    <a:pt x="3264" y="870"/>
                    <a:pt x="3260" y="867"/>
                    <a:pt x="3256" y="866"/>
                  </a:cubicBezTo>
                  <a:cubicBezTo>
                    <a:pt x="3235" y="866"/>
                    <a:pt x="3214" y="867"/>
                    <a:pt x="3193" y="866"/>
                  </a:cubicBezTo>
                  <a:cubicBezTo>
                    <a:pt x="3178" y="865"/>
                    <a:pt x="3165" y="866"/>
                    <a:pt x="3160" y="883"/>
                  </a:cubicBezTo>
                  <a:cubicBezTo>
                    <a:pt x="3158" y="887"/>
                    <a:pt x="3155" y="890"/>
                    <a:pt x="3151" y="896"/>
                  </a:cubicBezTo>
                  <a:close/>
                  <a:moveTo>
                    <a:pt x="2001" y="620"/>
                  </a:moveTo>
                  <a:cubicBezTo>
                    <a:pt x="2002" y="621"/>
                    <a:pt x="2003" y="621"/>
                    <a:pt x="2004" y="621"/>
                  </a:cubicBezTo>
                  <a:cubicBezTo>
                    <a:pt x="2025" y="580"/>
                    <a:pt x="2042" y="536"/>
                    <a:pt x="2088" y="513"/>
                  </a:cubicBezTo>
                  <a:cubicBezTo>
                    <a:pt x="2074" y="500"/>
                    <a:pt x="2061" y="488"/>
                    <a:pt x="2045" y="473"/>
                  </a:cubicBezTo>
                  <a:cubicBezTo>
                    <a:pt x="2030" y="524"/>
                    <a:pt x="2015" y="572"/>
                    <a:pt x="2001" y="620"/>
                  </a:cubicBezTo>
                  <a:close/>
                  <a:moveTo>
                    <a:pt x="3026" y="767"/>
                  </a:moveTo>
                  <a:cubicBezTo>
                    <a:pt x="3039" y="765"/>
                    <a:pt x="3051" y="763"/>
                    <a:pt x="3062" y="762"/>
                  </a:cubicBezTo>
                  <a:cubicBezTo>
                    <a:pt x="3103" y="757"/>
                    <a:pt x="3129" y="762"/>
                    <a:pt x="3139" y="813"/>
                  </a:cubicBezTo>
                  <a:cubicBezTo>
                    <a:pt x="3141" y="825"/>
                    <a:pt x="3145" y="836"/>
                    <a:pt x="3147" y="847"/>
                  </a:cubicBezTo>
                  <a:cubicBezTo>
                    <a:pt x="3152" y="847"/>
                    <a:pt x="3157" y="847"/>
                    <a:pt x="3163" y="847"/>
                  </a:cubicBezTo>
                  <a:cubicBezTo>
                    <a:pt x="3159" y="829"/>
                    <a:pt x="3156" y="811"/>
                    <a:pt x="3150" y="794"/>
                  </a:cubicBezTo>
                  <a:cubicBezTo>
                    <a:pt x="3142" y="769"/>
                    <a:pt x="3127" y="747"/>
                    <a:pt x="3099" y="745"/>
                  </a:cubicBezTo>
                  <a:cubicBezTo>
                    <a:pt x="3075" y="743"/>
                    <a:pt x="3050" y="747"/>
                    <a:pt x="3026" y="749"/>
                  </a:cubicBezTo>
                  <a:cubicBezTo>
                    <a:pt x="3026" y="756"/>
                    <a:pt x="3026" y="760"/>
                    <a:pt x="3026" y="767"/>
                  </a:cubicBezTo>
                  <a:close/>
                  <a:moveTo>
                    <a:pt x="2128" y="519"/>
                  </a:moveTo>
                  <a:cubicBezTo>
                    <a:pt x="2162" y="484"/>
                    <a:pt x="2194" y="450"/>
                    <a:pt x="2227" y="417"/>
                  </a:cubicBezTo>
                  <a:cubicBezTo>
                    <a:pt x="2239" y="406"/>
                    <a:pt x="2240" y="394"/>
                    <a:pt x="2238" y="378"/>
                  </a:cubicBezTo>
                  <a:cubicBezTo>
                    <a:pt x="2197" y="422"/>
                    <a:pt x="2157" y="465"/>
                    <a:pt x="2116" y="507"/>
                  </a:cubicBezTo>
                  <a:cubicBezTo>
                    <a:pt x="2120" y="511"/>
                    <a:pt x="2124" y="514"/>
                    <a:pt x="2128" y="519"/>
                  </a:cubicBezTo>
                  <a:close/>
                  <a:moveTo>
                    <a:pt x="1385" y="677"/>
                  </a:moveTo>
                  <a:cubicBezTo>
                    <a:pt x="1360" y="674"/>
                    <a:pt x="1334" y="671"/>
                    <a:pt x="1306" y="669"/>
                  </a:cubicBezTo>
                  <a:cubicBezTo>
                    <a:pt x="1306" y="683"/>
                    <a:pt x="1306" y="695"/>
                    <a:pt x="1306" y="708"/>
                  </a:cubicBezTo>
                  <a:cubicBezTo>
                    <a:pt x="1332" y="710"/>
                    <a:pt x="1358" y="711"/>
                    <a:pt x="1385" y="713"/>
                  </a:cubicBezTo>
                  <a:cubicBezTo>
                    <a:pt x="1385" y="700"/>
                    <a:pt x="1385" y="689"/>
                    <a:pt x="1385" y="677"/>
                  </a:cubicBezTo>
                  <a:close/>
                  <a:moveTo>
                    <a:pt x="3394" y="599"/>
                  </a:moveTo>
                  <a:cubicBezTo>
                    <a:pt x="3376" y="599"/>
                    <a:pt x="3360" y="599"/>
                    <a:pt x="3343" y="599"/>
                  </a:cubicBezTo>
                  <a:cubicBezTo>
                    <a:pt x="3346" y="615"/>
                    <a:pt x="3348" y="629"/>
                    <a:pt x="3351" y="643"/>
                  </a:cubicBezTo>
                  <a:cubicBezTo>
                    <a:pt x="3352" y="645"/>
                    <a:pt x="3356" y="647"/>
                    <a:pt x="3359" y="648"/>
                  </a:cubicBezTo>
                  <a:cubicBezTo>
                    <a:pt x="3377" y="652"/>
                    <a:pt x="3395" y="655"/>
                    <a:pt x="3415" y="659"/>
                  </a:cubicBezTo>
                  <a:cubicBezTo>
                    <a:pt x="3407" y="638"/>
                    <a:pt x="3400" y="618"/>
                    <a:pt x="3394" y="599"/>
                  </a:cubicBezTo>
                  <a:close/>
                  <a:moveTo>
                    <a:pt x="1368" y="890"/>
                  </a:moveTo>
                  <a:cubicBezTo>
                    <a:pt x="1398" y="890"/>
                    <a:pt x="1429" y="890"/>
                    <a:pt x="1461" y="890"/>
                  </a:cubicBezTo>
                  <a:cubicBezTo>
                    <a:pt x="1456" y="880"/>
                    <a:pt x="1450" y="869"/>
                    <a:pt x="1445" y="859"/>
                  </a:cubicBezTo>
                  <a:cubicBezTo>
                    <a:pt x="1434" y="861"/>
                    <a:pt x="1425" y="859"/>
                    <a:pt x="1416" y="851"/>
                  </a:cubicBezTo>
                  <a:cubicBezTo>
                    <a:pt x="1411" y="846"/>
                    <a:pt x="1404" y="843"/>
                    <a:pt x="1397" y="841"/>
                  </a:cubicBezTo>
                  <a:cubicBezTo>
                    <a:pt x="1395" y="840"/>
                    <a:pt x="1391" y="843"/>
                    <a:pt x="1390" y="845"/>
                  </a:cubicBezTo>
                  <a:cubicBezTo>
                    <a:pt x="1382" y="860"/>
                    <a:pt x="1375" y="875"/>
                    <a:pt x="1368" y="890"/>
                  </a:cubicBezTo>
                  <a:close/>
                  <a:moveTo>
                    <a:pt x="1486" y="580"/>
                  </a:moveTo>
                  <a:cubicBezTo>
                    <a:pt x="1511" y="578"/>
                    <a:pt x="1520" y="587"/>
                    <a:pt x="1522" y="616"/>
                  </a:cubicBezTo>
                  <a:cubicBezTo>
                    <a:pt x="1529" y="617"/>
                    <a:pt x="1536" y="618"/>
                    <a:pt x="1544" y="619"/>
                  </a:cubicBezTo>
                  <a:cubicBezTo>
                    <a:pt x="1536" y="602"/>
                    <a:pt x="1529" y="588"/>
                    <a:pt x="1522" y="573"/>
                  </a:cubicBezTo>
                  <a:cubicBezTo>
                    <a:pt x="1521" y="571"/>
                    <a:pt x="1518" y="568"/>
                    <a:pt x="1516" y="568"/>
                  </a:cubicBezTo>
                  <a:cubicBezTo>
                    <a:pt x="1494" y="568"/>
                    <a:pt x="1472" y="568"/>
                    <a:pt x="1450" y="568"/>
                  </a:cubicBezTo>
                  <a:cubicBezTo>
                    <a:pt x="1450" y="586"/>
                    <a:pt x="1450" y="602"/>
                    <a:pt x="1450" y="618"/>
                  </a:cubicBezTo>
                  <a:cubicBezTo>
                    <a:pt x="1456" y="618"/>
                    <a:pt x="1461" y="618"/>
                    <a:pt x="1467" y="618"/>
                  </a:cubicBezTo>
                  <a:cubicBezTo>
                    <a:pt x="1456" y="598"/>
                    <a:pt x="1456" y="596"/>
                    <a:pt x="1471" y="587"/>
                  </a:cubicBezTo>
                  <a:cubicBezTo>
                    <a:pt x="1467" y="598"/>
                    <a:pt x="1470" y="609"/>
                    <a:pt x="1479" y="613"/>
                  </a:cubicBezTo>
                  <a:cubicBezTo>
                    <a:pt x="1487" y="616"/>
                    <a:pt x="1493" y="613"/>
                    <a:pt x="1498" y="607"/>
                  </a:cubicBezTo>
                  <a:cubicBezTo>
                    <a:pt x="1510" y="591"/>
                    <a:pt x="1490" y="589"/>
                    <a:pt x="1486" y="580"/>
                  </a:cubicBezTo>
                  <a:close/>
                  <a:moveTo>
                    <a:pt x="1831" y="423"/>
                  </a:moveTo>
                  <a:cubicBezTo>
                    <a:pt x="1830" y="424"/>
                    <a:pt x="1829" y="425"/>
                    <a:pt x="1828" y="426"/>
                  </a:cubicBezTo>
                  <a:cubicBezTo>
                    <a:pt x="1831" y="427"/>
                    <a:pt x="1834" y="431"/>
                    <a:pt x="1837" y="431"/>
                  </a:cubicBezTo>
                  <a:cubicBezTo>
                    <a:pt x="1879" y="433"/>
                    <a:pt x="1922" y="434"/>
                    <a:pt x="1964" y="436"/>
                  </a:cubicBezTo>
                  <a:cubicBezTo>
                    <a:pt x="1985" y="436"/>
                    <a:pt x="1990" y="441"/>
                    <a:pt x="1991" y="462"/>
                  </a:cubicBezTo>
                  <a:cubicBezTo>
                    <a:pt x="1991" y="482"/>
                    <a:pt x="1991" y="501"/>
                    <a:pt x="1991" y="520"/>
                  </a:cubicBezTo>
                  <a:cubicBezTo>
                    <a:pt x="1991" y="535"/>
                    <a:pt x="1991" y="549"/>
                    <a:pt x="1991" y="564"/>
                  </a:cubicBezTo>
                  <a:cubicBezTo>
                    <a:pt x="1992" y="564"/>
                    <a:pt x="1993" y="564"/>
                    <a:pt x="1994" y="564"/>
                  </a:cubicBezTo>
                  <a:cubicBezTo>
                    <a:pt x="1995" y="560"/>
                    <a:pt x="1995" y="555"/>
                    <a:pt x="1996" y="550"/>
                  </a:cubicBezTo>
                  <a:cubicBezTo>
                    <a:pt x="1998" y="520"/>
                    <a:pt x="1999" y="489"/>
                    <a:pt x="2002" y="458"/>
                  </a:cubicBezTo>
                  <a:cubicBezTo>
                    <a:pt x="2003" y="434"/>
                    <a:pt x="1995" y="424"/>
                    <a:pt x="1971" y="424"/>
                  </a:cubicBezTo>
                  <a:cubicBezTo>
                    <a:pt x="1951" y="423"/>
                    <a:pt x="1930" y="423"/>
                    <a:pt x="1910" y="423"/>
                  </a:cubicBezTo>
                  <a:cubicBezTo>
                    <a:pt x="1884" y="423"/>
                    <a:pt x="1857" y="423"/>
                    <a:pt x="1831" y="423"/>
                  </a:cubicBezTo>
                  <a:close/>
                  <a:moveTo>
                    <a:pt x="2596" y="700"/>
                  </a:moveTo>
                  <a:cubicBezTo>
                    <a:pt x="2597" y="710"/>
                    <a:pt x="2601" y="713"/>
                    <a:pt x="2610" y="713"/>
                  </a:cubicBezTo>
                  <a:cubicBezTo>
                    <a:pt x="2664" y="712"/>
                    <a:pt x="2718" y="712"/>
                    <a:pt x="2772" y="713"/>
                  </a:cubicBezTo>
                  <a:cubicBezTo>
                    <a:pt x="2782" y="713"/>
                    <a:pt x="2787" y="709"/>
                    <a:pt x="2787" y="700"/>
                  </a:cubicBezTo>
                  <a:cubicBezTo>
                    <a:pt x="2723" y="700"/>
                    <a:pt x="2660" y="700"/>
                    <a:pt x="2596" y="700"/>
                  </a:cubicBezTo>
                  <a:close/>
                  <a:moveTo>
                    <a:pt x="3462" y="737"/>
                  </a:moveTo>
                  <a:cubicBezTo>
                    <a:pt x="3443" y="732"/>
                    <a:pt x="3443" y="732"/>
                    <a:pt x="3429" y="741"/>
                  </a:cubicBezTo>
                  <a:cubicBezTo>
                    <a:pt x="3426" y="743"/>
                    <a:pt x="3422" y="743"/>
                    <a:pt x="3419" y="743"/>
                  </a:cubicBezTo>
                  <a:cubicBezTo>
                    <a:pt x="3388" y="743"/>
                    <a:pt x="3358" y="742"/>
                    <a:pt x="3328" y="741"/>
                  </a:cubicBezTo>
                  <a:cubicBezTo>
                    <a:pt x="3324" y="741"/>
                    <a:pt x="3320" y="740"/>
                    <a:pt x="3318" y="738"/>
                  </a:cubicBezTo>
                  <a:cubicBezTo>
                    <a:pt x="3301" y="721"/>
                    <a:pt x="3281" y="732"/>
                    <a:pt x="3260" y="726"/>
                  </a:cubicBezTo>
                  <a:cubicBezTo>
                    <a:pt x="3274" y="736"/>
                    <a:pt x="3284" y="743"/>
                    <a:pt x="3295" y="750"/>
                  </a:cubicBezTo>
                  <a:cubicBezTo>
                    <a:pt x="3297" y="751"/>
                    <a:pt x="3300" y="751"/>
                    <a:pt x="3302" y="751"/>
                  </a:cubicBezTo>
                  <a:cubicBezTo>
                    <a:pt x="3348" y="752"/>
                    <a:pt x="3394" y="753"/>
                    <a:pt x="3440" y="754"/>
                  </a:cubicBezTo>
                  <a:cubicBezTo>
                    <a:pt x="3453" y="754"/>
                    <a:pt x="3455" y="743"/>
                    <a:pt x="3462" y="737"/>
                  </a:cubicBezTo>
                  <a:close/>
                  <a:moveTo>
                    <a:pt x="2589" y="679"/>
                  </a:moveTo>
                  <a:cubicBezTo>
                    <a:pt x="2588" y="680"/>
                    <a:pt x="2587" y="681"/>
                    <a:pt x="2586" y="682"/>
                  </a:cubicBezTo>
                  <a:cubicBezTo>
                    <a:pt x="2590" y="685"/>
                    <a:pt x="2595" y="691"/>
                    <a:pt x="2599" y="691"/>
                  </a:cubicBezTo>
                  <a:cubicBezTo>
                    <a:pt x="2661" y="691"/>
                    <a:pt x="2724" y="691"/>
                    <a:pt x="2786" y="691"/>
                  </a:cubicBezTo>
                  <a:cubicBezTo>
                    <a:pt x="2790" y="691"/>
                    <a:pt x="2793" y="687"/>
                    <a:pt x="2797" y="684"/>
                  </a:cubicBezTo>
                  <a:cubicBezTo>
                    <a:pt x="2796" y="683"/>
                    <a:pt x="2796" y="681"/>
                    <a:pt x="2795" y="679"/>
                  </a:cubicBezTo>
                  <a:cubicBezTo>
                    <a:pt x="2726" y="679"/>
                    <a:pt x="2658" y="679"/>
                    <a:pt x="2589" y="679"/>
                  </a:cubicBezTo>
                  <a:close/>
                  <a:moveTo>
                    <a:pt x="1295" y="305"/>
                  </a:moveTo>
                  <a:cubicBezTo>
                    <a:pt x="1340" y="319"/>
                    <a:pt x="1385" y="333"/>
                    <a:pt x="1429" y="348"/>
                  </a:cubicBezTo>
                  <a:cubicBezTo>
                    <a:pt x="1430" y="347"/>
                    <a:pt x="1431" y="346"/>
                    <a:pt x="1432" y="345"/>
                  </a:cubicBezTo>
                  <a:cubicBezTo>
                    <a:pt x="1430" y="339"/>
                    <a:pt x="1428" y="331"/>
                    <a:pt x="1424" y="330"/>
                  </a:cubicBezTo>
                  <a:cubicBezTo>
                    <a:pt x="1382" y="315"/>
                    <a:pt x="1339" y="301"/>
                    <a:pt x="1295" y="286"/>
                  </a:cubicBezTo>
                  <a:cubicBezTo>
                    <a:pt x="1295" y="293"/>
                    <a:pt x="1295" y="298"/>
                    <a:pt x="1295" y="305"/>
                  </a:cubicBezTo>
                  <a:close/>
                  <a:moveTo>
                    <a:pt x="542" y="864"/>
                  </a:moveTo>
                  <a:cubicBezTo>
                    <a:pt x="608" y="864"/>
                    <a:pt x="672" y="864"/>
                    <a:pt x="736" y="864"/>
                  </a:cubicBezTo>
                  <a:cubicBezTo>
                    <a:pt x="736" y="860"/>
                    <a:pt x="736" y="857"/>
                    <a:pt x="736" y="852"/>
                  </a:cubicBezTo>
                  <a:cubicBezTo>
                    <a:pt x="671" y="852"/>
                    <a:pt x="607" y="852"/>
                    <a:pt x="542" y="852"/>
                  </a:cubicBezTo>
                  <a:cubicBezTo>
                    <a:pt x="542" y="856"/>
                    <a:pt x="542" y="860"/>
                    <a:pt x="542" y="864"/>
                  </a:cubicBezTo>
                  <a:close/>
                  <a:moveTo>
                    <a:pt x="423" y="835"/>
                  </a:moveTo>
                  <a:cubicBezTo>
                    <a:pt x="427" y="820"/>
                    <a:pt x="431" y="805"/>
                    <a:pt x="436" y="789"/>
                  </a:cubicBezTo>
                  <a:cubicBezTo>
                    <a:pt x="395" y="789"/>
                    <a:pt x="356" y="789"/>
                    <a:pt x="315" y="789"/>
                  </a:cubicBezTo>
                  <a:cubicBezTo>
                    <a:pt x="319" y="789"/>
                    <a:pt x="320" y="790"/>
                    <a:pt x="322" y="790"/>
                  </a:cubicBezTo>
                  <a:cubicBezTo>
                    <a:pt x="341" y="792"/>
                    <a:pt x="361" y="794"/>
                    <a:pt x="381" y="796"/>
                  </a:cubicBezTo>
                  <a:cubicBezTo>
                    <a:pt x="389" y="797"/>
                    <a:pt x="391" y="800"/>
                    <a:pt x="389" y="807"/>
                  </a:cubicBezTo>
                  <a:cubicBezTo>
                    <a:pt x="386" y="816"/>
                    <a:pt x="385" y="825"/>
                    <a:pt x="383" y="835"/>
                  </a:cubicBezTo>
                  <a:cubicBezTo>
                    <a:pt x="396" y="835"/>
                    <a:pt x="409" y="835"/>
                    <a:pt x="423" y="835"/>
                  </a:cubicBezTo>
                  <a:close/>
                  <a:moveTo>
                    <a:pt x="1010" y="574"/>
                  </a:moveTo>
                  <a:cubicBezTo>
                    <a:pt x="1026" y="576"/>
                    <a:pt x="1037" y="573"/>
                    <a:pt x="1048" y="562"/>
                  </a:cubicBezTo>
                  <a:cubicBezTo>
                    <a:pt x="1068" y="540"/>
                    <a:pt x="1090" y="520"/>
                    <a:pt x="1111" y="499"/>
                  </a:cubicBezTo>
                  <a:cubicBezTo>
                    <a:pt x="1117" y="493"/>
                    <a:pt x="1124" y="488"/>
                    <a:pt x="1131" y="482"/>
                  </a:cubicBezTo>
                  <a:cubicBezTo>
                    <a:pt x="1130" y="480"/>
                    <a:pt x="1129" y="479"/>
                    <a:pt x="1128" y="477"/>
                  </a:cubicBezTo>
                  <a:cubicBezTo>
                    <a:pt x="1121" y="479"/>
                    <a:pt x="1112" y="477"/>
                    <a:pt x="1108" y="481"/>
                  </a:cubicBezTo>
                  <a:cubicBezTo>
                    <a:pt x="1075" y="511"/>
                    <a:pt x="1043" y="542"/>
                    <a:pt x="1010" y="574"/>
                  </a:cubicBezTo>
                  <a:close/>
                  <a:moveTo>
                    <a:pt x="3068" y="893"/>
                  </a:moveTo>
                  <a:cubicBezTo>
                    <a:pt x="3064" y="889"/>
                    <a:pt x="3061" y="886"/>
                    <a:pt x="3059" y="883"/>
                  </a:cubicBezTo>
                  <a:cubicBezTo>
                    <a:pt x="3054" y="873"/>
                    <a:pt x="3047" y="871"/>
                    <a:pt x="3037" y="872"/>
                  </a:cubicBezTo>
                  <a:cubicBezTo>
                    <a:pt x="3017" y="872"/>
                    <a:pt x="2998" y="872"/>
                    <a:pt x="2979" y="872"/>
                  </a:cubicBezTo>
                  <a:cubicBezTo>
                    <a:pt x="2959" y="872"/>
                    <a:pt x="2959" y="872"/>
                    <a:pt x="2954" y="893"/>
                  </a:cubicBezTo>
                  <a:cubicBezTo>
                    <a:pt x="2992" y="893"/>
                    <a:pt x="3029" y="893"/>
                    <a:pt x="3068" y="893"/>
                  </a:cubicBezTo>
                  <a:close/>
                  <a:moveTo>
                    <a:pt x="1944" y="659"/>
                  </a:moveTo>
                  <a:cubicBezTo>
                    <a:pt x="1944" y="658"/>
                    <a:pt x="1944" y="656"/>
                    <a:pt x="1944" y="655"/>
                  </a:cubicBezTo>
                  <a:cubicBezTo>
                    <a:pt x="1912" y="655"/>
                    <a:pt x="1881" y="655"/>
                    <a:pt x="1849" y="654"/>
                  </a:cubicBezTo>
                  <a:cubicBezTo>
                    <a:pt x="1783" y="653"/>
                    <a:pt x="1718" y="650"/>
                    <a:pt x="1652" y="648"/>
                  </a:cubicBezTo>
                  <a:cubicBezTo>
                    <a:pt x="1641" y="647"/>
                    <a:pt x="1641" y="648"/>
                    <a:pt x="1643" y="659"/>
                  </a:cubicBezTo>
                  <a:cubicBezTo>
                    <a:pt x="1743" y="659"/>
                    <a:pt x="1844" y="659"/>
                    <a:pt x="1944" y="659"/>
                  </a:cubicBezTo>
                  <a:close/>
                  <a:moveTo>
                    <a:pt x="2780" y="722"/>
                  </a:moveTo>
                  <a:cubicBezTo>
                    <a:pt x="2721" y="722"/>
                    <a:pt x="2663" y="722"/>
                    <a:pt x="2605" y="722"/>
                  </a:cubicBezTo>
                  <a:cubicBezTo>
                    <a:pt x="2605" y="732"/>
                    <a:pt x="2610" y="735"/>
                    <a:pt x="2620" y="735"/>
                  </a:cubicBezTo>
                  <a:cubicBezTo>
                    <a:pt x="2668" y="735"/>
                    <a:pt x="2717" y="735"/>
                    <a:pt x="2765" y="735"/>
                  </a:cubicBezTo>
                  <a:cubicBezTo>
                    <a:pt x="2773" y="735"/>
                    <a:pt x="2778" y="733"/>
                    <a:pt x="2780" y="722"/>
                  </a:cubicBezTo>
                  <a:close/>
                  <a:moveTo>
                    <a:pt x="977" y="670"/>
                  </a:moveTo>
                  <a:cubicBezTo>
                    <a:pt x="978" y="670"/>
                    <a:pt x="979" y="671"/>
                    <a:pt x="979" y="671"/>
                  </a:cubicBezTo>
                  <a:cubicBezTo>
                    <a:pt x="984" y="667"/>
                    <a:pt x="989" y="662"/>
                    <a:pt x="993" y="658"/>
                  </a:cubicBezTo>
                  <a:cubicBezTo>
                    <a:pt x="996" y="660"/>
                    <a:pt x="998" y="662"/>
                    <a:pt x="1002" y="665"/>
                  </a:cubicBezTo>
                  <a:cubicBezTo>
                    <a:pt x="992" y="672"/>
                    <a:pt x="982" y="679"/>
                    <a:pt x="970" y="686"/>
                  </a:cubicBezTo>
                  <a:cubicBezTo>
                    <a:pt x="972" y="675"/>
                    <a:pt x="974" y="665"/>
                    <a:pt x="975" y="655"/>
                  </a:cubicBezTo>
                  <a:cubicBezTo>
                    <a:pt x="950" y="661"/>
                    <a:pt x="950" y="688"/>
                    <a:pt x="932" y="702"/>
                  </a:cubicBezTo>
                  <a:cubicBezTo>
                    <a:pt x="934" y="692"/>
                    <a:pt x="936" y="685"/>
                    <a:pt x="937" y="679"/>
                  </a:cubicBezTo>
                  <a:cubicBezTo>
                    <a:pt x="927" y="688"/>
                    <a:pt x="918" y="699"/>
                    <a:pt x="909" y="707"/>
                  </a:cubicBezTo>
                  <a:cubicBezTo>
                    <a:pt x="958" y="709"/>
                    <a:pt x="1000" y="687"/>
                    <a:pt x="1010" y="653"/>
                  </a:cubicBezTo>
                  <a:cubicBezTo>
                    <a:pt x="1001" y="653"/>
                    <a:pt x="991" y="653"/>
                    <a:pt x="981" y="653"/>
                  </a:cubicBezTo>
                  <a:cubicBezTo>
                    <a:pt x="980" y="659"/>
                    <a:pt x="978" y="665"/>
                    <a:pt x="977" y="670"/>
                  </a:cubicBezTo>
                  <a:close/>
                  <a:moveTo>
                    <a:pt x="437" y="888"/>
                  </a:moveTo>
                  <a:cubicBezTo>
                    <a:pt x="432" y="881"/>
                    <a:pt x="428" y="874"/>
                    <a:pt x="423" y="869"/>
                  </a:cubicBezTo>
                  <a:cubicBezTo>
                    <a:pt x="421" y="866"/>
                    <a:pt x="417" y="864"/>
                    <a:pt x="415" y="864"/>
                  </a:cubicBezTo>
                  <a:cubicBezTo>
                    <a:pt x="399" y="863"/>
                    <a:pt x="383" y="863"/>
                    <a:pt x="368" y="863"/>
                  </a:cubicBezTo>
                  <a:cubicBezTo>
                    <a:pt x="365" y="863"/>
                    <a:pt x="361" y="864"/>
                    <a:pt x="359" y="865"/>
                  </a:cubicBezTo>
                  <a:cubicBezTo>
                    <a:pt x="353" y="873"/>
                    <a:pt x="347" y="881"/>
                    <a:pt x="340" y="888"/>
                  </a:cubicBezTo>
                  <a:cubicBezTo>
                    <a:pt x="372" y="888"/>
                    <a:pt x="404" y="888"/>
                    <a:pt x="437" y="888"/>
                  </a:cubicBezTo>
                  <a:close/>
                  <a:moveTo>
                    <a:pt x="3300" y="758"/>
                  </a:moveTo>
                  <a:cubicBezTo>
                    <a:pt x="3308" y="778"/>
                    <a:pt x="3310" y="780"/>
                    <a:pt x="3329" y="780"/>
                  </a:cubicBezTo>
                  <a:cubicBezTo>
                    <a:pt x="3361" y="780"/>
                    <a:pt x="3392" y="780"/>
                    <a:pt x="3424" y="780"/>
                  </a:cubicBezTo>
                  <a:cubicBezTo>
                    <a:pt x="3440" y="780"/>
                    <a:pt x="3443" y="777"/>
                    <a:pt x="3446" y="760"/>
                  </a:cubicBezTo>
                  <a:cubicBezTo>
                    <a:pt x="3440" y="761"/>
                    <a:pt x="3432" y="759"/>
                    <a:pt x="3429" y="763"/>
                  </a:cubicBezTo>
                  <a:cubicBezTo>
                    <a:pt x="3421" y="771"/>
                    <a:pt x="3411" y="770"/>
                    <a:pt x="3401" y="770"/>
                  </a:cubicBezTo>
                  <a:cubicBezTo>
                    <a:pt x="3381" y="770"/>
                    <a:pt x="3361" y="769"/>
                    <a:pt x="3341" y="768"/>
                  </a:cubicBezTo>
                  <a:cubicBezTo>
                    <a:pt x="3338" y="768"/>
                    <a:pt x="3333" y="768"/>
                    <a:pt x="3331" y="766"/>
                  </a:cubicBezTo>
                  <a:cubicBezTo>
                    <a:pt x="3323" y="756"/>
                    <a:pt x="3312" y="758"/>
                    <a:pt x="3300" y="758"/>
                  </a:cubicBezTo>
                  <a:close/>
                  <a:moveTo>
                    <a:pt x="2770" y="745"/>
                  </a:moveTo>
                  <a:cubicBezTo>
                    <a:pt x="2718" y="745"/>
                    <a:pt x="2666" y="745"/>
                    <a:pt x="2615" y="745"/>
                  </a:cubicBezTo>
                  <a:cubicBezTo>
                    <a:pt x="2616" y="752"/>
                    <a:pt x="2618" y="756"/>
                    <a:pt x="2627" y="756"/>
                  </a:cubicBezTo>
                  <a:cubicBezTo>
                    <a:pt x="2671" y="756"/>
                    <a:pt x="2714" y="756"/>
                    <a:pt x="2758" y="756"/>
                  </a:cubicBezTo>
                  <a:cubicBezTo>
                    <a:pt x="2766" y="756"/>
                    <a:pt x="2770" y="753"/>
                    <a:pt x="2770" y="745"/>
                  </a:cubicBezTo>
                  <a:close/>
                  <a:moveTo>
                    <a:pt x="2437" y="844"/>
                  </a:moveTo>
                  <a:cubicBezTo>
                    <a:pt x="2436" y="826"/>
                    <a:pt x="2435" y="810"/>
                    <a:pt x="2434" y="792"/>
                  </a:cubicBezTo>
                  <a:cubicBezTo>
                    <a:pt x="2423" y="794"/>
                    <a:pt x="2412" y="796"/>
                    <a:pt x="2403" y="798"/>
                  </a:cubicBezTo>
                  <a:cubicBezTo>
                    <a:pt x="2403" y="814"/>
                    <a:pt x="2403" y="830"/>
                    <a:pt x="2403" y="844"/>
                  </a:cubicBezTo>
                  <a:cubicBezTo>
                    <a:pt x="2415" y="844"/>
                    <a:pt x="2425" y="844"/>
                    <a:pt x="2437" y="844"/>
                  </a:cubicBezTo>
                  <a:close/>
                  <a:moveTo>
                    <a:pt x="1869" y="610"/>
                  </a:moveTo>
                  <a:cubicBezTo>
                    <a:pt x="1870" y="610"/>
                    <a:pt x="1871" y="610"/>
                    <a:pt x="1872" y="610"/>
                  </a:cubicBezTo>
                  <a:cubicBezTo>
                    <a:pt x="1872" y="555"/>
                    <a:pt x="1872" y="500"/>
                    <a:pt x="1872" y="445"/>
                  </a:cubicBezTo>
                  <a:cubicBezTo>
                    <a:pt x="1868" y="445"/>
                    <a:pt x="1862" y="445"/>
                    <a:pt x="1857" y="445"/>
                  </a:cubicBezTo>
                  <a:cubicBezTo>
                    <a:pt x="1861" y="500"/>
                    <a:pt x="1865" y="555"/>
                    <a:pt x="1869" y="610"/>
                  </a:cubicBezTo>
                  <a:close/>
                  <a:moveTo>
                    <a:pt x="1141" y="838"/>
                  </a:moveTo>
                  <a:cubicBezTo>
                    <a:pt x="1148" y="817"/>
                    <a:pt x="1148" y="795"/>
                    <a:pt x="1142" y="772"/>
                  </a:cubicBezTo>
                  <a:cubicBezTo>
                    <a:pt x="1136" y="753"/>
                    <a:pt x="1124" y="741"/>
                    <a:pt x="1108" y="739"/>
                  </a:cubicBezTo>
                  <a:cubicBezTo>
                    <a:pt x="1094" y="738"/>
                    <a:pt x="1080" y="748"/>
                    <a:pt x="1072" y="766"/>
                  </a:cubicBezTo>
                  <a:cubicBezTo>
                    <a:pt x="1066" y="780"/>
                    <a:pt x="1062" y="794"/>
                    <a:pt x="1060" y="809"/>
                  </a:cubicBezTo>
                  <a:cubicBezTo>
                    <a:pt x="1058" y="827"/>
                    <a:pt x="1060" y="846"/>
                    <a:pt x="1071" y="864"/>
                  </a:cubicBezTo>
                  <a:cubicBezTo>
                    <a:pt x="1069" y="850"/>
                    <a:pt x="1066" y="837"/>
                    <a:pt x="1066" y="824"/>
                  </a:cubicBezTo>
                  <a:cubicBezTo>
                    <a:pt x="1065" y="797"/>
                    <a:pt x="1071" y="773"/>
                    <a:pt x="1092" y="754"/>
                  </a:cubicBezTo>
                  <a:cubicBezTo>
                    <a:pt x="1104" y="745"/>
                    <a:pt x="1117" y="746"/>
                    <a:pt x="1126" y="758"/>
                  </a:cubicBezTo>
                  <a:cubicBezTo>
                    <a:pt x="1132" y="765"/>
                    <a:pt x="1137" y="774"/>
                    <a:pt x="1138" y="783"/>
                  </a:cubicBezTo>
                  <a:cubicBezTo>
                    <a:pt x="1141" y="801"/>
                    <a:pt x="1141" y="820"/>
                    <a:pt x="1141" y="838"/>
                  </a:cubicBezTo>
                  <a:close/>
                  <a:moveTo>
                    <a:pt x="1904" y="610"/>
                  </a:moveTo>
                  <a:cubicBezTo>
                    <a:pt x="1905" y="610"/>
                    <a:pt x="1906" y="610"/>
                    <a:pt x="1907" y="610"/>
                  </a:cubicBezTo>
                  <a:cubicBezTo>
                    <a:pt x="1907" y="555"/>
                    <a:pt x="1907" y="500"/>
                    <a:pt x="1907" y="445"/>
                  </a:cubicBezTo>
                  <a:cubicBezTo>
                    <a:pt x="1902" y="445"/>
                    <a:pt x="1897" y="445"/>
                    <a:pt x="1892" y="445"/>
                  </a:cubicBezTo>
                  <a:cubicBezTo>
                    <a:pt x="1896" y="501"/>
                    <a:pt x="1900" y="555"/>
                    <a:pt x="1904" y="610"/>
                  </a:cubicBezTo>
                  <a:close/>
                  <a:moveTo>
                    <a:pt x="1430" y="358"/>
                  </a:moveTo>
                  <a:cubicBezTo>
                    <a:pt x="1385" y="346"/>
                    <a:pt x="1341" y="333"/>
                    <a:pt x="1292" y="320"/>
                  </a:cubicBezTo>
                  <a:cubicBezTo>
                    <a:pt x="1296" y="326"/>
                    <a:pt x="1297" y="331"/>
                    <a:pt x="1300" y="332"/>
                  </a:cubicBezTo>
                  <a:cubicBezTo>
                    <a:pt x="1343" y="345"/>
                    <a:pt x="1386" y="357"/>
                    <a:pt x="1430" y="370"/>
                  </a:cubicBezTo>
                  <a:cubicBezTo>
                    <a:pt x="1430" y="366"/>
                    <a:pt x="1430" y="362"/>
                    <a:pt x="1430" y="358"/>
                  </a:cubicBezTo>
                  <a:close/>
                  <a:moveTo>
                    <a:pt x="1824" y="445"/>
                  </a:moveTo>
                  <a:cubicBezTo>
                    <a:pt x="1828" y="502"/>
                    <a:pt x="1831" y="558"/>
                    <a:pt x="1834" y="614"/>
                  </a:cubicBezTo>
                  <a:cubicBezTo>
                    <a:pt x="1836" y="614"/>
                    <a:pt x="1837" y="614"/>
                    <a:pt x="1838" y="614"/>
                  </a:cubicBezTo>
                  <a:cubicBezTo>
                    <a:pt x="1838" y="558"/>
                    <a:pt x="1838" y="502"/>
                    <a:pt x="1838" y="445"/>
                  </a:cubicBezTo>
                  <a:cubicBezTo>
                    <a:pt x="1834" y="445"/>
                    <a:pt x="1830" y="445"/>
                    <a:pt x="1824" y="445"/>
                  </a:cubicBezTo>
                  <a:close/>
                  <a:moveTo>
                    <a:pt x="1793" y="405"/>
                  </a:moveTo>
                  <a:cubicBezTo>
                    <a:pt x="1782" y="404"/>
                    <a:pt x="1771" y="415"/>
                    <a:pt x="1771" y="426"/>
                  </a:cubicBezTo>
                  <a:cubicBezTo>
                    <a:pt x="1770" y="438"/>
                    <a:pt x="1780" y="448"/>
                    <a:pt x="1792" y="448"/>
                  </a:cubicBezTo>
                  <a:cubicBezTo>
                    <a:pt x="1804" y="448"/>
                    <a:pt x="1814" y="439"/>
                    <a:pt x="1814" y="428"/>
                  </a:cubicBezTo>
                  <a:cubicBezTo>
                    <a:pt x="1815" y="416"/>
                    <a:pt x="1805" y="405"/>
                    <a:pt x="1793" y="405"/>
                  </a:cubicBezTo>
                  <a:close/>
                  <a:moveTo>
                    <a:pt x="2251" y="846"/>
                  </a:moveTo>
                  <a:cubicBezTo>
                    <a:pt x="2251" y="845"/>
                    <a:pt x="2251" y="844"/>
                    <a:pt x="2252" y="843"/>
                  </a:cubicBezTo>
                  <a:cubicBezTo>
                    <a:pt x="2261" y="842"/>
                    <a:pt x="2271" y="841"/>
                    <a:pt x="2280" y="840"/>
                  </a:cubicBezTo>
                  <a:cubicBezTo>
                    <a:pt x="2288" y="839"/>
                    <a:pt x="2290" y="836"/>
                    <a:pt x="2287" y="828"/>
                  </a:cubicBezTo>
                  <a:cubicBezTo>
                    <a:pt x="2271" y="830"/>
                    <a:pt x="2255" y="831"/>
                    <a:pt x="2239" y="833"/>
                  </a:cubicBezTo>
                  <a:cubicBezTo>
                    <a:pt x="2239" y="845"/>
                    <a:pt x="2239" y="855"/>
                    <a:pt x="2239" y="866"/>
                  </a:cubicBezTo>
                  <a:cubicBezTo>
                    <a:pt x="2270" y="869"/>
                    <a:pt x="2286" y="866"/>
                    <a:pt x="2289" y="857"/>
                  </a:cubicBezTo>
                  <a:cubicBezTo>
                    <a:pt x="2276" y="856"/>
                    <a:pt x="2263" y="855"/>
                    <a:pt x="2248" y="853"/>
                  </a:cubicBezTo>
                  <a:cubicBezTo>
                    <a:pt x="2263" y="852"/>
                    <a:pt x="2276" y="851"/>
                    <a:pt x="2288" y="849"/>
                  </a:cubicBezTo>
                  <a:cubicBezTo>
                    <a:pt x="2288" y="848"/>
                    <a:pt x="2288" y="847"/>
                    <a:pt x="2288" y="846"/>
                  </a:cubicBezTo>
                  <a:cubicBezTo>
                    <a:pt x="2276" y="846"/>
                    <a:pt x="2264" y="846"/>
                    <a:pt x="2251" y="846"/>
                  </a:cubicBezTo>
                  <a:close/>
                  <a:moveTo>
                    <a:pt x="3332" y="645"/>
                  </a:moveTo>
                  <a:cubicBezTo>
                    <a:pt x="3330" y="630"/>
                    <a:pt x="3328" y="615"/>
                    <a:pt x="3326" y="600"/>
                  </a:cubicBezTo>
                  <a:cubicBezTo>
                    <a:pt x="3315" y="601"/>
                    <a:pt x="3305" y="602"/>
                    <a:pt x="3295" y="603"/>
                  </a:cubicBezTo>
                  <a:cubicBezTo>
                    <a:pt x="3296" y="609"/>
                    <a:pt x="3297" y="615"/>
                    <a:pt x="3298" y="621"/>
                  </a:cubicBezTo>
                  <a:cubicBezTo>
                    <a:pt x="3301" y="649"/>
                    <a:pt x="3301" y="649"/>
                    <a:pt x="3330" y="646"/>
                  </a:cubicBezTo>
                  <a:cubicBezTo>
                    <a:pt x="3330" y="646"/>
                    <a:pt x="3330" y="646"/>
                    <a:pt x="3332" y="645"/>
                  </a:cubicBezTo>
                  <a:close/>
                  <a:moveTo>
                    <a:pt x="1926" y="444"/>
                  </a:moveTo>
                  <a:cubicBezTo>
                    <a:pt x="1929" y="501"/>
                    <a:pt x="1933" y="556"/>
                    <a:pt x="1936" y="612"/>
                  </a:cubicBezTo>
                  <a:cubicBezTo>
                    <a:pt x="1937" y="612"/>
                    <a:pt x="1938" y="612"/>
                    <a:pt x="1939" y="612"/>
                  </a:cubicBezTo>
                  <a:cubicBezTo>
                    <a:pt x="1939" y="556"/>
                    <a:pt x="1939" y="500"/>
                    <a:pt x="1939" y="444"/>
                  </a:cubicBezTo>
                  <a:cubicBezTo>
                    <a:pt x="1935" y="444"/>
                    <a:pt x="1931" y="444"/>
                    <a:pt x="1926" y="444"/>
                  </a:cubicBezTo>
                  <a:close/>
                  <a:moveTo>
                    <a:pt x="615" y="887"/>
                  </a:moveTo>
                  <a:cubicBezTo>
                    <a:pt x="607" y="874"/>
                    <a:pt x="607" y="875"/>
                    <a:pt x="595" y="874"/>
                  </a:cubicBezTo>
                  <a:cubicBezTo>
                    <a:pt x="570" y="872"/>
                    <a:pt x="545" y="880"/>
                    <a:pt x="523" y="867"/>
                  </a:cubicBezTo>
                  <a:cubicBezTo>
                    <a:pt x="517" y="874"/>
                    <a:pt x="512" y="880"/>
                    <a:pt x="507" y="887"/>
                  </a:cubicBezTo>
                  <a:cubicBezTo>
                    <a:pt x="543" y="887"/>
                    <a:pt x="578" y="887"/>
                    <a:pt x="615" y="887"/>
                  </a:cubicBezTo>
                  <a:close/>
                  <a:moveTo>
                    <a:pt x="2764" y="765"/>
                  </a:moveTo>
                  <a:cubicBezTo>
                    <a:pt x="2763" y="765"/>
                    <a:pt x="2762" y="764"/>
                    <a:pt x="2762" y="763"/>
                  </a:cubicBezTo>
                  <a:cubicBezTo>
                    <a:pt x="2716" y="763"/>
                    <a:pt x="2670" y="763"/>
                    <a:pt x="2624" y="763"/>
                  </a:cubicBezTo>
                  <a:cubicBezTo>
                    <a:pt x="2623" y="765"/>
                    <a:pt x="2623" y="766"/>
                    <a:pt x="2622" y="768"/>
                  </a:cubicBezTo>
                  <a:cubicBezTo>
                    <a:pt x="2627" y="769"/>
                    <a:pt x="2631" y="773"/>
                    <a:pt x="2635" y="773"/>
                  </a:cubicBezTo>
                  <a:cubicBezTo>
                    <a:pt x="2673" y="773"/>
                    <a:pt x="2711" y="773"/>
                    <a:pt x="2750" y="772"/>
                  </a:cubicBezTo>
                  <a:cubicBezTo>
                    <a:pt x="2754" y="772"/>
                    <a:pt x="2759" y="768"/>
                    <a:pt x="2764" y="765"/>
                  </a:cubicBezTo>
                  <a:close/>
                  <a:moveTo>
                    <a:pt x="786" y="552"/>
                  </a:moveTo>
                  <a:cubicBezTo>
                    <a:pt x="786" y="573"/>
                    <a:pt x="786" y="593"/>
                    <a:pt x="786" y="614"/>
                  </a:cubicBezTo>
                  <a:cubicBezTo>
                    <a:pt x="790" y="611"/>
                    <a:pt x="792" y="609"/>
                    <a:pt x="793" y="608"/>
                  </a:cubicBezTo>
                  <a:cubicBezTo>
                    <a:pt x="791" y="601"/>
                    <a:pt x="790" y="596"/>
                    <a:pt x="789" y="589"/>
                  </a:cubicBezTo>
                  <a:cubicBezTo>
                    <a:pt x="796" y="593"/>
                    <a:pt x="801" y="596"/>
                    <a:pt x="806" y="599"/>
                  </a:cubicBezTo>
                  <a:cubicBezTo>
                    <a:pt x="810" y="597"/>
                    <a:pt x="814" y="595"/>
                    <a:pt x="818" y="592"/>
                  </a:cubicBezTo>
                  <a:cubicBezTo>
                    <a:pt x="827" y="585"/>
                    <a:pt x="827" y="577"/>
                    <a:pt x="817" y="571"/>
                  </a:cubicBezTo>
                  <a:cubicBezTo>
                    <a:pt x="807" y="565"/>
                    <a:pt x="797" y="559"/>
                    <a:pt x="786" y="552"/>
                  </a:cubicBezTo>
                  <a:close/>
                  <a:moveTo>
                    <a:pt x="3432" y="826"/>
                  </a:moveTo>
                  <a:cubicBezTo>
                    <a:pt x="3404" y="826"/>
                    <a:pt x="3376" y="826"/>
                    <a:pt x="3349" y="826"/>
                  </a:cubicBezTo>
                  <a:cubicBezTo>
                    <a:pt x="3349" y="831"/>
                    <a:pt x="3349" y="836"/>
                    <a:pt x="3349" y="840"/>
                  </a:cubicBezTo>
                  <a:cubicBezTo>
                    <a:pt x="3377" y="840"/>
                    <a:pt x="3404" y="840"/>
                    <a:pt x="3432" y="840"/>
                  </a:cubicBezTo>
                  <a:cubicBezTo>
                    <a:pt x="3432" y="835"/>
                    <a:pt x="3432" y="831"/>
                    <a:pt x="3432" y="826"/>
                  </a:cubicBezTo>
                  <a:close/>
                  <a:moveTo>
                    <a:pt x="1967" y="608"/>
                  </a:moveTo>
                  <a:cubicBezTo>
                    <a:pt x="1968" y="608"/>
                    <a:pt x="1968" y="608"/>
                    <a:pt x="1969" y="608"/>
                  </a:cubicBezTo>
                  <a:cubicBezTo>
                    <a:pt x="1969" y="553"/>
                    <a:pt x="1969" y="499"/>
                    <a:pt x="1969" y="444"/>
                  </a:cubicBezTo>
                  <a:cubicBezTo>
                    <a:pt x="1965" y="444"/>
                    <a:pt x="1961" y="445"/>
                    <a:pt x="1956" y="445"/>
                  </a:cubicBezTo>
                  <a:cubicBezTo>
                    <a:pt x="1960" y="500"/>
                    <a:pt x="1964" y="554"/>
                    <a:pt x="1967" y="608"/>
                  </a:cubicBezTo>
                  <a:close/>
                  <a:moveTo>
                    <a:pt x="2320" y="890"/>
                  </a:moveTo>
                  <a:cubicBezTo>
                    <a:pt x="2317" y="876"/>
                    <a:pt x="2309" y="873"/>
                    <a:pt x="2296" y="874"/>
                  </a:cubicBezTo>
                  <a:cubicBezTo>
                    <a:pt x="2282" y="876"/>
                    <a:pt x="2268" y="876"/>
                    <a:pt x="2254" y="876"/>
                  </a:cubicBezTo>
                  <a:cubicBezTo>
                    <a:pt x="2243" y="875"/>
                    <a:pt x="2237" y="880"/>
                    <a:pt x="2233" y="890"/>
                  </a:cubicBezTo>
                  <a:cubicBezTo>
                    <a:pt x="2263" y="890"/>
                    <a:pt x="2291" y="890"/>
                    <a:pt x="2320" y="890"/>
                  </a:cubicBezTo>
                  <a:close/>
                  <a:moveTo>
                    <a:pt x="2907" y="891"/>
                  </a:moveTo>
                  <a:cubicBezTo>
                    <a:pt x="2905" y="879"/>
                    <a:pt x="2899" y="874"/>
                    <a:pt x="2887" y="875"/>
                  </a:cubicBezTo>
                  <a:cubicBezTo>
                    <a:pt x="2871" y="876"/>
                    <a:pt x="2856" y="876"/>
                    <a:pt x="2840" y="875"/>
                  </a:cubicBezTo>
                  <a:cubicBezTo>
                    <a:pt x="2828" y="874"/>
                    <a:pt x="2822" y="878"/>
                    <a:pt x="2820" y="891"/>
                  </a:cubicBezTo>
                  <a:cubicBezTo>
                    <a:pt x="2849" y="891"/>
                    <a:pt x="2878" y="891"/>
                    <a:pt x="2907" y="891"/>
                  </a:cubicBezTo>
                  <a:close/>
                  <a:moveTo>
                    <a:pt x="1859" y="384"/>
                  </a:moveTo>
                  <a:cubicBezTo>
                    <a:pt x="1859" y="385"/>
                    <a:pt x="1859" y="385"/>
                    <a:pt x="1859" y="386"/>
                  </a:cubicBezTo>
                  <a:cubicBezTo>
                    <a:pt x="1898" y="391"/>
                    <a:pt x="1937" y="395"/>
                    <a:pt x="1976" y="399"/>
                  </a:cubicBezTo>
                  <a:cubicBezTo>
                    <a:pt x="1993" y="401"/>
                    <a:pt x="2008" y="406"/>
                    <a:pt x="2014" y="425"/>
                  </a:cubicBezTo>
                  <a:cubicBezTo>
                    <a:pt x="2014" y="406"/>
                    <a:pt x="2004" y="392"/>
                    <a:pt x="1987" y="391"/>
                  </a:cubicBezTo>
                  <a:cubicBezTo>
                    <a:pt x="1944" y="387"/>
                    <a:pt x="1902" y="386"/>
                    <a:pt x="1859" y="384"/>
                  </a:cubicBezTo>
                  <a:close/>
                  <a:moveTo>
                    <a:pt x="2632" y="779"/>
                  </a:moveTo>
                  <a:cubicBezTo>
                    <a:pt x="2632" y="780"/>
                    <a:pt x="2631" y="781"/>
                    <a:pt x="2631" y="782"/>
                  </a:cubicBezTo>
                  <a:cubicBezTo>
                    <a:pt x="2635" y="784"/>
                    <a:pt x="2640" y="787"/>
                    <a:pt x="2644" y="787"/>
                  </a:cubicBezTo>
                  <a:cubicBezTo>
                    <a:pt x="2676" y="788"/>
                    <a:pt x="2707" y="788"/>
                    <a:pt x="2738" y="788"/>
                  </a:cubicBezTo>
                  <a:cubicBezTo>
                    <a:pt x="2743" y="788"/>
                    <a:pt x="2748" y="784"/>
                    <a:pt x="2753" y="782"/>
                  </a:cubicBezTo>
                  <a:cubicBezTo>
                    <a:pt x="2752" y="781"/>
                    <a:pt x="2752" y="780"/>
                    <a:pt x="2751" y="779"/>
                  </a:cubicBezTo>
                  <a:cubicBezTo>
                    <a:pt x="2712" y="779"/>
                    <a:pt x="2672" y="779"/>
                    <a:pt x="2632" y="779"/>
                  </a:cubicBezTo>
                  <a:close/>
                  <a:moveTo>
                    <a:pt x="1099" y="702"/>
                  </a:moveTo>
                  <a:cubicBezTo>
                    <a:pt x="1082" y="709"/>
                    <a:pt x="1068" y="725"/>
                    <a:pt x="1057" y="744"/>
                  </a:cubicBezTo>
                  <a:cubicBezTo>
                    <a:pt x="1039" y="773"/>
                    <a:pt x="1021" y="804"/>
                    <a:pt x="1004" y="832"/>
                  </a:cubicBezTo>
                  <a:cubicBezTo>
                    <a:pt x="1014" y="830"/>
                    <a:pt x="1020" y="820"/>
                    <a:pt x="1026" y="811"/>
                  </a:cubicBezTo>
                  <a:cubicBezTo>
                    <a:pt x="1039" y="789"/>
                    <a:pt x="1052" y="766"/>
                    <a:pt x="1066" y="745"/>
                  </a:cubicBezTo>
                  <a:cubicBezTo>
                    <a:pt x="1076" y="729"/>
                    <a:pt x="1089" y="715"/>
                    <a:pt x="1099" y="702"/>
                  </a:cubicBezTo>
                  <a:close/>
                  <a:moveTo>
                    <a:pt x="992" y="575"/>
                  </a:moveTo>
                  <a:cubicBezTo>
                    <a:pt x="998" y="572"/>
                    <a:pt x="1080" y="499"/>
                    <a:pt x="1095" y="476"/>
                  </a:cubicBezTo>
                  <a:cubicBezTo>
                    <a:pt x="1090" y="477"/>
                    <a:pt x="1084" y="479"/>
                    <a:pt x="1081" y="482"/>
                  </a:cubicBezTo>
                  <a:cubicBezTo>
                    <a:pt x="1071" y="490"/>
                    <a:pt x="1062" y="499"/>
                    <a:pt x="1054" y="508"/>
                  </a:cubicBezTo>
                  <a:cubicBezTo>
                    <a:pt x="1033" y="530"/>
                    <a:pt x="1013" y="553"/>
                    <a:pt x="992" y="575"/>
                  </a:cubicBezTo>
                  <a:close/>
                  <a:moveTo>
                    <a:pt x="2142" y="528"/>
                  </a:moveTo>
                  <a:cubicBezTo>
                    <a:pt x="2142" y="529"/>
                    <a:pt x="2143" y="531"/>
                    <a:pt x="2143" y="532"/>
                  </a:cubicBezTo>
                  <a:cubicBezTo>
                    <a:pt x="2147" y="531"/>
                    <a:pt x="2152" y="532"/>
                    <a:pt x="2154" y="530"/>
                  </a:cubicBezTo>
                  <a:cubicBezTo>
                    <a:pt x="2180" y="505"/>
                    <a:pt x="2207" y="481"/>
                    <a:pt x="2233" y="456"/>
                  </a:cubicBezTo>
                  <a:cubicBezTo>
                    <a:pt x="2236" y="453"/>
                    <a:pt x="2237" y="448"/>
                    <a:pt x="2239" y="445"/>
                  </a:cubicBezTo>
                  <a:cubicBezTo>
                    <a:pt x="2238" y="444"/>
                    <a:pt x="2237" y="444"/>
                    <a:pt x="2236" y="443"/>
                  </a:cubicBezTo>
                  <a:cubicBezTo>
                    <a:pt x="2205" y="471"/>
                    <a:pt x="2173" y="500"/>
                    <a:pt x="2142" y="528"/>
                  </a:cubicBezTo>
                  <a:close/>
                  <a:moveTo>
                    <a:pt x="2128" y="646"/>
                  </a:moveTo>
                  <a:cubicBezTo>
                    <a:pt x="2098" y="641"/>
                    <a:pt x="2068" y="637"/>
                    <a:pt x="2040" y="630"/>
                  </a:cubicBezTo>
                  <a:cubicBezTo>
                    <a:pt x="2025" y="627"/>
                    <a:pt x="2021" y="635"/>
                    <a:pt x="2015" y="646"/>
                  </a:cubicBezTo>
                  <a:cubicBezTo>
                    <a:pt x="2053" y="646"/>
                    <a:pt x="2090" y="646"/>
                    <a:pt x="2128" y="646"/>
                  </a:cubicBezTo>
                  <a:close/>
                  <a:moveTo>
                    <a:pt x="1794" y="465"/>
                  </a:moveTo>
                  <a:cubicBezTo>
                    <a:pt x="1797" y="513"/>
                    <a:pt x="1799" y="560"/>
                    <a:pt x="1801" y="607"/>
                  </a:cubicBezTo>
                  <a:cubicBezTo>
                    <a:pt x="1802" y="607"/>
                    <a:pt x="1802" y="607"/>
                    <a:pt x="1803" y="607"/>
                  </a:cubicBezTo>
                  <a:cubicBezTo>
                    <a:pt x="1804" y="559"/>
                    <a:pt x="1805" y="510"/>
                    <a:pt x="1806" y="461"/>
                  </a:cubicBezTo>
                  <a:cubicBezTo>
                    <a:pt x="1801" y="462"/>
                    <a:pt x="1798" y="464"/>
                    <a:pt x="1794" y="465"/>
                  </a:cubicBezTo>
                  <a:close/>
                  <a:moveTo>
                    <a:pt x="2381" y="358"/>
                  </a:moveTo>
                  <a:cubicBezTo>
                    <a:pt x="2381" y="359"/>
                    <a:pt x="2382" y="360"/>
                    <a:pt x="2382" y="361"/>
                  </a:cubicBezTo>
                  <a:cubicBezTo>
                    <a:pt x="2395" y="361"/>
                    <a:pt x="2408" y="362"/>
                    <a:pt x="2421" y="361"/>
                  </a:cubicBezTo>
                  <a:cubicBezTo>
                    <a:pt x="2426" y="360"/>
                    <a:pt x="2434" y="356"/>
                    <a:pt x="2434" y="353"/>
                  </a:cubicBezTo>
                  <a:cubicBezTo>
                    <a:pt x="2435" y="347"/>
                    <a:pt x="2433" y="340"/>
                    <a:pt x="2429" y="334"/>
                  </a:cubicBezTo>
                  <a:cubicBezTo>
                    <a:pt x="2428" y="332"/>
                    <a:pt x="2419" y="333"/>
                    <a:pt x="2416" y="336"/>
                  </a:cubicBezTo>
                  <a:cubicBezTo>
                    <a:pt x="2404" y="343"/>
                    <a:pt x="2393" y="351"/>
                    <a:pt x="2381" y="358"/>
                  </a:cubicBezTo>
                  <a:close/>
                  <a:moveTo>
                    <a:pt x="2090" y="396"/>
                  </a:moveTo>
                  <a:cubicBezTo>
                    <a:pt x="2091" y="396"/>
                    <a:pt x="2093" y="396"/>
                    <a:pt x="2095" y="396"/>
                  </a:cubicBezTo>
                  <a:cubicBezTo>
                    <a:pt x="2096" y="370"/>
                    <a:pt x="2098" y="344"/>
                    <a:pt x="2099" y="318"/>
                  </a:cubicBezTo>
                  <a:cubicBezTo>
                    <a:pt x="2100" y="295"/>
                    <a:pt x="2100" y="295"/>
                    <a:pt x="2122" y="288"/>
                  </a:cubicBezTo>
                  <a:cubicBezTo>
                    <a:pt x="2122" y="288"/>
                    <a:pt x="2123" y="286"/>
                    <a:pt x="2123" y="285"/>
                  </a:cubicBezTo>
                  <a:cubicBezTo>
                    <a:pt x="2117" y="285"/>
                    <a:pt x="2110" y="285"/>
                    <a:pt x="2104" y="285"/>
                  </a:cubicBezTo>
                  <a:cubicBezTo>
                    <a:pt x="2093" y="284"/>
                    <a:pt x="2089" y="289"/>
                    <a:pt x="2089" y="300"/>
                  </a:cubicBezTo>
                  <a:cubicBezTo>
                    <a:pt x="2090" y="332"/>
                    <a:pt x="2090" y="364"/>
                    <a:pt x="2090" y="396"/>
                  </a:cubicBezTo>
                  <a:close/>
                  <a:moveTo>
                    <a:pt x="414" y="609"/>
                  </a:moveTo>
                  <a:cubicBezTo>
                    <a:pt x="422" y="610"/>
                    <a:pt x="428" y="611"/>
                    <a:pt x="435" y="611"/>
                  </a:cubicBezTo>
                  <a:cubicBezTo>
                    <a:pt x="442" y="612"/>
                    <a:pt x="448" y="611"/>
                    <a:pt x="456" y="611"/>
                  </a:cubicBezTo>
                  <a:cubicBezTo>
                    <a:pt x="457" y="605"/>
                    <a:pt x="459" y="599"/>
                    <a:pt x="460" y="592"/>
                  </a:cubicBezTo>
                  <a:cubicBezTo>
                    <a:pt x="428" y="583"/>
                    <a:pt x="425" y="584"/>
                    <a:pt x="414" y="609"/>
                  </a:cubicBezTo>
                  <a:close/>
                  <a:moveTo>
                    <a:pt x="2222" y="849"/>
                  </a:moveTo>
                  <a:cubicBezTo>
                    <a:pt x="2220" y="840"/>
                    <a:pt x="2218" y="830"/>
                    <a:pt x="2215" y="820"/>
                  </a:cubicBezTo>
                  <a:cubicBezTo>
                    <a:pt x="2212" y="811"/>
                    <a:pt x="2207" y="802"/>
                    <a:pt x="2203" y="794"/>
                  </a:cubicBezTo>
                  <a:cubicBezTo>
                    <a:pt x="2207" y="818"/>
                    <a:pt x="2211" y="843"/>
                    <a:pt x="2216" y="868"/>
                  </a:cubicBezTo>
                  <a:cubicBezTo>
                    <a:pt x="2221" y="868"/>
                    <a:pt x="2227" y="868"/>
                    <a:pt x="2233" y="868"/>
                  </a:cubicBezTo>
                  <a:cubicBezTo>
                    <a:pt x="2233" y="857"/>
                    <a:pt x="2233" y="847"/>
                    <a:pt x="2233" y="836"/>
                  </a:cubicBezTo>
                  <a:cubicBezTo>
                    <a:pt x="2232" y="835"/>
                    <a:pt x="2231" y="835"/>
                    <a:pt x="2230" y="834"/>
                  </a:cubicBezTo>
                  <a:cubicBezTo>
                    <a:pt x="2227" y="839"/>
                    <a:pt x="2225" y="844"/>
                    <a:pt x="2222" y="849"/>
                  </a:cubicBezTo>
                  <a:close/>
                  <a:moveTo>
                    <a:pt x="2378" y="815"/>
                  </a:moveTo>
                  <a:cubicBezTo>
                    <a:pt x="2380" y="815"/>
                    <a:pt x="2381" y="815"/>
                    <a:pt x="2383" y="814"/>
                  </a:cubicBezTo>
                  <a:cubicBezTo>
                    <a:pt x="2377" y="798"/>
                    <a:pt x="2372" y="781"/>
                    <a:pt x="2364" y="766"/>
                  </a:cubicBezTo>
                  <a:cubicBezTo>
                    <a:pt x="2355" y="750"/>
                    <a:pt x="2342" y="750"/>
                    <a:pt x="2332" y="766"/>
                  </a:cubicBezTo>
                  <a:cubicBezTo>
                    <a:pt x="2322" y="783"/>
                    <a:pt x="2319" y="803"/>
                    <a:pt x="2318" y="825"/>
                  </a:cubicBezTo>
                  <a:cubicBezTo>
                    <a:pt x="2322" y="810"/>
                    <a:pt x="2325" y="797"/>
                    <a:pt x="2330" y="784"/>
                  </a:cubicBezTo>
                  <a:cubicBezTo>
                    <a:pt x="2338" y="766"/>
                    <a:pt x="2353" y="764"/>
                    <a:pt x="2365" y="780"/>
                  </a:cubicBezTo>
                  <a:cubicBezTo>
                    <a:pt x="2369" y="786"/>
                    <a:pt x="2371" y="792"/>
                    <a:pt x="2374" y="798"/>
                  </a:cubicBezTo>
                  <a:cubicBezTo>
                    <a:pt x="2376" y="804"/>
                    <a:pt x="2377" y="810"/>
                    <a:pt x="2378" y="815"/>
                  </a:cubicBezTo>
                  <a:close/>
                  <a:moveTo>
                    <a:pt x="515" y="850"/>
                  </a:moveTo>
                  <a:cubicBezTo>
                    <a:pt x="496" y="877"/>
                    <a:pt x="466" y="879"/>
                    <a:pt x="447" y="837"/>
                  </a:cubicBezTo>
                  <a:cubicBezTo>
                    <a:pt x="449" y="864"/>
                    <a:pt x="462" y="882"/>
                    <a:pt x="479" y="884"/>
                  </a:cubicBezTo>
                  <a:cubicBezTo>
                    <a:pt x="496" y="885"/>
                    <a:pt x="509" y="872"/>
                    <a:pt x="515" y="850"/>
                  </a:cubicBezTo>
                  <a:close/>
                  <a:moveTo>
                    <a:pt x="206" y="769"/>
                  </a:moveTo>
                  <a:cubicBezTo>
                    <a:pt x="206" y="769"/>
                    <a:pt x="206" y="770"/>
                    <a:pt x="206" y="771"/>
                  </a:cubicBezTo>
                  <a:cubicBezTo>
                    <a:pt x="266" y="771"/>
                    <a:pt x="325" y="771"/>
                    <a:pt x="385" y="771"/>
                  </a:cubicBezTo>
                  <a:cubicBezTo>
                    <a:pt x="385" y="770"/>
                    <a:pt x="385" y="769"/>
                    <a:pt x="385" y="769"/>
                  </a:cubicBezTo>
                  <a:cubicBezTo>
                    <a:pt x="325" y="769"/>
                    <a:pt x="266" y="769"/>
                    <a:pt x="206" y="769"/>
                  </a:cubicBezTo>
                  <a:close/>
                  <a:moveTo>
                    <a:pt x="1561" y="645"/>
                  </a:moveTo>
                  <a:cubicBezTo>
                    <a:pt x="1561" y="644"/>
                    <a:pt x="1561" y="644"/>
                    <a:pt x="1561" y="643"/>
                  </a:cubicBezTo>
                  <a:cubicBezTo>
                    <a:pt x="1524" y="640"/>
                    <a:pt x="1487" y="636"/>
                    <a:pt x="1449" y="632"/>
                  </a:cubicBezTo>
                  <a:cubicBezTo>
                    <a:pt x="1450" y="638"/>
                    <a:pt x="1450" y="641"/>
                    <a:pt x="1450" y="645"/>
                  </a:cubicBezTo>
                  <a:cubicBezTo>
                    <a:pt x="1488" y="645"/>
                    <a:pt x="1524" y="645"/>
                    <a:pt x="1561" y="645"/>
                  </a:cubicBezTo>
                  <a:close/>
                  <a:moveTo>
                    <a:pt x="520" y="813"/>
                  </a:moveTo>
                  <a:cubicBezTo>
                    <a:pt x="519" y="788"/>
                    <a:pt x="506" y="769"/>
                    <a:pt x="489" y="768"/>
                  </a:cubicBezTo>
                  <a:cubicBezTo>
                    <a:pt x="474" y="766"/>
                    <a:pt x="458" y="780"/>
                    <a:pt x="454" y="800"/>
                  </a:cubicBezTo>
                  <a:cubicBezTo>
                    <a:pt x="476" y="770"/>
                    <a:pt x="506" y="777"/>
                    <a:pt x="520" y="813"/>
                  </a:cubicBezTo>
                  <a:close/>
                  <a:moveTo>
                    <a:pt x="498" y="535"/>
                  </a:moveTo>
                  <a:cubicBezTo>
                    <a:pt x="512" y="537"/>
                    <a:pt x="579" y="516"/>
                    <a:pt x="602" y="503"/>
                  </a:cubicBezTo>
                  <a:cubicBezTo>
                    <a:pt x="565" y="510"/>
                    <a:pt x="530" y="518"/>
                    <a:pt x="498" y="535"/>
                  </a:cubicBezTo>
                  <a:close/>
                  <a:moveTo>
                    <a:pt x="2320" y="457"/>
                  </a:moveTo>
                  <a:cubicBezTo>
                    <a:pt x="2318" y="456"/>
                    <a:pt x="2317" y="455"/>
                    <a:pt x="2315" y="454"/>
                  </a:cubicBezTo>
                  <a:cubicBezTo>
                    <a:pt x="2309" y="461"/>
                    <a:pt x="2298" y="467"/>
                    <a:pt x="2297" y="474"/>
                  </a:cubicBezTo>
                  <a:cubicBezTo>
                    <a:pt x="2296" y="500"/>
                    <a:pt x="2298" y="526"/>
                    <a:pt x="2299" y="553"/>
                  </a:cubicBezTo>
                  <a:cubicBezTo>
                    <a:pt x="2319" y="543"/>
                    <a:pt x="2338" y="533"/>
                    <a:pt x="2356" y="524"/>
                  </a:cubicBezTo>
                  <a:cubicBezTo>
                    <a:pt x="2356" y="523"/>
                    <a:pt x="2356" y="522"/>
                    <a:pt x="2355" y="522"/>
                  </a:cubicBezTo>
                  <a:cubicBezTo>
                    <a:pt x="2339" y="529"/>
                    <a:pt x="2323" y="535"/>
                    <a:pt x="2305" y="543"/>
                  </a:cubicBezTo>
                  <a:cubicBezTo>
                    <a:pt x="2304" y="529"/>
                    <a:pt x="2304" y="517"/>
                    <a:pt x="2303" y="505"/>
                  </a:cubicBezTo>
                  <a:cubicBezTo>
                    <a:pt x="2301" y="487"/>
                    <a:pt x="2297" y="468"/>
                    <a:pt x="2320" y="457"/>
                  </a:cubicBezTo>
                  <a:close/>
                  <a:moveTo>
                    <a:pt x="3164" y="648"/>
                  </a:moveTo>
                  <a:cubicBezTo>
                    <a:pt x="3164" y="647"/>
                    <a:pt x="3164" y="646"/>
                    <a:pt x="3164" y="646"/>
                  </a:cubicBezTo>
                  <a:cubicBezTo>
                    <a:pt x="3160" y="645"/>
                    <a:pt x="3155" y="644"/>
                    <a:pt x="3150" y="643"/>
                  </a:cubicBezTo>
                  <a:cubicBezTo>
                    <a:pt x="3148" y="642"/>
                    <a:pt x="3144" y="639"/>
                    <a:pt x="3144" y="637"/>
                  </a:cubicBezTo>
                  <a:cubicBezTo>
                    <a:pt x="3143" y="619"/>
                    <a:pt x="3142" y="601"/>
                    <a:pt x="3141" y="583"/>
                  </a:cubicBezTo>
                  <a:cubicBezTo>
                    <a:pt x="3148" y="583"/>
                    <a:pt x="3153" y="583"/>
                    <a:pt x="3158" y="583"/>
                  </a:cubicBezTo>
                  <a:cubicBezTo>
                    <a:pt x="3169" y="582"/>
                    <a:pt x="3173" y="586"/>
                    <a:pt x="3173" y="597"/>
                  </a:cubicBezTo>
                  <a:cubicBezTo>
                    <a:pt x="3173" y="603"/>
                    <a:pt x="3175" y="610"/>
                    <a:pt x="3175" y="616"/>
                  </a:cubicBezTo>
                  <a:cubicBezTo>
                    <a:pt x="3177" y="605"/>
                    <a:pt x="3177" y="595"/>
                    <a:pt x="3175" y="585"/>
                  </a:cubicBezTo>
                  <a:cubicBezTo>
                    <a:pt x="3171" y="571"/>
                    <a:pt x="3158" y="580"/>
                    <a:pt x="3150" y="577"/>
                  </a:cubicBezTo>
                  <a:cubicBezTo>
                    <a:pt x="3147" y="575"/>
                    <a:pt x="3141" y="579"/>
                    <a:pt x="3137" y="581"/>
                  </a:cubicBezTo>
                  <a:cubicBezTo>
                    <a:pt x="3136" y="581"/>
                    <a:pt x="3137" y="584"/>
                    <a:pt x="3137" y="586"/>
                  </a:cubicBezTo>
                  <a:cubicBezTo>
                    <a:pt x="3137" y="603"/>
                    <a:pt x="3137" y="620"/>
                    <a:pt x="3139" y="637"/>
                  </a:cubicBezTo>
                  <a:cubicBezTo>
                    <a:pt x="3140" y="641"/>
                    <a:pt x="3146" y="645"/>
                    <a:pt x="3150" y="647"/>
                  </a:cubicBezTo>
                  <a:cubicBezTo>
                    <a:pt x="3154" y="649"/>
                    <a:pt x="3160" y="648"/>
                    <a:pt x="3164" y="648"/>
                  </a:cubicBezTo>
                  <a:close/>
                  <a:moveTo>
                    <a:pt x="2773" y="866"/>
                  </a:moveTo>
                  <a:cubicBezTo>
                    <a:pt x="2771" y="866"/>
                    <a:pt x="2770" y="866"/>
                    <a:pt x="2768" y="866"/>
                  </a:cubicBezTo>
                  <a:cubicBezTo>
                    <a:pt x="2768" y="871"/>
                    <a:pt x="2767" y="878"/>
                    <a:pt x="2769" y="882"/>
                  </a:cubicBezTo>
                  <a:cubicBezTo>
                    <a:pt x="2775" y="895"/>
                    <a:pt x="2793" y="895"/>
                    <a:pt x="2799" y="883"/>
                  </a:cubicBezTo>
                  <a:cubicBezTo>
                    <a:pt x="2802" y="876"/>
                    <a:pt x="2804" y="869"/>
                    <a:pt x="2805" y="862"/>
                  </a:cubicBezTo>
                  <a:cubicBezTo>
                    <a:pt x="2807" y="853"/>
                    <a:pt x="2806" y="852"/>
                    <a:pt x="2795" y="854"/>
                  </a:cubicBezTo>
                  <a:cubicBezTo>
                    <a:pt x="2795" y="856"/>
                    <a:pt x="2795" y="859"/>
                    <a:pt x="2795" y="862"/>
                  </a:cubicBezTo>
                  <a:cubicBezTo>
                    <a:pt x="2792" y="869"/>
                    <a:pt x="2788" y="876"/>
                    <a:pt x="2785" y="883"/>
                  </a:cubicBezTo>
                  <a:cubicBezTo>
                    <a:pt x="2781" y="878"/>
                    <a:pt x="2777" y="872"/>
                    <a:pt x="2773" y="866"/>
                  </a:cubicBezTo>
                  <a:close/>
                  <a:moveTo>
                    <a:pt x="1104" y="849"/>
                  </a:moveTo>
                  <a:cubicBezTo>
                    <a:pt x="1102" y="839"/>
                    <a:pt x="1098" y="827"/>
                    <a:pt x="1099" y="816"/>
                  </a:cubicBezTo>
                  <a:cubicBezTo>
                    <a:pt x="1099" y="805"/>
                    <a:pt x="1105" y="795"/>
                    <a:pt x="1109" y="784"/>
                  </a:cubicBezTo>
                  <a:cubicBezTo>
                    <a:pt x="1100" y="782"/>
                    <a:pt x="1094" y="787"/>
                    <a:pt x="1091" y="797"/>
                  </a:cubicBezTo>
                  <a:cubicBezTo>
                    <a:pt x="1083" y="819"/>
                    <a:pt x="1088" y="836"/>
                    <a:pt x="1104" y="849"/>
                  </a:cubicBezTo>
                  <a:close/>
                  <a:moveTo>
                    <a:pt x="1103" y="821"/>
                  </a:moveTo>
                  <a:cubicBezTo>
                    <a:pt x="1105" y="829"/>
                    <a:pt x="1107" y="837"/>
                    <a:pt x="1110" y="844"/>
                  </a:cubicBezTo>
                  <a:cubicBezTo>
                    <a:pt x="1114" y="853"/>
                    <a:pt x="1121" y="853"/>
                    <a:pt x="1125" y="845"/>
                  </a:cubicBezTo>
                  <a:cubicBezTo>
                    <a:pt x="1133" y="829"/>
                    <a:pt x="1133" y="813"/>
                    <a:pt x="1125" y="798"/>
                  </a:cubicBezTo>
                  <a:cubicBezTo>
                    <a:pt x="1121" y="789"/>
                    <a:pt x="1114" y="789"/>
                    <a:pt x="1110" y="798"/>
                  </a:cubicBezTo>
                  <a:cubicBezTo>
                    <a:pt x="1107" y="805"/>
                    <a:pt x="1105" y="813"/>
                    <a:pt x="1103" y="821"/>
                  </a:cubicBezTo>
                  <a:close/>
                  <a:moveTo>
                    <a:pt x="2364" y="819"/>
                  </a:moveTo>
                  <a:cubicBezTo>
                    <a:pt x="2363" y="815"/>
                    <a:pt x="2362" y="810"/>
                    <a:pt x="2361" y="805"/>
                  </a:cubicBezTo>
                  <a:cubicBezTo>
                    <a:pt x="2360" y="803"/>
                    <a:pt x="2359" y="801"/>
                    <a:pt x="2358" y="799"/>
                  </a:cubicBezTo>
                  <a:cubicBezTo>
                    <a:pt x="2352" y="790"/>
                    <a:pt x="2345" y="789"/>
                    <a:pt x="2340" y="800"/>
                  </a:cubicBezTo>
                  <a:cubicBezTo>
                    <a:pt x="2337" y="806"/>
                    <a:pt x="2336" y="814"/>
                    <a:pt x="2335" y="819"/>
                  </a:cubicBezTo>
                  <a:cubicBezTo>
                    <a:pt x="2345" y="819"/>
                    <a:pt x="2354" y="819"/>
                    <a:pt x="2364" y="819"/>
                  </a:cubicBezTo>
                  <a:close/>
                  <a:moveTo>
                    <a:pt x="687" y="885"/>
                  </a:moveTo>
                  <a:cubicBezTo>
                    <a:pt x="704" y="885"/>
                    <a:pt x="720" y="885"/>
                    <a:pt x="736" y="885"/>
                  </a:cubicBezTo>
                  <a:cubicBezTo>
                    <a:pt x="733" y="881"/>
                    <a:pt x="731" y="877"/>
                    <a:pt x="727" y="872"/>
                  </a:cubicBezTo>
                  <a:cubicBezTo>
                    <a:pt x="715" y="879"/>
                    <a:pt x="696" y="863"/>
                    <a:pt x="687" y="885"/>
                  </a:cubicBezTo>
                  <a:close/>
                  <a:moveTo>
                    <a:pt x="3245" y="832"/>
                  </a:moveTo>
                  <a:cubicBezTo>
                    <a:pt x="3263" y="832"/>
                    <a:pt x="3280" y="831"/>
                    <a:pt x="3297" y="830"/>
                  </a:cubicBezTo>
                  <a:cubicBezTo>
                    <a:pt x="3298" y="829"/>
                    <a:pt x="3299" y="828"/>
                    <a:pt x="3299" y="827"/>
                  </a:cubicBezTo>
                  <a:cubicBezTo>
                    <a:pt x="3297" y="825"/>
                    <a:pt x="3294" y="821"/>
                    <a:pt x="3292" y="821"/>
                  </a:cubicBezTo>
                  <a:cubicBezTo>
                    <a:pt x="3276" y="820"/>
                    <a:pt x="3260" y="821"/>
                    <a:pt x="3243" y="821"/>
                  </a:cubicBezTo>
                  <a:cubicBezTo>
                    <a:pt x="3244" y="825"/>
                    <a:pt x="3244" y="828"/>
                    <a:pt x="3245" y="832"/>
                  </a:cubicBezTo>
                  <a:close/>
                  <a:moveTo>
                    <a:pt x="2525" y="504"/>
                  </a:moveTo>
                  <a:cubicBezTo>
                    <a:pt x="2505" y="500"/>
                    <a:pt x="2488" y="496"/>
                    <a:pt x="2470" y="492"/>
                  </a:cubicBezTo>
                  <a:cubicBezTo>
                    <a:pt x="2468" y="492"/>
                    <a:pt x="2466" y="494"/>
                    <a:pt x="2465" y="495"/>
                  </a:cubicBezTo>
                  <a:cubicBezTo>
                    <a:pt x="2464" y="496"/>
                    <a:pt x="2465" y="499"/>
                    <a:pt x="2465" y="500"/>
                  </a:cubicBezTo>
                  <a:cubicBezTo>
                    <a:pt x="2469" y="502"/>
                    <a:pt x="2473" y="505"/>
                    <a:pt x="2477" y="506"/>
                  </a:cubicBezTo>
                  <a:cubicBezTo>
                    <a:pt x="2490" y="507"/>
                    <a:pt x="2504" y="508"/>
                    <a:pt x="2517" y="509"/>
                  </a:cubicBezTo>
                  <a:cubicBezTo>
                    <a:pt x="2520" y="509"/>
                    <a:pt x="2523" y="505"/>
                    <a:pt x="2525" y="504"/>
                  </a:cubicBezTo>
                  <a:close/>
                  <a:moveTo>
                    <a:pt x="920" y="554"/>
                  </a:moveTo>
                  <a:cubicBezTo>
                    <a:pt x="924" y="540"/>
                    <a:pt x="927" y="527"/>
                    <a:pt x="930" y="513"/>
                  </a:cubicBezTo>
                  <a:cubicBezTo>
                    <a:pt x="929" y="513"/>
                    <a:pt x="928" y="513"/>
                    <a:pt x="928" y="512"/>
                  </a:cubicBezTo>
                  <a:cubicBezTo>
                    <a:pt x="918" y="526"/>
                    <a:pt x="909" y="539"/>
                    <a:pt x="899" y="554"/>
                  </a:cubicBezTo>
                  <a:cubicBezTo>
                    <a:pt x="908" y="554"/>
                    <a:pt x="914" y="554"/>
                    <a:pt x="920" y="554"/>
                  </a:cubicBezTo>
                  <a:close/>
                  <a:moveTo>
                    <a:pt x="2377" y="863"/>
                  </a:moveTo>
                  <a:cubicBezTo>
                    <a:pt x="2370" y="866"/>
                    <a:pt x="2361" y="872"/>
                    <a:pt x="2353" y="871"/>
                  </a:cubicBezTo>
                  <a:cubicBezTo>
                    <a:pt x="2345" y="869"/>
                    <a:pt x="2338" y="861"/>
                    <a:pt x="2331" y="856"/>
                  </a:cubicBezTo>
                  <a:cubicBezTo>
                    <a:pt x="2334" y="872"/>
                    <a:pt x="2343" y="882"/>
                    <a:pt x="2355" y="883"/>
                  </a:cubicBezTo>
                  <a:cubicBezTo>
                    <a:pt x="2365" y="884"/>
                    <a:pt x="2373" y="876"/>
                    <a:pt x="2377" y="863"/>
                  </a:cubicBezTo>
                  <a:close/>
                  <a:moveTo>
                    <a:pt x="812" y="845"/>
                  </a:moveTo>
                  <a:cubicBezTo>
                    <a:pt x="811" y="846"/>
                    <a:pt x="810" y="847"/>
                    <a:pt x="808" y="848"/>
                  </a:cubicBezTo>
                  <a:cubicBezTo>
                    <a:pt x="812" y="857"/>
                    <a:pt x="815" y="867"/>
                    <a:pt x="820" y="876"/>
                  </a:cubicBezTo>
                  <a:cubicBezTo>
                    <a:pt x="830" y="893"/>
                    <a:pt x="846" y="894"/>
                    <a:pt x="860" y="880"/>
                  </a:cubicBezTo>
                  <a:cubicBezTo>
                    <a:pt x="837" y="887"/>
                    <a:pt x="830" y="883"/>
                    <a:pt x="821" y="861"/>
                  </a:cubicBezTo>
                  <a:cubicBezTo>
                    <a:pt x="820" y="857"/>
                    <a:pt x="819" y="854"/>
                    <a:pt x="818" y="850"/>
                  </a:cubicBezTo>
                  <a:cubicBezTo>
                    <a:pt x="816" y="848"/>
                    <a:pt x="814" y="847"/>
                    <a:pt x="812" y="845"/>
                  </a:cubicBezTo>
                  <a:close/>
                  <a:moveTo>
                    <a:pt x="501" y="816"/>
                  </a:moveTo>
                  <a:cubicBezTo>
                    <a:pt x="490" y="803"/>
                    <a:pt x="483" y="801"/>
                    <a:pt x="475" y="805"/>
                  </a:cubicBezTo>
                  <a:cubicBezTo>
                    <a:pt x="467" y="810"/>
                    <a:pt x="465" y="822"/>
                    <a:pt x="470" y="834"/>
                  </a:cubicBezTo>
                  <a:cubicBezTo>
                    <a:pt x="482" y="831"/>
                    <a:pt x="478" y="805"/>
                    <a:pt x="501" y="816"/>
                  </a:cubicBezTo>
                  <a:close/>
                  <a:moveTo>
                    <a:pt x="3066" y="470"/>
                  </a:moveTo>
                  <a:cubicBezTo>
                    <a:pt x="3064" y="465"/>
                    <a:pt x="3063" y="460"/>
                    <a:pt x="3062" y="460"/>
                  </a:cubicBezTo>
                  <a:cubicBezTo>
                    <a:pt x="3052" y="458"/>
                    <a:pt x="3041" y="457"/>
                    <a:pt x="3030" y="455"/>
                  </a:cubicBezTo>
                  <a:cubicBezTo>
                    <a:pt x="3030" y="460"/>
                    <a:pt x="3030" y="463"/>
                    <a:pt x="3029" y="467"/>
                  </a:cubicBezTo>
                  <a:cubicBezTo>
                    <a:pt x="3041" y="468"/>
                    <a:pt x="3052" y="469"/>
                    <a:pt x="3066" y="470"/>
                  </a:cubicBezTo>
                  <a:close/>
                  <a:moveTo>
                    <a:pt x="2152" y="891"/>
                  </a:moveTo>
                  <a:cubicBezTo>
                    <a:pt x="2147" y="882"/>
                    <a:pt x="2143" y="875"/>
                    <a:pt x="2139" y="867"/>
                  </a:cubicBezTo>
                  <a:cubicBezTo>
                    <a:pt x="2133" y="875"/>
                    <a:pt x="2128" y="882"/>
                    <a:pt x="2123" y="891"/>
                  </a:cubicBezTo>
                  <a:cubicBezTo>
                    <a:pt x="2133" y="891"/>
                    <a:pt x="2142" y="891"/>
                    <a:pt x="2152" y="891"/>
                  </a:cubicBezTo>
                  <a:close/>
                  <a:moveTo>
                    <a:pt x="2296" y="842"/>
                  </a:moveTo>
                  <a:cubicBezTo>
                    <a:pt x="2297" y="842"/>
                    <a:pt x="2298" y="842"/>
                    <a:pt x="2298" y="843"/>
                  </a:cubicBezTo>
                  <a:cubicBezTo>
                    <a:pt x="2299" y="848"/>
                    <a:pt x="2299" y="854"/>
                    <a:pt x="2300" y="859"/>
                  </a:cubicBezTo>
                  <a:cubicBezTo>
                    <a:pt x="2300" y="861"/>
                    <a:pt x="2303" y="862"/>
                    <a:pt x="2304" y="864"/>
                  </a:cubicBezTo>
                  <a:cubicBezTo>
                    <a:pt x="2306" y="862"/>
                    <a:pt x="2308" y="860"/>
                    <a:pt x="2308" y="858"/>
                  </a:cubicBezTo>
                  <a:cubicBezTo>
                    <a:pt x="2308" y="853"/>
                    <a:pt x="2308" y="847"/>
                    <a:pt x="2306" y="841"/>
                  </a:cubicBezTo>
                  <a:cubicBezTo>
                    <a:pt x="2305" y="836"/>
                    <a:pt x="2303" y="831"/>
                    <a:pt x="2302" y="826"/>
                  </a:cubicBezTo>
                  <a:cubicBezTo>
                    <a:pt x="2300" y="831"/>
                    <a:pt x="2298" y="837"/>
                    <a:pt x="2296" y="842"/>
                  </a:cubicBezTo>
                  <a:close/>
                  <a:moveTo>
                    <a:pt x="419" y="843"/>
                  </a:moveTo>
                  <a:cubicBezTo>
                    <a:pt x="390" y="840"/>
                    <a:pt x="384" y="841"/>
                    <a:pt x="381" y="848"/>
                  </a:cubicBezTo>
                  <a:cubicBezTo>
                    <a:pt x="403" y="854"/>
                    <a:pt x="418" y="852"/>
                    <a:pt x="419" y="843"/>
                  </a:cubicBezTo>
                  <a:close/>
                  <a:moveTo>
                    <a:pt x="2575" y="504"/>
                  </a:moveTo>
                  <a:cubicBezTo>
                    <a:pt x="2563" y="505"/>
                    <a:pt x="2549" y="494"/>
                    <a:pt x="2540" y="509"/>
                  </a:cubicBezTo>
                  <a:cubicBezTo>
                    <a:pt x="2551" y="508"/>
                    <a:pt x="2564" y="514"/>
                    <a:pt x="2575" y="504"/>
                  </a:cubicBezTo>
                  <a:close/>
                  <a:moveTo>
                    <a:pt x="2396" y="498"/>
                  </a:moveTo>
                  <a:cubicBezTo>
                    <a:pt x="2401" y="497"/>
                    <a:pt x="2408" y="496"/>
                    <a:pt x="2407" y="487"/>
                  </a:cubicBezTo>
                  <a:cubicBezTo>
                    <a:pt x="2406" y="465"/>
                    <a:pt x="2404" y="443"/>
                    <a:pt x="2402" y="421"/>
                  </a:cubicBezTo>
                  <a:cubicBezTo>
                    <a:pt x="2401" y="440"/>
                    <a:pt x="2402" y="458"/>
                    <a:pt x="2402" y="477"/>
                  </a:cubicBezTo>
                  <a:cubicBezTo>
                    <a:pt x="2402" y="483"/>
                    <a:pt x="2399" y="490"/>
                    <a:pt x="2396" y="498"/>
                  </a:cubicBezTo>
                  <a:close/>
                  <a:moveTo>
                    <a:pt x="1358" y="880"/>
                  </a:moveTo>
                  <a:cubicBezTo>
                    <a:pt x="1331" y="885"/>
                    <a:pt x="1312" y="876"/>
                    <a:pt x="1299" y="855"/>
                  </a:cubicBezTo>
                  <a:cubicBezTo>
                    <a:pt x="1305" y="879"/>
                    <a:pt x="1335" y="895"/>
                    <a:pt x="1358" y="880"/>
                  </a:cubicBezTo>
                  <a:close/>
                  <a:moveTo>
                    <a:pt x="3035" y="833"/>
                  </a:moveTo>
                  <a:cubicBezTo>
                    <a:pt x="3038" y="809"/>
                    <a:pt x="3037" y="786"/>
                    <a:pt x="3056" y="771"/>
                  </a:cubicBezTo>
                  <a:cubicBezTo>
                    <a:pt x="3037" y="781"/>
                    <a:pt x="3030" y="802"/>
                    <a:pt x="3035" y="833"/>
                  </a:cubicBezTo>
                  <a:close/>
                  <a:moveTo>
                    <a:pt x="380" y="737"/>
                  </a:moveTo>
                  <a:cubicBezTo>
                    <a:pt x="371" y="737"/>
                    <a:pt x="366" y="736"/>
                    <a:pt x="359" y="735"/>
                  </a:cubicBezTo>
                  <a:cubicBezTo>
                    <a:pt x="358" y="742"/>
                    <a:pt x="356" y="749"/>
                    <a:pt x="354" y="755"/>
                  </a:cubicBezTo>
                  <a:cubicBezTo>
                    <a:pt x="355" y="755"/>
                    <a:pt x="356" y="756"/>
                    <a:pt x="356" y="756"/>
                  </a:cubicBezTo>
                  <a:cubicBezTo>
                    <a:pt x="364" y="750"/>
                    <a:pt x="371" y="745"/>
                    <a:pt x="380" y="737"/>
                  </a:cubicBezTo>
                  <a:close/>
                  <a:moveTo>
                    <a:pt x="3212" y="819"/>
                  </a:moveTo>
                  <a:cubicBezTo>
                    <a:pt x="3212" y="819"/>
                    <a:pt x="3213" y="818"/>
                    <a:pt x="3213" y="817"/>
                  </a:cubicBezTo>
                  <a:cubicBezTo>
                    <a:pt x="3197" y="817"/>
                    <a:pt x="3182" y="817"/>
                    <a:pt x="3166" y="817"/>
                  </a:cubicBezTo>
                  <a:cubicBezTo>
                    <a:pt x="3166" y="818"/>
                    <a:pt x="3166" y="819"/>
                    <a:pt x="3166" y="819"/>
                  </a:cubicBezTo>
                  <a:cubicBezTo>
                    <a:pt x="3182" y="819"/>
                    <a:pt x="3197" y="819"/>
                    <a:pt x="3212" y="819"/>
                  </a:cubicBezTo>
                  <a:close/>
                  <a:moveTo>
                    <a:pt x="362" y="755"/>
                  </a:moveTo>
                  <a:cubicBezTo>
                    <a:pt x="379" y="757"/>
                    <a:pt x="390" y="753"/>
                    <a:pt x="397" y="737"/>
                  </a:cubicBezTo>
                  <a:cubicBezTo>
                    <a:pt x="385" y="743"/>
                    <a:pt x="375" y="748"/>
                    <a:pt x="362" y="755"/>
                  </a:cubicBezTo>
                  <a:close/>
                  <a:moveTo>
                    <a:pt x="3247" y="484"/>
                  </a:moveTo>
                  <a:cubicBezTo>
                    <a:pt x="3239" y="477"/>
                    <a:pt x="3229" y="476"/>
                    <a:pt x="3216" y="477"/>
                  </a:cubicBezTo>
                  <a:cubicBezTo>
                    <a:pt x="3226" y="488"/>
                    <a:pt x="3237" y="485"/>
                    <a:pt x="3247" y="484"/>
                  </a:cubicBezTo>
                  <a:close/>
                  <a:moveTo>
                    <a:pt x="473" y="849"/>
                  </a:moveTo>
                  <a:cubicBezTo>
                    <a:pt x="472" y="850"/>
                    <a:pt x="472" y="851"/>
                    <a:pt x="471" y="853"/>
                  </a:cubicBezTo>
                  <a:cubicBezTo>
                    <a:pt x="478" y="855"/>
                    <a:pt x="485" y="858"/>
                    <a:pt x="491" y="857"/>
                  </a:cubicBezTo>
                  <a:cubicBezTo>
                    <a:pt x="501" y="855"/>
                    <a:pt x="505" y="841"/>
                    <a:pt x="502" y="826"/>
                  </a:cubicBezTo>
                  <a:cubicBezTo>
                    <a:pt x="494" y="857"/>
                    <a:pt x="491" y="860"/>
                    <a:pt x="473" y="849"/>
                  </a:cubicBezTo>
                  <a:close/>
                  <a:moveTo>
                    <a:pt x="3264" y="737"/>
                  </a:moveTo>
                  <a:cubicBezTo>
                    <a:pt x="3263" y="738"/>
                    <a:pt x="3262" y="739"/>
                    <a:pt x="3261" y="739"/>
                  </a:cubicBezTo>
                  <a:cubicBezTo>
                    <a:pt x="3266" y="747"/>
                    <a:pt x="3270" y="754"/>
                    <a:pt x="3275" y="762"/>
                  </a:cubicBezTo>
                  <a:cubicBezTo>
                    <a:pt x="3276" y="761"/>
                    <a:pt x="3277" y="761"/>
                    <a:pt x="3278" y="760"/>
                  </a:cubicBezTo>
                  <a:cubicBezTo>
                    <a:pt x="3277" y="744"/>
                    <a:pt x="3274" y="739"/>
                    <a:pt x="3264" y="737"/>
                  </a:cubicBezTo>
                  <a:close/>
                  <a:moveTo>
                    <a:pt x="762" y="862"/>
                  </a:moveTo>
                  <a:cubicBezTo>
                    <a:pt x="764" y="880"/>
                    <a:pt x="771" y="888"/>
                    <a:pt x="786" y="888"/>
                  </a:cubicBezTo>
                  <a:cubicBezTo>
                    <a:pt x="777" y="879"/>
                    <a:pt x="769" y="870"/>
                    <a:pt x="762" y="862"/>
                  </a:cubicBezTo>
                  <a:close/>
                  <a:moveTo>
                    <a:pt x="3468" y="766"/>
                  </a:moveTo>
                  <a:cubicBezTo>
                    <a:pt x="3451" y="773"/>
                    <a:pt x="3451" y="773"/>
                    <a:pt x="3450" y="782"/>
                  </a:cubicBezTo>
                  <a:cubicBezTo>
                    <a:pt x="3463" y="782"/>
                    <a:pt x="3465" y="780"/>
                    <a:pt x="3468" y="766"/>
                  </a:cubicBezTo>
                  <a:close/>
                  <a:moveTo>
                    <a:pt x="1330" y="863"/>
                  </a:moveTo>
                  <a:cubicBezTo>
                    <a:pt x="1335" y="865"/>
                    <a:pt x="1341" y="870"/>
                    <a:pt x="1344" y="868"/>
                  </a:cubicBezTo>
                  <a:cubicBezTo>
                    <a:pt x="1350" y="866"/>
                    <a:pt x="1354" y="859"/>
                    <a:pt x="1361" y="853"/>
                  </a:cubicBezTo>
                  <a:cubicBezTo>
                    <a:pt x="1349" y="857"/>
                    <a:pt x="1340" y="860"/>
                    <a:pt x="1330" y="863"/>
                  </a:cubicBezTo>
                  <a:close/>
                  <a:moveTo>
                    <a:pt x="408" y="736"/>
                  </a:moveTo>
                  <a:cubicBezTo>
                    <a:pt x="408" y="735"/>
                    <a:pt x="408" y="733"/>
                    <a:pt x="408" y="732"/>
                  </a:cubicBezTo>
                  <a:cubicBezTo>
                    <a:pt x="392" y="731"/>
                    <a:pt x="375" y="729"/>
                    <a:pt x="359" y="728"/>
                  </a:cubicBezTo>
                  <a:cubicBezTo>
                    <a:pt x="359" y="729"/>
                    <a:pt x="359" y="730"/>
                    <a:pt x="359" y="731"/>
                  </a:cubicBezTo>
                  <a:cubicBezTo>
                    <a:pt x="375" y="733"/>
                    <a:pt x="392" y="734"/>
                    <a:pt x="408" y="736"/>
                  </a:cubicBezTo>
                  <a:close/>
                  <a:moveTo>
                    <a:pt x="2784" y="852"/>
                  </a:moveTo>
                  <a:cubicBezTo>
                    <a:pt x="2776" y="858"/>
                    <a:pt x="2776" y="869"/>
                    <a:pt x="2786" y="883"/>
                  </a:cubicBezTo>
                  <a:cubicBezTo>
                    <a:pt x="2786" y="871"/>
                    <a:pt x="2785" y="862"/>
                    <a:pt x="2784" y="852"/>
                  </a:cubicBezTo>
                  <a:close/>
                  <a:moveTo>
                    <a:pt x="3282" y="743"/>
                  </a:moveTo>
                  <a:cubicBezTo>
                    <a:pt x="3281" y="743"/>
                    <a:pt x="3281" y="744"/>
                    <a:pt x="3280" y="744"/>
                  </a:cubicBezTo>
                  <a:cubicBezTo>
                    <a:pt x="3281" y="751"/>
                    <a:pt x="3283" y="758"/>
                    <a:pt x="3285" y="765"/>
                  </a:cubicBezTo>
                  <a:cubicBezTo>
                    <a:pt x="3288" y="765"/>
                    <a:pt x="3292" y="765"/>
                    <a:pt x="3298" y="765"/>
                  </a:cubicBezTo>
                  <a:cubicBezTo>
                    <a:pt x="3292" y="756"/>
                    <a:pt x="3287" y="750"/>
                    <a:pt x="3282" y="743"/>
                  </a:cubicBezTo>
                  <a:close/>
                  <a:moveTo>
                    <a:pt x="334" y="761"/>
                  </a:moveTo>
                  <a:cubicBezTo>
                    <a:pt x="334" y="761"/>
                    <a:pt x="334" y="762"/>
                    <a:pt x="334" y="762"/>
                  </a:cubicBezTo>
                  <a:cubicBezTo>
                    <a:pt x="352" y="762"/>
                    <a:pt x="371" y="762"/>
                    <a:pt x="390" y="762"/>
                  </a:cubicBezTo>
                  <a:cubicBezTo>
                    <a:pt x="390" y="762"/>
                    <a:pt x="390" y="761"/>
                    <a:pt x="390" y="761"/>
                  </a:cubicBezTo>
                  <a:cubicBezTo>
                    <a:pt x="371" y="761"/>
                    <a:pt x="353" y="761"/>
                    <a:pt x="334" y="761"/>
                  </a:cubicBezTo>
                  <a:close/>
                  <a:moveTo>
                    <a:pt x="2854" y="433"/>
                  </a:moveTo>
                  <a:cubicBezTo>
                    <a:pt x="2846" y="432"/>
                    <a:pt x="2841" y="431"/>
                    <a:pt x="2834" y="431"/>
                  </a:cubicBezTo>
                  <a:cubicBezTo>
                    <a:pt x="2836" y="437"/>
                    <a:pt x="2837" y="442"/>
                    <a:pt x="2839" y="448"/>
                  </a:cubicBezTo>
                  <a:cubicBezTo>
                    <a:pt x="2844" y="443"/>
                    <a:pt x="2848" y="439"/>
                    <a:pt x="2854" y="433"/>
                  </a:cubicBezTo>
                  <a:close/>
                  <a:moveTo>
                    <a:pt x="2382" y="371"/>
                  </a:moveTo>
                  <a:cubicBezTo>
                    <a:pt x="2391" y="381"/>
                    <a:pt x="2398" y="381"/>
                    <a:pt x="2406" y="371"/>
                  </a:cubicBezTo>
                  <a:cubicBezTo>
                    <a:pt x="2399" y="371"/>
                    <a:pt x="2391" y="371"/>
                    <a:pt x="2382" y="371"/>
                  </a:cubicBezTo>
                  <a:close/>
                  <a:moveTo>
                    <a:pt x="2185" y="873"/>
                  </a:moveTo>
                  <a:cubicBezTo>
                    <a:pt x="2175" y="883"/>
                    <a:pt x="2166" y="879"/>
                    <a:pt x="2155" y="870"/>
                  </a:cubicBezTo>
                  <a:cubicBezTo>
                    <a:pt x="2167" y="890"/>
                    <a:pt x="2174" y="890"/>
                    <a:pt x="2185" y="873"/>
                  </a:cubicBezTo>
                  <a:close/>
                  <a:moveTo>
                    <a:pt x="3464" y="819"/>
                  </a:moveTo>
                  <a:cubicBezTo>
                    <a:pt x="3447" y="818"/>
                    <a:pt x="3447" y="818"/>
                    <a:pt x="3449" y="828"/>
                  </a:cubicBezTo>
                  <a:cubicBezTo>
                    <a:pt x="3454" y="826"/>
                    <a:pt x="3464" y="833"/>
                    <a:pt x="3464" y="819"/>
                  </a:cubicBezTo>
                  <a:close/>
                  <a:moveTo>
                    <a:pt x="3265" y="837"/>
                  </a:moveTo>
                  <a:cubicBezTo>
                    <a:pt x="3279" y="837"/>
                    <a:pt x="3292" y="837"/>
                    <a:pt x="3306" y="837"/>
                  </a:cubicBezTo>
                  <a:cubicBezTo>
                    <a:pt x="3305" y="833"/>
                    <a:pt x="3305" y="831"/>
                    <a:pt x="3305" y="830"/>
                  </a:cubicBezTo>
                  <a:cubicBezTo>
                    <a:pt x="3293" y="838"/>
                    <a:pt x="3279" y="833"/>
                    <a:pt x="3265" y="837"/>
                  </a:cubicBezTo>
                  <a:close/>
                  <a:moveTo>
                    <a:pt x="1094" y="868"/>
                  </a:moveTo>
                  <a:cubicBezTo>
                    <a:pt x="1112" y="876"/>
                    <a:pt x="1126" y="869"/>
                    <a:pt x="1128" y="850"/>
                  </a:cubicBezTo>
                  <a:cubicBezTo>
                    <a:pt x="1122" y="866"/>
                    <a:pt x="1110" y="869"/>
                    <a:pt x="1094" y="8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6183313" y="4926013"/>
              <a:ext cx="628650" cy="242887"/>
            </a:xfrm>
            <a:custGeom>
              <a:avLst/>
              <a:gdLst>
                <a:gd name="T0" fmla="*/ 216 w 218"/>
                <a:gd name="T1" fmla="*/ 84 h 84"/>
                <a:gd name="T2" fmla="*/ 0 w 218"/>
                <a:gd name="T3" fmla="*/ 84 h 84"/>
                <a:gd name="T4" fmla="*/ 68 w 218"/>
                <a:gd name="T5" fmla="*/ 3 h 84"/>
                <a:gd name="T6" fmla="*/ 78 w 218"/>
                <a:gd name="T7" fmla="*/ 0 h 84"/>
                <a:gd name="T8" fmla="*/ 185 w 218"/>
                <a:gd name="T9" fmla="*/ 8 h 84"/>
                <a:gd name="T10" fmla="*/ 216 w 218"/>
                <a:gd name="T11" fmla="*/ 39 h 84"/>
                <a:gd name="T12" fmla="*/ 216 w 218"/>
                <a:gd name="T13" fmla="*/ 63 h 84"/>
                <a:gd name="T14" fmla="*/ 216 w 218"/>
                <a:gd name="T1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84">
                  <a:moveTo>
                    <a:pt x="216" y="84"/>
                  </a:moveTo>
                  <a:cubicBezTo>
                    <a:pt x="144" y="84"/>
                    <a:pt x="74" y="84"/>
                    <a:pt x="0" y="84"/>
                  </a:cubicBezTo>
                  <a:cubicBezTo>
                    <a:pt x="25" y="55"/>
                    <a:pt x="46" y="29"/>
                    <a:pt x="68" y="3"/>
                  </a:cubicBezTo>
                  <a:cubicBezTo>
                    <a:pt x="70" y="1"/>
                    <a:pt x="74" y="0"/>
                    <a:pt x="78" y="0"/>
                  </a:cubicBezTo>
                  <a:cubicBezTo>
                    <a:pt x="114" y="2"/>
                    <a:pt x="150" y="4"/>
                    <a:pt x="185" y="8"/>
                  </a:cubicBezTo>
                  <a:cubicBezTo>
                    <a:pt x="202" y="9"/>
                    <a:pt x="218" y="22"/>
                    <a:pt x="216" y="39"/>
                  </a:cubicBezTo>
                  <a:cubicBezTo>
                    <a:pt x="215" y="47"/>
                    <a:pt x="216" y="55"/>
                    <a:pt x="216" y="63"/>
                  </a:cubicBezTo>
                  <a:cubicBezTo>
                    <a:pt x="216" y="70"/>
                    <a:pt x="216" y="78"/>
                    <a:pt x="216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5672138" y="4916488"/>
              <a:ext cx="496888" cy="266700"/>
            </a:xfrm>
            <a:custGeom>
              <a:avLst/>
              <a:gdLst>
                <a:gd name="T0" fmla="*/ 172 w 172"/>
                <a:gd name="T1" fmla="*/ 1 h 92"/>
                <a:gd name="T2" fmla="*/ 98 w 172"/>
                <a:gd name="T3" fmla="*/ 83 h 92"/>
                <a:gd name="T4" fmla="*/ 92 w 172"/>
                <a:gd name="T5" fmla="*/ 87 h 92"/>
                <a:gd name="T6" fmla="*/ 0 w 172"/>
                <a:gd name="T7" fmla="*/ 92 h 92"/>
                <a:gd name="T8" fmla="*/ 68 w 172"/>
                <a:gd name="T9" fmla="*/ 19 h 92"/>
                <a:gd name="T10" fmla="*/ 109 w 172"/>
                <a:gd name="T11" fmla="*/ 1 h 92"/>
                <a:gd name="T12" fmla="*/ 172 w 172"/>
                <a:gd name="T13" fmla="*/ 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2">
                  <a:moveTo>
                    <a:pt x="172" y="1"/>
                  </a:moveTo>
                  <a:cubicBezTo>
                    <a:pt x="147" y="28"/>
                    <a:pt x="123" y="56"/>
                    <a:pt x="98" y="83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62" y="89"/>
                    <a:pt x="32" y="91"/>
                    <a:pt x="0" y="92"/>
                  </a:cubicBezTo>
                  <a:cubicBezTo>
                    <a:pt x="24" y="67"/>
                    <a:pt x="47" y="44"/>
                    <a:pt x="68" y="19"/>
                  </a:cubicBezTo>
                  <a:cubicBezTo>
                    <a:pt x="79" y="6"/>
                    <a:pt x="92" y="0"/>
                    <a:pt x="109" y="1"/>
                  </a:cubicBezTo>
                  <a:cubicBezTo>
                    <a:pt x="130" y="2"/>
                    <a:pt x="151" y="1"/>
                    <a:pt x="17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8"/>
            <p:cNvSpPr>
              <a:spLocks/>
            </p:cNvSpPr>
            <p:nvPr/>
          </p:nvSpPr>
          <p:spPr bwMode="auto">
            <a:xfrm>
              <a:off x="2543175" y="5862638"/>
              <a:ext cx="211138" cy="239712"/>
            </a:xfrm>
            <a:custGeom>
              <a:avLst/>
              <a:gdLst>
                <a:gd name="T0" fmla="*/ 73 w 73"/>
                <a:gd name="T1" fmla="*/ 8 h 83"/>
                <a:gd name="T2" fmla="*/ 73 w 73"/>
                <a:gd name="T3" fmla="*/ 83 h 83"/>
                <a:gd name="T4" fmla="*/ 39 w 73"/>
                <a:gd name="T5" fmla="*/ 80 h 83"/>
                <a:gd name="T6" fmla="*/ 42 w 73"/>
                <a:gd name="T7" fmla="*/ 44 h 83"/>
                <a:gd name="T8" fmla="*/ 12 w 73"/>
                <a:gd name="T9" fmla="*/ 67 h 83"/>
                <a:gd name="T10" fmla="*/ 0 w 73"/>
                <a:gd name="T11" fmla="*/ 65 h 83"/>
                <a:gd name="T12" fmla="*/ 29 w 73"/>
                <a:gd name="T13" fmla="*/ 11 h 83"/>
                <a:gd name="T14" fmla="*/ 47 w 73"/>
                <a:gd name="T15" fmla="*/ 3 h 83"/>
                <a:gd name="T16" fmla="*/ 73 w 73"/>
                <a:gd name="T1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83">
                  <a:moveTo>
                    <a:pt x="73" y="8"/>
                  </a:moveTo>
                  <a:cubicBezTo>
                    <a:pt x="73" y="34"/>
                    <a:pt x="73" y="58"/>
                    <a:pt x="73" y="83"/>
                  </a:cubicBezTo>
                  <a:cubicBezTo>
                    <a:pt x="62" y="82"/>
                    <a:pt x="51" y="81"/>
                    <a:pt x="39" y="80"/>
                  </a:cubicBezTo>
                  <a:cubicBezTo>
                    <a:pt x="40" y="68"/>
                    <a:pt x="41" y="56"/>
                    <a:pt x="42" y="44"/>
                  </a:cubicBezTo>
                  <a:cubicBezTo>
                    <a:pt x="20" y="39"/>
                    <a:pt x="20" y="39"/>
                    <a:pt x="12" y="67"/>
                  </a:cubicBezTo>
                  <a:cubicBezTo>
                    <a:pt x="8" y="66"/>
                    <a:pt x="4" y="66"/>
                    <a:pt x="0" y="65"/>
                  </a:cubicBezTo>
                  <a:cubicBezTo>
                    <a:pt x="10" y="46"/>
                    <a:pt x="20" y="29"/>
                    <a:pt x="29" y="11"/>
                  </a:cubicBezTo>
                  <a:cubicBezTo>
                    <a:pt x="33" y="3"/>
                    <a:pt x="38" y="0"/>
                    <a:pt x="47" y="3"/>
                  </a:cubicBezTo>
                  <a:cubicBezTo>
                    <a:pt x="56" y="5"/>
                    <a:pt x="65" y="6"/>
                    <a:pt x="7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9"/>
            <p:cNvSpPr>
              <a:spLocks/>
            </p:cNvSpPr>
            <p:nvPr/>
          </p:nvSpPr>
          <p:spPr bwMode="auto">
            <a:xfrm>
              <a:off x="9790113" y="5908675"/>
              <a:ext cx="112713" cy="211137"/>
            </a:xfrm>
            <a:custGeom>
              <a:avLst/>
              <a:gdLst>
                <a:gd name="T0" fmla="*/ 39 w 39"/>
                <a:gd name="T1" fmla="*/ 67 h 73"/>
                <a:gd name="T2" fmla="*/ 0 w 39"/>
                <a:gd name="T3" fmla="*/ 73 h 73"/>
                <a:gd name="T4" fmla="*/ 0 w 39"/>
                <a:gd name="T5" fmla="*/ 10 h 73"/>
                <a:gd name="T6" fmla="*/ 39 w 39"/>
                <a:gd name="T7" fmla="*/ 0 h 73"/>
                <a:gd name="T8" fmla="*/ 39 w 39"/>
                <a:gd name="T9" fmla="*/ 6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3">
                  <a:moveTo>
                    <a:pt x="39" y="67"/>
                  </a:moveTo>
                  <a:cubicBezTo>
                    <a:pt x="27" y="69"/>
                    <a:pt x="14" y="71"/>
                    <a:pt x="0" y="73"/>
                  </a:cubicBezTo>
                  <a:cubicBezTo>
                    <a:pt x="0" y="52"/>
                    <a:pt x="0" y="32"/>
                    <a:pt x="0" y="10"/>
                  </a:cubicBezTo>
                  <a:cubicBezTo>
                    <a:pt x="12" y="7"/>
                    <a:pt x="25" y="4"/>
                    <a:pt x="39" y="0"/>
                  </a:cubicBezTo>
                  <a:cubicBezTo>
                    <a:pt x="39" y="23"/>
                    <a:pt x="39" y="44"/>
                    <a:pt x="39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0"/>
            <p:cNvSpPr>
              <a:spLocks/>
            </p:cNvSpPr>
            <p:nvPr/>
          </p:nvSpPr>
          <p:spPr bwMode="auto">
            <a:xfrm>
              <a:off x="5548313" y="4926013"/>
              <a:ext cx="311150" cy="277812"/>
            </a:xfrm>
            <a:custGeom>
              <a:avLst/>
              <a:gdLst>
                <a:gd name="T0" fmla="*/ 108 w 108"/>
                <a:gd name="T1" fmla="*/ 0 h 96"/>
                <a:gd name="T2" fmla="*/ 34 w 108"/>
                <a:gd name="T3" fmla="*/ 80 h 96"/>
                <a:gd name="T4" fmla="*/ 0 w 108"/>
                <a:gd name="T5" fmla="*/ 96 h 96"/>
                <a:gd name="T6" fmla="*/ 48 w 108"/>
                <a:gd name="T7" fmla="*/ 39 h 96"/>
                <a:gd name="T8" fmla="*/ 66 w 108"/>
                <a:gd name="T9" fmla="*/ 18 h 96"/>
                <a:gd name="T10" fmla="*/ 108 w 108"/>
                <a:gd name="T1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96">
                  <a:moveTo>
                    <a:pt x="108" y="0"/>
                  </a:moveTo>
                  <a:cubicBezTo>
                    <a:pt x="82" y="28"/>
                    <a:pt x="58" y="54"/>
                    <a:pt x="34" y="80"/>
                  </a:cubicBezTo>
                  <a:cubicBezTo>
                    <a:pt x="21" y="93"/>
                    <a:pt x="21" y="94"/>
                    <a:pt x="0" y="96"/>
                  </a:cubicBezTo>
                  <a:cubicBezTo>
                    <a:pt x="17" y="76"/>
                    <a:pt x="33" y="58"/>
                    <a:pt x="48" y="39"/>
                  </a:cubicBezTo>
                  <a:cubicBezTo>
                    <a:pt x="54" y="32"/>
                    <a:pt x="62" y="26"/>
                    <a:pt x="66" y="18"/>
                  </a:cubicBezTo>
                  <a:cubicBezTo>
                    <a:pt x="75" y="1"/>
                    <a:pt x="91" y="2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auto">
            <a:xfrm>
              <a:off x="6075363" y="4908550"/>
              <a:ext cx="284163" cy="257175"/>
            </a:xfrm>
            <a:custGeom>
              <a:avLst/>
              <a:gdLst>
                <a:gd name="T0" fmla="*/ 0 w 98"/>
                <a:gd name="T1" fmla="*/ 88 h 89"/>
                <a:gd name="T2" fmla="*/ 76 w 98"/>
                <a:gd name="T3" fmla="*/ 5 h 89"/>
                <a:gd name="T4" fmla="*/ 96 w 98"/>
                <a:gd name="T5" fmla="*/ 0 h 89"/>
                <a:gd name="T6" fmla="*/ 98 w 98"/>
                <a:gd name="T7" fmla="*/ 3 h 89"/>
                <a:gd name="T8" fmla="*/ 47 w 98"/>
                <a:gd name="T9" fmla="*/ 60 h 89"/>
                <a:gd name="T10" fmla="*/ 35 w 98"/>
                <a:gd name="T11" fmla="*/ 75 h 89"/>
                <a:gd name="T12" fmla="*/ 0 w 98"/>
                <a:gd name="T13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89">
                  <a:moveTo>
                    <a:pt x="0" y="88"/>
                  </a:moveTo>
                  <a:cubicBezTo>
                    <a:pt x="26" y="59"/>
                    <a:pt x="50" y="32"/>
                    <a:pt x="76" y="5"/>
                  </a:cubicBezTo>
                  <a:cubicBezTo>
                    <a:pt x="80" y="1"/>
                    <a:pt x="89" y="2"/>
                    <a:pt x="96" y="0"/>
                  </a:cubicBezTo>
                  <a:cubicBezTo>
                    <a:pt x="96" y="1"/>
                    <a:pt x="97" y="2"/>
                    <a:pt x="98" y="3"/>
                  </a:cubicBezTo>
                  <a:cubicBezTo>
                    <a:pt x="81" y="22"/>
                    <a:pt x="64" y="41"/>
                    <a:pt x="47" y="60"/>
                  </a:cubicBezTo>
                  <a:cubicBezTo>
                    <a:pt x="43" y="65"/>
                    <a:pt x="39" y="70"/>
                    <a:pt x="35" y="75"/>
                  </a:cubicBezTo>
                  <a:cubicBezTo>
                    <a:pt x="22" y="89"/>
                    <a:pt x="22" y="89"/>
                    <a:pt x="0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2"/>
            <p:cNvSpPr>
              <a:spLocks/>
            </p:cNvSpPr>
            <p:nvPr/>
          </p:nvSpPr>
          <p:spPr bwMode="auto">
            <a:xfrm>
              <a:off x="2540000" y="5988050"/>
              <a:ext cx="112713" cy="127000"/>
            </a:xfrm>
            <a:custGeom>
              <a:avLst/>
              <a:gdLst>
                <a:gd name="T0" fmla="*/ 39 w 39"/>
                <a:gd name="T1" fmla="*/ 4 h 44"/>
                <a:gd name="T2" fmla="*/ 35 w 39"/>
                <a:gd name="T3" fmla="*/ 44 h 44"/>
                <a:gd name="T4" fmla="*/ 16 w 39"/>
                <a:gd name="T5" fmla="*/ 44 h 44"/>
                <a:gd name="T6" fmla="*/ 18 w 39"/>
                <a:gd name="T7" fmla="*/ 41 h 44"/>
                <a:gd name="T8" fmla="*/ 0 w 39"/>
                <a:gd name="T9" fmla="*/ 29 h 44"/>
                <a:gd name="T10" fmla="*/ 0 w 39"/>
                <a:gd name="T11" fmla="*/ 29 h 44"/>
                <a:gd name="T12" fmla="*/ 20 w 39"/>
                <a:gd name="T13" fmla="*/ 12 h 44"/>
                <a:gd name="T14" fmla="*/ 39 w 39"/>
                <a:gd name="T15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39" y="4"/>
                  </a:moveTo>
                  <a:cubicBezTo>
                    <a:pt x="37" y="18"/>
                    <a:pt x="36" y="31"/>
                    <a:pt x="35" y="44"/>
                  </a:cubicBezTo>
                  <a:cubicBezTo>
                    <a:pt x="29" y="44"/>
                    <a:pt x="23" y="44"/>
                    <a:pt x="16" y="44"/>
                  </a:cubicBezTo>
                  <a:cubicBezTo>
                    <a:pt x="17" y="43"/>
                    <a:pt x="18" y="42"/>
                    <a:pt x="18" y="41"/>
                  </a:cubicBezTo>
                  <a:cubicBezTo>
                    <a:pt x="12" y="37"/>
                    <a:pt x="6" y="33"/>
                    <a:pt x="0" y="29"/>
                  </a:cubicBezTo>
                  <a:cubicBezTo>
                    <a:pt x="0" y="30"/>
                    <a:pt x="0" y="29"/>
                    <a:pt x="0" y="29"/>
                  </a:cubicBezTo>
                  <a:cubicBezTo>
                    <a:pt x="13" y="30"/>
                    <a:pt x="19" y="24"/>
                    <a:pt x="20" y="12"/>
                  </a:cubicBezTo>
                  <a:cubicBezTo>
                    <a:pt x="22" y="0"/>
                    <a:pt x="30" y="4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auto">
            <a:xfrm>
              <a:off x="2887663" y="5908675"/>
              <a:ext cx="28575" cy="471487"/>
            </a:xfrm>
            <a:custGeom>
              <a:avLst/>
              <a:gdLst>
                <a:gd name="T0" fmla="*/ 4 w 10"/>
                <a:gd name="T1" fmla="*/ 0 h 163"/>
                <a:gd name="T2" fmla="*/ 10 w 10"/>
                <a:gd name="T3" fmla="*/ 161 h 163"/>
                <a:gd name="T4" fmla="*/ 6 w 10"/>
                <a:gd name="T5" fmla="*/ 163 h 163"/>
                <a:gd name="T6" fmla="*/ 0 w 10"/>
                <a:gd name="T7" fmla="*/ 153 h 163"/>
                <a:gd name="T8" fmla="*/ 0 w 10"/>
                <a:gd name="T9" fmla="*/ 1 h 163"/>
                <a:gd name="T10" fmla="*/ 4 w 10"/>
                <a:gd name="T1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63">
                  <a:moveTo>
                    <a:pt x="4" y="0"/>
                  </a:moveTo>
                  <a:cubicBezTo>
                    <a:pt x="6" y="54"/>
                    <a:pt x="8" y="107"/>
                    <a:pt x="10" y="161"/>
                  </a:cubicBezTo>
                  <a:cubicBezTo>
                    <a:pt x="8" y="162"/>
                    <a:pt x="7" y="162"/>
                    <a:pt x="6" y="163"/>
                  </a:cubicBezTo>
                  <a:cubicBezTo>
                    <a:pt x="4" y="160"/>
                    <a:pt x="0" y="157"/>
                    <a:pt x="0" y="153"/>
                  </a:cubicBezTo>
                  <a:cubicBezTo>
                    <a:pt x="0" y="102"/>
                    <a:pt x="0" y="52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2843213" y="5967413"/>
              <a:ext cx="23813" cy="407987"/>
            </a:xfrm>
            <a:custGeom>
              <a:avLst/>
              <a:gdLst>
                <a:gd name="T0" fmla="*/ 3 w 8"/>
                <a:gd name="T1" fmla="*/ 141 h 141"/>
                <a:gd name="T2" fmla="*/ 0 w 8"/>
                <a:gd name="T3" fmla="*/ 132 h 141"/>
                <a:gd name="T4" fmla="*/ 4 w 8"/>
                <a:gd name="T5" fmla="*/ 0 h 141"/>
                <a:gd name="T6" fmla="*/ 8 w 8"/>
                <a:gd name="T7" fmla="*/ 139 h 141"/>
                <a:gd name="T8" fmla="*/ 3 w 8"/>
                <a:gd name="T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1">
                  <a:moveTo>
                    <a:pt x="3" y="141"/>
                  </a:moveTo>
                  <a:cubicBezTo>
                    <a:pt x="2" y="138"/>
                    <a:pt x="0" y="135"/>
                    <a:pt x="0" y="132"/>
                  </a:cubicBezTo>
                  <a:cubicBezTo>
                    <a:pt x="1" y="88"/>
                    <a:pt x="2" y="44"/>
                    <a:pt x="4" y="0"/>
                  </a:cubicBezTo>
                  <a:cubicBezTo>
                    <a:pt x="5" y="46"/>
                    <a:pt x="7" y="93"/>
                    <a:pt x="8" y="139"/>
                  </a:cubicBezTo>
                  <a:cubicBezTo>
                    <a:pt x="6" y="140"/>
                    <a:pt x="5" y="140"/>
                    <a:pt x="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5248275" y="5426075"/>
              <a:ext cx="177800" cy="41275"/>
            </a:xfrm>
            <a:custGeom>
              <a:avLst/>
              <a:gdLst>
                <a:gd name="T0" fmla="*/ 0 w 62"/>
                <a:gd name="T1" fmla="*/ 0 h 14"/>
                <a:gd name="T2" fmla="*/ 59 w 62"/>
                <a:gd name="T3" fmla="*/ 0 h 14"/>
                <a:gd name="T4" fmla="*/ 62 w 62"/>
                <a:gd name="T5" fmla="*/ 14 h 14"/>
                <a:gd name="T6" fmla="*/ 0 w 62"/>
                <a:gd name="T7" fmla="*/ 2 h 14"/>
                <a:gd name="T8" fmla="*/ 0 w 62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0" y="0"/>
                  </a:moveTo>
                  <a:cubicBezTo>
                    <a:pt x="20" y="0"/>
                    <a:pt x="39" y="0"/>
                    <a:pt x="59" y="0"/>
                  </a:cubicBezTo>
                  <a:cubicBezTo>
                    <a:pt x="60" y="4"/>
                    <a:pt x="61" y="9"/>
                    <a:pt x="62" y="14"/>
                  </a:cubicBezTo>
                  <a:cubicBezTo>
                    <a:pt x="41" y="10"/>
                    <a:pt x="20" y="6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auto">
            <a:xfrm>
              <a:off x="9934575" y="5907088"/>
              <a:ext cx="23813" cy="328612"/>
            </a:xfrm>
            <a:custGeom>
              <a:avLst/>
              <a:gdLst>
                <a:gd name="T0" fmla="*/ 3 w 8"/>
                <a:gd name="T1" fmla="*/ 0 h 114"/>
                <a:gd name="T2" fmla="*/ 8 w 8"/>
                <a:gd name="T3" fmla="*/ 114 h 114"/>
                <a:gd name="T4" fmla="*/ 5 w 8"/>
                <a:gd name="T5" fmla="*/ 114 h 114"/>
                <a:gd name="T6" fmla="*/ 0 w 8"/>
                <a:gd name="T7" fmla="*/ 0 h 114"/>
                <a:gd name="T8" fmla="*/ 3 w 8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4">
                  <a:moveTo>
                    <a:pt x="3" y="0"/>
                  </a:moveTo>
                  <a:cubicBezTo>
                    <a:pt x="5" y="38"/>
                    <a:pt x="7" y="76"/>
                    <a:pt x="8" y="114"/>
                  </a:cubicBezTo>
                  <a:cubicBezTo>
                    <a:pt x="7" y="114"/>
                    <a:pt x="6" y="114"/>
                    <a:pt x="5" y="114"/>
                  </a:cubicBezTo>
                  <a:cubicBezTo>
                    <a:pt x="3" y="76"/>
                    <a:pt x="1" y="3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auto">
            <a:xfrm>
              <a:off x="8315325" y="5810250"/>
              <a:ext cx="854075" cy="114300"/>
            </a:xfrm>
            <a:custGeom>
              <a:avLst/>
              <a:gdLst>
                <a:gd name="T0" fmla="*/ 9 w 296"/>
                <a:gd name="T1" fmla="*/ 29 h 39"/>
                <a:gd name="T2" fmla="*/ 0 w 296"/>
                <a:gd name="T3" fmla="*/ 0 h 39"/>
                <a:gd name="T4" fmla="*/ 296 w 296"/>
                <a:gd name="T5" fmla="*/ 12 h 39"/>
                <a:gd name="T6" fmla="*/ 293 w 296"/>
                <a:gd name="T7" fmla="*/ 39 h 39"/>
                <a:gd name="T8" fmla="*/ 9 w 296"/>
                <a:gd name="T9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9">
                  <a:moveTo>
                    <a:pt x="9" y="29"/>
                  </a:moveTo>
                  <a:cubicBezTo>
                    <a:pt x="6" y="19"/>
                    <a:pt x="3" y="10"/>
                    <a:pt x="0" y="0"/>
                  </a:cubicBezTo>
                  <a:cubicBezTo>
                    <a:pt x="99" y="4"/>
                    <a:pt x="197" y="8"/>
                    <a:pt x="296" y="12"/>
                  </a:cubicBezTo>
                  <a:cubicBezTo>
                    <a:pt x="295" y="21"/>
                    <a:pt x="294" y="29"/>
                    <a:pt x="293" y="39"/>
                  </a:cubicBezTo>
                  <a:cubicBezTo>
                    <a:pt x="198" y="36"/>
                    <a:pt x="104" y="33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8"/>
            <p:cNvSpPr>
              <a:spLocks/>
            </p:cNvSpPr>
            <p:nvPr/>
          </p:nvSpPr>
          <p:spPr bwMode="auto">
            <a:xfrm>
              <a:off x="8358188" y="5938838"/>
              <a:ext cx="792163" cy="66675"/>
            </a:xfrm>
            <a:custGeom>
              <a:avLst/>
              <a:gdLst>
                <a:gd name="T0" fmla="*/ 0 w 274"/>
                <a:gd name="T1" fmla="*/ 0 h 23"/>
                <a:gd name="T2" fmla="*/ 274 w 274"/>
                <a:gd name="T3" fmla="*/ 9 h 23"/>
                <a:gd name="T4" fmla="*/ 272 w 274"/>
                <a:gd name="T5" fmla="*/ 22 h 23"/>
                <a:gd name="T6" fmla="*/ 205 w 274"/>
                <a:gd name="T7" fmla="*/ 22 h 23"/>
                <a:gd name="T8" fmla="*/ 16 w 274"/>
                <a:gd name="T9" fmla="*/ 14 h 23"/>
                <a:gd name="T10" fmla="*/ 0 w 274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23">
                  <a:moveTo>
                    <a:pt x="0" y="0"/>
                  </a:moveTo>
                  <a:cubicBezTo>
                    <a:pt x="92" y="3"/>
                    <a:pt x="183" y="6"/>
                    <a:pt x="274" y="9"/>
                  </a:cubicBezTo>
                  <a:cubicBezTo>
                    <a:pt x="273" y="14"/>
                    <a:pt x="272" y="19"/>
                    <a:pt x="272" y="22"/>
                  </a:cubicBezTo>
                  <a:cubicBezTo>
                    <a:pt x="249" y="22"/>
                    <a:pt x="227" y="23"/>
                    <a:pt x="205" y="22"/>
                  </a:cubicBezTo>
                  <a:cubicBezTo>
                    <a:pt x="142" y="20"/>
                    <a:pt x="79" y="16"/>
                    <a:pt x="16" y="14"/>
                  </a:cubicBezTo>
                  <a:cubicBezTo>
                    <a:pt x="6" y="13"/>
                    <a:pt x="2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9"/>
            <p:cNvSpPr>
              <a:spLocks/>
            </p:cNvSpPr>
            <p:nvPr/>
          </p:nvSpPr>
          <p:spPr bwMode="auto">
            <a:xfrm>
              <a:off x="8393113" y="6019800"/>
              <a:ext cx="739775" cy="57150"/>
            </a:xfrm>
            <a:custGeom>
              <a:avLst/>
              <a:gdLst>
                <a:gd name="T0" fmla="*/ 256 w 256"/>
                <a:gd name="T1" fmla="*/ 15 h 20"/>
                <a:gd name="T2" fmla="*/ 244 w 256"/>
                <a:gd name="T3" fmla="*/ 20 h 20"/>
                <a:gd name="T4" fmla="*/ 13 w 256"/>
                <a:gd name="T5" fmla="*/ 12 h 20"/>
                <a:gd name="T6" fmla="*/ 0 w 256"/>
                <a:gd name="T7" fmla="*/ 0 h 20"/>
                <a:gd name="T8" fmla="*/ 254 w 256"/>
                <a:gd name="T9" fmla="*/ 10 h 20"/>
                <a:gd name="T10" fmla="*/ 256 w 256"/>
                <a:gd name="T11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20">
                  <a:moveTo>
                    <a:pt x="256" y="15"/>
                  </a:moveTo>
                  <a:cubicBezTo>
                    <a:pt x="252" y="16"/>
                    <a:pt x="248" y="20"/>
                    <a:pt x="244" y="20"/>
                  </a:cubicBezTo>
                  <a:cubicBezTo>
                    <a:pt x="167" y="17"/>
                    <a:pt x="90" y="14"/>
                    <a:pt x="13" y="12"/>
                  </a:cubicBezTo>
                  <a:cubicBezTo>
                    <a:pt x="5" y="12"/>
                    <a:pt x="0" y="9"/>
                    <a:pt x="0" y="0"/>
                  </a:cubicBezTo>
                  <a:cubicBezTo>
                    <a:pt x="84" y="3"/>
                    <a:pt x="169" y="7"/>
                    <a:pt x="254" y="10"/>
                  </a:cubicBezTo>
                  <a:cubicBezTo>
                    <a:pt x="254" y="12"/>
                    <a:pt x="255" y="13"/>
                    <a:pt x="25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0"/>
            <p:cNvSpPr>
              <a:spLocks/>
            </p:cNvSpPr>
            <p:nvPr/>
          </p:nvSpPr>
          <p:spPr bwMode="auto">
            <a:xfrm>
              <a:off x="8096250" y="5795963"/>
              <a:ext cx="101600" cy="292100"/>
            </a:xfrm>
            <a:custGeom>
              <a:avLst/>
              <a:gdLst>
                <a:gd name="T0" fmla="*/ 29 w 35"/>
                <a:gd name="T1" fmla="*/ 0 h 101"/>
                <a:gd name="T2" fmla="*/ 22 w 35"/>
                <a:gd name="T3" fmla="*/ 35 h 101"/>
                <a:gd name="T4" fmla="*/ 24 w 35"/>
                <a:gd name="T5" fmla="*/ 82 h 101"/>
                <a:gd name="T6" fmla="*/ 35 w 35"/>
                <a:gd name="T7" fmla="*/ 100 h 101"/>
                <a:gd name="T8" fmla="*/ 2 w 35"/>
                <a:gd name="T9" fmla="*/ 67 h 101"/>
                <a:gd name="T10" fmla="*/ 2 w 35"/>
                <a:gd name="T11" fmla="*/ 33 h 101"/>
                <a:gd name="T12" fmla="*/ 20 w 35"/>
                <a:gd name="T13" fmla="*/ 4 h 101"/>
                <a:gd name="T14" fmla="*/ 29 w 35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101">
                  <a:moveTo>
                    <a:pt x="29" y="0"/>
                  </a:moveTo>
                  <a:cubicBezTo>
                    <a:pt x="27" y="11"/>
                    <a:pt x="23" y="23"/>
                    <a:pt x="22" y="35"/>
                  </a:cubicBezTo>
                  <a:cubicBezTo>
                    <a:pt x="21" y="51"/>
                    <a:pt x="22" y="66"/>
                    <a:pt x="24" y="82"/>
                  </a:cubicBezTo>
                  <a:cubicBezTo>
                    <a:pt x="25" y="89"/>
                    <a:pt x="32" y="95"/>
                    <a:pt x="35" y="100"/>
                  </a:cubicBezTo>
                  <a:cubicBezTo>
                    <a:pt x="14" y="101"/>
                    <a:pt x="2" y="90"/>
                    <a:pt x="2" y="67"/>
                  </a:cubicBezTo>
                  <a:cubicBezTo>
                    <a:pt x="2" y="56"/>
                    <a:pt x="3" y="44"/>
                    <a:pt x="2" y="33"/>
                  </a:cubicBezTo>
                  <a:cubicBezTo>
                    <a:pt x="0" y="18"/>
                    <a:pt x="7" y="9"/>
                    <a:pt x="20" y="4"/>
                  </a:cubicBezTo>
                  <a:cubicBezTo>
                    <a:pt x="24" y="3"/>
                    <a:pt x="28" y="1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1"/>
            <p:cNvSpPr>
              <a:spLocks/>
            </p:cNvSpPr>
            <p:nvPr/>
          </p:nvSpPr>
          <p:spPr bwMode="auto">
            <a:xfrm>
              <a:off x="8237538" y="5030788"/>
              <a:ext cx="765175" cy="106362"/>
            </a:xfrm>
            <a:custGeom>
              <a:avLst/>
              <a:gdLst>
                <a:gd name="T0" fmla="*/ 0 w 265"/>
                <a:gd name="T1" fmla="*/ 0 h 37"/>
                <a:gd name="T2" fmla="*/ 265 w 265"/>
                <a:gd name="T3" fmla="*/ 34 h 37"/>
                <a:gd name="T4" fmla="*/ 265 w 265"/>
                <a:gd name="T5" fmla="*/ 37 h 37"/>
                <a:gd name="T6" fmla="*/ 0 w 265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5" h="37">
                  <a:moveTo>
                    <a:pt x="0" y="0"/>
                  </a:moveTo>
                  <a:cubicBezTo>
                    <a:pt x="90" y="2"/>
                    <a:pt x="178" y="18"/>
                    <a:pt x="265" y="34"/>
                  </a:cubicBezTo>
                  <a:cubicBezTo>
                    <a:pt x="265" y="35"/>
                    <a:pt x="265" y="36"/>
                    <a:pt x="265" y="37"/>
                  </a:cubicBezTo>
                  <a:cubicBezTo>
                    <a:pt x="177" y="25"/>
                    <a:pt x="88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2"/>
            <p:cNvSpPr>
              <a:spLocks/>
            </p:cNvSpPr>
            <p:nvPr/>
          </p:nvSpPr>
          <p:spPr bwMode="auto">
            <a:xfrm>
              <a:off x="8162925" y="6199188"/>
              <a:ext cx="193675" cy="74612"/>
            </a:xfrm>
            <a:custGeom>
              <a:avLst/>
              <a:gdLst>
                <a:gd name="T0" fmla="*/ 67 w 67"/>
                <a:gd name="T1" fmla="*/ 2 h 26"/>
                <a:gd name="T2" fmla="*/ 45 w 67"/>
                <a:gd name="T3" fmla="*/ 6 h 26"/>
                <a:gd name="T4" fmla="*/ 67 w 67"/>
                <a:gd name="T5" fmla="*/ 24 h 26"/>
                <a:gd name="T6" fmla="*/ 10 w 67"/>
                <a:gd name="T7" fmla="*/ 24 h 26"/>
                <a:gd name="T8" fmla="*/ 1 w 67"/>
                <a:gd name="T9" fmla="*/ 15 h 26"/>
                <a:gd name="T10" fmla="*/ 10 w 67"/>
                <a:gd name="T11" fmla="*/ 1 h 26"/>
                <a:gd name="T12" fmla="*/ 37 w 67"/>
                <a:gd name="T13" fmla="*/ 0 h 26"/>
                <a:gd name="T14" fmla="*/ 67 w 67"/>
                <a:gd name="T15" fmla="*/ 0 h 26"/>
                <a:gd name="T16" fmla="*/ 67 w 6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26">
                  <a:moveTo>
                    <a:pt x="67" y="2"/>
                  </a:moveTo>
                  <a:cubicBezTo>
                    <a:pt x="60" y="3"/>
                    <a:pt x="52" y="4"/>
                    <a:pt x="45" y="6"/>
                  </a:cubicBezTo>
                  <a:cubicBezTo>
                    <a:pt x="39" y="26"/>
                    <a:pt x="58" y="16"/>
                    <a:pt x="67" y="24"/>
                  </a:cubicBezTo>
                  <a:cubicBezTo>
                    <a:pt x="46" y="24"/>
                    <a:pt x="28" y="25"/>
                    <a:pt x="10" y="24"/>
                  </a:cubicBezTo>
                  <a:cubicBezTo>
                    <a:pt x="4" y="24"/>
                    <a:pt x="1" y="22"/>
                    <a:pt x="1" y="15"/>
                  </a:cubicBezTo>
                  <a:cubicBezTo>
                    <a:pt x="0" y="8"/>
                    <a:pt x="2" y="2"/>
                    <a:pt x="10" y="1"/>
                  </a:cubicBezTo>
                  <a:cubicBezTo>
                    <a:pt x="19" y="0"/>
                    <a:pt x="28" y="0"/>
                    <a:pt x="37" y="0"/>
                  </a:cubicBezTo>
                  <a:cubicBezTo>
                    <a:pt x="47" y="0"/>
                    <a:pt x="5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3"/>
            <p:cNvSpPr>
              <a:spLocks/>
            </p:cNvSpPr>
            <p:nvPr/>
          </p:nvSpPr>
          <p:spPr bwMode="auto">
            <a:xfrm>
              <a:off x="7588250" y="6105525"/>
              <a:ext cx="346075" cy="133350"/>
            </a:xfrm>
            <a:custGeom>
              <a:avLst/>
              <a:gdLst>
                <a:gd name="T0" fmla="*/ 0 w 120"/>
                <a:gd name="T1" fmla="*/ 43 h 46"/>
                <a:gd name="T2" fmla="*/ 5 w 120"/>
                <a:gd name="T3" fmla="*/ 35 h 46"/>
                <a:gd name="T4" fmla="*/ 120 w 120"/>
                <a:gd name="T5" fmla="*/ 0 h 46"/>
                <a:gd name="T6" fmla="*/ 2 w 120"/>
                <a:gd name="T7" fmla="*/ 46 h 46"/>
                <a:gd name="T8" fmla="*/ 0 w 120"/>
                <a:gd name="T9" fmla="*/ 4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46">
                  <a:moveTo>
                    <a:pt x="0" y="43"/>
                  </a:moveTo>
                  <a:cubicBezTo>
                    <a:pt x="1" y="41"/>
                    <a:pt x="3" y="36"/>
                    <a:pt x="5" y="35"/>
                  </a:cubicBezTo>
                  <a:cubicBezTo>
                    <a:pt x="43" y="23"/>
                    <a:pt x="81" y="11"/>
                    <a:pt x="120" y="0"/>
                  </a:cubicBezTo>
                  <a:cubicBezTo>
                    <a:pt x="81" y="15"/>
                    <a:pt x="41" y="31"/>
                    <a:pt x="2" y="46"/>
                  </a:cubicBezTo>
                  <a:cubicBezTo>
                    <a:pt x="1" y="45"/>
                    <a:pt x="1" y="44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4"/>
            <p:cNvSpPr>
              <a:spLocks/>
            </p:cNvSpPr>
            <p:nvPr/>
          </p:nvSpPr>
          <p:spPr bwMode="auto">
            <a:xfrm>
              <a:off x="7588250" y="5926138"/>
              <a:ext cx="323850" cy="127000"/>
            </a:xfrm>
            <a:custGeom>
              <a:avLst/>
              <a:gdLst>
                <a:gd name="T0" fmla="*/ 112 w 112"/>
                <a:gd name="T1" fmla="*/ 2 h 44"/>
                <a:gd name="T2" fmla="*/ 3 w 112"/>
                <a:gd name="T3" fmla="*/ 44 h 44"/>
                <a:gd name="T4" fmla="*/ 0 w 112"/>
                <a:gd name="T5" fmla="*/ 42 h 44"/>
                <a:gd name="T6" fmla="*/ 6 w 112"/>
                <a:gd name="T7" fmla="*/ 34 h 44"/>
                <a:gd name="T8" fmla="*/ 111 w 112"/>
                <a:gd name="T9" fmla="*/ 0 h 44"/>
                <a:gd name="T10" fmla="*/ 112 w 112"/>
                <a:gd name="T11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44">
                  <a:moveTo>
                    <a:pt x="112" y="2"/>
                  </a:moveTo>
                  <a:cubicBezTo>
                    <a:pt x="76" y="16"/>
                    <a:pt x="39" y="30"/>
                    <a:pt x="3" y="44"/>
                  </a:cubicBezTo>
                  <a:cubicBezTo>
                    <a:pt x="2" y="44"/>
                    <a:pt x="1" y="43"/>
                    <a:pt x="0" y="42"/>
                  </a:cubicBezTo>
                  <a:cubicBezTo>
                    <a:pt x="2" y="39"/>
                    <a:pt x="4" y="35"/>
                    <a:pt x="6" y="34"/>
                  </a:cubicBezTo>
                  <a:cubicBezTo>
                    <a:pt x="41" y="22"/>
                    <a:pt x="76" y="11"/>
                    <a:pt x="111" y="0"/>
                  </a:cubicBezTo>
                  <a:cubicBezTo>
                    <a:pt x="111" y="1"/>
                    <a:pt x="112" y="2"/>
                    <a:pt x="1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5"/>
            <p:cNvSpPr>
              <a:spLocks/>
            </p:cNvSpPr>
            <p:nvPr/>
          </p:nvSpPr>
          <p:spPr bwMode="auto">
            <a:xfrm>
              <a:off x="7669213" y="5108575"/>
              <a:ext cx="250825" cy="187325"/>
            </a:xfrm>
            <a:custGeom>
              <a:avLst/>
              <a:gdLst>
                <a:gd name="T0" fmla="*/ 0 w 87"/>
                <a:gd name="T1" fmla="*/ 62 h 65"/>
                <a:gd name="T2" fmla="*/ 84 w 87"/>
                <a:gd name="T3" fmla="*/ 0 h 65"/>
                <a:gd name="T4" fmla="*/ 87 w 87"/>
                <a:gd name="T5" fmla="*/ 5 h 65"/>
                <a:gd name="T6" fmla="*/ 3 w 87"/>
                <a:gd name="T7" fmla="*/ 65 h 65"/>
                <a:gd name="T8" fmla="*/ 0 w 8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5">
                  <a:moveTo>
                    <a:pt x="0" y="62"/>
                  </a:moveTo>
                  <a:cubicBezTo>
                    <a:pt x="28" y="41"/>
                    <a:pt x="56" y="21"/>
                    <a:pt x="84" y="0"/>
                  </a:cubicBezTo>
                  <a:cubicBezTo>
                    <a:pt x="85" y="2"/>
                    <a:pt x="86" y="3"/>
                    <a:pt x="87" y="5"/>
                  </a:cubicBezTo>
                  <a:cubicBezTo>
                    <a:pt x="59" y="25"/>
                    <a:pt x="31" y="45"/>
                    <a:pt x="3" y="65"/>
                  </a:cubicBezTo>
                  <a:cubicBezTo>
                    <a:pt x="2" y="64"/>
                    <a:pt x="1" y="63"/>
                    <a:pt x="0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6"/>
            <p:cNvSpPr>
              <a:spLocks/>
            </p:cNvSpPr>
            <p:nvPr/>
          </p:nvSpPr>
          <p:spPr bwMode="auto">
            <a:xfrm>
              <a:off x="7594600" y="6200775"/>
              <a:ext cx="317500" cy="104775"/>
            </a:xfrm>
            <a:custGeom>
              <a:avLst/>
              <a:gdLst>
                <a:gd name="T0" fmla="*/ 0 w 110"/>
                <a:gd name="T1" fmla="*/ 32 h 36"/>
                <a:gd name="T2" fmla="*/ 65 w 110"/>
                <a:gd name="T3" fmla="*/ 9 h 36"/>
                <a:gd name="T4" fmla="*/ 81 w 110"/>
                <a:gd name="T5" fmla="*/ 5 h 36"/>
                <a:gd name="T6" fmla="*/ 108 w 110"/>
                <a:gd name="T7" fmla="*/ 35 h 36"/>
                <a:gd name="T8" fmla="*/ 106 w 110"/>
                <a:gd name="T9" fmla="*/ 25 h 36"/>
                <a:gd name="T10" fmla="*/ 86 w 110"/>
                <a:gd name="T11" fmla="*/ 9 h 36"/>
                <a:gd name="T12" fmla="*/ 62 w 110"/>
                <a:gd name="T13" fmla="*/ 15 h 36"/>
                <a:gd name="T14" fmla="*/ 2 w 110"/>
                <a:gd name="T15" fmla="*/ 36 h 36"/>
                <a:gd name="T16" fmla="*/ 0 w 110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36">
                  <a:moveTo>
                    <a:pt x="0" y="32"/>
                  </a:moveTo>
                  <a:cubicBezTo>
                    <a:pt x="22" y="24"/>
                    <a:pt x="43" y="17"/>
                    <a:pt x="65" y="9"/>
                  </a:cubicBezTo>
                  <a:cubicBezTo>
                    <a:pt x="70" y="8"/>
                    <a:pt x="76" y="6"/>
                    <a:pt x="81" y="5"/>
                  </a:cubicBezTo>
                  <a:cubicBezTo>
                    <a:pt x="103" y="0"/>
                    <a:pt x="110" y="8"/>
                    <a:pt x="108" y="35"/>
                  </a:cubicBezTo>
                  <a:cubicBezTo>
                    <a:pt x="107" y="30"/>
                    <a:pt x="107" y="27"/>
                    <a:pt x="106" y="25"/>
                  </a:cubicBezTo>
                  <a:cubicBezTo>
                    <a:pt x="104" y="12"/>
                    <a:pt x="99" y="7"/>
                    <a:pt x="86" y="9"/>
                  </a:cubicBezTo>
                  <a:cubicBezTo>
                    <a:pt x="78" y="10"/>
                    <a:pt x="70" y="13"/>
                    <a:pt x="62" y="15"/>
                  </a:cubicBezTo>
                  <a:cubicBezTo>
                    <a:pt x="42" y="22"/>
                    <a:pt x="22" y="29"/>
                    <a:pt x="2" y="36"/>
                  </a:cubicBezTo>
                  <a:cubicBezTo>
                    <a:pt x="1" y="35"/>
                    <a:pt x="1" y="3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8335963" y="6537325"/>
              <a:ext cx="71438" cy="57150"/>
            </a:xfrm>
            <a:custGeom>
              <a:avLst/>
              <a:gdLst>
                <a:gd name="T0" fmla="*/ 25 w 25"/>
                <a:gd name="T1" fmla="*/ 10 h 20"/>
                <a:gd name="T2" fmla="*/ 11 w 25"/>
                <a:gd name="T3" fmla="*/ 19 h 20"/>
                <a:gd name="T4" fmla="*/ 0 w 25"/>
                <a:gd name="T5" fmla="*/ 9 h 20"/>
                <a:gd name="T6" fmla="*/ 10 w 25"/>
                <a:gd name="T7" fmla="*/ 0 h 20"/>
                <a:gd name="T8" fmla="*/ 25 w 25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0">
                  <a:moveTo>
                    <a:pt x="25" y="10"/>
                  </a:moveTo>
                  <a:cubicBezTo>
                    <a:pt x="18" y="15"/>
                    <a:pt x="14" y="20"/>
                    <a:pt x="11" y="19"/>
                  </a:cubicBezTo>
                  <a:cubicBezTo>
                    <a:pt x="7" y="18"/>
                    <a:pt x="3" y="13"/>
                    <a:pt x="0" y="9"/>
                  </a:cubicBezTo>
                  <a:cubicBezTo>
                    <a:pt x="3" y="6"/>
                    <a:pt x="6" y="0"/>
                    <a:pt x="10" y="0"/>
                  </a:cubicBezTo>
                  <a:cubicBezTo>
                    <a:pt x="14" y="0"/>
                    <a:pt x="18" y="5"/>
                    <a:pt x="2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8"/>
            <p:cNvSpPr>
              <a:spLocks/>
            </p:cNvSpPr>
            <p:nvPr/>
          </p:nvSpPr>
          <p:spPr bwMode="auto">
            <a:xfrm>
              <a:off x="8248650" y="6537325"/>
              <a:ext cx="69850" cy="53975"/>
            </a:xfrm>
            <a:custGeom>
              <a:avLst/>
              <a:gdLst>
                <a:gd name="T0" fmla="*/ 24 w 24"/>
                <a:gd name="T1" fmla="*/ 10 h 19"/>
                <a:gd name="T2" fmla="*/ 8 w 24"/>
                <a:gd name="T3" fmla="*/ 19 h 19"/>
                <a:gd name="T4" fmla="*/ 0 w 24"/>
                <a:gd name="T5" fmla="*/ 9 h 19"/>
                <a:gd name="T6" fmla="*/ 9 w 24"/>
                <a:gd name="T7" fmla="*/ 0 h 19"/>
                <a:gd name="T8" fmla="*/ 24 w 24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9">
                  <a:moveTo>
                    <a:pt x="24" y="10"/>
                  </a:moveTo>
                  <a:cubicBezTo>
                    <a:pt x="17" y="15"/>
                    <a:pt x="12" y="19"/>
                    <a:pt x="8" y="19"/>
                  </a:cubicBezTo>
                  <a:cubicBezTo>
                    <a:pt x="5" y="19"/>
                    <a:pt x="0" y="13"/>
                    <a:pt x="0" y="9"/>
                  </a:cubicBezTo>
                  <a:cubicBezTo>
                    <a:pt x="0" y="6"/>
                    <a:pt x="6" y="0"/>
                    <a:pt x="9" y="0"/>
                  </a:cubicBezTo>
                  <a:cubicBezTo>
                    <a:pt x="13" y="0"/>
                    <a:pt x="17" y="5"/>
                    <a:pt x="2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9"/>
            <p:cNvSpPr>
              <a:spLocks noEditPoints="1"/>
            </p:cNvSpPr>
            <p:nvPr/>
          </p:nvSpPr>
          <p:spPr bwMode="auto">
            <a:xfrm>
              <a:off x="4208463" y="5583238"/>
              <a:ext cx="401638" cy="419100"/>
            </a:xfrm>
            <a:custGeom>
              <a:avLst/>
              <a:gdLst>
                <a:gd name="T0" fmla="*/ 86 w 139"/>
                <a:gd name="T1" fmla="*/ 123 h 145"/>
                <a:gd name="T2" fmla="*/ 86 w 139"/>
                <a:gd name="T3" fmla="*/ 71 h 145"/>
                <a:gd name="T4" fmla="*/ 68 w 139"/>
                <a:gd name="T5" fmla="*/ 54 h 145"/>
                <a:gd name="T6" fmla="*/ 56 w 139"/>
                <a:gd name="T7" fmla="*/ 54 h 145"/>
                <a:gd name="T8" fmla="*/ 57 w 139"/>
                <a:gd name="T9" fmla="*/ 57 h 145"/>
                <a:gd name="T10" fmla="*/ 81 w 139"/>
                <a:gd name="T11" fmla="*/ 82 h 145"/>
                <a:gd name="T12" fmla="*/ 81 w 139"/>
                <a:gd name="T13" fmla="*/ 134 h 145"/>
                <a:gd name="T14" fmla="*/ 71 w 139"/>
                <a:gd name="T15" fmla="*/ 145 h 145"/>
                <a:gd name="T16" fmla="*/ 52 w 139"/>
                <a:gd name="T17" fmla="*/ 144 h 145"/>
                <a:gd name="T18" fmla="*/ 45 w 139"/>
                <a:gd name="T19" fmla="*/ 143 h 145"/>
                <a:gd name="T20" fmla="*/ 18 w 139"/>
                <a:gd name="T21" fmla="*/ 134 h 145"/>
                <a:gd name="T22" fmla="*/ 7 w 139"/>
                <a:gd name="T23" fmla="*/ 115 h 145"/>
                <a:gd name="T24" fmla="*/ 63 w 139"/>
                <a:gd name="T25" fmla="*/ 17 h 145"/>
                <a:gd name="T26" fmla="*/ 92 w 139"/>
                <a:gd name="T27" fmla="*/ 1 h 145"/>
                <a:gd name="T28" fmla="*/ 119 w 139"/>
                <a:gd name="T29" fmla="*/ 4 h 145"/>
                <a:gd name="T30" fmla="*/ 133 w 139"/>
                <a:gd name="T31" fmla="*/ 16 h 145"/>
                <a:gd name="T32" fmla="*/ 138 w 139"/>
                <a:gd name="T33" fmla="*/ 112 h 145"/>
                <a:gd name="T34" fmla="*/ 126 w 139"/>
                <a:gd name="T35" fmla="*/ 123 h 145"/>
                <a:gd name="T36" fmla="*/ 86 w 139"/>
                <a:gd name="T37" fmla="*/ 123 h 145"/>
                <a:gd name="T38" fmla="*/ 45 w 139"/>
                <a:gd name="T39" fmla="*/ 75 h 145"/>
                <a:gd name="T40" fmla="*/ 40 w 139"/>
                <a:gd name="T41" fmla="*/ 73 h 145"/>
                <a:gd name="T42" fmla="*/ 21 w 139"/>
                <a:gd name="T43" fmla="*/ 105 h 145"/>
                <a:gd name="T44" fmla="*/ 13 w 139"/>
                <a:gd name="T45" fmla="*/ 127 h 145"/>
                <a:gd name="T46" fmla="*/ 35 w 139"/>
                <a:gd name="T47" fmla="*/ 129 h 145"/>
                <a:gd name="T48" fmla="*/ 35 w 139"/>
                <a:gd name="T49" fmla="*/ 129 h 145"/>
                <a:gd name="T50" fmla="*/ 24 w 139"/>
                <a:gd name="T51" fmla="*/ 113 h 145"/>
                <a:gd name="T52" fmla="*/ 42 w 139"/>
                <a:gd name="T53" fmla="*/ 105 h 145"/>
                <a:gd name="T54" fmla="*/ 38 w 139"/>
                <a:gd name="T55" fmla="*/ 98 h 145"/>
                <a:gd name="T56" fmla="*/ 36 w 139"/>
                <a:gd name="T57" fmla="*/ 89 h 145"/>
                <a:gd name="T58" fmla="*/ 45 w 139"/>
                <a:gd name="T59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9" h="145">
                  <a:moveTo>
                    <a:pt x="86" y="123"/>
                  </a:moveTo>
                  <a:cubicBezTo>
                    <a:pt x="86" y="107"/>
                    <a:pt x="86" y="89"/>
                    <a:pt x="86" y="71"/>
                  </a:cubicBezTo>
                  <a:cubicBezTo>
                    <a:pt x="86" y="55"/>
                    <a:pt x="84" y="54"/>
                    <a:pt x="68" y="54"/>
                  </a:cubicBezTo>
                  <a:cubicBezTo>
                    <a:pt x="64" y="54"/>
                    <a:pt x="60" y="54"/>
                    <a:pt x="56" y="54"/>
                  </a:cubicBezTo>
                  <a:cubicBezTo>
                    <a:pt x="57" y="56"/>
                    <a:pt x="57" y="57"/>
                    <a:pt x="57" y="57"/>
                  </a:cubicBezTo>
                  <a:cubicBezTo>
                    <a:pt x="86" y="57"/>
                    <a:pt x="80" y="61"/>
                    <a:pt x="81" y="82"/>
                  </a:cubicBezTo>
                  <a:cubicBezTo>
                    <a:pt x="81" y="100"/>
                    <a:pt x="80" y="117"/>
                    <a:pt x="81" y="134"/>
                  </a:cubicBezTo>
                  <a:cubicBezTo>
                    <a:pt x="81" y="141"/>
                    <a:pt x="78" y="145"/>
                    <a:pt x="71" y="145"/>
                  </a:cubicBezTo>
                  <a:cubicBezTo>
                    <a:pt x="65" y="144"/>
                    <a:pt x="58" y="145"/>
                    <a:pt x="52" y="144"/>
                  </a:cubicBezTo>
                  <a:cubicBezTo>
                    <a:pt x="50" y="144"/>
                    <a:pt x="46" y="144"/>
                    <a:pt x="45" y="143"/>
                  </a:cubicBezTo>
                  <a:cubicBezTo>
                    <a:pt x="40" y="129"/>
                    <a:pt x="27" y="135"/>
                    <a:pt x="18" y="134"/>
                  </a:cubicBezTo>
                  <a:cubicBezTo>
                    <a:pt x="3" y="133"/>
                    <a:pt x="0" y="128"/>
                    <a:pt x="7" y="115"/>
                  </a:cubicBezTo>
                  <a:cubicBezTo>
                    <a:pt x="25" y="82"/>
                    <a:pt x="45" y="50"/>
                    <a:pt x="63" y="17"/>
                  </a:cubicBezTo>
                  <a:cubicBezTo>
                    <a:pt x="70" y="5"/>
                    <a:pt x="79" y="0"/>
                    <a:pt x="92" y="1"/>
                  </a:cubicBezTo>
                  <a:cubicBezTo>
                    <a:pt x="101" y="3"/>
                    <a:pt x="111" y="1"/>
                    <a:pt x="119" y="4"/>
                  </a:cubicBezTo>
                  <a:cubicBezTo>
                    <a:pt x="125" y="6"/>
                    <a:pt x="132" y="12"/>
                    <a:pt x="133" y="16"/>
                  </a:cubicBezTo>
                  <a:cubicBezTo>
                    <a:pt x="135" y="48"/>
                    <a:pt x="137" y="80"/>
                    <a:pt x="138" y="112"/>
                  </a:cubicBezTo>
                  <a:cubicBezTo>
                    <a:pt x="139" y="120"/>
                    <a:pt x="133" y="123"/>
                    <a:pt x="126" y="123"/>
                  </a:cubicBezTo>
                  <a:cubicBezTo>
                    <a:pt x="113" y="123"/>
                    <a:pt x="101" y="123"/>
                    <a:pt x="86" y="123"/>
                  </a:cubicBezTo>
                  <a:close/>
                  <a:moveTo>
                    <a:pt x="45" y="75"/>
                  </a:moveTo>
                  <a:cubicBezTo>
                    <a:pt x="43" y="74"/>
                    <a:pt x="41" y="73"/>
                    <a:pt x="40" y="73"/>
                  </a:cubicBezTo>
                  <a:cubicBezTo>
                    <a:pt x="33" y="83"/>
                    <a:pt x="26" y="94"/>
                    <a:pt x="21" y="105"/>
                  </a:cubicBezTo>
                  <a:cubicBezTo>
                    <a:pt x="17" y="112"/>
                    <a:pt x="16" y="120"/>
                    <a:pt x="13" y="127"/>
                  </a:cubicBezTo>
                  <a:cubicBezTo>
                    <a:pt x="21" y="128"/>
                    <a:pt x="28" y="128"/>
                    <a:pt x="35" y="129"/>
                  </a:cubicBezTo>
                  <a:cubicBezTo>
                    <a:pt x="36" y="129"/>
                    <a:pt x="36" y="129"/>
                    <a:pt x="35" y="129"/>
                  </a:cubicBezTo>
                  <a:cubicBezTo>
                    <a:pt x="31" y="124"/>
                    <a:pt x="27" y="119"/>
                    <a:pt x="24" y="113"/>
                  </a:cubicBezTo>
                  <a:cubicBezTo>
                    <a:pt x="29" y="111"/>
                    <a:pt x="35" y="108"/>
                    <a:pt x="42" y="105"/>
                  </a:cubicBezTo>
                  <a:cubicBezTo>
                    <a:pt x="41" y="103"/>
                    <a:pt x="39" y="101"/>
                    <a:pt x="38" y="98"/>
                  </a:cubicBezTo>
                  <a:cubicBezTo>
                    <a:pt x="37" y="95"/>
                    <a:pt x="35" y="92"/>
                    <a:pt x="36" y="89"/>
                  </a:cubicBezTo>
                  <a:cubicBezTo>
                    <a:pt x="38" y="84"/>
                    <a:pt x="42" y="80"/>
                    <a:pt x="4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0"/>
            <p:cNvSpPr>
              <a:spLocks noEditPoints="1"/>
            </p:cNvSpPr>
            <p:nvPr/>
          </p:nvSpPr>
          <p:spPr bwMode="auto">
            <a:xfrm>
              <a:off x="3236913" y="6102350"/>
              <a:ext cx="449263" cy="119062"/>
            </a:xfrm>
            <a:custGeom>
              <a:avLst/>
              <a:gdLst>
                <a:gd name="T0" fmla="*/ 156 w 156"/>
                <a:gd name="T1" fmla="*/ 0 h 41"/>
                <a:gd name="T2" fmla="*/ 129 w 156"/>
                <a:gd name="T3" fmla="*/ 32 h 41"/>
                <a:gd name="T4" fmla="*/ 109 w 156"/>
                <a:gd name="T5" fmla="*/ 40 h 41"/>
                <a:gd name="T6" fmla="*/ 19 w 156"/>
                <a:gd name="T7" fmla="*/ 39 h 41"/>
                <a:gd name="T8" fmla="*/ 1 w 156"/>
                <a:gd name="T9" fmla="*/ 22 h 41"/>
                <a:gd name="T10" fmla="*/ 0 w 156"/>
                <a:gd name="T11" fmla="*/ 0 h 41"/>
                <a:gd name="T12" fmla="*/ 156 w 156"/>
                <a:gd name="T13" fmla="*/ 0 h 41"/>
                <a:gd name="T14" fmla="*/ 3 w 156"/>
                <a:gd name="T15" fmla="*/ 12 h 41"/>
                <a:gd name="T16" fmla="*/ 10 w 156"/>
                <a:gd name="T17" fmla="*/ 14 h 41"/>
                <a:gd name="T18" fmla="*/ 121 w 156"/>
                <a:gd name="T19" fmla="*/ 16 h 41"/>
                <a:gd name="T20" fmla="*/ 133 w 156"/>
                <a:gd name="T21" fmla="*/ 10 h 41"/>
                <a:gd name="T22" fmla="*/ 124 w 156"/>
                <a:gd name="T23" fmla="*/ 7 h 41"/>
                <a:gd name="T24" fmla="*/ 14 w 156"/>
                <a:gd name="T25" fmla="*/ 7 h 41"/>
                <a:gd name="T26" fmla="*/ 3 w 156"/>
                <a:gd name="T27" fmla="*/ 12 h 41"/>
                <a:gd name="T28" fmla="*/ 11 w 156"/>
                <a:gd name="T29" fmla="*/ 25 h 41"/>
                <a:gd name="T30" fmla="*/ 120 w 156"/>
                <a:gd name="T31" fmla="*/ 25 h 41"/>
                <a:gd name="T32" fmla="*/ 11 w 156"/>
                <a:gd name="T3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" h="41">
                  <a:moveTo>
                    <a:pt x="156" y="0"/>
                  </a:moveTo>
                  <a:cubicBezTo>
                    <a:pt x="147" y="11"/>
                    <a:pt x="139" y="22"/>
                    <a:pt x="129" y="32"/>
                  </a:cubicBezTo>
                  <a:cubicBezTo>
                    <a:pt x="124" y="37"/>
                    <a:pt x="116" y="40"/>
                    <a:pt x="109" y="40"/>
                  </a:cubicBezTo>
                  <a:cubicBezTo>
                    <a:pt x="79" y="41"/>
                    <a:pt x="49" y="40"/>
                    <a:pt x="19" y="39"/>
                  </a:cubicBezTo>
                  <a:cubicBezTo>
                    <a:pt x="7" y="39"/>
                    <a:pt x="1" y="34"/>
                    <a:pt x="1" y="22"/>
                  </a:cubicBezTo>
                  <a:cubicBezTo>
                    <a:pt x="1" y="15"/>
                    <a:pt x="0" y="8"/>
                    <a:pt x="0" y="0"/>
                  </a:cubicBezTo>
                  <a:cubicBezTo>
                    <a:pt x="52" y="0"/>
                    <a:pt x="103" y="0"/>
                    <a:pt x="156" y="0"/>
                  </a:cubicBezTo>
                  <a:close/>
                  <a:moveTo>
                    <a:pt x="3" y="12"/>
                  </a:moveTo>
                  <a:cubicBezTo>
                    <a:pt x="8" y="13"/>
                    <a:pt x="9" y="14"/>
                    <a:pt x="10" y="14"/>
                  </a:cubicBezTo>
                  <a:cubicBezTo>
                    <a:pt x="47" y="15"/>
                    <a:pt x="84" y="15"/>
                    <a:pt x="121" y="16"/>
                  </a:cubicBezTo>
                  <a:cubicBezTo>
                    <a:pt x="125" y="16"/>
                    <a:pt x="129" y="12"/>
                    <a:pt x="133" y="10"/>
                  </a:cubicBezTo>
                  <a:cubicBezTo>
                    <a:pt x="129" y="7"/>
                    <a:pt x="126" y="7"/>
                    <a:pt x="124" y="7"/>
                  </a:cubicBezTo>
                  <a:cubicBezTo>
                    <a:pt x="87" y="7"/>
                    <a:pt x="50" y="7"/>
                    <a:pt x="14" y="7"/>
                  </a:cubicBezTo>
                  <a:cubicBezTo>
                    <a:pt x="11" y="7"/>
                    <a:pt x="8" y="9"/>
                    <a:pt x="3" y="12"/>
                  </a:cubicBezTo>
                  <a:close/>
                  <a:moveTo>
                    <a:pt x="11" y="25"/>
                  </a:moveTo>
                  <a:cubicBezTo>
                    <a:pt x="22" y="33"/>
                    <a:pt x="111" y="32"/>
                    <a:pt x="120" y="25"/>
                  </a:cubicBezTo>
                  <a:cubicBezTo>
                    <a:pt x="84" y="25"/>
                    <a:pt x="48" y="25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1"/>
            <p:cNvSpPr>
              <a:spLocks/>
            </p:cNvSpPr>
            <p:nvPr/>
          </p:nvSpPr>
          <p:spPr bwMode="auto">
            <a:xfrm>
              <a:off x="3213100" y="6343650"/>
              <a:ext cx="314325" cy="127000"/>
            </a:xfrm>
            <a:custGeom>
              <a:avLst/>
              <a:gdLst>
                <a:gd name="T0" fmla="*/ 0 w 109"/>
                <a:gd name="T1" fmla="*/ 0 h 44"/>
                <a:gd name="T2" fmla="*/ 109 w 109"/>
                <a:gd name="T3" fmla="*/ 0 h 44"/>
                <a:gd name="T4" fmla="*/ 33 w 109"/>
                <a:gd name="T5" fmla="*/ 39 h 44"/>
                <a:gd name="T6" fmla="*/ 0 w 109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44">
                  <a:moveTo>
                    <a:pt x="0" y="0"/>
                  </a:moveTo>
                  <a:cubicBezTo>
                    <a:pt x="36" y="0"/>
                    <a:pt x="72" y="0"/>
                    <a:pt x="109" y="0"/>
                  </a:cubicBezTo>
                  <a:cubicBezTo>
                    <a:pt x="101" y="27"/>
                    <a:pt x="66" y="44"/>
                    <a:pt x="33" y="39"/>
                  </a:cubicBezTo>
                  <a:cubicBezTo>
                    <a:pt x="13" y="36"/>
                    <a:pt x="0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2"/>
            <p:cNvSpPr>
              <a:spLocks/>
            </p:cNvSpPr>
            <p:nvPr/>
          </p:nvSpPr>
          <p:spPr bwMode="auto">
            <a:xfrm>
              <a:off x="2316163" y="6094413"/>
              <a:ext cx="127000" cy="52387"/>
            </a:xfrm>
            <a:custGeom>
              <a:avLst/>
              <a:gdLst>
                <a:gd name="T0" fmla="*/ 0 w 44"/>
                <a:gd name="T1" fmla="*/ 18 h 18"/>
                <a:gd name="T2" fmla="*/ 3 w 44"/>
                <a:gd name="T3" fmla="*/ 4 h 18"/>
                <a:gd name="T4" fmla="*/ 43 w 44"/>
                <a:gd name="T5" fmla="*/ 0 h 18"/>
                <a:gd name="T6" fmla="*/ 44 w 44"/>
                <a:gd name="T7" fmla="*/ 14 h 18"/>
                <a:gd name="T8" fmla="*/ 0 w 4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8">
                  <a:moveTo>
                    <a:pt x="0" y="18"/>
                  </a:moveTo>
                  <a:cubicBezTo>
                    <a:pt x="1" y="11"/>
                    <a:pt x="2" y="8"/>
                    <a:pt x="3" y="4"/>
                  </a:cubicBezTo>
                  <a:cubicBezTo>
                    <a:pt x="16" y="3"/>
                    <a:pt x="29" y="1"/>
                    <a:pt x="43" y="0"/>
                  </a:cubicBezTo>
                  <a:cubicBezTo>
                    <a:pt x="44" y="5"/>
                    <a:pt x="44" y="9"/>
                    <a:pt x="44" y="14"/>
                  </a:cubicBezTo>
                  <a:cubicBezTo>
                    <a:pt x="29" y="16"/>
                    <a:pt x="15" y="17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3"/>
            <p:cNvSpPr>
              <a:spLocks/>
            </p:cNvSpPr>
            <p:nvPr/>
          </p:nvSpPr>
          <p:spPr bwMode="auto">
            <a:xfrm>
              <a:off x="10526713" y="6273800"/>
              <a:ext cx="392113" cy="25400"/>
            </a:xfrm>
            <a:custGeom>
              <a:avLst/>
              <a:gdLst>
                <a:gd name="T0" fmla="*/ 0 w 136"/>
                <a:gd name="T1" fmla="*/ 0 h 9"/>
                <a:gd name="T2" fmla="*/ 136 w 136"/>
                <a:gd name="T3" fmla="*/ 5 h 9"/>
                <a:gd name="T4" fmla="*/ 136 w 136"/>
                <a:gd name="T5" fmla="*/ 9 h 9"/>
                <a:gd name="T6" fmla="*/ 0 w 136"/>
                <a:gd name="T7" fmla="*/ 4 h 9"/>
                <a:gd name="T8" fmla="*/ 0 w 13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9">
                  <a:moveTo>
                    <a:pt x="0" y="0"/>
                  </a:moveTo>
                  <a:cubicBezTo>
                    <a:pt x="46" y="1"/>
                    <a:pt x="91" y="3"/>
                    <a:pt x="136" y="5"/>
                  </a:cubicBezTo>
                  <a:cubicBezTo>
                    <a:pt x="136" y="6"/>
                    <a:pt x="136" y="8"/>
                    <a:pt x="136" y="9"/>
                  </a:cubicBezTo>
                  <a:cubicBezTo>
                    <a:pt x="91" y="7"/>
                    <a:pt x="45" y="5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4"/>
            <p:cNvSpPr>
              <a:spLocks/>
            </p:cNvSpPr>
            <p:nvPr/>
          </p:nvSpPr>
          <p:spPr bwMode="auto">
            <a:xfrm>
              <a:off x="10079038" y="5692775"/>
              <a:ext cx="77788" cy="34925"/>
            </a:xfrm>
            <a:custGeom>
              <a:avLst/>
              <a:gdLst>
                <a:gd name="T0" fmla="*/ 0 w 27"/>
                <a:gd name="T1" fmla="*/ 0 h 12"/>
                <a:gd name="T2" fmla="*/ 27 w 27"/>
                <a:gd name="T3" fmla="*/ 0 h 12"/>
                <a:gd name="T4" fmla="*/ 0 w 2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2">
                  <a:moveTo>
                    <a:pt x="0" y="0"/>
                  </a:moveTo>
                  <a:cubicBezTo>
                    <a:pt x="10" y="0"/>
                    <a:pt x="17" y="0"/>
                    <a:pt x="27" y="0"/>
                  </a:cubicBezTo>
                  <a:cubicBezTo>
                    <a:pt x="17" y="11"/>
                    <a:pt x="7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5"/>
            <p:cNvSpPr>
              <a:spLocks noEditPoints="1"/>
            </p:cNvSpPr>
            <p:nvPr/>
          </p:nvSpPr>
          <p:spPr bwMode="auto">
            <a:xfrm>
              <a:off x="9882188" y="6542088"/>
              <a:ext cx="109538" cy="220662"/>
            </a:xfrm>
            <a:custGeom>
              <a:avLst/>
              <a:gdLst>
                <a:gd name="T0" fmla="*/ 38 w 38"/>
                <a:gd name="T1" fmla="*/ 38 h 76"/>
                <a:gd name="T2" fmla="*/ 28 w 38"/>
                <a:gd name="T3" fmla="*/ 67 h 76"/>
                <a:gd name="T4" fmla="*/ 11 w 38"/>
                <a:gd name="T5" fmla="*/ 68 h 76"/>
                <a:gd name="T6" fmla="*/ 11 w 38"/>
                <a:gd name="T7" fmla="*/ 6 h 76"/>
                <a:gd name="T8" fmla="*/ 29 w 38"/>
                <a:gd name="T9" fmla="*/ 8 h 76"/>
                <a:gd name="T10" fmla="*/ 38 w 38"/>
                <a:gd name="T11" fmla="*/ 38 h 76"/>
                <a:gd name="T12" fmla="*/ 26 w 38"/>
                <a:gd name="T13" fmla="*/ 10 h 76"/>
                <a:gd name="T14" fmla="*/ 23 w 38"/>
                <a:gd name="T15" fmla="*/ 72 h 76"/>
                <a:gd name="T16" fmla="*/ 23 w 38"/>
                <a:gd name="T17" fmla="*/ 57 h 76"/>
                <a:gd name="T18" fmla="*/ 25 w 38"/>
                <a:gd name="T19" fmla="*/ 23 h 76"/>
                <a:gd name="T20" fmla="*/ 26 w 38"/>
                <a:gd name="T21" fmla="*/ 1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76">
                  <a:moveTo>
                    <a:pt x="38" y="38"/>
                  </a:moveTo>
                  <a:cubicBezTo>
                    <a:pt x="35" y="48"/>
                    <a:pt x="33" y="58"/>
                    <a:pt x="28" y="67"/>
                  </a:cubicBezTo>
                  <a:cubicBezTo>
                    <a:pt x="25" y="75"/>
                    <a:pt x="18" y="76"/>
                    <a:pt x="11" y="68"/>
                  </a:cubicBezTo>
                  <a:cubicBezTo>
                    <a:pt x="1" y="56"/>
                    <a:pt x="0" y="18"/>
                    <a:pt x="11" y="6"/>
                  </a:cubicBezTo>
                  <a:cubicBezTo>
                    <a:pt x="17" y="0"/>
                    <a:pt x="25" y="0"/>
                    <a:pt x="29" y="8"/>
                  </a:cubicBezTo>
                  <a:cubicBezTo>
                    <a:pt x="33" y="17"/>
                    <a:pt x="35" y="27"/>
                    <a:pt x="38" y="38"/>
                  </a:cubicBezTo>
                  <a:close/>
                  <a:moveTo>
                    <a:pt x="26" y="10"/>
                  </a:moveTo>
                  <a:cubicBezTo>
                    <a:pt x="8" y="24"/>
                    <a:pt x="6" y="55"/>
                    <a:pt x="23" y="72"/>
                  </a:cubicBezTo>
                  <a:cubicBezTo>
                    <a:pt x="23" y="65"/>
                    <a:pt x="24" y="60"/>
                    <a:pt x="23" y="57"/>
                  </a:cubicBezTo>
                  <a:cubicBezTo>
                    <a:pt x="19" y="45"/>
                    <a:pt x="19" y="34"/>
                    <a:pt x="25" y="23"/>
                  </a:cubicBezTo>
                  <a:cubicBezTo>
                    <a:pt x="27" y="20"/>
                    <a:pt x="26" y="16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6"/>
            <p:cNvSpPr>
              <a:spLocks/>
            </p:cNvSpPr>
            <p:nvPr/>
          </p:nvSpPr>
          <p:spPr bwMode="auto">
            <a:xfrm>
              <a:off x="4222750" y="6527800"/>
              <a:ext cx="60325" cy="111125"/>
            </a:xfrm>
            <a:custGeom>
              <a:avLst/>
              <a:gdLst>
                <a:gd name="T0" fmla="*/ 21 w 21"/>
                <a:gd name="T1" fmla="*/ 18 h 38"/>
                <a:gd name="T2" fmla="*/ 8 w 21"/>
                <a:gd name="T3" fmla="*/ 38 h 38"/>
                <a:gd name="T4" fmla="*/ 0 w 21"/>
                <a:gd name="T5" fmla="*/ 18 h 38"/>
                <a:gd name="T6" fmla="*/ 8 w 21"/>
                <a:gd name="T7" fmla="*/ 0 h 38"/>
                <a:gd name="T8" fmla="*/ 21 w 21"/>
                <a:gd name="T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8">
                  <a:moveTo>
                    <a:pt x="21" y="18"/>
                  </a:moveTo>
                  <a:cubicBezTo>
                    <a:pt x="16" y="26"/>
                    <a:pt x="12" y="32"/>
                    <a:pt x="8" y="38"/>
                  </a:cubicBezTo>
                  <a:cubicBezTo>
                    <a:pt x="5" y="31"/>
                    <a:pt x="1" y="25"/>
                    <a:pt x="0" y="18"/>
                  </a:cubicBezTo>
                  <a:cubicBezTo>
                    <a:pt x="0" y="12"/>
                    <a:pt x="6" y="6"/>
                    <a:pt x="8" y="0"/>
                  </a:cubicBezTo>
                  <a:cubicBezTo>
                    <a:pt x="12" y="5"/>
                    <a:pt x="16" y="11"/>
                    <a:pt x="2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3F0E02F-F9FD-4846-A54D-D9BC84A558D0}"/>
              </a:ext>
            </a:extLst>
          </p:cNvPr>
          <p:cNvSpPr txBox="1"/>
          <p:nvPr/>
        </p:nvSpPr>
        <p:spPr>
          <a:xfrm>
            <a:off x="1547597" y="46910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</a:p>
          <a:p>
            <a:pPr algn="r"/>
            <a:r>
              <a:rPr lang="en-GB" altLang="ko-KR" sz="16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 </a:t>
            </a:r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3535" y="400502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solidFill>
                  <a:srgbClr val="FF6565"/>
                </a:solidFill>
              </a:rPr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618DFFA-4481-442C-AE81-71F1410722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773231"/>
              </p:ext>
            </p:extLst>
          </p:nvPr>
        </p:nvGraphicFramePr>
        <p:xfrm>
          <a:off x="1017575" y="1817089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8193A50-B128-406B-99DA-C45D63447F2E}"/>
              </a:ext>
            </a:extLst>
          </p:cNvPr>
          <p:cNvGrpSpPr/>
          <p:nvPr/>
        </p:nvGrpSpPr>
        <p:grpSpPr>
          <a:xfrm>
            <a:off x="1317944" y="5111873"/>
            <a:ext cx="2448000" cy="783605"/>
            <a:chOff x="1115616" y="5229200"/>
            <a:chExt cx="2664296" cy="7836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59C802-6125-489A-8E8A-E23597FC0F94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595757"/>
                  </a:solidFill>
                </a:rPr>
                <a:t>67</a:t>
              </a:r>
              <a:r>
                <a:rPr lang="en-US" altLang="ko-KR" sz="1400" b="1" dirty="0">
                  <a:solidFill>
                    <a:srgbClr val="595757"/>
                  </a:solidFill>
                </a:rPr>
                <a:t>%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7CBEFE-2CC8-448E-86C2-AC4C6F537426}"/>
                </a:ext>
              </a:extLst>
            </p:cNvPr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8B5378-C7FD-4EC8-9679-4E8309FF8162}"/>
                </a:ext>
              </a:extLst>
            </p:cNvPr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F02FE92-342C-4D1D-BA68-BF59F2C345DB}"/>
              </a:ext>
            </a:extLst>
          </p:cNvPr>
          <p:cNvGrpSpPr/>
          <p:nvPr/>
        </p:nvGrpSpPr>
        <p:grpSpPr>
          <a:xfrm>
            <a:off x="4988822" y="5111873"/>
            <a:ext cx="2448272" cy="783605"/>
            <a:chOff x="1115616" y="5229200"/>
            <a:chExt cx="2448272" cy="7836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6D5CB9-529B-47BF-BEBF-83EB8C733109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2">
                      <a:lumMod val="75000"/>
                    </a:schemeClr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bg2">
                      <a:lumMod val="75000"/>
                    </a:schemeClr>
                  </a:solidFill>
                </a:rPr>
                <a:t>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6A3E47-8B90-4EAB-B018-9C6580DBE442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5BE5A0-B276-436D-80D7-64356B4B7A11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E9B465-7403-4F65-BC70-0D73B3A7207E}"/>
              </a:ext>
            </a:extLst>
          </p:cNvPr>
          <p:cNvGrpSpPr/>
          <p:nvPr/>
        </p:nvGrpSpPr>
        <p:grpSpPr>
          <a:xfrm>
            <a:off x="8659973" y="5111873"/>
            <a:ext cx="2448272" cy="783605"/>
            <a:chOff x="1115616" y="5229200"/>
            <a:chExt cx="2448272" cy="7836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98A818-98A2-45E9-8ED8-11450A7DD6EC}"/>
                </a:ext>
              </a:extLst>
            </p:cNvPr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FF6565"/>
                  </a:solidFill>
                </a:rPr>
                <a:t>67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E444B3-E166-4616-897A-1BAB93515D64}"/>
                </a:ext>
              </a:extLst>
            </p:cNvPr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63E53C-8967-437A-97B1-8A572FDA92F4}"/>
                </a:ext>
              </a:extLst>
            </p:cNvPr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D1EC0F-5CE1-4B45-B3C6-665AFF0972D5}"/>
              </a:ext>
            </a:extLst>
          </p:cNvPr>
          <p:cNvGrpSpPr/>
          <p:nvPr/>
        </p:nvGrpSpPr>
        <p:grpSpPr>
          <a:xfrm>
            <a:off x="5622380" y="1572843"/>
            <a:ext cx="4834061" cy="246221"/>
            <a:chOff x="3635896" y="1526595"/>
            <a:chExt cx="4834061" cy="2462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F2934E8-A2A6-4867-8D52-4BE072D1C52A}"/>
                </a:ext>
              </a:extLst>
            </p:cNvPr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9F07FE3-ECEA-40F4-B5A7-D9276E608CE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5957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595757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6F6E50A-718C-45FA-A206-760E953D216E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AD171CA-05FC-453D-825F-4AD38E0D80CE}"/>
                </a:ext>
              </a:extLst>
            </p:cNvPr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5160458-8164-43E7-B036-B80626277FB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D9D9D9"/>
              </a:solidFill>
              <a:ln>
                <a:solidFill>
                  <a:srgbClr val="D9D9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9AD4CF0-D6FB-42E5-8DE6-C7708347BF96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FC601A5-F169-4E08-B4D2-D6FA026CF1BE}"/>
                </a:ext>
              </a:extLst>
            </p:cNvPr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958D61-E06C-428D-B733-10572F4DBBC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rgbClr val="FF65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8566B8-64F5-4393-AC7B-0F74324B0B88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3325" y="333763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6565"/>
                </a:solidFill>
              </a:rPr>
              <a:t>Timeline Style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DE1613-EB8C-430E-B381-7DAE3930BD3D}"/>
              </a:ext>
            </a:extLst>
          </p:cNvPr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B255058-A463-41B5-8E65-D3603EED9C43}"/>
                </a:ext>
              </a:extLst>
            </p:cNvPr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FF6565"/>
                  </a:solidFill>
                  <a:cs typeface="Arial" pitchFamily="34" charset="0"/>
                </a:rPr>
                <a:t>2015</a:t>
              </a:r>
              <a:endParaRPr lang="ko-KR" altLang="en-US" sz="3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grpSp>
          <p:nvGrpSpPr>
            <p:cNvPr id="10" name="Group 5">
              <a:extLst>
                <a:ext uri="{FF2B5EF4-FFF2-40B4-BE49-F238E27FC236}">
                  <a16:creationId xmlns:a16="http://schemas.microsoft.com/office/drawing/2014/main" id="{15865C09-78BD-4191-9E08-B0A460ABFFF9}"/>
                </a:ext>
              </a:extLst>
            </p:cNvPr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37611D-5D73-4A8E-9E08-957BD81E301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FF656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FF6565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47C6A1-BFD8-49A2-B6A3-E9DB5925E860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7E954A2-BE99-4424-AFC5-E1E6E72A466E}"/>
              </a:ext>
            </a:extLst>
          </p:cNvPr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8F34F1-F524-4B00-A4D1-A4D85BFC7EA8}"/>
                </a:ext>
              </a:extLst>
            </p:cNvPr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595757"/>
                  </a:solidFill>
                  <a:cs typeface="Arial" pitchFamily="34" charset="0"/>
                </a:rPr>
                <a:t>2016</a:t>
              </a:r>
              <a:endParaRPr lang="ko-KR" altLang="en-US" sz="36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grpSp>
          <p:nvGrpSpPr>
            <p:cNvPr id="13" name="Group 5">
              <a:extLst>
                <a:ext uri="{FF2B5EF4-FFF2-40B4-BE49-F238E27FC236}">
                  <a16:creationId xmlns:a16="http://schemas.microsoft.com/office/drawing/2014/main" id="{5BD10D7C-AF59-41F9-8CD5-082547C5BEE6}"/>
                </a:ext>
              </a:extLst>
            </p:cNvPr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47CC9D-4A3B-4061-8C22-00415DC445D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595757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595757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76A7CA6-FF49-46F7-AB19-F172F87610E0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D0270E0-EE70-4075-8C2B-199E1CBBD260}"/>
              </a:ext>
            </a:extLst>
          </p:cNvPr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AAD5E5-3508-452E-B0F0-B183614E1336}"/>
                </a:ext>
              </a:extLst>
            </p:cNvPr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FF6565"/>
                  </a:solidFill>
                  <a:cs typeface="Arial" pitchFamily="34" charset="0"/>
                </a:rPr>
                <a:t>2017</a:t>
              </a:r>
              <a:endParaRPr lang="ko-KR" altLang="en-US" sz="3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grpSp>
          <p:nvGrpSpPr>
            <p:cNvPr id="16" name="Group 5">
              <a:extLst>
                <a:ext uri="{FF2B5EF4-FFF2-40B4-BE49-F238E27FC236}">
                  <a16:creationId xmlns:a16="http://schemas.microsoft.com/office/drawing/2014/main" id="{152F4CD7-6811-4E2A-B8E1-B8755B19D71F}"/>
                </a:ext>
              </a:extLst>
            </p:cNvPr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A92D0D-A933-4781-965C-F757BA5ED307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FF656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FF6565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8C574A7-457D-4D66-957E-3980DB3E0887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225978C-F026-455F-B555-37598BF1F3DB}"/>
              </a:ext>
            </a:extLst>
          </p:cNvPr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55A92F-F013-44B1-8A9F-C99DF0B45AFA}"/>
                </a:ext>
              </a:extLst>
            </p:cNvPr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595757"/>
                  </a:solidFill>
                  <a:cs typeface="Arial" pitchFamily="34" charset="0"/>
                </a:rPr>
                <a:t>2020</a:t>
              </a:r>
              <a:endParaRPr lang="ko-KR" altLang="en-US" sz="36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3AF84918-E2F2-4BA3-AA72-8ECE447EAD50}"/>
                </a:ext>
              </a:extLst>
            </p:cNvPr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8883225-ADC2-4E4C-9200-1EEA37DC06FA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595757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595757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6BFF8BA-5381-4FD3-B209-38CCDE0AEC5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E6D409D-BD19-4673-9723-5D8578DDAD52}"/>
              </a:ext>
            </a:extLst>
          </p:cNvPr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C22710-FA3A-4EF1-94C3-68BC473C6DA5}"/>
                </a:ext>
              </a:extLst>
            </p:cNvPr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FF6565"/>
                  </a:solidFill>
                  <a:cs typeface="Arial" pitchFamily="34" charset="0"/>
                </a:rPr>
                <a:t>2019</a:t>
              </a:r>
              <a:endParaRPr lang="ko-KR" altLang="en-US" sz="3600" b="1" dirty="0">
                <a:solidFill>
                  <a:srgbClr val="FF6565"/>
                </a:solidFill>
                <a:cs typeface="Arial" pitchFamily="34" charset="0"/>
              </a:endParaRPr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id="{1A2BFEFE-EDB7-4A61-B516-4B58E5EBA981}"/>
                </a:ext>
              </a:extLst>
            </p:cNvPr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03640C-6109-45E4-8D85-82C6FE3C8533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FF656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FF6565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D6FC3FA-3C06-4EAA-B447-9015638EE7E7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70772F-ACA8-430A-A31A-CC7B3F80666B}"/>
              </a:ext>
            </a:extLst>
          </p:cNvPr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0681FE-11A9-4D23-88AB-A0CB09678835}"/>
                </a:ext>
              </a:extLst>
            </p:cNvPr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rgbClr val="595757"/>
                  </a:solidFill>
                  <a:cs typeface="Arial" pitchFamily="34" charset="0"/>
                </a:rPr>
                <a:t>2018</a:t>
              </a:r>
              <a:endParaRPr lang="ko-KR" altLang="en-US" sz="3600" b="1" dirty="0">
                <a:solidFill>
                  <a:srgbClr val="595757"/>
                </a:solidFill>
                <a:cs typeface="Arial" pitchFamily="34" charset="0"/>
              </a:endParaRPr>
            </a:p>
          </p:txBody>
        </p:sp>
        <p:grpSp>
          <p:nvGrpSpPr>
            <p:cNvPr id="25" name="Group 5">
              <a:extLst>
                <a:ext uri="{FF2B5EF4-FFF2-40B4-BE49-F238E27FC236}">
                  <a16:creationId xmlns:a16="http://schemas.microsoft.com/office/drawing/2014/main" id="{119BFDC7-C63E-4752-AE26-D7C454F56B99}"/>
                </a:ext>
              </a:extLst>
            </p:cNvPr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631CB38-0B71-45CE-978D-17C6B3FD2A12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rgbClr val="595757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rgbClr val="595757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CBB5632-B611-48A0-8E4C-6FA9A14353C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FCE63E9-3FDE-4138-BDFF-06A8314AB330}"/>
              </a:ext>
            </a:extLst>
          </p:cNvPr>
          <p:cNvGrpSpPr/>
          <p:nvPr/>
        </p:nvGrpSpPr>
        <p:grpSpPr>
          <a:xfrm>
            <a:off x="756254" y="1940848"/>
            <a:ext cx="10547598" cy="263769"/>
            <a:chOff x="764931" y="1899141"/>
            <a:chExt cx="9873761" cy="263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0404620-BC50-4890-8EEB-43CD03DE817E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2BB6D75-65EA-4F98-A368-4947AE85AD6E}"/>
                </a:ext>
              </a:extLst>
            </p:cNvPr>
            <p:cNvCxnSpPr>
              <a:cxnSpLocks/>
              <a:stCxn id="3" idx="1"/>
              <a:endCxn id="3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3C7090-808A-4899-98CB-8A29C97D1A0A}"/>
              </a:ext>
            </a:extLst>
          </p:cNvPr>
          <p:cNvGrpSpPr/>
          <p:nvPr/>
        </p:nvGrpSpPr>
        <p:grpSpPr>
          <a:xfrm rot="5400000">
            <a:off x="9942926" y="3169899"/>
            <a:ext cx="2721871" cy="263769"/>
            <a:chOff x="717532" y="1899142"/>
            <a:chExt cx="9921160" cy="26376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6A30390-00F9-4786-9D4E-DF4C4F3E9131}"/>
                </a:ext>
              </a:extLst>
            </p:cNvPr>
            <p:cNvSpPr/>
            <p:nvPr/>
          </p:nvSpPr>
          <p:spPr>
            <a:xfrm>
              <a:off x="717532" y="1899142"/>
              <a:ext cx="9921160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C1434DF-A9C4-4357-A41D-F1277DFE96A0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rot="16200000" flipH="1">
              <a:off x="5918473" y="-2689192"/>
              <a:ext cx="4" cy="9440435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EA89AAF-8CEE-4EBA-951F-2CF405EF887C}"/>
              </a:ext>
            </a:extLst>
          </p:cNvPr>
          <p:cNvGrpSpPr/>
          <p:nvPr/>
        </p:nvGrpSpPr>
        <p:grpSpPr>
          <a:xfrm>
            <a:off x="756254" y="4398948"/>
            <a:ext cx="10679494" cy="263769"/>
            <a:chOff x="764931" y="1899141"/>
            <a:chExt cx="9873761" cy="26376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6D52FFD-D7AC-485F-8928-41B6E01403DE}"/>
                </a:ext>
              </a:extLst>
            </p:cNvPr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F00C4B6-93F3-48E9-96EF-0F106EE1D077}"/>
                </a:ext>
              </a:extLst>
            </p:cNvPr>
            <p:cNvCxnSpPr>
              <a:cxnSpLocks/>
              <a:stCxn id="43" idx="1"/>
              <a:endCxn id="43" idx="3"/>
            </p:cNvCxnSpPr>
            <p:nvPr/>
          </p:nvCxnSpPr>
          <p:spPr>
            <a:xfrm>
              <a:off x="764931" y="2031026"/>
              <a:ext cx="9873761" cy="0"/>
            </a:xfrm>
            <a:prstGeom prst="line">
              <a:avLst/>
            </a:prstGeom>
            <a:ln w="381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Freeform 5"/>
          <p:cNvSpPr>
            <a:spLocks noEditPoints="1"/>
          </p:cNvSpPr>
          <p:nvPr/>
        </p:nvSpPr>
        <p:spPr bwMode="auto">
          <a:xfrm>
            <a:off x="7962690" y="1313246"/>
            <a:ext cx="2562225" cy="681038"/>
          </a:xfrm>
          <a:custGeom>
            <a:avLst/>
            <a:gdLst>
              <a:gd name="T0" fmla="*/ 1288 w 1316"/>
              <a:gd name="T1" fmla="*/ 82 h 348"/>
              <a:gd name="T2" fmla="*/ 1131 w 1316"/>
              <a:gd name="T3" fmla="*/ 39 h 348"/>
              <a:gd name="T4" fmla="*/ 1106 w 1316"/>
              <a:gd name="T5" fmla="*/ 243 h 348"/>
              <a:gd name="T6" fmla="*/ 1016 w 1316"/>
              <a:gd name="T7" fmla="*/ 253 h 348"/>
              <a:gd name="T8" fmla="*/ 1052 w 1316"/>
              <a:gd name="T9" fmla="*/ 249 h 348"/>
              <a:gd name="T10" fmla="*/ 1075 w 1316"/>
              <a:gd name="T11" fmla="*/ 4 h 348"/>
              <a:gd name="T12" fmla="*/ 1035 w 1316"/>
              <a:gd name="T13" fmla="*/ 4 h 348"/>
              <a:gd name="T14" fmla="*/ 1011 w 1316"/>
              <a:gd name="T15" fmla="*/ 4 h 348"/>
              <a:gd name="T16" fmla="*/ 753 w 1316"/>
              <a:gd name="T17" fmla="*/ 1 h 348"/>
              <a:gd name="T18" fmla="*/ 727 w 1316"/>
              <a:gd name="T19" fmla="*/ 4 h 348"/>
              <a:gd name="T20" fmla="*/ 713 w 1316"/>
              <a:gd name="T21" fmla="*/ 4 h 348"/>
              <a:gd name="T22" fmla="*/ 705 w 1316"/>
              <a:gd name="T23" fmla="*/ 2 h 348"/>
              <a:gd name="T24" fmla="*/ 690 w 1316"/>
              <a:gd name="T25" fmla="*/ 4 h 348"/>
              <a:gd name="T26" fmla="*/ 673 w 1316"/>
              <a:gd name="T27" fmla="*/ 4 h 348"/>
              <a:gd name="T28" fmla="*/ 638 w 1316"/>
              <a:gd name="T29" fmla="*/ 4 h 348"/>
              <a:gd name="T30" fmla="*/ 615 w 1316"/>
              <a:gd name="T31" fmla="*/ 3 h 348"/>
              <a:gd name="T32" fmla="*/ 596 w 1316"/>
              <a:gd name="T33" fmla="*/ 4 h 348"/>
              <a:gd name="T34" fmla="*/ 573 w 1316"/>
              <a:gd name="T35" fmla="*/ 4 h 348"/>
              <a:gd name="T36" fmla="*/ 306 w 1316"/>
              <a:gd name="T37" fmla="*/ 2 h 348"/>
              <a:gd name="T38" fmla="*/ 289 w 1316"/>
              <a:gd name="T39" fmla="*/ 2 h 348"/>
              <a:gd name="T40" fmla="*/ 270 w 1316"/>
              <a:gd name="T41" fmla="*/ 4 h 348"/>
              <a:gd name="T42" fmla="*/ 252 w 1316"/>
              <a:gd name="T43" fmla="*/ 4 h 348"/>
              <a:gd name="T44" fmla="*/ 238 w 1316"/>
              <a:gd name="T45" fmla="*/ 4 h 348"/>
              <a:gd name="T46" fmla="*/ 201 w 1316"/>
              <a:gd name="T47" fmla="*/ 2 h 348"/>
              <a:gd name="T48" fmla="*/ 199 w 1316"/>
              <a:gd name="T49" fmla="*/ 4 h 348"/>
              <a:gd name="T50" fmla="*/ 159 w 1316"/>
              <a:gd name="T51" fmla="*/ 4 h 348"/>
              <a:gd name="T52" fmla="*/ 135 w 1316"/>
              <a:gd name="T53" fmla="*/ 4 h 348"/>
              <a:gd name="T54" fmla="*/ 0 w 1316"/>
              <a:gd name="T55" fmla="*/ 3 h 348"/>
              <a:gd name="T56" fmla="*/ 30 w 1316"/>
              <a:gd name="T57" fmla="*/ 249 h 348"/>
              <a:gd name="T58" fmla="*/ 22 w 1316"/>
              <a:gd name="T59" fmla="*/ 257 h 348"/>
              <a:gd name="T60" fmla="*/ 37 w 1316"/>
              <a:gd name="T61" fmla="*/ 266 h 348"/>
              <a:gd name="T62" fmla="*/ 154 w 1316"/>
              <a:gd name="T63" fmla="*/ 272 h 348"/>
              <a:gd name="T64" fmla="*/ 257 w 1316"/>
              <a:gd name="T65" fmla="*/ 310 h 348"/>
              <a:gd name="T66" fmla="*/ 364 w 1316"/>
              <a:gd name="T67" fmla="*/ 317 h 348"/>
              <a:gd name="T68" fmla="*/ 654 w 1316"/>
              <a:gd name="T69" fmla="*/ 292 h 348"/>
              <a:gd name="T70" fmla="*/ 783 w 1316"/>
              <a:gd name="T71" fmla="*/ 249 h 348"/>
              <a:gd name="T72" fmla="*/ 840 w 1316"/>
              <a:gd name="T73" fmla="*/ 250 h 348"/>
              <a:gd name="T74" fmla="*/ 870 w 1316"/>
              <a:gd name="T75" fmla="*/ 249 h 348"/>
              <a:gd name="T76" fmla="*/ 884 w 1316"/>
              <a:gd name="T77" fmla="*/ 260 h 348"/>
              <a:gd name="T78" fmla="*/ 915 w 1316"/>
              <a:gd name="T79" fmla="*/ 348 h 348"/>
              <a:gd name="T80" fmla="*/ 1062 w 1316"/>
              <a:gd name="T81" fmla="*/ 311 h 348"/>
              <a:gd name="T82" fmla="*/ 1103 w 1316"/>
              <a:gd name="T83" fmla="*/ 311 h 348"/>
              <a:gd name="T84" fmla="*/ 1137 w 1316"/>
              <a:gd name="T85" fmla="*/ 314 h 348"/>
              <a:gd name="T86" fmla="*/ 1256 w 1316"/>
              <a:gd name="T87" fmla="*/ 316 h 348"/>
              <a:gd name="T88" fmla="*/ 1280 w 1316"/>
              <a:gd name="T89" fmla="*/ 105 h 348"/>
              <a:gd name="T90" fmla="*/ 1240 w 1316"/>
              <a:gd name="T91" fmla="*/ 149 h 348"/>
              <a:gd name="T92" fmla="*/ 1297 w 1316"/>
              <a:gd name="T93" fmla="*/ 139 h 348"/>
              <a:gd name="T94" fmla="*/ 1141 w 1316"/>
              <a:gd name="T95" fmla="*/ 218 h 348"/>
              <a:gd name="T96" fmla="*/ 1305 w 1316"/>
              <a:gd name="T97" fmla="*/ 214 h 348"/>
              <a:gd name="T98" fmla="*/ 1141 w 1316"/>
              <a:gd name="T99" fmla="*/ 108 h 348"/>
              <a:gd name="T100" fmla="*/ 746 w 1316"/>
              <a:gd name="T101" fmla="*/ 5 h 348"/>
              <a:gd name="T102" fmla="*/ 992 w 1316"/>
              <a:gd name="T103" fmla="*/ 249 h 348"/>
              <a:gd name="T104" fmla="*/ 423 w 1316"/>
              <a:gd name="T105" fmla="*/ 237 h 348"/>
              <a:gd name="T106" fmla="*/ 359 w 1316"/>
              <a:gd name="T107" fmla="*/ 247 h 348"/>
              <a:gd name="T108" fmla="*/ 465 w 1316"/>
              <a:gd name="T109" fmla="*/ 264 h 348"/>
              <a:gd name="T110" fmla="*/ 90 w 1316"/>
              <a:gd name="T111" fmla="*/ 246 h 348"/>
              <a:gd name="T112" fmla="*/ 55 w 1316"/>
              <a:gd name="T113" fmla="*/ 245 h 348"/>
              <a:gd name="T114" fmla="*/ 452 w 1316"/>
              <a:gd name="T115" fmla="*/ 309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16" h="348">
                <a:moveTo>
                  <a:pt x="1314" y="175"/>
                </a:moveTo>
                <a:cubicBezTo>
                  <a:pt x="1312" y="165"/>
                  <a:pt x="1313" y="155"/>
                  <a:pt x="1313" y="146"/>
                </a:cubicBezTo>
                <a:cubicBezTo>
                  <a:pt x="1312" y="139"/>
                  <a:pt x="1316" y="130"/>
                  <a:pt x="1307" y="125"/>
                </a:cubicBezTo>
                <a:cubicBezTo>
                  <a:pt x="1314" y="120"/>
                  <a:pt x="1313" y="112"/>
                  <a:pt x="1313" y="105"/>
                </a:cubicBezTo>
                <a:cubicBezTo>
                  <a:pt x="1313" y="99"/>
                  <a:pt x="1313" y="93"/>
                  <a:pt x="1313" y="87"/>
                </a:cubicBezTo>
                <a:cubicBezTo>
                  <a:pt x="1313" y="84"/>
                  <a:pt x="1312" y="81"/>
                  <a:pt x="1308" y="81"/>
                </a:cubicBezTo>
                <a:cubicBezTo>
                  <a:pt x="1304" y="80"/>
                  <a:pt x="1301" y="82"/>
                  <a:pt x="1301" y="86"/>
                </a:cubicBezTo>
                <a:cubicBezTo>
                  <a:pt x="1297" y="85"/>
                  <a:pt x="1292" y="84"/>
                  <a:pt x="1288" y="82"/>
                </a:cubicBezTo>
                <a:cubicBezTo>
                  <a:pt x="1288" y="82"/>
                  <a:pt x="1288" y="82"/>
                  <a:pt x="1288" y="82"/>
                </a:cubicBezTo>
                <a:cubicBezTo>
                  <a:pt x="1288" y="82"/>
                  <a:pt x="1288" y="82"/>
                  <a:pt x="1288" y="82"/>
                </a:cubicBezTo>
                <a:cubicBezTo>
                  <a:pt x="1284" y="72"/>
                  <a:pt x="1276" y="66"/>
                  <a:pt x="1266" y="63"/>
                </a:cubicBezTo>
                <a:cubicBezTo>
                  <a:pt x="1260" y="61"/>
                  <a:pt x="1253" y="61"/>
                  <a:pt x="1246" y="61"/>
                </a:cubicBezTo>
                <a:cubicBezTo>
                  <a:pt x="1239" y="61"/>
                  <a:pt x="1231" y="62"/>
                  <a:pt x="1224" y="59"/>
                </a:cubicBezTo>
                <a:cubicBezTo>
                  <a:pt x="1219" y="56"/>
                  <a:pt x="1214" y="54"/>
                  <a:pt x="1208" y="51"/>
                </a:cubicBezTo>
                <a:cubicBezTo>
                  <a:pt x="1187" y="41"/>
                  <a:pt x="1165" y="34"/>
                  <a:pt x="1142" y="30"/>
                </a:cubicBezTo>
                <a:cubicBezTo>
                  <a:pt x="1132" y="28"/>
                  <a:pt x="1131" y="30"/>
                  <a:pt x="1131" y="39"/>
                </a:cubicBezTo>
                <a:cubicBezTo>
                  <a:pt x="1131" y="44"/>
                  <a:pt x="1131" y="48"/>
                  <a:pt x="1131" y="52"/>
                </a:cubicBezTo>
                <a:cubicBezTo>
                  <a:pt x="1131" y="61"/>
                  <a:pt x="1131" y="61"/>
                  <a:pt x="1122" y="61"/>
                </a:cubicBezTo>
                <a:cubicBezTo>
                  <a:pt x="1113" y="62"/>
                  <a:pt x="1110" y="64"/>
                  <a:pt x="1107" y="72"/>
                </a:cubicBezTo>
                <a:cubicBezTo>
                  <a:pt x="1107" y="72"/>
                  <a:pt x="1107" y="72"/>
                  <a:pt x="1107" y="72"/>
                </a:cubicBezTo>
                <a:cubicBezTo>
                  <a:pt x="1106" y="74"/>
                  <a:pt x="1106" y="76"/>
                  <a:pt x="1106" y="79"/>
                </a:cubicBezTo>
                <a:cubicBezTo>
                  <a:pt x="1106" y="97"/>
                  <a:pt x="1106" y="115"/>
                  <a:pt x="1106" y="133"/>
                </a:cubicBezTo>
                <a:cubicBezTo>
                  <a:pt x="1106" y="170"/>
                  <a:pt x="1106" y="206"/>
                  <a:pt x="1106" y="243"/>
                </a:cubicBezTo>
                <a:cubicBezTo>
                  <a:pt x="1106" y="243"/>
                  <a:pt x="1106" y="243"/>
                  <a:pt x="1106" y="243"/>
                </a:cubicBezTo>
                <a:cubicBezTo>
                  <a:pt x="1106" y="243"/>
                  <a:pt x="1106" y="243"/>
                  <a:pt x="1106" y="243"/>
                </a:cubicBezTo>
                <a:cubicBezTo>
                  <a:pt x="1106" y="247"/>
                  <a:pt x="1106" y="250"/>
                  <a:pt x="1106" y="254"/>
                </a:cubicBezTo>
                <a:cubicBezTo>
                  <a:pt x="1107" y="258"/>
                  <a:pt x="1105" y="259"/>
                  <a:pt x="1101" y="258"/>
                </a:cubicBezTo>
                <a:cubicBezTo>
                  <a:pt x="1100" y="255"/>
                  <a:pt x="1096" y="254"/>
                  <a:pt x="1093" y="254"/>
                </a:cubicBezTo>
                <a:cubicBezTo>
                  <a:pt x="1072" y="254"/>
                  <a:pt x="1052" y="254"/>
                  <a:pt x="1031" y="254"/>
                </a:cubicBezTo>
                <a:cubicBezTo>
                  <a:pt x="1028" y="254"/>
                  <a:pt x="1026" y="254"/>
                  <a:pt x="1024" y="257"/>
                </a:cubicBezTo>
                <a:cubicBezTo>
                  <a:pt x="1022" y="259"/>
                  <a:pt x="1020" y="259"/>
                  <a:pt x="1018" y="258"/>
                </a:cubicBezTo>
                <a:cubicBezTo>
                  <a:pt x="1015" y="258"/>
                  <a:pt x="1017" y="255"/>
                  <a:pt x="1016" y="253"/>
                </a:cubicBezTo>
                <a:cubicBezTo>
                  <a:pt x="1016" y="253"/>
                  <a:pt x="1016" y="252"/>
                  <a:pt x="1016" y="251"/>
                </a:cubicBezTo>
                <a:cubicBezTo>
                  <a:pt x="1018" y="251"/>
                  <a:pt x="1020" y="251"/>
                  <a:pt x="1022" y="250"/>
                </a:cubicBezTo>
                <a:cubicBezTo>
                  <a:pt x="1022" y="250"/>
                  <a:pt x="1022" y="249"/>
                  <a:pt x="1022" y="249"/>
                </a:cubicBezTo>
                <a:cubicBezTo>
                  <a:pt x="1023" y="249"/>
                  <a:pt x="1024" y="249"/>
                  <a:pt x="1025" y="249"/>
                </a:cubicBezTo>
                <a:cubicBezTo>
                  <a:pt x="1025" y="250"/>
                  <a:pt x="1026" y="250"/>
                  <a:pt x="1026" y="251"/>
                </a:cubicBezTo>
                <a:cubicBezTo>
                  <a:pt x="1035" y="252"/>
                  <a:pt x="1043" y="252"/>
                  <a:pt x="1051" y="250"/>
                </a:cubicBezTo>
                <a:cubicBezTo>
                  <a:pt x="1052" y="250"/>
                  <a:pt x="1052" y="249"/>
                  <a:pt x="1052" y="249"/>
                </a:cubicBezTo>
                <a:cubicBezTo>
                  <a:pt x="1052" y="249"/>
                  <a:pt x="1052" y="249"/>
                  <a:pt x="1052" y="249"/>
                </a:cubicBezTo>
                <a:cubicBezTo>
                  <a:pt x="1053" y="249"/>
                  <a:pt x="1054" y="249"/>
                  <a:pt x="1054" y="249"/>
                </a:cubicBezTo>
                <a:cubicBezTo>
                  <a:pt x="1055" y="250"/>
                  <a:pt x="1055" y="250"/>
                  <a:pt x="1056" y="250"/>
                </a:cubicBezTo>
                <a:cubicBezTo>
                  <a:pt x="1062" y="252"/>
                  <a:pt x="1069" y="251"/>
                  <a:pt x="1076" y="251"/>
                </a:cubicBezTo>
                <a:cubicBezTo>
                  <a:pt x="1078" y="251"/>
                  <a:pt x="1080" y="251"/>
                  <a:pt x="1080" y="248"/>
                </a:cubicBezTo>
                <a:cubicBezTo>
                  <a:pt x="1080" y="248"/>
                  <a:pt x="1080" y="248"/>
                  <a:pt x="1080" y="248"/>
                </a:cubicBezTo>
                <a:cubicBezTo>
                  <a:pt x="1081" y="248"/>
                  <a:pt x="1081" y="247"/>
                  <a:pt x="1081" y="247"/>
                </a:cubicBezTo>
                <a:cubicBezTo>
                  <a:pt x="1081" y="167"/>
                  <a:pt x="1081" y="88"/>
                  <a:pt x="1081" y="8"/>
                </a:cubicBezTo>
                <a:cubicBezTo>
                  <a:pt x="1081" y="4"/>
                  <a:pt x="1079" y="3"/>
                  <a:pt x="1075" y="4"/>
                </a:cubicBezTo>
                <a:cubicBezTo>
                  <a:pt x="1075" y="4"/>
                  <a:pt x="1075" y="4"/>
                  <a:pt x="1075" y="4"/>
                </a:cubicBezTo>
                <a:cubicBezTo>
                  <a:pt x="1075" y="2"/>
                  <a:pt x="1074" y="2"/>
                  <a:pt x="1073" y="1"/>
                </a:cubicBezTo>
                <a:cubicBezTo>
                  <a:pt x="1066" y="1"/>
                  <a:pt x="1060" y="0"/>
                  <a:pt x="1053" y="2"/>
                </a:cubicBezTo>
                <a:cubicBezTo>
                  <a:pt x="1053" y="3"/>
                  <a:pt x="1052" y="3"/>
                  <a:pt x="1052" y="4"/>
                </a:cubicBezTo>
                <a:cubicBezTo>
                  <a:pt x="1052" y="4"/>
                  <a:pt x="1052" y="4"/>
                  <a:pt x="1052" y="4"/>
                </a:cubicBezTo>
                <a:cubicBezTo>
                  <a:pt x="1052" y="3"/>
                  <a:pt x="1052" y="3"/>
                  <a:pt x="1052" y="2"/>
                </a:cubicBezTo>
                <a:cubicBezTo>
                  <a:pt x="1046" y="0"/>
                  <a:pt x="1040" y="0"/>
                  <a:pt x="1034" y="2"/>
                </a:cubicBezTo>
                <a:cubicBezTo>
                  <a:pt x="1035" y="3"/>
                  <a:pt x="1035" y="4"/>
                  <a:pt x="1035" y="4"/>
                </a:cubicBezTo>
                <a:cubicBezTo>
                  <a:pt x="1035" y="4"/>
                  <a:pt x="1035" y="4"/>
                  <a:pt x="1034" y="4"/>
                </a:cubicBezTo>
                <a:cubicBezTo>
                  <a:pt x="1034" y="4"/>
                  <a:pt x="1034" y="4"/>
                  <a:pt x="1034" y="4"/>
                </a:cubicBezTo>
                <a:cubicBezTo>
                  <a:pt x="1033" y="4"/>
                  <a:pt x="1033" y="4"/>
                  <a:pt x="1033" y="4"/>
                </a:cubicBezTo>
                <a:cubicBezTo>
                  <a:pt x="1029" y="4"/>
                  <a:pt x="1026" y="3"/>
                  <a:pt x="1022" y="4"/>
                </a:cubicBezTo>
                <a:cubicBezTo>
                  <a:pt x="1022" y="3"/>
                  <a:pt x="1022" y="3"/>
                  <a:pt x="1021" y="3"/>
                </a:cubicBezTo>
                <a:cubicBezTo>
                  <a:pt x="1018" y="1"/>
                  <a:pt x="1015" y="0"/>
                  <a:pt x="1011" y="3"/>
                </a:cubicBezTo>
                <a:cubicBezTo>
                  <a:pt x="1011" y="3"/>
                  <a:pt x="1011" y="4"/>
                  <a:pt x="1011" y="4"/>
                </a:cubicBezTo>
                <a:cubicBezTo>
                  <a:pt x="1011" y="4"/>
                  <a:pt x="1011" y="4"/>
                  <a:pt x="1011" y="4"/>
                </a:cubicBezTo>
                <a:cubicBezTo>
                  <a:pt x="1011" y="4"/>
                  <a:pt x="1011" y="4"/>
                  <a:pt x="1011" y="4"/>
                </a:cubicBezTo>
                <a:cubicBezTo>
                  <a:pt x="1010" y="3"/>
                  <a:pt x="1009" y="3"/>
                  <a:pt x="1009" y="4"/>
                </a:cubicBezTo>
                <a:cubicBezTo>
                  <a:pt x="1009" y="4"/>
                  <a:pt x="1009" y="4"/>
                  <a:pt x="1009" y="4"/>
                </a:cubicBezTo>
                <a:cubicBezTo>
                  <a:pt x="1008" y="4"/>
                  <a:pt x="1008" y="4"/>
                  <a:pt x="1008" y="4"/>
                </a:cubicBezTo>
                <a:cubicBezTo>
                  <a:pt x="1009" y="3"/>
                  <a:pt x="1008" y="2"/>
                  <a:pt x="1007" y="2"/>
                </a:cubicBezTo>
                <a:cubicBezTo>
                  <a:pt x="1003" y="0"/>
                  <a:pt x="999" y="1"/>
                  <a:pt x="995" y="1"/>
                </a:cubicBezTo>
                <a:cubicBezTo>
                  <a:pt x="939" y="1"/>
                  <a:pt x="882" y="1"/>
                  <a:pt x="825" y="1"/>
                </a:cubicBezTo>
                <a:cubicBezTo>
                  <a:pt x="801" y="1"/>
                  <a:pt x="777" y="1"/>
                  <a:pt x="753" y="1"/>
                </a:cubicBezTo>
                <a:cubicBezTo>
                  <a:pt x="749" y="1"/>
                  <a:pt x="745" y="0"/>
                  <a:pt x="743" y="3"/>
                </a:cubicBezTo>
                <a:cubicBezTo>
                  <a:pt x="743" y="4"/>
                  <a:pt x="743" y="4"/>
                  <a:pt x="743" y="4"/>
                </a:cubicBezTo>
                <a:cubicBezTo>
                  <a:pt x="742" y="3"/>
                  <a:pt x="741" y="3"/>
                  <a:pt x="740" y="4"/>
                </a:cubicBezTo>
                <a:cubicBezTo>
                  <a:pt x="739" y="3"/>
                  <a:pt x="738" y="3"/>
                  <a:pt x="738" y="3"/>
                </a:cubicBezTo>
                <a:cubicBezTo>
                  <a:pt x="737" y="3"/>
                  <a:pt x="737" y="3"/>
                  <a:pt x="736" y="3"/>
                </a:cubicBezTo>
                <a:cubicBezTo>
                  <a:pt x="734" y="3"/>
                  <a:pt x="733" y="3"/>
                  <a:pt x="731" y="3"/>
                </a:cubicBezTo>
                <a:cubicBezTo>
                  <a:pt x="730" y="3"/>
                  <a:pt x="730" y="3"/>
                  <a:pt x="730" y="3"/>
                </a:cubicBezTo>
                <a:cubicBezTo>
                  <a:pt x="729" y="3"/>
                  <a:pt x="728" y="3"/>
                  <a:pt x="727" y="4"/>
                </a:cubicBezTo>
                <a:cubicBezTo>
                  <a:pt x="727" y="4"/>
                  <a:pt x="727" y="4"/>
                  <a:pt x="727" y="4"/>
                </a:cubicBezTo>
                <a:cubicBezTo>
                  <a:pt x="727" y="4"/>
                  <a:pt x="727" y="4"/>
                  <a:pt x="727" y="4"/>
                </a:cubicBezTo>
                <a:cubicBezTo>
                  <a:pt x="727" y="4"/>
                  <a:pt x="727" y="4"/>
                  <a:pt x="727" y="4"/>
                </a:cubicBezTo>
                <a:cubicBezTo>
                  <a:pt x="727" y="3"/>
                  <a:pt x="727" y="3"/>
                  <a:pt x="727" y="2"/>
                </a:cubicBezTo>
                <a:cubicBezTo>
                  <a:pt x="722" y="0"/>
                  <a:pt x="718" y="0"/>
                  <a:pt x="713" y="3"/>
                </a:cubicBezTo>
                <a:cubicBezTo>
                  <a:pt x="713" y="3"/>
                  <a:pt x="713" y="4"/>
                  <a:pt x="713" y="4"/>
                </a:cubicBezTo>
                <a:cubicBezTo>
                  <a:pt x="713" y="4"/>
                  <a:pt x="713" y="4"/>
                  <a:pt x="713" y="4"/>
                </a:cubicBezTo>
                <a:cubicBezTo>
                  <a:pt x="713" y="4"/>
                  <a:pt x="713" y="4"/>
                  <a:pt x="713" y="4"/>
                </a:cubicBezTo>
                <a:cubicBezTo>
                  <a:pt x="711" y="2"/>
                  <a:pt x="710" y="1"/>
                  <a:pt x="708" y="3"/>
                </a:cubicBezTo>
                <a:cubicBezTo>
                  <a:pt x="708" y="4"/>
                  <a:pt x="708" y="4"/>
                  <a:pt x="708" y="4"/>
                </a:cubicBezTo>
                <a:cubicBezTo>
                  <a:pt x="708" y="4"/>
                  <a:pt x="708" y="4"/>
                  <a:pt x="708" y="4"/>
                </a:cubicBezTo>
                <a:cubicBezTo>
                  <a:pt x="708" y="4"/>
                  <a:pt x="708" y="4"/>
                  <a:pt x="708" y="4"/>
                </a:cubicBezTo>
                <a:cubicBezTo>
                  <a:pt x="707" y="3"/>
                  <a:pt x="706" y="3"/>
                  <a:pt x="705" y="4"/>
                </a:cubicBezTo>
                <a:cubicBezTo>
                  <a:pt x="705" y="4"/>
                  <a:pt x="705" y="4"/>
                  <a:pt x="705" y="4"/>
                </a:cubicBezTo>
                <a:cubicBezTo>
                  <a:pt x="705" y="4"/>
                  <a:pt x="705" y="4"/>
                  <a:pt x="705" y="4"/>
                </a:cubicBezTo>
                <a:cubicBezTo>
                  <a:pt x="705" y="4"/>
                  <a:pt x="705" y="3"/>
                  <a:pt x="705" y="2"/>
                </a:cubicBezTo>
                <a:cubicBezTo>
                  <a:pt x="700" y="0"/>
                  <a:pt x="696" y="0"/>
                  <a:pt x="691" y="3"/>
                </a:cubicBezTo>
                <a:cubicBezTo>
                  <a:pt x="691" y="3"/>
                  <a:pt x="691" y="4"/>
                  <a:pt x="691" y="4"/>
                </a:cubicBezTo>
                <a:cubicBezTo>
                  <a:pt x="691" y="4"/>
                  <a:pt x="691" y="4"/>
                  <a:pt x="691" y="4"/>
                </a:cubicBezTo>
                <a:cubicBezTo>
                  <a:pt x="691" y="4"/>
                  <a:pt x="691" y="4"/>
                  <a:pt x="691" y="4"/>
                </a:cubicBezTo>
                <a:cubicBezTo>
                  <a:pt x="691" y="4"/>
                  <a:pt x="691" y="4"/>
                  <a:pt x="691" y="4"/>
                </a:cubicBezTo>
                <a:cubicBezTo>
                  <a:pt x="691" y="4"/>
                  <a:pt x="690" y="4"/>
                  <a:pt x="690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0" y="4"/>
                  <a:pt x="690" y="3"/>
                  <a:pt x="690" y="3"/>
                </a:cubicBezTo>
                <a:cubicBezTo>
                  <a:pt x="685" y="0"/>
                  <a:pt x="680" y="0"/>
                  <a:pt x="676" y="3"/>
                </a:cubicBezTo>
                <a:cubicBezTo>
                  <a:pt x="676" y="3"/>
                  <a:pt x="676" y="4"/>
                  <a:pt x="676" y="4"/>
                </a:cubicBezTo>
                <a:cubicBezTo>
                  <a:pt x="676" y="4"/>
                  <a:pt x="676" y="4"/>
                  <a:pt x="676" y="4"/>
                </a:cubicBezTo>
                <a:cubicBezTo>
                  <a:pt x="675" y="4"/>
                  <a:pt x="675" y="4"/>
                  <a:pt x="675" y="4"/>
                </a:cubicBezTo>
                <a:cubicBezTo>
                  <a:pt x="675" y="4"/>
                  <a:pt x="675" y="4"/>
                  <a:pt x="674" y="4"/>
                </a:cubicBezTo>
                <a:cubicBezTo>
                  <a:pt x="674" y="4"/>
                  <a:pt x="673" y="4"/>
                  <a:pt x="673" y="4"/>
                </a:cubicBezTo>
                <a:cubicBezTo>
                  <a:pt x="671" y="4"/>
                  <a:pt x="669" y="4"/>
                  <a:pt x="667" y="4"/>
                </a:cubicBezTo>
                <a:cubicBezTo>
                  <a:pt x="667" y="4"/>
                  <a:pt x="667" y="4"/>
                  <a:pt x="666" y="4"/>
                </a:cubicBezTo>
                <a:cubicBezTo>
                  <a:pt x="666" y="4"/>
                  <a:pt x="666" y="4"/>
                  <a:pt x="666" y="4"/>
                </a:cubicBezTo>
                <a:cubicBezTo>
                  <a:pt x="665" y="4"/>
                  <a:pt x="665" y="4"/>
                  <a:pt x="665" y="4"/>
                </a:cubicBezTo>
                <a:cubicBezTo>
                  <a:pt x="665" y="4"/>
                  <a:pt x="665" y="3"/>
                  <a:pt x="665" y="2"/>
                </a:cubicBezTo>
                <a:cubicBezTo>
                  <a:pt x="656" y="0"/>
                  <a:pt x="648" y="0"/>
                  <a:pt x="639" y="2"/>
                </a:cubicBezTo>
                <a:cubicBezTo>
                  <a:pt x="639" y="3"/>
                  <a:pt x="639" y="4"/>
                  <a:pt x="639" y="4"/>
                </a:cubicBezTo>
                <a:cubicBezTo>
                  <a:pt x="639" y="4"/>
                  <a:pt x="639" y="4"/>
                  <a:pt x="638" y="4"/>
                </a:cubicBezTo>
                <a:cubicBezTo>
                  <a:pt x="638" y="4"/>
                  <a:pt x="638" y="4"/>
                  <a:pt x="638" y="4"/>
                </a:cubicBezTo>
                <a:cubicBezTo>
                  <a:pt x="638" y="4"/>
                  <a:pt x="638" y="4"/>
                  <a:pt x="638" y="4"/>
                </a:cubicBezTo>
                <a:cubicBezTo>
                  <a:pt x="638" y="4"/>
                  <a:pt x="638" y="4"/>
                  <a:pt x="637" y="4"/>
                </a:cubicBezTo>
                <a:cubicBezTo>
                  <a:pt x="637" y="4"/>
                  <a:pt x="637" y="4"/>
                  <a:pt x="637" y="4"/>
                </a:cubicBezTo>
                <a:cubicBezTo>
                  <a:pt x="637" y="4"/>
                  <a:pt x="637" y="4"/>
                  <a:pt x="637" y="4"/>
                </a:cubicBezTo>
                <a:cubicBezTo>
                  <a:pt x="637" y="4"/>
                  <a:pt x="637" y="4"/>
                  <a:pt x="637" y="4"/>
                </a:cubicBezTo>
                <a:cubicBezTo>
                  <a:pt x="637" y="4"/>
                  <a:pt x="637" y="3"/>
                  <a:pt x="637" y="2"/>
                </a:cubicBezTo>
                <a:cubicBezTo>
                  <a:pt x="629" y="0"/>
                  <a:pt x="622" y="0"/>
                  <a:pt x="615" y="3"/>
                </a:cubicBezTo>
                <a:cubicBezTo>
                  <a:pt x="615" y="3"/>
                  <a:pt x="614" y="3"/>
                  <a:pt x="614" y="4"/>
                </a:cubicBezTo>
                <a:cubicBezTo>
                  <a:pt x="614" y="4"/>
                  <a:pt x="614" y="4"/>
                  <a:pt x="614" y="4"/>
                </a:cubicBezTo>
                <a:cubicBezTo>
                  <a:pt x="614" y="4"/>
                  <a:pt x="614" y="3"/>
                  <a:pt x="614" y="3"/>
                </a:cubicBezTo>
                <a:cubicBezTo>
                  <a:pt x="614" y="2"/>
                  <a:pt x="614" y="2"/>
                  <a:pt x="613" y="2"/>
                </a:cubicBezTo>
                <a:cubicBezTo>
                  <a:pt x="608" y="0"/>
                  <a:pt x="602" y="0"/>
                  <a:pt x="596" y="2"/>
                </a:cubicBezTo>
                <a:cubicBezTo>
                  <a:pt x="597" y="3"/>
                  <a:pt x="597" y="4"/>
                  <a:pt x="597" y="4"/>
                </a:cubicBezTo>
                <a:cubicBezTo>
                  <a:pt x="597" y="4"/>
                  <a:pt x="597" y="4"/>
                  <a:pt x="596" y="4"/>
                </a:cubicBezTo>
                <a:cubicBezTo>
                  <a:pt x="596" y="4"/>
                  <a:pt x="596" y="4"/>
                  <a:pt x="596" y="4"/>
                </a:cubicBezTo>
                <a:cubicBezTo>
                  <a:pt x="596" y="4"/>
                  <a:pt x="595" y="4"/>
                  <a:pt x="595" y="4"/>
                </a:cubicBezTo>
                <a:cubicBezTo>
                  <a:pt x="592" y="3"/>
                  <a:pt x="588" y="3"/>
                  <a:pt x="585" y="4"/>
                </a:cubicBezTo>
                <a:cubicBezTo>
                  <a:pt x="585" y="3"/>
                  <a:pt x="585" y="3"/>
                  <a:pt x="584" y="3"/>
                </a:cubicBezTo>
                <a:cubicBezTo>
                  <a:pt x="581" y="1"/>
                  <a:pt x="577" y="0"/>
                  <a:pt x="573" y="3"/>
                </a:cubicBezTo>
                <a:cubicBezTo>
                  <a:pt x="573" y="3"/>
                  <a:pt x="573" y="4"/>
                  <a:pt x="573" y="4"/>
                </a:cubicBezTo>
                <a:cubicBezTo>
                  <a:pt x="573" y="4"/>
                  <a:pt x="573" y="4"/>
                  <a:pt x="573" y="4"/>
                </a:cubicBezTo>
                <a:cubicBezTo>
                  <a:pt x="573" y="4"/>
                  <a:pt x="573" y="4"/>
                  <a:pt x="573" y="4"/>
                </a:cubicBezTo>
                <a:cubicBezTo>
                  <a:pt x="573" y="4"/>
                  <a:pt x="573" y="4"/>
                  <a:pt x="573" y="4"/>
                </a:cubicBezTo>
                <a:cubicBezTo>
                  <a:pt x="572" y="4"/>
                  <a:pt x="572" y="4"/>
                  <a:pt x="571" y="4"/>
                </a:cubicBezTo>
                <a:cubicBezTo>
                  <a:pt x="571" y="4"/>
                  <a:pt x="571" y="4"/>
                  <a:pt x="571" y="4"/>
                </a:cubicBezTo>
                <a:cubicBezTo>
                  <a:pt x="571" y="4"/>
                  <a:pt x="571" y="4"/>
                  <a:pt x="571" y="4"/>
                </a:cubicBezTo>
                <a:cubicBezTo>
                  <a:pt x="571" y="4"/>
                  <a:pt x="571" y="4"/>
                  <a:pt x="570" y="4"/>
                </a:cubicBezTo>
                <a:cubicBezTo>
                  <a:pt x="571" y="3"/>
                  <a:pt x="570" y="2"/>
                  <a:pt x="569" y="2"/>
                </a:cubicBezTo>
                <a:cubicBezTo>
                  <a:pt x="566" y="0"/>
                  <a:pt x="563" y="1"/>
                  <a:pt x="559" y="1"/>
                </a:cubicBezTo>
                <a:cubicBezTo>
                  <a:pt x="479" y="1"/>
                  <a:pt x="398" y="1"/>
                  <a:pt x="317" y="1"/>
                </a:cubicBezTo>
                <a:cubicBezTo>
                  <a:pt x="313" y="1"/>
                  <a:pt x="310" y="0"/>
                  <a:pt x="306" y="2"/>
                </a:cubicBezTo>
                <a:cubicBezTo>
                  <a:pt x="305" y="3"/>
                  <a:pt x="305" y="3"/>
                  <a:pt x="305" y="4"/>
                </a:cubicBezTo>
                <a:cubicBezTo>
                  <a:pt x="305" y="4"/>
                  <a:pt x="305" y="4"/>
                  <a:pt x="305" y="4"/>
                </a:cubicBezTo>
                <a:cubicBezTo>
                  <a:pt x="305" y="4"/>
                  <a:pt x="304" y="4"/>
                  <a:pt x="304" y="4"/>
                </a:cubicBezTo>
                <a:cubicBezTo>
                  <a:pt x="304" y="4"/>
                  <a:pt x="304" y="3"/>
                  <a:pt x="304" y="3"/>
                </a:cubicBezTo>
                <a:cubicBezTo>
                  <a:pt x="299" y="0"/>
                  <a:pt x="295" y="0"/>
                  <a:pt x="290" y="3"/>
                </a:cubicBezTo>
                <a:cubicBezTo>
                  <a:pt x="290" y="3"/>
                  <a:pt x="289" y="4"/>
                  <a:pt x="289" y="4"/>
                </a:cubicBezTo>
                <a:cubicBezTo>
                  <a:pt x="289" y="4"/>
                  <a:pt x="289" y="4"/>
                  <a:pt x="289" y="4"/>
                </a:cubicBezTo>
                <a:cubicBezTo>
                  <a:pt x="289" y="4"/>
                  <a:pt x="289" y="3"/>
                  <a:pt x="289" y="2"/>
                </a:cubicBezTo>
                <a:cubicBezTo>
                  <a:pt x="284" y="0"/>
                  <a:pt x="280" y="0"/>
                  <a:pt x="275" y="3"/>
                </a:cubicBezTo>
                <a:cubicBezTo>
                  <a:pt x="275" y="3"/>
                  <a:pt x="275" y="4"/>
                  <a:pt x="275" y="4"/>
                </a:cubicBezTo>
                <a:cubicBezTo>
                  <a:pt x="275" y="4"/>
                  <a:pt x="275" y="4"/>
                  <a:pt x="275" y="4"/>
                </a:cubicBezTo>
                <a:cubicBezTo>
                  <a:pt x="275" y="4"/>
                  <a:pt x="275" y="4"/>
                  <a:pt x="275" y="4"/>
                </a:cubicBezTo>
                <a:cubicBezTo>
                  <a:pt x="273" y="2"/>
                  <a:pt x="272" y="1"/>
                  <a:pt x="270" y="3"/>
                </a:cubicBezTo>
                <a:cubicBezTo>
                  <a:pt x="270" y="4"/>
                  <a:pt x="270" y="4"/>
                  <a:pt x="270" y="4"/>
                </a:cubicBezTo>
                <a:cubicBezTo>
                  <a:pt x="270" y="4"/>
                  <a:pt x="270" y="4"/>
                  <a:pt x="270" y="4"/>
                </a:cubicBezTo>
                <a:cubicBezTo>
                  <a:pt x="270" y="4"/>
                  <a:pt x="270" y="4"/>
                  <a:pt x="270" y="4"/>
                </a:cubicBezTo>
                <a:cubicBezTo>
                  <a:pt x="269" y="3"/>
                  <a:pt x="268" y="3"/>
                  <a:pt x="267" y="4"/>
                </a:cubicBezTo>
                <a:cubicBezTo>
                  <a:pt x="267" y="4"/>
                  <a:pt x="267" y="4"/>
                  <a:pt x="267" y="4"/>
                </a:cubicBezTo>
                <a:cubicBezTo>
                  <a:pt x="264" y="3"/>
                  <a:pt x="261" y="3"/>
                  <a:pt x="258" y="4"/>
                </a:cubicBezTo>
                <a:cubicBezTo>
                  <a:pt x="258" y="4"/>
                  <a:pt x="258" y="4"/>
                  <a:pt x="258" y="4"/>
                </a:cubicBezTo>
                <a:cubicBezTo>
                  <a:pt x="258" y="4"/>
                  <a:pt x="258" y="4"/>
                  <a:pt x="257" y="4"/>
                </a:cubicBezTo>
                <a:cubicBezTo>
                  <a:pt x="256" y="3"/>
                  <a:pt x="255" y="3"/>
                  <a:pt x="253" y="4"/>
                </a:cubicBezTo>
                <a:cubicBezTo>
                  <a:pt x="253" y="4"/>
                  <a:pt x="253" y="4"/>
                  <a:pt x="253" y="4"/>
                </a:cubicBezTo>
                <a:cubicBezTo>
                  <a:pt x="253" y="4"/>
                  <a:pt x="252" y="4"/>
                  <a:pt x="252" y="4"/>
                </a:cubicBezTo>
                <a:cubicBezTo>
                  <a:pt x="252" y="4"/>
                  <a:pt x="252" y="4"/>
                  <a:pt x="252" y="4"/>
                </a:cubicBezTo>
                <a:cubicBezTo>
                  <a:pt x="252" y="4"/>
                  <a:pt x="252" y="4"/>
                  <a:pt x="252" y="4"/>
                </a:cubicBezTo>
                <a:cubicBezTo>
                  <a:pt x="252" y="4"/>
                  <a:pt x="252" y="4"/>
                  <a:pt x="252" y="4"/>
                </a:cubicBezTo>
                <a:cubicBezTo>
                  <a:pt x="252" y="4"/>
                  <a:pt x="252" y="3"/>
                  <a:pt x="252" y="3"/>
                </a:cubicBezTo>
                <a:cubicBezTo>
                  <a:pt x="247" y="0"/>
                  <a:pt x="243" y="0"/>
                  <a:pt x="238" y="3"/>
                </a:cubicBezTo>
                <a:cubicBezTo>
                  <a:pt x="238" y="3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7" y="3"/>
                  <a:pt x="236" y="3"/>
                  <a:pt x="235" y="4"/>
                </a:cubicBezTo>
                <a:cubicBezTo>
                  <a:pt x="235" y="4"/>
                  <a:pt x="235" y="4"/>
                  <a:pt x="235" y="4"/>
                </a:cubicBezTo>
                <a:cubicBezTo>
                  <a:pt x="233" y="4"/>
                  <a:pt x="231" y="4"/>
                  <a:pt x="229" y="4"/>
                </a:cubicBezTo>
                <a:cubicBezTo>
                  <a:pt x="229" y="4"/>
                  <a:pt x="229" y="4"/>
                  <a:pt x="229" y="4"/>
                </a:cubicBezTo>
                <a:cubicBezTo>
                  <a:pt x="228" y="4"/>
                  <a:pt x="228" y="4"/>
                  <a:pt x="228" y="4"/>
                </a:cubicBezTo>
                <a:cubicBezTo>
                  <a:pt x="227" y="4"/>
                  <a:pt x="227" y="4"/>
                  <a:pt x="227" y="4"/>
                </a:cubicBezTo>
                <a:cubicBezTo>
                  <a:pt x="227" y="4"/>
                  <a:pt x="227" y="3"/>
                  <a:pt x="227" y="2"/>
                </a:cubicBezTo>
                <a:cubicBezTo>
                  <a:pt x="218" y="0"/>
                  <a:pt x="210" y="0"/>
                  <a:pt x="201" y="2"/>
                </a:cubicBezTo>
                <a:cubicBezTo>
                  <a:pt x="201" y="3"/>
                  <a:pt x="201" y="4"/>
                  <a:pt x="201" y="4"/>
                </a:cubicBezTo>
                <a:cubicBezTo>
                  <a:pt x="201" y="4"/>
                  <a:pt x="201" y="4"/>
                  <a:pt x="200" y="4"/>
                </a:cubicBezTo>
                <a:cubicBezTo>
                  <a:pt x="200" y="4"/>
                  <a:pt x="200" y="4"/>
                  <a:pt x="200" y="4"/>
                </a:cubicBezTo>
                <a:cubicBezTo>
                  <a:pt x="200" y="4"/>
                  <a:pt x="200" y="4"/>
                  <a:pt x="200" y="4"/>
                </a:cubicBezTo>
                <a:cubicBezTo>
                  <a:pt x="200" y="4"/>
                  <a:pt x="200" y="4"/>
                  <a:pt x="199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199" y="4"/>
                  <a:pt x="199" y="3"/>
                  <a:pt x="199" y="2"/>
                </a:cubicBezTo>
                <a:cubicBezTo>
                  <a:pt x="191" y="0"/>
                  <a:pt x="184" y="0"/>
                  <a:pt x="177" y="3"/>
                </a:cubicBezTo>
                <a:cubicBezTo>
                  <a:pt x="177" y="3"/>
                  <a:pt x="176" y="3"/>
                  <a:pt x="176" y="4"/>
                </a:cubicBezTo>
                <a:cubicBezTo>
                  <a:pt x="176" y="4"/>
                  <a:pt x="176" y="4"/>
                  <a:pt x="176" y="4"/>
                </a:cubicBezTo>
                <a:cubicBezTo>
                  <a:pt x="176" y="4"/>
                  <a:pt x="176" y="3"/>
                  <a:pt x="176" y="3"/>
                </a:cubicBezTo>
                <a:cubicBezTo>
                  <a:pt x="176" y="2"/>
                  <a:pt x="176" y="2"/>
                  <a:pt x="176" y="2"/>
                </a:cubicBezTo>
                <a:cubicBezTo>
                  <a:pt x="170" y="0"/>
                  <a:pt x="164" y="0"/>
                  <a:pt x="158" y="2"/>
                </a:cubicBezTo>
                <a:cubicBezTo>
                  <a:pt x="159" y="3"/>
                  <a:pt x="159" y="4"/>
                  <a:pt x="159" y="4"/>
                </a:cubicBezTo>
                <a:cubicBezTo>
                  <a:pt x="159" y="4"/>
                  <a:pt x="159" y="4"/>
                  <a:pt x="158" y="4"/>
                </a:cubicBezTo>
                <a:cubicBezTo>
                  <a:pt x="158" y="4"/>
                  <a:pt x="158" y="4"/>
                  <a:pt x="158" y="4"/>
                </a:cubicBezTo>
                <a:cubicBezTo>
                  <a:pt x="157" y="4"/>
                  <a:pt x="157" y="4"/>
                  <a:pt x="157" y="4"/>
                </a:cubicBezTo>
                <a:cubicBezTo>
                  <a:pt x="153" y="4"/>
                  <a:pt x="150" y="3"/>
                  <a:pt x="146" y="4"/>
                </a:cubicBezTo>
                <a:cubicBezTo>
                  <a:pt x="146" y="3"/>
                  <a:pt x="146" y="3"/>
                  <a:pt x="145" y="3"/>
                </a:cubicBezTo>
                <a:cubicBezTo>
                  <a:pt x="142" y="1"/>
                  <a:pt x="139" y="0"/>
                  <a:pt x="135" y="3"/>
                </a:cubicBezTo>
                <a:cubicBezTo>
                  <a:pt x="135" y="3"/>
                  <a:pt x="135" y="4"/>
                  <a:pt x="135" y="4"/>
                </a:cubicBezTo>
                <a:cubicBezTo>
                  <a:pt x="135" y="4"/>
                  <a:pt x="135" y="4"/>
                  <a:pt x="135" y="4"/>
                </a:cubicBezTo>
                <a:cubicBezTo>
                  <a:pt x="135" y="4"/>
                  <a:pt x="135" y="4"/>
                  <a:pt x="135" y="4"/>
                </a:cubicBezTo>
                <a:cubicBezTo>
                  <a:pt x="134" y="3"/>
                  <a:pt x="133" y="3"/>
                  <a:pt x="133" y="4"/>
                </a:cubicBezTo>
                <a:cubicBezTo>
                  <a:pt x="133" y="4"/>
                  <a:pt x="133" y="4"/>
                  <a:pt x="133" y="4"/>
                </a:cubicBezTo>
                <a:cubicBezTo>
                  <a:pt x="132" y="4"/>
                  <a:pt x="132" y="4"/>
                  <a:pt x="132" y="4"/>
                </a:cubicBezTo>
                <a:cubicBezTo>
                  <a:pt x="133" y="3"/>
                  <a:pt x="132" y="2"/>
                  <a:pt x="131" y="2"/>
                </a:cubicBezTo>
                <a:cubicBezTo>
                  <a:pt x="129" y="1"/>
                  <a:pt x="126" y="1"/>
                  <a:pt x="124" y="1"/>
                </a:cubicBezTo>
                <a:cubicBezTo>
                  <a:pt x="86" y="1"/>
                  <a:pt x="47" y="1"/>
                  <a:pt x="9" y="1"/>
                </a:cubicBezTo>
                <a:cubicBezTo>
                  <a:pt x="6" y="1"/>
                  <a:pt x="3" y="1"/>
                  <a:pt x="0" y="3"/>
                </a:cubicBezTo>
                <a:cubicBezTo>
                  <a:pt x="0" y="3"/>
                  <a:pt x="0" y="4"/>
                  <a:pt x="0" y="4"/>
                </a:cubicBezTo>
                <a:cubicBezTo>
                  <a:pt x="0" y="73"/>
                  <a:pt x="0" y="142"/>
                  <a:pt x="0" y="211"/>
                </a:cubicBezTo>
                <a:cubicBezTo>
                  <a:pt x="0" y="214"/>
                  <a:pt x="0" y="217"/>
                  <a:pt x="0" y="220"/>
                </a:cubicBezTo>
                <a:cubicBezTo>
                  <a:pt x="0" y="226"/>
                  <a:pt x="0" y="232"/>
                  <a:pt x="0" y="238"/>
                </a:cubicBezTo>
                <a:cubicBezTo>
                  <a:pt x="0" y="242"/>
                  <a:pt x="0" y="246"/>
                  <a:pt x="0" y="249"/>
                </a:cubicBezTo>
                <a:cubicBezTo>
                  <a:pt x="9" y="249"/>
                  <a:pt x="17" y="249"/>
                  <a:pt x="26" y="249"/>
                </a:cubicBezTo>
                <a:cubicBezTo>
                  <a:pt x="27" y="249"/>
                  <a:pt x="28" y="249"/>
                  <a:pt x="30" y="249"/>
                </a:cubicBezTo>
                <a:cubicBezTo>
                  <a:pt x="30" y="249"/>
                  <a:pt x="30" y="249"/>
                  <a:pt x="30" y="249"/>
                </a:cubicBezTo>
                <a:cubicBezTo>
                  <a:pt x="30" y="249"/>
                  <a:pt x="30" y="249"/>
                  <a:pt x="30" y="249"/>
                </a:cubicBezTo>
                <a:cubicBezTo>
                  <a:pt x="30" y="249"/>
                  <a:pt x="31" y="249"/>
                  <a:pt x="31" y="249"/>
                </a:cubicBezTo>
                <a:cubicBezTo>
                  <a:pt x="31" y="249"/>
                  <a:pt x="31" y="249"/>
                  <a:pt x="31" y="249"/>
                </a:cubicBezTo>
                <a:cubicBezTo>
                  <a:pt x="31" y="249"/>
                  <a:pt x="31" y="249"/>
                  <a:pt x="31" y="249"/>
                </a:cubicBezTo>
                <a:cubicBezTo>
                  <a:pt x="36" y="250"/>
                  <a:pt x="40" y="248"/>
                  <a:pt x="45" y="250"/>
                </a:cubicBezTo>
                <a:cubicBezTo>
                  <a:pt x="45" y="250"/>
                  <a:pt x="45" y="250"/>
                  <a:pt x="45" y="250"/>
                </a:cubicBezTo>
                <a:cubicBezTo>
                  <a:pt x="46" y="256"/>
                  <a:pt x="44" y="258"/>
                  <a:pt x="38" y="257"/>
                </a:cubicBezTo>
                <a:cubicBezTo>
                  <a:pt x="33" y="257"/>
                  <a:pt x="27" y="257"/>
                  <a:pt x="22" y="257"/>
                </a:cubicBezTo>
                <a:cubicBezTo>
                  <a:pt x="22" y="257"/>
                  <a:pt x="22" y="257"/>
                  <a:pt x="22" y="257"/>
                </a:cubicBezTo>
                <a:cubicBezTo>
                  <a:pt x="19" y="257"/>
                  <a:pt x="16" y="256"/>
                  <a:pt x="15" y="261"/>
                </a:cubicBezTo>
                <a:cubicBezTo>
                  <a:pt x="15" y="265"/>
                  <a:pt x="17" y="267"/>
                  <a:pt x="21" y="266"/>
                </a:cubicBezTo>
                <a:cubicBezTo>
                  <a:pt x="21" y="266"/>
                  <a:pt x="21" y="266"/>
                  <a:pt x="21" y="266"/>
                </a:cubicBezTo>
                <a:cubicBezTo>
                  <a:pt x="21" y="266"/>
                  <a:pt x="21" y="266"/>
                  <a:pt x="21" y="266"/>
                </a:cubicBezTo>
                <a:cubicBezTo>
                  <a:pt x="26" y="266"/>
                  <a:pt x="30" y="266"/>
                  <a:pt x="35" y="266"/>
                </a:cubicBezTo>
                <a:cubicBezTo>
                  <a:pt x="35" y="266"/>
                  <a:pt x="35" y="266"/>
                  <a:pt x="35" y="266"/>
                </a:cubicBezTo>
                <a:cubicBezTo>
                  <a:pt x="36" y="266"/>
                  <a:pt x="37" y="266"/>
                  <a:pt x="37" y="266"/>
                </a:cubicBezTo>
                <a:cubicBezTo>
                  <a:pt x="42" y="266"/>
                  <a:pt x="46" y="267"/>
                  <a:pt x="50" y="266"/>
                </a:cubicBezTo>
                <a:cubicBezTo>
                  <a:pt x="50" y="266"/>
                  <a:pt x="50" y="266"/>
                  <a:pt x="50" y="266"/>
                </a:cubicBezTo>
                <a:cubicBezTo>
                  <a:pt x="50" y="266"/>
                  <a:pt x="50" y="266"/>
                  <a:pt x="50" y="266"/>
                </a:cubicBezTo>
                <a:cubicBezTo>
                  <a:pt x="52" y="266"/>
                  <a:pt x="53" y="266"/>
                  <a:pt x="54" y="266"/>
                </a:cubicBezTo>
                <a:cubicBezTo>
                  <a:pt x="58" y="267"/>
                  <a:pt x="63" y="266"/>
                  <a:pt x="67" y="266"/>
                </a:cubicBezTo>
                <a:cubicBezTo>
                  <a:pt x="68" y="266"/>
                  <a:pt x="69" y="266"/>
                  <a:pt x="69" y="266"/>
                </a:cubicBezTo>
                <a:cubicBezTo>
                  <a:pt x="76" y="267"/>
                  <a:pt x="83" y="268"/>
                  <a:pt x="90" y="267"/>
                </a:cubicBezTo>
                <a:cubicBezTo>
                  <a:pt x="111" y="269"/>
                  <a:pt x="133" y="270"/>
                  <a:pt x="154" y="272"/>
                </a:cubicBezTo>
                <a:cubicBezTo>
                  <a:pt x="157" y="278"/>
                  <a:pt x="161" y="278"/>
                  <a:pt x="166" y="273"/>
                </a:cubicBezTo>
                <a:cubicBezTo>
                  <a:pt x="168" y="276"/>
                  <a:pt x="167" y="279"/>
                  <a:pt x="165" y="282"/>
                </a:cubicBezTo>
                <a:cubicBezTo>
                  <a:pt x="158" y="296"/>
                  <a:pt x="158" y="311"/>
                  <a:pt x="165" y="325"/>
                </a:cubicBezTo>
                <a:cubicBezTo>
                  <a:pt x="172" y="338"/>
                  <a:pt x="183" y="347"/>
                  <a:pt x="199" y="348"/>
                </a:cubicBezTo>
                <a:cubicBezTo>
                  <a:pt x="204" y="348"/>
                  <a:pt x="209" y="348"/>
                  <a:pt x="213" y="348"/>
                </a:cubicBezTo>
                <a:cubicBezTo>
                  <a:pt x="219" y="347"/>
                  <a:pt x="225" y="347"/>
                  <a:pt x="230" y="343"/>
                </a:cubicBezTo>
                <a:cubicBezTo>
                  <a:pt x="240" y="336"/>
                  <a:pt x="248" y="327"/>
                  <a:pt x="251" y="315"/>
                </a:cubicBezTo>
                <a:cubicBezTo>
                  <a:pt x="251" y="312"/>
                  <a:pt x="253" y="310"/>
                  <a:pt x="257" y="310"/>
                </a:cubicBezTo>
                <a:cubicBezTo>
                  <a:pt x="260" y="310"/>
                  <a:pt x="261" y="312"/>
                  <a:pt x="262" y="315"/>
                </a:cubicBezTo>
                <a:cubicBezTo>
                  <a:pt x="268" y="334"/>
                  <a:pt x="280" y="346"/>
                  <a:pt x="299" y="348"/>
                </a:cubicBezTo>
                <a:cubicBezTo>
                  <a:pt x="305" y="348"/>
                  <a:pt x="310" y="348"/>
                  <a:pt x="315" y="348"/>
                </a:cubicBezTo>
                <a:cubicBezTo>
                  <a:pt x="330" y="347"/>
                  <a:pt x="340" y="338"/>
                  <a:pt x="348" y="326"/>
                </a:cubicBezTo>
                <a:cubicBezTo>
                  <a:pt x="350" y="322"/>
                  <a:pt x="351" y="318"/>
                  <a:pt x="352" y="314"/>
                </a:cubicBezTo>
                <a:cubicBezTo>
                  <a:pt x="353" y="312"/>
                  <a:pt x="354" y="310"/>
                  <a:pt x="357" y="310"/>
                </a:cubicBezTo>
                <a:cubicBezTo>
                  <a:pt x="359" y="310"/>
                  <a:pt x="361" y="311"/>
                  <a:pt x="362" y="313"/>
                </a:cubicBezTo>
                <a:cubicBezTo>
                  <a:pt x="363" y="315"/>
                  <a:pt x="363" y="316"/>
                  <a:pt x="364" y="317"/>
                </a:cubicBezTo>
                <a:cubicBezTo>
                  <a:pt x="370" y="334"/>
                  <a:pt x="381" y="346"/>
                  <a:pt x="400" y="348"/>
                </a:cubicBezTo>
                <a:cubicBezTo>
                  <a:pt x="405" y="348"/>
                  <a:pt x="410" y="348"/>
                  <a:pt x="415" y="348"/>
                </a:cubicBezTo>
                <a:cubicBezTo>
                  <a:pt x="435" y="343"/>
                  <a:pt x="448" y="330"/>
                  <a:pt x="452" y="309"/>
                </a:cubicBezTo>
                <a:cubicBezTo>
                  <a:pt x="522" y="309"/>
                  <a:pt x="591" y="309"/>
                  <a:pt x="660" y="309"/>
                </a:cubicBezTo>
                <a:cubicBezTo>
                  <a:pt x="672" y="309"/>
                  <a:pt x="672" y="309"/>
                  <a:pt x="671" y="297"/>
                </a:cubicBezTo>
                <a:cubicBezTo>
                  <a:pt x="671" y="294"/>
                  <a:pt x="670" y="293"/>
                  <a:pt x="667" y="293"/>
                </a:cubicBezTo>
                <a:cubicBezTo>
                  <a:pt x="663" y="293"/>
                  <a:pt x="658" y="294"/>
                  <a:pt x="654" y="292"/>
                </a:cubicBezTo>
                <a:cubicBezTo>
                  <a:pt x="654" y="292"/>
                  <a:pt x="654" y="292"/>
                  <a:pt x="654" y="292"/>
                </a:cubicBezTo>
                <a:cubicBezTo>
                  <a:pt x="654" y="291"/>
                  <a:pt x="655" y="290"/>
                  <a:pt x="655" y="289"/>
                </a:cubicBezTo>
                <a:cubicBezTo>
                  <a:pt x="655" y="289"/>
                  <a:pt x="655" y="289"/>
                  <a:pt x="655" y="289"/>
                </a:cubicBezTo>
                <a:cubicBezTo>
                  <a:pt x="655" y="289"/>
                  <a:pt x="655" y="289"/>
                  <a:pt x="655" y="289"/>
                </a:cubicBezTo>
                <a:cubicBezTo>
                  <a:pt x="659" y="284"/>
                  <a:pt x="663" y="279"/>
                  <a:pt x="667" y="274"/>
                </a:cubicBezTo>
                <a:cubicBezTo>
                  <a:pt x="669" y="274"/>
                  <a:pt x="672" y="273"/>
                  <a:pt x="674" y="273"/>
                </a:cubicBezTo>
                <a:cubicBezTo>
                  <a:pt x="699" y="273"/>
                  <a:pt x="723" y="273"/>
                  <a:pt x="748" y="273"/>
                </a:cubicBezTo>
                <a:cubicBezTo>
                  <a:pt x="759" y="274"/>
                  <a:pt x="767" y="271"/>
                  <a:pt x="773" y="261"/>
                </a:cubicBezTo>
                <a:cubicBezTo>
                  <a:pt x="776" y="256"/>
                  <a:pt x="778" y="251"/>
                  <a:pt x="783" y="249"/>
                </a:cubicBezTo>
                <a:cubicBezTo>
                  <a:pt x="784" y="249"/>
                  <a:pt x="785" y="249"/>
                  <a:pt x="786" y="249"/>
                </a:cubicBezTo>
                <a:cubicBezTo>
                  <a:pt x="786" y="249"/>
                  <a:pt x="786" y="249"/>
                  <a:pt x="786" y="249"/>
                </a:cubicBezTo>
                <a:cubicBezTo>
                  <a:pt x="792" y="251"/>
                  <a:pt x="798" y="249"/>
                  <a:pt x="804" y="251"/>
                </a:cubicBezTo>
                <a:cubicBezTo>
                  <a:pt x="806" y="251"/>
                  <a:pt x="808" y="251"/>
                  <a:pt x="809" y="250"/>
                </a:cubicBezTo>
                <a:cubicBezTo>
                  <a:pt x="809" y="250"/>
                  <a:pt x="810" y="249"/>
                  <a:pt x="810" y="249"/>
                </a:cubicBezTo>
                <a:cubicBezTo>
                  <a:pt x="811" y="249"/>
                  <a:pt x="813" y="249"/>
                  <a:pt x="814" y="249"/>
                </a:cubicBezTo>
                <a:cubicBezTo>
                  <a:pt x="814" y="250"/>
                  <a:pt x="815" y="250"/>
                  <a:pt x="816" y="251"/>
                </a:cubicBezTo>
                <a:cubicBezTo>
                  <a:pt x="824" y="251"/>
                  <a:pt x="832" y="253"/>
                  <a:pt x="840" y="250"/>
                </a:cubicBezTo>
                <a:cubicBezTo>
                  <a:pt x="840" y="250"/>
                  <a:pt x="841" y="249"/>
                  <a:pt x="841" y="249"/>
                </a:cubicBezTo>
                <a:cubicBezTo>
                  <a:pt x="842" y="249"/>
                  <a:pt x="843" y="249"/>
                  <a:pt x="844" y="249"/>
                </a:cubicBezTo>
                <a:cubicBezTo>
                  <a:pt x="844" y="249"/>
                  <a:pt x="844" y="249"/>
                  <a:pt x="844" y="249"/>
                </a:cubicBezTo>
                <a:cubicBezTo>
                  <a:pt x="844" y="249"/>
                  <a:pt x="844" y="249"/>
                  <a:pt x="844" y="249"/>
                </a:cubicBezTo>
                <a:cubicBezTo>
                  <a:pt x="848" y="249"/>
                  <a:pt x="851" y="249"/>
                  <a:pt x="855" y="249"/>
                </a:cubicBezTo>
                <a:cubicBezTo>
                  <a:pt x="855" y="249"/>
                  <a:pt x="856" y="249"/>
                  <a:pt x="856" y="249"/>
                </a:cubicBezTo>
                <a:cubicBezTo>
                  <a:pt x="860" y="250"/>
                  <a:pt x="864" y="250"/>
                  <a:pt x="868" y="249"/>
                </a:cubicBezTo>
                <a:cubicBezTo>
                  <a:pt x="869" y="249"/>
                  <a:pt x="869" y="249"/>
                  <a:pt x="870" y="249"/>
                </a:cubicBezTo>
                <a:cubicBezTo>
                  <a:pt x="872" y="249"/>
                  <a:pt x="873" y="249"/>
                  <a:pt x="875" y="249"/>
                </a:cubicBezTo>
                <a:cubicBezTo>
                  <a:pt x="877" y="249"/>
                  <a:pt x="880" y="249"/>
                  <a:pt x="883" y="249"/>
                </a:cubicBezTo>
                <a:cubicBezTo>
                  <a:pt x="888" y="249"/>
                  <a:pt x="893" y="249"/>
                  <a:pt x="898" y="249"/>
                </a:cubicBezTo>
                <a:cubicBezTo>
                  <a:pt x="898" y="250"/>
                  <a:pt x="899" y="250"/>
                  <a:pt x="899" y="251"/>
                </a:cubicBezTo>
                <a:cubicBezTo>
                  <a:pt x="899" y="254"/>
                  <a:pt x="900" y="257"/>
                  <a:pt x="897" y="259"/>
                </a:cubicBezTo>
                <a:cubicBezTo>
                  <a:pt x="897" y="259"/>
                  <a:pt x="897" y="259"/>
                  <a:pt x="897" y="259"/>
                </a:cubicBezTo>
                <a:cubicBezTo>
                  <a:pt x="894" y="259"/>
                  <a:pt x="890" y="259"/>
                  <a:pt x="886" y="260"/>
                </a:cubicBezTo>
                <a:cubicBezTo>
                  <a:pt x="886" y="260"/>
                  <a:pt x="885" y="260"/>
                  <a:pt x="884" y="260"/>
                </a:cubicBezTo>
                <a:cubicBezTo>
                  <a:pt x="873" y="258"/>
                  <a:pt x="862" y="259"/>
                  <a:pt x="851" y="259"/>
                </a:cubicBezTo>
                <a:cubicBezTo>
                  <a:pt x="846" y="259"/>
                  <a:pt x="846" y="263"/>
                  <a:pt x="846" y="266"/>
                </a:cubicBezTo>
                <a:cubicBezTo>
                  <a:pt x="846" y="277"/>
                  <a:pt x="846" y="287"/>
                  <a:pt x="846" y="298"/>
                </a:cubicBezTo>
                <a:cubicBezTo>
                  <a:pt x="846" y="314"/>
                  <a:pt x="846" y="311"/>
                  <a:pt x="858" y="311"/>
                </a:cubicBezTo>
                <a:cubicBezTo>
                  <a:pt x="862" y="311"/>
                  <a:pt x="863" y="312"/>
                  <a:pt x="864" y="316"/>
                </a:cubicBezTo>
                <a:cubicBezTo>
                  <a:pt x="866" y="324"/>
                  <a:pt x="871" y="331"/>
                  <a:pt x="878" y="337"/>
                </a:cubicBezTo>
                <a:cubicBezTo>
                  <a:pt x="884" y="343"/>
                  <a:pt x="892" y="345"/>
                  <a:pt x="899" y="348"/>
                </a:cubicBezTo>
                <a:cubicBezTo>
                  <a:pt x="904" y="348"/>
                  <a:pt x="910" y="348"/>
                  <a:pt x="915" y="348"/>
                </a:cubicBezTo>
                <a:cubicBezTo>
                  <a:pt x="916" y="347"/>
                  <a:pt x="917" y="347"/>
                  <a:pt x="919" y="347"/>
                </a:cubicBezTo>
                <a:cubicBezTo>
                  <a:pt x="936" y="342"/>
                  <a:pt x="949" y="328"/>
                  <a:pt x="951" y="311"/>
                </a:cubicBezTo>
                <a:cubicBezTo>
                  <a:pt x="953" y="311"/>
                  <a:pt x="956" y="311"/>
                  <a:pt x="958" y="311"/>
                </a:cubicBezTo>
                <a:cubicBezTo>
                  <a:pt x="982" y="311"/>
                  <a:pt x="1006" y="311"/>
                  <a:pt x="1030" y="311"/>
                </a:cubicBezTo>
                <a:cubicBezTo>
                  <a:pt x="1033" y="318"/>
                  <a:pt x="1038" y="323"/>
                  <a:pt x="1046" y="323"/>
                </a:cubicBezTo>
                <a:cubicBezTo>
                  <a:pt x="1053" y="323"/>
                  <a:pt x="1058" y="319"/>
                  <a:pt x="1061" y="313"/>
                </a:cubicBezTo>
                <a:cubicBezTo>
                  <a:pt x="1061" y="312"/>
                  <a:pt x="1062" y="311"/>
                  <a:pt x="1062" y="311"/>
                </a:cubicBezTo>
                <a:cubicBezTo>
                  <a:pt x="1062" y="311"/>
                  <a:pt x="1062" y="311"/>
                  <a:pt x="1062" y="311"/>
                </a:cubicBezTo>
                <a:cubicBezTo>
                  <a:pt x="1062" y="311"/>
                  <a:pt x="1062" y="311"/>
                  <a:pt x="1062" y="311"/>
                </a:cubicBezTo>
                <a:cubicBezTo>
                  <a:pt x="1065" y="311"/>
                  <a:pt x="1067" y="311"/>
                  <a:pt x="1069" y="311"/>
                </a:cubicBezTo>
                <a:cubicBezTo>
                  <a:pt x="1070" y="311"/>
                  <a:pt x="1071" y="313"/>
                  <a:pt x="1072" y="314"/>
                </a:cubicBezTo>
                <a:cubicBezTo>
                  <a:pt x="1079" y="326"/>
                  <a:pt x="1093" y="326"/>
                  <a:pt x="1100" y="314"/>
                </a:cubicBezTo>
                <a:cubicBezTo>
                  <a:pt x="1101" y="313"/>
                  <a:pt x="1102" y="312"/>
                  <a:pt x="1102" y="311"/>
                </a:cubicBezTo>
                <a:cubicBezTo>
                  <a:pt x="1102" y="311"/>
                  <a:pt x="1102" y="311"/>
                  <a:pt x="1102" y="311"/>
                </a:cubicBezTo>
                <a:cubicBezTo>
                  <a:pt x="1102" y="311"/>
                  <a:pt x="1102" y="311"/>
                  <a:pt x="1102" y="311"/>
                </a:cubicBezTo>
                <a:cubicBezTo>
                  <a:pt x="1103" y="311"/>
                  <a:pt x="1103" y="311"/>
                  <a:pt x="1103" y="311"/>
                </a:cubicBezTo>
                <a:cubicBezTo>
                  <a:pt x="1103" y="311"/>
                  <a:pt x="1103" y="311"/>
                  <a:pt x="1103" y="311"/>
                </a:cubicBezTo>
                <a:cubicBezTo>
                  <a:pt x="1104" y="311"/>
                  <a:pt x="1105" y="311"/>
                  <a:pt x="1106" y="311"/>
                </a:cubicBezTo>
                <a:cubicBezTo>
                  <a:pt x="1106" y="311"/>
                  <a:pt x="1106" y="311"/>
                  <a:pt x="1106" y="311"/>
                </a:cubicBezTo>
                <a:cubicBezTo>
                  <a:pt x="1106" y="311"/>
                  <a:pt x="1106" y="311"/>
                  <a:pt x="1106" y="311"/>
                </a:cubicBezTo>
                <a:cubicBezTo>
                  <a:pt x="1106" y="314"/>
                  <a:pt x="1107" y="315"/>
                  <a:pt x="1110" y="315"/>
                </a:cubicBezTo>
                <a:cubicBezTo>
                  <a:pt x="1119" y="315"/>
                  <a:pt x="1128" y="315"/>
                  <a:pt x="1137" y="314"/>
                </a:cubicBezTo>
                <a:cubicBezTo>
                  <a:pt x="1137" y="314"/>
                  <a:pt x="1137" y="314"/>
                  <a:pt x="1137" y="314"/>
                </a:cubicBezTo>
                <a:cubicBezTo>
                  <a:pt x="1137" y="314"/>
                  <a:pt x="1137" y="314"/>
                  <a:pt x="1137" y="314"/>
                </a:cubicBezTo>
                <a:cubicBezTo>
                  <a:pt x="1145" y="315"/>
                  <a:pt x="1153" y="315"/>
                  <a:pt x="1161" y="315"/>
                </a:cubicBezTo>
                <a:cubicBezTo>
                  <a:pt x="1164" y="314"/>
                  <a:pt x="1165" y="316"/>
                  <a:pt x="1166" y="319"/>
                </a:cubicBezTo>
                <a:cubicBezTo>
                  <a:pt x="1169" y="328"/>
                  <a:pt x="1175" y="335"/>
                  <a:pt x="1183" y="341"/>
                </a:cubicBezTo>
                <a:cubicBezTo>
                  <a:pt x="1188" y="344"/>
                  <a:pt x="1194" y="346"/>
                  <a:pt x="1200" y="348"/>
                </a:cubicBezTo>
                <a:cubicBezTo>
                  <a:pt x="1205" y="348"/>
                  <a:pt x="1210" y="348"/>
                  <a:pt x="1215" y="348"/>
                </a:cubicBezTo>
                <a:cubicBezTo>
                  <a:pt x="1233" y="347"/>
                  <a:pt x="1244" y="336"/>
                  <a:pt x="1251" y="321"/>
                </a:cubicBezTo>
                <a:cubicBezTo>
                  <a:pt x="1252" y="319"/>
                  <a:pt x="1254" y="317"/>
                  <a:pt x="1255" y="315"/>
                </a:cubicBezTo>
                <a:cubicBezTo>
                  <a:pt x="1255" y="315"/>
                  <a:pt x="1256" y="316"/>
                  <a:pt x="1256" y="316"/>
                </a:cubicBezTo>
                <a:cubicBezTo>
                  <a:pt x="1273" y="318"/>
                  <a:pt x="1290" y="317"/>
                  <a:pt x="1307" y="316"/>
                </a:cubicBezTo>
                <a:cubicBezTo>
                  <a:pt x="1311" y="316"/>
                  <a:pt x="1314" y="313"/>
                  <a:pt x="1315" y="308"/>
                </a:cubicBezTo>
                <a:cubicBezTo>
                  <a:pt x="1315" y="288"/>
                  <a:pt x="1315" y="268"/>
                  <a:pt x="1315" y="248"/>
                </a:cubicBezTo>
                <a:cubicBezTo>
                  <a:pt x="1315" y="244"/>
                  <a:pt x="1315" y="240"/>
                  <a:pt x="1315" y="235"/>
                </a:cubicBezTo>
                <a:cubicBezTo>
                  <a:pt x="1315" y="218"/>
                  <a:pt x="1315" y="201"/>
                  <a:pt x="1315" y="184"/>
                </a:cubicBezTo>
                <a:cubicBezTo>
                  <a:pt x="1315" y="182"/>
                  <a:pt x="1315" y="180"/>
                  <a:pt x="1315" y="177"/>
                </a:cubicBezTo>
                <a:cubicBezTo>
                  <a:pt x="1315" y="176"/>
                  <a:pt x="1315" y="176"/>
                  <a:pt x="1314" y="175"/>
                </a:cubicBezTo>
                <a:close/>
                <a:moveTo>
                  <a:pt x="1280" y="105"/>
                </a:moveTo>
                <a:cubicBezTo>
                  <a:pt x="1281" y="105"/>
                  <a:pt x="1281" y="105"/>
                  <a:pt x="1281" y="105"/>
                </a:cubicBezTo>
                <a:cubicBezTo>
                  <a:pt x="1281" y="105"/>
                  <a:pt x="1281" y="105"/>
                  <a:pt x="1281" y="105"/>
                </a:cubicBezTo>
                <a:cubicBezTo>
                  <a:pt x="1281" y="105"/>
                  <a:pt x="1281" y="105"/>
                  <a:pt x="1280" y="105"/>
                </a:cubicBezTo>
                <a:cubicBezTo>
                  <a:pt x="1280" y="105"/>
                  <a:pt x="1280" y="105"/>
                  <a:pt x="1280" y="105"/>
                </a:cubicBezTo>
                <a:close/>
                <a:moveTo>
                  <a:pt x="1240" y="149"/>
                </a:moveTo>
                <a:cubicBezTo>
                  <a:pt x="1240" y="149"/>
                  <a:pt x="1240" y="149"/>
                  <a:pt x="1240" y="149"/>
                </a:cubicBezTo>
                <a:cubicBezTo>
                  <a:pt x="1240" y="149"/>
                  <a:pt x="1240" y="149"/>
                  <a:pt x="1240" y="149"/>
                </a:cubicBezTo>
                <a:cubicBezTo>
                  <a:pt x="1240" y="149"/>
                  <a:pt x="1240" y="149"/>
                  <a:pt x="1240" y="149"/>
                </a:cubicBezTo>
                <a:cubicBezTo>
                  <a:pt x="1240" y="149"/>
                  <a:pt x="1240" y="149"/>
                  <a:pt x="1240" y="149"/>
                </a:cubicBezTo>
                <a:close/>
                <a:moveTo>
                  <a:pt x="1296" y="139"/>
                </a:move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7" y="139"/>
                </a:cubicBezTo>
                <a:cubicBezTo>
                  <a:pt x="1296" y="139"/>
                  <a:pt x="1296" y="139"/>
                  <a:pt x="1296" y="139"/>
                </a:cubicBezTo>
                <a:close/>
                <a:moveTo>
                  <a:pt x="1296" y="139"/>
                </a:move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lose/>
                <a:moveTo>
                  <a:pt x="1141" y="218"/>
                </a:moveTo>
                <a:cubicBezTo>
                  <a:pt x="1141" y="218"/>
                  <a:pt x="1141" y="218"/>
                  <a:pt x="1141" y="218"/>
                </a:cubicBezTo>
                <a:cubicBezTo>
                  <a:pt x="1141" y="218"/>
                  <a:pt x="1141" y="218"/>
                  <a:pt x="1141" y="218"/>
                </a:cubicBezTo>
                <a:cubicBezTo>
                  <a:pt x="1141" y="218"/>
                  <a:pt x="1141" y="218"/>
                  <a:pt x="1141" y="218"/>
                </a:cubicBezTo>
                <a:cubicBezTo>
                  <a:pt x="1141" y="218"/>
                  <a:pt x="1141" y="218"/>
                  <a:pt x="1141" y="218"/>
                </a:cubicBezTo>
                <a:close/>
                <a:moveTo>
                  <a:pt x="1185" y="105"/>
                </a:moveTo>
                <a:cubicBezTo>
                  <a:pt x="1185" y="105"/>
                  <a:pt x="1185" y="105"/>
                  <a:pt x="1185" y="105"/>
                </a:cubicBezTo>
                <a:cubicBezTo>
                  <a:pt x="1185" y="105"/>
                  <a:pt x="1185" y="105"/>
                  <a:pt x="1184" y="105"/>
                </a:cubicBezTo>
                <a:cubicBezTo>
                  <a:pt x="1184" y="105"/>
                  <a:pt x="1184" y="105"/>
                  <a:pt x="1184" y="105"/>
                </a:cubicBezTo>
                <a:cubicBezTo>
                  <a:pt x="1185" y="105"/>
                  <a:pt x="1185" y="105"/>
                  <a:pt x="1185" y="105"/>
                </a:cubicBezTo>
                <a:close/>
                <a:moveTo>
                  <a:pt x="1305" y="214"/>
                </a:moveTo>
                <a:cubicBezTo>
                  <a:pt x="1305" y="214"/>
                  <a:pt x="1305" y="214"/>
                  <a:pt x="1305" y="214"/>
                </a:cubicBezTo>
                <a:cubicBezTo>
                  <a:pt x="1305" y="214"/>
                  <a:pt x="1305" y="213"/>
                  <a:pt x="1305" y="213"/>
                </a:cubicBezTo>
                <a:cubicBezTo>
                  <a:pt x="1305" y="213"/>
                  <a:pt x="1305" y="213"/>
                  <a:pt x="1305" y="213"/>
                </a:cubicBezTo>
                <a:cubicBezTo>
                  <a:pt x="1305" y="213"/>
                  <a:pt x="1305" y="214"/>
                  <a:pt x="1305" y="214"/>
                </a:cubicBezTo>
                <a:close/>
                <a:moveTo>
                  <a:pt x="1141" y="108"/>
                </a:moveTo>
                <a:cubicBezTo>
                  <a:pt x="1141" y="108"/>
                  <a:pt x="1141" y="108"/>
                  <a:pt x="1141" y="108"/>
                </a:cubicBezTo>
                <a:cubicBezTo>
                  <a:pt x="1141" y="108"/>
                  <a:pt x="1141" y="108"/>
                  <a:pt x="1141" y="108"/>
                </a:cubicBezTo>
                <a:cubicBezTo>
                  <a:pt x="1141" y="108"/>
                  <a:pt x="1141" y="108"/>
                  <a:pt x="1141" y="108"/>
                </a:cubicBezTo>
                <a:cubicBezTo>
                  <a:pt x="1141" y="108"/>
                  <a:pt x="1141" y="108"/>
                  <a:pt x="1141" y="108"/>
                </a:cubicBezTo>
                <a:close/>
                <a:moveTo>
                  <a:pt x="746" y="5"/>
                </a:moveTo>
                <a:cubicBezTo>
                  <a:pt x="746" y="5"/>
                  <a:pt x="746" y="5"/>
                  <a:pt x="746" y="5"/>
                </a:cubicBezTo>
                <a:cubicBezTo>
                  <a:pt x="746" y="5"/>
                  <a:pt x="746" y="5"/>
                  <a:pt x="747" y="5"/>
                </a:cubicBezTo>
                <a:cubicBezTo>
                  <a:pt x="747" y="5"/>
                  <a:pt x="746" y="5"/>
                  <a:pt x="746" y="5"/>
                </a:cubicBezTo>
                <a:cubicBezTo>
                  <a:pt x="747" y="5"/>
                  <a:pt x="748" y="6"/>
                  <a:pt x="748" y="6"/>
                </a:cubicBezTo>
                <a:cubicBezTo>
                  <a:pt x="748" y="6"/>
                  <a:pt x="748" y="6"/>
                  <a:pt x="747" y="6"/>
                </a:cubicBezTo>
                <a:cubicBezTo>
                  <a:pt x="747" y="6"/>
                  <a:pt x="747" y="6"/>
                  <a:pt x="746" y="5"/>
                </a:cubicBezTo>
                <a:close/>
                <a:moveTo>
                  <a:pt x="967" y="271"/>
                </a:moveTo>
                <a:cubicBezTo>
                  <a:pt x="966" y="272"/>
                  <a:pt x="966" y="272"/>
                  <a:pt x="965" y="272"/>
                </a:cubicBezTo>
                <a:cubicBezTo>
                  <a:pt x="966" y="271"/>
                  <a:pt x="966" y="270"/>
                  <a:pt x="966" y="269"/>
                </a:cubicBezTo>
                <a:cubicBezTo>
                  <a:pt x="967" y="270"/>
                  <a:pt x="967" y="271"/>
                  <a:pt x="967" y="271"/>
                </a:cubicBezTo>
                <a:close/>
                <a:moveTo>
                  <a:pt x="992" y="249"/>
                </a:moveTo>
                <a:cubicBezTo>
                  <a:pt x="992" y="249"/>
                  <a:pt x="992" y="249"/>
                  <a:pt x="992" y="249"/>
                </a:cubicBezTo>
                <a:cubicBezTo>
                  <a:pt x="992" y="249"/>
                  <a:pt x="992" y="249"/>
                  <a:pt x="992" y="249"/>
                </a:cubicBezTo>
                <a:cubicBezTo>
                  <a:pt x="992" y="249"/>
                  <a:pt x="992" y="249"/>
                  <a:pt x="992" y="249"/>
                </a:cubicBezTo>
                <a:close/>
                <a:moveTo>
                  <a:pt x="906" y="240"/>
                </a:moveTo>
                <a:cubicBezTo>
                  <a:pt x="906" y="240"/>
                  <a:pt x="906" y="241"/>
                  <a:pt x="906" y="241"/>
                </a:cubicBezTo>
                <a:cubicBezTo>
                  <a:pt x="906" y="241"/>
                  <a:pt x="906" y="241"/>
                  <a:pt x="906" y="241"/>
                </a:cubicBezTo>
                <a:cubicBezTo>
                  <a:pt x="905" y="241"/>
                  <a:pt x="905" y="240"/>
                  <a:pt x="905" y="240"/>
                </a:cubicBezTo>
                <a:cubicBezTo>
                  <a:pt x="905" y="240"/>
                  <a:pt x="905" y="240"/>
                  <a:pt x="906" y="240"/>
                </a:cubicBezTo>
                <a:close/>
                <a:moveTo>
                  <a:pt x="423" y="237"/>
                </a:moveTo>
                <a:cubicBezTo>
                  <a:pt x="423" y="237"/>
                  <a:pt x="423" y="237"/>
                  <a:pt x="423" y="237"/>
                </a:cubicBezTo>
                <a:cubicBezTo>
                  <a:pt x="423" y="237"/>
                  <a:pt x="423" y="237"/>
                  <a:pt x="423" y="237"/>
                </a:cubicBezTo>
                <a:cubicBezTo>
                  <a:pt x="423" y="237"/>
                  <a:pt x="423" y="237"/>
                  <a:pt x="423" y="237"/>
                </a:cubicBezTo>
                <a:cubicBezTo>
                  <a:pt x="423" y="237"/>
                  <a:pt x="423" y="237"/>
                  <a:pt x="423" y="237"/>
                </a:cubicBezTo>
                <a:close/>
                <a:moveTo>
                  <a:pt x="509" y="229"/>
                </a:moveTo>
                <a:cubicBezTo>
                  <a:pt x="509" y="229"/>
                  <a:pt x="509" y="229"/>
                  <a:pt x="509" y="229"/>
                </a:cubicBezTo>
                <a:cubicBezTo>
                  <a:pt x="509" y="229"/>
                  <a:pt x="509" y="229"/>
                  <a:pt x="509" y="229"/>
                </a:cubicBezTo>
                <a:cubicBezTo>
                  <a:pt x="509" y="229"/>
                  <a:pt x="509" y="229"/>
                  <a:pt x="509" y="229"/>
                </a:cubicBezTo>
                <a:close/>
                <a:moveTo>
                  <a:pt x="358" y="247"/>
                </a:moveTo>
                <a:cubicBezTo>
                  <a:pt x="358" y="247"/>
                  <a:pt x="359" y="247"/>
                  <a:pt x="359" y="247"/>
                </a:cubicBezTo>
                <a:cubicBezTo>
                  <a:pt x="359" y="246"/>
                  <a:pt x="360" y="246"/>
                  <a:pt x="360" y="246"/>
                </a:cubicBezTo>
                <a:cubicBezTo>
                  <a:pt x="360" y="246"/>
                  <a:pt x="361" y="247"/>
                  <a:pt x="361" y="247"/>
                </a:cubicBezTo>
                <a:cubicBezTo>
                  <a:pt x="360" y="247"/>
                  <a:pt x="359" y="247"/>
                  <a:pt x="358" y="247"/>
                </a:cubicBezTo>
                <a:cubicBezTo>
                  <a:pt x="358" y="247"/>
                  <a:pt x="358" y="247"/>
                  <a:pt x="358" y="247"/>
                </a:cubicBezTo>
                <a:close/>
                <a:moveTo>
                  <a:pt x="465" y="264"/>
                </a:moveTo>
                <a:cubicBezTo>
                  <a:pt x="465" y="264"/>
                  <a:pt x="466" y="264"/>
                  <a:pt x="466" y="264"/>
                </a:cubicBezTo>
                <a:cubicBezTo>
                  <a:pt x="465" y="264"/>
                  <a:pt x="465" y="264"/>
                  <a:pt x="465" y="264"/>
                </a:cubicBezTo>
                <a:cubicBezTo>
                  <a:pt x="465" y="264"/>
                  <a:pt x="465" y="264"/>
                  <a:pt x="465" y="264"/>
                </a:cubicBezTo>
                <a:close/>
                <a:moveTo>
                  <a:pt x="448" y="261"/>
                </a:moveTo>
                <a:cubicBezTo>
                  <a:pt x="448" y="261"/>
                  <a:pt x="448" y="261"/>
                  <a:pt x="448" y="261"/>
                </a:cubicBezTo>
                <a:cubicBezTo>
                  <a:pt x="448" y="261"/>
                  <a:pt x="449" y="261"/>
                  <a:pt x="449" y="261"/>
                </a:cubicBezTo>
                <a:cubicBezTo>
                  <a:pt x="449" y="261"/>
                  <a:pt x="448" y="261"/>
                  <a:pt x="448" y="261"/>
                </a:cubicBezTo>
                <a:close/>
                <a:moveTo>
                  <a:pt x="90" y="246"/>
                </a:moveTo>
                <a:cubicBezTo>
                  <a:pt x="90" y="246"/>
                  <a:pt x="90" y="246"/>
                  <a:pt x="90" y="246"/>
                </a:cubicBezTo>
                <a:cubicBezTo>
                  <a:pt x="90" y="246"/>
                  <a:pt x="90" y="246"/>
                  <a:pt x="90" y="246"/>
                </a:cubicBezTo>
                <a:cubicBezTo>
                  <a:pt x="90" y="246"/>
                  <a:pt x="90" y="246"/>
                  <a:pt x="90" y="246"/>
                </a:cubicBezTo>
                <a:close/>
                <a:moveTo>
                  <a:pt x="90" y="242"/>
                </a:moveTo>
                <a:cubicBezTo>
                  <a:pt x="90" y="241"/>
                  <a:pt x="90" y="241"/>
                  <a:pt x="90" y="241"/>
                </a:cubicBezTo>
                <a:cubicBezTo>
                  <a:pt x="90" y="241"/>
                  <a:pt x="91" y="241"/>
                  <a:pt x="91" y="241"/>
                </a:cubicBezTo>
                <a:cubicBezTo>
                  <a:pt x="91" y="241"/>
                  <a:pt x="90" y="241"/>
                  <a:pt x="90" y="242"/>
                </a:cubicBezTo>
                <a:close/>
                <a:moveTo>
                  <a:pt x="55" y="245"/>
                </a:moveTo>
                <a:cubicBezTo>
                  <a:pt x="55" y="246"/>
                  <a:pt x="55" y="246"/>
                  <a:pt x="55" y="246"/>
                </a:cubicBezTo>
                <a:cubicBezTo>
                  <a:pt x="55" y="246"/>
                  <a:pt x="55" y="246"/>
                  <a:pt x="55" y="246"/>
                </a:cubicBezTo>
                <a:cubicBezTo>
                  <a:pt x="55" y="246"/>
                  <a:pt x="55" y="246"/>
                  <a:pt x="55" y="245"/>
                </a:cubicBezTo>
                <a:close/>
                <a:moveTo>
                  <a:pt x="8" y="238"/>
                </a:moveTo>
                <a:cubicBezTo>
                  <a:pt x="8" y="238"/>
                  <a:pt x="8" y="238"/>
                  <a:pt x="8" y="238"/>
                </a:cubicBezTo>
                <a:cubicBezTo>
                  <a:pt x="8" y="238"/>
                  <a:pt x="8" y="238"/>
                  <a:pt x="8" y="238"/>
                </a:cubicBezTo>
                <a:cubicBezTo>
                  <a:pt x="8" y="238"/>
                  <a:pt x="8" y="238"/>
                  <a:pt x="8" y="238"/>
                </a:cubicBezTo>
                <a:close/>
                <a:moveTo>
                  <a:pt x="452" y="309"/>
                </a:moveTo>
                <a:cubicBezTo>
                  <a:pt x="452" y="309"/>
                  <a:pt x="452" y="309"/>
                  <a:pt x="452" y="309"/>
                </a:cubicBezTo>
                <a:cubicBezTo>
                  <a:pt x="452" y="309"/>
                  <a:pt x="452" y="309"/>
                  <a:pt x="452" y="309"/>
                </a:cubicBezTo>
                <a:cubicBezTo>
                  <a:pt x="452" y="309"/>
                  <a:pt x="452" y="309"/>
                  <a:pt x="452" y="309"/>
                </a:cubicBezTo>
                <a:close/>
                <a:moveTo>
                  <a:pt x="845" y="247"/>
                </a:moveTo>
                <a:cubicBezTo>
                  <a:pt x="845" y="247"/>
                  <a:pt x="845" y="247"/>
                  <a:pt x="845" y="247"/>
                </a:cubicBezTo>
                <a:cubicBezTo>
                  <a:pt x="845" y="247"/>
                  <a:pt x="845" y="247"/>
                  <a:pt x="845" y="247"/>
                </a:cubicBezTo>
                <a:cubicBezTo>
                  <a:pt x="845" y="247"/>
                  <a:pt x="845" y="247"/>
                  <a:pt x="845" y="247"/>
                </a:cubicBezTo>
                <a:close/>
                <a:moveTo>
                  <a:pt x="898" y="249"/>
                </a:moveTo>
                <a:cubicBezTo>
                  <a:pt x="898" y="249"/>
                  <a:pt x="898" y="249"/>
                  <a:pt x="898" y="249"/>
                </a:cubicBezTo>
                <a:cubicBezTo>
                  <a:pt x="898" y="249"/>
                  <a:pt x="898" y="249"/>
                  <a:pt x="898" y="24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Oval 6"/>
          <p:cNvSpPr>
            <a:spLocks noChangeArrowheads="1"/>
          </p:cNvSpPr>
          <p:nvPr/>
        </p:nvSpPr>
        <p:spPr bwMode="auto">
          <a:xfrm>
            <a:off x="5802615" y="1277378"/>
            <a:ext cx="1588" cy="1588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5"/>
          <p:cNvSpPr>
            <a:spLocks noEditPoints="1"/>
          </p:cNvSpPr>
          <p:nvPr/>
        </p:nvSpPr>
        <p:spPr bwMode="auto">
          <a:xfrm flipH="1">
            <a:off x="3188121" y="3772321"/>
            <a:ext cx="2571935" cy="683619"/>
          </a:xfrm>
          <a:custGeom>
            <a:avLst/>
            <a:gdLst>
              <a:gd name="T0" fmla="*/ 1288 w 1316"/>
              <a:gd name="T1" fmla="*/ 82 h 348"/>
              <a:gd name="T2" fmla="*/ 1131 w 1316"/>
              <a:gd name="T3" fmla="*/ 39 h 348"/>
              <a:gd name="T4" fmla="*/ 1106 w 1316"/>
              <a:gd name="T5" fmla="*/ 243 h 348"/>
              <a:gd name="T6" fmla="*/ 1016 w 1316"/>
              <a:gd name="T7" fmla="*/ 253 h 348"/>
              <a:gd name="T8" fmla="*/ 1052 w 1316"/>
              <a:gd name="T9" fmla="*/ 249 h 348"/>
              <a:gd name="T10" fmla="*/ 1075 w 1316"/>
              <a:gd name="T11" fmla="*/ 4 h 348"/>
              <a:gd name="T12" fmla="*/ 1035 w 1316"/>
              <a:gd name="T13" fmla="*/ 4 h 348"/>
              <a:gd name="T14" fmla="*/ 1011 w 1316"/>
              <a:gd name="T15" fmla="*/ 4 h 348"/>
              <a:gd name="T16" fmla="*/ 753 w 1316"/>
              <a:gd name="T17" fmla="*/ 1 h 348"/>
              <a:gd name="T18" fmla="*/ 727 w 1316"/>
              <a:gd name="T19" fmla="*/ 4 h 348"/>
              <a:gd name="T20" fmla="*/ 713 w 1316"/>
              <a:gd name="T21" fmla="*/ 4 h 348"/>
              <a:gd name="T22" fmla="*/ 705 w 1316"/>
              <a:gd name="T23" fmla="*/ 2 h 348"/>
              <a:gd name="T24" fmla="*/ 690 w 1316"/>
              <a:gd name="T25" fmla="*/ 4 h 348"/>
              <a:gd name="T26" fmla="*/ 673 w 1316"/>
              <a:gd name="T27" fmla="*/ 4 h 348"/>
              <a:gd name="T28" fmla="*/ 638 w 1316"/>
              <a:gd name="T29" fmla="*/ 4 h 348"/>
              <a:gd name="T30" fmla="*/ 615 w 1316"/>
              <a:gd name="T31" fmla="*/ 3 h 348"/>
              <a:gd name="T32" fmla="*/ 596 w 1316"/>
              <a:gd name="T33" fmla="*/ 4 h 348"/>
              <a:gd name="T34" fmla="*/ 573 w 1316"/>
              <a:gd name="T35" fmla="*/ 4 h 348"/>
              <a:gd name="T36" fmla="*/ 306 w 1316"/>
              <a:gd name="T37" fmla="*/ 2 h 348"/>
              <a:gd name="T38" fmla="*/ 289 w 1316"/>
              <a:gd name="T39" fmla="*/ 2 h 348"/>
              <a:gd name="T40" fmla="*/ 270 w 1316"/>
              <a:gd name="T41" fmla="*/ 4 h 348"/>
              <a:gd name="T42" fmla="*/ 252 w 1316"/>
              <a:gd name="T43" fmla="*/ 4 h 348"/>
              <a:gd name="T44" fmla="*/ 238 w 1316"/>
              <a:gd name="T45" fmla="*/ 4 h 348"/>
              <a:gd name="T46" fmla="*/ 201 w 1316"/>
              <a:gd name="T47" fmla="*/ 2 h 348"/>
              <a:gd name="T48" fmla="*/ 199 w 1316"/>
              <a:gd name="T49" fmla="*/ 4 h 348"/>
              <a:gd name="T50" fmla="*/ 159 w 1316"/>
              <a:gd name="T51" fmla="*/ 4 h 348"/>
              <a:gd name="T52" fmla="*/ 135 w 1316"/>
              <a:gd name="T53" fmla="*/ 4 h 348"/>
              <a:gd name="T54" fmla="*/ 0 w 1316"/>
              <a:gd name="T55" fmla="*/ 3 h 348"/>
              <a:gd name="T56" fmla="*/ 30 w 1316"/>
              <a:gd name="T57" fmla="*/ 249 h 348"/>
              <a:gd name="T58" fmla="*/ 22 w 1316"/>
              <a:gd name="T59" fmla="*/ 257 h 348"/>
              <a:gd name="T60" fmla="*/ 37 w 1316"/>
              <a:gd name="T61" fmla="*/ 266 h 348"/>
              <a:gd name="T62" fmla="*/ 154 w 1316"/>
              <a:gd name="T63" fmla="*/ 272 h 348"/>
              <a:gd name="T64" fmla="*/ 257 w 1316"/>
              <a:gd name="T65" fmla="*/ 310 h 348"/>
              <a:gd name="T66" fmla="*/ 364 w 1316"/>
              <a:gd name="T67" fmla="*/ 317 h 348"/>
              <a:gd name="T68" fmla="*/ 654 w 1316"/>
              <a:gd name="T69" fmla="*/ 292 h 348"/>
              <a:gd name="T70" fmla="*/ 783 w 1316"/>
              <a:gd name="T71" fmla="*/ 249 h 348"/>
              <a:gd name="T72" fmla="*/ 840 w 1316"/>
              <a:gd name="T73" fmla="*/ 250 h 348"/>
              <a:gd name="T74" fmla="*/ 870 w 1316"/>
              <a:gd name="T75" fmla="*/ 249 h 348"/>
              <a:gd name="T76" fmla="*/ 884 w 1316"/>
              <a:gd name="T77" fmla="*/ 260 h 348"/>
              <a:gd name="T78" fmla="*/ 915 w 1316"/>
              <a:gd name="T79" fmla="*/ 348 h 348"/>
              <a:gd name="T80" fmla="*/ 1062 w 1316"/>
              <a:gd name="T81" fmla="*/ 311 h 348"/>
              <a:gd name="T82" fmla="*/ 1103 w 1316"/>
              <a:gd name="T83" fmla="*/ 311 h 348"/>
              <a:gd name="T84" fmla="*/ 1137 w 1316"/>
              <a:gd name="T85" fmla="*/ 314 h 348"/>
              <a:gd name="T86" fmla="*/ 1256 w 1316"/>
              <a:gd name="T87" fmla="*/ 316 h 348"/>
              <a:gd name="T88" fmla="*/ 1280 w 1316"/>
              <a:gd name="T89" fmla="*/ 105 h 348"/>
              <a:gd name="T90" fmla="*/ 1240 w 1316"/>
              <a:gd name="T91" fmla="*/ 149 h 348"/>
              <a:gd name="T92" fmla="*/ 1297 w 1316"/>
              <a:gd name="T93" fmla="*/ 139 h 348"/>
              <a:gd name="T94" fmla="*/ 1141 w 1316"/>
              <a:gd name="T95" fmla="*/ 218 h 348"/>
              <a:gd name="T96" fmla="*/ 1305 w 1316"/>
              <a:gd name="T97" fmla="*/ 214 h 348"/>
              <a:gd name="T98" fmla="*/ 1141 w 1316"/>
              <a:gd name="T99" fmla="*/ 108 h 348"/>
              <a:gd name="T100" fmla="*/ 746 w 1316"/>
              <a:gd name="T101" fmla="*/ 5 h 348"/>
              <a:gd name="T102" fmla="*/ 992 w 1316"/>
              <a:gd name="T103" fmla="*/ 249 h 348"/>
              <a:gd name="T104" fmla="*/ 423 w 1316"/>
              <a:gd name="T105" fmla="*/ 237 h 348"/>
              <a:gd name="T106" fmla="*/ 359 w 1316"/>
              <a:gd name="T107" fmla="*/ 247 h 348"/>
              <a:gd name="T108" fmla="*/ 465 w 1316"/>
              <a:gd name="T109" fmla="*/ 264 h 348"/>
              <a:gd name="T110" fmla="*/ 90 w 1316"/>
              <a:gd name="T111" fmla="*/ 246 h 348"/>
              <a:gd name="T112" fmla="*/ 55 w 1316"/>
              <a:gd name="T113" fmla="*/ 245 h 348"/>
              <a:gd name="T114" fmla="*/ 452 w 1316"/>
              <a:gd name="T115" fmla="*/ 309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16" h="348">
                <a:moveTo>
                  <a:pt x="1314" y="175"/>
                </a:moveTo>
                <a:cubicBezTo>
                  <a:pt x="1312" y="165"/>
                  <a:pt x="1313" y="155"/>
                  <a:pt x="1313" y="146"/>
                </a:cubicBezTo>
                <a:cubicBezTo>
                  <a:pt x="1312" y="139"/>
                  <a:pt x="1316" y="130"/>
                  <a:pt x="1307" y="125"/>
                </a:cubicBezTo>
                <a:cubicBezTo>
                  <a:pt x="1314" y="120"/>
                  <a:pt x="1313" y="112"/>
                  <a:pt x="1313" y="105"/>
                </a:cubicBezTo>
                <a:cubicBezTo>
                  <a:pt x="1313" y="99"/>
                  <a:pt x="1313" y="93"/>
                  <a:pt x="1313" y="87"/>
                </a:cubicBezTo>
                <a:cubicBezTo>
                  <a:pt x="1313" y="84"/>
                  <a:pt x="1312" y="81"/>
                  <a:pt x="1308" y="81"/>
                </a:cubicBezTo>
                <a:cubicBezTo>
                  <a:pt x="1304" y="80"/>
                  <a:pt x="1301" y="82"/>
                  <a:pt x="1301" y="86"/>
                </a:cubicBezTo>
                <a:cubicBezTo>
                  <a:pt x="1297" y="85"/>
                  <a:pt x="1292" y="84"/>
                  <a:pt x="1288" y="82"/>
                </a:cubicBezTo>
                <a:cubicBezTo>
                  <a:pt x="1288" y="82"/>
                  <a:pt x="1288" y="82"/>
                  <a:pt x="1288" y="82"/>
                </a:cubicBezTo>
                <a:cubicBezTo>
                  <a:pt x="1288" y="82"/>
                  <a:pt x="1288" y="82"/>
                  <a:pt x="1288" y="82"/>
                </a:cubicBezTo>
                <a:cubicBezTo>
                  <a:pt x="1284" y="72"/>
                  <a:pt x="1276" y="66"/>
                  <a:pt x="1266" y="63"/>
                </a:cubicBezTo>
                <a:cubicBezTo>
                  <a:pt x="1260" y="61"/>
                  <a:pt x="1253" y="61"/>
                  <a:pt x="1246" y="61"/>
                </a:cubicBezTo>
                <a:cubicBezTo>
                  <a:pt x="1239" y="61"/>
                  <a:pt x="1231" y="62"/>
                  <a:pt x="1224" y="59"/>
                </a:cubicBezTo>
                <a:cubicBezTo>
                  <a:pt x="1219" y="56"/>
                  <a:pt x="1214" y="54"/>
                  <a:pt x="1208" y="51"/>
                </a:cubicBezTo>
                <a:cubicBezTo>
                  <a:pt x="1187" y="41"/>
                  <a:pt x="1165" y="34"/>
                  <a:pt x="1142" y="30"/>
                </a:cubicBezTo>
                <a:cubicBezTo>
                  <a:pt x="1132" y="28"/>
                  <a:pt x="1131" y="30"/>
                  <a:pt x="1131" y="39"/>
                </a:cubicBezTo>
                <a:cubicBezTo>
                  <a:pt x="1131" y="44"/>
                  <a:pt x="1131" y="48"/>
                  <a:pt x="1131" y="52"/>
                </a:cubicBezTo>
                <a:cubicBezTo>
                  <a:pt x="1131" y="61"/>
                  <a:pt x="1131" y="61"/>
                  <a:pt x="1122" y="61"/>
                </a:cubicBezTo>
                <a:cubicBezTo>
                  <a:pt x="1113" y="62"/>
                  <a:pt x="1110" y="64"/>
                  <a:pt x="1107" y="72"/>
                </a:cubicBezTo>
                <a:cubicBezTo>
                  <a:pt x="1107" y="72"/>
                  <a:pt x="1107" y="72"/>
                  <a:pt x="1107" y="72"/>
                </a:cubicBezTo>
                <a:cubicBezTo>
                  <a:pt x="1106" y="74"/>
                  <a:pt x="1106" y="76"/>
                  <a:pt x="1106" y="79"/>
                </a:cubicBezTo>
                <a:cubicBezTo>
                  <a:pt x="1106" y="97"/>
                  <a:pt x="1106" y="115"/>
                  <a:pt x="1106" y="133"/>
                </a:cubicBezTo>
                <a:cubicBezTo>
                  <a:pt x="1106" y="170"/>
                  <a:pt x="1106" y="206"/>
                  <a:pt x="1106" y="243"/>
                </a:cubicBezTo>
                <a:cubicBezTo>
                  <a:pt x="1106" y="243"/>
                  <a:pt x="1106" y="243"/>
                  <a:pt x="1106" y="243"/>
                </a:cubicBezTo>
                <a:cubicBezTo>
                  <a:pt x="1106" y="243"/>
                  <a:pt x="1106" y="243"/>
                  <a:pt x="1106" y="243"/>
                </a:cubicBezTo>
                <a:cubicBezTo>
                  <a:pt x="1106" y="247"/>
                  <a:pt x="1106" y="250"/>
                  <a:pt x="1106" y="254"/>
                </a:cubicBezTo>
                <a:cubicBezTo>
                  <a:pt x="1107" y="258"/>
                  <a:pt x="1105" y="259"/>
                  <a:pt x="1101" y="258"/>
                </a:cubicBezTo>
                <a:cubicBezTo>
                  <a:pt x="1100" y="255"/>
                  <a:pt x="1096" y="254"/>
                  <a:pt x="1093" y="254"/>
                </a:cubicBezTo>
                <a:cubicBezTo>
                  <a:pt x="1072" y="254"/>
                  <a:pt x="1052" y="254"/>
                  <a:pt x="1031" y="254"/>
                </a:cubicBezTo>
                <a:cubicBezTo>
                  <a:pt x="1028" y="254"/>
                  <a:pt x="1026" y="254"/>
                  <a:pt x="1024" y="257"/>
                </a:cubicBezTo>
                <a:cubicBezTo>
                  <a:pt x="1022" y="259"/>
                  <a:pt x="1020" y="259"/>
                  <a:pt x="1018" y="258"/>
                </a:cubicBezTo>
                <a:cubicBezTo>
                  <a:pt x="1015" y="258"/>
                  <a:pt x="1017" y="255"/>
                  <a:pt x="1016" y="253"/>
                </a:cubicBezTo>
                <a:cubicBezTo>
                  <a:pt x="1016" y="253"/>
                  <a:pt x="1016" y="252"/>
                  <a:pt x="1016" y="251"/>
                </a:cubicBezTo>
                <a:cubicBezTo>
                  <a:pt x="1018" y="251"/>
                  <a:pt x="1020" y="251"/>
                  <a:pt x="1022" y="250"/>
                </a:cubicBezTo>
                <a:cubicBezTo>
                  <a:pt x="1022" y="250"/>
                  <a:pt x="1022" y="249"/>
                  <a:pt x="1022" y="249"/>
                </a:cubicBezTo>
                <a:cubicBezTo>
                  <a:pt x="1023" y="249"/>
                  <a:pt x="1024" y="249"/>
                  <a:pt x="1025" y="249"/>
                </a:cubicBezTo>
                <a:cubicBezTo>
                  <a:pt x="1025" y="250"/>
                  <a:pt x="1026" y="250"/>
                  <a:pt x="1026" y="251"/>
                </a:cubicBezTo>
                <a:cubicBezTo>
                  <a:pt x="1035" y="252"/>
                  <a:pt x="1043" y="252"/>
                  <a:pt x="1051" y="250"/>
                </a:cubicBezTo>
                <a:cubicBezTo>
                  <a:pt x="1052" y="250"/>
                  <a:pt x="1052" y="249"/>
                  <a:pt x="1052" y="249"/>
                </a:cubicBezTo>
                <a:cubicBezTo>
                  <a:pt x="1052" y="249"/>
                  <a:pt x="1052" y="249"/>
                  <a:pt x="1052" y="249"/>
                </a:cubicBezTo>
                <a:cubicBezTo>
                  <a:pt x="1053" y="249"/>
                  <a:pt x="1054" y="249"/>
                  <a:pt x="1054" y="249"/>
                </a:cubicBezTo>
                <a:cubicBezTo>
                  <a:pt x="1055" y="250"/>
                  <a:pt x="1055" y="250"/>
                  <a:pt x="1056" y="250"/>
                </a:cubicBezTo>
                <a:cubicBezTo>
                  <a:pt x="1062" y="252"/>
                  <a:pt x="1069" y="251"/>
                  <a:pt x="1076" y="251"/>
                </a:cubicBezTo>
                <a:cubicBezTo>
                  <a:pt x="1078" y="251"/>
                  <a:pt x="1080" y="251"/>
                  <a:pt x="1080" y="248"/>
                </a:cubicBezTo>
                <a:cubicBezTo>
                  <a:pt x="1080" y="248"/>
                  <a:pt x="1080" y="248"/>
                  <a:pt x="1080" y="248"/>
                </a:cubicBezTo>
                <a:cubicBezTo>
                  <a:pt x="1081" y="248"/>
                  <a:pt x="1081" y="247"/>
                  <a:pt x="1081" y="247"/>
                </a:cubicBezTo>
                <a:cubicBezTo>
                  <a:pt x="1081" y="167"/>
                  <a:pt x="1081" y="88"/>
                  <a:pt x="1081" y="8"/>
                </a:cubicBezTo>
                <a:cubicBezTo>
                  <a:pt x="1081" y="4"/>
                  <a:pt x="1079" y="3"/>
                  <a:pt x="1075" y="4"/>
                </a:cubicBezTo>
                <a:cubicBezTo>
                  <a:pt x="1075" y="4"/>
                  <a:pt x="1075" y="4"/>
                  <a:pt x="1075" y="4"/>
                </a:cubicBezTo>
                <a:cubicBezTo>
                  <a:pt x="1075" y="2"/>
                  <a:pt x="1074" y="2"/>
                  <a:pt x="1073" y="1"/>
                </a:cubicBezTo>
                <a:cubicBezTo>
                  <a:pt x="1066" y="1"/>
                  <a:pt x="1060" y="0"/>
                  <a:pt x="1053" y="2"/>
                </a:cubicBezTo>
                <a:cubicBezTo>
                  <a:pt x="1053" y="3"/>
                  <a:pt x="1052" y="3"/>
                  <a:pt x="1052" y="4"/>
                </a:cubicBezTo>
                <a:cubicBezTo>
                  <a:pt x="1052" y="4"/>
                  <a:pt x="1052" y="4"/>
                  <a:pt x="1052" y="4"/>
                </a:cubicBezTo>
                <a:cubicBezTo>
                  <a:pt x="1052" y="3"/>
                  <a:pt x="1052" y="3"/>
                  <a:pt x="1052" y="2"/>
                </a:cubicBezTo>
                <a:cubicBezTo>
                  <a:pt x="1046" y="0"/>
                  <a:pt x="1040" y="0"/>
                  <a:pt x="1034" y="2"/>
                </a:cubicBezTo>
                <a:cubicBezTo>
                  <a:pt x="1035" y="3"/>
                  <a:pt x="1035" y="4"/>
                  <a:pt x="1035" y="4"/>
                </a:cubicBezTo>
                <a:cubicBezTo>
                  <a:pt x="1035" y="4"/>
                  <a:pt x="1035" y="4"/>
                  <a:pt x="1034" y="4"/>
                </a:cubicBezTo>
                <a:cubicBezTo>
                  <a:pt x="1034" y="4"/>
                  <a:pt x="1034" y="4"/>
                  <a:pt x="1034" y="4"/>
                </a:cubicBezTo>
                <a:cubicBezTo>
                  <a:pt x="1033" y="4"/>
                  <a:pt x="1033" y="4"/>
                  <a:pt x="1033" y="4"/>
                </a:cubicBezTo>
                <a:cubicBezTo>
                  <a:pt x="1029" y="4"/>
                  <a:pt x="1026" y="3"/>
                  <a:pt x="1022" y="4"/>
                </a:cubicBezTo>
                <a:cubicBezTo>
                  <a:pt x="1022" y="3"/>
                  <a:pt x="1022" y="3"/>
                  <a:pt x="1021" y="3"/>
                </a:cubicBezTo>
                <a:cubicBezTo>
                  <a:pt x="1018" y="1"/>
                  <a:pt x="1015" y="0"/>
                  <a:pt x="1011" y="3"/>
                </a:cubicBezTo>
                <a:cubicBezTo>
                  <a:pt x="1011" y="3"/>
                  <a:pt x="1011" y="4"/>
                  <a:pt x="1011" y="4"/>
                </a:cubicBezTo>
                <a:cubicBezTo>
                  <a:pt x="1011" y="4"/>
                  <a:pt x="1011" y="4"/>
                  <a:pt x="1011" y="4"/>
                </a:cubicBezTo>
                <a:cubicBezTo>
                  <a:pt x="1011" y="4"/>
                  <a:pt x="1011" y="4"/>
                  <a:pt x="1011" y="4"/>
                </a:cubicBezTo>
                <a:cubicBezTo>
                  <a:pt x="1010" y="3"/>
                  <a:pt x="1009" y="3"/>
                  <a:pt x="1009" y="4"/>
                </a:cubicBezTo>
                <a:cubicBezTo>
                  <a:pt x="1009" y="4"/>
                  <a:pt x="1009" y="4"/>
                  <a:pt x="1009" y="4"/>
                </a:cubicBezTo>
                <a:cubicBezTo>
                  <a:pt x="1008" y="4"/>
                  <a:pt x="1008" y="4"/>
                  <a:pt x="1008" y="4"/>
                </a:cubicBezTo>
                <a:cubicBezTo>
                  <a:pt x="1009" y="3"/>
                  <a:pt x="1008" y="2"/>
                  <a:pt x="1007" y="2"/>
                </a:cubicBezTo>
                <a:cubicBezTo>
                  <a:pt x="1003" y="0"/>
                  <a:pt x="999" y="1"/>
                  <a:pt x="995" y="1"/>
                </a:cubicBezTo>
                <a:cubicBezTo>
                  <a:pt x="939" y="1"/>
                  <a:pt x="882" y="1"/>
                  <a:pt x="825" y="1"/>
                </a:cubicBezTo>
                <a:cubicBezTo>
                  <a:pt x="801" y="1"/>
                  <a:pt x="777" y="1"/>
                  <a:pt x="753" y="1"/>
                </a:cubicBezTo>
                <a:cubicBezTo>
                  <a:pt x="749" y="1"/>
                  <a:pt x="745" y="0"/>
                  <a:pt x="743" y="3"/>
                </a:cubicBezTo>
                <a:cubicBezTo>
                  <a:pt x="743" y="4"/>
                  <a:pt x="743" y="4"/>
                  <a:pt x="743" y="4"/>
                </a:cubicBezTo>
                <a:cubicBezTo>
                  <a:pt x="742" y="3"/>
                  <a:pt x="741" y="3"/>
                  <a:pt x="740" y="4"/>
                </a:cubicBezTo>
                <a:cubicBezTo>
                  <a:pt x="739" y="3"/>
                  <a:pt x="738" y="3"/>
                  <a:pt x="738" y="3"/>
                </a:cubicBezTo>
                <a:cubicBezTo>
                  <a:pt x="737" y="3"/>
                  <a:pt x="737" y="3"/>
                  <a:pt x="736" y="3"/>
                </a:cubicBezTo>
                <a:cubicBezTo>
                  <a:pt x="734" y="3"/>
                  <a:pt x="733" y="3"/>
                  <a:pt x="731" y="3"/>
                </a:cubicBezTo>
                <a:cubicBezTo>
                  <a:pt x="730" y="3"/>
                  <a:pt x="730" y="3"/>
                  <a:pt x="730" y="3"/>
                </a:cubicBezTo>
                <a:cubicBezTo>
                  <a:pt x="729" y="3"/>
                  <a:pt x="728" y="3"/>
                  <a:pt x="727" y="4"/>
                </a:cubicBezTo>
                <a:cubicBezTo>
                  <a:pt x="727" y="4"/>
                  <a:pt x="727" y="4"/>
                  <a:pt x="727" y="4"/>
                </a:cubicBezTo>
                <a:cubicBezTo>
                  <a:pt x="727" y="4"/>
                  <a:pt x="727" y="4"/>
                  <a:pt x="727" y="4"/>
                </a:cubicBezTo>
                <a:cubicBezTo>
                  <a:pt x="727" y="4"/>
                  <a:pt x="727" y="4"/>
                  <a:pt x="727" y="4"/>
                </a:cubicBezTo>
                <a:cubicBezTo>
                  <a:pt x="727" y="3"/>
                  <a:pt x="727" y="3"/>
                  <a:pt x="727" y="2"/>
                </a:cubicBezTo>
                <a:cubicBezTo>
                  <a:pt x="722" y="0"/>
                  <a:pt x="718" y="0"/>
                  <a:pt x="713" y="3"/>
                </a:cubicBezTo>
                <a:cubicBezTo>
                  <a:pt x="713" y="3"/>
                  <a:pt x="713" y="4"/>
                  <a:pt x="713" y="4"/>
                </a:cubicBezTo>
                <a:cubicBezTo>
                  <a:pt x="713" y="4"/>
                  <a:pt x="713" y="4"/>
                  <a:pt x="713" y="4"/>
                </a:cubicBezTo>
                <a:cubicBezTo>
                  <a:pt x="713" y="4"/>
                  <a:pt x="713" y="4"/>
                  <a:pt x="713" y="4"/>
                </a:cubicBezTo>
                <a:cubicBezTo>
                  <a:pt x="711" y="2"/>
                  <a:pt x="710" y="1"/>
                  <a:pt x="708" y="3"/>
                </a:cubicBezTo>
                <a:cubicBezTo>
                  <a:pt x="708" y="4"/>
                  <a:pt x="708" y="4"/>
                  <a:pt x="708" y="4"/>
                </a:cubicBezTo>
                <a:cubicBezTo>
                  <a:pt x="708" y="4"/>
                  <a:pt x="708" y="4"/>
                  <a:pt x="708" y="4"/>
                </a:cubicBezTo>
                <a:cubicBezTo>
                  <a:pt x="708" y="4"/>
                  <a:pt x="708" y="4"/>
                  <a:pt x="708" y="4"/>
                </a:cubicBezTo>
                <a:cubicBezTo>
                  <a:pt x="707" y="3"/>
                  <a:pt x="706" y="3"/>
                  <a:pt x="705" y="4"/>
                </a:cubicBezTo>
                <a:cubicBezTo>
                  <a:pt x="705" y="4"/>
                  <a:pt x="705" y="4"/>
                  <a:pt x="705" y="4"/>
                </a:cubicBezTo>
                <a:cubicBezTo>
                  <a:pt x="705" y="4"/>
                  <a:pt x="705" y="4"/>
                  <a:pt x="705" y="4"/>
                </a:cubicBezTo>
                <a:cubicBezTo>
                  <a:pt x="705" y="4"/>
                  <a:pt x="705" y="3"/>
                  <a:pt x="705" y="2"/>
                </a:cubicBezTo>
                <a:cubicBezTo>
                  <a:pt x="700" y="0"/>
                  <a:pt x="696" y="0"/>
                  <a:pt x="691" y="3"/>
                </a:cubicBezTo>
                <a:cubicBezTo>
                  <a:pt x="691" y="3"/>
                  <a:pt x="691" y="4"/>
                  <a:pt x="691" y="4"/>
                </a:cubicBezTo>
                <a:cubicBezTo>
                  <a:pt x="691" y="4"/>
                  <a:pt x="691" y="4"/>
                  <a:pt x="691" y="4"/>
                </a:cubicBezTo>
                <a:cubicBezTo>
                  <a:pt x="691" y="4"/>
                  <a:pt x="691" y="4"/>
                  <a:pt x="691" y="4"/>
                </a:cubicBezTo>
                <a:cubicBezTo>
                  <a:pt x="691" y="4"/>
                  <a:pt x="691" y="4"/>
                  <a:pt x="691" y="4"/>
                </a:cubicBezTo>
                <a:cubicBezTo>
                  <a:pt x="691" y="4"/>
                  <a:pt x="690" y="4"/>
                  <a:pt x="690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0" y="4"/>
                  <a:pt x="690" y="4"/>
                  <a:pt x="690" y="4"/>
                </a:cubicBezTo>
                <a:cubicBezTo>
                  <a:pt x="690" y="4"/>
                  <a:pt x="690" y="3"/>
                  <a:pt x="690" y="3"/>
                </a:cubicBezTo>
                <a:cubicBezTo>
                  <a:pt x="685" y="0"/>
                  <a:pt x="680" y="0"/>
                  <a:pt x="676" y="3"/>
                </a:cubicBezTo>
                <a:cubicBezTo>
                  <a:pt x="676" y="3"/>
                  <a:pt x="676" y="4"/>
                  <a:pt x="676" y="4"/>
                </a:cubicBezTo>
                <a:cubicBezTo>
                  <a:pt x="676" y="4"/>
                  <a:pt x="676" y="4"/>
                  <a:pt x="676" y="4"/>
                </a:cubicBezTo>
                <a:cubicBezTo>
                  <a:pt x="675" y="4"/>
                  <a:pt x="675" y="4"/>
                  <a:pt x="675" y="4"/>
                </a:cubicBezTo>
                <a:cubicBezTo>
                  <a:pt x="675" y="4"/>
                  <a:pt x="675" y="4"/>
                  <a:pt x="674" y="4"/>
                </a:cubicBezTo>
                <a:cubicBezTo>
                  <a:pt x="674" y="4"/>
                  <a:pt x="673" y="4"/>
                  <a:pt x="673" y="4"/>
                </a:cubicBezTo>
                <a:cubicBezTo>
                  <a:pt x="671" y="4"/>
                  <a:pt x="669" y="4"/>
                  <a:pt x="667" y="4"/>
                </a:cubicBezTo>
                <a:cubicBezTo>
                  <a:pt x="667" y="4"/>
                  <a:pt x="667" y="4"/>
                  <a:pt x="666" y="4"/>
                </a:cubicBezTo>
                <a:cubicBezTo>
                  <a:pt x="666" y="4"/>
                  <a:pt x="666" y="4"/>
                  <a:pt x="666" y="4"/>
                </a:cubicBezTo>
                <a:cubicBezTo>
                  <a:pt x="665" y="4"/>
                  <a:pt x="665" y="4"/>
                  <a:pt x="665" y="4"/>
                </a:cubicBezTo>
                <a:cubicBezTo>
                  <a:pt x="665" y="4"/>
                  <a:pt x="665" y="3"/>
                  <a:pt x="665" y="2"/>
                </a:cubicBezTo>
                <a:cubicBezTo>
                  <a:pt x="656" y="0"/>
                  <a:pt x="648" y="0"/>
                  <a:pt x="639" y="2"/>
                </a:cubicBezTo>
                <a:cubicBezTo>
                  <a:pt x="639" y="3"/>
                  <a:pt x="639" y="4"/>
                  <a:pt x="639" y="4"/>
                </a:cubicBezTo>
                <a:cubicBezTo>
                  <a:pt x="639" y="4"/>
                  <a:pt x="639" y="4"/>
                  <a:pt x="638" y="4"/>
                </a:cubicBezTo>
                <a:cubicBezTo>
                  <a:pt x="638" y="4"/>
                  <a:pt x="638" y="4"/>
                  <a:pt x="638" y="4"/>
                </a:cubicBezTo>
                <a:cubicBezTo>
                  <a:pt x="638" y="4"/>
                  <a:pt x="638" y="4"/>
                  <a:pt x="638" y="4"/>
                </a:cubicBezTo>
                <a:cubicBezTo>
                  <a:pt x="638" y="4"/>
                  <a:pt x="638" y="4"/>
                  <a:pt x="637" y="4"/>
                </a:cubicBezTo>
                <a:cubicBezTo>
                  <a:pt x="637" y="4"/>
                  <a:pt x="637" y="4"/>
                  <a:pt x="637" y="4"/>
                </a:cubicBezTo>
                <a:cubicBezTo>
                  <a:pt x="637" y="4"/>
                  <a:pt x="637" y="4"/>
                  <a:pt x="637" y="4"/>
                </a:cubicBezTo>
                <a:cubicBezTo>
                  <a:pt x="637" y="4"/>
                  <a:pt x="637" y="4"/>
                  <a:pt x="637" y="4"/>
                </a:cubicBezTo>
                <a:cubicBezTo>
                  <a:pt x="637" y="4"/>
                  <a:pt x="637" y="3"/>
                  <a:pt x="637" y="2"/>
                </a:cubicBezTo>
                <a:cubicBezTo>
                  <a:pt x="629" y="0"/>
                  <a:pt x="622" y="0"/>
                  <a:pt x="615" y="3"/>
                </a:cubicBezTo>
                <a:cubicBezTo>
                  <a:pt x="615" y="3"/>
                  <a:pt x="614" y="3"/>
                  <a:pt x="614" y="4"/>
                </a:cubicBezTo>
                <a:cubicBezTo>
                  <a:pt x="614" y="4"/>
                  <a:pt x="614" y="4"/>
                  <a:pt x="614" y="4"/>
                </a:cubicBezTo>
                <a:cubicBezTo>
                  <a:pt x="614" y="4"/>
                  <a:pt x="614" y="3"/>
                  <a:pt x="614" y="3"/>
                </a:cubicBezTo>
                <a:cubicBezTo>
                  <a:pt x="614" y="2"/>
                  <a:pt x="614" y="2"/>
                  <a:pt x="613" y="2"/>
                </a:cubicBezTo>
                <a:cubicBezTo>
                  <a:pt x="608" y="0"/>
                  <a:pt x="602" y="0"/>
                  <a:pt x="596" y="2"/>
                </a:cubicBezTo>
                <a:cubicBezTo>
                  <a:pt x="597" y="3"/>
                  <a:pt x="597" y="4"/>
                  <a:pt x="597" y="4"/>
                </a:cubicBezTo>
                <a:cubicBezTo>
                  <a:pt x="597" y="4"/>
                  <a:pt x="597" y="4"/>
                  <a:pt x="596" y="4"/>
                </a:cubicBezTo>
                <a:cubicBezTo>
                  <a:pt x="596" y="4"/>
                  <a:pt x="596" y="4"/>
                  <a:pt x="596" y="4"/>
                </a:cubicBezTo>
                <a:cubicBezTo>
                  <a:pt x="596" y="4"/>
                  <a:pt x="595" y="4"/>
                  <a:pt x="595" y="4"/>
                </a:cubicBezTo>
                <a:cubicBezTo>
                  <a:pt x="592" y="3"/>
                  <a:pt x="588" y="3"/>
                  <a:pt x="585" y="4"/>
                </a:cubicBezTo>
                <a:cubicBezTo>
                  <a:pt x="585" y="3"/>
                  <a:pt x="585" y="3"/>
                  <a:pt x="584" y="3"/>
                </a:cubicBezTo>
                <a:cubicBezTo>
                  <a:pt x="581" y="1"/>
                  <a:pt x="577" y="0"/>
                  <a:pt x="573" y="3"/>
                </a:cubicBezTo>
                <a:cubicBezTo>
                  <a:pt x="573" y="3"/>
                  <a:pt x="573" y="4"/>
                  <a:pt x="573" y="4"/>
                </a:cubicBezTo>
                <a:cubicBezTo>
                  <a:pt x="573" y="4"/>
                  <a:pt x="573" y="4"/>
                  <a:pt x="573" y="4"/>
                </a:cubicBezTo>
                <a:cubicBezTo>
                  <a:pt x="573" y="4"/>
                  <a:pt x="573" y="4"/>
                  <a:pt x="573" y="4"/>
                </a:cubicBezTo>
                <a:cubicBezTo>
                  <a:pt x="573" y="4"/>
                  <a:pt x="573" y="4"/>
                  <a:pt x="573" y="4"/>
                </a:cubicBezTo>
                <a:cubicBezTo>
                  <a:pt x="572" y="4"/>
                  <a:pt x="572" y="4"/>
                  <a:pt x="571" y="4"/>
                </a:cubicBezTo>
                <a:cubicBezTo>
                  <a:pt x="571" y="4"/>
                  <a:pt x="571" y="4"/>
                  <a:pt x="571" y="4"/>
                </a:cubicBezTo>
                <a:cubicBezTo>
                  <a:pt x="571" y="4"/>
                  <a:pt x="571" y="4"/>
                  <a:pt x="571" y="4"/>
                </a:cubicBezTo>
                <a:cubicBezTo>
                  <a:pt x="571" y="4"/>
                  <a:pt x="571" y="4"/>
                  <a:pt x="570" y="4"/>
                </a:cubicBezTo>
                <a:cubicBezTo>
                  <a:pt x="571" y="3"/>
                  <a:pt x="570" y="2"/>
                  <a:pt x="569" y="2"/>
                </a:cubicBezTo>
                <a:cubicBezTo>
                  <a:pt x="566" y="0"/>
                  <a:pt x="563" y="1"/>
                  <a:pt x="559" y="1"/>
                </a:cubicBezTo>
                <a:cubicBezTo>
                  <a:pt x="479" y="1"/>
                  <a:pt x="398" y="1"/>
                  <a:pt x="317" y="1"/>
                </a:cubicBezTo>
                <a:cubicBezTo>
                  <a:pt x="313" y="1"/>
                  <a:pt x="310" y="0"/>
                  <a:pt x="306" y="2"/>
                </a:cubicBezTo>
                <a:cubicBezTo>
                  <a:pt x="305" y="3"/>
                  <a:pt x="305" y="3"/>
                  <a:pt x="305" y="4"/>
                </a:cubicBezTo>
                <a:cubicBezTo>
                  <a:pt x="305" y="4"/>
                  <a:pt x="305" y="4"/>
                  <a:pt x="305" y="4"/>
                </a:cubicBezTo>
                <a:cubicBezTo>
                  <a:pt x="305" y="4"/>
                  <a:pt x="304" y="4"/>
                  <a:pt x="304" y="4"/>
                </a:cubicBezTo>
                <a:cubicBezTo>
                  <a:pt x="304" y="4"/>
                  <a:pt x="304" y="3"/>
                  <a:pt x="304" y="3"/>
                </a:cubicBezTo>
                <a:cubicBezTo>
                  <a:pt x="299" y="0"/>
                  <a:pt x="295" y="0"/>
                  <a:pt x="290" y="3"/>
                </a:cubicBezTo>
                <a:cubicBezTo>
                  <a:pt x="290" y="3"/>
                  <a:pt x="289" y="4"/>
                  <a:pt x="289" y="4"/>
                </a:cubicBezTo>
                <a:cubicBezTo>
                  <a:pt x="289" y="4"/>
                  <a:pt x="289" y="4"/>
                  <a:pt x="289" y="4"/>
                </a:cubicBezTo>
                <a:cubicBezTo>
                  <a:pt x="289" y="4"/>
                  <a:pt x="289" y="3"/>
                  <a:pt x="289" y="2"/>
                </a:cubicBezTo>
                <a:cubicBezTo>
                  <a:pt x="284" y="0"/>
                  <a:pt x="280" y="0"/>
                  <a:pt x="275" y="3"/>
                </a:cubicBezTo>
                <a:cubicBezTo>
                  <a:pt x="275" y="3"/>
                  <a:pt x="275" y="4"/>
                  <a:pt x="275" y="4"/>
                </a:cubicBezTo>
                <a:cubicBezTo>
                  <a:pt x="275" y="4"/>
                  <a:pt x="275" y="4"/>
                  <a:pt x="275" y="4"/>
                </a:cubicBezTo>
                <a:cubicBezTo>
                  <a:pt x="275" y="4"/>
                  <a:pt x="275" y="4"/>
                  <a:pt x="275" y="4"/>
                </a:cubicBezTo>
                <a:cubicBezTo>
                  <a:pt x="273" y="2"/>
                  <a:pt x="272" y="1"/>
                  <a:pt x="270" y="3"/>
                </a:cubicBezTo>
                <a:cubicBezTo>
                  <a:pt x="270" y="4"/>
                  <a:pt x="270" y="4"/>
                  <a:pt x="270" y="4"/>
                </a:cubicBezTo>
                <a:cubicBezTo>
                  <a:pt x="270" y="4"/>
                  <a:pt x="270" y="4"/>
                  <a:pt x="270" y="4"/>
                </a:cubicBezTo>
                <a:cubicBezTo>
                  <a:pt x="270" y="4"/>
                  <a:pt x="270" y="4"/>
                  <a:pt x="270" y="4"/>
                </a:cubicBezTo>
                <a:cubicBezTo>
                  <a:pt x="269" y="3"/>
                  <a:pt x="268" y="3"/>
                  <a:pt x="267" y="4"/>
                </a:cubicBezTo>
                <a:cubicBezTo>
                  <a:pt x="267" y="4"/>
                  <a:pt x="267" y="4"/>
                  <a:pt x="267" y="4"/>
                </a:cubicBezTo>
                <a:cubicBezTo>
                  <a:pt x="264" y="3"/>
                  <a:pt x="261" y="3"/>
                  <a:pt x="258" y="4"/>
                </a:cubicBezTo>
                <a:cubicBezTo>
                  <a:pt x="258" y="4"/>
                  <a:pt x="258" y="4"/>
                  <a:pt x="258" y="4"/>
                </a:cubicBezTo>
                <a:cubicBezTo>
                  <a:pt x="258" y="4"/>
                  <a:pt x="258" y="4"/>
                  <a:pt x="257" y="4"/>
                </a:cubicBezTo>
                <a:cubicBezTo>
                  <a:pt x="256" y="3"/>
                  <a:pt x="255" y="3"/>
                  <a:pt x="253" y="4"/>
                </a:cubicBezTo>
                <a:cubicBezTo>
                  <a:pt x="253" y="4"/>
                  <a:pt x="253" y="4"/>
                  <a:pt x="253" y="4"/>
                </a:cubicBezTo>
                <a:cubicBezTo>
                  <a:pt x="253" y="4"/>
                  <a:pt x="252" y="4"/>
                  <a:pt x="252" y="4"/>
                </a:cubicBezTo>
                <a:cubicBezTo>
                  <a:pt x="252" y="4"/>
                  <a:pt x="252" y="4"/>
                  <a:pt x="252" y="4"/>
                </a:cubicBezTo>
                <a:cubicBezTo>
                  <a:pt x="252" y="4"/>
                  <a:pt x="252" y="4"/>
                  <a:pt x="252" y="4"/>
                </a:cubicBezTo>
                <a:cubicBezTo>
                  <a:pt x="252" y="4"/>
                  <a:pt x="252" y="4"/>
                  <a:pt x="252" y="4"/>
                </a:cubicBezTo>
                <a:cubicBezTo>
                  <a:pt x="252" y="4"/>
                  <a:pt x="252" y="3"/>
                  <a:pt x="252" y="3"/>
                </a:cubicBezTo>
                <a:cubicBezTo>
                  <a:pt x="247" y="0"/>
                  <a:pt x="243" y="0"/>
                  <a:pt x="238" y="3"/>
                </a:cubicBezTo>
                <a:cubicBezTo>
                  <a:pt x="238" y="3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7" y="3"/>
                  <a:pt x="236" y="3"/>
                  <a:pt x="235" y="4"/>
                </a:cubicBezTo>
                <a:cubicBezTo>
                  <a:pt x="235" y="4"/>
                  <a:pt x="235" y="4"/>
                  <a:pt x="235" y="4"/>
                </a:cubicBezTo>
                <a:cubicBezTo>
                  <a:pt x="233" y="4"/>
                  <a:pt x="231" y="4"/>
                  <a:pt x="229" y="4"/>
                </a:cubicBezTo>
                <a:cubicBezTo>
                  <a:pt x="229" y="4"/>
                  <a:pt x="229" y="4"/>
                  <a:pt x="229" y="4"/>
                </a:cubicBezTo>
                <a:cubicBezTo>
                  <a:pt x="228" y="4"/>
                  <a:pt x="228" y="4"/>
                  <a:pt x="228" y="4"/>
                </a:cubicBezTo>
                <a:cubicBezTo>
                  <a:pt x="227" y="4"/>
                  <a:pt x="227" y="4"/>
                  <a:pt x="227" y="4"/>
                </a:cubicBezTo>
                <a:cubicBezTo>
                  <a:pt x="227" y="4"/>
                  <a:pt x="227" y="3"/>
                  <a:pt x="227" y="2"/>
                </a:cubicBezTo>
                <a:cubicBezTo>
                  <a:pt x="218" y="0"/>
                  <a:pt x="210" y="0"/>
                  <a:pt x="201" y="2"/>
                </a:cubicBezTo>
                <a:cubicBezTo>
                  <a:pt x="201" y="3"/>
                  <a:pt x="201" y="4"/>
                  <a:pt x="201" y="4"/>
                </a:cubicBezTo>
                <a:cubicBezTo>
                  <a:pt x="201" y="4"/>
                  <a:pt x="201" y="4"/>
                  <a:pt x="200" y="4"/>
                </a:cubicBezTo>
                <a:cubicBezTo>
                  <a:pt x="200" y="4"/>
                  <a:pt x="200" y="4"/>
                  <a:pt x="200" y="4"/>
                </a:cubicBezTo>
                <a:cubicBezTo>
                  <a:pt x="200" y="4"/>
                  <a:pt x="200" y="4"/>
                  <a:pt x="200" y="4"/>
                </a:cubicBezTo>
                <a:cubicBezTo>
                  <a:pt x="200" y="4"/>
                  <a:pt x="200" y="4"/>
                  <a:pt x="199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199" y="4"/>
                  <a:pt x="199" y="3"/>
                  <a:pt x="199" y="2"/>
                </a:cubicBezTo>
                <a:cubicBezTo>
                  <a:pt x="191" y="0"/>
                  <a:pt x="184" y="0"/>
                  <a:pt x="177" y="3"/>
                </a:cubicBezTo>
                <a:cubicBezTo>
                  <a:pt x="177" y="3"/>
                  <a:pt x="176" y="3"/>
                  <a:pt x="176" y="4"/>
                </a:cubicBezTo>
                <a:cubicBezTo>
                  <a:pt x="176" y="4"/>
                  <a:pt x="176" y="4"/>
                  <a:pt x="176" y="4"/>
                </a:cubicBezTo>
                <a:cubicBezTo>
                  <a:pt x="176" y="4"/>
                  <a:pt x="176" y="3"/>
                  <a:pt x="176" y="3"/>
                </a:cubicBezTo>
                <a:cubicBezTo>
                  <a:pt x="176" y="2"/>
                  <a:pt x="176" y="2"/>
                  <a:pt x="176" y="2"/>
                </a:cubicBezTo>
                <a:cubicBezTo>
                  <a:pt x="170" y="0"/>
                  <a:pt x="164" y="0"/>
                  <a:pt x="158" y="2"/>
                </a:cubicBezTo>
                <a:cubicBezTo>
                  <a:pt x="159" y="3"/>
                  <a:pt x="159" y="4"/>
                  <a:pt x="159" y="4"/>
                </a:cubicBezTo>
                <a:cubicBezTo>
                  <a:pt x="159" y="4"/>
                  <a:pt x="159" y="4"/>
                  <a:pt x="158" y="4"/>
                </a:cubicBezTo>
                <a:cubicBezTo>
                  <a:pt x="158" y="4"/>
                  <a:pt x="158" y="4"/>
                  <a:pt x="158" y="4"/>
                </a:cubicBezTo>
                <a:cubicBezTo>
                  <a:pt x="157" y="4"/>
                  <a:pt x="157" y="4"/>
                  <a:pt x="157" y="4"/>
                </a:cubicBezTo>
                <a:cubicBezTo>
                  <a:pt x="153" y="4"/>
                  <a:pt x="150" y="3"/>
                  <a:pt x="146" y="4"/>
                </a:cubicBezTo>
                <a:cubicBezTo>
                  <a:pt x="146" y="3"/>
                  <a:pt x="146" y="3"/>
                  <a:pt x="145" y="3"/>
                </a:cubicBezTo>
                <a:cubicBezTo>
                  <a:pt x="142" y="1"/>
                  <a:pt x="139" y="0"/>
                  <a:pt x="135" y="3"/>
                </a:cubicBezTo>
                <a:cubicBezTo>
                  <a:pt x="135" y="3"/>
                  <a:pt x="135" y="4"/>
                  <a:pt x="135" y="4"/>
                </a:cubicBezTo>
                <a:cubicBezTo>
                  <a:pt x="135" y="4"/>
                  <a:pt x="135" y="4"/>
                  <a:pt x="135" y="4"/>
                </a:cubicBezTo>
                <a:cubicBezTo>
                  <a:pt x="135" y="4"/>
                  <a:pt x="135" y="4"/>
                  <a:pt x="135" y="4"/>
                </a:cubicBezTo>
                <a:cubicBezTo>
                  <a:pt x="134" y="3"/>
                  <a:pt x="133" y="3"/>
                  <a:pt x="133" y="4"/>
                </a:cubicBezTo>
                <a:cubicBezTo>
                  <a:pt x="133" y="4"/>
                  <a:pt x="133" y="4"/>
                  <a:pt x="133" y="4"/>
                </a:cubicBezTo>
                <a:cubicBezTo>
                  <a:pt x="132" y="4"/>
                  <a:pt x="132" y="4"/>
                  <a:pt x="132" y="4"/>
                </a:cubicBezTo>
                <a:cubicBezTo>
                  <a:pt x="133" y="3"/>
                  <a:pt x="132" y="2"/>
                  <a:pt x="131" y="2"/>
                </a:cubicBezTo>
                <a:cubicBezTo>
                  <a:pt x="129" y="1"/>
                  <a:pt x="126" y="1"/>
                  <a:pt x="124" y="1"/>
                </a:cubicBezTo>
                <a:cubicBezTo>
                  <a:pt x="86" y="1"/>
                  <a:pt x="47" y="1"/>
                  <a:pt x="9" y="1"/>
                </a:cubicBezTo>
                <a:cubicBezTo>
                  <a:pt x="6" y="1"/>
                  <a:pt x="3" y="1"/>
                  <a:pt x="0" y="3"/>
                </a:cubicBezTo>
                <a:cubicBezTo>
                  <a:pt x="0" y="3"/>
                  <a:pt x="0" y="4"/>
                  <a:pt x="0" y="4"/>
                </a:cubicBezTo>
                <a:cubicBezTo>
                  <a:pt x="0" y="73"/>
                  <a:pt x="0" y="142"/>
                  <a:pt x="0" y="211"/>
                </a:cubicBezTo>
                <a:cubicBezTo>
                  <a:pt x="0" y="214"/>
                  <a:pt x="0" y="217"/>
                  <a:pt x="0" y="220"/>
                </a:cubicBezTo>
                <a:cubicBezTo>
                  <a:pt x="0" y="226"/>
                  <a:pt x="0" y="232"/>
                  <a:pt x="0" y="238"/>
                </a:cubicBezTo>
                <a:cubicBezTo>
                  <a:pt x="0" y="242"/>
                  <a:pt x="0" y="246"/>
                  <a:pt x="0" y="249"/>
                </a:cubicBezTo>
                <a:cubicBezTo>
                  <a:pt x="9" y="249"/>
                  <a:pt x="17" y="249"/>
                  <a:pt x="26" y="249"/>
                </a:cubicBezTo>
                <a:cubicBezTo>
                  <a:pt x="27" y="249"/>
                  <a:pt x="28" y="249"/>
                  <a:pt x="30" y="249"/>
                </a:cubicBezTo>
                <a:cubicBezTo>
                  <a:pt x="30" y="249"/>
                  <a:pt x="30" y="249"/>
                  <a:pt x="30" y="249"/>
                </a:cubicBezTo>
                <a:cubicBezTo>
                  <a:pt x="30" y="249"/>
                  <a:pt x="30" y="249"/>
                  <a:pt x="30" y="249"/>
                </a:cubicBezTo>
                <a:cubicBezTo>
                  <a:pt x="30" y="249"/>
                  <a:pt x="31" y="249"/>
                  <a:pt x="31" y="249"/>
                </a:cubicBezTo>
                <a:cubicBezTo>
                  <a:pt x="31" y="249"/>
                  <a:pt x="31" y="249"/>
                  <a:pt x="31" y="249"/>
                </a:cubicBezTo>
                <a:cubicBezTo>
                  <a:pt x="31" y="249"/>
                  <a:pt x="31" y="249"/>
                  <a:pt x="31" y="249"/>
                </a:cubicBezTo>
                <a:cubicBezTo>
                  <a:pt x="36" y="250"/>
                  <a:pt x="40" y="248"/>
                  <a:pt x="45" y="250"/>
                </a:cubicBezTo>
                <a:cubicBezTo>
                  <a:pt x="45" y="250"/>
                  <a:pt x="45" y="250"/>
                  <a:pt x="45" y="250"/>
                </a:cubicBezTo>
                <a:cubicBezTo>
                  <a:pt x="46" y="256"/>
                  <a:pt x="44" y="258"/>
                  <a:pt x="38" y="257"/>
                </a:cubicBezTo>
                <a:cubicBezTo>
                  <a:pt x="33" y="257"/>
                  <a:pt x="27" y="257"/>
                  <a:pt x="22" y="257"/>
                </a:cubicBezTo>
                <a:cubicBezTo>
                  <a:pt x="22" y="257"/>
                  <a:pt x="22" y="257"/>
                  <a:pt x="22" y="257"/>
                </a:cubicBezTo>
                <a:cubicBezTo>
                  <a:pt x="19" y="257"/>
                  <a:pt x="16" y="256"/>
                  <a:pt x="15" y="261"/>
                </a:cubicBezTo>
                <a:cubicBezTo>
                  <a:pt x="15" y="265"/>
                  <a:pt x="17" y="267"/>
                  <a:pt x="21" y="266"/>
                </a:cubicBezTo>
                <a:cubicBezTo>
                  <a:pt x="21" y="266"/>
                  <a:pt x="21" y="266"/>
                  <a:pt x="21" y="266"/>
                </a:cubicBezTo>
                <a:cubicBezTo>
                  <a:pt x="21" y="266"/>
                  <a:pt x="21" y="266"/>
                  <a:pt x="21" y="266"/>
                </a:cubicBezTo>
                <a:cubicBezTo>
                  <a:pt x="26" y="266"/>
                  <a:pt x="30" y="266"/>
                  <a:pt x="35" y="266"/>
                </a:cubicBezTo>
                <a:cubicBezTo>
                  <a:pt x="35" y="266"/>
                  <a:pt x="35" y="266"/>
                  <a:pt x="35" y="266"/>
                </a:cubicBezTo>
                <a:cubicBezTo>
                  <a:pt x="36" y="266"/>
                  <a:pt x="37" y="266"/>
                  <a:pt x="37" y="266"/>
                </a:cubicBezTo>
                <a:cubicBezTo>
                  <a:pt x="42" y="266"/>
                  <a:pt x="46" y="267"/>
                  <a:pt x="50" y="266"/>
                </a:cubicBezTo>
                <a:cubicBezTo>
                  <a:pt x="50" y="266"/>
                  <a:pt x="50" y="266"/>
                  <a:pt x="50" y="266"/>
                </a:cubicBezTo>
                <a:cubicBezTo>
                  <a:pt x="50" y="266"/>
                  <a:pt x="50" y="266"/>
                  <a:pt x="50" y="266"/>
                </a:cubicBezTo>
                <a:cubicBezTo>
                  <a:pt x="52" y="266"/>
                  <a:pt x="53" y="266"/>
                  <a:pt x="54" y="266"/>
                </a:cubicBezTo>
                <a:cubicBezTo>
                  <a:pt x="58" y="267"/>
                  <a:pt x="63" y="266"/>
                  <a:pt x="67" y="266"/>
                </a:cubicBezTo>
                <a:cubicBezTo>
                  <a:pt x="68" y="266"/>
                  <a:pt x="69" y="266"/>
                  <a:pt x="69" y="266"/>
                </a:cubicBezTo>
                <a:cubicBezTo>
                  <a:pt x="76" y="267"/>
                  <a:pt x="83" y="268"/>
                  <a:pt x="90" y="267"/>
                </a:cubicBezTo>
                <a:cubicBezTo>
                  <a:pt x="111" y="269"/>
                  <a:pt x="133" y="270"/>
                  <a:pt x="154" y="272"/>
                </a:cubicBezTo>
                <a:cubicBezTo>
                  <a:pt x="157" y="278"/>
                  <a:pt x="161" y="278"/>
                  <a:pt x="166" y="273"/>
                </a:cubicBezTo>
                <a:cubicBezTo>
                  <a:pt x="168" y="276"/>
                  <a:pt x="167" y="279"/>
                  <a:pt x="165" y="282"/>
                </a:cubicBezTo>
                <a:cubicBezTo>
                  <a:pt x="158" y="296"/>
                  <a:pt x="158" y="311"/>
                  <a:pt x="165" y="325"/>
                </a:cubicBezTo>
                <a:cubicBezTo>
                  <a:pt x="172" y="338"/>
                  <a:pt x="183" y="347"/>
                  <a:pt x="199" y="348"/>
                </a:cubicBezTo>
                <a:cubicBezTo>
                  <a:pt x="204" y="348"/>
                  <a:pt x="209" y="348"/>
                  <a:pt x="213" y="348"/>
                </a:cubicBezTo>
                <a:cubicBezTo>
                  <a:pt x="219" y="347"/>
                  <a:pt x="225" y="347"/>
                  <a:pt x="230" y="343"/>
                </a:cubicBezTo>
                <a:cubicBezTo>
                  <a:pt x="240" y="336"/>
                  <a:pt x="248" y="327"/>
                  <a:pt x="251" y="315"/>
                </a:cubicBezTo>
                <a:cubicBezTo>
                  <a:pt x="251" y="312"/>
                  <a:pt x="253" y="310"/>
                  <a:pt x="257" y="310"/>
                </a:cubicBezTo>
                <a:cubicBezTo>
                  <a:pt x="260" y="310"/>
                  <a:pt x="261" y="312"/>
                  <a:pt x="262" y="315"/>
                </a:cubicBezTo>
                <a:cubicBezTo>
                  <a:pt x="268" y="334"/>
                  <a:pt x="280" y="346"/>
                  <a:pt x="299" y="348"/>
                </a:cubicBezTo>
                <a:cubicBezTo>
                  <a:pt x="305" y="348"/>
                  <a:pt x="310" y="348"/>
                  <a:pt x="315" y="348"/>
                </a:cubicBezTo>
                <a:cubicBezTo>
                  <a:pt x="330" y="347"/>
                  <a:pt x="340" y="338"/>
                  <a:pt x="348" y="326"/>
                </a:cubicBezTo>
                <a:cubicBezTo>
                  <a:pt x="350" y="322"/>
                  <a:pt x="351" y="318"/>
                  <a:pt x="352" y="314"/>
                </a:cubicBezTo>
                <a:cubicBezTo>
                  <a:pt x="353" y="312"/>
                  <a:pt x="354" y="310"/>
                  <a:pt x="357" y="310"/>
                </a:cubicBezTo>
                <a:cubicBezTo>
                  <a:pt x="359" y="310"/>
                  <a:pt x="361" y="311"/>
                  <a:pt x="362" y="313"/>
                </a:cubicBezTo>
                <a:cubicBezTo>
                  <a:pt x="363" y="315"/>
                  <a:pt x="363" y="316"/>
                  <a:pt x="364" y="317"/>
                </a:cubicBezTo>
                <a:cubicBezTo>
                  <a:pt x="370" y="334"/>
                  <a:pt x="381" y="346"/>
                  <a:pt x="400" y="348"/>
                </a:cubicBezTo>
                <a:cubicBezTo>
                  <a:pt x="405" y="348"/>
                  <a:pt x="410" y="348"/>
                  <a:pt x="415" y="348"/>
                </a:cubicBezTo>
                <a:cubicBezTo>
                  <a:pt x="435" y="343"/>
                  <a:pt x="448" y="330"/>
                  <a:pt x="452" y="309"/>
                </a:cubicBezTo>
                <a:cubicBezTo>
                  <a:pt x="522" y="309"/>
                  <a:pt x="591" y="309"/>
                  <a:pt x="660" y="309"/>
                </a:cubicBezTo>
                <a:cubicBezTo>
                  <a:pt x="672" y="309"/>
                  <a:pt x="672" y="309"/>
                  <a:pt x="671" y="297"/>
                </a:cubicBezTo>
                <a:cubicBezTo>
                  <a:pt x="671" y="294"/>
                  <a:pt x="670" y="293"/>
                  <a:pt x="667" y="293"/>
                </a:cubicBezTo>
                <a:cubicBezTo>
                  <a:pt x="663" y="293"/>
                  <a:pt x="658" y="294"/>
                  <a:pt x="654" y="292"/>
                </a:cubicBezTo>
                <a:cubicBezTo>
                  <a:pt x="654" y="292"/>
                  <a:pt x="654" y="292"/>
                  <a:pt x="654" y="292"/>
                </a:cubicBezTo>
                <a:cubicBezTo>
                  <a:pt x="654" y="291"/>
                  <a:pt x="655" y="290"/>
                  <a:pt x="655" y="289"/>
                </a:cubicBezTo>
                <a:cubicBezTo>
                  <a:pt x="655" y="289"/>
                  <a:pt x="655" y="289"/>
                  <a:pt x="655" y="289"/>
                </a:cubicBezTo>
                <a:cubicBezTo>
                  <a:pt x="655" y="289"/>
                  <a:pt x="655" y="289"/>
                  <a:pt x="655" y="289"/>
                </a:cubicBezTo>
                <a:cubicBezTo>
                  <a:pt x="659" y="284"/>
                  <a:pt x="663" y="279"/>
                  <a:pt x="667" y="274"/>
                </a:cubicBezTo>
                <a:cubicBezTo>
                  <a:pt x="669" y="274"/>
                  <a:pt x="672" y="273"/>
                  <a:pt x="674" y="273"/>
                </a:cubicBezTo>
                <a:cubicBezTo>
                  <a:pt x="699" y="273"/>
                  <a:pt x="723" y="273"/>
                  <a:pt x="748" y="273"/>
                </a:cubicBezTo>
                <a:cubicBezTo>
                  <a:pt x="759" y="274"/>
                  <a:pt x="767" y="271"/>
                  <a:pt x="773" y="261"/>
                </a:cubicBezTo>
                <a:cubicBezTo>
                  <a:pt x="776" y="256"/>
                  <a:pt x="778" y="251"/>
                  <a:pt x="783" y="249"/>
                </a:cubicBezTo>
                <a:cubicBezTo>
                  <a:pt x="784" y="249"/>
                  <a:pt x="785" y="249"/>
                  <a:pt x="786" y="249"/>
                </a:cubicBezTo>
                <a:cubicBezTo>
                  <a:pt x="786" y="249"/>
                  <a:pt x="786" y="249"/>
                  <a:pt x="786" y="249"/>
                </a:cubicBezTo>
                <a:cubicBezTo>
                  <a:pt x="792" y="251"/>
                  <a:pt x="798" y="249"/>
                  <a:pt x="804" y="251"/>
                </a:cubicBezTo>
                <a:cubicBezTo>
                  <a:pt x="806" y="251"/>
                  <a:pt x="808" y="251"/>
                  <a:pt x="809" y="250"/>
                </a:cubicBezTo>
                <a:cubicBezTo>
                  <a:pt x="809" y="250"/>
                  <a:pt x="810" y="249"/>
                  <a:pt x="810" y="249"/>
                </a:cubicBezTo>
                <a:cubicBezTo>
                  <a:pt x="811" y="249"/>
                  <a:pt x="813" y="249"/>
                  <a:pt x="814" y="249"/>
                </a:cubicBezTo>
                <a:cubicBezTo>
                  <a:pt x="814" y="250"/>
                  <a:pt x="815" y="250"/>
                  <a:pt x="816" y="251"/>
                </a:cubicBezTo>
                <a:cubicBezTo>
                  <a:pt x="824" y="251"/>
                  <a:pt x="832" y="253"/>
                  <a:pt x="840" y="250"/>
                </a:cubicBezTo>
                <a:cubicBezTo>
                  <a:pt x="840" y="250"/>
                  <a:pt x="841" y="249"/>
                  <a:pt x="841" y="249"/>
                </a:cubicBezTo>
                <a:cubicBezTo>
                  <a:pt x="842" y="249"/>
                  <a:pt x="843" y="249"/>
                  <a:pt x="844" y="249"/>
                </a:cubicBezTo>
                <a:cubicBezTo>
                  <a:pt x="844" y="249"/>
                  <a:pt x="844" y="249"/>
                  <a:pt x="844" y="249"/>
                </a:cubicBezTo>
                <a:cubicBezTo>
                  <a:pt x="844" y="249"/>
                  <a:pt x="844" y="249"/>
                  <a:pt x="844" y="249"/>
                </a:cubicBezTo>
                <a:cubicBezTo>
                  <a:pt x="848" y="249"/>
                  <a:pt x="851" y="249"/>
                  <a:pt x="855" y="249"/>
                </a:cubicBezTo>
                <a:cubicBezTo>
                  <a:pt x="855" y="249"/>
                  <a:pt x="856" y="249"/>
                  <a:pt x="856" y="249"/>
                </a:cubicBezTo>
                <a:cubicBezTo>
                  <a:pt x="860" y="250"/>
                  <a:pt x="864" y="250"/>
                  <a:pt x="868" y="249"/>
                </a:cubicBezTo>
                <a:cubicBezTo>
                  <a:pt x="869" y="249"/>
                  <a:pt x="869" y="249"/>
                  <a:pt x="870" y="249"/>
                </a:cubicBezTo>
                <a:cubicBezTo>
                  <a:pt x="872" y="249"/>
                  <a:pt x="873" y="249"/>
                  <a:pt x="875" y="249"/>
                </a:cubicBezTo>
                <a:cubicBezTo>
                  <a:pt x="877" y="249"/>
                  <a:pt x="880" y="249"/>
                  <a:pt x="883" y="249"/>
                </a:cubicBezTo>
                <a:cubicBezTo>
                  <a:pt x="888" y="249"/>
                  <a:pt x="893" y="249"/>
                  <a:pt x="898" y="249"/>
                </a:cubicBezTo>
                <a:cubicBezTo>
                  <a:pt x="898" y="250"/>
                  <a:pt x="899" y="250"/>
                  <a:pt x="899" y="251"/>
                </a:cubicBezTo>
                <a:cubicBezTo>
                  <a:pt x="899" y="254"/>
                  <a:pt x="900" y="257"/>
                  <a:pt x="897" y="259"/>
                </a:cubicBezTo>
                <a:cubicBezTo>
                  <a:pt x="897" y="259"/>
                  <a:pt x="897" y="259"/>
                  <a:pt x="897" y="259"/>
                </a:cubicBezTo>
                <a:cubicBezTo>
                  <a:pt x="894" y="259"/>
                  <a:pt x="890" y="259"/>
                  <a:pt x="886" y="260"/>
                </a:cubicBezTo>
                <a:cubicBezTo>
                  <a:pt x="886" y="260"/>
                  <a:pt x="885" y="260"/>
                  <a:pt x="884" y="260"/>
                </a:cubicBezTo>
                <a:cubicBezTo>
                  <a:pt x="873" y="258"/>
                  <a:pt x="862" y="259"/>
                  <a:pt x="851" y="259"/>
                </a:cubicBezTo>
                <a:cubicBezTo>
                  <a:pt x="846" y="259"/>
                  <a:pt x="846" y="263"/>
                  <a:pt x="846" y="266"/>
                </a:cubicBezTo>
                <a:cubicBezTo>
                  <a:pt x="846" y="277"/>
                  <a:pt x="846" y="287"/>
                  <a:pt x="846" y="298"/>
                </a:cubicBezTo>
                <a:cubicBezTo>
                  <a:pt x="846" y="314"/>
                  <a:pt x="846" y="311"/>
                  <a:pt x="858" y="311"/>
                </a:cubicBezTo>
                <a:cubicBezTo>
                  <a:pt x="862" y="311"/>
                  <a:pt x="863" y="312"/>
                  <a:pt x="864" y="316"/>
                </a:cubicBezTo>
                <a:cubicBezTo>
                  <a:pt x="866" y="324"/>
                  <a:pt x="871" y="331"/>
                  <a:pt x="878" y="337"/>
                </a:cubicBezTo>
                <a:cubicBezTo>
                  <a:pt x="884" y="343"/>
                  <a:pt x="892" y="345"/>
                  <a:pt x="899" y="348"/>
                </a:cubicBezTo>
                <a:cubicBezTo>
                  <a:pt x="904" y="348"/>
                  <a:pt x="910" y="348"/>
                  <a:pt x="915" y="348"/>
                </a:cubicBezTo>
                <a:cubicBezTo>
                  <a:pt x="916" y="347"/>
                  <a:pt x="917" y="347"/>
                  <a:pt x="919" y="347"/>
                </a:cubicBezTo>
                <a:cubicBezTo>
                  <a:pt x="936" y="342"/>
                  <a:pt x="949" y="328"/>
                  <a:pt x="951" y="311"/>
                </a:cubicBezTo>
                <a:cubicBezTo>
                  <a:pt x="953" y="311"/>
                  <a:pt x="956" y="311"/>
                  <a:pt x="958" y="311"/>
                </a:cubicBezTo>
                <a:cubicBezTo>
                  <a:pt x="982" y="311"/>
                  <a:pt x="1006" y="311"/>
                  <a:pt x="1030" y="311"/>
                </a:cubicBezTo>
                <a:cubicBezTo>
                  <a:pt x="1033" y="318"/>
                  <a:pt x="1038" y="323"/>
                  <a:pt x="1046" y="323"/>
                </a:cubicBezTo>
                <a:cubicBezTo>
                  <a:pt x="1053" y="323"/>
                  <a:pt x="1058" y="319"/>
                  <a:pt x="1061" y="313"/>
                </a:cubicBezTo>
                <a:cubicBezTo>
                  <a:pt x="1061" y="312"/>
                  <a:pt x="1062" y="311"/>
                  <a:pt x="1062" y="311"/>
                </a:cubicBezTo>
                <a:cubicBezTo>
                  <a:pt x="1062" y="311"/>
                  <a:pt x="1062" y="311"/>
                  <a:pt x="1062" y="311"/>
                </a:cubicBezTo>
                <a:cubicBezTo>
                  <a:pt x="1062" y="311"/>
                  <a:pt x="1062" y="311"/>
                  <a:pt x="1062" y="311"/>
                </a:cubicBezTo>
                <a:cubicBezTo>
                  <a:pt x="1065" y="311"/>
                  <a:pt x="1067" y="311"/>
                  <a:pt x="1069" y="311"/>
                </a:cubicBezTo>
                <a:cubicBezTo>
                  <a:pt x="1070" y="311"/>
                  <a:pt x="1071" y="313"/>
                  <a:pt x="1072" y="314"/>
                </a:cubicBezTo>
                <a:cubicBezTo>
                  <a:pt x="1079" y="326"/>
                  <a:pt x="1093" y="326"/>
                  <a:pt x="1100" y="314"/>
                </a:cubicBezTo>
                <a:cubicBezTo>
                  <a:pt x="1101" y="313"/>
                  <a:pt x="1102" y="312"/>
                  <a:pt x="1102" y="311"/>
                </a:cubicBezTo>
                <a:cubicBezTo>
                  <a:pt x="1102" y="311"/>
                  <a:pt x="1102" y="311"/>
                  <a:pt x="1102" y="311"/>
                </a:cubicBezTo>
                <a:cubicBezTo>
                  <a:pt x="1102" y="311"/>
                  <a:pt x="1102" y="311"/>
                  <a:pt x="1102" y="311"/>
                </a:cubicBezTo>
                <a:cubicBezTo>
                  <a:pt x="1103" y="311"/>
                  <a:pt x="1103" y="311"/>
                  <a:pt x="1103" y="311"/>
                </a:cubicBezTo>
                <a:cubicBezTo>
                  <a:pt x="1103" y="311"/>
                  <a:pt x="1103" y="311"/>
                  <a:pt x="1103" y="311"/>
                </a:cubicBezTo>
                <a:cubicBezTo>
                  <a:pt x="1104" y="311"/>
                  <a:pt x="1105" y="311"/>
                  <a:pt x="1106" y="311"/>
                </a:cubicBezTo>
                <a:cubicBezTo>
                  <a:pt x="1106" y="311"/>
                  <a:pt x="1106" y="311"/>
                  <a:pt x="1106" y="311"/>
                </a:cubicBezTo>
                <a:cubicBezTo>
                  <a:pt x="1106" y="311"/>
                  <a:pt x="1106" y="311"/>
                  <a:pt x="1106" y="311"/>
                </a:cubicBezTo>
                <a:cubicBezTo>
                  <a:pt x="1106" y="314"/>
                  <a:pt x="1107" y="315"/>
                  <a:pt x="1110" y="315"/>
                </a:cubicBezTo>
                <a:cubicBezTo>
                  <a:pt x="1119" y="315"/>
                  <a:pt x="1128" y="315"/>
                  <a:pt x="1137" y="314"/>
                </a:cubicBezTo>
                <a:cubicBezTo>
                  <a:pt x="1137" y="314"/>
                  <a:pt x="1137" y="314"/>
                  <a:pt x="1137" y="314"/>
                </a:cubicBezTo>
                <a:cubicBezTo>
                  <a:pt x="1137" y="314"/>
                  <a:pt x="1137" y="314"/>
                  <a:pt x="1137" y="314"/>
                </a:cubicBezTo>
                <a:cubicBezTo>
                  <a:pt x="1145" y="315"/>
                  <a:pt x="1153" y="315"/>
                  <a:pt x="1161" y="315"/>
                </a:cubicBezTo>
                <a:cubicBezTo>
                  <a:pt x="1164" y="314"/>
                  <a:pt x="1165" y="316"/>
                  <a:pt x="1166" y="319"/>
                </a:cubicBezTo>
                <a:cubicBezTo>
                  <a:pt x="1169" y="328"/>
                  <a:pt x="1175" y="335"/>
                  <a:pt x="1183" y="341"/>
                </a:cubicBezTo>
                <a:cubicBezTo>
                  <a:pt x="1188" y="344"/>
                  <a:pt x="1194" y="346"/>
                  <a:pt x="1200" y="348"/>
                </a:cubicBezTo>
                <a:cubicBezTo>
                  <a:pt x="1205" y="348"/>
                  <a:pt x="1210" y="348"/>
                  <a:pt x="1215" y="348"/>
                </a:cubicBezTo>
                <a:cubicBezTo>
                  <a:pt x="1233" y="347"/>
                  <a:pt x="1244" y="336"/>
                  <a:pt x="1251" y="321"/>
                </a:cubicBezTo>
                <a:cubicBezTo>
                  <a:pt x="1252" y="319"/>
                  <a:pt x="1254" y="317"/>
                  <a:pt x="1255" y="315"/>
                </a:cubicBezTo>
                <a:cubicBezTo>
                  <a:pt x="1255" y="315"/>
                  <a:pt x="1256" y="316"/>
                  <a:pt x="1256" y="316"/>
                </a:cubicBezTo>
                <a:cubicBezTo>
                  <a:pt x="1273" y="318"/>
                  <a:pt x="1290" y="317"/>
                  <a:pt x="1307" y="316"/>
                </a:cubicBezTo>
                <a:cubicBezTo>
                  <a:pt x="1311" y="316"/>
                  <a:pt x="1314" y="313"/>
                  <a:pt x="1315" y="308"/>
                </a:cubicBezTo>
                <a:cubicBezTo>
                  <a:pt x="1315" y="288"/>
                  <a:pt x="1315" y="268"/>
                  <a:pt x="1315" y="248"/>
                </a:cubicBezTo>
                <a:cubicBezTo>
                  <a:pt x="1315" y="244"/>
                  <a:pt x="1315" y="240"/>
                  <a:pt x="1315" y="235"/>
                </a:cubicBezTo>
                <a:cubicBezTo>
                  <a:pt x="1315" y="218"/>
                  <a:pt x="1315" y="201"/>
                  <a:pt x="1315" y="184"/>
                </a:cubicBezTo>
                <a:cubicBezTo>
                  <a:pt x="1315" y="182"/>
                  <a:pt x="1315" y="180"/>
                  <a:pt x="1315" y="177"/>
                </a:cubicBezTo>
                <a:cubicBezTo>
                  <a:pt x="1315" y="176"/>
                  <a:pt x="1315" y="176"/>
                  <a:pt x="1314" y="175"/>
                </a:cubicBezTo>
                <a:close/>
                <a:moveTo>
                  <a:pt x="1280" y="105"/>
                </a:moveTo>
                <a:cubicBezTo>
                  <a:pt x="1281" y="105"/>
                  <a:pt x="1281" y="105"/>
                  <a:pt x="1281" y="105"/>
                </a:cubicBezTo>
                <a:cubicBezTo>
                  <a:pt x="1281" y="105"/>
                  <a:pt x="1281" y="105"/>
                  <a:pt x="1281" y="105"/>
                </a:cubicBezTo>
                <a:cubicBezTo>
                  <a:pt x="1281" y="105"/>
                  <a:pt x="1281" y="105"/>
                  <a:pt x="1280" y="105"/>
                </a:cubicBezTo>
                <a:cubicBezTo>
                  <a:pt x="1280" y="105"/>
                  <a:pt x="1280" y="105"/>
                  <a:pt x="1280" y="105"/>
                </a:cubicBezTo>
                <a:close/>
                <a:moveTo>
                  <a:pt x="1240" y="149"/>
                </a:moveTo>
                <a:cubicBezTo>
                  <a:pt x="1240" y="149"/>
                  <a:pt x="1240" y="149"/>
                  <a:pt x="1240" y="149"/>
                </a:cubicBezTo>
                <a:cubicBezTo>
                  <a:pt x="1240" y="149"/>
                  <a:pt x="1240" y="149"/>
                  <a:pt x="1240" y="149"/>
                </a:cubicBezTo>
                <a:cubicBezTo>
                  <a:pt x="1240" y="149"/>
                  <a:pt x="1240" y="149"/>
                  <a:pt x="1240" y="149"/>
                </a:cubicBezTo>
                <a:cubicBezTo>
                  <a:pt x="1240" y="149"/>
                  <a:pt x="1240" y="149"/>
                  <a:pt x="1240" y="149"/>
                </a:cubicBezTo>
                <a:close/>
                <a:moveTo>
                  <a:pt x="1296" y="139"/>
                </a:move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7" y="139"/>
                </a:cubicBezTo>
                <a:cubicBezTo>
                  <a:pt x="1296" y="139"/>
                  <a:pt x="1296" y="139"/>
                  <a:pt x="1296" y="139"/>
                </a:cubicBezTo>
                <a:close/>
                <a:moveTo>
                  <a:pt x="1296" y="139"/>
                </a:move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ubicBezTo>
                  <a:pt x="1296" y="139"/>
                  <a:pt x="1296" y="139"/>
                  <a:pt x="1296" y="139"/>
                </a:cubicBezTo>
                <a:close/>
                <a:moveTo>
                  <a:pt x="1141" y="218"/>
                </a:moveTo>
                <a:cubicBezTo>
                  <a:pt x="1141" y="218"/>
                  <a:pt x="1141" y="218"/>
                  <a:pt x="1141" y="218"/>
                </a:cubicBezTo>
                <a:cubicBezTo>
                  <a:pt x="1141" y="218"/>
                  <a:pt x="1141" y="218"/>
                  <a:pt x="1141" y="218"/>
                </a:cubicBezTo>
                <a:cubicBezTo>
                  <a:pt x="1141" y="218"/>
                  <a:pt x="1141" y="218"/>
                  <a:pt x="1141" y="218"/>
                </a:cubicBezTo>
                <a:cubicBezTo>
                  <a:pt x="1141" y="218"/>
                  <a:pt x="1141" y="218"/>
                  <a:pt x="1141" y="218"/>
                </a:cubicBezTo>
                <a:close/>
                <a:moveTo>
                  <a:pt x="1185" y="105"/>
                </a:moveTo>
                <a:cubicBezTo>
                  <a:pt x="1185" y="105"/>
                  <a:pt x="1185" y="105"/>
                  <a:pt x="1185" y="105"/>
                </a:cubicBezTo>
                <a:cubicBezTo>
                  <a:pt x="1185" y="105"/>
                  <a:pt x="1185" y="105"/>
                  <a:pt x="1184" y="105"/>
                </a:cubicBezTo>
                <a:cubicBezTo>
                  <a:pt x="1184" y="105"/>
                  <a:pt x="1184" y="105"/>
                  <a:pt x="1184" y="105"/>
                </a:cubicBezTo>
                <a:cubicBezTo>
                  <a:pt x="1185" y="105"/>
                  <a:pt x="1185" y="105"/>
                  <a:pt x="1185" y="105"/>
                </a:cubicBezTo>
                <a:close/>
                <a:moveTo>
                  <a:pt x="1305" y="214"/>
                </a:moveTo>
                <a:cubicBezTo>
                  <a:pt x="1305" y="214"/>
                  <a:pt x="1305" y="214"/>
                  <a:pt x="1305" y="214"/>
                </a:cubicBezTo>
                <a:cubicBezTo>
                  <a:pt x="1305" y="214"/>
                  <a:pt x="1305" y="213"/>
                  <a:pt x="1305" y="213"/>
                </a:cubicBezTo>
                <a:cubicBezTo>
                  <a:pt x="1305" y="213"/>
                  <a:pt x="1305" y="213"/>
                  <a:pt x="1305" y="213"/>
                </a:cubicBezTo>
                <a:cubicBezTo>
                  <a:pt x="1305" y="213"/>
                  <a:pt x="1305" y="214"/>
                  <a:pt x="1305" y="214"/>
                </a:cubicBezTo>
                <a:close/>
                <a:moveTo>
                  <a:pt x="1141" y="108"/>
                </a:moveTo>
                <a:cubicBezTo>
                  <a:pt x="1141" y="108"/>
                  <a:pt x="1141" y="108"/>
                  <a:pt x="1141" y="108"/>
                </a:cubicBezTo>
                <a:cubicBezTo>
                  <a:pt x="1141" y="108"/>
                  <a:pt x="1141" y="108"/>
                  <a:pt x="1141" y="108"/>
                </a:cubicBezTo>
                <a:cubicBezTo>
                  <a:pt x="1141" y="108"/>
                  <a:pt x="1141" y="108"/>
                  <a:pt x="1141" y="108"/>
                </a:cubicBezTo>
                <a:cubicBezTo>
                  <a:pt x="1141" y="108"/>
                  <a:pt x="1141" y="108"/>
                  <a:pt x="1141" y="108"/>
                </a:cubicBezTo>
                <a:close/>
                <a:moveTo>
                  <a:pt x="746" y="5"/>
                </a:moveTo>
                <a:cubicBezTo>
                  <a:pt x="746" y="5"/>
                  <a:pt x="746" y="5"/>
                  <a:pt x="746" y="5"/>
                </a:cubicBezTo>
                <a:cubicBezTo>
                  <a:pt x="746" y="5"/>
                  <a:pt x="746" y="5"/>
                  <a:pt x="747" y="5"/>
                </a:cubicBezTo>
                <a:cubicBezTo>
                  <a:pt x="747" y="5"/>
                  <a:pt x="746" y="5"/>
                  <a:pt x="746" y="5"/>
                </a:cubicBezTo>
                <a:cubicBezTo>
                  <a:pt x="747" y="5"/>
                  <a:pt x="748" y="6"/>
                  <a:pt x="748" y="6"/>
                </a:cubicBezTo>
                <a:cubicBezTo>
                  <a:pt x="748" y="6"/>
                  <a:pt x="748" y="6"/>
                  <a:pt x="747" y="6"/>
                </a:cubicBezTo>
                <a:cubicBezTo>
                  <a:pt x="747" y="6"/>
                  <a:pt x="747" y="6"/>
                  <a:pt x="746" y="5"/>
                </a:cubicBezTo>
                <a:close/>
                <a:moveTo>
                  <a:pt x="967" y="271"/>
                </a:moveTo>
                <a:cubicBezTo>
                  <a:pt x="966" y="272"/>
                  <a:pt x="966" y="272"/>
                  <a:pt x="965" y="272"/>
                </a:cubicBezTo>
                <a:cubicBezTo>
                  <a:pt x="966" y="271"/>
                  <a:pt x="966" y="270"/>
                  <a:pt x="966" y="269"/>
                </a:cubicBezTo>
                <a:cubicBezTo>
                  <a:pt x="967" y="270"/>
                  <a:pt x="967" y="271"/>
                  <a:pt x="967" y="271"/>
                </a:cubicBezTo>
                <a:close/>
                <a:moveTo>
                  <a:pt x="992" y="249"/>
                </a:moveTo>
                <a:cubicBezTo>
                  <a:pt x="992" y="249"/>
                  <a:pt x="992" y="249"/>
                  <a:pt x="992" y="249"/>
                </a:cubicBezTo>
                <a:cubicBezTo>
                  <a:pt x="992" y="249"/>
                  <a:pt x="992" y="249"/>
                  <a:pt x="992" y="249"/>
                </a:cubicBezTo>
                <a:cubicBezTo>
                  <a:pt x="992" y="249"/>
                  <a:pt x="992" y="249"/>
                  <a:pt x="992" y="249"/>
                </a:cubicBezTo>
                <a:close/>
                <a:moveTo>
                  <a:pt x="906" y="240"/>
                </a:moveTo>
                <a:cubicBezTo>
                  <a:pt x="906" y="240"/>
                  <a:pt x="906" y="241"/>
                  <a:pt x="906" y="241"/>
                </a:cubicBezTo>
                <a:cubicBezTo>
                  <a:pt x="906" y="241"/>
                  <a:pt x="906" y="241"/>
                  <a:pt x="906" y="241"/>
                </a:cubicBezTo>
                <a:cubicBezTo>
                  <a:pt x="905" y="241"/>
                  <a:pt x="905" y="240"/>
                  <a:pt x="905" y="240"/>
                </a:cubicBezTo>
                <a:cubicBezTo>
                  <a:pt x="905" y="240"/>
                  <a:pt x="905" y="240"/>
                  <a:pt x="906" y="240"/>
                </a:cubicBezTo>
                <a:close/>
                <a:moveTo>
                  <a:pt x="423" y="237"/>
                </a:moveTo>
                <a:cubicBezTo>
                  <a:pt x="423" y="237"/>
                  <a:pt x="423" y="237"/>
                  <a:pt x="423" y="237"/>
                </a:cubicBezTo>
                <a:cubicBezTo>
                  <a:pt x="423" y="237"/>
                  <a:pt x="423" y="237"/>
                  <a:pt x="423" y="237"/>
                </a:cubicBezTo>
                <a:cubicBezTo>
                  <a:pt x="423" y="237"/>
                  <a:pt x="423" y="237"/>
                  <a:pt x="423" y="237"/>
                </a:cubicBezTo>
                <a:cubicBezTo>
                  <a:pt x="423" y="237"/>
                  <a:pt x="423" y="237"/>
                  <a:pt x="423" y="237"/>
                </a:cubicBezTo>
                <a:close/>
                <a:moveTo>
                  <a:pt x="509" y="229"/>
                </a:moveTo>
                <a:cubicBezTo>
                  <a:pt x="509" y="229"/>
                  <a:pt x="509" y="229"/>
                  <a:pt x="509" y="229"/>
                </a:cubicBezTo>
                <a:cubicBezTo>
                  <a:pt x="509" y="229"/>
                  <a:pt x="509" y="229"/>
                  <a:pt x="509" y="229"/>
                </a:cubicBezTo>
                <a:cubicBezTo>
                  <a:pt x="509" y="229"/>
                  <a:pt x="509" y="229"/>
                  <a:pt x="509" y="229"/>
                </a:cubicBezTo>
                <a:close/>
                <a:moveTo>
                  <a:pt x="358" y="247"/>
                </a:moveTo>
                <a:cubicBezTo>
                  <a:pt x="358" y="247"/>
                  <a:pt x="359" y="247"/>
                  <a:pt x="359" y="247"/>
                </a:cubicBezTo>
                <a:cubicBezTo>
                  <a:pt x="359" y="246"/>
                  <a:pt x="360" y="246"/>
                  <a:pt x="360" y="246"/>
                </a:cubicBezTo>
                <a:cubicBezTo>
                  <a:pt x="360" y="246"/>
                  <a:pt x="361" y="247"/>
                  <a:pt x="361" y="247"/>
                </a:cubicBezTo>
                <a:cubicBezTo>
                  <a:pt x="360" y="247"/>
                  <a:pt x="359" y="247"/>
                  <a:pt x="358" y="247"/>
                </a:cubicBezTo>
                <a:cubicBezTo>
                  <a:pt x="358" y="247"/>
                  <a:pt x="358" y="247"/>
                  <a:pt x="358" y="247"/>
                </a:cubicBezTo>
                <a:close/>
                <a:moveTo>
                  <a:pt x="465" y="264"/>
                </a:moveTo>
                <a:cubicBezTo>
                  <a:pt x="465" y="264"/>
                  <a:pt x="466" y="264"/>
                  <a:pt x="466" y="264"/>
                </a:cubicBezTo>
                <a:cubicBezTo>
                  <a:pt x="465" y="264"/>
                  <a:pt x="465" y="264"/>
                  <a:pt x="465" y="264"/>
                </a:cubicBezTo>
                <a:cubicBezTo>
                  <a:pt x="465" y="264"/>
                  <a:pt x="465" y="264"/>
                  <a:pt x="465" y="264"/>
                </a:cubicBezTo>
                <a:close/>
                <a:moveTo>
                  <a:pt x="448" y="261"/>
                </a:moveTo>
                <a:cubicBezTo>
                  <a:pt x="448" y="261"/>
                  <a:pt x="448" y="261"/>
                  <a:pt x="448" y="261"/>
                </a:cubicBezTo>
                <a:cubicBezTo>
                  <a:pt x="448" y="261"/>
                  <a:pt x="449" y="261"/>
                  <a:pt x="449" y="261"/>
                </a:cubicBezTo>
                <a:cubicBezTo>
                  <a:pt x="449" y="261"/>
                  <a:pt x="448" y="261"/>
                  <a:pt x="448" y="261"/>
                </a:cubicBezTo>
                <a:close/>
                <a:moveTo>
                  <a:pt x="90" y="246"/>
                </a:moveTo>
                <a:cubicBezTo>
                  <a:pt x="90" y="246"/>
                  <a:pt x="90" y="246"/>
                  <a:pt x="90" y="246"/>
                </a:cubicBezTo>
                <a:cubicBezTo>
                  <a:pt x="90" y="246"/>
                  <a:pt x="90" y="246"/>
                  <a:pt x="90" y="246"/>
                </a:cubicBezTo>
                <a:cubicBezTo>
                  <a:pt x="90" y="246"/>
                  <a:pt x="90" y="246"/>
                  <a:pt x="90" y="246"/>
                </a:cubicBezTo>
                <a:close/>
                <a:moveTo>
                  <a:pt x="90" y="242"/>
                </a:moveTo>
                <a:cubicBezTo>
                  <a:pt x="90" y="241"/>
                  <a:pt x="90" y="241"/>
                  <a:pt x="90" y="241"/>
                </a:cubicBezTo>
                <a:cubicBezTo>
                  <a:pt x="90" y="241"/>
                  <a:pt x="91" y="241"/>
                  <a:pt x="91" y="241"/>
                </a:cubicBezTo>
                <a:cubicBezTo>
                  <a:pt x="91" y="241"/>
                  <a:pt x="90" y="241"/>
                  <a:pt x="90" y="242"/>
                </a:cubicBezTo>
                <a:close/>
                <a:moveTo>
                  <a:pt x="55" y="245"/>
                </a:moveTo>
                <a:cubicBezTo>
                  <a:pt x="55" y="246"/>
                  <a:pt x="55" y="246"/>
                  <a:pt x="55" y="246"/>
                </a:cubicBezTo>
                <a:cubicBezTo>
                  <a:pt x="55" y="246"/>
                  <a:pt x="55" y="246"/>
                  <a:pt x="55" y="246"/>
                </a:cubicBezTo>
                <a:cubicBezTo>
                  <a:pt x="55" y="246"/>
                  <a:pt x="55" y="246"/>
                  <a:pt x="55" y="245"/>
                </a:cubicBezTo>
                <a:close/>
                <a:moveTo>
                  <a:pt x="8" y="238"/>
                </a:moveTo>
                <a:cubicBezTo>
                  <a:pt x="8" y="238"/>
                  <a:pt x="8" y="238"/>
                  <a:pt x="8" y="238"/>
                </a:cubicBezTo>
                <a:cubicBezTo>
                  <a:pt x="8" y="238"/>
                  <a:pt x="8" y="238"/>
                  <a:pt x="8" y="238"/>
                </a:cubicBezTo>
                <a:cubicBezTo>
                  <a:pt x="8" y="238"/>
                  <a:pt x="8" y="238"/>
                  <a:pt x="8" y="238"/>
                </a:cubicBezTo>
                <a:close/>
                <a:moveTo>
                  <a:pt x="452" y="309"/>
                </a:moveTo>
                <a:cubicBezTo>
                  <a:pt x="452" y="309"/>
                  <a:pt x="452" y="309"/>
                  <a:pt x="452" y="309"/>
                </a:cubicBezTo>
                <a:cubicBezTo>
                  <a:pt x="452" y="309"/>
                  <a:pt x="452" y="309"/>
                  <a:pt x="452" y="309"/>
                </a:cubicBezTo>
                <a:cubicBezTo>
                  <a:pt x="452" y="309"/>
                  <a:pt x="452" y="309"/>
                  <a:pt x="452" y="309"/>
                </a:cubicBezTo>
                <a:close/>
                <a:moveTo>
                  <a:pt x="845" y="247"/>
                </a:moveTo>
                <a:cubicBezTo>
                  <a:pt x="845" y="247"/>
                  <a:pt x="845" y="247"/>
                  <a:pt x="845" y="247"/>
                </a:cubicBezTo>
                <a:cubicBezTo>
                  <a:pt x="845" y="247"/>
                  <a:pt x="845" y="247"/>
                  <a:pt x="845" y="247"/>
                </a:cubicBezTo>
                <a:cubicBezTo>
                  <a:pt x="845" y="247"/>
                  <a:pt x="845" y="247"/>
                  <a:pt x="845" y="247"/>
                </a:cubicBezTo>
                <a:close/>
                <a:moveTo>
                  <a:pt x="898" y="249"/>
                </a:moveTo>
                <a:cubicBezTo>
                  <a:pt x="898" y="249"/>
                  <a:pt x="898" y="249"/>
                  <a:pt x="898" y="249"/>
                </a:cubicBezTo>
                <a:cubicBezTo>
                  <a:pt x="898" y="249"/>
                  <a:pt x="898" y="249"/>
                  <a:pt x="898" y="24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85656" y="384770"/>
            <a:ext cx="11572875" cy="8397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9" name="그룹 11">
            <a:extLst>
              <a:ext uri="{FF2B5EF4-FFF2-40B4-BE49-F238E27FC236}">
                <a16:creationId xmlns:a16="http://schemas.microsoft.com/office/drawing/2014/main" id="{2C85D9D0-6469-4DD9-AB70-C9111001F35C}"/>
              </a:ext>
            </a:extLst>
          </p:cNvPr>
          <p:cNvGrpSpPr/>
          <p:nvPr/>
        </p:nvGrpSpPr>
        <p:grpSpPr>
          <a:xfrm>
            <a:off x="535291" y="2410364"/>
            <a:ext cx="5759146" cy="1072272"/>
            <a:chOff x="677788" y="1700808"/>
            <a:chExt cx="3894212" cy="70284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17455D-596B-4A50-9058-90C291CA06DC}"/>
                </a:ext>
              </a:extLst>
            </p:cNvPr>
            <p:cNvSpPr txBox="1"/>
            <p:nvPr/>
          </p:nvSpPr>
          <p:spPr>
            <a:xfrm>
              <a:off x="677788" y="1700808"/>
              <a:ext cx="3894212" cy="332869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Your Text  Here</a:t>
              </a:r>
              <a:endParaRPr lang="ko-KR" altLang="en-US" sz="27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218953-82D4-4166-B1C1-1B4AE70EB329}"/>
                </a:ext>
              </a:extLst>
            </p:cNvPr>
            <p:cNvSpPr txBox="1"/>
            <p:nvPr/>
          </p:nvSpPr>
          <p:spPr>
            <a:xfrm>
              <a:off x="677788" y="2101044"/>
              <a:ext cx="3894212" cy="302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32341232-E2C9-4827-98C8-86FDB76BBDB7}"/>
              </a:ext>
            </a:extLst>
          </p:cNvPr>
          <p:cNvGrpSpPr/>
          <p:nvPr/>
        </p:nvGrpSpPr>
        <p:grpSpPr>
          <a:xfrm>
            <a:off x="859368" y="5192835"/>
            <a:ext cx="1489539" cy="1283370"/>
            <a:chOff x="715618" y="2025336"/>
            <a:chExt cx="1409010" cy="1283370"/>
          </a:xfrm>
        </p:grpSpPr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A376970A-913E-4A10-9648-C0A3541C4DB7}"/>
                </a:ext>
              </a:extLst>
            </p:cNvPr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id="{BA7B9E79-62F2-46A0-A2AC-D5EA179E8B49}"/>
                </a:ext>
              </a:extLst>
            </p:cNvPr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 Presentation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068907" y="3585413"/>
            <a:ext cx="6538134" cy="3130394"/>
            <a:chOff x="14543088" y="8450263"/>
            <a:chExt cx="4041775" cy="1935162"/>
          </a:xfrm>
          <a:solidFill>
            <a:schemeClr val="tx1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14543088" y="8450263"/>
              <a:ext cx="4041775" cy="1935162"/>
            </a:xfrm>
            <a:custGeom>
              <a:avLst/>
              <a:gdLst>
                <a:gd name="T0" fmla="*/ 1036 w 1075"/>
                <a:gd name="T1" fmla="*/ 454 h 513"/>
                <a:gd name="T2" fmla="*/ 910 w 1075"/>
                <a:gd name="T3" fmla="*/ 451 h 513"/>
                <a:gd name="T4" fmla="*/ 857 w 1075"/>
                <a:gd name="T5" fmla="*/ 504 h 513"/>
                <a:gd name="T6" fmla="*/ 1039 w 1075"/>
                <a:gd name="T7" fmla="*/ 511 h 513"/>
                <a:gd name="T8" fmla="*/ 665 w 1075"/>
                <a:gd name="T9" fmla="*/ 513 h 513"/>
                <a:gd name="T10" fmla="*/ 5 w 1075"/>
                <a:gd name="T11" fmla="*/ 508 h 513"/>
                <a:gd name="T12" fmla="*/ 122 w 1075"/>
                <a:gd name="T13" fmla="*/ 455 h 513"/>
                <a:gd name="T14" fmla="*/ 12 w 1075"/>
                <a:gd name="T15" fmla="*/ 473 h 513"/>
                <a:gd name="T16" fmla="*/ 7 w 1075"/>
                <a:gd name="T17" fmla="*/ 370 h 513"/>
                <a:gd name="T18" fmla="*/ 93 w 1075"/>
                <a:gd name="T19" fmla="*/ 120 h 513"/>
                <a:gd name="T20" fmla="*/ 256 w 1075"/>
                <a:gd name="T21" fmla="*/ 49 h 513"/>
                <a:gd name="T22" fmla="*/ 1064 w 1075"/>
                <a:gd name="T23" fmla="*/ 0 h 513"/>
                <a:gd name="T24" fmla="*/ 1065 w 1075"/>
                <a:gd name="T25" fmla="*/ 398 h 513"/>
                <a:gd name="T26" fmla="*/ 266 w 1075"/>
                <a:gd name="T27" fmla="*/ 388 h 513"/>
                <a:gd name="T28" fmla="*/ 782 w 1075"/>
                <a:gd name="T29" fmla="*/ 503 h 513"/>
                <a:gd name="T30" fmla="*/ 731 w 1075"/>
                <a:gd name="T31" fmla="*/ 455 h 513"/>
                <a:gd name="T32" fmla="*/ 638 w 1075"/>
                <a:gd name="T33" fmla="*/ 468 h 513"/>
                <a:gd name="T34" fmla="*/ 349 w 1075"/>
                <a:gd name="T35" fmla="*/ 466 h 513"/>
                <a:gd name="T36" fmla="*/ 281 w 1075"/>
                <a:gd name="T37" fmla="*/ 455 h 513"/>
                <a:gd name="T38" fmla="*/ 228 w 1075"/>
                <a:gd name="T39" fmla="*/ 501 h 513"/>
                <a:gd name="T40" fmla="*/ 160 w 1075"/>
                <a:gd name="T41" fmla="*/ 337 h 513"/>
                <a:gd name="T42" fmla="*/ 27 w 1075"/>
                <a:gd name="T43" fmla="*/ 289 h 513"/>
                <a:gd name="T44" fmla="*/ 457 w 1075"/>
                <a:gd name="T45" fmla="*/ 395 h 513"/>
                <a:gd name="T46" fmla="*/ 259 w 1075"/>
                <a:gd name="T47" fmla="*/ 3 h 513"/>
                <a:gd name="T48" fmla="*/ 263 w 1075"/>
                <a:gd name="T49" fmla="*/ 387 h 513"/>
                <a:gd name="T50" fmla="*/ 10 w 1075"/>
                <a:gd name="T51" fmla="*/ 374 h 513"/>
                <a:gd name="T52" fmla="*/ 99 w 1075"/>
                <a:gd name="T53" fmla="*/ 436 h 513"/>
                <a:gd name="T54" fmla="*/ 244 w 1075"/>
                <a:gd name="T55" fmla="*/ 359 h 513"/>
                <a:gd name="T56" fmla="*/ 116 w 1075"/>
                <a:gd name="T57" fmla="*/ 372 h 513"/>
                <a:gd name="T58" fmla="*/ 24 w 1075"/>
                <a:gd name="T59" fmla="*/ 345 h 513"/>
                <a:gd name="T60" fmla="*/ 10 w 1075"/>
                <a:gd name="T61" fmla="*/ 374 h 513"/>
                <a:gd name="T62" fmla="*/ 300 w 1075"/>
                <a:gd name="T63" fmla="*/ 457 h 513"/>
                <a:gd name="T64" fmla="*/ 300 w 1075"/>
                <a:gd name="T65" fmla="*/ 408 h 513"/>
                <a:gd name="T66" fmla="*/ 24 w 1075"/>
                <a:gd name="T67" fmla="*/ 277 h 513"/>
                <a:gd name="T68" fmla="*/ 66 w 1075"/>
                <a:gd name="T69" fmla="*/ 168 h 513"/>
                <a:gd name="T70" fmla="*/ 185 w 1075"/>
                <a:gd name="T71" fmla="*/ 131 h 513"/>
                <a:gd name="T72" fmla="*/ 232 w 1075"/>
                <a:gd name="T73" fmla="*/ 121 h 513"/>
                <a:gd name="T74" fmla="*/ 12 w 1075"/>
                <a:gd name="T75" fmla="*/ 286 h 513"/>
                <a:gd name="T76" fmla="*/ 91 w 1075"/>
                <a:gd name="T77" fmla="*/ 137 h 513"/>
                <a:gd name="T78" fmla="*/ 95 w 1075"/>
                <a:gd name="T79" fmla="*/ 140 h 513"/>
                <a:gd name="T80" fmla="*/ 199 w 1075"/>
                <a:gd name="T81" fmla="*/ 239 h 513"/>
                <a:gd name="T82" fmla="*/ 73 w 1075"/>
                <a:gd name="T83" fmla="*/ 278 h 513"/>
                <a:gd name="T84" fmla="*/ 52 w 1075"/>
                <a:gd name="T85" fmla="*/ 217 h 513"/>
                <a:gd name="T86" fmla="*/ 158 w 1075"/>
                <a:gd name="T87" fmla="*/ 277 h 513"/>
                <a:gd name="T88" fmla="*/ 209 w 1075"/>
                <a:gd name="T89" fmla="*/ 133 h 513"/>
                <a:gd name="T90" fmla="*/ 673 w 1075"/>
                <a:gd name="T91" fmla="*/ 398 h 513"/>
                <a:gd name="T92" fmla="*/ 886 w 1075"/>
                <a:gd name="T93" fmla="*/ 399 h 513"/>
                <a:gd name="T94" fmla="*/ 272 w 1075"/>
                <a:gd name="T95" fmla="*/ 398 h 513"/>
                <a:gd name="T96" fmla="*/ 333 w 1075"/>
                <a:gd name="T97" fmla="*/ 402 h 513"/>
                <a:gd name="T98" fmla="*/ 109 w 1075"/>
                <a:gd name="T99" fmla="*/ 189 h 513"/>
                <a:gd name="T100" fmla="*/ 186 w 1075"/>
                <a:gd name="T101" fmla="*/ 180 h 513"/>
                <a:gd name="T102" fmla="*/ 151 w 1075"/>
                <a:gd name="T103" fmla="*/ 143 h 513"/>
                <a:gd name="T104" fmla="*/ 76 w 1075"/>
                <a:gd name="T105" fmla="*/ 204 h 513"/>
                <a:gd name="T106" fmla="*/ 74 w 1075"/>
                <a:gd name="T107" fmla="*/ 226 h 513"/>
                <a:gd name="T108" fmla="*/ 47 w 1075"/>
                <a:gd name="T109" fmla="*/ 251 h 513"/>
                <a:gd name="T110" fmla="*/ 118 w 1075"/>
                <a:gd name="T111" fmla="*/ 247 h 513"/>
                <a:gd name="T112" fmla="*/ 170 w 1075"/>
                <a:gd name="T113" fmla="*/ 436 h 513"/>
                <a:gd name="T114" fmla="*/ 800 w 1075"/>
                <a:gd name="T115" fmla="*/ 456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75" h="513">
                  <a:moveTo>
                    <a:pt x="1022" y="398"/>
                  </a:moveTo>
                  <a:cubicBezTo>
                    <a:pt x="1022" y="401"/>
                    <a:pt x="1022" y="403"/>
                    <a:pt x="1022" y="406"/>
                  </a:cubicBezTo>
                  <a:cubicBezTo>
                    <a:pt x="1026" y="406"/>
                    <a:pt x="1029" y="406"/>
                    <a:pt x="1033" y="406"/>
                  </a:cubicBezTo>
                  <a:cubicBezTo>
                    <a:pt x="1035" y="406"/>
                    <a:pt x="1036" y="406"/>
                    <a:pt x="1036" y="409"/>
                  </a:cubicBezTo>
                  <a:cubicBezTo>
                    <a:pt x="1036" y="424"/>
                    <a:pt x="1036" y="439"/>
                    <a:pt x="1036" y="454"/>
                  </a:cubicBezTo>
                  <a:cubicBezTo>
                    <a:pt x="1032" y="454"/>
                    <a:pt x="1027" y="455"/>
                    <a:pt x="1023" y="454"/>
                  </a:cubicBezTo>
                  <a:cubicBezTo>
                    <a:pt x="1022" y="454"/>
                    <a:pt x="1021" y="452"/>
                    <a:pt x="1021" y="451"/>
                  </a:cubicBezTo>
                  <a:cubicBezTo>
                    <a:pt x="1020" y="444"/>
                    <a:pt x="1020" y="438"/>
                    <a:pt x="1020" y="431"/>
                  </a:cubicBezTo>
                  <a:cubicBezTo>
                    <a:pt x="1014" y="432"/>
                    <a:pt x="1008" y="433"/>
                    <a:pt x="1002" y="434"/>
                  </a:cubicBezTo>
                  <a:cubicBezTo>
                    <a:pt x="971" y="440"/>
                    <a:pt x="940" y="446"/>
                    <a:pt x="910" y="451"/>
                  </a:cubicBezTo>
                  <a:cubicBezTo>
                    <a:pt x="907" y="452"/>
                    <a:pt x="906" y="453"/>
                    <a:pt x="906" y="456"/>
                  </a:cubicBezTo>
                  <a:cubicBezTo>
                    <a:pt x="907" y="462"/>
                    <a:pt x="907" y="469"/>
                    <a:pt x="907" y="476"/>
                  </a:cubicBezTo>
                  <a:cubicBezTo>
                    <a:pt x="901" y="476"/>
                    <a:pt x="896" y="476"/>
                    <a:pt x="890" y="475"/>
                  </a:cubicBezTo>
                  <a:cubicBezTo>
                    <a:pt x="890" y="473"/>
                    <a:pt x="890" y="471"/>
                    <a:pt x="891" y="468"/>
                  </a:cubicBezTo>
                  <a:cubicBezTo>
                    <a:pt x="884" y="484"/>
                    <a:pt x="873" y="496"/>
                    <a:pt x="857" y="504"/>
                  </a:cubicBezTo>
                  <a:cubicBezTo>
                    <a:pt x="876" y="504"/>
                    <a:pt x="896" y="504"/>
                    <a:pt x="916" y="504"/>
                  </a:cubicBezTo>
                  <a:cubicBezTo>
                    <a:pt x="944" y="504"/>
                    <a:pt x="971" y="503"/>
                    <a:pt x="999" y="504"/>
                  </a:cubicBezTo>
                  <a:cubicBezTo>
                    <a:pt x="1010" y="504"/>
                    <a:pt x="1021" y="506"/>
                    <a:pt x="1032" y="507"/>
                  </a:cubicBezTo>
                  <a:cubicBezTo>
                    <a:pt x="1035" y="508"/>
                    <a:pt x="1037" y="509"/>
                    <a:pt x="1039" y="510"/>
                  </a:cubicBezTo>
                  <a:cubicBezTo>
                    <a:pt x="1039" y="510"/>
                    <a:pt x="1039" y="511"/>
                    <a:pt x="1039" y="511"/>
                  </a:cubicBezTo>
                  <a:cubicBezTo>
                    <a:pt x="1033" y="512"/>
                    <a:pt x="1028" y="513"/>
                    <a:pt x="1022" y="513"/>
                  </a:cubicBezTo>
                  <a:cubicBezTo>
                    <a:pt x="992" y="513"/>
                    <a:pt x="962" y="513"/>
                    <a:pt x="932" y="513"/>
                  </a:cubicBezTo>
                  <a:cubicBezTo>
                    <a:pt x="900" y="513"/>
                    <a:pt x="867" y="513"/>
                    <a:pt x="835" y="513"/>
                  </a:cubicBezTo>
                  <a:cubicBezTo>
                    <a:pt x="805" y="513"/>
                    <a:pt x="775" y="513"/>
                    <a:pt x="745" y="513"/>
                  </a:cubicBezTo>
                  <a:cubicBezTo>
                    <a:pt x="719" y="513"/>
                    <a:pt x="692" y="513"/>
                    <a:pt x="665" y="513"/>
                  </a:cubicBezTo>
                  <a:cubicBezTo>
                    <a:pt x="602" y="513"/>
                    <a:pt x="539" y="513"/>
                    <a:pt x="476" y="513"/>
                  </a:cubicBezTo>
                  <a:cubicBezTo>
                    <a:pt x="383" y="513"/>
                    <a:pt x="290" y="513"/>
                    <a:pt x="198" y="513"/>
                  </a:cubicBezTo>
                  <a:cubicBezTo>
                    <a:pt x="141" y="513"/>
                    <a:pt x="85" y="513"/>
                    <a:pt x="29" y="513"/>
                  </a:cubicBezTo>
                  <a:cubicBezTo>
                    <a:pt x="22" y="512"/>
                    <a:pt x="15" y="511"/>
                    <a:pt x="8" y="511"/>
                  </a:cubicBezTo>
                  <a:cubicBezTo>
                    <a:pt x="7" y="511"/>
                    <a:pt x="6" y="510"/>
                    <a:pt x="5" y="508"/>
                  </a:cubicBezTo>
                  <a:cubicBezTo>
                    <a:pt x="8" y="507"/>
                    <a:pt x="11" y="506"/>
                    <a:pt x="14" y="506"/>
                  </a:cubicBezTo>
                  <a:cubicBezTo>
                    <a:pt x="33" y="502"/>
                    <a:pt x="52" y="502"/>
                    <a:pt x="71" y="502"/>
                  </a:cubicBezTo>
                  <a:cubicBezTo>
                    <a:pt x="96" y="502"/>
                    <a:pt x="122" y="502"/>
                    <a:pt x="147" y="502"/>
                  </a:cubicBezTo>
                  <a:cubicBezTo>
                    <a:pt x="148" y="502"/>
                    <a:pt x="149" y="502"/>
                    <a:pt x="151" y="502"/>
                  </a:cubicBezTo>
                  <a:cubicBezTo>
                    <a:pt x="134" y="489"/>
                    <a:pt x="125" y="474"/>
                    <a:pt x="122" y="455"/>
                  </a:cubicBezTo>
                  <a:cubicBezTo>
                    <a:pt x="120" y="455"/>
                    <a:pt x="118" y="455"/>
                    <a:pt x="116" y="455"/>
                  </a:cubicBezTo>
                  <a:cubicBezTo>
                    <a:pt x="115" y="459"/>
                    <a:pt x="113" y="463"/>
                    <a:pt x="111" y="467"/>
                  </a:cubicBezTo>
                  <a:cubicBezTo>
                    <a:pt x="111" y="468"/>
                    <a:pt x="110" y="469"/>
                    <a:pt x="110" y="469"/>
                  </a:cubicBezTo>
                  <a:cubicBezTo>
                    <a:pt x="105" y="470"/>
                    <a:pt x="100" y="472"/>
                    <a:pt x="95" y="472"/>
                  </a:cubicBezTo>
                  <a:cubicBezTo>
                    <a:pt x="67" y="473"/>
                    <a:pt x="40" y="473"/>
                    <a:pt x="12" y="473"/>
                  </a:cubicBezTo>
                  <a:cubicBezTo>
                    <a:pt x="6" y="473"/>
                    <a:pt x="4" y="472"/>
                    <a:pt x="4" y="466"/>
                  </a:cubicBezTo>
                  <a:cubicBezTo>
                    <a:pt x="1" y="442"/>
                    <a:pt x="0" y="418"/>
                    <a:pt x="1" y="394"/>
                  </a:cubicBezTo>
                  <a:cubicBezTo>
                    <a:pt x="1" y="390"/>
                    <a:pt x="1" y="387"/>
                    <a:pt x="2" y="383"/>
                  </a:cubicBezTo>
                  <a:cubicBezTo>
                    <a:pt x="2" y="381"/>
                    <a:pt x="3" y="379"/>
                    <a:pt x="4" y="378"/>
                  </a:cubicBezTo>
                  <a:cubicBezTo>
                    <a:pt x="8" y="376"/>
                    <a:pt x="7" y="373"/>
                    <a:pt x="7" y="370"/>
                  </a:cubicBezTo>
                  <a:cubicBezTo>
                    <a:pt x="7" y="344"/>
                    <a:pt x="5" y="318"/>
                    <a:pt x="8" y="292"/>
                  </a:cubicBezTo>
                  <a:cubicBezTo>
                    <a:pt x="10" y="281"/>
                    <a:pt x="14" y="272"/>
                    <a:pt x="18" y="262"/>
                  </a:cubicBezTo>
                  <a:cubicBezTo>
                    <a:pt x="28" y="241"/>
                    <a:pt x="37" y="220"/>
                    <a:pt x="47" y="199"/>
                  </a:cubicBezTo>
                  <a:cubicBezTo>
                    <a:pt x="57" y="177"/>
                    <a:pt x="67" y="154"/>
                    <a:pt x="77" y="131"/>
                  </a:cubicBezTo>
                  <a:cubicBezTo>
                    <a:pt x="80" y="124"/>
                    <a:pt x="86" y="120"/>
                    <a:pt x="93" y="120"/>
                  </a:cubicBezTo>
                  <a:cubicBezTo>
                    <a:pt x="131" y="120"/>
                    <a:pt x="169" y="119"/>
                    <a:pt x="206" y="118"/>
                  </a:cubicBezTo>
                  <a:cubicBezTo>
                    <a:pt x="218" y="118"/>
                    <a:pt x="229" y="118"/>
                    <a:pt x="240" y="118"/>
                  </a:cubicBezTo>
                  <a:cubicBezTo>
                    <a:pt x="248" y="117"/>
                    <a:pt x="254" y="123"/>
                    <a:pt x="254" y="131"/>
                  </a:cubicBezTo>
                  <a:cubicBezTo>
                    <a:pt x="254" y="185"/>
                    <a:pt x="255" y="238"/>
                    <a:pt x="256" y="292"/>
                  </a:cubicBezTo>
                  <a:cubicBezTo>
                    <a:pt x="256" y="211"/>
                    <a:pt x="256" y="130"/>
                    <a:pt x="256" y="49"/>
                  </a:cubicBezTo>
                  <a:cubicBezTo>
                    <a:pt x="256" y="35"/>
                    <a:pt x="256" y="20"/>
                    <a:pt x="256" y="5"/>
                  </a:cubicBezTo>
                  <a:cubicBezTo>
                    <a:pt x="256" y="1"/>
                    <a:pt x="257" y="0"/>
                    <a:pt x="261" y="0"/>
                  </a:cubicBezTo>
                  <a:cubicBezTo>
                    <a:pt x="365" y="0"/>
                    <a:pt x="470" y="0"/>
                    <a:pt x="574" y="0"/>
                  </a:cubicBezTo>
                  <a:cubicBezTo>
                    <a:pt x="663" y="0"/>
                    <a:pt x="752" y="0"/>
                    <a:pt x="840" y="0"/>
                  </a:cubicBezTo>
                  <a:cubicBezTo>
                    <a:pt x="915" y="0"/>
                    <a:pt x="990" y="0"/>
                    <a:pt x="1064" y="0"/>
                  </a:cubicBezTo>
                  <a:cubicBezTo>
                    <a:pt x="1065" y="0"/>
                    <a:pt x="1066" y="0"/>
                    <a:pt x="1067" y="0"/>
                  </a:cubicBezTo>
                  <a:cubicBezTo>
                    <a:pt x="1074" y="0"/>
                    <a:pt x="1075" y="2"/>
                    <a:pt x="1075" y="8"/>
                  </a:cubicBezTo>
                  <a:cubicBezTo>
                    <a:pt x="1075" y="110"/>
                    <a:pt x="1075" y="212"/>
                    <a:pt x="1075" y="314"/>
                  </a:cubicBezTo>
                  <a:cubicBezTo>
                    <a:pt x="1075" y="339"/>
                    <a:pt x="1075" y="363"/>
                    <a:pt x="1075" y="388"/>
                  </a:cubicBezTo>
                  <a:cubicBezTo>
                    <a:pt x="1075" y="395"/>
                    <a:pt x="1071" y="398"/>
                    <a:pt x="1065" y="398"/>
                  </a:cubicBezTo>
                  <a:cubicBezTo>
                    <a:pt x="1051" y="398"/>
                    <a:pt x="1038" y="398"/>
                    <a:pt x="1025" y="398"/>
                  </a:cubicBezTo>
                  <a:cubicBezTo>
                    <a:pt x="1024" y="398"/>
                    <a:pt x="1023" y="398"/>
                    <a:pt x="1022" y="398"/>
                  </a:cubicBezTo>
                  <a:close/>
                  <a:moveTo>
                    <a:pt x="1057" y="10"/>
                  </a:moveTo>
                  <a:cubicBezTo>
                    <a:pt x="793" y="10"/>
                    <a:pt x="529" y="10"/>
                    <a:pt x="266" y="10"/>
                  </a:cubicBezTo>
                  <a:cubicBezTo>
                    <a:pt x="266" y="136"/>
                    <a:pt x="266" y="262"/>
                    <a:pt x="266" y="388"/>
                  </a:cubicBezTo>
                  <a:cubicBezTo>
                    <a:pt x="530" y="388"/>
                    <a:pt x="793" y="388"/>
                    <a:pt x="1057" y="388"/>
                  </a:cubicBezTo>
                  <a:cubicBezTo>
                    <a:pt x="1057" y="262"/>
                    <a:pt x="1057" y="136"/>
                    <a:pt x="1057" y="10"/>
                  </a:cubicBezTo>
                  <a:close/>
                  <a:moveTo>
                    <a:pt x="228" y="501"/>
                  </a:moveTo>
                  <a:cubicBezTo>
                    <a:pt x="228" y="502"/>
                    <a:pt x="228" y="502"/>
                    <a:pt x="228" y="503"/>
                  </a:cubicBezTo>
                  <a:cubicBezTo>
                    <a:pt x="412" y="503"/>
                    <a:pt x="596" y="503"/>
                    <a:pt x="782" y="503"/>
                  </a:cubicBezTo>
                  <a:cubicBezTo>
                    <a:pt x="764" y="491"/>
                    <a:pt x="755" y="474"/>
                    <a:pt x="752" y="455"/>
                  </a:cubicBezTo>
                  <a:cubicBezTo>
                    <a:pt x="750" y="455"/>
                    <a:pt x="748" y="455"/>
                    <a:pt x="746" y="455"/>
                  </a:cubicBezTo>
                  <a:cubicBezTo>
                    <a:pt x="747" y="462"/>
                    <a:pt x="747" y="468"/>
                    <a:pt x="747" y="476"/>
                  </a:cubicBezTo>
                  <a:cubicBezTo>
                    <a:pt x="742" y="476"/>
                    <a:pt x="736" y="476"/>
                    <a:pt x="731" y="476"/>
                  </a:cubicBezTo>
                  <a:cubicBezTo>
                    <a:pt x="731" y="468"/>
                    <a:pt x="731" y="462"/>
                    <a:pt x="731" y="455"/>
                  </a:cubicBezTo>
                  <a:cubicBezTo>
                    <a:pt x="726" y="455"/>
                    <a:pt x="721" y="455"/>
                    <a:pt x="716" y="455"/>
                  </a:cubicBezTo>
                  <a:cubicBezTo>
                    <a:pt x="716" y="456"/>
                    <a:pt x="715" y="458"/>
                    <a:pt x="715" y="460"/>
                  </a:cubicBezTo>
                  <a:cubicBezTo>
                    <a:pt x="696" y="460"/>
                    <a:pt x="677" y="460"/>
                    <a:pt x="657" y="460"/>
                  </a:cubicBezTo>
                  <a:cubicBezTo>
                    <a:pt x="657" y="463"/>
                    <a:pt x="657" y="465"/>
                    <a:pt x="656" y="468"/>
                  </a:cubicBezTo>
                  <a:cubicBezTo>
                    <a:pt x="650" y="468"/>
                    <a:pt x="644" y="468"/>
                    <a:pt x="638" y="468"/>
                  </a:cubicBezTo>
                  <a:cubicBezTo>
                    <a:pt x="638" y="465"/>
                    <a:pt x="638" y="463"/>
                    <a:pt x="637" y="460"/>
                  </a:cubicBezTo>
                  <a:cubicBezTo>
                    <a:pt x="547" y="460"/>
                    <a:pt x="458" y="460"/>
                    <a:pt x="368" y="460"/>
                  </a:cubicBezTo>
                  <a:cubicBezTo>
                    <a:pt x="368" y="463"/>
                    <a:pt x="368" y="466"/>
                    <a:pt x="368" y="468"/>
                  </a:cubicBezTo>
                  <a:cubicBezTo>
                    <a:pt x="362" y="468"/>
                    <a:pt x="356" y="468"/>
                    <a:pt x="350" y="468"/>
                  </a:cubicBezTo>
                  <a:cubicBezTo>
                    <a:pt x="349" y="467"/>
                    <a:pt x="349" y="466"/>
                    <a:pt x="349" y="466"/>
                  </a:cubicBezTo>
                  <a:cubicBezTo>
                    <a:pt x="350" y="460"/>
                    <a:pt x="348" y="460"/>
                    <a:pt x="343" y="460"/>
                  </a:cubicBezTo>
                  <a:cubicBezTo>
                    <a:pt x="329" y="460"/>
                    <a:pt x="315" y="460"/>
                    <a:pt x="302" y="460"/>
                  </a:cubicBezTo>
                  <a:cubicBezTo>
                    <a:pt x="300" y="460"/>
                    <a:pt x="298" y="460"/>
                    <a:pt x="297" y="460"/>
                  </a:cubicBezTo>
                  <a:cubicBezTo>
                    <a:pt x="296" y="458"/>
                    <a:pt x="296" y="456"/>
                    <a:pt x="296" y="455"/>
                  </a:cubicBezTo>
                  <a:cubicBezTo>
                    <a:pt x="291" y="455"/>
                    <a:pt x="286" y="455"/>
                    <a:pt x="281" y="455"/>
                  </a:cubicBezTo>
                  <a:cubicBezTo>
                    <a:pt x="281" y="459"/>
                    <a:pt x="280" y="464"/>
                    <a:pt x="280" y="468"/>
                  </a:cubicBezTo>
                  <a:cubicBezTo>
                    <a:pt x="280" y="469"/>
                    <a:pt x="279" y="471"/>
                    <a:pt x="278" y="471"/>
                  </a:cubicBezTo>
                  <a:cubicBezTo>
                    <a:pt x="273" y="471"/>
                    <a:pt x="267" y="472"/>
                    <a:pt x="262" y="472"/>
                  </a:cubicBezTo>
                  <a:cubicBezTo>
                    <a:pt x="262" y="470"/>
                    <a:pt x="262" y="468"/>
                    <a:pt x="262" y="466"/>
                  </a:cubicBezTo>
                  <a:cubicBezTo>
                    <a:pt x="255" y="483"/>
                    <a:pt x="244" y="495"/>
                    <a:pt x="228" y="501"/>
                  </a:cubicBezTo>
                  <a:close/>
                  <a:moveTo>
                    <a:pt x="38" y="400"/>
                  </a:moveTo>
                  <a:cubicBezTo>
                    <a:pt x="57" y="400"/>
                    <a:pt x="76" y="400"/>
                    <a:pt x="94" y="400"/>
                  </a:cubicBezTo>
                  <a:cubicBezTo>
                    <a:pt x="98" y="400"/>
                    <a:pt x="100" y="399"/>
                    <a:pt x="101" y="396"/>
                  </a:cubicBezTo>
                  <a:cubicBezTo>
                    <a:pt x="106" y="386"/>
                    <a:pt x="111" y="376"/>
                    <a:pt x="116" y="366"/>
                  </a:cubicBezTo>
                  <a:cubicBezTo>
                    <a:pt x="126" y="350"/>
                    <a:pt x="141" y="340"/>
                    <a:pt x="160" y="337"/>
                  </a:cubicBezTo>
                  <a:cubicBezTo>
                    <a:pt x="171" y="336"/>
                    <a:pt x="183" y="335"/>
                    <a:pt x="194" y="333"/>
                  </a:cubicBezTo>
                  <a:cubicBezTo>
                    <a:pt x="197" y="333"/>
                    <a:pt x="198" y="332"/>
                    <a:pt x="198" y="329"/>
                  </a:cubicBezTo>
                  <a:cubicBezTo>
                    <a:pt x="199" y="318"/>
                    <a:pt x="200" y="307"/>
                    <a:pt x="201" y="296"/>
                  </a:cubicBezTo>
                  <a:cubicBezTo>
                    <a:pt x="202" y="290"/>
                    <a:pt x="202" y="284"/>
                    <a:pt x="202" y="277"/>
                  </a:cubicBezTo>
                  <a:cubicBezTo>
                    <a:pt x="144" y="281"/>
                    <a:pt x="85" y="285"/>
                    <a:pt x="27" y="289"/>
                  </a:cubicBezTo>
                  <a:cubicBezTo>
                    <a:pt x="24" y="323"/>
                    <a:pt x="29" y="370"/>
                    <a:pt x="38" y="400"/>
                  </a:cubicBezTo>
                  <a:close/>
                  <a:moveTo>
                    <a:pt x="265" y="391"/>
                  </a:moveTo>
                  <a:cubicBezTo>
                    <a:pt x="265" y="395"/>
                    <a:pt x="267" y="395"/>
                    <a:pt x="270" y="395"/>
                  </a:cubicBezTo>
                  <a:cubicBezTo>
                    <a:pt x="288" y="395"/>
                    <a:pt x="305" y="395"/>
                    <a:pt x="323" y="395"/>
                  </a:cubicBezTo>
                  <a:cubicBezTo>
                    <a:pt x="367" y="395"/>
                    <a:pt x="412" y="395"/>
                    <a:pt x="457" y="395"/>
                  </a:cubicBezTo>
                  <a:cubicBezTo>
                    <a:pt x="595" y="395"/>
                    <a:pt x="733" y="395"/>
                    <a:pt x="872" y="395"/>
                  </a:cubicBezTo>
                  <a:cubicBezTo>
                    <a:pt x="934" y="395"/>
                    <a:pt x="997" y="395"/>
                    <a:pt x="1060" y="395"/>
                  </a:cubicBezTo>
                  <a:cubicBezTo>
                    <a:pt x="1062" y="395"/>
                    <a:pt x="1064" y="395"/>
                    <a:pt x="1066" y="395"/>
                  </a:cubicBezTo>
                  <a:cubicBezTo>
                    <a:pt x="1066" y="264"/>
                    <a:pt x="1066" y="134"/>
                    <a:pt x="1066" y="3"/>
                  </a:cubicBezTo>
                  <a:cubicBezTo>
                    <a:pt x="797" y="3"/>
                    <a:pt x="528" y="3"/>
                    <a:pt x="259" y="3"/>
                  </a:cubicBezTo>
                  <a:cubicBezTo>
                    <a:pt x="259" y="5"/>
                    <a:pt x="259" y="7"/>
                    <a:pt x="259" y="9"/>
                  </a:cubicBezTo>
                  <a:cubicBezTo>
                    <a:pt x="259" y="76"/>
                    <a:pt x="259" y="144"/>
                    <a:pt x="259" y="211"/>
                  </a:cubicBezTo>
                  <a:cubicBezTo>
                    <a:pt x="259" y="267"/>
                    <a:pt x="259" y="323"/>
                    <a:pt x="259" y="379"/>
                  </a:cubicBezTo>
                  <a:cubicBezTo>
                    <a:pt x="259" y="382"/>
                    <a:pt x="260" y="385"/>
                    <a:pt x="261" y="388"/>
                  </a:cubicBezTo>
                  <a:cubicBezTo>
                    <a:pt x="261" y="388"/>
                    <a:pt x="262" y="388"/>
                    <a:pt x="263" y="387"/>
                  </a:cubicBezTo>
                  <a:cubicBezTo>
                    <a:pt x="263" y="261"/>
                    <a:pt x="263" y="134"/>
                    <a:pt x="263" y="7"/>
                  </a:cubicBezTo>
                  <a:cubicBezTo>
                    <a:pt x="529" y="7"/>
                    <a:pt x="794" y="7"/>
                    <a:pt x="1060" y="7"/>
                  </a:cubicBezTo>
                  <a:cubicBezTo>
                    <a:pt x="1060" y="135"/>
                    <a:pt x="1060" y="263"/>
                    <a:pt x="1060" y="391"/>
                  </a:cubicBezTo>
                  <a:cubicBezTo>
                    <a:pt x="795" y="391"/>
                    <a:pt x="530" y="391"/>
                    <a:pt x="265" y="391"/>
                  </a:cubicBezTo>
                  <a:close/>
                  <a:moveTo>
                    <a:pt x="10" y="374"/>
                  </a:moveTo>
                  <a:cubicBezTo>
                    <a:pt x="12" y="374"/>
                    <a:pt x="12" y="375"/>
                    <a:pt x="13" y="374"/>
                  </a:cubicBezTo>
                  <a:cubicBezTo>
                    <a:pt x="21" y="374"/>
                    <a:pt x="24" y="376"/>
                    <a:pt x="26" y="383"/>
                  </a:cubicBezTo>
                  <a:cubicBezTo>
                    <a:pt x="29" y="400"/>
                    <a:pt x="33" y="416"/>
                    <a:pt x="37" y="432"/>
                  </a:cubicBezTo>
                  <a:cubicBezTo>
                    <a:pt x="37" y="435"/>
                    <a:pt x="38" y="436"/>
                    <a:pt x="41" y="436"/>
                  </a:cubicBezTo>
                  <a:cubicBezTo>
                    <a:pt x="60" y="436"/>
                    <a:pt x="80" y="436"/>
                    <a:pt x="99" y="436"/>
                  </a:cubicBezTo>
                  <a:cubicBezTo>
                    <a:pt x="103" y="436"/>
                    <a:pt x="104" y="435"/>
                    <a:pt x="105" y="431"/>
                  </a:cubicBezTo>
                  <a:cubicBezTo>
                    <a:pt x="110" y="415"/>
                    <a:pt x="117" y="400"/>
                    <a:pt x="128" y="387"/>
                  </a:cubicBezTo>
                  <a:cubicBezTo>
                    <a:pt x="140" y="373"/>
                    <a:pt x="155" y="363"/>
                    <a:pt x="173" y="361"/>
                  </a:cubicBezTo>
                  <a:cubicBezTo>
                    <a:pt x="188" y="360"/>
                    <a:pt x="202" y="359"/>
                    <a:pt x="217" y="359"/>
                  </a:cubicBezTo>
                  <a:cubicBezTo>
                    <a:pt x="226" y="359"/>
                    <a:pt x="235" y="359"/>
                    <a:pt x="244" y="359"/>
                  </a:cubicBezTo>
                  <a:cubicBezTo>
                    <a:pt x="244" y="331"/>
                    <a:pt x="244" y="303"/>
                    <a:pt x="244" y="274"/>
                  </a:cubicBezTo>
                  <a:cubicBezTo>
                    <a:pt x="231" y="275"/>
                    <a:pt x="218" y="276"/>
                    <a:pt x="205" y="277"/>
                  </a:cubicBezTo>
                  <a:cubicBezTo>
                    <a:pt x="204" y="297"/>
                    <a:pt x="202" y="316"/>
                    <a:pt x="200" y="335"/>
                  </a:cubicBezTo>
                  <a:cubicBezTo>
                    <a:pt x="189" y="337"/>
                    <a:pt x="177" y="338"/>
                    <a:pt x="166" y="339"/>
                  </a:cubicBezTo>
                  <a:cubicBezTo>
                    <a:pt x="143" y="341"/>
                    <a:pt x="127" y="352"/>
                    <a:pt x="116" y="372"/>
                  </a:cubicBezTo>
                  <a:cubicBezTo>
                    <a:pt x="111" y="381"/>
                    <a:pt x="107" y="390"/>
                    <a:pt x="102" y="400"/>
                  </a:cubicBezTo>
                  <a:cubicBezTo>
                    <a:pt x="101" y="402"/>
                    <a:pt x="100" y="403"/>
                    <a:pt x="97" y="403"/>
                  </a:cubicBezTo>
                  <a:cubicBezTo>
                    <a:pt x="78" y="403"/>
                    <a:pt x="58" y="403"/>
                    <a:pt x="39" y="403"/>
                  </a:cubicBezTo>
                  <a:cubicBezTo>
                    <a:pt x="36" y="403"/>
                    <a:pt x="35" y="402"/>
                    <a:pt x="35" y="400"/>
                  </a:cubicBezTo>
                  <a:cubicBezTo>
                    <a:pt x="31" y="381"/>
                    <a:pt x="28" y="363"/>
                    <a:pt x="24" y="345"/>
                  </a:cubicBezTo>
                  <a:cubicBezTo>
                    <a:pt x="23" y="339"/>
                    <a:pt x="22" y="333"/>
                    <a:pt x="23" y="327"/>
                  </a:cubicBezTo>
                  <a:cubicBezTo>
                    <a:pt x="24" y="314"/>
                    <a:pt x="24" y="302"/>
                    <a:pt x="21" y="289"/>
                  </a:cubicBezTo>
                  <a:cubicBezTo>
                    <a:pt x="11" y="290"/>
                    <a:pt x="10" y="290"/>
                    <a:pt x="10" y="299"/>
                  </a:cubicBezTo>
                  <a:cubicBezTo>
                    <a:pt x="10" y="321"/>
                    <a:pt x="9" y="343"/>
                    <a:pt x="9" y="364"/>
                  </a:cubicBezTo>
                  <a:cubicBezTo>
                    <a:pt x="9" y="368"/>
                    <a:pt x="10" y="371"/>
                    <a:pt x="10" y="374"/>
                  </a:cubicBezTo>
                  <a:close/>
                  <a:moveTo>
                    <a:pt x="300" y="457"/>
                  </a:moveTo>
                  <a:cubicBezTo>
                    <a:pt x="436" y="457"/>
                    <a:pt x="572" y="457"/>
                    <a:pt x="708" y="457"/>
                  </a:cubicBezTo>
                  <a:cubicBezTo>
                    <a:pt x="708" y="450"/>
                    <a:pt x="708" y="444"/>
                    <a:pt x="708" y="437"/>
                  </a:cubicBezTo>
                  <a:cubicBezTo>
                    <a:pt x="572" y="437"/>
                    <a:pt x="436" y="437"/>
                    <a:pt x="300" y="437"/>
                  </a:cubicBezTo>
                  <a:cubicBezTo>
                    <a:pt x="300" y="444"/>
                    <a:pt x="300" y="450"/>
                    <a:pt x="300" y="457"/>
                  </a:cubicBezTo>
                  <a:close/>
                  <a:moveTo>
                    <a:pt x="708" y="406"/>
                  </a:moveTo>
                  <a:cubicBezTo>
                    <a:pt x="706" y="406"/>
                    <a:pt x="704" y="406"/>
                    <a:pt x="703" y="406"/>
                  </a:cubicBezTo>
                  <a:cubicBezTo>
                    <a:pt x="604" y="406"/>
                    <a:pt x="506" y="406"/>
                    <a:pt x="408" y="406"/>
                  </a:cubicBezTo>
                  <a:cubicBezTo>
                    <a:pt x="373" y="406"/>
                    <a:pt x="338" y="405"/>
                    <a:pt x="303" y="405"/>
                  </a:cubicBezTo>
                  <a:cubicBezTo>
                    <a:pt x="302" y="405"/>
                    <a:pt x="300" y="407"/>
                    <a:pt x="300" y="408"/>
                  </a:cubicBezTo>
                  <a:cubicBezTo>
                    <a:pt x="299" y="414"/>
                    <a:pt x="299" y="420"/>
                    <a:pt x="299" y="426"/>
                  </a:cubicBezTo>
                  <a:cubicBezTo>
                    <a:pt x="436" y="426"/>
                    <a:pt x="572" y="426"/>
                    <a:pt x="708" y="426"/>
                  </a:cubicBezTo>
                  <a:cubicBezTo>
                    <a:pt x="708" y="419"/>
                    <a:pt x="708" y="413"/>
                    <a:pt x="708" y="406"/>
                  </a:cubicBezTo>
                  <a:close/>
                  <a:moveTo>
                    <a:pt x="21" y="286"/>
                  </a:moveTo>
                  <a:cubicBezTo>
                    <a:pt x="22" y="283"/>
                    <a:pt x="23" y="280"/>
                    <a:pt x="24" y="277"/>
                  </a:cubicBezTo>
                  <a:cubicBezTo>
                    <a:pt x="30" y="261"/>
                    <a:pt x="37" y="245"/>
                    <a:pt x="43" y="230"/>
                  </a:cubicBezTo>
                  <a:cubicBezTo>
                    <a:pt x="46" y="222"/>
                    <a:pt x="49" y="214"/>
                    <a:pt x="52" y="206"/>
                  </a:cubicBezTo>
                  <a:cubicBezTo>
                    <a:pt x="53" y="203"/>
                    <a:pt x="51" y="199"/>
                    <a:pt x="56" y="198"/>
                  </a:cubicBezTo>
                  <a:cubicBezTo>
                    <a:pt x="57" y="198"/>
                    <a:pt x="57" y="196"/>
                    <a:pt x="58" y="195"/>
                  </a:cubicBezTo>
                  <a:cubicBezTo>
                    <a:pt x="60" y="186"/>
                    <a:pt x="63" y="177"/>
                    <a:pt x="66" y="168"/>
                  </a:cubicBezTo>
                  <a:cubicBezTo>
                    <a:pt x="66" y="167"/>
                    <a:pt x="67" y="165"/>
                    <a:pt x="67" y="165"/>
                  </a:cubicBezTo>
                  <a:cubicBezTo>
                    <a:pt x="71" y="165"/>
                    <a:pt x="71" y="163"/>
                    <a:pt x="72" y="161"/>
                  </a:cubicBezTo>
                  <a:cubicBezTo>
                    <a:pt x="74" y="156"/>
                    <a:pt x="76" y="152"/>
                    <a:pt x="77" y="147"/>
                  </a:cubicBezTo>
                  <a:cubicBezTo>
                    <a:pt x="80" y="137"/>
                    <a:pt x="88" y="134"/>
                    <a:pt x="98" y="133"/>
                  </a:cubicBezTo>
                  <a:cubicBezTo>
                    <a:pt x="127" y="132"/>
                    <a:pt x="156" y="132"/>
                    <a:pt x="185" y="131"/>
                  </a:cubicBezTo>
                  <a:cubicBezTo>
                    <a:pt x="194" y="131"/>
                    <a:pt x="204" y="131"/>
                    <a:pt x="214" y="131"/>
                  </a:cubicBezTo>
                  <a:cubicBezTo>
                    <a:pt x="211" y="179"/>
                    <a:pt x="209" y="226"/>
                    <a:pt x="206" y="274"/>
                  </a:cubicBezTo>
                  <a:cubicBezTo>
                    <a:pt x="219" y="273"/>
                    <a:pt x="232" y="272"/>
                    <a:pt x="245" y="271"/>
                  </a:cubicBezTo>
                  <a:cubicBezTo>
                    <a:pt x="244" y="221"/>
                    <a:pt x="242" y="171"/>
                    <a:pt x="241" y="121"/>
                  </a:cubicBezTo>
                  <a:cubicBezTo>
                    <a:pt x="238" y="121"/>
                    <a:pt x="235" y="120"/>
                    <a:pt x="232" y="121"/>
                  </a:cubicBezTo>
                  <a:cubicBezTo>
                    <a:pt x="187" y="121"/>
                    <a:pt x="141" y="122"/>
                    <a:pt x="95" y="123"/>
                  </a:cubicBezTo>
                  <a:cubicBezTo>
                    <a:pt x="87" y="123"/>
                    <a:pt x="82" y="127"/>
                    <a:pt x="79" y="134"/>
                  </a:cubicBezTo>
                  <a:cubicBezTo>
                    <a:pt x="72" y="149"/>
                    <a:pt x="66" y="163"/>
                    <a:pt x="59" y="178"/>
                  </a:cubicBezTo>
                  <a:cubicBezTo>
                    <a:pt x="45" y="209"/>
                    <a:pt x="31" y="239"/>
                    <a:pt x="18" y="270"/>
                  </a:cubicBezTo>
                  <a:cubicBezTo>
                    <a:pt x="15" y="275"/>
                    <a:pt x="14" y="281"/>
                    <a:pt x="12" y="286"/>
                  </a:cubicBezTo>
                  <a:cubicBezTo>
                    <a:pt x="15" y="286"/>
                    <a:pt x="18" y="286"/>
                    <a:pt x="21" y="286"/>
                  </a:cubicBezTo>
                  <a:close/>
                  <a:moveTo>
                    <a:pt x="209" y="133"/>
                  </a:moveTo>
                  <a:cubicBezTo>
                    <a:pt x="209" y="133"/>
                    <a:pt x="207" y="133"/>
                    <a:pt x="206" y="133"/>
                  </a:cubicBezTo>
                  <a:cubicBezTo>
                    <a:pt x="170" y="134"/>
                    <a:pt x="134" y="135"/>
                    <a:pt x="97" y="136"/>
                  </a:cubicBezTo>
                  <a:cubicBezTo>
                    <a:pt x="95" y="136"/>
                    <a:pt x="93" y="136"/>
                    <a:pt x="91" y="137"/>
                  </a:cubicBezTo>
                  <a:cubicBezTo>
                    <a:pt x="88" y="139"/>
                    <a:pt x="83" y="141"/>
                    <a:pt x="82" y="145"/>
                  </a:cubicBezTo>
                  <a:cubicBezTo>
                    <a:pt x="78" y="151"/>
                    <a:pt x="76" y="158"/>
                    <a:pt x="73" y="164"/>
                  </a:cubicBezTo>
                  <a:cubicBezTo>
                    <a:pt x="74" y="165"/>
                    <a:pt x="75" y="166"/>
                    <a:pt x="76" y="166"/>
                  </a:cubicBezTo>
                  <a:cubicBezTo>
                    <a:pt x="79" y="160"/>
                    <a:pt x="82" y="154"/>
                    <a:pt x="84" y="148"/>
                  </a:cubicBezTo>
                  <a:cubicBezTo>
                    <a:pt x="86" y="142"/>
                    <a:pt x="89" y="140"/>
                    <a:pt x="95" y="140"/>
                  </a:cubicBezTo>
                  <a:cubicBezTo>
                    <a:pt x="119" y="140"/>
                    <a:pt x="143" y="139"/>
                    <a:pt x="167" y="138"/>
                  </a:cubicBezTo>
                  <a:cubicBezTo>
                    <a:pt x="177" y="138"/>
                    <a:pt x="186" y="138"/>
                    <a:pt x="196" y="138"/>
                  </a:cubicBezTo>
                  <a:cubicBezTo>
                    <a:pt x="203" y="138"/>
                    <a:pt x="206" y="141"/>
                    <a:pt x="206" y="149"/>
                  </a:cubicBezTo>
                  <a:cubicBezTo>
                    <a:pt x="206" y="155"/>
                    <a:pt x="205" y="161"/>
                    <a:pt x="205" y="167"/>
                  </a:cubicBezTo>
                  <a:cubicBezTo>
                    <a:pt x="203" y="191"/>
                    <a:pt x="201" y="215"/>
                    <a:pt x="199" y="239"/>
                  </a:cubicBezTo>
                  <a:cubicBezTo>
                    <a:pt x="199" y="242"/>
                    <a:pt x="198" y="242"/>
                    <a:pt x="196" y="243"/>
                  </a:cubicBezTo>
                  <a:cubicBezTo>
                    <a:pt x="172" y="246"/>
                    <a:pt x="148" y="249"/>
                    <a:pt x="123" y="251"/>
                  </a:cubicBezTo>
                  <a:cubicBezTo>
                    <a:pt x="114" y="252"/>
                    <a:pt x="106" y="254"/>
                    <a:pt x="99" y="261"/>
                  </a:cubicBezTo>
                  <a:cubicBezTo>
                    <a:pt x="94" y="266"/>
                    <a:pt x="88" y="270"/>
                    <a:pt x="83" y="274"/>
                  </a:cubicBezTo>
                  <a:cubicBezTo>
                    <a:pt x="80" y="276"/>
                    <a:pt x="77" y="278"/>
                    <a:pt x="73" y="278"/>
                  </a:cubicBezTo>
                  <a:cubicBezTo>
                    <a:pt x="61" y="280"/>
                    <a:pt x="48" y="280"/>
                    <a:pt x="35" y="281"/>
                  </a:cubicBezTo>
                  <a:cubicBezTo>
                    <a:pt x="30" y="281"/>
                    <a:pt x="30" y="281"/>
                    <a:pt x="32" y="276"/>
                  </a:cubicBezTo>
                  <a:cubicBezTo>
                    <a:pt x="39" y="259"/>
                    <a:pt x="46" y="242"/>
                    <a:pt x="52" y="225"/>
                  </a:cubicBezTo>
                  <a:cubicBezTo>
                    <a:pt x="53" y="223"/>
                    <a:pt x="53" y="220"/>
                    <a:pt x="53" y="217"/>
                  </a:cubicBezTo>
                  <a:cubicBezTo>
                    <a:pt x="53" y="217"/>
                    <a:pt x="52" y="217"/>
                    <a:pt x="52" y="217"/>
                  </a:cubicBezTo>
                  <a:cubicBezTo>
                    <a:pt x="51" y="218"/>
                    <a:pt x="51" y="219"/>
                    <a:pt x="50" y="220"/>
                  </a:cubicBezTo>
                  <a:cubicBezTo>
                    <a:pt x="43" y="239"/>
                    <a:pt x="36" y="257"/>
                    <a:pt x="28" y="275"/>
                  </a:cubicBezTo>
                  <a:cubicBezTo>
                    <a:pt x="26" y="279"/>
                    <a:pt x="26" y="282"/>
                    <a:pt x="28" y="286"/>
                  </a:cubicBezTo>
                  <a:cubicBezTo>
                    <a:pt x="38" y="285"/>
                    <a:pt x="48" y="285"/>
                    <a:pt x="59" y="284"/>
                  </a:cubicBezTo>
                  <a:cubicBezTo>
                    <a:pt x="92" y="282"/>
                    <a:pt x="125" y="279"/>
                    <a:pt x="158" y="277"/>
                  </a:cubicBezTo>
                  <a:cubicBezTo>
                    <a:pt x="172" y="276"/>
                    <a:pt x="186" y="275"/>
                    <a:pt x="199" y="274"/>
                  </a:cubicBezTo>
                  <a:cubicBezTo>
                    <a:pt x="202" y="274"/>
                    <a:pt x="203" y="273"/>
                    <a:pt x="203" y="271"/>
                  </a:cubicBezTo>
                  <a:cubicBezTo>
                    <a:pt x="204" y="256"/>
                    <a:pt x="206" y="241"/>
                    <a:pt x="207" y="227"/>
                  </a:cubicBezTo>
                  <a:cubicBezTo>
                    <a:pt x="208" y="204"/>
                    <a:pt x="209" y="182"/>
                    <a:pt x="209" y="160"/>
                  </a:cubicBezTo>
                  <a:cubicBezTo>
                    <a:pt x="210" y="151"/>
                    <a:pt x="209" y="143"/>
                    <a:pt x="209" y="133"/>
                  </a:cubicBezTo>
                  <a:close/>
                  <a:moveTo>
                    <a:pt x="408" y="402"/>
                  </a:moveTo>
                  <a:cubicBezTo>
                    <a:pt x="409" y="403"/>
                    <a:pt x="409" y="403"/>
                    <a:pt x="409" y="403"/>
                  </a:cubicBezTo>
                  <a:cubicBezTo>
                    <a:pt x="495" y="403"/>
                    <a:pt x="582" y="403"/>
                    <a:pt x="668" y="403"/>
                  </a:cubicBezTo>
                  <a:cubicBezTo>
                    <a:pt x="669" y="403"/>
                    <a:pt x="670" y="402"/>
                    <a:pt x="671" y="403"/>
                  </a:cubicBezTo>
                  <a:cubicBezTo>
                    <a:pt x="674" y="403"/>
                    <a:pt x="674" y="401"/>
                    <a:pt x="673" y="398"/>
                  </a:cubicBezTo>
                  <a:cubicBezTo>
                    <a:pt x="585" y="398"/>
                    <a:pt x="497" y="398"/>
                    <a:pt x="408" y="398"/>
                  </a:cubicBezTo>
                  <a:cubicBezTo>
                    <a:pt x="408" y="400"/>
                    <a:pt x="408" y="401"/>
                    <a:pt x="408" y="402"/>
                  </a:cubicBezTo>
                  <a:close/>
                  <a:moveTo>
                    <a:pt x="946" y="409"/>
                  </a:moveTo>
                  <a:cubicBezTo>
                    <a:pt x="946" y="405"/>
                    <a:pt x="946" y="402"/>
                    <a:pt x="946" y="399"/>
                  </a:cubicBezTo>
                  <a:cubicBezTo>
                    <a:pt x="926" y="399"/>
                    <a:pt x="906" y="399"/>
                    <a:pt x="886" y="399"/>
                  </a:cubicBezTo>
                  <a:cubicBezTo>
                    <a:pt x="889" y="402"/>
                    <a:pt x="891" y="404"/>
                    <a:pt x="893" y="407"/>
                  </a:cubicBezTo>
                  <a:cubicBezTo>
                    <a:pt x="894" y="408"/>
                    <a:pt x="895" y="409"/>
                    <a:pt x="896" y="409"/>
                  </a:cubicBezTo>
                  <a:cubicBezTo>
                    <a:pt x="913" y="409"/>
                    <a:pt x="929" y="409"/>
                    <a:pt x="946" y="409"/>
                  </a:cubicBezTo>
                  <a:close/>
                  <a:moveTo>
                    <a:pt x="333" y="398"/>
                  </a:moveTo>
                  <a:cubicBezTo>
                    <a:pt x="312" y="398"/>
                    <a:pt x="293" y="398"/>
                    <a:pt x="272" y="398"/>
                  </a:cubicBezTo>
                  <a:cubicBezTo>
                    <a:pt x="274" y="401"/>
                    <a:pt x="274" y="404"/>
                    <a:pt x="276" y="406"/>
                  </a:cubicBezTo>
                  <a:cubicBezTo>
                    <a:pt x="276" y="407"/>
                    <a:pt x="277" y="409"/>
                    <a:pt x="278" y="409"/>
                  </a:cubicBezTo>
                  <a:cubicBezTo>
                    <a:pt x="284" y="409"/>
                    <a:pt x="290" y="409"/>
                    <a:pt x="296" y="409"/>
                  </a:cubicBezTo>
                  <a:cubicBezTo>
                    <a:pt x="296" y="406"/>
                    <a:pt x="296" y="405"/>
                    <a:pt x="297" y="402"/>
                  </a:cubicBezTo>
                  <a:cubicBezTo>
                    <a:pt x="309" y="402"/>
                    <a:pt x="321" y="402"/>
                    <a:pt x="333" y="402"/>
                  </a:cubicBezTo>
                  <a:cubicBezTo>
                    <a:pt x="333" y="401"/>
                    <a:pt x="333" y="400"/>
                    <a:pt x="333" y="398"/>
                  </a:cubicBezTo>
                  <a:close/>
                  <a:moveTo>
                    <a:pt x="151" y="143"/>
                  </a:moveTo>
                  <a:cubicBezTo>
                    <a:pt x="150" y="146"/>
                    <a:pt x="149" y="147"/>
                    <a:pt x="148" y="149"/>
                  </a:cubicBezTo>
                  <a:cubicBezTo>
                    <a:pt x="136" y="161"/>
                    <a:pt x="124" y="173"/>
                    <a:pt x="111" y="185"/>
                  </a:cubicBezTo>
                  <a:cubicBezTo>
                    <a:pt x="110" y="187"/>
                    <a:pt x="110" y="188"/>
                    <a:pt x="109" y="189"/>
                  </a:cubicBezTo>
                  <a:cubicBezTo>
                    <a:pt x="110" y="189"/>
                    <a:pt x="111" y="189"/>
                    <a:pt x="112" y="188"/>
                  </a:cubicBezTo>
                  <a:cubicBezTo>
                    <a:pt x="124" y="176"/>
                    <a:pt x="136" y="164"/>
                    <a:pt x="148" y="152"/>
                  </a:cubicBezTo>
                  <a:cubicBezTo>
                    <a:pt x="152" y="148"/>
                    <a:pt x="153" y="148"/>
                    <a:pt x="157" y="152"/>
                  </a:cubicBezTo>
                  <a:cubicBezTo>
                    <a:pt x="166" y="160"/>
                    <a:pt x="174" y="169"/>
                    <a:pt x="183" y="178"/>
                  </a:cubicBezTo>
                  <a:cubicBezTo>
                    <a:pt x="184" y="179"/>
                    <a:pt x="185" y="179"/>
                    <a:pt x="186" y="180"/>
                  </a:cubicBezTo>
                  <a:cubicBezTo>
                    <a:pt x="186" y="180"/>
                    <a:pt x="187" y="179"/>
                    <a:pt x="187" y="179"/>
                  </a:cubicBezTo>
                  <a:cubicBezTo>
                    <a:pt x="186" y="178"/>
                    <a:pt x="185" y="177"/>
                    <a:pt x="184" y="175"/>
                  </a:cubicBezTo>
                  <a:cubicBezTo>
                    <a:pt x="175" y="166"/>
                    <a:pt x="165" y="157"/>
                    <a:pt x="157" y="148"/>
                  </a:cubicBezTo>
                  <a:cubicBezTo>
                    <a:pt x="156" y="147"/>
                    <a:pt x="156" y="145"/>
                    <a:pt x="155" y="143"/>
                  </a:cubicBezTo>
                  <a:cubicBezTo>
                    <a:pt x="154" y="143"/>
                    <a:pt x="152" y="143"/>
                    <a:pt x="151" y="143"/>
                  </a:cubicBezTo>
                  <a:close/>
                  <a:moveTo>
                    <a:pt x="86" y="214"/>
                  </a:moveTo>
                  <a:cubicBezTo>
                    <a:pt x="92" y="207"/>
                    <a:pt x="101" y="202"/>
                    <a:pt x="105" y="194"/>
                  </a:cubicBezTo>
                  <a:cubicBezTo>
                    <a:pt x="105" y="193"/>
                    <a:pt x="104" y="193"/>
                    <a:pt x="103" y="192"/>
                  </a:cubicBezTo>
                  <a:cubicBezTo>
                    <a:pt x="97" y="199"/>
                    <a:pt x="91" y="205"/>
                    <a:pt x="85" y="212"/>
                  </a:cubicBezTo>
                  <a:cubicBezTo>
                    <a:pt x="81" y="209"/>
                    <a:pt x="79" y="207"/>
                    <a:pt x="76" y="204"/>
                  </a:cubicBezTo>
                  <a:cubicBezTo>
                    <a:pt x="76" y="205"/>
                    <a:pt x="75" y="205"/>
                    <a:pt x="75" y="206"/>
                  </a:cubicBezTo>
                  <a:cubicBezTo>
                    <a:pt x="77" y="208"/>
                    <a:pt x="79" y="210"/>
                    <a:pt x="81" y="212"/>
                  </a:cubicBezTo>
                  <a:cubicBezTo>
                    <a:pt x="82" y="214"/>
                    <a:pt x="83" y="214"/>
                    <a:pt x="80" y="216"/>
                  </a:cubicBezTo>
                  <a:cubicBezTo>
                    <a:pt x="77" y="218"/>
                    <a:pt x="76" y="222"/>
                    <a:pt x="73" y="225"/>
                  </a:cubicBezTo>
                  <a:cubicBezTo>
                    <a:pt x="73" y="225"/>
                    <a:pt x="74" y="225"/>
                    <a:pt x="74" y="226"/>
                  </a:cubicBezTo>
                  <a:cubicBezTo>
                    <a:pt x="78" y="222"/>
                    <a:pt x="81" y="219"/>
                    <a:pt x="86" y="215"/>
                  </a:cubicBezTo>
                  <a:cubicBezTo>
                    <a:pt x="92" y="222"/>
                    <a:pt x="98" y="228"/>
                    <a:pt x="104" y="235"/>
                  </a:cubicBezTo>
                  <a:cubicBezTo>
                    <a:pt x="105" y="234"/>
                    <a:pt x="105" y="234"/>
                    <a:pt x="105" y="234"/>
                  </a:cubicBezTo>
                  <a:cubicBezTo>
                    <a:pt x="99" y="227"/>
                    <a:pt x="93" y="221"/>
                    <a:pt x="86" y="214"/>
                  </a:cubicBezTo>
                  <a:close/>
                  <a:moveTo>
                    <a:pt x="47" y="251"/>
                  </a:moveTo>
                  <a:cubicBezTo>
                    <a:pt x="47" y="251"/>
                    <a:pt x="48" y="252"/>
                    <a:pt x="48" y="252"/>
                  </a:cubicBezTo>
                  <a:cubicBezTo>
                    <a:pt x="52" y="248"/>
                    <a:pt x="57" y="244"/>
                    <a:pt x="59" y="239"/>
                  </a:cubicBezTo>
                  <a:cubicBezTo>
                    <a:pt x="57" y="241"/>
                    <a:pt x="54" y="242"/>
                    <a:pt x="52" y="244"/>
                  </a:cubicBezTo>
                  <a:cubicBezTo>
                    <a:pt x="50" y="246"/>
                    <a:pt x="49" y="249"/>
                    <a:pt x="47" y="251"/>
                  </a:cubicBezTo>
                  <a:close/>
                  <a:moveTo>
                    <a:pt x="118" y="247"/>
                  </a:moveTo>
                  <a:cubicBezTo>
                    <a:pt x="118" y="247"/>
                    <a:pt x="118" y="246"/>
                    <a:pt x="119" y="246"/>
                  </a:cubicBezTo>
                  <a:cubicBezTo>
                    <a:pt x="115" y="243"/>
                    <a:pt x="112" y="241"/>
                    <a:pt x="109" y="239"/>
                  </a:cubicBezTo>
                  <a:cubicBezTo>
                    <a:pt x="109" y="241"/>
                    <a:pt x="113" y="245"/>
                    <a:pt x="118" y="247"/>
                  </a:cubicBezTo>
                  <a:close/>
                  <a:moveTo>
                    <a:pt x="169" y="437"/>
                  </a:moveTo>
                  <a:cubicBezTo>
                    <a:pt x="169" y="437"/>
                    <a:pt x="170" y="436"/>
                    <a:pt x="170" y="436"/>
                  </a:cubicBezTo>
                  <a:cubicBezTo>
                    <a:pt x="167" y="433"/>
                    <a:pt x="164" y="430"/>
                    <a:pt x="161" y="427"/>
                  </a:cubicBezTo>
                  <a:cubicBezTo>
                    <a:pt x="160" y="428"/>
                    <a:pt x="160" y="428"/>
                    <a:pt x="159" y="428"/>
                  </a:cubicBezTo>
                  <a:cubicBezTo>
                    <a:pt x="163" y="431"/>
                    <a:pt x="166" y="434"/>
                    <a:pt x="169" y="437"/>
                  </a:cubicBezTo>
                  <a:close/>
                  <a:moveTo>
                    <a:pt x="802" y="458"/>
                  </a:moveTo>
                  <a:cubicBezTo>
                    <a:pt x="801" y="457"/>
                    <a:pt x="801" y="457"/>
                    <a:pt x="800" y="456"/>
                  </a:cubicBezTo>
                  <a:cubicBezTo>
                    <a:pt x="800" y="460"/>
                    <a:pt x="793" y="458"/>
                    <a:pt x="795" y="464"/>
                  </a:cubicBezTo>
                  <a:cubicBezTo>
                    <a:pt x="798" y="461"/>
                    <a:pt x="800" y="460"/>
                    <a:pt x="802" y="4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4952663" y="8990013"/>
              <a:ext cx="293688" cy="173037"/>
            </a:xfrm>
            <a:custGeom>
              <a:avLst/>
              <a:gdLst>
                <a:gd name="T0" fmla="*/ 75 w 78"/>
                <a:gd name="T1" fmla="*/ 32 h 46"/>
                <a:gd name="T2" fmla="*/ 48 w 78"/>
                <a:gd name="T3" fmla="*/ 5 h 46"/>
                <a:gd name="T4" fmla="*/ 46 w 78"/>
                <a:gd name="T5" fmla="*/ 0 h 46"/>
                <a:gd name="T6" fmla="*/ 42 w 78"/>
                <a:gd name="T7" fmla="*/ 0 h 46"/>
                <a:gd name="T8" fmla="*/ 39 w 78"/>
                <a:gd name="T9" fmla="*/ 6 h 46"/>
                <a:gd name="T10" fmla="*/ 2 w 78"/>
                <a:gd name="T11" fmla="*/ 42 h 46"/>
                <a:gd name="T12" fmla="*/ 0 w 78"/>
                <a:gd name="T13" fmla="*/ 46 h 46"/>
                <a:gd name="T14" fmla="*/ 3 w 78"/>
                <a:gd name="T15" fmla="*/ 45 h 46"/>
                <a:gd name="T16" fmla="*/ 39 w 78"/>
                <a:gd name="T17" fmla="*/ 9 h 46"/>
                <a:gd name="T18" fmla="*/ 48 w 78"/>
                <a:gd name="T19" fmla="*/ 9 h 46"/>
                <a:gd name="T20" fmla="*/ 74 w 78"/>
                <a:gd name="T21" fmla="*/ 35 h 46"/>
                <a:gd name="T22" fmla="*/ 77 w 78"/>
                <a:gd name="T23" fmla="*/ 37 h 46"/>
                <a:gd name="T24" fmla="*/ 78 w 78"/>
                <a:gd name="T25" fmla="*/ 36 h 46"/>
                <a:gd name="T26" fmla="*/ 75 w 78"/>
                <a:gd name="T27" fmla="*/ 3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8" h="46">
                  <a:moveTo>
                    <a:pt x="75" y="32"/>
                  </a:moveTo>
                  <a:cubicBezTo>
                    <a:pt x="66" y="23"/>
                    <a:pt x="56" y="14"/>
                    <a:pt x="48" y="5"/>
                  </a:cubicBezTo>
                  <a:cubicBezTo>
                    <a:pt x="47" y="4"/>
                    <a:pt x="47" y="2"/>
                    <a:pt x="46" y="0"/>
                  </a:cubicBezTo>
                  <a:cubicBezTo>
                    <a:pt x="45" y="0"/>
                    <a:pt x="43" y="0"/>
                    <a:pt x="42" y="0"/>
                  </a:cubicBezTo>
                  <a:cubicBezTo>
                    <a:pt x="41" y="3"/>
                    <a:pt x="40" y="4"/>
                    <a:pt x="39" y="6"/>
                  </a:cubicBezTo>
                  <a:cubicBezTo>
                    <a:pt x="27" y="18"/>
                    <a:pt x="15" y="30"/>
                    <a:pt x="2" y="42"/>
                  </a:cubicBezTo>
                  <a:cubicBezTo>
                    <a:pt x="1" y="44"/>
                    <a:pt x="1" y="45"/>
                    <a:pt x="0" y="46"/>
                  </a:cubicBezTo>
                  <a:cubicBezTo>
                    <a:pt x="1" y="46"/>
                    <a:pt x="2" y="46"/>
                    <a:pt x="3" y="45"/>
                  </a:cubicBezTo>
                  <a:cubicBezTo>
                    <a:pt x="15" y="33"/>
                    <a:pt x="27" y="21"/>
                    <a:pt x="39" y="9"/>
                  </a:cubicBezTo>
                  <a:cubicBezTo>
                    <a:pt x="43" y="5"/>
                    <a:pt x="44" y="5"/>
                    <a:pt x="48" y="9"/>
                  </a:cubicBezTo>
                  <a:cubicBezTo>
                    <a:pt x="57" y="17"/>
                    <a:pt x="65" y="26"/>
                    <a:pt x="74" y="35"/>
                  </a:cubicBezTo>
                  <a:cubicBezTo>
                    <a:pt x="75" y="36"/>
                    <a:pt x="76" y="36"/>
                    <a:pt x="77" y="37"/>
                  </a:cubicBezTo>
                  <a:cubicBezTo>
                    <a:pt x="77" y="37"/>
                    <a:pt x="78" y="36"/>
                    <a:pt x="78" y="36"/>
                  </a:cubicBezTo>
                  <a:cubicBezTo>
                    <a:pt x="77" y="35"/>
                    <a:pt x="76" y="34"/>
                    <a:pt x="75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4817726" y="9174163"/>
              <a:ext cx="120650" cy="161925"/>
            </a:xfrm>
            <a:custGeom>
              <a:avLst/>
              <a:gdLst>
                <a:gd name="T0" fmla="*/ 32 w 32"/>
                <a:gd name="T1" fmla="*/ 2 h 43"/>
                <a:gd name="T2" fmla="*/ 30 w 32"/>
                <a:gd name="T3" fmla="*/ 0 h 43"/>
                <a:gd name="T4" fmla="*/ 12 w 32"/>
                <a:gd name="T5" fmla="*/ 20 h 43"/>
                <a:gd name="T6" fmla="*/ 3 w 32"/>
                <a:gd name="T7" fmla="*/ 12 h 43"/>
                <a:gd name="T8" fmla="*/ 2 w 32"/>
                <a:gd name="T9" fmla="*/ 14 h 43"/>
                <a:gd name="T10" fmla="*/ 8 w 32"/>
                <a:gd name="T11" fmla="*/ 20 h 43"/>
                <a:gd name="T12" fmla="*/ 7 w 32"/>
                <a:gd name="T13" fmla="*/ 24 h 43"/>
                <a:gd name="T14" fmla="*/ 0 w 32"/>
                <a:gd name="T15" fmla="*/ 33 h 43"/>
                <a:gd name="T16" fmla="*/ 1 w 32"/>
                <a:gd name="T17" fmla="*/ 34 h 43"/>
                <a:gd name="T18" fmla="*/ 13 w 32"/>
                <a:gd name="T19" fmla="*/ 23 h 43"/>
                <a:gd name="T20" fmla="*/ 31 w 32"/>
                <a:gd name="T21" fmla="*/ 43 h 43"/>
                <a:gd name="T22" fmla="*/ 32 w 32"/>
                <a:gd name="T23" fmla="*/ 42 h 43"/>
                <a:gd name="T24" fmla="*/ 13 w 32"/>
                <a:gd name="T25" fmla="*/ 22 h 43"/>
                <a:gd name="T26" fmla="*/ 32 w 32"/>
                <a:gd name="T2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43">
                  <a:moveTo>
                    <a:pt x="32" y="2"/>
                  </a:moveTo>
                  <a:cubicBezTo>
                    <a:pt x="32" y="1"/>
                    <a:pt x="31" y="1"/>
                    <a:pt x="30" y="0"/>
                  </a:cubicBezTo>
                  <a:cubicBezTo>
                    <a:pt x="24" y="7"/>
                    <a:pt x="18" y="13"/>
                    <a:pt x="12" y="20"/>
                  </a:cubicBezTo>
                  <a:cubicBezTo>
                    <a:pt x="8" y="17"/>
                    <a:pt x="6" y="15"/>
                    <a:pt x="3" y="12"/>
                  </a:cubicBezTo>
                  <a:cubicBezTo>
                    <a:pt x="3" y="13"/>
                    <a:pt x="2" y="13"/>
                    <a:pt x="2" y="14"/>
                  </a:cubicBezTo>
                  <a:cubicBezTo>
                    <a:pt x="4" y="16"/>
                    <a:pt x="6" y="18"/>
                    <a:pt x="8" y="20"/>
                  </a:cubicBezTo>
                  <a:cubicBezTo>
                    <a:pt x="9" y="22"/>
                    <a:pt x="10" y="22"/>
                    <a:pt x="7" y="24"/>
                  </a:cubicBezTo>
                  <a:cubicBezTo>
                    <a:pt x="4" y="26"/>
                    <a:pt x="3" y="30"/>
                    <a:pt x="0" y="33"/>
                  </a:cubicBezTo>
                  <a:cubicBezTo>
                    <a:pt x="0" y="33"/>
                    <a:pt x="1" y="33"/>
                    <a:pt x="1" y="34"/>
                  </a:cubicBezTo>
                  <a:cubicBezTo>
                    <a:pt x="5" y="30"/>
                    <a:pt x="8" y="27"/>
                    <a:pt x="13" y="23"/>
                  </a:cubicBezTo>
                  <a:cubicBezTo>
                    <a:pt x="19" y="30"/>
                    <a:pt x="25" y="36"/>
                    <a:pt x="31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26" y="35"/>
                    <a:pt x="20" y="29"/>
                    <a:pt x="13" y="22"/>
                  </a:cubicBezTo>
                  <a:cubicBezTo>
                    <a:pt x="19" y="15"/>
                    <a:pt x="28" y="10"/>
                    <a:pt x="3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4719301" y="9351963"/>
              <a:ext cx="46038" cy="49212"/>
            </a:xfrm>
            <a:custGeom>
              <a:avLst/>
              <a:gdLst>
                <a:gd name="T0" fmla="*/ 0 w 12"/>
                <a:gd name="T1" fmla="*/ 12 h 13"/>
                <a:gd name="T2" fmla="*/ 1 w 12"/>
                <a:gd name="T3" fmla="*/ 13 h 13"/>
                <a:gd name="T4" fmla="*/ 12 w 12"/>
                <a:gd name="T5" fmla="*/ 0 h 13"/>
                <a:gd name="T6" fmla="*/ 5 w 12"/>
                <a:gd name="T7" fmla="*/ 5 h 13"/>
                <a:gd name="T8" fmla="*/ 0 w 12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0" y="12"/>
                  </a:moveTo>
                  <a:cubicBezTo>
                    <a:pt x="0" y="12"/>
                    <a:pt x="1" y="13"/>
                    <a:pt x="1" y="13"/>
                  </a:cubicBezTo>
                  <a:cubicBezTo>
                    <a:pt x="5" y="9"/>
                    <a:pt x="10" y="5"/>
                    <a:pt x="12" y="0"/>
                  </a:cubicBezTo>
                  <a:cubicBezTo>
                    <a:pt x="10" y="2"/>
                    <a:pt x="7" y="3"/>
                    <a:pt x="5" y="5"/>
                  </a:cubicBezTo>
                  <a:cubicBezTo>
                    <a:pt x="3" y="7"/>
                    <a:pt x="2" y="10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4952663" y="9351963"/>
              <a:ext cx="38100" cy="30162"/>
            </a:xfrm>
            <a:custGeom>
              <a:avLst/>
              <a:gdLst>
                <a:gd name="T0" fmla="*/ 9 w 10"/>
                <a:gd name="T1" fmla="*/ 8 h 8"/>
                <a:gd name="T2" fmla="*/ 10 w 10"/>
                <a:gd name="T3" fmla="*/ 7 h 8"/>
                <a:gd name="T4" fmla="*/ 0 w 10"/>
                <a:gd name="T5" fmla="*/ 0 h 8"/>
                <a:gd name="T6" fmla="*/ 9 w 10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">
                  <a:moveTo>
                    <a:pt x="9" y="8"/>
                  </a:moveTo>
                  <a:cubicBezTo>
                    <a:pt x="9" y="8"/>
                    <a:pt x="9" y="7"/>
                    <a:pt x="10" y="7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2"/>
                    <a:pt x="4" y="6"/>
                    <a:pt x="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5136813" y="9555163"/>
              <a:ext cx="120650" cy="46037"/>
            </a:xfrm>
            <a:custGeom>
              <a:avLst/>
              <a:gdLst>
                <a:gd name="T0" fmla="*/ 16 w 32"/>
                <a:gd name="T1" fmla="*/ 11 h 12"/>
                <a:gd name="T2" fmla="*/ 5 w 32"/>
                <a:gd name="T3" fmla="*/ 12 h 12"/>
                <a:gd name="T4" fmla="*/ 0 w 32"/>
                <a:gd name="T5" fmla="*/ 6 h 12"/>
                <a:gd name="T6" fmla="*/ 5 w 32"/>
                <a:gd name="T7" fmla="*/ 0 h 12"/>
                <a:gd name="T8" fmla="*/ 28 w 32"/>
                <a:gd name="T9" fmla="*/ 0 h 12"/>
                <a:gd name="T10" fmla="*/ 32 w 32"/>
                <a:gd name="T11" fmla="*/ 6 h 12"/>
                <a:gd name="T12" fmla="*/ 28 w 32"/>
                <a:gd name="T13" fmla="*/ 11 h 12"/>
                <a:gd name="T14" fmla="*/ 16 w 3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6" y="11"/>
                  </a:moveTo>
                  <a:cubicBezTo>
                    <a:pt x="13" y="11"/>
                    <a:pt x="9" y="11"/>
                    <a:pt x="5" y="12"/>
                  </a:cubicBezTo>
                  <a:cubicBezTo>
                    <a:pt x="1" y="12"/>
                    <a:pt x="0" y="9"/>
                    <a:pt x="0" y="6"/>
                  </a:cubicBezTo>
                  <a:cubicBezTo>
                    <a:pt x="0" y="3"/>
                    <a:pt x="1" y="0"/>
                    <a:pt x="5" y="0"/>
                  </a:cubicBezTo>
                  <a:cubicBezTo>
                    <a:pt x="13" y="0"/>
                    <a:pt x="20" y="0"/>
                    <a:pt x="28" y="0"/>
                  </a:cubicBezTo>
                  <a:cubicBezTo>
                    <a:pt x="32" y="0"/>
                    <a:pt x="32" y="3"/>
                    <a:pt x="32" y="6"/>
                  </a:cubicBezTo>
                  <a:cubicBezTo>
                    <a:pt x="32" y="9"/>
                    <a:pt x="32" y="12"/>
                    <a:pt x="28" y="11"/>
                  </a:cubicBezTo>
                  <a:cubicBezTo>
                    <a:pt x="24" y="11"/>
                    <a:pt x="20" y="11"/>
                    <a:pt x="1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4697076" y="10007600"/>
              <a:ext cx="211138" cy="49212"/>
            </a:xfrm>
            <a:custGeom>
              <a:avLst/>
              <a:gdLst>
                <a:gd name="T0" fmla="*/ 0 w 56"/>
                <a:gd name="T1" fmla="*/ 0 h 13"/>
                <a:gd name="T2" fmla="*/ 56 w 56"/>
                <a:gd name="T3" fmla="*/ 0 h 13"/>
                <a:gd name="T4" fmla="*/ 56 w 56"/>
                <a:gd name="T5" fmla="*/ 13 h 13"/>
                <a:gd name="T6" fmla="*/ 0 w 56"/>
                <a:gd name="T7" fmla="*/ 13 h 13"/>
                <a:gd name="T8" fmla="*/ 0 w 56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3">
                  <a:moveTo>
                    <a:pt x="0" y="0"/>
                  </a:moveTo>
                  <a:cubicBezTo>
                    <a:pt x="19" y="0"/>
                    <a:pt x="38" y="0"/>
                    <a:pt x="56" y="0"/>
                  </a:cubicBezTo>
                  <a:cubicBezTo>
                    <a:pt x="56" y="5"/>
                    <a:pt x="56" y="9"/>
                    <a:pt x="56" y="13"/>
                  </a:cubicBezTo>
                  <a:cubicBezTo>
                    <a:pt x="38" y="13"/>
                    <a:pt x="19" y="13"/>
                    <a:pt x="0" y="13"/>
                  </a:cubicBezTo>
                  <a:cubicBezTo>
                    <a:pt x="0" y="9"/>
                    <a:pt x="0" y="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6005176" y="9985375"/>
              <a:ext cx="60325" cy="60325"/>
            </a:xfrm>
            <a:custGeom>
              <a:avLst/>
              <a:gdLst>
                <a:gd name="T0" fmla="*/ 0 w 16"/>
                <a:gd name="T1" fmla="*/ 8 h 16"/>
                <a:gd name="T2" fmla="*/ 8 w 16"/>
                <a:gd name="T3" fmla="*/ 0 h 16"/>
                <a:gd name="T4" fmla="*/ 16 w 16"/>
                <a:gd name="T5" fmla="*/ 8 h 16"/>
                <a:gd name="T6" fmla="*/ 8 w 16"/>
                <a:gd name="T7" fmla="*/ 16 h 16"/>
                <a:gd name="T8" fmla="*/ 0 w 16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3"/>
                    <a:pt x="3" y="0"/>
                    <a:pt x="8" y="0"/>
                  </a:cubicBezTo>
                  <a:cubicBezTo>
                    <a:pt x="12" y="0"/>
                    <a:pt x="16" y="3"/>
                    <a:pt x="16" y="8"/>
                  </a:cubicBezTo>
                  <a:cubicBezTo>
                    <a:pt x="16" y="12"/>
                    <a:pt x="13" y="16"/>
                    <a:pt x="8" y="16"/>
                  </a:cubicBezTo>
                  <a:cubicBezTo>
                    <a:pt x="3" y="16"/>
                    <a:pt x="0" y="12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6784638" y="9982200"/>
              <a:ext cx="63500" cy="63500"/>
            </a:xfrm>
            <a:custGeom>
              <a:avLst/>
              <a:gdLst>
                <a:gd name="T0" fmla="*/ 17 w 17"/>
                <a:gd name="T1" fmla="*/ 9 h 17"/>
                <a:gd name="T2" fmla="*/ 9 w 17"/>
                <a:gd name="T3" fmla="*/ 17 h 17"/>
                <a:gd name="T4" fmla="*/ 0 w 17"/>
                <a:gd name="T5" fmla="*/ 9 h 17"/>
                <a:gd name="T6" fmla="*/ 8 w 17"/>
                <a:gd name="T7" fmla="*/ 1 h 17"/>
                <a:gd name="T8" fmla="*/ 17 w 17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9"/>
                  </a:moveTo>
                  <a:cubicBezTo>
                    <a:pt x="17" y="13"/>
                    <a:pt x="13" y="17"/>
                    <a:pt x="9" y="17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4"/>
                    <a:pt x="4" y="1"/>
                    <a:pt x="8" y="1"/>
                  </a:cubicBezTo>
                  <a:cubicBezTo>
                    <a:pt x="13" y="0"/>
                    <a:pt x="17" y="4"/>
                    <a:pt x="17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170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A86D14-8B43-41E5-9E28-37564952F45E}"/>
              </a:ext>
            </a:extLst>
          </p:cNvPr>
          <p:cNvSpPr/>
          <p:nvPr/>
        </p:nvSpPr>
        <p:spPr>
          <a:xfrm>
            <a:off x="247650" y="276962"/>
            <a:ext cx="7839075" cy="630407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8677275" y="5209438"/>
            <a:ext cx="3152776" cy="13716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rgbClr val="FF6565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9E604-6E02-4FC5-92C5-AE7A46138162}"/>
              </a:ext>
            </a:extLst>
          </p:cNvPr>
          <p:cNvSpPr txBox="1"/>
          <p:nvPr/>
        </p:nvSpPr>
        <p:spPr>
          <a:xfrm>
            <a:off x="2590801" y="6238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6565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E4CA07-F2BB-45DE-A014-B1151F2CC96F}"/>
              </a:ext>
            </a:extLst>
          </p:cNvPr>
          <p:cNvSpPr txBox="1"/>
          <p:nvPr/>
        </p:nvSpPr>
        <p:spPr>
          <a:xfrm>
            <a:off x="2590801" y="1027531"/>
            <a:ext cx="5314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46C5CB-A4B1-4A21-80B4-CDB74E3AF958}"/>
              </a:ext>
            </a:extLst>
          </p:cNvPr>
          <p:cNvSpPr txBox="1"/>
          <p:nvPr/>
        </p:nvSpPr>
        <p:spPr>
          <a:xfrm>
            <a:off x="700692" y="2681992"/>
            <a:ext cx="72050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92" y="1483730"/>
            <a:ext cx="1782157" cy="90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35661C-1567-4A41-913A-D063C45A4895}"/>
              </a:ext>
            </a:extLst>
          </p:cNvPr>
          <p:cNvSpPr/>
          <p:nvPr/>
        </p:nvSpPr>
        <p:spPr>
          <a:xfrm>
            <a:off x="2762250" y="306274"/>
            <a:ext cx="9077325" cy="6245451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F633775-A46F-4818-8272-5D48051D1ABD}"/>
              </a:ext>
            </a:extLst>
          </p:cNvPr>
          <p:cNvSpPr/>
          <p:nvPr/>
        </p:nvSpPr>
        <p:spPr>
          <a:xfrm>
            <a:off x="9512349" y="4880758"/>
            <a:ext cx="2327226" cy="1670967"/>
          </a:xfrm>
          <a:custGeom>
            <a:avLst/>
            <a:gdLst/>
            <a:ahLst/>
            <a:cxnLst/>
            <a:rect l="l" t="t" r="r" b="b"/>
            <a:pathLst>
              <a:path w="2327226" h="1670967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 rot="16200000">
            <a:off x="-2252662" y="2252661"/>
            <a:ext cx="6858001" cy="2352674"/>
          </a:xfrm>
          <a:prstGeom prst="rect">
            <a:avLst/>
          </a:prstGeom>
          <a:solidFill>
            <a:schemeClr val="accent4">
              <a:alpha val="4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6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pPr marL="0" indent="0" algn="dist">
              <a:lnSpc>
                <a:spcPct val="110000"/>
              </a:lnSpc>
              <a:buNone/>
            </a:pPr>
            <a:r>
              <a:rPr lang="en-US" altLang="ko-KR" sz="6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E65594-4259-4F55-92D1-75AD4F2E40EA}"/>
              </a:ext>
            </a:extLst>
          </p:cNvPr>
          <p:cNvSpPr txBox="1"/>
          <p:nvPr/>
        </p:nvSpPr>
        <p:spPr>
          <a:xfrm>
            <a:off x="2762250" y="306274"/>
            <a:ext cx="2070497" cy="1670967"/>
          </a:xfrm>
          <a:custGeom>
            <a:avLst/>
            <a:gdLst/>
            <a:ahLst/>
            <a:cxnLst/>
            <a:rect l="l" t="t" r="r" b="b"/>
            <a:pathLst>
              <a:path w="2070497" h="1670967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0" b="1" dirty="0">
              <a:solidFill>
                <a:schemeClr val="bg1">
                  <a:alpha val="6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B31921-C426-4F91-9B40-2A7CB4007138}"/>
              </a:ext>
            </a:extLst>
          </p:cNvPr>
          <p:cNvSpPr txBox="1"/>
          <p:nvPr/>
        </p:nvSpPr>
        <p:spPr>
          <a:xfrm>
            <a:off x="4524376" y="814359"/>
            <a:ext cx="5314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6565"/>
                </a:solidFill>
                <a:cs typeface="Arial" pitchFamily="34" charset="0"/>
              </a:rPr>
              <a:t>Modern PowerPoint  Presentation</a:t>
            </a:r>
            <a:endParaRPr lang="ko-KR" altLang="en-US" sz="20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8FEAA-74F5-4CDA-932A-231455500F38}"/>
              </a:ext>
            </a:extLst>
          </p:cNvPr>
          <p:cNvSpPr txBox="1"/>
          <p:nvPr/>
        </p:nvSpPr>
        <p:spPr>
          <a:xfrm>
            <a:off x="4524376" y="1218031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48B5DF-1631-4230-B85F-F3ADB57D90BD}"/>
              </a:ext>
            </a:extLst>
          </p:cNvPr>
          <p:cNvSpPr txBox="1"/>
          <p:nvPr/>
        </p:nvSpPr>
        <p:spPr>
          <a:xfrm flipH="1">
            <a:off x="4524373" y="3516312"/>
            <a:ext cx="5314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cs typeface="Arial" pitchFamily="34" charset="0"/>
              </a:rPr>
              <a:t>Modern PowerPoint  Presentation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4B6C6-2806-4FEA-BC93-7472CA3A68B3}"/>
              </a:ext>
            </a:extLst>
          </p:cNvPr>
          <p:cNvSpPr txBox="1"/>
          <p:nvPr/>
        </p:nvSpPr>
        <p:spPr>
          <a:xfrm flipH="1">
            <a:off x="4524375" y="3919984"/>
            <a:ext cx="5314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9376" y="5368906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rgbClr val="FF6565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148" y="619474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2571750" y="611188"/>
            <a:ext cx="6538913" cy="4640263"/>
            <a:chOff x="2571750" y="611188"/>
            <a:chExt cx="6538913" cy="46402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3602038" y="611188"/>
              <a:ext cx="5186363" cy="3983038"/>
            </a:xfrm>
            <a:custGeom>
              <a:avLst/>
              <a:gdLst>
                <a:gd name="T0" fmla="*/ 413 w 916"/>
                <a:gd name="T1" fmla="*/ 48 h 703"/>
                <a:gd name="T2" fmla="*/ 155 w 916"/>
                <a:gd name="T3" fmla="*/ 56 h 703"/>
                <a:gd name="T4" fmla="*/ 234 w 916"/>
                <a:gd name="T5" fmla="*/ 46 h 703"/>
                <a:gd name="T6" fmla="*/ 299 w 916"/>
                <a:gd name="T7" fmla="*/ 38 h 703"/>
                <a:gd name="T8" fmla="*/ 471 w 916"/>
                <a:gd name="T9" fmla="*/ 27 h 703"/>
                <a:gd name="T10" fmla="*/ 618 w 916"/>
                <a:gd name="T11" fmla="*/ 70 h 703"/>
                <a:gd name="T12" fmla="*/ 614 w 916"/>
                <a:gd name="T13" fmla="*/ 110 h 703"/>
                <a:gd name="T14" fmla="*/ 876 w 916"/>
                <a:gd name="T15" fmla="*/ 481 h 703"/>
                <a:gd name="T16" fmla="*/ 907 w 916"/>
                <a:gd name="T17" fmla="*/ 499 h 703"/>
                <a:gd name="T18" fmla="*/ 907 w 916"/>
                <a:gd name="T19" fmla="*/ 515 h 703"/>
                <a:gd name="T20" fmla="*/ 904 w 916"/>
                <a:gd name="T21" fmla="*/ 529 h 703"/>
                <a:gd name="T22" fmla="*/ 885 w 916"/>
                <a:gd name="T23" fmla="*/ 543 h 703"/>
                <a:gd name="T24" fmla="*/ 881 w 916"/>
                <a:gd name="T25" fmla="*/ 597 h 703"/>
                <a:gd name="T26" fmla="*/ 806 w 916"/>
                <a:gd name="T27" fmla="*/ 632 h 703"/>
                <a:gd name="T28" fmla="*/ 661 w 916"/>
                <a:gd name="T29" fmla="*/ 664 h 703"/>
                <a:gd name="T30" fmla="*/ 469 w 916"/>
                <a:gd name="T31" fmla="*/ 698 h 703"/>
                <a:gd name="T32" fmla="*/ 2 w 916"/>
                <a:gd name="T33" fmla="*/ 645 h 703"/>
                <a:gd name="T34" fmla="*/ 462 w 916"/>
                <a:gd name="T35" fmla="*/ 544 h 703"/>
                <a:gd name="T36" fmla="*/ 529 w 916"/>
                <a:gd name="T37" fmla="*/ 521 h 703"/>
                <a:gd name="T38" fmla="*/ 532 w 916"/>
                <a:gd name="T39" fmla="*/ 512 h 703"/>
                <a:gd name="T40" fmla="*/ 416 w 916"/>
                <a:gd name="T41" fmla="*/ 466 h 703"/>
                <a:gd name="T42" fmla="*/ 547 w 916"/>
                <a:gd name="T43" fmla="*/ 211 h 703"/>
                <a:gd name="T44" fmla="*/ 545 w 916"/>
                <a:gd name="T45" fmla="*/ 447 h 703"/>
                <a:gd name="T46" fmla="*/ 547 w 916"/>
                <a:gd name="T47" fmla="*/ 176 h 703"/>
                <a:gd name="T48" fmla="*/ 443 w 916"/>
                <a:gd name="T49" fmla="*/ 136 h 703"/>
                <a:gd name="T50" fmla="*/ 822 w 916"/>
                <a:gd name="T51" fmla="*/ 535 h 703"/>
                <a:gd name="T52" fmla="*/ 826 w 916"/>
                <a:gd name="T53" fmla="*/ 551 h 703"/>
                <a:gd name="T54" fmla="*/ 826 w 916"/>
                <a:gd name="T55" fmla="*/ 544 h 703"/>
                <a:gd name="T56" fmla="*/ 570 w 916"/>
                <a:gd name="T57" fmla="*/ 190 h 703"/>
                <a:gd name="T58" fmla="*/ 584 w 916"/>
                <a:gd name="T59" fmla="*/ 73 h 703"/>
                <a:gd name="T60" fmla="*/ 477 w 916"/>
                <a:gd name="T61" fmla="*/ 616 h 703"/>
                <a:gd name="T62" fmla="*/ 507 w 916"/>
                <a:gd name="T63" fmla="*/ 528 h 703"/>
                <a:gd name="T64" fmla="*/ 492 w 916"/>
                <a:gd name="T65" fmla="*/ 588 h 703"/>
                <a:gd name="T66" fmla="*/ 494 w 916"/>
                <a:gd name="T67" fmla="*/ 640 h 703"/>
                <a:gd name="T68" fmla="*/ 551 w 916"/>
                <a:gd name="T69" fmla="*/ 595 h 703"/>
                <a:gd name="T70" fmla="*/ 551 w 916"/>
                <a:gd name="T71" fmla="*/ 565 h 703"/>
                <a:gd name="T72" fmla="*/ 677 w 916"/>
                <a:gd name="T73" fmla="*/ 526 h 703"/>
                <a:gd name="T74" fmla="*/ 687 w 916"/>
                <a:gd name="T75" fmla="*/ 560 h 703"/>
                <a:gd name="T76" fmla="*/ 672 w 916"/>
                <a:gd name="T77" fmla="*/ 607 h 703"/>
                <a:gd name="T78" fmla="*/ 655 w 916"/>
                <a:gd name="T79" fmla="*/ 601 h 703"/>
                <a:gd name="T80" fmla="*/ 749 w 916"/>
                <a:gd name="T81" fmla="*/ 541 h 703"/>
                <a:gd name="T82" fmla="*/ 596 w 916"/>
                <a:gd name="T83" fmla="*/ 542 h 703"/>
                <a:gd name="T84" fmla="*/ 596 w 916"/>
                <a:gd name="T85" fmla="*/ 544 h 703"/>
                <a:gd name="T86" fmla="*/ 849 w 916"/>
                <a:gd name="T87" fmla="*/ 537 h 703"/>
                <a:gd name="T88" fmla="*/ 842 w 916"/>
                <a:gd name="T89" fmla="*/ 555 h 703"/>
                <a:gd name="T90" fmla="*/ 802 w 916"/>
                <a:gd name="T91" fmla="*/ 581 h 703"/>
                <a:gd name="T92" fmla="*/ 548 w 916"/>
                <a:gd name="T93" fmla="*/ 617 h 703"/>
                <a:gd name="T94" fmla="*/ 548 w 916"/>
                <a:gd name="T95" fmla="*/ 617 h 703"/>
                <a:gd name="T96" fmla="*/ 746 w 916"/>
                <a:gd name="T97" fmla="*/ 573 h 703"/>
                <a:gd name="T98" fmla="*/ 874 w 916"/>
                <a:gd name="T99" fmla="*/ 547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16" h="703">
                  <a:moveTo>
                    <a:pt x="543" y="176"/>
                  </a:moveTo>
                  <a:cubicBezTo>
                    <a:pt x="498" y="166"/>
                    <a:pt x="452" y="157"/>
                    <a:pt x="409" y="141"/>
                  </a:cubicBezTo>
                  <a:cubicBezTo>
                    <a:pt x="396" y="127"/>
                    <a:pt x="414" y="72"/>
                    <a:pt x="413" y="48"/>
                  </a:cubicBezTo>
                  <a:cubicBezTo>
                    <a:pt x="313" y="54"/>
                    <a:pt x="214" y="59"/>
                    <a:pt x="115" y="65"/>
                  </a:cubicBezTo>
                  <a:cubicBezTo>
                    <a:pt x="115" y="64"/>
                    <a:pt x="115" y="63"/>
                    <a:pt x="115" y="63"/>
                  </a:cubicBezTo>
                  <a:cubicBezTo>
                    <a:pt x="129" y="60"/>
                    <a:pt x="143" y="58"/>
                    <a:pt x="155" y="56"/>
                  </a:cubicBezTo>
                  <a:cubicBezTo>
                    <a:pt x="158" y="33"/>
                    <a:pt x="172" y="31"/>
                    <a:pt x="181" y="52"/>
                  </a:cubicBezTo>
                  <a:cubicBezTo>
                    <a:pt x="189" y="52"/>
                    <a:pt x="198" y="50"/>
                    <a:pt x="208" y="49"/>
                  </a:cubicBezTo>
                  <a:cubicBezTo>
                    <a:pt x="204" y="22"/>
                    <a:pt x="233" y="19"/>
                    <a:pt x="234" y="46"/>
                  </a:cubicBezTo>
                  <a:cubicBezTo>
                    <a:pt x="246" y="44"/>
                    <a:pt x="258" y="43"/>
                    <a:pt x="271" y="41"/>
                  </a:cubicBezTo>
                  <a:cubicBezTo>
                    <a:pt x="260" y="26"/>
                    <a:pt x="275" y="14"/>
                    <a:pt x="289" y="20"/>
                  </a:cubicBezTo>
                  <a:cubicBezTo>
                    <a:pt x="294" y="23"/>
                    <a:pt x="295" y="30"/>
                    <a:pt x="299" y="38"/>
                  </a:cubicBezTo>
                  <a:cubicBezTo>
                    <a:pt x="307" y="37"/>
                    <a:pt x="319" y="36"/>
                    <a:pt x="333" y="34"/>
                  </a:cubicBezTo>
                  <a:cubicBezTo>
                    <a:pt x="309" y="6"/>
                    <a:pt x="370" y="0"/>
                    <a:pt x="353" y="32"/>
                  </a:cubicBezTo>
                  <a:cubicBezTo>
                    <a:pt x="393" y="30"/>
                    <a:pt x="431" y="18"/>
                    <a:pt x="471" y="27"/>
                  </a:cubicBezTo>
                  <a:cubicBezTo>
                    <a:pt x="514" y="36"/>
                    <a:pt x="557" y="28"/>
                    <a:pt x="600" y="27"/>
                  </a:cubicBezTo>
                  <a:cubicBezTo>
                    <a:pt x="702" y="100"/>
                    <a:pt x="801" y="192"/>
                    <a:pt x="894" y="275"/>
                  </a:cubicBezTo>
                  <a:cubicBezTo>
                    <a:pt x="802" y="207"/>
                    <a:pt x="710" y="139"/>
                    <a:pt x="618" y="70"/>
                  </a:cubicBezTo>
                  <a:cubicBezTo>
                    <a:pt x="614" y="86"/>
                    <a:pt x="614" y="86"/>
                    <a:pt x="625" y="94"/>
                  </a:cubicBezTo>
                  <a:cubicBezTo>
                    <a:pt x="708" y="157"/>
                    <a:pt x="798" y="213"/>
                    <a:pt x="877" y="279"/>
                  </a:cubicBezTo>
                  <a:cubicBezTo>
                    <a:pt x="790" y="223"/>
                    <a:pt x="703" y="167"/>
                    <a:pt x="614" y="110"/>
                  </a:cubicBezTo>
                  <a:cubicBezTo>
                    <a:pt x="609" y="215"/>
                    <a:pt x="604" y="319"/>
                    <a:pt x="599" y="423"/>
                  </a:cubicBezTo>
                  <a:cubicBezTo>
                    <a:pt x="692" y="442"/>
                    <a:pt x="784" y="460"/>
                    <a:pt x="876" y="479"/>
                  </a:cubicBezTo>
                  <a:cubicBezTo>
                    <a:pt x="876" y="480"/>
                    <a:pt x="876" y="481"/>
                    <a:pt x="876" y="481"/>
                  </a:cubicBezTo>
                  <a:cubicBezTo>
                    <a:pt x="784" y="468"/>
                    <a:pt x="692" y="455"/>
                    <a:pt x="599" y="441"/>
                  </a:cubicBezTo>
                  <a:cubicBezTo>
                    <a:pt x="599" y="448"/>
                    <a:pt x="598" y="454"/>
                    <a:pt x="597" y="461"/>
                  </a:cubicBezTo>
                  <a:cubicBezTo>
                    <a:pt x="701" y="474"/>
                    <a:pt x="804" y="487"/>
                    <a:pt x="907" y="499"/>
                  </a:cubicBezTo>
                  <a:cubicBezTo>
                    <a:pt x="910" y="445"/>
                    <a:pt x="913" y="392"/>
                    <a:pt x="915" y="342"/>
                  </a:cubicBezTo>
                  <a:cubicBezTo>
                    <a:pt x="915" y="397"/>
                    <a:pt x="915" y="455"/>
                    <a:pt x="915" y="514"/>
                  </a:cubicBezTo>
                  <a:cubicBezTo>
                    <a:pt x="912" y="514"/>
                    <a:pt x="909" y="514"/>
                    <a:pt x="907" y="515"/>
                  </a:cubicBezTo>
                  <a:cubicBezTo>
                    <a:pt x="906" y="518"/>
                    <a:pt x="906" y="521"/>
                    <a:pt x="906" y="524"/>
                  </a:cubicBezTo>
                  <a:cubicBezTo>
                    <a:pt x="832" y="519"/>
                    <a:pt x="759" y="513"/>
                    <a:pt x="684" y="508"/>
                  </a:cubicBezTo>
                  <a:cubicBezTo>
                    <a:pt x="678" y="533"/>
                    <a:pt x="874" y="523"/>
                    <a:pt x="904" y="529"/>
                  </a:cubicBezTo>
                  <a:cubicBezTo>
                    <a:pt x="913" y="529"/>
                    <a:pt x="916" y="532"/>
                    <a:pt x="914" y="541"/>
                  </a:cubicBezTo>
                  <a:cubicBezTo>
                    <a:pt x="905" y="541"/>
                    <a:pt x="895" y="541"/>
                    <a:pt x="885" y="541"/>
                  </a:cubicBezTo>
                  <a:cubicBezTo>
                    <a:pt x="885" y="542"/>
                    <a:pt x="885" y="542"/>
                    <a:pt x="885" y="543"/>
                  </a:cubicBezTo>
                  <a:cubicBezTo>
                    <a:pt x="891" y="543"/>
                    <a:pt x="896" y="543"/>
                    <a:pt x="903" y="544"/>
                  </a:cubicBezTo>
                  <a:cubicBezTo>
                    <a:pt x="902" y="562"/>
                    <a:pt x="901" y="579"/>
                    <a:pt x="900" y="597"/>
                  </a:cubicBezTo>
                  <a:cubicBezTo>
                    <a:pt x="892" y="597"/>
                    <a:pt x="886" y="597"/>
                    <a:pt x="881" y="597"/>
                  </a:cubicBezTo>
                  <a:cubicBezTo>
                    <a:pt x="872" y="612"/>
                    <a:pt x="873" y="630"/>
                    <a:pt x="852" y="620"/>
                  </a:cubicBezTo>
                  <a:cubicBezTo>
                    <a:pt x="846" y="630"/>
                    <a:pt x="844" y="630"/>
                    <a:pt x="829" y="625"/>
                  </a:cubicBezTo>
                  <a:cubicBezTo>
                    <a:pt x="825" y="636"/>
                    <a:pt x="816" y="634"/>
                    <a:pt x="806" y="632"/>
                  </a:cubicBezTo>
                  <a:cubicBezTo>
                    <a:pt x="789" y="629"/>
                    <a:pt x="792" y="614"/>
                    <a:pt x="788" y="605"/>
                  </a:cubicBezTo>
                  <a:cubicBezTo>
                    <a:pt x="759" y="607"/>
                    <a:pt x="730" y="609"/>
                    <a:pt x="700" y="611"/>
                  </a:cubicBezTo>
                  <a:cubicBezTo>
                    <a:pt x="696" y="632"/>
                    <a:pt x="690" y="670"/>
                    <a:pt x="661" y="664"/>
                  </a:cubicBezTo>
                  <a:cubicBezTo>
                    <a:pt x="635" y="663"/>
                    <a:pt x="632" y="655"/>
                    <a:pt x="626" y="632"/>
                  </a:cubicBezTo>
                  <a:cubicBezTo>
                    <a:pt x="593" y="645"/>
                    <a:pt x="530" y="634"/>
                    <a:pt x="522" y="676"/>
                  </a:cubicBezTo>
                  <a:cubicBezTo>
                    <a:pt x="517" y="703"/>
                    <a:pt x="491" y="702"/>
                    <a:pt x="469" y="698"/>
                  </a:cubicBezTo>
                  <a:cubicBezTo>
                    <a:pt x="454" y="698"/>
                    <a:pt x="451" y="686"/>
                    <a:pt x="447" y="675"/>
                  </a:cubicBezTo>
                  <a:cubicBezTo>
                    <a:pt x="313" y="702"/>
                    <a:pt x="173" y="664"/>
                    <a:pt x="38" y="662"/>
                  </a:cubicBezTo>
                  <a:cubicBezTo>
                    <a:pt x="24" y="659"/>
                    <a:pt x="0" y="666"/>
                    <a:pt x="2" y="645"/>
                  </a:cubicBezTo>
                  <a:cubicBezTo>
                    <a:pt x="68" y="635"/>
                    <a:pt x="463" y="680"/>
                    <a:pt x="459" y="621"/>
                  </a:cubicBezTo>
                  <a:cubicBezTo>
                    <a:pt x="404" y="648"/>
                    <a:pt x="424" y="606"/>
                    <a:pt x="423" y="570"/>
                  </a:cubicBezTo>
                  <a:cubicBezTo>
                    <a:pt x="421" y="546"/>
                    <a:pt x="442" y="545"/>
                    <a:pt x="462" y="544"/>
                  </a:cubicBezTo>
                  <a:cubicBezTo>
                    <a:pt x="436" y="563"/>
                    <a:pt x="446" y="590"/>
                    <a:pt x="442" y="614"/>
                  </a:cubicBezTo>
                  <a:cubicBezTo>
                    <a:pt x="471" y="597"/>
                    <a:pt x="459" y="554"/>
                    <a:pt x="471" y="526"/>
                  </a:cubicBezTo>
                  <a:cubicBezTo>
                    <a:pt x="483" y="487"/>
                    <a:pt x="512" y="482"/>
                    <a:pt x="529" y="521"/>
                  </a:cubicBezTo>
                  <a:cubicBezTo>
                    <a:pt x="534" y="522"/>
                    <a:pt x="541" y="522"/>
                    <a:pt x="548" y="523"/>
                  </a:cubicBezTo>
                  <a:cubicBezTo>
                    <a:pt x="549" y="518"/>
                    <a:pt x="549" y="515"/>
                    <a:pt x="550" y="509"/>
                  </a:cubicBezTo>
                  <a:cubicBezTo>
                    <a:pt x="543" y="510"/>
                    <a:pt x="538" y="511"/>
                    <a:pt x="532" y="512"/>
                  </a:cubicBezTo>
                  <a:cubicBezTo>
                    <a:pt x="538" y="494"/>
                    <a:pt x="549" y="479"/>
                    <a:pt x="544" y="458"/>
                  </a:cubicBezTo>
                  <a:cubicBezTo>
                    <a:pt x="484" y="450"/>
                    <a:pt x="462" y="474"/>
                    <a:pt x="410" y="502"/>
                  </a:cubicBezTo>
                  <a:cubicBezTo>
                    <a:pt x="412" y="488"/>
                    <a:pt x="405" y="473"/>
                    <a:pt x="416" y="466"/>
                  </a:cubicBezTo>
                  <a:cubicBezTo>
                    <a:pt x="449" y="452"/>
                    <a:pt x="481" y="438"/>
                    <a:pt x="518" y="445"/>
                  </a:cubicBezTo>
                  <a:cubicBezTo>
                    <a:pt x="521" y="359"/>
                    <a:pt x="524" y="274"/>
                    <a:pt x="527" y="188"/>
                  </a:cubicBezTo>
                  <a:cubicBezTo>
                    <a:pt x="546" y="192"/>
                    <a:pt x="547" y="193"/>
                    <a:pt x="547" y="211"/>
                  </a:cubicBezTo>
                  <a:cubicBezTo>
                    <a:pt x="544" y="281"/>
                    <a:pt x="540" y="352"/>
                    <a:pt x="537" y="422"/>
                  </a:cubicBezTo>
                  <a:cubicBezTo>
                    <a:pt x="537" y="432"/>
                    <a:pt x="537" y="442"/>
                    <a:pt x="524" y="445"/>
                  </a:cubicBezTo>
                  <a:cubicBezTo>
                    <a:pt x="531" y="446"/>
                    <a:pt x="538" y="446"/>
                    <a:pt x="545" y="447"/>
                  </a:cubicBezTo>
                  <a:cubicBezTo>
                    <a:pt x="550" y="363"/>
                    <a:pt x="550" y="279"/>
                    <a:pt x="553" y="195"/>
                  </a:cubicBezTo>
                  <a:cubicBezTo>
                    <a:pt x="553" y="186"/>
                    <a:pt x="553" y="178"/>
                    <a:pt x="542" y="175"/>
                  </a:cubicBezTo>
                  <a:cubicBezTo>
                    <a:pt x="544" y="176"/>
                    <a:pt x="545" y="176"/>
                    <a:pt x="547" y="176"/>
                  </a:cubicBezTo>
                  <a:cubicBezTo>
                    <a:pt x="539" y="130"/>
                    <a:pt x="554" y="86"/>
                    <a:pt x="556" y="38"/>
                  </a:cubicBezTo>
                  <a:cubicBezTo>
                    <a:pt x="444" y="51"/>
                    <a:pt x="453" y="21"/>
                    <a:pt x="436" y="122"/>
                  </a:cubicBezTo>
                  <a:cubicBezTo>
                    <a:pt x="434" y="129"/>
                    <a:pt x="435" y="133"/>
                    <a:pt x="443" y="136"/>
                  </a:cubicBezTo>
                  <a:cubicBezTo>
                    <a:pt x="476" y="148"/>
                    <a:pt x="509" y="162"/>
                    <a:pt x="543" y="176"/>
                  </a:cubicBezTo>
                  <a:close/>
                  <a:moveTo>
                    <a:pt x="826" y="544"/>
                  </a:moveTo>
                  <a:cubicBezTo>
                    <a:pt x="825" y="541"/>
                    <a:pt x="823" y="538"/>
                    <a:pt x="822" y="535"/>
                  </a:cubicBezTo>
                  <a:cubicBezTo>
                    <a:pt x="809" y="547"/>
                    <a:pt x="814" y="568"/>
                    <a:pt x="809" y="584"/>
                  </a:cubicBezTo>
                  <a:cubicBezTo>
                    <a:pt x="815" y="576"/>
                    <a:pt x="813" y="534"/>
                    <a:pt x="826" y="544"/>
                  </a:cubicBezTo>
                  <a:cubicBezTo>
                    <a:pt x="826" y="546"/>
                    <a:pt x="826" y="548"/>
                    <a:pt x="826" y="551"/>
                  </a:cubicBezTo>
                  <a:cubicBezTo>
                    <a:pt x="825" y="550"/>
                    <a:pt x="824" y="550"/>
                    <a:pt x="824" y="549"/>
                  </a:cubicBezTo>
                  <a:cubicBezTo>
                    <a:pt x="817" y="553"/>
                    <a:pt x="818" y="613"/>
                    <a:pt x="823" y="620"/>
                  </a:cubicBezTo>
                  <a:cubicBezTo>
                    <a:pt x="835" y="596"/>
                    <a:pt x="826" y="570"/>
                    <a:pt x="826" y="544"/>
                  </a:cubicBezTo>
                  <a:close/>
                  <a:moveTo>
                    <a:pt x="559" y="75"/>
                  </a:moveTo>
                  <a:cubicBezTo>
                    <a:pt x="562" y="110"/>
                    <a:pt x="550" y="147"/>
                    <a:pt x="567" y="179"/>
                  </a:cubicBezTo>
                  <a:cubicBezTo>
                    <a:pt x="569" y="182"/>
                    <a:pt x="570" y="186"/>
                    <a:pt x="570" y="190"/>
                  </a:cubicBezTo>
                  <a:cubicBezTo>
                    <a:pt x="569" y="284"/>
                    <a:pt x="569" y="378"/>
                    <a:pt x="568" y="472"/>
                  </a:cubicBezTo>
                  <a:cubicBezTo>
                    <a:pt x="568" y="477"/>
                    <a:pt x="567" y="483"/>
                    <a:pt x="576" y="480"/>
                  </a:cubicBezTo>
                  <a:cubicBezTo>
                    <a:pt x="579" y="344"/>
                    <a:pt x="581" y="209"/>
                    <a:pt x="584" y="73"/>
                  </a:cubicBezTo>
                  <a:cubicBezTo>
                    <a:pt x="575" y="73"/>
                    <a:pt x="567" y="74"/>
                    <a:pt x="559" y="75"/>
                  </a:cubicBezTo>
                  <a:close/>
                  <a:moveTo>
                    <a:pt x="474" y="615"/>
                  </a:moveTo>
                  <a:cubicBezTo>
                    <a:pt x="475" y="615"/>
                    <a:pt x="476" y="616"/>
                    <a:pt x="477" y="616"/>
                  </a:cubicBezTo>
                  <a:cubicBezTo>
                    <a:pt x="482" y="562"/>
                    <a:pt x="510" y="453"/>
                    <a:pt x="521" y="579"/>
                  </a:cubicBezTo>
                  <a:cubicBezTo>
                    <a:pt x="520" y="579"/>
                    <a:pt x="519" y="579"/>
                    <a:pt x="518" y="579"/>
                  </a:cubicBezTo>
                  <a:cubicBezTo>
                    <a:pt x="516" y="563"/>
                    <a:pt x="516" y="546"/>
                    <a:pt x="507" y="528"/>
                  </a:cubicBezTo>
                  <a:cubicBezTo>
                    <a:pt x="496" y="542"/>
                    <a:pt x="495" y="557"/>
                    <a:pt x="493" y="571"/>
                  </a:cubicBezTo>
                  <a:cubicBezTo>
                    <a:pt x="499" y="574"/>
                    <a:pt x="498" y="581"/>
                    <a:pt x="498" y="586"/>
                  </a:cubicBezTo>
                  <a:cubicBezTo>
                    <a:pt x="498" y="587"/>
                    <a:pt x="494" y="587"/>
                    <a:pt x="492" y="588"/>
                  </a:cubicBezTo>
                  <a:cubicBezTo>
                    <a:pt x="492" y="600"/>
                    <a:pt x="492" y="612"/>
                    <a:pt x="492" y="624"/>
                  </a:cubicBezTo>
                  <a:cubicBezTo>
                    <a:pt x="493" y="624"/>
                    <a:pt x="494" y="623"/>
                    <a:pt x="494" y="622"/>
                  </a:cubicBezTo>
                  <a:cubicBezTo>
                    <a:pt x="504" y="627"/>
                    <a:pt x="493" y="633"/>
                    <a:pt x="494" y="640"/>
                  </a:cubicBezTo>
                  <a:cubicBezTo>
                    <a:pt x="495" y="653"/>
                    <a:pt x="496" y="666"/>
                    <a:pt x="509" y="678"/>
                  </a:cubicBezTo>
                  <a:cubicBezTo>
                    <a:pt x="564" y="578"/>
                    <a:pt x="485" y="385"/>
                    <a:pt x="474" y="615"/>
                  </a:cubicBezTo>
                  <a:close/>
                  <a:moveTo>
                    <a:pt x="551" y="595"/>
                  </a:moveTo>
                  <a:cubicBezTo>
                    <a:pt x="580" y="595"/>
                    <a:pt x="608" y="595"/>
                    <a:pt x="638" y="595"/>
                  </a:cubicBezTo>
                  <a:cubicBezTo>
                    <a:pt x="639" y="583"/>
                    <a:pt x="640" y="572"/>
                    <a:pt x="642" y="560"/>
                  </a:cubicBezTo>
                  <a:cubicBezTo>
                    <a:pt x="610" y="562"/>
                    <a:pt x="583" y="563"/>
                    <a:pt x="551" y="565"/>
                  </a:cubicBezTo>
                  <a:cubicBezTo>
                    <a:pt x="551" y="575"/>
                    <a:pt x="551" y="585"/>
                    <a:pt x="551" y="595"/>
                  </a:cubicBezTo>
                  <a:close/>
                  <a:moveTo>
                    <a:pt x="655" y="601"/>
                  </a:moveTo>
                  <a:cubicBezTo>
                    <a:pt x="663" y="576"/>
                    <a:pt x="660" y="547"/>
                    <a:pt x="677" y="526"/>
                  </a:cubicBezTo>
                  <a:cubicBezTo>
                    <a:pt x="679" y="526"/>
                    <a:pt x="681" y="527"/>
                    <a:pt x="682" y="527"/>
                  </a:cubicBezTo>
                  <a:cubicBezTo>
                    <a:pt x="684" y="538"/>
                    <a:pt x="687" y="549"/>
                    <a:pt x="689" y="560"/>
                  </a:cubicBezTo>
                  <a:cubicBezTo>
                    <a:pt x="688" y="560"/>
                    <a:pt x="687" y="560"/>
                    <a:pt x="687" y="560"/>
                  </a:cubicBezTo>
                  <a:cubicBezTo>
                    <a:pt x="685" y="552"/>
                    <a:pt x="683" y="544"/>
                    <a:pt x="680" y="535"/>
                  </a:cubicBezTo>
                  <a:cubicBezTo>
                    <a:pt x="665" y="548"/>
                    <a:pt x="672" y="564"/>
                    <a:pt x="672" y="578"/>
                  </a:cubicBezTo>
                  <a:cubicBezTo>
                    <a:pt x="665" y="589"/>
                    <a:pt x="665" y="595"/>
                    <a:pt x="672" y="607"/>
                  </a:cubicBezTo>
                  <a:cubicBezTo>
                    <a:pt x="673" y="621"/>
                    <a:pt x="665" y="635"/>
                    <a:pt x="681" y="647"/>
                  </a:cubicBezTo>
                  <a:cubicBezTo>
                    <a:pt x="696" y="612"/>
                    <a:pt x="706" y="546"/>
                    <a:pt x="676" y="517"/>
                  </a:cubicBezTo>
                  <a:cubicBezTo>
                    <a:pt x="652" y="537"/>
                    <a:pt x="656" y="573"/>
                    <a:pt x="655" y="601"/>
                  </a:cubicBezTo>
                  <a:close/>
                  <a:moveTo>
                    <a:pt x="748" y="556"/>
                  </a:moveTo>
                  <a:cubicBezTo>
                    <a:pt x="763" y="551"/>
                    <a:pt x="812" y="565"/>
                    <a:pt x="808" y="541"/>
                  </a:cubicBezTo>
                  <a:cubicBezTo>
                    <a:pt x="788" y="541"/>
                    <a:pt x="769" y="541"/>
                    <a:pt x="749" y="541"/>
                  </a:cubicBezTo>
                  <a:cubicBezTo>
                    <a:pt x="748" y="546"/>
                    <a:pt x="748" y="551"/>
                    <a:pt x="748" y="556"/>
                  </a:cubicBezTo>
                  <a:close/>
                  <a:moveTo>
                    <a:pt x="596" y="544"/>
                  </a:moveTo>
                  <a:cubicBezTo>
                    <a:pt x="596" y="544"/>
                    <a:pt x="596" y="543"/>
                    <a:pt x="596" y="542"/>
                  </a:cubicBezTo>
                  <a:cubicBezTo>
                    <a:pt x="581" y="544"/>
                    <a:pt x="565" y="539"/>
                    <a:pt x="551" y="545"/>
                  </a:cubicBezTo>
                  <a:cubicBezTo>
                    <a:pt x="556" y="552"/>
                    <a:pt x="637" y="554"/>
                    <a:pt x="643" y="548"/>
                  </a:cubicBezTo>
                  <a:cubicBezTo>
                    <a:pt x="630" y="540"/>
                    <a:pt x="611" y="546"/>
                    <a:pt x="596" y="544"/>
                  </a:cubicBezTo>
                  <a:close/>
                  <a:moveTo>
                    <a:pt x="846" y="543"/>
                  </a:moveTo>
                  <a:cubicBezTo>
                    <a:pt x="841" y="568"/>
                    <a:pt x="842" y="592"/>
                    <a:pt x="848" y="615"/>
                  </a:cubicBezTo>
                  <a:cubicBezTo>
                    <a:pt x="855" y="589"/>
                    <a:pt x="855" y="563"/>
                    <a:pt x="849" y="537"/>
                  </a:cubicBezTo>
                  <a:cubicBezTo>
                    <a:pt x="847" y="537"/>
                    <a:pt x="846" y="537"/>
                    <a:pt x="845" y="537"/>
                  </a:cubicBezTo>
                  <a:cubicBezTo>
                    <a:pt x="843" y="543"/>
                    <a:pt x="842" y="549"/>
                    <a:pt x="840" y="555"/>
                  </a:cubicBezTo>
                  <a:cubicBezTo>
                    <a:pt x="841" y="555"/>
                    <a:pt x="841" y="555"/>
                    <a:pt x="842" y="555"/>
                  </a:cubicBezTo>
                  <a:cubicBezTo>
                    <a:pt x="843" y="551"/>
                    <a:pt x="845" y="547"/>
                    <a:pt x="846" y="543"/>
                  </a:cubicBezTo>
                  <a:close/>
                  <a:moveTo>
                    <a:pt x="747" y="600"/>
                  </a:moveTo>
                  <a:cubicBezTo>
                    <a:pt x="761" y="595"/>
                    <a:pt x="810" y="601"/>
                    <a:pt x="802" y="581"/>
                  </a:cubicBezTo>
                  <a:cubicBezTo>
                    <a:pt x="784" y="584"/>
                    <a:pt x="766" y="586"/>
                    <a:pt x="749" y="588"/>
                  </a:cubicBezTo>
                  <a:cubicBezTo>
                    <a:pt x="748" y="593"/>
                    <a:pt x="748" y="596"/>
                    <a:pt x="747" y="600"/>
                  </a:cubicBezTo>
                  <a:close/>
                  <a:moveTo>
                    <a:pt x="548" y="617"/>
                  </a:moveTo>
                  <a:cubicBezTo>
                    <a:pt x="549" y="618"/>
                    <a:pt x="549" y="619"/>
                    <a:pt x="550" y="620"/>
                  </a:cubicBezTo>
                  <a:cubicBezTo>
                    <a:pt x="578" y="613"/>
                    <a:pt x="611" y="617"/>
                    <a:pt x="637" y="605"/>
                  </a:cubicBezTo>
                  <a:cubicBezTo>
                    <a:pt x="631" y="602"/>
                    <a:pt x="548" y="609"/>
                    <a:pt x="548" y="617"/>
                  </a:cubicBezTo>
                  <a:close/>
                  <a:moveTo>
                    <a:pt x="806" y="565"/>
                  </a:moveTo>
                  <a:cubicBezTo>
                    <a:pt x="805" y="564"/>
                    <a:pt x="804" y="563"/>
                    <a:pt x="804" y="562"/>
                  </a:cubicBezTo>
                  <a:cubicBezTo>
                    <a:pt x="785" y="567"/>
                    <a:pt x="761" y="561"/>
                    <a:pt x="746" y="573"/>
                  </a:cubicBezTo>
                  <a:cubicBezTo>
                    <a:pt x="747" y="574"/>
                    <a:pt x="747" y="575"/>
                    <a:pt x="748" y="576"/>
                  </a:cubicBezTo>
                  <a:cubicBezTo>
                    <a:pt x="765" y="572"/>
                    <a:pt x="796" y="580"/>
                    <a:pt x="806" y="565"/>
                  </a:cubicBezTo>
                  <a:close/>
                  <a:moveTo>
                    <a:pt x="874" y="547"/>
                  </a:moveTo>
                  <a:cubicBezTo>
                    <a:pt x="865" y="555"/>
                    <a:pt x="863" y="596"/>
                    <a:pt x="874" y="611"/>
                  </a:cubicBezTo>
                  <a:cubicBezTo>
                    <a:pt x="874" y="590"/>
                    <a:pt x="874" y="569"/>
                    <a:pt x="874" y="5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3449638" y="1030288"/>
              <a:ext cx="3057525" cy="3082925"/>
            </a:xfrm>
            <a:custGeom>
              <a:avLst/>
              <a:gdLst>
                <a:gd name="T0" fmla="*/ 55 w 540"/>
                <a:gd name="T1" fmla="*/ 423 h 544"/>
                <a:gd name="T2" fmla="*/ 374 w 540"/>
                <a:gd name="T3" fmla="*/ 427 h 544"/>
                <a:gd name="T4" fmla="*/ 395 w 540"/>
                <a:gd name="T5" fmla="*/ 409 h 544"/>
                <a:gd name="T6" fmla="*/ 409 w 540"/>
                <a:gd name="T7" fmla="*/ 243 h 544"/>
                <a:gd name="T8" fmla="*/ 356 w 540"/>
                <a:gd name="T9" fmla="*/ 260 h 544"/>
                <a:gd name="T10" fmla="*/ 47 w 540"/>
                <a:gd name="T11" fmla="*/ 258 h 544"/>
                <a:gd name="T12" fmla="*/ 44 w 540"/>
                <a:gd name="T13" fmla="*/ 417 h 544"/>
                <a:gd name="T14" fmla="*/ 25 w 540"/>
                <a:gd name="T15" fmla="*/ 442 h 544"/>
                <a:gd name="T16" fmla="*/ 48 w 540"/>
                <a:gd name="T17" fmla="*/ 442 h 544"/>
                <a:gd name="T18" fmla="*/ 60 w 540"/>
                <a:gd name="T19" fmla="*/ 522 h 544"/>
                <a:gd name="T20" fmla="*/ 21 w 540"/>
                <a:gd name="T21" fmla="*/ 518 h 544"/>
                <a:gd name="T22" fmla="*/ 21 w 540"/>
                <a:gd name="T23" fmla="*/ 540 h 544"/>
                <a:gd name="T24" fmla="*/ 19 w 540"/>
                <a:gd name="T25" fmla="*/ 540 h 544"/>
                <a:gd name="T26" fmla="*/ 15 w 540"/>
                <a:gd name="T27" fmla="*/ 433 h 544"/>
                <a:gd name="T28" fmla="*/ 24 w 540"/>
                <a:gd name="T29" fmla="*/ 404 h 544"/>
                <a:gd name="T30" fmla="*/ 55 w 540"/>
                <a:gd name="T31" fmla="*/ 94 h 544"/>
                <a:gd name="T32" fmla="*/ 41 w 540"/>
                <a:gd name="T33" fmla="*/ 85 h 544"/>
                <a:gd name="T34" fmla="*/ 41 w 540"/>
                <a:gd name="T35" fmla="*/ 83 h 544"/>
                <a:gd name="T36" fmla="*/ 117 w 540"/>
                <a:gd name="T37" fmla="*/ 0 h 544"/>
                <a:gd name="T38" fmla="*/ 92 w 540"/>
                <a:gd name="T39" fmla="*/ 82 h 544"/>
                <a:gd name="T40" fmla="*/ 439 w 540"/>
                <a:gd name="T41" fmla="*/ 71 h 544"/>
                <a:gd name="T42" fmla="*/ 435 w 540"/>
                <a:gd name="T43" fmla="*/ 114 h 544"/>
                <a:gd name="T44" fmla="*/ 456 w 540"/>
                <a:gd name="T45" fmla="*/ 116 h 544"/>
                <a:gd name="T46" fmla="*/ 460 w 540"/>
                <a:gd name="T47" fmla="*/ 82 h 544"/>
                <a:gd name="T48" fmla="*/ 538 w 540"/>
                <a:gd name="T49" fmla="*/ 121 h 544"/>
                <a:gd name="T50" fmla="*/ 528 w 540"/>
                <a:gd name="T51" fmla="*/ 240 h 544"/>
                <a:gd name="T52" fmla="*/ 449 w 540"/>
                <a:gd name="T53" fmla="*/ 285 h 544"/>
                <a:gd name="T54" fmla="*/ 454 w 540"/>
                <a:gd name="T55" fmla="*/ 139 h 544"/>
                <a:gd name="T56" fmla="*/ 431 w 540"/>
                <a:gd name="T57" fmla="*/ 161 h 544"/>
                <a:gd name="T58" fmla="*/ 422 w 540"/>
                <a:gd name="T59" fmla="*/ 416 h 544"/>
                <a:gd name="T60" fmla="*/ 396 w 540"/>
                <a:gd name="T61" fmla="*/ 441 h 544"/>
                <a:gd name="T62" fmla="*/ 65 w 540"/>
                <a:gd name="T63" fmla="*/ 434 h 544"/>
                <a:gd name="T64" fmla="*/ 55 w 540"/>
                <a:gd name="T65" fmla="*/ 423 h 544"/>
                <a:gd name="T66" fmla="*/ 408 w 540"/>
                <a:gd name="T67" fmla="*/ 113 h 544"/>
                <a:gd name="T68" fmla="*/ 154 w 540"/>
                <a:gd name="T69" fmla="*/ 113 h 544"/>
                <a:gd name="T70" fmla="*/ 154 w 540"/>
                <a:gd name="T71" fmla="*/ 110 h 544"/>
                <a:gd name="T72" fmla="*/ 404 w 540"/>
                <a:gd name="T73" fmla="*/ 98 h 544"/>
                <a:gd name="T74" fmla="*/ 78 w 540"/>
                <a:gd name="T75" fmla="*/ 101 h 544"/>
                <a:gd name="T76" fmla="*/ 69 w 540"/>
                <a:gd name="T77" fmla="*/ 110 h 544"/>
                <a:gd name="T78" fmla="*/ 51 w 540"/>
                <a:gd name="T79" fmla="*/ 222 h 544"/>
                <a:gd name="T80" fmla="*/ 70 w 540"/>
                <a:gd name="T81" fmla="*/ 243 h 544"/>
                <a:gd name="T82" fmla="*/ 352 w 540"/>
                <a:gd name="T83" fmla="*/ 234 h 544"/>
                <a:gd name="T84" fmla="*/ 408 w 540"/>
                <a:gd name="T85" fmla="*/ 113 h 544"/>
                <a:gd name="T86" fmla="*/ 473 w 540"/>
                <a:gd name="T87" fmla="*/ 253 h 544"/>
                <a:gd name="T88" fmla="*/ 517 w 540"/>
                <a:gd name="T89" fmla="*/ 221 h 544"/>
                <a:gd name="T90" fmla="*/ 524 w 540"/>
                <a:gd name="T91" fmla="*/ 127 h 544"/>
                <a:gd name="T92" fmla="*/ 480 w 540"/>
                <a:gd name="T93" fmla="*/ 100 h 544"/>
                <a:gd name="T94" fmla="*/ 480 w 540"/>
                <a:gd name="T95" fmla="*/ 116 h 544"/>
                <a:gd name="T96" fmla="*/ 507 w 540"/>
                <a:gd name="T97" fmla="*/ 118 h 544"/>
                <a:gd name="T98" fmla="*/ 475 w 540"/>
                <a:gd name="T99" fmla="*/ 233 h 544"/>
                <a:gd name="T100" fmla="*/ 473 w 540"/>
                <a:gd name="T101" fmla="*/ 253 h 544"/>
                <a:gd name="T102" fmla="*/ 27 w 540"/>
                <a:gd name="T103" fmla="*/ 472 h 544"/>
                <a:gd name="T104" fmla="*/ 27 w 540"/>
                <a:gd name="T105" fmla="*/ 515 h 544"/>
                <a:gd name="T106" fmla="*/ 46 w 540"/>
                <a:gd name="T107" fmla="*/ 513 h 544"/>
                <a:gd name="T108" fmla="*/ 43 w 540"/>
                <a:gd name="T109" fmla="*/ 471 h 544"/>
                <a:gd name="T110" fmla="*/ 27 w 540"/>
                <a:gd name="T111" fmla="*/ 472 h 544"/>
                <a:gd name="T112" fmla="*/ 28 w 540"/>
                <a:gd name="T113" fmla="*/ 445 h 544"/>
                <a:gd name="T114" fmla="*/ 25 w 540"/>
                <a:gd name="T115" fmla="*/ 449 h 544"/>
                <a:gd name="T116" fmla="*/ 41 w 540"/>
                <a:gd name="T117" fmla="*/ 456 h 544"/>
                <a:gd name="T118" fmla="*/ 43 w 540"/>
                <a:gd name="T119" fmla="*/ 453 h 544"/>
                <a:gd name="T120" fmla="*/ 28 w 540"/>
                <a:gd name="T121" fmla="*/ 445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40" h="544">
                  <a:moveTo>
                    <a:pt x="55" y="423"/>
                  </a:moveTo>
                  <a:cubicBezTo>
                    <a:pt x="161" y="424"/>
                    <a:pt x="268" y="426"/>
                    <a:pt x="374" y="427"/>
                  </a:cubicBezTo>
                  <a:cubicBezTo>
                    <a:pt x="392" y="428"/>
                    <a:pt x="393" y="427"/>
                    <a:pt x="395" y="409"/>
                  </a:cubicBezTo>
                  <a:cubicBezTo>
                    <a:pt x="400" y="354"/>
                    <a:pt x="406" y="299"/>
                    <a:pt x="409" y="243"/>
                  </a:cubicBezTo>
                  <a:cubicBezTo>
                    <a:pt x="393" y="253"/>
                    <a:pt x="377" y="261"/>
                    <a:pt x="356" y="260"/>
                  </a:cubicBezTo>
                  <a:cubicBezTo>
                    <a:pt x="253" y="257"/>
                    <a:pt x="149" y="266"/>
                    <a:pt x="47" y="258"/>
                  </a:cubicBezTo>
                  <a:cubicBezTo>
                    <a:pt x="44" y="310"/>
                    <a:pt x="43" y="365"/>
                    <a:pt x="44" y="417"/>
                  </a:cubicBezTo>
                  <a:cubicBezTo>
                    <a:pt x="46" y="433"/>
                    <a:pt x="37" y="436"/>
                    <a:pt x="25" y="442"/>
                  </a:cubicBezTo>
                  <a:cubicBezTo>
                    <a:pt x="34" y="442"/>
                    <a:pt x="40" y="442"/>
                    <a:pt x="48" y="442"/>
                  </a:cubicBezTo>
                  <a:cubicBezTo>
                    <a:pt x="52" y="469"/>
                    <a:pt x="58" y="495"/>
                    <a:pt x="60" y="522"/>
                  </a:cubicBezTo>
                  <a:cubicBezTo>
                    <a:pt x="61" y="544"/>
                    <a:pt x="33" y="521"/>
                    <a:pt x="21" y="518"/>
                  </a:cubicBezTo>
                  <a:cubicBezTo>
                    <a:pt x="21" y="526"/>
                    <a:pt x="21" y="533"/>
                    <a:pt x="21" y="540"/>
                  </a:cubicBezTo>
                  <a:cubicBezTo>
                    <a:pt x="20" y="540"/>
                    <a:pt x="20" y="540"/>
                    <a:pt x="19" y="540"/>
                  </a:cubicBezTo>
                  <a:cubicBezTo>
                    <a:pt x="20" y="511"/>
                    <a:pt x="0" y="455"/>
                    <a:pt x="15" y="433"/>
                  </a:cubicBezTo>
                  <a:cubicBezTo>
                    <a:pt x="23" y="425"/>
                    <a:pt x="25" y="416"/>
                    <a:pt x="24" y="404"/>
                  </a:cubicBezTo>
                  <a:cubicBezTo>
                    <a:pt x="22" y="300"/>
                    <a:pt x="38" y="197"/>
                    <a:pt x="55" y="94"/>
                  </a:cubicBezTo>
                  <a:cubicBezTo>
                    <a:pt x="51" y="92"/>
                    <a:pt x="46" y="88"/>
                    <a:pt x="41" y="85"/>
                  </a:cubicBezTo>
                  <a:cubicBezTo>
                    <a:pt x="41" y="85"/>
                    <a:pt x="41" y="84"/>
                    <a:pt x="41" y="83"/>
                  </a:cubicBezTo>
                  <a:cubicBezTo>
                    <a:pt x="94" y="92"/>
                    <a:pt x="93" y="30"/>
                    <a:pt x="117" y="0"/>
                  </a:cubicBezTo>
                  <a:cubicBezTo>
                    <a:pt x="109" y="27"/>
                    <a:pt x="107" y="55"/>
                    <a:pt x="92" y="82"/>
                  </a:cubicBezTo>
                  <a:cubicBezTo>
                    <a:pt x="207" y="78"/>
                    <a:pt x="322" y="75"/>
                    <a:pt x="439" y="71"/>
                  </a:cubicBezTo>
                  <a:cubicBezTo>
                    <a:pt x="437" y="86"/>
                    <a:pt x="436" y="99"/>
                    <a:pt x="435" y="114"/>
                  </a:cubicBezTo>
                  <a:cubicBezTo>
                    <a:pt x="442" y="115"/>
                    <a:pt x="448" y="115"/>
                    <a:pt x="456" y="116"/>
                  </a:cubicBezTo>
                  <a:cubicBezTo>
                    <a:pt x="457" y="104"/>
                    <a:pt x="458" y="94"/>
                    <a:pt x="460" y="82"/>
                  </a:cubicBezTo>
                  <a:cubicBezTo>
                    <a:pt x="478" y="93"/>
                    <a:pt x="536" y="104"/>
                    <a:pt x="538" y="121"/>
                  </a:cubicBezTo>
                  <a:cubicBezTo>
                    <a:pt x="534" y="160"/>
                    <a:pt x="540" y="204"/>
                    <a:pt x="528" y="240"/>
                  </a:cubicBezTo>
                  <a:cubicBezTo>
                    <a:pt x="501" y="255"/>
                    <a:pt x="477" y="273"/>
                    <a:pt x="449" y="285"/>
                  </a:cubicBezTo>
                  <a:cubicBezTo>
                    <a:pt x="451" y="235"/>
                    <a:pt x="452" y="187"/>
                    <a:pt x="454" y="139"/>
                  </a:cubicBezTo>
                  <a:cubicBezTo>
                    <a:pt x="431" y="141"/>
                    <a:pt x="432" y="136"/>
                    <a:pt x="431" y="161"/>
                  </a:cubicBezTo>
                  <a:cubicBezTo>
                    <a:pt x="427" y="246"/>
                    <a:pt x="425" y="331"/>
                    <a:pt x="422" y="416"/>
                  </a:cubicBezTo>
                  <a:cubicBezTo>
                    <a:pt x="421" y="435"/>
                    <a:pt x="416" y="441"/>
                    <a:pt x="396" y="441"/>
                  </a:cubicBezTo>
                  <a:cubicBezTo>
                    <a:pt x="285" y="439"/>
                    <a:pt x="175" y="436"/>
                    <a:pt x="65" y="434"/>
                  </a:cubicBezTo>
                  <a:cubicBezTo>
                    <a:pt x="58" y="434"/>
                    <a:pt x="53" y="433"/>
                    <a:pt x="55" y="423"/>
                  </a:cubicBezTo>
                  <a:close/>
                  <a:moveTo>
                    <a:pt x="408" y="113"/>
                  </a:moveTo>
                  <a:cubicBezTo>
                    <a:pt x="322" y="113"/>
                    <a:pt x="238" y="113"/>
                    <a:pt x="154" y="113"/>
                  </a:cubicBezTo>
                  <a:cubicBezTo>
                    <a:pt x="154" y="112"/>
                    <a:pt x="154" y="111"/>
                    <a:pt x="154" y="110"/>
                  </a:cubicBezTo>
                  <a:cubicBezTo>
                    <a:pt x="237" y="106"/>
                    <a:pt x="321" y="102"/>
                    <a:pt x="404" y="98"/>
                  </a:cubicBezTo>
                  <a:cubicBezTo>
                    <a:pt x="297" y="94"/>
                    <a:pt x="186" y="101"/>
                    <a:pt x="78" y="101"/>
                  </a:cubicBezTo>
                  <a:cubicBezTo>
                    <a:pt x="71" y="101"/>
                    <a:pt x="70" y="104"/>
                    <a:pt x="69" y="110"/>
                  </a:cubicBezTo>
                  <a:cubicBezTo>
                    <a:pt x="63" y="147"/>
                    <a:pt x="57" y="184"/>
                    <a:pt x="51" y="222"/>
                  </a:cubicBezTo>
                  <a:cubicBezTo>
                    <a:pt x="48" y="239"/>
                    <a:pt x="53" y="243"/>
                    <a:pt x="70" y="243"/>
                  </a:cubicBezTo>
                  <a:cubicBezTo>
                    <a:pt x="164" y="240"/>
                    <a:pt x="258" y="237"/>
                    <a:pt x="352" y="234"/>
                  </a:cubicBezTo>
                  <a:cubicBezTo>
                    <a:pt x="414" y="230"/>
                    <a:pt x="399" y="158"/>
                    <a:pt x="408" y="113"/>
                  </a:cubicBezTo>
                  <a:close/>
                  <a:moveTo>
                    <a:pt x="473" y="253"/>
                  </a:moveTo>
                  <a:cubicBezTo>
                    <a:pt x="488" y="241"/>
                    <a:pt x="511" y="238"/>
                    <a:pt x="517" y="221"/>
                  </a:cubicBezTo>
                  <a:cubicBezTo>
                    <a:pt x="519" y="190"/>
                    <a:pt x="521" y="158"/>
                    <a:pt x="524" y="127"/>
                  </a:cubicBezTo>
                  <a:cubicBezTo>
                    <a:pt x="524" y="112"/>
                    <a:pt x="492" y="109"/>
                    <a:pt x="480" y="100"/>
                  </a:cubicBezTo>
                  <a:cubicBezTo>
                    <a:pt x="480" y="107"/>
                    <a:pt x="480" y="111"/>
                    <a:pt x="480" y="116"/>
                  </a:cubicBezTo>
                  <a:cubicBezTo>
                    <a:pt x="490" y="117"/>
                    <a:pt x="500" y="117"/>
                    <a:pt x="507" y="118"/>
                  </a:cubicBezTo>
                  <a:cubicBezTo>
                    <a:pt x="501" y="149"/>
                    <a:pt x="529" y="250"/>
                    <a:pt x="475" y="233"/>
                  </a:cubicBezTo>
                  <a:cubicBezTo>
                    <a:pt x="474" y="239"/>
                    <a:pt x="474" y="245"/>
                    <a:pt x="473" y="253"/>
                  </a:cubicBezTo>
                  <a:close/>
                  <a:moveTo>
                    <a:pt x="27" y="472"/>
                  </a:moveTo>
                  <a:cubicBezTo>
                    <a:pt x="27" y="486"/>
                    <a:pt x="27" y="500"/>
                    <a:pt x="27" y="515"/>
                  </a:cubicBezTo>
                  <a:cubicBezTo>
                    <a:pt x="34" y="514"/>
                    <a:pt x="40" y="514"/>
                    <a:pt x="46" y="513"/>
                  </a:cubicBezTo>
                  <a:cubicBezTo>
                    <a:pt x="45" y="499"/>
                    <a:pt x="44" y="485"/>
                    <a:pt x="43" y="471"/>
                  </a:cubicBezTo>
                  <a:cubicBezTo>
                    <a:pt x="38" y="471"/>
                    <a:pt x="33" y="471"/>
                    <a:pt x="27" y="472"/>
                  </a:cubicBezTo>
                  <a:close/>
                  <a:moveTo>
                    <a:pt x="28" y="445"/>
                  </a:moveTo>
                  <a:cubicBezTo>
                    <a:pt x="27" y="447"/>
                    <a:pt x="26" y="448"/>
                    <a:pt x="25" y="449"/>
                  </a:cubicBezTo>
                  <a:cubicBezTo>
                    <a:pt x="27" y="459"/>
                    <a:pt x="35" y="454"/>
                    <a:pt x="41" y="456"/>
                  </a:cubicBezTo>
                  <a:cubicBezTo>
                    <a:pt x="42" y="455"/>
                    <a:pt x="42" y="454"/>
                    <a:pt x="43" y="453"/>
                  </a:cubicBezTo>
                  <a:cubicBezTo>
                    <a:pt x="38" y="450"/>
                    <a:pt x="33" y="448"/>
                    <a:pt x="28" y="4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3743325" y="2701925"/>
              <a:ext cx="1930400" cy="685800"/>
            </a:xfrm>
            <a:custGeom>
              <a:avLst/>
              <a:gdLst>
                <a:gd name="T0" fmla="*/ 4 w 341"/>
                <a:gd name="T1" fmla="*/ 28 h 121"/>
                <a:gd name="T2" fmla="*/ 296 w 341"/>
                <a:gd name="T3" fmla="*/ 34 h 121"/>
                <a:gd name="T4" fmla="*/ 299 w 341"/>
                <a:gd name="T5" fmla="*/ 21 h 121"/>
                <a:gd name="T6" fmla="*/ 17 w 341"/>
                <a:gd name="T7" fmla="*/ 14 h 121"/>
                <a:gd name="T8" fmla="*/ 320 w 341"/>
                <a:gd name="T9" fmla="*/ 0 h 121"/>
                <a:gd name="T10" fmla="*/ 227 w 341"/>
                <a:gd name="T11" fmla="*/ 117 h 121"/>
                <a:gd name="T12" fmla="*/ 18 w 341"/>
                <a:gd name="T13" fmla="*/ 107 h 121"/>
                <a:gd name="T14" fmla="*/ 4 w 341"/>
                <a:gd name="T15" fmla="*/ 28 h 121"/>
                <a:gd name="T16" fmla="*/ 16 w 341"/>
                <a:gd name="T17" fmla="*/ 64 h 121"/>
                <a:gd name="T18" fmla="*/ 287 w 341"/>
                <a:gd name="T19" fmla="*/ 65 h 121"/>
                <a:gd name="T20" fmla="*/ 294 w 341"/>
                <a:gd name="T21" fmla="*/ 55 h 121"/>
                <a:gd name="T22" fmla="*/ 10 w 341"/>
                <a:gd name="T23" fmla="*/ 44 h 121"/>
                <a:gd name="T24" fmla="*/ 16 w 341"/>
                <a:gd name="T25" fmla="*/ 64 h 121"/>
                <a:gd name="T26" fmla="*/ 22 w 341"/>
                <a:gd name="T27" fmla="*/ 89 h 121"/>
                <a:gd name="T28" fmla="*/ 290 w 341"/>
                <a:gd name="T29" fmla="*/ 89 h 121"/>
                <a:gd name="T30" fmla="*/ 290 w 341"/>
                <a:gd name="T31" fmla="*/ 86 h 121"/>
                <a:gd name="T32" fmla="*/ 18 w 341"/>
                <a:gd name="T33" fmla="*/ 75 h 121"/>
                <a:gd name="T34" fmla="*/ 22 w 341"/>
                <a:gd name="T35" fmla="*/ 8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1" h="121">
                  <a:moveTo>
                    <a:pt x="4" y="28"/>
                  </a:moveTo>
                  <a:cubicBezTo>
                    <a:pt x="97" y="44"/>
                    <a:pt x="199" y="29"/>
                    <a:pt x="296" y="34"/>
                  </a:cubicBezTo>
                  <a:cubicBezTo>
                    <a:pt x="297" y="30"/>
                    <a:pt x="298" y="26"/>
                    <a:pt x="299" y="21"/>
                  </a:cubicBezTo>
                  <a:cubicBezTo>
                    <a:pt x="204" y="18"/>
                    <a:pt x="111" y="16"/>
                    <a:pt x="17" y="14"/>
                  </a:cubicBezTo>
                  <a:cubicBezTo>
                    <a:pt x="117" y="4"/>
                    <a:pt x="218" y="3"/>
                    <a:pt x="320" y="0"/>
                  </a:cubicBezTo>
                  <a:cubicBezTo>
                    <a:pt x="307" y="121"/>
                    <a:pt x="341" y="119"/>
                    <a:pt x="227" y="117"/>
                  </a:cubicBezTo>
                  <a:cubicBezTo>
                    <a:pt x="157" y="114"/>
                    <a:pt x="88" y="110"/>
                    <a:pt x="18" y="107"/>
                  </a:cubicBezTo>
                  <a:cubicBezTo>
                    <a:pt x="0" y="110"/>
                    <a:pt x="9" y="42"/>
                    <a:pt x="4" y="28"/>
                  </a:cubicBezTo>
                  <a:close/>
                  <a:moveTo>
                    <a:pt x="16" y="64"/>
                  </a:moveTo>
                  <a:cubicBezTo>
                    <a:pt x="106" y="67"/>
                    <a:pt x="197" y="64"/>
                    <a:pt x="287" y="65"/>
                  </a:cubicBezTo>
                  <a:cubicBezTo>
                    <a:pt x="294" y="65"/>
                    <a:pt x="295" y="61"/>
                    <a:pt x="294" y="55"/>
                  </a:cubicBezTo>
                  <a:cubicBezTo>
                    <a:pt x="200" y="51"/>
                    <a:pt x="106" y="47"/>
                    <a:pt x="10" y="44"/>
                  </a:cubicBezTo>
                  <a:cubicBezTo>
                    <a:pt x="12" y="51"/>
                    <a:pt x="14" y="58"/>
                    <a:pt x="16" y="64"/>
                  </a:cubicBezTo>
                  <a:close/>
                  <a:moveTo>
                    <a:pt x="22" y="89"/>
                  </a:moveTo>
                  <a:cubicBezTo>
                    <a:pt x="112" y="89"/>
                    <a:pt x="201" y="89"/>
                    <a:pt x="290" y="89"/>
                  </a:cubicBezTo>
                  <a:cubicBezTo>
                    <a:pt x="290" y="88"/>
                    <a:pt x="290" y="87"/>
                    <a:pt x="290" y="86"/>
                  </a:cubicBezTo>
                  <a:cubicBezTo>
                    <a:pt x="200" y="82"/>
                    <a:pt x="110" y="79"/>
                    <a:pt x="18" y="75"/>
                  </a:cubicBezTo>
                  <a:cubicBezTo>
                    <a:pt x="20" y="81"/>
                    <a:pt x="21" y="86"/>
                    <a:pt x="22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510213" y="4141788"/>
              <a:ext cx="3600450" cy="1109663"/>
            </a:xfrm>
            <a:custGeom>
              <a:avLst/>
              <a:gdLst>
                <a:gd name="T0" fmla="*/ 0 w 636"/>
                <a:gd name="T1" fmla="*/ 179 h 196"/>
                <a:gd name="T2" fmla="*/ 636 w 636"/>
                <a:gd name="T3" fmla="*/ 0 h 196"/>
                <a:gd name="T4" fmla="*/ 208 w 636"/>
                <a:gd name="T5" fmla="*/ 141 h 196"/>
                <a:gd name="T6" fmla="*/ 0 w 636"/>
                <a:gd name="T7" fmla="*/ 182 h 196"/>
                <a:gd name="T8" fmla="*/ 0 w 636"/>
                <a:gd name="T9" fmla="*/ 17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196">
                  <a:moveTo>
                    <a:pt x="0" y="179"/>
                  </a:moveTo>
                  <a:cubicBezTo>
                    <a:pt x="204" y="96"/>
                    <a:pt x="413" y="7"/>
                    <a:pt x="636" y="0"/>
                  </a:cubicBezTo>
                  <a:cubicBezTo>
                    <a:pt x="486" y="25"/>
                    <a:pt x="342" y="69"/>
                    <a:pt x="208" y="141"/>
                  </a:cubicBezTo>
                  <a:cubicBezTo>
                    <a:pt x="118" y="196"/>
                    <a:pt x="100" y="180"/>
                    <a:pt x="0" y="182"/>
                  </a:cubicBezTo>
                  <a:cubicBezTo>
                    <a:pt x="0" y="181"/>
                    <a:pt x="0" y="180"/>
                    <a:pt x="0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3873500" y="3575050"/>
              <a:ext cx="1506538" cy="214313"/>
            </a:xfrm>
            <a:custGeom>
              <a:avLst/>
              <a:gdLst>
                <a:gd name="T0" fmla="*/ 0 w 266"/>
                <a:gd name="T1" fmla="*/ 0 h 38"/>
                <a:gd name="T2" fmla="*/ 266 w 266"/>
                <a:gd name="T3" fmla="*/ 0 h 38"/>
                <a:gd name="T4" fmla="*/ 231 w 266"/>
                <a:gd name="T5" fmla="*/ 38 h 38"/>
                <a:gd name="T6" fmla="*/ 29 w 266"/>
                <a:gd name="T7" fmla="*/ 34 h 38"/>
                <a:gd name="T8" fmla="*/ 0 w 266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38">
                  <a:moveTo>
                    <a:pt x="0" y="0"/>
                  </a:moveTo>
                  <a:cubicBezTo>
                    <a:pt x="89" y="0"/>
                    <a:pt x="178" y="0"/>
                    <a:pt x="266" y="0"/>
                  </a:cubicBezTo>
                  <a:cubicBezTo>
                    <a:pt x="265" y="24"/>
                    <a:pt x="253" y="38"/>
                    <a:pt x="231" y="38"/>
                  </a:cubicBezTo>
                  <a:cubicBezTo>
                    <a:pt x="164" y="37"/>
                    <a:pt x="96" y="36"/>
                    <a:pt x="29" y="34"/>
                  </a:cubicBezTo>
                  <a:cubicBezTo>
                    <a:pt x="12" y="33"/>
                    <a:pt x="3" y="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3913188" y="3892550"/>
              <a:ext cx="1438275" cy="350838"/>
            </a:xfrm>
            <a:custGeom>
              <a:avLst/>
              <a:gdLst>
                <a:gd name="T0" fmla="*/ 247 w 254"/>
                <a:gd name="T1" fmla="*/ 0 h 62"/>
                <a:gd name="T2" fmla="*/ 30 w 254"/>
                <a:gd name="T3" fmla="*/ 31 h 62"/>
                <a:gd name="T4" fmla="*/ 0 w 254"/>
                <a:gd name="T5" fmla="*/ 0 h 62"/>
                <a:gd name="T6" fmla="*/ 247 w 254"/>
                <a:gd name="T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62">
                  <a:moveTo>
                    <a:pt x="247" y="0"/>
                  </a:moveTo>
                  <a:cubicBezTo>
                    <a:pt x="254" y="62"/>
                    <a:pt x="73" y="26"/>
                    <a:pt x="30" y="31"/>
                  </a:cubicBezTo>
                  <a:cubicBezTo>
                    <a:pt x="11" y="30"/>
                    <a:pt x="3" y="21"/>
                    <a:pt x="0" y="0"/>
                  </a:cubicBezTo>
                  <a:cubicBezTo>
                    <a:pt x="83" y="0"/>
                    <a:pt x="165" y="0"/>
                    <a:pt x="2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4327525" y="962025"/>
              <a:ext cx="1471613" cy="379413"/>
            </a:xfrm>
            <a:custGeom>
              <a:avLst/>
              <a:gdLst>
                <a:gd name="T0" fmla="*/ 22 w 260"/>
                <a:gd name="T1" fmla="*/ 16 h 67"/>
                <a:gd name="T2" fmla="*/ 260 w 260"/>
                <a:gd name="T3" fmla="*/ 0 h 67"/>
                <a:gd name="T4" fmla="*/ 251 w 260"/>
                <a:gd name="T5" fmla="*/ 67 h 67"/>
                <a:gd name="T6" fmla="*/ 0 w 260"/>
                <a:gd name="T7" fmla="*/ 67 h 67"/>
                <a:gd name="T8" fmla="*/ 224 w 260"/>
                <a:gd name="T9" fmla="*/ 52 h 67"/>
                <a:gd name="T10" fmla="*/ 236 w 260"/>
                <a:gd name="T11" fmla="*/ 12 h 67"/>
                <a:gd name="T12" fmla="*/ 22 w 260"/>
                <a:gd name="T13" fmla="*/ 17 h 67"/>
                <a:gd name="T14" fmla="*/ 22 w 260"/>
                <a:gd name="T15" fmla="*/ 1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0" h="67">
                  <a:moveTo>
                    <a:pt x="22" y="16"/>
                  </a:moveTo>
                  <a:cubicBezTo>
                    <a:pt x="101" y="10"/>
                    <a:pt x="179" y="5"/>
                    <a:pt x="260" y="0"/>
                  </a:cubicBezTo>
                  <a:cubicBezTo>
                    <a:pt x="257" y="22"/>
                    <a:pt x="254" y="43"/>
                    <a:pt x="251" y="67"/>
                  </a:cubicBezTo>
                  <a:cubicBezTo>
                    <a:pt x="162" y="67"/>
                    <a:pt x="74" y="67"/>
                    <a:pt x="0" y="67"/>
                  </a:cubicBezTo>
                  <a:cubicBezTo>
                    <a:pt x="61" y="63"/>
                    <a:pt x="154" y="57"/>
                    <a:pt x="224" y="52"/>
                  </a:cubicBezTo>
                  <a:cubicBezTo>
                    <a:pt x="240" y="48"/>
                    <a:pt x="232" y="25"/>
                    <a:pt x="236" y="12"/>
                  </a:cubicBezTo>
                  <a:cubicBezTo>
                    <a:pt x="164" y="13"/>
                    <a:pt x="93" y="15"/>
                    <a:pt x="22" y="17"/>
                  </a:cubicBezTo>
                  <a:cubicBezTo>
                    <a:pt x="22" y="17"/>
                    <a:pt x="22" y="16"/>
                    <a:pt x="2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5413375" y="3529013"/>
              <a:ext cx="419100" cy="646113"/>
            </a:xfrm>
            <a:custGeom>
              <a:avLst/>
              <a:gdLst>
                <a:gd name="T0" fmla="*/ 66 w 74"/>
                <a:gd name="T1" fmla="*/ 107 h 114"/>
                <a:gd name="T2" fmla="*/ 0 w 74"/>
                <a:gd name="T3" fmla="*/ 100 h 114"/>
                <a:gd name="T4" fmla="*/ 20 w 74"/>
                <a:gd name="T5" fmla="*/ 13 h 114"/>
                <a:gd name="T6" fmla="*/ 19 w 74"/>
                <a:gd name="T7" fmla="*/ 29 h 114"/>
                <a:gd name="T8" fmla="*/ 33 w 74"/>
                <a:gd name="T9" fmla="*/ 11 h 114"/>
                <a:gd name="T10" fmla="*/ 34 w 74"/>
                <a:gd name="T11" fmla="*/ 8 h 114"/>
                <a:gd name="T12" fmla="*/ 74 w 74"/>
                <a:gd name="T13" fmla="*/ 17 h 114"/>
                <a:gd name="T14" fmla="*/ 66 w 74"/>
                <a:gd name="T15" fmla="*/ 107 h 114"/>
                <a:gd name="T16" fmla="*/ 48 w 74"/>
                <a:gd name="T17" fmla="*/ 42 h 114"/>
                <a:gd name="T18" fmla="*/ 12 w 74"/>
                <a:gd name="T19" fmla="*/ 92 h 114"/>
                <a:gd name="T20" fmla="*/ 48 w 74"/>
                <a:gd name="T21" fmla="*/ 4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114">
                  <a:moveTo>
                    <a:pt x="66" y="107"/>
                  </a:moveTo>
                  <a:cubicBezTo>
                    <a:pt x="50" y="104"/>
                    <a:pt x="8" y="114"/>
                    <a:pt x="0" y="100"/>
                  </a:cubicBezTo>
                  <a:cubicBezTo>
                    <a:pt x="1" y="71"/>
                    <a:pt x="3" y="37"/>
                    <a:pt x="20" y="13"/>
                  </a:cubicBezTo>
                  <a:cubicBezTo>
                    <a:pt x="20" y="18"/>
                    <a:pt x="19" y="23"/>
                    <a:pt x="19" y="29"/>
                  </a:cubicBezTo>
                  <a:cubicBezTo>
                    <a:pt x="36" y="29"/>
                    <a:pt x="65" y="21"/>
                    <a:pt x="33" y="11"/>
                  </a:cubicBezTo>
                  <a:cubicBezTo>
                    <a:pt x="33" y="10"/>
                    <a:pt x="34" y="9"/>
                    <a:pt x="34" y="8"/>
                  </a:cubicBezTo>
                  <a:cubicBezTo>
                    <a:pt x="46" y="10"/>
                    <a:pt x="70" y="0"/>
                    <a:pt x="74" y="17"/>
                  </a:cubicBezTo>
                  <a:cubicBezTo>
                    <a:pt x="72" y="48"/>
                    <a:pt x="71" y="75"/>
                    <a:pt x="66" y="107"/>
                  </a:cubicBezTo>
                  <a:close/>
                  <a:moveTo>
                    <a:pt x="48" y="42"/>
                  </a:moveTo>
                  <a:cubicBezTo>
                    <a:pt x="2" y="37"/>
                    <a:pt x="19" y="58"/>
                    <a:pt x="12" y="92"/>
                  </a:cubicBezTo>
                  <a:cubicBezTo>
                    <a:pt x="57" y="97"/>
                    <a:pt x="42" y="76"/>
                    <a:pt x="48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6529388" y="4498975"/>
              <a:ext cx="1290638" cy="696913"/>
            </a:xfrm>
            <a:custGeom>
              <a:avLst/>
              <a:gdLst>
                <a:gd name="T0" fmla="*/ 0 w 228"/>
                <a:gd name="T1" fmla="*/ 119 h 123"/>
                <a:gd name="T2" fmla="*/ 228 w 228"/>
                <a:gd name="T3" fmla="*/ 0 h 123"/>
                <a:gd name="T4" fmla="*/ 54 w 228"/>
                <a:gd name="T5" fmla="*/ 110 h 123"/>
                <a:gd name="T6" fmla="*/ 0 w 228"/>
                <a:gd name="T7" fmla="*/ 11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23">
                  <a:moveTo>
                    <a:pt x="0" y="119"/>
                  </a:moveTo>
                  <a:cubicBezTo>
                    <a:pt x="42" y="84"/>
                    <a:pt x="197" y="4"/>
                    <a:pt x="228" y="0"/>
                  </a:cubicBezTo>
                  <a:cubicBezTo>
                    <a:pt x="169" y="32"/>
                    <a:pt x="109" y="70"/>
                    <a:pt x="54" y="110"/>
                  </a:cubicBezTo>
                  <a:cubicBezTo>
                    <a:pt x="38" y="123"/>
                    <a:pt x="21" y="117"/>
                    <a:pt x="0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2770188" y="4146550"/>
              <a:ext cx="741363" cy="301625"/>
            </a:xfrm>
            <a:custGeom>
              <a:avLst/>
              <a:gdLst>
                <a:gd name="T0" fmla="*/ 0 w 131"/>
                <a:gd name="T1" fmla="*/ 39 h 53"/>
                <a:gd name="T2" fmla="*/ 127 w 131"/>
                <a:gd name="T3" fmla="*/ 0 h 53"/>
                <a:gd name="T4" fmla="*/ 116 w 131"/>
                <a:gd name="T5" fmla="*/ 25 h 53"/>
                <a:gd name="T6" fmla="*/ 55 w 131"/>
                <a:gd name="T7" fmla="*/ 49 h 53"/>
                <a:gd name="T8" fmla="*/ 0 w 131"/>
                <a:gd name="T9" fmla="*/ 41 h 53"/>
                <a:gd name="T10" fmla="*/ 0 w 131"/>
                <a:gd name="T11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53">
                  <a:moveTo>
                    <a:pt x="0" y="39"/>
                  </a:moveTo>
                  <a:cubicBezTo>
                    <a:pt x="42" y="26"/>
                    <a:pt x="84" y="13"/>
                    <a:pt x="127" y="0"/>
                  </a:cubicBezTo>
                  <a:cubicBezTo>
                    <a:pt x="131" y="17"/>
                    <a:pt x="130" y="18"/>
                    <a:pt x="116" y="25"/>
                  </a:cubicBezTo>
                  <a:cubicBezTo>
                    <a:pt x="96" y="33"/>
                    <a:pt x="76" y="41"/>
                    <a:pt x="55" y="49"/>
                  </a:cubicBezTo>
                  <a:cubicBezTo>
                    <a:pt x="37" y="53"/>
                    <a:pt x="19" y="43"/>
                    <a:pt x="0" y="41"/>
                  </a:cubicBezTo>
                  <a:cubicBezTo>
                    <a:pt x="0" y="40"/>
                    <a:pt x="0" y="39"/>
                    <a:pt x="0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2571750" y="4051300"/>
              <a:ext cx="928688" cy="322263"/>
            </a:xfrm>
            <a:custGeom>
              <a:avLst/>
              <a:gdLst>
                <a:gd name="T0" fmla="*/ 1 w 164"/>
                <a:gd name="T1" fmla="*/ 39 h 57"/>
                <a:gd name="T2" fmla="*/ 162 w 164"/>
                <a:gd name="T3" fmla="*/ 0 h 57"/>
                <a:gd name="T4" fmla="*/ 157 w 164"/>
                <a:gd name="T5" fmla="*/ 11 h 57"/>
                <a:gd name="T6" fmla="*/ 0 w 164"/>
                <a:gd name="T7" fmla="*/ 41 h 57"/>
                <a:gd name="T8" fmla="*/ 1 w 164"/>
                <a:gd name="T9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57">
                  <a:moveTo>
                    <a:pt x="1" y="39"/>
                  </a:moveTo>
                  <a:cubicBezTo>
                    <a:pt x="54" y="26"/>
                    <a:pt x="108" y="13"/>
                    <a:pt x="162" y="0"/>
                  </a:cubicBezTo>
                  <a:cubicBezTo>
                    <a:pt x="164" y="5"/>
                    <a:pt x="164" y="9"/>
                    <a:pt x="157" y="11"/>
                  </a:cubicBezTo>
                  <a:cubicBezTo>
                    <a:pt x="114" y="17"/>
                    <a:pt x="36" y="57"/>
                    <a:pt x="0" y="41"/>
                  </a:cubicBezTo>
                  <a:cubicBezTo>
                    <a:pt x="0" y="40"/>
                    <a:pt x="0" y="40"/>
                    <a:pt x="1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529013" y="1722438"/>
              <a:ext cx="174625" cy="820738"/>
            </a:xfrm>
            <a:custGeom>
              <a:avLst/>
              <a:gdLst>
                <a:gd name="T0" fmla="*/ 31 w 31"/>
                <a:gd name="T1" fmla="*/ 1 h 145"/>
                <a:gd name="T2" fmla="*/ 0 w 31"/>
                <a:gd name="T3" fmla="*/ 90 h 145"/>
                <a:gd name="T4" fmla="*/ 10 w 31"/>
                <a:gd name="T5" fmla="*/ 15 h 145"/>
                <a:gd name="T6" fmla="*/ 31 w 31"/>
                <a:gd name="T7" fmla="*/ 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45">
                  <a:moveTo>
                    <a:pt x="31" y="1"/>
                  </a:moveTo>
                  <a:cubicBezTo>
                    <a:pt x="27" y="13"/>
                    <a:pt x="20" y="145"/>
                    <a:pt x="0" y="90"/>
                  </a:cubicBezTo>
                  <a:cubicBezTo>
                    <a:pt x="3" y="65"/>
                    <a:pt x="6" y="40"/>
                    <a:pt x="10" y="15"/>
                  </a:cubicBezTo>
                  <a:cubicBezTo>
                    <a:pt x="13" y="0"/>
                    <a:pt x="13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6392863" y="820738"/>
              <a:ext cx="300038" cy="692150"/>
            </a:xfrm>
            <a:custGeom>
              <a:avLst/>
              <a:gdLst>
                <a:gd name="T0" fmla="*/ 0 w 53"/>
                <a:gd name="T1" fmla="*/ 107 h 122"/>
                <a:gd name="T2" fmla="*/ 30 w 53"/>
                <a:gd name="T3" fmla="*/ 91 h 122"/>
                <a:gd name="T4" fmla="*/ 41 w 53"/>
                <a:gd name="T5" fmla="*/ 17 h 122"/>
                <a:gd name="T6" fmla="*/ 11 w 53"/>
                <a:gd name="T7" fmla="*/ 14 h 122"/>
                <a:gd name="T8" fmla="*/ 11 w 53"/>
                <a:gd name="T9" fmla="*/ 13 h 122"/>
                <a:gd name="T10" fmla="*/ 50 w 53"/>
                <a:gd name="T11" fmla="*/ 22 h 122"/>
                <a:gd name="T12" fmla="*/ 37 w 53"/>
                <a:gd name="T13" fmla="*/ 122 h 122"/>
                <a:gd name="T14" fmla="*/ 0 w 53"/>
                <a:gd name="T15" fmla="*/ 109 h 122"/>
                <a:gd name="T16" fmla="*/ 0 w 53"/>
                <a:gd name="T17" fmla="*/ 10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122">
                  <a:moveTo>
                    <a:pt x="0" y="107"/>
                  </a:moveTo>
                  <a:cubicBezTo>
                    <a:pt x="18" y="106"/>
                    <a:pt x="30" y="113"/>
                    <a:pt x="30" y="91"/>
                  </a:cubicBezTo>
                  <a:cubicBezTo>
                    <a:pt x="33" y="66"/>
                    <a:pt x="39" y="42"/>
                    <a:pt x="41" y="17"/>
                  </a:cubicBezTo>
                  <a:cubicBezTo>
                    <a:pt x="31" y="16"/>
                    <a:pt x="21" y="15"/>
                    <a:pt x="11" y="14"/>
                  </a:cubicBezTo>
                  <a:cubicBezTo>
                    <a:pt x="11" y="14"/>
                    <a:pt x="11" y="13"/>
                    <a:pt x="11" y="13"/>
                  </a:cubicBezTo>
                  <a:cubicBezTo>
                    <a:pt x="24" y="14"/>
                    <a:pt x="53" y="0"/>
                    <a:pt x="50" y="22"/>
                  </a:cubicBezTo>
                  <a:cubicBezTo>
                    <a:pt x="46" y="56"/>
                    <a:pt x="43" y="89"/>
                    <a:pt x="37" y="122"/>
                  </a:cubicBezTo>
                  <a:cubicBezTo>
                    <a:pt x="24" y="118"/>
                    <a:pt x="12" y="113"/>
                    <a:pt x="0" y="109"/>
                  </a:cubicBezTo>
                  <a:cubicBezTo>
                    <a:pt x="0" y="108"/>
                    <a:pt x="0" y="108"/>
                    <a:pt x="0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6416675" y="3875088"/>
              <a:ext cx="95250" cy="295275"/>
            </a:xfrm>
            <a:custGeom>
              <a:avLst/>
              <a:gdLst>
                <a:gd name="T0" fmla="*/ 11 w 17"/>
                <a:gd name="T1" fmla="*/ 0 h 52"/>
                <a:gd name="T2" fmla="*/ 16 w 17"/>
                <a:gd name="T3" fmla="*/ 9 h 52"/>
                <a:gd name="T4" fmla="*/ 17 w 17"/>
                <a:gd name="T5" fmla="*/ 42 h 52"/>
                <a:gd name="T6" fmla="*/ 12 w 17"/>
                <a:gd name="T7" fmla="*/ 52 h 52"/>
                <a:gd name="T8" fmla="*/ 11 w 17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2">
                  <a:moveTo>
                    <a:pt x="11" y="0"/>
                  </a:moveTo>
                  <a:cubicBezTo>
                    <a:pt x="13" y="4"/>
                    <a:pt x="15" y="7"/>
                    <a:pt x="16" y="9"/>
                  </a:cubicBezTo>
                  <a:cubicBezTo>
                    <a:pt x="5" y="18"/>
                    <a:pt x="5" y="35"/>
                    <a:pt x="17" y="42"/>
                  </a:cubicBezTo>
                  <a:cubicBezTo>
                    <a:pt x="15" y="45"/>
                    <a:pt x="14" y="48"/>
                    <a:pt x="12" y="52"/>
                  </a:cubicBezTo>
                  <a:cubicBezTo>
                    <a:pt x="1" y="42"/>
                    <a:pt x="0" y="14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7407275" y="3841750"/>
              <a:ext cx="61913" cy="220663"/>
            </a:xfrm>
            <a:custGeom>
              <a:avLst/>
              <a:gdLst>
                <a:gd name="T0" fmla="*/ 8 w 11"/>
                <a:gd name="T1" fmla="*/ 39 h 39"/>
                <a:gd name="T2" fmla="*/ 7 w 11"/>
                <a:gd name="T3" fmla="*/ 0 h 39"/>
                <a:gd name="T4" fmla="*/ 11 w 11"/>
                <a:gd name="T5" fmla="*/ 6 h 39"/>
                <a:gd name="T6" fmla="*/ 8 w 11"/>
                <a:gd name="T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9">
                  <a:moveTo>
                    <a:pt x="8" y="39"/>
                  </a:moveTo>
                  <a:cubicBezTo>
                    <a:pt x="1" y="26"/>
                    <a:pt x="0" y="14"/>
                    <a:pt x="7" y="0"/>
                  </a:cubicBezTo>
                  <a:cubicBezTo>
                    <a:pt x="9" y="3"/>
                    <a:pt x="11" y="5"/>
                    <a:pt x="11" y="6"/>
                  </a:cubicBezTo>
                  <a:cubicBezTo>
                    <a:pt x="1" y="16"/>
                    <a:pt x="10" y="28"/>
                    <a:pt x="8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D628DE-3BF2-47AC-ABE1-39B5546F6763}"/>
              </a:ext>
            </a:extLst>
          </p:cNvPr>
          <p:cNvGrpSpPr/>
          <p:nvPr/>
        </p:nvGrpSpPr>
        <p:grpSpPr>
          <a:xfrm>
            <a:off x="0" y="370876"/>
            <a:ext cx="7666892" cy="3173631"/>
            <a:chOff x="65703" y="4668648"/>
            <a:chExt cx="4782313" cy="19795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38DB22C-AEA5-4ED5-A422-73B1694BBB4C}"/>
                </a:ext>
              </a:extLst>
            </p:cNvPr>
            <p:cNvGrpSpPr/>
            <p:nvPr/>
          </p:nvGrpSpPr>
          <p:grpSpPr>
            <a:xfrm>
              <a:off x="65703" y="4668648"/>
              <a:ext cx="2516881" cy="1958124"/>
              <a:chOff x="890640" y="3762614"/>
              <a:chExt cx="2516881" cy="195812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53C5C95-11E2-49F4-98B0-109E8236CD91}"/>
                  </a:ext>
                </a:extLst>
              </p:cNvPr>
              <p:cNvSpPr/>
              <p:nvPr/>
            </p:nvSpPr>
            <p:spPr>
              <a:xfrm>
                <a:off x="1819569" y="4471270"/>
                <a:ext cx="1587952" cy="1249468"/>
              </a:xfrm>
              <a:custGeom>
                <a:avLst/>
                <a:gdLst>
                  <a:gd name="connsiteX0" fmla="*/ 1575006 w 1587952"/>
                  <a:gd name="connsiteY0" fmla="*/ 459253 h 1249467"/>
                  <a:gd name="connsiteX1" fmla="*/ 1547844 w 1587952"/>
                  <a:gd name="connsiteY1" fmla="*/ 425822 h 1249467"/>
                  <a:gd name="connsiteX2" fmla="*/ 1370244 w 1587952"/>
                  <a:gd name="connsiteY2" fmla="*/ 163392 h 1249467"/>
                  <a:gd name="connsiteX3" fmla="*/ 1322187 w 1587952"/>
                  <a:gd name="connsiteY3" fmla="*/ 97784 h 1249467"/>
                  <a:gd name="connsiteX4" fmla="*/ 1187629 w 1587952"/>
                  <a:gd name="connsiteY4" fmla="*/ 72294 h 1249467"/>
                  <a:gd name="connsiteX5" fmla="*/ 981613 w 1587952"/>
                  <a:gd name="connsiteY5" fmla="*/ 83576 h 1249467"/>
                  <a:gd name="connsiteX6" fmla="*/ 596326 w 1587952"/>
                  <a:gd name="connsiteY6" fmla="*/ 92770 h 1249467"/>
                  <a:gd name="connsiteX7" fmla="*/ 361058 w 1587952"/>
                  <a:gd name="connsiteY7" fmla="*/ 39281 h 1249467"/>
                  <a:gd name="connsiteX8" fmla="*/ 295451 w 1587952"/>
                  <a:gd name="connsiteY8" fmla="*/ 0 h 1249467"/>
                  <a:gd name="connsiteX9" fmla="*/ 279571 w 1587952"/>
                  <a:gd name="connsiteY9" fmla="*/ 20476 h 1249467"/>
                  <a:gd name="connsiteX10" fmla="*/ 208114 w 1587952"/>
                  <a:gd name="connsiteY10" fmla="*/ 170914 h 1249467"/>
                  <a:gd name="connsiteX11" fmla="*/ 92360 w 1587952"/>
                  <a:gd name="connsiteY11" fmla="*/ 417882 h 1249467"/>
                  <a:gd name="connsiteX12" fmla="*/ 7112 w 1587952"/>
                  <a:gd name="connsiteY12" fmla="*/ 598825 h 1249467"/>
                  <a:gd name="connsiteX13" fmla="*/ 1680 w 1587952"/>
                  <a:gd name="connsiteY13" fmla="*/ 626406 h 1249467"/>
                  <a:gd name="connsiteX14" fmla="*/ 57258 w 1587952"/>
                  <a:gd name="connsiteY14" fmla="*/ 666104 h 1249467"/>
                  <a:gd name="connsiteX15" fmla="*/ 226500 w 1587952"/>
                  <a:gd name="connsiteY15" fmla="*/ 750517 h 1249467"/>
                  <a:gd name="connsiteX16" fmla="*/ 469708 w 1587952"/>
                  <a:gd name="connsiteY16" fmla="*/ 782276 h 1249467"/>
                  <a:gd name="connsiteX17" fmla="*/ 664859 w 1587952"/>
                  <a:gd name="connsiteY17" fmla="*/ 797319 h 1249467"/>
                  <a:gd name="connsiteX18" fmla="*/ 784791 w 1587952"/>
                  <a:gd name="connsiteY18" fmla="*/ 788126 h 1249467"/>
                  <a:gd name="connsiteX19" fmla="*/ 829504 w 1587952"/>
                  <a:gd name="connsiteY19" fmla="*/ 786037 h 1249467"/>
                  <a:gd name="connsiteX20" fmla="*/ 931468 w 1587952"/>
                  <a:gd name="connsiteY20" fmla="*/ 896775 h 1249467"/>
                  <a:gd name="connsiteX21" fmla="*/ 932721 w 1587952"/>
                  <a:gd name="connsiteY21" fmla="*/ 908058 h 1249467"/>
                  <a:gd name="connsiteX22" fmla="*/ 923110 w 1587952"/>
                  <a:gd name="connsiteY22" fmla="*/ 908894 h 1249467"/>
                  <a:gd name="connsiteX23" fmla="*/ 823654 w 1587952"/>
                  <a:gd name="connsiteY23" fmla="*/ 881314 h 1249467"/>
                  <a:gd name="connsiteX24" fmla="*/ 719601 w 1587952"/>
                  <a:gd name="connsiteY24" fmla="*/ 925609 h 1249467"/>
                  <a:gd name="connsiteX25" fmla="*/ 729213 w 1587952"/>
                  <a:gd name="connsiteY25" fmla="*/ 1008768 h 1249467"/>
                  <a:gd name="connsiteX26" fmla="*/ 732974 w 1587952"/>
                  <a:gd name="connsiteY26" fmla="*/ 1033005 h 1249467"/>
                  <a:gd name="connsiteX27" fmla="*/ 702886 w 1587952"/>
                  <a:gd name="connsiteY27" fmla="*/ 1093598 h 1249467"/>
                  <a:gd name="connsiteX28" fmla="*/ 727123 w 1587952"/>
                  <a:gd name="connsiteY28" fmla="*/ 1144580 h 1249467"/>
                  <a:gd name="connsiteX29" fmla="*/ 860428 w 1587952"/>
                  <a:gd name="connsiteY29" fmla="*/ 1162131 h 1249467"/>
                  <a:gd name="connsiteX30" fmla="*/ 916424 w 1587952"/>
                  <a:gd name="connsiteY30" fmla="*/ 1208516 h 1249467"/>
                  <a:gd name="connsiteX31" fmla="*/ 916842 w 1587952"/>
                  <a:gd name="connsiteY31" fmla="*/ 1210605 h 1249467"/>
                  <a:gd name="connsiteX32" fmla="*/ 982031 w 1587952"/>
                  <a:gd name="connsiteY32" fmla="*/ 1246961 h 1249467"/>
                  <a:gd name="connsiteX33" fmla="*/ 1155035 w 1587952"/>
                  <a:gd name="connsiteY33" fmla="*/ 1192218 h 1249467"/>
                  <a:gd name="connsiteX34" fmla="*/ 1260759 w 1587952"/>
                  <a:gd name="connsiteY34" fmla="*/ 1134968 h 1249467"/>
                  <a:gd name="connsiteX35" fmla="*/ 1330127 w 1587952"/>
                  <a:gd name="connsiteY35" fmla="*/ 1042616 h 1249467"/>
                  <a:gd name="connsiteX36" fmla="*/ 1347260 w 1587952"/>
                  <a:gd name="connsiteY36" fmla="*/ 1026319 h 1249467"/>
                  <a:gd name="connsiteX37" fmla="*/ 1333470 w 1587952"/>
                  <a:gd name="connsiteY37" fmla="*/ 1106552 h 1249467"/>
                  <a:gd name="connsiteX38" fmla="*/ 1395317 w 1587952"/>
                  <a:gd name="connsiteY38" fmla="*/ 1183443 h 1249467"/>
                  <a:gd name="connsiteX39" fmla="*/ 1480147 w 1587952"/>
                  <a:gd name="connsiteY39" fmla="*/ 1124939 h 1249467"/>
                  <a:gd name="connsiteX40" fmla="*/ 1534889 w 1587952"/>
                  <a:gd name="connsiteY40" fmla="*/ 804423 h 1249467"/>
                  <a:gd name="connsiteX41" fmla="*/ 1576260 w 1587952"/>
                  <a:gd name="connsiteY41" fmla="*/ 713325 h 1249467"/>
                  <a:gd name="connsiteX42" fmla="*/ 1575006 w 1587952"/>
                  <a:gd name="connsiteY42" fmla="*/ 459253 h 1249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587952" h="1249467">
                    <a:moveTo>
                      <a:pt x="1575006" y="459253"/>
                    </a:moveTo>
                    <a:cubicBezTo>
                      <a:pt x="1562470" y="450895"/>
                      <a:pt x="1556619" y="437105"/>
                      <a:pt x="1547844" y="425822"/>
                    </a:cubicBezTo>
                    <a:cubicBezTo>
                      <a:pt x="1483490" y="341828"/>
                      <a:pt x="1418718" y="258251"/>
                      <a:pt x="1370244" y="163392"/>
                    </a:cubicBezTo>
                    <a:cubicBezTo>
                      <a:pt x="1357707" y="139155"/>
                      <a:pt x="1346425" y="114500"/>
                      <a:pt x="1322187" y="97784"/>
                    </a:cubicBezTo>
                    <a:cubicBezTo>
                      <a:pt x="1280817" y="69368"/>
                      <a:pt x="1233596" y="71458"/>
                      <a:pt x="1187629" y="72294"/>
                    </a:cubicBezTo>
                    <a:cubicBezTo>
                      <a:pt x="1118679" y="73547"/>
                      <a:pt x="1050146" y="78980"/>
                      <a:pt x="981613" y="83576"/>
                    </a:cubicBezTo>
                    <a:cubicBezTo>
                      <a:pt x="853324" y="91516"/>
                      <a:pt x="725034" y="99874"/>
                      <a:pt x="596326" y="92770"/>
                    </a:cubicBezTo>
                    <a:cubicBezTo>
                      <a:pt x="514421" y="88173"/>
                      <a:pt x="435859" y="71458"/>
                      <a:pt x="361058" y="39281"/>
                    </a:cubicBezTo>
                    <a:cubicBezTo>
                      <a:pt x="338075" y="29252"/>
                      <a:pt x="311748" y="22566"/>
                      <a:pt x="295451" y="0"/>
                    </a:cubicBezTo>
                    <a:cubicBezTo>
                      <a:pt x="285422" y="3343"/>
                      <a:pt x="283332" y="12954"/>
                      <a:pt x="279571" y="20476"/>
                    </a:cubicBezTo>
                    <a:cubicBezTo>
                      <a:pt x="253245" y="69368"/>
                      <a:pt x="230679" y="120350"/>
                      <a:pt x="208114" y="170914"/>
                    </a:cubicBezTo>
                    <a:cubicBezTo>
                      <a:pt x="170922" y="253655"/>
                      <a:pt x="130805" y="335559"/>
                      <a:pt x="92360" y="417882"/>
                    </a:cubicBezTo>
                    <a:cubicBezTo>
                      <a:pt x="64362" y="478475"/>
                      <a:pt x="35946" y="538650"/>
                      <a:pt x="7112" y="598825"/>
                    </a:cubicBezTo>
                    <a:cubicBezTo>
                      <a:pt x="2933" y="607183"/>
                      <a:pt x="-2917" y="615959"/>
                      <a:pt x="1680" y="626406"/>
                    </a:cubicBezTo>
                    <a:cubicBezTo>
                      <a:pt x="20067" y="639778"/>
                      <a:pt x="38453" y="653150"/>
                      <a:pt x="57258" y="666104"/>
                    </a:cubicBezTo>
                    <a:cubicBezTo>
                      <a:pt x="109911" y="702042"/>
                      <a:pt x="165072" y="732966"/>
                      <a:pt x="226500" y="750517"/>
                    </a:cubicBezTo>
                    <a:cubicBezTo>
                      <a:pt x="305898" y="772664"/>
                      <a:pt x="387803" y="778933"/>
                      <a:pt x="469708" y="782276"/>
                    </a:cubicBezTo>
                    <a:cubicBezTo>
                      <a:pt x="534897" y="784783"/>
                      <a:pt x="600087" y="787708"/>
                      <a:pt x="664859" y="797319"/>
                    </a:cubicBezTo>
                    <a:cubicBezTo>
                      <a:pt x="704975" y="803170"/>
                      <a:pt x="745092" y="797319"/>
                      <a:pt x="784791" y="788126"/>
                    </a:cubicBezTo>
                    <a:cubicBezTo>
                      <a:pt x="798999" y="784783"/>
                      <a:pt x="815714" y="777261"/>
                      <a:pt x="829504" y="786037"/>
                    </a:cubicBezTo>
                    <a:cubicBezTo>
                      <a:pt x="872546" y="814453"/>
                      <a:pt x="908484" y="849555"/>
                      <a:pt x="931468" y="896775"/>
                    </a:cubicBezTo>
                    <a:cubicBezTo>
                      <a:pt x="933139" y="900536"/>
                      <a:pt x="936064" y="904715"/>
                      <a:pt x="932721" y="908058"/>
                    </a:cubicBezTo>
                    <a:cubicBezTo>
                      <a:pt x="931050" y="909730"/>
                      <a:pt x="926035" y="909730"/>
                      <a:pt x="923110" y="908894"/>
                    </a:cubicBezTo>
                    <a:cubicBezTo>
                      <a:pt x="890515" y="897193"/>
                      <a:pt x="857085" y="889671"/>
                      <a:pt x="823654" y="881314"/>
                    </a:cubicBezTo>
                    <a:cubicBezTo>
                      <a:pt x="776851" y="870031"/>
                      <a:pt x="740913" y="883403"/>
                      <a:pt x="719601" y="925609"/>
                    </a:cubicBezTo>
                    <a:cubicBezTo>
                      <a:pt x="694111" y="976591"/>
                      <a:pt x="694111" y="984948"/>
                      <a:pt x="729213" y="1008768"/>
                    </a:cubicBezTo>
                    <a:cubicBezTo>
                      <a:pt x="742167" y="1017543"/>
                      <a:pt x="739660" y="1023811"/>
                      <a:pt x="732974" y="1033005"/>
                    </a:cubicBezTo>
                    <a:cubicBezTo>
                      <a:pt x="720019" y="1051810"/>
                      <a:pt x="710408" y="1072286"/>
                      <a:pt x="702886" y="1093598"/>
                    </a:cubicBezTo>
                    <a:cubicBezTo>
                      <a:pt x="694528" y="1116999"/>
                      <a:pt x="703722" y="1136640"/>
                      <a:pt x="727123" y="1144580"/>
                    </a:cubicBezTo>
                    <a:cubicBezTo>
                      <a:pt x="770165" y="1159623"/>
                      <a:pt x="815296" y="1161713"/>
                      <a:pt x="860428" y="1162131"/>
                    </a:cubicBezTo>
                    <a:cubicBezTo>
                      <a:pt x="908066" y="1162966"/>
                      <a:pt x="908066" y="1162966"/>
                      <a:pt x="916424" y="1208516"/>
                    </a:cubicBezTo>
                    <a:cubicBezTo>
                      <a:pt x="916424" y="1209351"/>
                      <a:pt x="916424" y="1209769"/>
                      <a:pt x="916842" y="1210605"/>
                    </a:cubicBezTo>
                    <a:cubicBezTo>
                      <a:pt x="922692" y="1242364"/>
                      <a:pt x="952362" y="1259915"/>
                      <a:pt x="982031" y="1246961"/>
                    </a:cubicBezTo>
                    <a:cubicBezTo>
                      <a:pt x="1038028" y="1222723"/>
                      <a:pt x="1095695" y="1205590"/>
                      <a:pt x="1155035" y="1192218"/>
                    </a:cubicBezTo>
                    <a:cubicBezTo>
                      <a:pt x="1195151" y="1183443"/>
                      <a:pt x="1231507" y="1166309"/>
                      <a:pt x="1260759" y="1134968"/>
                    </a:cubicBezTo>
                    <a:cubicBezTo>
                      <a:pt x="1287085" y="1106552"/>
                      <a:pt x="1305890" y="1072704"/>
                      <a:pt x="1330127" y="1042616"/>
                    </a:cubicBezTo>
                    <a:cubicBezTo>
                      <a:pt x="1331381" y="1041780"/>
                      <a:pt x="1337649" y="1035930"/>
                      <a:pt x="1347260" y="1026319"/>
                    </a:cubicBezTo>
                    <a:lnTo>
                      <a:pt x="1333470" y="1106552"/>
                    </a:lnTo>
                    <a:cubicBezTo>
                      <a:pt x="1327202" y="1143744"/>
                      <a:pt x="1354782" y="1178428"/>
                      <a:pt x="1395317" y="1183443"/>
                    </a:cubicBezTo>
                    <a:cubicBezTo>
                      <a:pt x="1435851" y="1188457"/>
                      <a:pt x="1473879" y="1162131"/>
                      <a:pt x="1480147" y="1124939"/>
                    </a:cubicBezTo>
                    <a:lnTo>
                      <a:pt x="1534889" y="804423"/>
                    </a:lnTo>
                    <a:cubicBezTo>
                      <a:pt x="1556201" y="771411"/>
                      <a:pt x="1571663" y="739652"/>
                      <a:pt x="1576260" y="713325"/>
                    </a:cubicBezTo>
                    <a:cubicBezTo>
                      <a:pt x="1586289" y="653150"/>
                      <a:pt x="1605512" y="507727"/>
                      <a:pt x="1575006" y="459253"/>
                    </a:cubicBezTo>
                    <a:close/>
                  </a:path>
                </a:pathLst>
              </a:custGeom>
              <a:solidFill>
                <a:srgbClr val="FDDAAC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24CCD04-F481-4863-B0FD-00CC4EEB097A}"/>
                  </a:ext>
                </a:extLst>
              </p:cNvPr>
              <p:cNvSpPr/>
              <p:nvPr/>
            </p:nvSpPr>
            <p:spPr>
              <a:xfrm>
                <a:off x="890640" y="3762614"/>
                <a:ext cx="1109277" cy="1465739"/>
              </a:xfrm>
              <a:custGeom>
                <a:avLst/>
                <a:gdLst>
                  <a:gd name="connsiteX0" fmla="*/ 101545 w 1099030"/>
                  <a:gd name="connsiteY0" fmla="*/ 3205 h 1433336"/>
                  <a:gd name="connsiteX1" fmla="*/ 267862 w 1099030"/>
                  <a:gd name="connsiteY1" fmla="*/ 69230 h 1433336"/>
                  <a:gd name="connsiteX2" fmla="*/ 605929 w 1099030"/>
                  <a:gd name="connsiteY2" fmla="*/ 200445 h 1433336"/>
                  <a:gd name="connsiteX3" fmla="*/ 1088583 w 1099030"/>
                  <a:gd name="connsiteY3" fmla="*/ 384731 h 1433336"/>
                  <a:gd name="connsiteX4" fmla="*/ 1098612 w 1099030"/>
                  <a:gd name="connsiteY4" fmla="*/ 411476 h 1433336"/>
                  <a:gd name="connsiteX5" fmla="*/ 1028408 w 1099030"/>
                  <a:gd name="connsiteY5" fmla="*/ 562331 h 1433336"/>
                  <a:gd name="connsiteX6" fmla="*/ 1002081 w 1099030"/>
                  <a:gd name="connsiteY6" fmla="*/ 629610 h 1433336"/>
                  <a:gd name="connsiteX7" fmla="*/ 851226 w 1099030"/>
                  <a:gd name="connsiteY7" fmla="*/ 945947 h 1433336"/>
                  <a:gd name="connsiteX8" fmla="*/ 725443 w 1099030"/>
                  <a:gd name="connsiteY8" fmla="*/ 1209631 h 1433336"/>
                  <a:gd name="connsiteX9" fmla="*/ 710400 w 1099030"/>
                  <a:gd name="connsiteY9" fmla="*/ 1231778 h 1433336"/>
                  <a:gd name="connsiteX10" fmla="*/ 652732 w 1099030"/>
                  <a:gd name="connsiteY10" fmla="*/ 1346696 h 1433336"/>
                  <a:gd name="connsiteX11" fmla="*/ 614287 w 1099030"/>
                  <a:gd name="connsiteY11" fmla="*/ 1427347 h 1433336"/>
                  <a:gd name="connsiteX12" fmla="*/ 595900 w 1099030"/>
                  <a:gd name="connsiteY12" fmla="*/ 1435287 h 1433336"/>
                  <a:gd name="connsiteX13" fmla="*/ 118679 w 1099030"/>
                  <a:gd name="connsiteY13" fmla="*/ 1251837 h 1433336"/>
                  <a:gd name="connsiteX14" fmla="*/ 0 w 1099030"/>
                  <a:gd name="connsiteY14" fmla="*/ 1206288 h 1433336"/>
                  <a:gd name="connsiteX15" fmla="*/ 0 w 1099030"/>
                  <a:gd name="connsiteY15" fmla="*/ 2787 h 1433336"/>
                  <a:gd name="connsiteX16" fmla="*/ 101545 w 1099030"/>
                  <a:gd name="connsiteY16" fmla="*/ 3205 h 1433336"/>
                  <a:gd name="connsiteX0" fmla="*/ 101545 w 1103024"/>
                  <a:gd name="connsiteY0" fmla="*/ 50574 h 1484628"/>
                  <a:gd name="connsiteX1" fmla="*/ 267862 w 1103024"/>
                  <a:gd name="connsiteY1" fmla="*/ 116599 h 1484628"/>
                  <a:gd name="connsiteX2" fmla="*/ 605929 w 1103024"/>
                  <a:gd name="connsiteY2" fmla="*/ 247814 h 1484628"/>
                  <a:gd name="connsiteX3" fmla="*/ 1088583 w 1103024"/>
                  <a:gd name="connsiteY3" fmla="*/ 432100 h 1484628"/>
                  <a:gd name="connsiteX4" fmla="*/ 1098612 w 1103024"/>
                  <a:gd name="connsiteY4" fmla="*/ 458845 h 1484628"/>
                  <a:gd name="connsiteX5" fmla="*/ 1028408 w 1103024"/>
                  <a:gd name="connsiteY5" fmla="*/ 609700 h 1484628"/>
                  <a:gd name="connsiteX6" fmla="*/ 1002081 w 1103024"/>
                  <a:gd name="connsiteY6" fmla="*/ 676979 h 1484628"/>
                  <a:gd name="connsiteX7" fmla="*/ 851226 w 1103024"/>
                  <a:gd name="connsiteY7" fmla="*/ 993316 h 1484628"/>
                  <a:gd name="connsiteX8" fmla="*/ 725443 w 1103024"/>
                  <a:gd name="connsiteY8" fmla="*/ 1257000 h 1484628"/>
                  <a:gd name="connsiteX9" fmla="*/ 710400 w 1103024"/>
                  <a:gd name="connsiteY9" fmla="*/ 1279147 h 1484628"/>
                  <a:gd name="connsiteX10" fmla="*/ 652732 w 1103024"/>
                  <a:gd name="connsiteY10" fmla="*/ 1394065 h 1484628"/>
                  <a:gd name="connsiteX11" fmla="*/ 614287 w 1103024"/>
                  <a:gd name="connsiteY11" fmla="*/ 1474716 h 1484628"/>
                  <a:gd name="connsiteX12" fmla="*/ 595900 w 1103024"/>
                  <a:gd name="connsiteY12" fmla="*/ 1482656 h 1484628"/>
                  <a:gd name="connsiteX13" fmla="*/ 118679 w 1103024"/>
                  <a:gd name="connsiteY13" fmla="*/ 1299206 h 1484628"/>
                  <a:gd name="connsiteX14" fmla="*/ 0 w 1103024"/>
                  <a:gd name="connsiteY14" fmla="*/ 1253657 h 1484628"/>
                  <a:gd name="connsiteX15" fmla="*/ 0 w 1103024"/>
                  <a:gd name="connsiteY15" fmla="*/ 127 h 1484628"/>
                  <a:gd name="connsiteX16" fmla="*/ 101545 w 1103024"/>
                  <a:gd name="connsiteY16" fmla="*/ 50574 h 1484628"/>
                  <a:gd name="connsiteX0" fmla="*/ 107798 w 1109277"/>
                  <a:gd name="connsiteY0" fmla="*/ 31889 h 1465943"/>
                  <a:gd name="connsiteX1" fmla="*/ 274115 w 1109277"/>
                  <a:gd name="connsiteY1" fmla="*/ 97914 h 1465943"/>
                  <a:gd name="connsiteX2" fmla="*/ 612182 w 1109277"/>
                  <a:gd name="connsiteY2" fmla="*/ 229129 h 1465943"/>
                  <a:gd name="connsiteX3" fmla="*/ 1094836 w 1109277"/>
                  <a:gd name="connsiteY3" fmla="*/ 413415 h 1465943"/>
                  <a:gd name="connsiteX4" fmla="*/ 1104865 w 1109277"/>
                  <a:gd name="connsiteY4" fmla="*/ 440160 h 1465943"/>
                  <a:gd name="connsiteX5" fmla="*/ 1034661 w 1109277"/>
                  <a:gd name="connsiteY5" fmla="*/ 591015 h 1465943"/>
                  <a:gd name="connsiteX6" fmla="*/ 1008334 w 1109277"/>
                  <a:gd name="connsiteY6" fmla="*/ 658294 h 1465943"/>
                  <a:gd name="connsiteX7" fmla="*/ 857479 w 1109277"/>
                  <a:gd name="connsiteY7" fmla="*/ 974631 h 1465943"/>
                  <a:gd name="connsiteX8" fmla="*/ 731696 w 1109277"/>
                  <a:gd name="connsiteY8" fmla="*/ 1238315 h 1465943"/>
                  <a:gd name="connsiteX9" fmla="*/ 716653 w 1109277"/>
                  <a:gd name="connsiteY9" fmla="*/ 1260462 h 1465943"/>
                  <a:gd name="connsiteX10" fmla="*/ 658985 w 1109277"/>
                  <a:gd name="connsiteY10" fmla="*/ 1375380 h 1465943"/>
                  <a:gd name="connsiteX11" fmla="*/ 620540 w 1109277"/>
                  <a:gd name="connsiteY11" fmla="*/ 1456031 h 1465943"/>
                  <a:gd name="connsiteX12" fmla="*/ 602153 w 1109277"/>
                  <a:gd name="connsiteY12" fmla="*/ 1463971 h 1465943"/>
                  <a:gd name="connsiteX13" fmla="*/ 124932 w 1109277"/>
                  <a:gd name="connsiteY13" fmla="*/ 1280521 h 1465943"/>
                  <a:gd name="connsiteX14" fmla="*/ 6253 w 1109277"/>
                  <a:gd name="connsiteY14" fmla="*/ 1234972 h 1465943"/>
                  <a:gd name="connsiteX15" fmla="*/ 0 w 1109277"/>
                  <a:gd name="connsiteY15" fmla="*/ 203 h 1465943"/>
                  <a:gd name="connsiteX16" fmla="*/ 107798 w 1109277"/>
                  <a:gd name="connsiteY16" fmla="*/ 31889 h 1465943"/>
                  <a:gd name="connsiteX0" fmla="*/ 0 w 1109277"/>
                  <a:gd name="connsiteY0" fmla="*/ 70370 h 1536110"/>
                  <a:gd name="connsiteX1" fmla="*/ 274115 w 1109277"/>
                  <a:gd name="connsiteY1" fmla="*/ 168081 h 1536110"/>
                  <a:gd name="connsiteX2" fmla="*/ 612182 w 1109277"/>
                  <a:gd name="connsiteY2" fmla="*/ 299296 h 1536110"/>
                  <a:gd name="connsiteX3" fmla="*/ 1094836 w 1109277"/>
                  <a:gd name="connsiteY3" fmla="*/ 483582 h 1536110"/>
                  <a:gd name="connsiteX4" fmla="*/ 1104865 w 1109277"/>
                  <a:gd name="connsiteY4" fmla="*/ 510327 h 1536110"/>
                  <a:gd name="connsiteX5" fmla="*/ 1034661 w 1109277"/>
                  <a:gd name="connsiteY5" fmla="*/ 661182 h 1536110"/>
                  <a:gd name="connsiteX6" fmla="*/ 1008334 w 1109277"/>
                  <a:gd name="connsiteY6" fmla="*/ 728461 h 1536110"/>
                  <a:gd name="connsiteX7" fmla="*/ 857479 w 1109277"/>
                  <a:gd name="connsiteY7" fmla="*/ 1044798 h 1536110"/>
                  <a:gd name="connsiteX8" fmla="*/ 731696 w 1109277"/>
                  <a:gd name="connsiteY8" fmla="*/ 1308482 h 1536110"/>
                  <a:gd name="connsiteX9" fmla="*/ 716653 w 1109277"/>
                  <a:gd name="connsiteY9" fmla="*/ 1330629 h 1536110"/>
                  <a:gd name="connsiteX10" fmla="*/ 658985 w 1109277"/>
                  <a:gd name="connsiteY10" fmla="*/ 1445547 h 1536110"/>
                  <a:gd name="connsiteX11" fmla="*/ 620540 w 1109277"/>
                  <a:gd name="connsiteY11" fmla="*/ 1526198 h 1536110"/>
                  <a:gd name="connsiteX12" fmla="*/ 602153 w 1109277"/>
                  <a:gd name="connsiteY12" fmla="*/ 1534138 h 1536110"/>
                  <a:gd name="connsiteX13" fmla="*/ 124932 w 1109277"/>
                  <a:gd name="connsiteY13" fmla="*/ 1350688 h 1536110"/>
                  <a:gd name="connsiteX14" fmla="*/ 6253 w 1109277"/>
                  <a:gd name="connsiteY14" fmla="*/ 1305139 h 1536110"/>
                  <a:gd name="connsiteX15" fmla="*/ 0 w 1109277"/>
                  <a:gd name="connsiteY15" fmla="*/ 70370 h 1536110"/>
                  <a:gd name="connsiteX0" fmla="*/ 0 w 1109277"/>
                  <a:gd name="connsiteY0" fmla="*/ 0 h 1465740"/>
                  <a:gd name="connsiteX1" fmla="*/ 274115 w 1109277"/>
                  <a:gd name="connsiteY1" fmla="*/ 97711 h 1465740"/>
                  <a:gd name="connsiteX2" fmla="*/ 612182 w 1109277"/>
                  <a:gd name="connsiteY2" fmla="*/ 228926 h 1465740"/>
                  <a:gd name="connsiteX3" fmla="*/ 1094836 w 1109277"/>
                  <a:gd name="connsiteY3" fmla="*/ 413212 h 1465740"/>
                  <a:gd name="connsiteX4" fmla="*/ 1104865 w 1109277"/>
                  <a:gd name="connsiteY4" fmla="*/ 439957 h 1465740"/>
                  <a:gd name="connsiteX5" fmla="*/ 1034661 w 1109277"/>
                  <a:gd name="connsiteY5" fmla="*/ 590812 h 1465740"/>
                  <a:gd name="connsiteX6" fmla="*/ 1008334 w 1109277"/>
                  <a:gd name="connsiteY6" fmla="*/ 658091 h 1465740"/>
                  <a:gd name="connsiteX7" fmla="*/ 857479 w 1109277"/>
                  <a:gd name="connsiteY7" fmla="*/ 974428 h 1465740"/>
                  <a:gd name="connsiteX8" fmla="*/ 731696 w 1109277"/>
                  <a:gd name="connsiteY8" fmla="*/ 1238112 h 1465740"/>
                  <a:gd name="connsiteX9" fmla="*/ 716653 w 1109277"/>
                  <a:gd name="connsiteY9" fmla="*/ 1260259 h 1465740"/>
                  <a:gd name="connsiteX10" fmla="*/ 658985 w 1109277"/>
                  <a:gd name="connsiteY10" fmla="*/ 1375177 h 1465740"/>
                  <a:gd name="connsiteX11" fmla="*/ 620540 w 1109277"/>
                  <a:gd name="connsiteY11" fmla="*/ 1455828 h 1465740"/>
                  <a:gd name="connsiteX12" fmla="*/ 602153 w 1109277"/>
                  <a:gd name="connsiteY12" fmla="*/ 1463768 h 1465740"/>
                  <a:gd name="connsiteX13" fmla="*/ 124932 w 1109277"/>
                  <a:gd name="connsiteY13" fmla="*/ 1280318 h 1465740"/>
                  <a:gd name="connsiteX14" fmla="*/ 6253 w 1109277"/>
                  <a:gd name="connsiteY14" fmla="*/ 1234769 h 1465740"/>
                  <a:gd name="connsiteX15" fmla="*/ 0 w 1109277"/>
                  <a:gd name="connsiteY15" fmla="*/ 0 h 146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09277" h="1465740">
                    <a:moveTo>
                      <a:pt x="0" y="0"/>
                    </a:moveTo>
                    <a:cubicBezTo>
                      <a:pt x="138447" y="41872"/>
                      <a:pt x="172085" y="59557"/>
                      <a:pt x="274115" y="97711"/>
                    </a:cubicBezTo>
                    <a:cubicBezTo>
                      <a:pt x="376145" y="135865"/>
                      <a:pt x="499493" y="185188"/>
                      <a:pt x="612182" y="228926"/>
                    </a:cubicBezTo>
                    <a:lnTo>
                      <a:pt x="1094836" y="413212"/>
                    </a:lnTo>
                    <a:cubicBezTo>
                      <a:pt x="1112387" y="419898"/>
                      <a:pt x="1111551" y="426166"/>
                      <a:pt x="1104865" y="439957"/>
                    </a:cubicBezTo>
                    <a:cubicBezTo>
                      <a:pt x="1081046" y="490102"/>
                      <a:pt x="1058062" y="540248"/>
                      <a:pt x="1034661" y="590812"/>
                    </a:cubicBezTo>
                    <a:cubicBezTo>
                      <a:pt x="1034243" y="616303"/>
                      <a:pt x="1018781" y="636779"/>
                      <a:pt x="1008334" y="658091"/>
                    </a:cubicBezTo>
                    <a:cubicBezTo>
                      <a:pt x="956935" y="762980"/>
                      <a:pt x="908461" y="869122"/>
                      <a:pt x="857479" y="974428"/>
                    </a:cubicBezTo>
                    <a:cubicBezTo>
                      <a:pt x="814855" y="1061765"/>
                      <a:pt x="773903" y="1150356"/>
                      <a:pt x="731696" y="1238112"/>
                    </a:cubicBezTo>
                    <a:cubicBezTo>
                      <a:pt x="727935" y="1246051"/>
                      <a:pt x="724592" y="1254827"/>
                      <a:pt x="716653" y="1260259"/>
                    </a:cubicBezTo>
                    <a:cubicBezTo>
                      <a:pt x="692833" y="1296197"/>
                      <a:pt x="678625" y="1337150"/>
                      <a:pt x="658985" y="1375177"/>
                    </a:cubicBezTo>
                    <a:cubicBezTo>
                      <a:pt x="645613" y="1401504"/>
                      <a:pt x="633076" y="1428666"/>
                      <a:pt x="620540" y="1455828"/>
                    </a:cubicBezTo>
                    <a:cubicBezTo>
                      <a:pt x="616361" y="1464604"/>
                      <a:pt x="613436" y="1468365"/>
                      <a:pt x="602153" y="1463768"/>
                    </a:cubicBezTo>
                    <a:lnTo>
                      <a:pt x="124932" y="1280318"/>
                    </a:lnTo>
                    <a:lnTo>
                      <a:pt x="6253" y="1234769"/>
                    </a:lnTo>
                    <a:cubicBezTo>
                      <a:pt x="4169" y="823179"/>
                      <a:pt x="2084" y="41159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AE89813-62A0-4E8F-B4F0-254FCA83FA36}"/>
                  </a:ext>
                </a:extLst>
              </p:cNvPr>
              <p:cNvSpPr/>
              <p:nvPr/>
            </p:nvSpPr>
            <p:spPr>
              <a:xfrm>
                <a:off x="1606875" y="4353010"/>
                <a:ext cx="518174" cy="773082"/>
              </a:xfrm>
              <a:custGeom>
                <a:avLst/>
                <a:gdLst>
                  <a:gd name="connsiteX0" fmla="*/ 507727 w 518173"/>
                  <a:gd name="connsiteY0" fmla="*/ 117843 h 773082"/>
                  <a:gd name="connsiteX1" fmla="*/ 389048 w 518173"/>
                  <a:gd name="connsiteY1" fmla="*/ 370662 h 773082"/>
                  <a:gd name="connsiteX2" fmla="*/ 264937 w 518173"/>
                  <a:gd name="connsiteY2" fmla="*/ 631838 h 773082"/>
                  <a:gd name="connsiteX3" fmla="*/ 213538 w 518173"/>
                  <a:gd name="connsiteY3" fmla="*/ 744666 h 773082"/>
                  <a:gd name="connsiteX4" fmla="*/ 161720 w 518173"/>
                  <a:gd name="connsiteY4" fmla="*/ 761382 h 773082"/>
                  <a:gd name="connsiteX5" fmla="*/ 0 w 518173"/>
                  <a:gd name="connsiteY5" fmla="*/ 669865 h 773082"/>
                  <a:gd name="connsiteX6" fmla="*/ 80233 w 518173"/>
                  <a:gd name="connsiteY6" fmla="*/ 498116 h 773082"/>
                  <a:gd name="connsiteX7" fmla="*/ 309233 w 518173"/>
                  <a:gd name="connsiteY7" fmla="*/ 18387 h 773082"/>
                  <a:gd name="connsiteX8" fmla="*/ 318008 w 518173"/>
                  <a:gd name="connsiteY8" fmla="*/ 0 h 773082"/>
                  <a:gd name="connsiteX9" fmla="*/ 506891 w 518173"/>
                  <a:gd name="connsiteY9" fmla="*/ 84830 h 773082"/>
                  <a:gd name="connsiteX10" fmla="*/ 507727 w 518173"/>
                  <a:gd name="connsiteY10" fmla="*/ 117843 h 773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8173" h="773082">
                    <a:moveTo>
                      <a:pt x="507727" y="117843"/>
                    </a:moveTo>
                    <a:cubicBezTo>
                      <a:pt x="465939" y="201001"/>
                      <a:pt x="427911" y="285831"/>
                      <a:pt x="389048" y="370662"/>
                    </a:cubicBezTo>
                    <a:cubicBezTo>
                      <a:pt x="348932" y="458417"/>
                      <a:pt x="306308" y="544501"/>
                      <a:pt x="264937" y="631838"/>
                    </a:cubicBezTo>
                    <a:cubicBezTo>
                      <a:pt x="247386" y="669030"/>
                      <a:pt x="230671" y="707057"/>
                      <a:pt x="213538" y="744666"/>
                    </a:cubicBezTo>
                    <a:cubicBezTo>
                      <a:pt x="196405" y="781440"/>
                      <a:pt x="196405" y="781022"/>
                      <a:pt x="161720" y="761382"/>
                    </a:cubicBezTo>
                    <a:cubicBezTo>
                      <a:pt x="107814" y="730876"/>
                      <a:pt x="53907" y="700371"/>
                      <a:pt x="0" y="669865"/>
                    </a:cubicBezTo>
                    <a:cubicBezTo>
                      <a:pt x="26744" y="612615"/>
                      <a:pt x="53071" y="555366"/>
                      <a:pt x="80233" y="498116"/>
                    </a:cubicBezTo>
                    <a:cubicBezTo>
                      <a:pt x="156288" y="338067"/>
                      <a:pt x="232760" y="178436"/>
                      <a:pt x="309233" y="18387"/>
                    </a:cubicBezTo>
                    <a:cubicBezTo>
                      <a:pt x="312158" y="12536"/>
                      <a:pt x="315083" y="6268"/>
                      <a:pt x="318008" y="0"/>
                    </a:cubicBezTo>
                    <a:cubicBezTo>
                      <a:pt x="381109" y="28416"/>
                      <a:pt x="443791" y="56414"/>
                      <a:pt x="506891" y="84830"/>
                    </a:cubicBezTo>
                    <a:cubicBezTo>
                      <a:pt x="531128" y="95277"/>
                      <a:pt x="508981" y="106978"/>
                      <a:pt x="507727" y="117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50F965-BA7F-494C-AC4F-C5BEB92EF93D}"/>
                  </a:ext>
                </a:extLst>
              </p:cNvPr>
              <p:cNvSpPr/>
              <p:nvPr/>
            </p:nvSpPr>
            <p:spPr>
              <a:xfrm>
                <a:off x="2837120" y="4933866"/>
                <a:ext cx="309233" cy="142080"/>
              </a:xfrm>
              <a:custGeom>
                <a:avLst/>
                <a:gdLst>
                  <a:gd name="connsiteX0" fmla="*/ 309651 w 309232"/>
                  <a:gd name="connsiteY0" fmla="*/ 142498 h 142079"/>
                  <a:gd name="connsiteX1" fmla="*/ 286249 w 309232"/>
                  <a:gd name="connsiteY1" fmla="*/ 125783 h 142079"/>
                  <a:gd name="connsiteX2" fmla="*/ 236939 w 309232"/>
                  <a:gd name="connsiteY2" fmla="*/ 101128 h 142079"/>
                  <a:gd name="connsiteX3" fmla="*/ 53489 w 309232"/>
                  <a:gd name="connsiteY3" fmla="*/ 57250 h 142079"/>
                  <a:gd name="connsiteX4" fmla="*/ 0 w 309232"/>
                  <a:gd name="connsiteY4" fmla="*/ 56832 h 142079"/>
                  <a:gd name="connsiteX5" fmla="*/ 78144 w 309232"/>
                  <a:gd name="connsiteY5" fmla="*/ 14208 h 142079"/>
                  <a:gd name="connsiteX6" fmla="*/ 144587 w 309232"/>
                  <a:gd name="connsiteY6" fmla="*/ 0 h 142079"/>
                  <a:gd name="connsiteX7" fmla="*/ 226492 w 309232"/>
                  <a:gd name="connsiteY7" fmla="*/ 34266 h 142079"/>
                  <a:gd name="connsiteX8" fmla="*/ 302129 w 309232"/>
                  <a:gd name="connsiteY8" fmla="*/ 122439 h 142079"/>
                  <a:gd name="connsiteX9" fmla="*/ 309651 w 309232"/>
                  <a:gd name="connsiteY9" fmla="*/ 142498 h 1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9232" h="142079">
                    <a:moveTo>
                      <a:pt x="309651" y="142498"/>
                    </a:moveTo>
                    <a:cubicBezTo>
                      <a:pt x="300875" y="136648"/>
                      <a:pt x="291682" y="132887"/>
                      <a:pt x="286249" y="125783"/>
                    </a:cubicBezTo>
                    <a:cubicBezTo>
                      <a:pt x="273295" y="109903"/>
                      <a:pt x="255326" y="105724"/>
                      <a:pt x="236939" y="101128"/>
                    </a:cubicBezTo>
                    <a:cubicBezTo>
                      <a:pt x="175928" y="86084"/>
                      <a:pt x="114918" y="71040"/>
                      <a:pt x="53489" y="57250"/>
                    </a:cubicBezTo>
                    <a:cubicBezTo>
                      <a:pt x="36774" y="53489"/>
                      <a:pt x="19641" y="62682"/>
                      <a:pt x="0" y="56832"/>
                    </a:cubicBezTo>
                    <a:cubicBezTo>
                      <a:pt x="24655" y="37609"/>
                      <a:pt x="50982" y="24655"/>
                      <a:pt x="78144" y="14208"/>
                    </a:cubicBezTo>
                    <a:cubicBezTo>
                      <a:pt x="99038" y="6268"/>
                      <a:pt x="120768" y="0"/>
                      <a:pt x="144587" y="0"/>
                    </a:cubicBezTo>
                    <a:cubicBezTo>
                      <a:pt x="177600" y="0"/>
                      <a:pt x="203509" y="12954"/>
                      <a:pt x="226492" y="34266"/>
                    </a:cubicBezTo>
                    <a:cubicBezTo>
                      <a:pt x="254908" y="61011"/>
                      <a:pt x="280399" y="90263"/>
                      <a:pt x="302129" y="122439"/>
                    </a:cubicBezTo>
                    <a:cubicBezTo>
                      <a:pt x="306308" y="127454"/>
                      <a:pt x="311740" y="132469"/>
                      <a:pt x="309651" y="142498"/>
                    </a:cubicBezTo>
                    <a:close/>
                  </a:path>
                </a:pathLst>
              </a:custGeom>
              <a:solidFill>
                <a:srgbClr val="FCBA8B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B51950C-44ED-4443-9380-7D177A94FEAE}"/>
                </a:ext>
              </a:extLst>
            </p:cNvPr>
            <p:cNvSpPr/>
            <p:nvPr/>
          </p:nvSpPr>
          <p:spPr>
            <a:xfrm flipH="1">
              <a:off x="2351858" y="5687058"/>
              <a:ext cx="2496158" cy="961180"/>
            </a:xfrm>
            <a:custGeom>
              <a:avLst/>
              <a:gdLst>
                <a:gd name="connsiteX0" fmla="*/ 6928458 w 8543357"/>
                <a:gd name="connsiteY0" fmla="*/ 2439007 h 3289735"/>
                <a:gd name="connsiteX1" fmla="*/ 7109999 w 8543357"/>
                <a:gd name="connsiteY1" fmla="*/ 2620548 h 3289735"/>
                <a:gd name="connsiteX2" fmla="*/ 6928458 w 8543357"/>
                <a:gd name="connsiteY2" fmla="*/ 2802089 h 3289735"/>
                <a:gd name="connsiteX3" fmla="*/ 6746917 w 8543357"/>
                <a:gd name="connsiteY3" fmla="*/ 2620548 h 3289735"/>
                <a:gd name="connsiteX4" fmla="*/ 6928458 w 8543357"/>
                <a:gd name="connsiteY4" fmla="*/ 2439007 h 3289735"/>
                <a:gd name="connsiteX5" fmla="*/ 1585190 w 8543357"/>
                <a:gd name="connsiteY5" fmla="*/ 2416754 h 3289735"/>
                <a:gd name="connsiteX6" fmla="*/ 1766731 w 8543357"/>
                <a:gd name="connsiteY6" fmla="*/ 2598295 h 3289735"/>
                <a:gd name="connsiteX7" fmla="*/ 1585190 w 8543357"/>
                <a:gd name="connsiteY7" fmla="*/ 2779836 h 3289735"/>
                <a:gd name="connsiteX8" fmla="*/ 1403649 w 8543357"/>
                <a:gd name="connsiteY8" fmla="*/ 2598295 h 3289735"/>
                <a:gd name="connsiteX9" fmla="*/ 1585190 w 8543357"/>
                <a:gd name="connsiteY9" fmla="*/ 2416754 h 3289735"/>
                <a:gd name="connsiteX10" fmla="*/ 6925340 w 8543357"/>
                <a:gd name="connsiteY10" fmla="*/ 2293671 h 3289735"/>
                <a:gd name="connsiteX11" fmla="*/ 6697422 w 8543357"/>
                <a:gd name="connsiteY11" fmla="*/ 2388080 h 3289735"/>
                <a:gd name="connsiteX12" fmla="*/ 6697415 w 8543357"/>
                <a:gd name="connsiteY12" fmla="*/ 2843921 h 3289735"/>
                <a:gd name="connsiteX13" fmla="*/ 7153263 w 8543357"/>
                <a:gd name="connsiteY13" fmla="*/ 2843921 h 3289735"/>
                <a:gd name="connsiteX14" fmla="*/ 7153263 w 8543357"/>
                <a:gd name="connsiteY14" fmla="*/ 2388080 h 3289735"/>
                <a:gd name="connsiteX15" fmla="*/ 6925340 w 8543357"/>
                <a:gd name="connsiteY15" fmla="*/ 2293671 h 3289735"/>
                <a:gd name="connsiteX16" fmla="*/ 1582072 w 8543357"/>
                <a:gd name="connsiteY16" fmla="*/ 2271418 h 3289735"/>
                <a:gd name="connsiteX17" fmla="*/ 1354154 w 8543357"/>
                <a:gd name="connsiteY17" fmla="*/ 2365827 h 3289735"/>
                <a:gd name="connsiteX18" fmla="*/ 1354147 w 8543357"/>
                <a:gd name="connsiteY18" fmla="*/ 2821668 h 3289735"/>
                <a:gd name="connsiteX19" fmla="*/ 1809995 w 8543357"/>
                <a:gd name="connsiteY19" fmla="*/ 2821668 h 3289735"/>
                <a:gd name="connsiteX20" fmla="*/ 1809995 w 8543357"/>
                <a:gd name="connsiteY20" fmla="*/ 2365827 h 3289735"/>
                <a:gd name="connsiteX21" fmla="*/ 1582072 w 8543357"/>
                <a:gd name="connsiteY21" fmla="*/ 2271418 h 3289735"/>
                <a:gd name="connsiteX22" fmla="*/ 6928457 w 8543357"/>
                <a:gd name="connsiteY22" fmla="*/ 1951359 h 3289735"/>
                <a:gd name="connsiteX23" fmla="*/ 7601151 w 8543357"/>
                <a:gd name="connsiteY23" fmla="*/ 2624052 h 3289735"/>
                <a:gd name="connsiteX24" fmla="*/ 7601151 w 8543357"/>
                <a:gd name="connsiteY24" fmla="*/ 2638067 h 3289735"/>
                <a:gd name="connsiteX25" fmla="*/ 6928457 w 8543357"/>
                <a:gd name="connsiteY25" fmla="*/ 3289735 h 3289735"/>
                <a:gd name="connsiteX26" fmla="*/ 6255764 w 8543357"/>
                <a:gd name="connsiteY26" fmla="*/ 2638067 h 3289735"/>
                <a:gd name="connsiteX27" fmla="*/ 6255764 w 8543357"/>
                <a:gd name="connsiteY27" fmla="*/ 2624052 h 3289735"/>
                <a:gd name="connsiteX28" fmla="*/ 6928457 w 8543357"/>
                <a:gd name="connsiteY28" fmla="*/ 1951359 h 3289735"/>
                <a:gd name="connsiteX29" fmla="*/ 1585189 w 8543357"/>
                <a:gd name="connsiteY29" fmla="*/ 1929106 h 3289735"/>
                <a:gd name="connsiteX30" fmla="*/ 2257883 w 8543357"/>
                <a:gd name="connsiteY30" fmla="*/ 2601799 h 3289735"/>
                <a:gd name="connsiteX31" fmla="*/ 2257883 w 8543357"/>
                <a:gd name="connsiteY31" fmla="*/ 2615814 h 3289735"/>
                <a:gd name="connsiteX32" fmla="*/ 1585189 w 8543357"/>
                <a:gd name="connsiteY32" fmla="*/ 3267482 h 3289735"/>
                <a:gd name="connsiteX33" fmla="*/ 912496 w 8543357"/>
                <a:gd name="connsiteY33" fmla="*/ 2615814 h 3289735"/>
                <a:gd name="connsiteX34" fmla="*/ 912496 w 8543357"/>
                <a:gd name="connsiteY34" fmla="*/ 2601799 h 3289735"/>
                <a:gd name="connsiteX35" fmla="*/ 1585189 w 8543357"/>
                <a:gd name="connsiteY35" fmla="*/ 1929106 h 3289735"/>
                <a:gd name="connsiteX36" fmla="*/ 64619 w 8543357"/>
                <a:gd name="connsiteY36" fmla="*/ 1683850 h 3289735"/>
                <a:gd name="connsiteX37" fmla="*/ 64619 w 8543357"/>
                <a:gd name="connsiteY37" fmla="*/ 1922096 h 3289735"/>
                <a:gd name="connsiteX38" fmla="*/ 148706 w 8543357"/>
                <a:gd name="connsiteY38" fmla="*/ 2006183 h 3289735"/>
                <a:gd name="connsiteX39" fmla="*/ 520093 w 8543357"/>
                <a:gd name="connsiteY39" fmla="*/ 2006183 h 3289735"/>
                <a:gd name="connsiteX40" fmla="*/ 562136 w 8543357"/>
                <a:gd name="connsiteY40" fmla="*/ 1978154 h 3289735"/>
                <a:gd name="connsiteX41" fmla="*/ 667241 w 8543357"/>
                <a:gd name="connsiteY41" fmla="*/ 1831006 h 3289735"/>
                <a:gd name="connsiteX42" fmla="*/ 625197 w 8543357"/>
                <a:gd name="connsiteY42" fmla="*/ 1683850 h 3289735"/>
                <a:gd name="connsiteX43" fmla="*/ 64619 w 8543357"/>
                <a:gd name="connsiteY43" fmla="*/ 1683850 h 3289735"/>
                <a:gd name="connsiteX44" fmla="*/ 4556251 w 8543357"/>
                <a:gd name="connsiteY44" fmla="*/ 1270428 h 3289735"/>
                <a:gd name="connsiteX45" fmla="*/ 4514208 w 8543357"/>
                <a:gd name="connsiteY45" fmla="*/ 1284443 h 3289735"/>
                <a:gd name="connsiteX46" fmla="*/ 4514208 w 8543357"/>
                <a:gd name="connsiteY46" fmla="*/ 2195382 h 3289735"/>
                <a:gd name="connsiteX47" fmla="*/ 4556251 w 8543357"/>
                <a:gd name="connsiteY47" fmla="*/ 2209396 h 3289735"/>
                <a:gd name="connsiteX48" fmla="*/ 4598295 w 8543357"/>
                <a:gd name="connsiteY48" fmla="*/ 2195382 h 3289735"/>
                <a:gd name="connsiteX49" fmla="*/ 4598295 w 8543357"/>
                <a:gd name="connsiteY49" fmla="*/ 1284443 h 3289735"/>
                <a:gd name="connsiteX50" fmla="*/ 4556251 w 8543357"/>
                <a:gd name="connsiteY50" fmla="*/ 1270428 h 3289735"/>
                <a:gd name="connsiteX51" fmla="*/ 8153579 w 8543357"/>
                <a:gd name="connsiteY51" fmla="*/ 1033056 h 3289735"/>
                <a:gd name="connsiteX52" fmla="*/ 8038838 w 8543357"/>
                <a:gd name="connsiteY52" fmla="*/ 1067215 h 3289735"/>
                <a:gd name="connsiteX53" fmla="*/ 7814607 w 8543357"/>
                <a:gd name="connsiteY53" fmla="*/ 1417576 h 3289735"/>
                <a:gd name="connsiteX54" fmla="*/ 7912708 w 8543357"/>
                <a:gd name="connsiteY54" fmla="*/ 1557721 h 3289735"/>
                <a:gd name="connsiteX55" fmla="*/ 8087884 w 8543357"/>
                <a:gd name="connsiteY55" fmla="*/ 1557721 h 3289735"/>
                <a:gd name="connsiteX56" fmla="*/ 8221025 w 8543357"/>
                <a:gd name="connsiteY56" fmla="*/ 1403562 h 3289735"/>
                <a:gd name="connsiteX57" fmla="*/ 8221025 w 8543357"/>
                <a:gd name="connsiteY57" fmla="*/ 1109258 h 3289735"/>
                <a:gd name="connsiteX58" fmla="*/ 8153579 w 8543357"/>
                <a:gd name="connsiteY58" fmla="*/ 1033056 h 3289735"/>
                <a:gd name="connsiteX59" fmla="*/ 2916554 w 8543357"/>
                <a:gd name="connsiteY59" fmla="*/ 587330 h 3289735"/>
                <a:gd name="connsiteX60" fmla="*/ 2866084 w 8543357"/>
                <a:gd name="connsiteY60" fmla="*/ 616567 h 3289735"/>
                <a:gd name="connsiteX61" fmla="*/ 2580210 w 8543357"/>
                <a:gd name="connsiteY61" fmla="*/ 807951 h 3289735"/>
                <a:gd name="connsiteX62" fmla="*/ 2545176 w 8543357"/>
                <a:gd name="connsiteY62" fmla="*/ 955106 h 3289735"/>
                <a:gd name="connsiteX63" fmla="*/ 2916554 w 8543357"/>
                <a:gd name="connsiteY63" fmla="*/ 955106 h 3289735"/>
                <a:gd name="connsiteX64" fmla="*/ 6483234 w 8543357"/>
                <a:gd name="connsiteY64" fmla="*/ 379721 h 3289735"/>
                <a:gd name="connsiteX65" fmla="*/ 6483234 w 8543357"/>
                <a:gd name="connsiteY65" fmla="*/ 955106 h 3289735"/>
                <a:gd name="connsiteX66" fmla="*/ 7169941 w 8543357"/>
                <a:gd name="connsiteY66" fmla="*/ 955106 h 3289735"/>
                <a:gd name="connsiteX67" fmla="*/ 7120887 w 8543357"/>
                <a:gd name="connsiteY67" fmla="*/ 674818 h 3289735"/>
                <a:gd name="connsiteX68" fmla="*/ 6653454 w 8543357"/>
                <a:gd name="connsiteY68" fmla="*/ 426535 h 3289735"/>
                <a:gd name="connsiteX69" fmla="*/ 4514208 w 8543357"/>
                <a:gd name="connsiteY69" fmla="*/ 213698 h 3289735"/>
                <a:gd name="connsiteX70" fmla="*/ 4374787 w 8543357"/>
                <a:gd name="connsiteY70" fmla="*/ 218539 h 3289735"/>
                <a:gd name="connsiteX71" fmla="*/ 4226908 w 8543357"/>
                <a:gd name="connsiteY71" fmla="*/ 226355 h 3289735"/>
                <a:gd name="connsiteX72" fmla="*/ 3034107 w 8543357"/>
                <a:gd name="connsiteY72" fmla="*/ 519233 h 3289735"/>
                <a:gd name="connsiteX73" fmla="*/ 3000641 w 8543357"/>
                <a:gd name="connsiteY73" fmla="*/ 538620 h 3289735"/>
                <a:gd name="connsiteX74" fmla="*/ 3000641 w 8543357"/>
                <a:gd name="connsiteY74" fmla="*/ 955106 h 3289735"/>
                <a:gd name="connsiteX75" fmla="*/ 4514208 w 8543357"/>
                <a:gd name="connsiteY75" fmla="*/ 955106 h 3289735"/>
                <a:gd name="connsiteX76" fmla="*/ 4761218 w 8543357"/>
                <a:gd name="connsiteY76" fmla="*/ 208991 h 3289735"/>
                <a:gd name="connsiteX77" fmla="*/ 4598295 w 8543357"/>
                <a:gd name="connsiteY77" fmla="*/ 211751 h 3289735"/>
                <a:gd name="connsiteX78" fmla="*/ 4598295 w 8543357"/>
                <a:gd name="connsiteY78" fmla="*/ 955106 h 3289735"/>
                <a:gd name="connsiteX79" fmla="*/ 6399147 w 8543357"/>
                <a:gd name="connsiteY79" fmla="*/ 955106 h 3289735"/>
                <a:gd name="connsiteX80" fmla="*/ 6399147 w 8543357"/>
                <a:gd name="connsiteY80" fmla="*/ 356596 h 3289735"/>
                <a:gd name="connsiteX81" fmla="*/ 6353426 w 8543357"/>
                <a:gd name="connsiteY81" fmla="*/ 344022 h 3289735"/>
                <a:gd name="connsiteX82" fmla="*/ 4761218 w 8543357"/>
                <a:gd name="connsiteY82" fmla="*/ 208991 h 3289735"/>
                <a:gd name="connsiteX83" fmla="*/ 4770242 w 8543357"/>
                <a:gd name="connsiteY83" fmla="*/ 2 h 3289735"/>
                <a:gd name="connsiteX84" fmla="*/ 7534317 w 8543357"/>
                <a:gd name="connsiteY84" fmla="*/ 681821 h 3289735"/>
                <a:gd name="connsiteX85" fmla="*/ 7688476 w 8543357"/>
                <a:gd name="connsiteY85" fmla="*/ 737879 h 3289735"/>
                <a:gd name="connsiteX86" fmla="*/ 8192996 w 8543357"/>
                <a:gd name="connsiteY86" fmla="*/ 737879 h 3289735"/>
                <a:gd name="connsiteX87" fmla="*/ 8305111 w 8543357"/>
                <a:gd name="connsiteY87" fmla="*/ 849994 h 3289735"/>
                <a:gd name="connsiteX88" fmla="*/ 8305111 w 8543357"/>
                <a:gd name="connsiteY88" fmla="*/ 1557727 h 3289735"/>
                <a:gd name="connsiteX89" fmla="*/ 8543357 w 8543357"/>
                <a:gd name="connsiteY89" fmla="*/ 1767944 h 3289735"/>
                <a:gd name="connsiteX90" fmla="*/ 8543357 w 8543357"/>
                <a:gd name="connsiteY90" fmla="*/ 2370565 h 3289735"/>
                <a:gd name="connsiteX91" fmla="*/ 7975776 w 8543357"/>
                <a:gd name="connsiteY91" fmla="*/ 2608811 h 3289735"/>
                <a:gd name="connsiteX92" fmla="*/ 7625415 w 8543357"/>
                <a:gd name="connsiteY92" fmla="*/ 2608811 h 3289735"/>
                <a:gd name="connsiteX93" fmla="*/ 6917682 w 8543357"/>
                <a:gd name="connsiteY93" fmla="*/ 1901078 h 3289735"/>
                <a:gd name="connsiteX94" fmla="*/ 6209949 w 8543357"/>
                <a:gd name="connsiteY94" fmla="*/ 2608811 h 3289735"/>
                <a:gd name="connsiteX95" fmla="*/ 2299928 w 8543357"/>
                <a:gd name="connsiteY95" fmla="*/ 2608811 h 3289735"/>
                <a:gd name="connsiteX96" fmla="*/ 2299928 w 8543357"/>
                <a:gd name="connsiteY96" fmla="*/ 2594796 h 3289735"/>
                <a:gd name="connsiteX97" fmla="*/ 1592193 w 8543357"/>
                <a:gd name="connsiteY97" fmla="*/ 1887063 h 3289735"/>
                <a:gd name="connsiteX98" fmla="*/ 884460 w 8543357"/>
                <a:gd name="connsiteY98" fmla="*/ 2594796 h 3289735"/>
                <a:gd name="connsiteX99" fmla="*/ 884460 w 8543357"/>
                <a:gd name="connsiteY99" fmla="*/ 2608811 h 3289735"/>
                <a:gd name="connsiteX100" fmla="*/ 225789 w 8543357"/>
                <a:gd name="connsiteY100" fmla="*/ 2608811 h 3289735"/>
                <a:gd name="connsiteX101" fmla="*/ 1558 w 8543357"/>
                <a:gd name="connsiteY101" fmla="*/ 2391583 h 3289735"/>
                <a:gd name="connsiteX102" fmla="*/ 1558 w 8543357"/>
                <a:gd name="connsiteY102" fmla="*/ 1774948 h 3289735"/>
                <a:gd name="connsiteX103" fmla="*/ 506078 w 8543357"/>
                <a:gd name="connsiteY103" fmla="*/ 1333496 h 3289735"/>
                <a:gd name="connsiteX104" fmla="*/ 1991609 w 8543357"/>
                <a:gd name="connsiteY104" fmla="*/ 990139 h 3289735"/>
                <a:gd name="connsiteX105" fmla="*/ 2306931 w 8543357"/>
                <a:gd name="connsiteY105" fmla="*/ 786933 h 3289735"/>
                <a:gd name="connsiteX106" fmla="*/ 4268952 w 8543357"/>
                <a:gd name="connsiteY106" fmla="*/ 2124 h 3289735"/>
                <a:gd name="connsiteX107" fmla="*/ 4770242 w 8543357"/>
                <a:gd name="connsiteY107" fmla="*/ 2 h 328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543357" h="3289735">
                  <a:moveTo>
                    <a:pt x="6928458" y="2439007"/>
                  </a:moveTo>
                  <a:cubicBezTo>
                    <a:pt x="7028720" y="2439007"/>
                    <a:pt x="7109999" y="2520286"/>
                    <a:pt x="7109999" y="2620548"/>
                  </a:cubicBezTo>
                  <a:cubicBezTo>
                    <a:pt x="7109999" y="2720810"/>
                    <a:pt x="7028720" y="2802089"/>
                    <a:pt x="6928458" y="2802089"/>
                  </a:cubicBezTo>
                  <a:cubicBezTo>
                    <a:pt x="6828196" y="2802089"/>
                    <a:pt x="6746917" y="2720810"/>
                    <a:pt x="6746917" y="2620548"/>
                  </a:cubicBezTo>
                  <a:cubicBezTo>
                    <a:pt x="6746917" y="2520286"/>
                    <a:pt x="6828196" y="2439007"/>
                    <a:pt x="6928458" y="2439007"/>
                  </a:cubicBezTo>
                  <a:close/>
                  <a:moveTo>
                    <a:pt x="1585190" y="2416754"/>
                  </a:moveTo>
                  <a:cubicBezTo>
                    <a:pt x="1685452" y="2416754"/>
                    <a:pt x="1766731" y="2498033"/>
                    <a:pt x="1766731" y="2598295"/>
                  </a:cubicBezTo>
                  <a:cubicBezTo>
                    <a:pt x="1766731" y="2698557"/>
                    <a:pt x="1685452" y="2779836"/>
                    <a:pt x="1585190" y="2779836"/>
                  </a:cubicBezTo>
                  <a:cubicBezTo>
                    <a:pt x="1484928" y="2779836"/>
                    <a:pt x="1403649" y="2698557"/>
                    <a:pt x="1403649" y="2598295"/>
                  </a:cubicBezTo>
                  <a:cubicBezTo>
                    <a:pt x="1403649" y="2498033"/>
                    <a:pt x="1484928" y="2416754"/>
                    <a:pt x="1585190" y="2416754"/>
                  </a:cubicBezTo>
                  <a:close/>
                  <a:moveTo>
                    <a:pt x="6925340" y="2293671"/>
                  </a:moveTo>
                  <a:cubicBezTo>
                    <a:pt x="6842849" y="2293671"/>
                    <a:pt x="6760359" y="2325141"/>
                    <a:pt x="6697422" y="2388080"/>
                  </a:cubicBezTo>
                  <a:cubicBezTo>
                    <a:pt x="6571542" y="2513953"/>
                    <a:pt x="6571542" y="2718042"/>
                    <a:pt x="6697415" y="2843921"/>
                  </a:cubicBezTo>
                  <a:cubicBezTo>
                    <a:pt x="6823295" y="2969801"/>
                    <a:pt x="7027383" y="2969794"/>
                    <a:pt x="7153263" y="2843921"/>
                  </a:cubicBezTo>
                  <a:cubicBezTo>
                    <a:pt x="7279136" y="2718042"/>
                    <a:pt x="7279136" y="2513953"/>
                    <a:pt x="7153263" y="2388080"/>
                  </a:cubicBezTo>
                  <a:cubicBezTo>
                    <a:pt x="7090323" y="2325141"/>
                    <a:pt x="7007831" y="2293671"/>
                    <a:pt x="6925340" y="2293671"/>
                  </a:cubicBezTo>
                  <a:close/>
                  <a:moveTo>
                    <a:pt x="1582072" y="2271418"/>
                  </a:moveTo>
                  <a:cubicBezTo>
                    <a:pt x="1499581" y="2271418"/>
                    <a:pt x="1417091" y="2302888"/>
                    <a:pt x="1354154" y="2365827"/>
                  </a:cubicBezTo>
                  <a:cubicBezTo>
                    <a:pt x="1228274" y="2491700"/>
                    <a:pt x="1228274" y="2695789"/>
                    <a:pt x="1354147" y="2821668"/>
                  </a:cubicBezTo>
                  <a:cubicBezTo>
                    <a:pt x="1480027" y="2947548"/>
                    <a:pt x="1684115" y="2947541"/>
                    <a:pt x="1809995" y="2821668"/>
                  </a:cubicBezTo>
                  <a:cubicBezTo>
                    <a:pt x="1935868" y="2695789"/>
                    <a:pt x="1935868" y="2491700"/>
                    <a:pt x="1809995" y="2365827"/>
                  </a:cubicBezTo>
                  <a:cubicBezTo>
                    <a:pt x="1747055" y="2302888"/>
                    <a:pt x="1664563" y="2271418"/>
                    <a:pt x="1582072" y="2271418"/>
                  </a:cubicBezTo>
                  <a:close/>
                  <a:moveTo>
                    <a:pt x="6928457" y="1951359"/>
                  </a:moveTo>
                  <a:cubicBezTo>
                    <a:pt x="7292833" y="1951359"/>
                    <a:pt x="7594140" y="2252666"/>
                    <a:pt x="7601151" y="2624052"/>
                  </a:cubicBezTo>
                  <a:cubicBezTo>
                    <a:pt x="7601151" y="2624052"/>
                    <a:pt x="7601151" y="2631056"/>
                    <a:pt x="7601151" y="2638067"/>
                  </a:cubicBezTo>
                  <a:cubicBezTo>
                    <a:pt x="7587136" y="2995431"/>
                    <a:pt x="7292833" y="3289735"/>
                    <a:pt x="6928457" y="3289735"/>
                  </a:cubicBezTo>
                  <a:cubicBezTo>
                    <a:pt x="6564082" y="3289735"/>
                    <a:pt x="6262768" y="3002442"/>
                    <a:pt x="6255764" y="2638067"/>
                  </a:cubicBezTo>
                  <a:cubicBezTo>
                    <a:pt x="6255764" y="2638067"/>
                    <a:pt x="6255764" y="2631056"/>
                    <a:pt x="6255764" y="2624052"/>
                  </a:cubicBezTo>
                  <a:cubicBezTo>
                    <a:pt x="6255764" y="2252666"/>
                    <a:pt x="6557071" y="1951359"/>
                    <a:pt x="6928457" y="1951359"/>
                  </a:cubicBezTo>
                  <a:close/>
                  <a:moveTo>
                    <a:pt x="1585189" y="1929106"/>
                  </a:moveTo>
                  <a:cubicBezTo>
                    <a:pt x="1949565" y="1929106"/>
                    <a:pt x="2250872" y="2230413"/>
                    <a:pt x="2257883" y="2601799"/>
                  </a:cubicBezTo>
                  <a:cubicBezTo>
                    <a:pt x="2257883" y="2601799"/>
                    <a:pt x="2257883" y="2608803"/>
                    <a:pt x="2257883" y="2615814"/>
                  </a:cubicBezTo>
                  <a:cubicBezTo>
                    <a:pt x="2243868" y="2973178"/>
                    <a:pt x="1949565" y="3267482"/>
                    <a:pt x="1585189" y="3267482"/>
                  </a:cubicBezTo>
                  <a:cubicBezTo>
                    <a:pt x="1220814" y="3267482"/>
                    <a:pt x="919500" y="2980189"/>
                    <a:pt x="912496" y="2615814"/>
                  </a:cubicBezTo>
                  <a:cubicBezTo>
                    <a:pt x="912496" y="2615814"/>
                    <a:pt x="912496" y="2608803"/>
                    <a:pt x="912496" y="2601799"/>
                  </a:cubicBezTo>
                  <a:cubicBezTo>
                    <a:pt x="912496" y="2230413"/>
                    <a:pt x="1213803" y="1929106"/>
                    <a:pt x="1585189" y="1929106"/>
                  </a:cubicBezTo>
                  <a:close/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322B3A6-6CEA-448B-A931-76846B116101}"/>
                </a:ext>
              </a:extLst>
            </p:cNvPr>
            <p:cNvSpPr/>
            <p:nvPr/>
          </p:nvSpPr>
          <p:spPr>
            <a:xfrm>
              <a:off x="1674845" y="5884507"/>
              <a:ext cx="969487" cy="434598"/>
            </a:xfrm>
            <a:custGeom>
              <a:avLst/>
              <a:gdLst>
                <a:gd name="connsiteX0" fmla="*/ 825424 w 969486"/>
                <a:gd name="connsiteY0" fmla="*/ 433032 h 434597"/>
                <a:gd name="connsiteX1" fmla="*/ 2196 w 969486"/>
                <a:gd name="connsiteY1" fmla="*/ 230777 h 434597"/>
                <a:gd name="connsiteX2" fmla="*/ 106 w 969486"/>
                <a:gd name="connsiteY2" fmla="*/ 227017 h 434597"/>
                <a:gd name="connsiteX3" fmla="*/ 55267 w 969486"/>
                <a:gd name="connsiteY3" fmla="*/ 2196 h 434597"/>
                <a:gd name="connsiteX4" fmla="*/ 59028 w 969486"/>
                <a:gd name="connsiteY4" fmla="*/ 107 h 434597"/>
                <a:gd name="connsiteX5" fmla="*/ 882256 w 969486"/>
                <a:gd name="connsiteY5" fmla="*/ 202361 h 434597"/>
                <a:gd name="connsiteX6" fmla="*/ 969175 w 969486"/>
                <a:gd name="connsiteY6" fmla="*/ 346113 h 434597"/>
                <a:gd name="connsiteX7" fmla="*/ 969175 w 969486"/>
                <a:gd name="connsiteY7" fmla="*/ 346113 h 434597"/>
                <a:gd name="connsiteX8" fmla="*/ 825424 w 969486"/>
                <a:gd name="connsiteY8" fmla="*/ 433032 h 43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486" h="434597">
                  <a:moveTo>
                    <a:pt x="825424" y="433032"/>
                  </a:moveTo>
                  <a:lnTo>
                    <a:pt x="2196" y="230777"/>
                  </a:lnTo>
                  <a:cubicBezTo>
                    <a:pt x="524" y="230360"/>
                    <a:pt x="-311" y="228688"/>
                    <a:pt x="106" y="227017"/>
                  </a:cubicBezTo>
                  <a:lnTo>
                    <a:pt x="55267" y="2196"/>
                  </a:lnTo>
                  <a:cubicBezTo>
                    <a:pt x="55685" y="524"/>
                    <a:pt x="57356" y="-311"/>
                    <a:pt x="59028" y="107"/>
                  </a:cubicBezTo>
                  <a:lnTo>
                    <a:pt x="882256" y="202361"/>
                  </a:lnTo>
                  <a:cubicBezTo>
                    <a:pt x="945774" y="217823"/>
                    <a:pt x="984637" y="282595"/>
                    <a:pt x="969175" y="346113"/>
                  </a:cubicBezTo>
                  <a:lnTo>
                    <a:pt x="969175" y="346113"/>
                  </a:lnTo>
                  <a:cubicBezTo>
                    <a:pt x="953296" y="409213"/>
                    <a:pt x="888942" y="448494"/>
                    <a:pt x="825424" y="433032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99265A-59C3-479B-B104-98B2D791A411}"/>
              </a:ext>
            </a:extLst>
          </p:cNvPr>
          <p:cNvGrpSpPr/>
          <p:nvPr/>
        </p:nvGrpSpPr>
        <p:grpSpPr>
          <a:xfrm>
            <a:off x="8752263" y="1533693"/>
            <a:ext cx="2471476" cy="2534159"/>
            <a:chOff x="8037083" y="1418022"/>
            <a:chExt cx="2471476" cy="2534159"/>
          </a:xfrm>
        </p:grpSpPr>
        <p:sp>
          <p:nvSpPr>
            <p:cNvPr id="12" name="Graphic 200">
              <a:extLst>
                <a:ext uri="{FF2B5EF4-FFF2-40B4-BE49-F238E27FC236}">
                  <a16:creationId xmlns:a16="http://schemas.microsoft.com/office/drawing/2014/main" id="{2A211D71-B029-4FDD-B9AF-53AEC9B27325}"/>
                </a:ext>
              </a:extLst>
            </p:cNvPr>
            <p:cNvSpPr/>
            <p:nvPr/>
          </p:nvSpPr>
          <p:spPr>
            <a:xfrm>
              <a:off x="8037083" y="1418022"/>
              <a:ext cx="2471476" cy="2534159"/>
            </a:xfrm>
            <a:custGeom>
              <a:avLst/>
              <a:gdLst>
                <a:gd name="connsiteX0" fmla="*/ 2472688 w 2471476"/>
                <a:gd name="connsiteY0" fmla="*/ 2417325 h 2534158"/>
                <a:gd name="connsiteX1" fmla="*/ 2395678 w 2471476"/>
                <a:gd name="connsiteY1" fmla="*/ 2347031 h 2534158"/>
                <a:gd name="connsiteX2" fmla="*/ 2366575 w 2471476"/>
                <a:gd name="connsiteY2" fmla="*/ 2317033 h 2534158"/>
                <a:gd name="connsiteX3" fmla="*/ 2366128 w 2471476"/>
                <a:gd name="connsiteY3" fmla="*/ 212697 h 2534158"/>
                <a:gd name="connsiteX4" fmla="*/ 2358516 w 2471476"/>
                <a:gd name="connsiteY4" fmla="*/ 150910 h 2534158"/>
                <a:gd name="connsiteX5" fmla="*/ 2159724 w 2471476"/>
                <a:gd name="connsiteY5" fmla="*/ 1367 h 2534158"/>
                <a:gd name="connsiteX6" fmla="*/ 1465740 w 2471476"/>
                <a:gd name="connsiteY6" fmla="*/ 24 h 2534158"/>
                <a:gd name="connsiteX7" fmla="*/ 1253516 w 2471476"/>
                <a:gd name="connsiteY7" fmla="*/ 210906 h 2534158"/>
                <a:gd name="connsiteX8" fmla="*/ 1254411 w 2471476"/>
                <a:gd name="connsiteY8" fmla="*/ 1267551 h 2534158"/>
                <a:gd name="connsiteX9" fmla="*/ 1252172 w 2471476"/>
                <a:gd name="connsiteY9" fmla="*/ 1293967 h 2534158"/>
                <a:gd name="connsiteX10" fmla="*/ 1250381 w 2471476"/>
                <a:gd name="connsiteY10" fmla="*/ 1294415 h 2534158"/>
                <a:gd name="connsiteX11" fmla="*/ 1251277 w 2471476"/>
                <a:gd name="connsiteY11" fmla="*/ 1297102 h 2534158"/>
                <a:gd name="connsiteX12" fmla="*/ 1237845 w 2471476"/>
                <a:gd name="connsiteY12" fmla="*/ 1301579 h 2534158"/>
                <a:gd name="connsiteX13" fmla="*/ 1142478 w 2471476"/>
                <a:gd name="connsiteY13" fmla="*/ 1351725 h 2534158"/>
                <a:gd name="connsiteX14" fmla="*/ 1116958 w 2471476"/>
                <a:gd name="connsiteY14" fmla="*/ 1409930 h 2534158"/>
                <a:gd name="connsiteX15" fmla="*/ 1114719 w 2471476"/>
                <a:gd name="connsiteY15" fmla="*/ 1431869 h 2534158"/>
                <a:gd name="connsiteX16" fmla="*/ 1114719 w 2471476"/>
                <a:gd name="connsiteY16" fmla="*/ 2148239 h 2534158"/>
                <a:gd name="connsiteX17" fmla="*/ 1116062 w 2471476"/>
                <a:gd name="connsiteY17" fmla="*/ 2170625 h 2534158"/>
                <a:gd name="connsiteX18" fmla="*/ 1056962 w 2471476"/>
                <a:gd name="connsiteY18" fmla="*/ 2229278 h 2534158"/>
                <a:gd name="connsiteX19" fmla="*/ 869810 w 2471476"/>
                <a:gd name="connsiteY19" fmla="*/ 2229278 h 2534158"/>
                <a:gd name="connsiteX20" fmla="*/ 813396 w 2471476"/>
                <a:gd name="connsiteY20" fmla="*/ 2165700 h 2534158"/>
                <a:gd name="connsiteX21" fmla="*/ 814739 w 2471476"/>
                <a:gd name="connsiteY21" fmla="*/ 2152268 h 2534158"/>
                <a:gd name="connsiteX22" fmla="*/ 814739 w 2471476"/>
                <a:gd name="connsiteY22" fmla="*/ 1310981 h 2534158"/>
                <a:gd name="connsiteX23" fmla="*/ 812053 w 2471476"/>
                <a:gd name="connsiteY23" fmla="*/ 1293967 h 2534158"/>
                <a:gd name="connsiteX24" fmla="*/ 664749 w 2471476"/>
                <a:gd name="connsiteY24" fmla="*/ 1186064 h 2534158"/>
                <a:gd name="connsiteX25" fmla="*/ 581919 w 2471476"/>
                <a:gd name="connsiteY25" fmla="*/ 1186512 h 2534158"/>
                <a:gd name="connsiteX26" fmla="*/ 565800 w 2471476"/>
                <a:gd name="connsiteY26" fmla="*/ 1169946 h 2534158"/>
                <a:gd name="connsiteX27" fmla="*/ 565800 w 2471476"/>
                <a:gd name="connsiteY27" fmla="*/ 1089354 h 2534158"/>
                <a:gd name="connsiteX28" fmla="*/ 473120 w 2471476"/>
                <a:gd name="connsiteY28" fmla="*/ 996674 h 2534158"/>
                <a:gd name="connsiteX29" fmla="*/ 320892 w 2471476"/>
                <a:gd name="connsiteY29" fmla="*/ 997122 h 2534158"/>
                <a:gd name="connsiteX30" fmla="*/ 291341 w 2471476"/>
                <a:gd name="connsiteY30" fmla="*/ 968019 h 2534158"/>
                <a:gd name="connsiteX31" fmla="*/ 268507 w 2471476"/>
                <a:gd name="connsiteY31" fmla="*/ 940260 h 2534158"/>
                <a:gd name="connsiteX32" fmla="*/ 243882 w 2471476"/>
                <a:gd name="connsiteY32" fmla="*/ 970258 h 2534158"/>
                <a:gd name="connsiteX33" fmla="*/ 243882 w 2471476"/>
                <a:gd name="connsiteY33" fmla="*/ 1047715 h 2534158"/>
                <a:gd name="connsiteX34" fmla="*/ 225077 w 2471476"/>
                <a:gd name="connsiteY34" fmla="*/ 1066072 h 2534158"/>
                <a:gd name="connsiteX35" fmla="*/ 52701 w 2471476"/>
                <a:gd name="connsiteY35" fmla="*/ 1066072 h 2534158"/>
                <a:gd name="connsiteX36" fmla="*/ 316 w 2471476"/>
                <a:gd name="connsiteY36" fmla="*/ 1118009 h 2534158"/>
                <a:gd name="connsiteX37" fmla="*/ 53596 w 2471476"/>
                <a:gd name="connsiteY37" fmla="*/ 1168155 h 2534158"/>
                <a:gd name="connsiteX38" fmla="*/ 225972 w 2471476"/>
                <a:gd name="connsiteY38" fmla="*/ 1167707 h 2534158"/>
                <a:gd name="connsiteX39" fmla="*/ 243434 w 2471476"/>
                <a:gd name="connsiteY39" fmla="*/ 1184721 h 2534158"/>
                <a:gd name="connsiteX40" fmla="*/ 243434 w 2471476"/>
                <a:gd name="connsiteY40" fmla="*/ 1285461 h 2534158"/>
                <a:gd name="connsiteX41" fmla="*/ 223734 w 2471476"/>
                <a:gd name="connsiteY41" fmla="*/ 1305161 h 2534158"/>
                <a:gd name="connsiteX42" fmla="*/ 53596 w 2471476"/>
                <a:gd name="connsiteY42" fmla="*/ 1305161 h 2534158"/>
                <a:gd name="connsiteX43" fmla="*/ 1659 w 2471476"/>
                <a:gd name="connsiteY43" fmla="*/ 1368739 h 2534158"/>
                <a:gd name="connsiteX44" fmla="*/ 57178 w 2471476"/>
                <a:gd name="connsiteY44" fmla="*/ 1407691 h 2534158"/>
                <a:gd name="connsiteX45" fmla="*/ 227316 w 2471476"/>
                <a:gd name="connsiteY45" fmla="*/ 1407691 h 2534158"/>
                <a:gd name="connsiteX46" fmla="*/ 243434 w 2471476"/>
                <a:gd name="connsiteY46" fmla="*/ 1423362 h 2534158"/>
                <a:gd name="connsiteX47" fmla="*/ 243882 w 2471476"/>
                <a:gd name="connsiteY47" fmla="*/ 1498581 h 2534158"/>
                <a:gd name="connsiteX48" fmla="*/ 257314 w 2471476"/>
                <a:gd name="connsiteY48" fmla="*/ 1530817 h 2534158"/>
                <a:gd name="connsiteX49" fmla="*/ 290446 w 2471476"/>
                <a:gd name="connsiteY49" fmla="*/ 1504401 h 2534158"/>
                <a:gd name="connsiteX50" fmla="*/ 315519 w 2471476"/>
                <a:gd name="connsiteY50" fmla="*/ 1476194 h 2534158"/>
                <a:gd name="connsiteX51" fmla="*/ 469986 w 2471476"/>
                <a:gd name="connsiteY51" fmla="*/ 1476642 h 2534158"/>
                <a:gd name="connsiteX52" fmla="*/ 564905 w 2471476"/>
                <a:gd name="connsiteY52" fmla="*/ 1380827 h 2534158"/>
                <a:gd name="connsiteX53" fmla="*/ 564905 w 2471476"/>
                <a:gd name="connsiteY53" fmla="*/ 1291281 h 2534158"/>
                <a:gd name="connsiteX54" fmla="*/ 579680 w 2471476"/>
                <a:gd name="connsiteY54" fmla="*/ 1275163 h 2534158"/>
                <a:gd name="connsiteX55" fmla="*/ 662510 w 2471476"/>
                <a:gd name="connsiteY55" fmla="*/ 1275611 h 2534158"/>
                <a:gd name="connsiteX56" fmla="*/ 720268 w 2471476"/>
                <a:gd name="connsiteY56" fmla="*/ 1324413 h 2534158"/>
                <a:gd name="connsiteX57" fmla="*/ 719372 w 2471476"/>
                <a:gd name="connsiteY57" fmla="*/ 1335607 h 2534158"/>
                <a:gd name="connsiteX58" fmla="*/ 719372 w 2471476"/>
                <a:gd name="connsiteY58" fmla="*/ 2188087 h 2534158"/>
                <a:gd name="connsiteX59" fmla="*/ 721611 w 2471476"/>
                <a:gd name="connsiteY59" fmla="*/ 2205548 h 2534158"/>
                <a:gd name="connsiteX60" fmla="*/ 725641 w 2471476"/>
                <a:gd name="connsiteY60" fmla="*/ 2218085 h 2534158"/>
                <a:gd name="connsiteX61" fmla="*/ 833544 w 2471476"/>
                <a:gd name="connsiteY61" fmla="*/ 2318377 h 2534158"/>
                <a:gd name="connsiteX62" fmla="*/ 1092780 w 2471476"/>
                <a:gd name="connsiteY62" fmla="*/ 2318377 h 2534158"/>
                <a:gd name="connsiteX63" fmla="*/ 1202027 w 2471476"/>
                <a:gd name="connsiteY63" fmla="*/ 2200176 h 2534158"/>
                <a:gd name="connsiteX64" fmla="*/ 1202474 w 2471476"/>
                <a:gd name="connsiteY64" fmla="*/ 1658868 h 2534158"/>
                <a:gd name="connsiteX65" fmla="*/ 1205161 w 2471476"/>
                <a:gd name="connsiteY65" fmla="*/ 1444405 h 2534158"/>
                <a:gd name="connsiteX66" fmla="*/ 1236054 w 2471476"/>
                <a:gd name="connsiteY66" fmla="*/ 1397393 h 2534158"/>
                <a:gd name="connsiteX67" fmla="*/ 1249486 w 2471476"/>
                <a:gd name="connsiteY67" fmla="*/ 1425153 h 2534158"/>
                <a:gd name="connsiteX68" fmla="*/ 1249486 w 2471476"/>
                <a:gd name="connsiteY68" fmla="*/ 2315690 h 2534158"/>
                <a:gd name="connsiteX69" fmla="*/ 1220831 w 2471476"/>
                <a:gd name="connsiteY69" fmla="*/ 2343450 h 2534158"/>
                <a:gd name="connsiteX70" fmla="*/ 1206056 w 2471476"/>
                <a:gd name="connsiteY70" fmla="*/ 2346136 h 2534158"/>
                <a:gd name="connsiteX71" fmla="*/ 1145165 w 2471476"/>
                <a:gd name="connsiteY71" fmla="*/ 2405684 h 2534158"/>
                <a:gd name="connsiteX72" fmla="*/ 1146956 w 2471476"/>
                <a:gd name="connsiteY72" fmla="*/ 2485828 h 2534158"/>
                <a:gd name="connsiteX73" fmla="*/ 1211877 w 2471476"/>
                <a:gd name="connsiteY73" fmla="*/ 2537765 h 2534158"/>
                <a:gd name="connsiteX74" fmla="*/ 2398364 w 2471476"/>
                <a:gd name="connsiteY74" fmla="*/ 2537765 h 2534158"/>
                <a:gd name="connsiteX75" fmla="*/ 2409558 w 2471476"/>
                <a:gd name="connsiteY75" fmla="*/ 2537765 h 2534158"/>
                <a:gd name="connsiteX76" fmla="*/ 2467315 w 2471476"/>
                <a:gd name="connsiteY76" fmla="*/ 2488514 h 2534158"/>
                <a:gd name="connsiteX77" fmla="*/ 2472688 w 2471476"/>
                <a:gd name="connsiteY77" fmla="*/ 2417325 h 2534158"/>
                <a:gd name="connsiteX78" fmla="*/ 2217481 w 2471476"/>
                <a:gd name="connsiteY78" fmla="*/ 660876 h 2534158"/>
                <a:gd name="connsiteX79" fmla="*/ 2128830 w 2471476"/>
                <a:gd name="connsiteY79" fmla="*/ 767883 h 2534158"/>
                <a:gd name="connsiteX80" fmla="*/ 2081818 w 2471476"/>
                <a:gd name="connsiteY80" fmla="*/ 766988 h 2534158"/>
                <a:gd name="connsiteX81" fmla="*/ 1512752 w 2471476"/>
                <a:gd name="connsiteY81" fmla="*/ 766988 h 2534158"/>
                <a:gd name="connsiteX82" fmla="*/ 1488127 w 2471476"/>
                <a:gd name="connsiteY82" fmla="*/ 767436 h 2534158"/>
                <a:gd name="connsiteX83" fmla="*/ 1399476 w 2471476"/>
                <a:gd name="connsiteY83" fmla="*/ 664010 h 2534158"/>
                <a:gd name="connsiteX84" fmla="*/ 1399476 w 2471476"/>
                <a:gd name="connsiteY84" fmla="*/ 263738 h 2534158"/>
                <a:gd name="connsiteX85" fmla="*/ 1508275 w 2471476"/>
                <a:gd name="connsiteY85" fmla="*/ 156282 h 2534158"/>
                <a:gd name="connsiteX86" fmla="*/ 2107787 w 2471476"/>
                <a:gd name="connsiteY86" fmla="*/ 156282 h 2534158"/>
                <a:gd name="connsiteX87" fmla="*/ 2217481 w 2471476"/>
                <a:gd name="connsiteY87" fmla="*/ 267320 h 2534158"/>
                <a:gd name="connsiteX88" fmla="*/ 2217481 w 2471476"/>
                <a:gd name="connsiteY88" fmla="*/ 660876 h 253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2471476" h="2534158">
                  <a:moveTo>
                    <a:pt x="2472688" y="2417325"/>
                  </a:moveTo>
                  <a:cubicBezTo>
                    <a:pt x="2465972" y="2361807"/>
                    <a:pt x="2450749" y="2347479"/>
                    <a:pt x="2395678" y="2347031"/>
                  </a:cubicBezTo>
                  <a:cubicBezTo>
                    <a:pt x="2366128" y="2347031"/>
                    <a:pt x="2366575" y="2347031"/>
                    <a:pt x="2366575" y="2317033"/>
                  </a:cubicBezTo>
                  <a:cubicBezTo>
                    <a:pt x="2366575" y="1615439"/>
                    <a:pt x="2366575" y="914291"/>
                    <a:pt x="2366128" y="212697"/>
                  </a:cubicBezTo>
                  <a:cubicBezTo>
                    <a:pt x="2366128" y="192101"/>
                    <a:pt x="2364337" y="171058"/>
                    <a:pt x="2358516" y="150910"/>
                  </a:cubicBezTo>
                  <a:cubicBezTo>
                    <a:pt x="2332100" y="59125"/>
                    <a:pt x="2255538" y="1815"/>
                    <a:pt x="2159724" y="1367"/>
                  </a:cubicBezTo>
                  <a:cubicBezTo>
                    <a:pt x="1928246" y="1367"/>
                    <a:pt x="1697217" y="4054"/>
                    <a:pt x="1465740" y="24"/>
                  </a:cubicBezTo>
                  <a:cubicBezTo>
                    <a:pt x="1349330" y="-1767"/>
                    <a:pt x="1252620" y="95839"/>
                    <a:pt x="1253516" y="210906"/>
                  </a:cubicBezTo>
                  <a:cubicBezTo>
                    <a:pt x="1257097" y="563270"/>
                    <a:pt x="1254859" y="915187"/>
                    <a:pt x="1254411" y="1267551"/>
                  </a:cubicBezTo>
                  <a:cubicBezTo>
                    <a:pt x="1254411" y="1276506"/>
                    <a:pt x="1256650" y="1285461"/>
                    <a:pt x="1252172" y="1293967"/>
                  </a:cubicBezTo>
                  <a:cubicBezTo>
                    <a:pt x="1251277" y="1293967"/>
                    <a:pt x="1250829" y="1293967"/>
                    <a:pt x="1250381" y="1294415"/>
                  </a:cubicBezTo>
                  <a:cubicBezTo>
                    <a:pt x="1249486" y="1294863"/>
                    <a:pt x="1249934" y="1295759"/>
                    <a:pt x="1251277" y="1297102"/>
                  </a:cubicBezTo>
                  <a:cubicBezTo>
                    <a:pt x="1248591" y="1304265"/>
                    <a:pt x="1242322" y="1301131"/>
                    <a:pt x="1237845" y="1301579"/>
                  </a:cubicBezTo>
                  <a:cubicBezTo>
                    <a:pt x="1198445" y="1303818"/>
                    <a:pt x="1167103" y="1321279"/>
                    <a:pt x="1142478" y="1351725"/>
                  </a:cubicBezTo>
                  <a:cubicBezTo>
                    <a:pt x="1128599" y="1369186"/>
                    <a:pt x="1124569" y="1390230"/>
                    <a:pt x="1116958" y="1409930"/>
                  </a:cubicBezTo>
                  <a:cubicBezTo>
                    <a:pt x="1112480" y="1416646"/>
                    <a:pt x="1114719" y="1424257"/>
                    <a:pt x="1114719" y="1431869"/>
                  </a:cubicBezTo>
                  <a:cubicBezTo>
                    <a:pt x="1114719" y="1670509"/>
                    <a:pt x="1114719" y="1909598"/>
                    <a:pt x="1114719" y="2148239"/>
                  </a:cubicBezTo>
                  <a:cubicBezTo>
                    <a:pt x="1114719" y="2155850"/>
                    <a:pt x="1113823" y="2163014"/>
                    <a:pt x="1116062" y="2170625"/>
                  </a:cubicBezTo>
                  <a:cubicBezTo>
                    <a:pt x="1112928" y="2212712"/>
                    <a:pt x="1098601" y="2228383"/>
                    <a:pt x="1056962" y="2229278"/>
                  </a:cubicBezTo>
                  <a:cubicBezTo>
                    <a:pt x="994727" y="2230621"/>
                    <a:pt x="932045" y="2230621"/>
                    <a:pt x="869810" y="2229278"/>
                  </a:cubicBezTo>
                  <a:cubicBezTo>
                    <a:pt x="829514" y="2228383"/>
                    <a:pt x="812500" y="2207787"/>
                    <a:pt x="813396" y="2165700"/>
                  </a:cubicBezTo>
                  <a:cubicBezTo>
                    <a:pt x="814739" y="2161223"/>
                    <a:pt x="814739" y="2156746"/>
                    <a:pt x="814739" y="2152268"/>
                  </a:cubicBezTo>
                  <a:cubicBezTo>
                    <a:pt x="814739" y="1871989"/>
                    <a:pt x="814739" y="1591261"/>
                    <a:pt x="814739" y="1310981"/>
                  </a:cubicBezTo>
                  <a:cubicBezTo>
                    <a:pt x="814739" y="1305161"/>
                    <a:pt x="816530" y="1298893"/>
                    <a:pt x="812053" y="1293967"/>
                  </a:cubicBezTo>
                  <a:cubicBezTo>
                    <a:pt x="787427" y="1214271"/>
                    <a:pt x="749370" y="1186064"/>
                    <a:pt x="664749" y="1186064"/>
                  </a:cubicBezTo>
                  <a:cubicBezTo>
                    <a:pt x="636990" y="1186064"/>
                    <a:pt x="609678" y="1185617"/>
                    <a:pt x="581919" y="1186512"/>
                  </a:cubicBezTo>
                  <a:cubicBezTo>
                    <a:pt x="568935" y="1186960"/>
                    <a:pt x="565353" y="1182482"/>
                    <a:pt x="565800" y="1169946"/>
                  </a:cubicBezTo>
                  <a:cubicBezTo>
                    <a:pt x="566696" y="1143082"/>
                    <a:pt x="566248" y="1116218"/>
                    <a:pt x="565800" y="1089354"/>
                  </a:cubicBezTo>
                  <a:cubicBezTo>
                    <a:pt x="565353" y="1034731"/>
                    <a:pt x="527743" y="996674"/>
                    <a:pt x="473120" y="996674"/>
                  </a:cubicBezTo>
                  <a:cubicBezTo>
                    <a:pt x="422526" y="996226"/>
                    <a:pt x="371485" y="995331"/>
                    <a:pt x="320892" y="997122"/>
                  </a:cubicBezTo>
                  <a:cubicBezTo>
                    <a:pt x="297609" y="998017"/>
                    <a:pt x="287759" y="992197"/>
                    <a:pt x="291341" y="968019"/>
                  </a:cubicBezTo>
                  <a:cubicBezTo>
                    <a:pt x="294028" y="951453"/>
                    <a:pt x="287759" y="940260"/>
                    <a:pt x="268507" y="940260"/>
                  </a:cubicBezTo>
                  <a:cubicBezTo>
                    <a:pt x="248359" y="940260"/>
                    <a:pt x="244329" y="953692"/>
                    <a:pt x="243882" y="970258"/>
                  </a:cubicBezTo>
                  <a:cubicBezTo>
                    <a:pt x="243434" y="996226"/>
                    <a:pt x="242539" y="1021747"/>
                    <a:pt x="243882" y="1047715"/>
                  </a:cubicBezTo>
                  <a:cubicBezTo>
                    <a:pt x="244777" y="1062938"/>
                    <a:pt x="239404" y="1066072"/>
                    <a:pt x="225077" y="1066072"/>
                  </a:cubicBezTo>
                  <a:cubicBezTo>
                    <a:pt x="167767" y="1065177"/>
                    <a:pt x="110458" y="1065177"/>
                    <a:pt x="52701" y="1066072"/>
                  </a:cubicBezTo>
                  <a:cubicBezTo>
                    <a:pt x="21359" y="1066520"/>
                    <a:pt x="-132" y="1088459"/>
                    <a:pt x="316" y="1118009"/>
                  </a:cubicBezTo>
                  <a:cubicBezTo>
                    <a:pt x="764" y="1148007"/>
                    <a:pt x="21807" y="1168155"/>
                    <a:pt x="53596" y="1168155"/>
                  </a:cubicBezTo>
                  <a:cubicBezTo>
                    <a:pt x="110906" y="1168155"/>
                    <a:pt x="168663" y="1168603"/>
                    <a:pt x="225972" y="1167707"/>
                  </a:cubicBezTo>
                  <a:cubicBezTo>
                    <a:pt x="239404" y="1167707"/>
                    <a:pt x="243882" y="1170841"/>
                    <a:pt x="243434" y="1184721"/>
                  </a:cubicBezTo>
                  <a:cubicBezTo>
                    <a:pt x="242539" y="1218301"/>
                    <a:pt x="242091" y="1251881"/>
                    <a:pt x="243434" y="1285461"/>
                  </a:cubicBezTo>
                  <a:cubicBezTo>
                    <a:pt x="243882" y="1301131"/>
                    <a:pt x="239404" y="1305609"/>
                    <a:pt x="223734" y="1305161"/>
                  </a:cubicBezTo>
                  <a:cubicBezTo>
                    <a:pt x="166872" y="1304265"/>
                    <a:pt x="110458" y="1304265"/>
                    <a:pt x="53596" y="1305161"/>
                  </a:cubicBezTo>
                  <a:cubicBezTo>
                    <a:pt x="15539" y="1305609"/>
                    <a:pt x="-6400" y="1333816"/>
                    <a:pt x="1659" y="1368739"/>
                  </a:cubicBezTo>
                  <a:cubicBezTo>
                    <a:pt x="7032" y="1392468"/>
                    <a:pt x="27628" y="1407244"/>
                    <a:pt x="57178" y="1407691"/>
                  </a:cubicBezTo>
                  <a:cubicBezTo>
                    <a:pt x="114040" y="1408139"/>
                    <a:pt x="170454" y="1408139"/>
                    <a:pt x="227316" y="1407691"/>
                  </a:cubicBezTo>
                  <a:cubicBezTo>
                    <a:pt x="240300" y="1407691"/>
                    <a:pt x="243882" y="1410825"/>
                    <a:pt x="243434" y="1423362"/>
                  </a:cubicBezTo>
                  <a:cubicBezTo>
                    <a:pt x="242539" y="1448435"/>
                    <a:pt x="242986" y="1473508"/>
                    <a:pt x="243882" y="1498581"/>
                  </a:cubicBezTo>
                  <a:cubicBezTo>
                    <a:pt x="244329" y="1510670"/>
                    <a:pt x="242539" y="1524549"/>
                    <a:pt x="257314" y="1530817"/>
                  </a:cubicBezTo>
                  <a:cubicBezTo>
                    <a:pt x="276566" y="1538877"/>
                    <a:pt x="291789" y="1528131"/>
                    <a:pt x="290446" y="1504401"/>
                  </a:cubicBezTo>
                  <a:cubicBezTo>
                    <a:pt x="289550" y="1485149"/>
                    <a:pt x="290894" y="1474851"/>
                    <a:pt x="315519" y="1476194"/>
                  </a:cubicBezTo>
                  <a:cubicBezTo>
                    <a:pt x="367008" y="1478433"/>
                    <a:pt x="418497" y="1477090"/>
                    <a:pt x="469986" y="1476642"/>
                  </a:cubicBezTo>
                  <a:cubicBezTo>
                    <a:pt x="526848" y="1476194"/>
                    <a:pt x="564905" y="1438137"/>
                    <a:pt x="564905" y="1380827"/>
                  </a:cubicBezTo>
                  <a:cubicBezTo>
                    <a:pt x="564905" y="1350829"/>
                    <a:pt x="565353" y="1321279"/>
                    <a:pt x="564905" y="1291281"/>
                  </a:cubicBezTo>
                  <a:cubicBezTo>
                    <a:pt x="564905" y="1280088"/>
                    <a:pt x="567591" y="1275163"/>
                    <a:pt x="579680" y="1275163"/>
                  </a:cubicBezTo>
                  <a:cubicBezTo>
                    <a:pt x="607439" y="1276058"/>
                    <a:pt x="634751" y="1274715"/>
                    <a:pt x="662510" y="1275611"/>
                  </a:cubicBezTo>
                  <a:cubicBezTo>
                    <a:pt x="699224" y="1276954"/>
                    <a:pt x="714447" y="1290833"/>
                    <a:pt x="720268" y="1324413"/>
                  </a:cubicBezTo>
                  <a:cubicBezTo>
                    <a:pt x="719372" y="1327995"/>
                    <a:pt x="719372" y="1332025"/>
                    <a:pt x="719372" y="1335607"/>
                  </a:cubicBezTo>
                  <a:cubicBezTo>
                    <a:pt x="719372" y="1619916"/>
                    <a:pt x="719372" y="1903777"/>
                    <a:pt x="719372" y="2188087"/>
                  </a:cubicBezTo>
                  <a:cubicBezTo>
                    <a:pt x="719372" y="2193907"/>
                    <a:pt x="718029" y="2200176"/>
                    <a:pt x="721611" y="2205548"/>
                  </a:cubicBezTo>
                  <a:cubicBezTo>
                    <a:pt x="722954" y="2209578"/>
                    <a:pt x="725193" y="2213608"/>
                    <a:pt x="725641" y="2218085"/>
                  </a:cubicBezTo>
                  <a:cubicBezTo>
                    <a:pt x="735043" y="2271813"/>
                    <a:pt x="779368" y="2315690"/>
                    <a:pt x="833544" y="2318377"/>
                  </a:cubicBezTo>
                  <a:cubicBezTo>
                    <a:pt x="919956" y="2322406"/>
                    <a:pt x="1006368" y="2322854"/>
                    <a:pt x="1092780" y="2318377"/>
                  </a:cubicBezTo>
                  <a:cubicBezTo>
                    <a:pt x="1153224" y="2315243"/>
                    <a:pt x="1202027" y="2260172"/>
                    <a:pt x="1202027" y="2200176"/>
                  </a:cubicBezTo>
                  <a:cubicBezTo>
                    <a:pt x="1202474" y="2019740"/>
                    <a:pt x="1202027" y="1839304"/>
                    <a:pt x="1202474" y="1658868"/>
                  </a:cubicBezTo>
                  <a:cubicBezTo>
                    <a:pt x="1202474" y="1587231"/>
                    <a:pt x="1198892" y="1515594"/>
                    <a:pt x="1205161" y="1444405"/>
                  </a:cubicBezTo>
                  <a:cubicBezTo>
                    <a:pt x="1206951" y="1423810"/>
                    <a:pt x="1213220" y="1404557"/>
                    <a:pt x="1236054" y="1397393"/>
                  </a:cubicBezTo>
                  <a:cubicBezTo>
                    <a:pt x="1254411" y="1400080"/>
                    <a:pt x="1249486" y="1414407"/>
                    <a:pt x="1249486" y="1425153"/>
                  </a:cubicBezTo>
                  <a:cubicBezTo>
                    <a:pt x="1249486" y="1721999"/>
                    <a:pt x="1249486" y="2018844"/>
                    <a:pt x="1249486" y="2315690"/>
                  </a:cubicBezTo>
                  <a:cubicBezTo>
                    <a:pt x="1249486" y="2343002"/>
                    <a:pt x="1249486" y="2343002"/>
                    <a:pt x="1220831" y="2343450"/>
                  </a:cubicBezTo>
                  <a:cubicBezTo>
                    <a:pt x="1215906" y="2343450"/>
                    <a:pt x="1210086" y="2342106"/>
                    <a:pt x="1206056" y="2346136"/>
                  </a:cubicBezTo>
                  <a:cubicBezTo>
                    <a:pt x="1169790" y="2349718"/>
                    <a:pt x="1149194" y="2369866"/>
                    <a:pt x="1145165" y="2405684"/>
                  </a:cubicBezTo>
                  <a:cubicBezTo>
                    <a:pt x="1142478" y="2432548"/>
                    <a:pt x="1141135" y="2459412"/>
                    <a:pt x="1146956" y="2485828"/>
                  </a:cubicBezTo>
                  <a:cubicBezTo>
                    <a:pt x="1154119" y="2520751"/>
                    <a:pt x="1175610" y="2537765"/>
                    <a:pt x="1211877" y="2537765"/>
                  </a:cubicBezTo>
                  <a:cubicBezTo>
                    <a:pt x="1607223" y="2537765"/>
                    <a:pt x="2003018" y="2537765"/>
                    <a:pt x="2398364" y="2537765"/>
                  </a:cubicBezTo>
                  <a:cubicBezTo>
                    <a:pt x="2401946" y="2537765"/>
                    <a:pt x="2405976" y="2537765"/>
                    <a:pt x="2409558" y="2537765"/>
                  </a:cubicBezTo>
                  <a:cubicBezTo>
                    <a:pt x="2440899" y="2535974"/>
                    <a:pt x="2460599" y="2519408"/>
                    <a:pt x="2467315" y="2488514"/>
                  </a:cubicBezTo>
                  <a:cubicBezTo>
                    <a:pt x="2474031" y="2464785"/>
                    <a:pt x="2475374" y="2441503"/>
                    <a:pt x="2472688" y="2417325"/>
                  </a:cubicBezTo>
                  <a:close/>
                  <a:moveTo>
                    <a:pt x="2217481" y="660876"/>
                  </a:moveTo>
                  <a:cubicBezTo>
                    <a:pt x="2217481" y="719976"/>
                    <a:pt x="2186587" y="757138"/>
                    <a:pt x="2128830" y="767883"/>
                  </a:cubicBezTo>
                  <a:cubicBezTo>
                    <a:pt x="2113160" y="766092"/>
                    <a:pt x="2097489" y="766988"/>
                    <a:pt x="2081818" y="766988"/>
                  </a:cubicBezTo>
                  <a:cubicBezTo>
                    <a:pt x="1891980" y="766988"/>
                    <a:pt x="1702142" y="766988"/>
                    <a:pt x="1512752" y="766988"/>
                  </a:cubicBezTo>
                  <a:cubicBezTo>
                    <a:pt x="1504693" y="766988"/>
                    <a:pt x="1496186" y="766540"/>
                    <a:pt x="1488127" y="767436"/>
                  </a:cubicBezTo>
                  <a:cubicBezTo>
                    <a:pt x="1433951" y="757586"/>
                    <a:pt x="1399924" y="718633"/>
                    <a:pt x="1399476" y="664010"/>
                  </a:cubicBezTo>
                  <a:cubicBezTo>
                    <a:pt x="1399028" y="530586"/>
                    <a:pt x="1399028" y="397162"/>
                    <a:pt x="1399476" y="263738"/>
                  </a:cubicBezTo>
                  <a:cubicBezTo>
                    <a:pt x="1399924" y="200608"/>
                    <a:pt x="1445144" y="156282"/>
                    <a:pt x="1508275" y="156282"/>
                  </a:cubicBezTo>
                  <a:cubicBezTo>
                    <a:pt x="1707963" y="156282"/>
                    <a:pt x="1908098" y="156282"/>
                    <a:pt x="2107787" y="156282"/>
                  </a:cubicBezTo>
                  <a:cubicBezTo>
                    <a:pt x="2174051" y="156282"/>
                    <a:pt x="2217481" y="201056"/>
                    <a:pt x="2217481" y="267320"/>
                  </a:cubicBezTo>
                  <a:cubicBezTo>
                    <a:pt x="2217481" y="398505"/>
                    <a:pt x="2217481" y="529690"/>
                    <a:pt x="2217481" y="660876"/>
                  </a:cubicBezTo>
                  <a:close/>
                </a:path>
              </a:pathLst>
            </a:custGeom>
            <a:solidFill>
              <a:schemeClr val="accent1"/>
            </a:solidFill>
            <a:ln w="44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345D09-E6AD-4EAD-8B45-8B586A90FA36}"/>
                </a:ext>
              </a:extLst>
            </p:cNvPr>
            <p:cNvGrpSpPr/>
            <p:nvPr/>
          </p:nvGrpSpPr>
          <p:grpSpPr>
            <a:xfrm>
              <a:off x="9648937" y="2418359"/>
              <a:ext cx="390203" cy="412850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56B8CB0-950C-4975-9AE8-25A4998ACA82}"/>
                  </a:ext>
                </a:extLst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C77587D-A1AA-4E2F-A66E-903DD5E85AF5}"/>
                  </a:ext>
                </a:extLst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A0BAC0C-14C3-4090-A0D1-C6D1FE26D012}"/>
                  </a:ext>
                </a:extLst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6A6868B-E9D7-47BE-92B9-AEC568E6EB31}"/>
              </a:ext>
            </a:extLst>
          </p:cNvPr>
          <p:cNvGrpSpPr/>
          <p:nvPr/>
        </p:nvGrpSpPr>
        <p:grpSpPr>
          <a:xfrm>
            <a:off x="490322" y="3699684"/>
            <a:ext cx="5733091" cy="2470237"/>
            <a:chOff x="3022547" y="456286"/>
            <a:chExt cx="7127648" cy="307111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C5CC971-CAFA-485E-B537-C9F100C115C8}"/>
                </a:ext>
              </a:extLst>
            </p:cNvPr>
            <p:cNvSpPr/>
            <p:nvPr/>
          </p:nvSpPr>
          <p:spPr>
            <a:xfrm>
              <a:off x="3022547" y="456286"/>
              <a:ext cx="2993632" cy="3071115"/>
            </a:xfrm>
            <a:custGeom>
              <a:avLst/>
              <a:gdLst>
                <a:gd name="connsiteX0" fmla="*/ 6090801 w 6684977"/>
                <a:gd name="connsiteY0" fmla="*/ 3171825 h 6858000"/>
                <a:gd name="connsiteX1" fmla="*/ 6125406 w 6684977"/>
                <a:gd name="connsiteY1" fmla="*/ 3171039 h 6858000"/>
                <a:gd name="connsiteX2" fmla="*/ 6556390 w 6684977"/>
                <a:gd name="connsiteY2" fmla="*/ 3171039 h 6858000"/>
                <a:gd name="connsiteX3" fmla="*/ 6613802 w 6684977"/>
                <a:gd name="connsiteY3" fmla="*/ 3160028 h 6858000"/>
                <a:gd name="connsiteX4" fmla="*/ 6689303 w 6684977"/>
                <a:gd name="connsiteY4" fmla="*/ 3050709 h 6858000"/>
                <a:gd name="connsiteX5" fmla="*/ 6689303 w 6684977"/>
                <a:gd name="connsiteY5" fmla="*/ 2997229 h 6858000"/>
                <a:gd name="connsiteX6" fmla="*/ 6663350 w 6684977"/>
                <a:gd name="connsiteY6" fmla="*/ 2922515 h 6858000"/>
                <a:gd name="connsiteX7" fmla="*/ 6544593 w 6684977"/>
                <a:gd name="connsiteY7" fmla="*/ 2871394 h 6858000"/>
                <a:gd name="connsiteX8" fmla="*/ 6108103 w 6684977"/>
                <a:gd name="connsiteY8" fmla="*/ 2871394 h 6858000"/>
                <a:gd name="connsiteX9" fmla="*/ 6044399 w 6684977"/>
                <a:gd name="connsiteY9" fmla="*/ 2809264 h 6858000"/>
                <a:gd name="connsiteX10" fmla="*/ 6038894 w 6684977"/>
                <a:gd name="connsiteY10" fmla="*/ 2600850 h 6858000"/>
                <a:gd name="connsiteX11" fmla="*/ 6017659 w 6684977"/>
                <a:gd name="connsiteY11" fmla="*/ 2550515 h 6858000"/>
                <a:gd name="connsiteX12" fmla="*/ 5952383 w 6684977"/>
                <a:gd name="connsiteY12" fmla="*/ 2534786 h 6858000"/>
                <a:gd name="connsiteX13" fmla="*/ 5887892 w 6684977"/>
                <a:gd name="connsiteY13" fmla="*/ 2584334 h 6858000"/>
                <a:gd name="connsiteX14" fmla="*/ 5882387 w 6684977"/>
                <a:gd name="connsiteY14" fmla="*/ 2637813 h 6858000"/>
                <a:gd name="connsiteX15" fmla="*/ 5835985 w 6684977"/>
                <a:gd name="connsiteY15" fmla="*/ 2684215 h 6858000"/>
                <a:gd name="connsiteX16" fmla="*/ 5798235 w 6684977"/>
                <a:gd name="connsiteY16" fmla="*/ 2685001 h 6858000"/>
                <a:gd name="connsiteX17" fmla="*/ 5390845 w 6684977"/>
                <a:gd name="connsiteY17" fmla="*/ 2685001 h 6858000"/>
                <a:gd name="connsiteX18" fmla="*/ 5148612 w 6684977"/>
                <a:gd name="connsiteY18" fmla="*/ 2928020 h 6858000"/>
                <a:gd name="connsiteX19" fmla="*/ 5148612 w 6684977"/>
                <a:gd name="connsiteY19" fmla="*/ 3134075 h 6858000"/>
                <a:gd name="connsiteX20" fmla="*/ 5084122 w 6684977"/>
                <a:gd name="connsiteY20" fmla="*/ 3198565 h 6858000"/>
                <a:gd name="connsiteX21" fmla="*/ 4826947 w 6684977"/>
                <a:gd name="connsiteY21" fmla="*/ 3198565 h 6858000"/>
                <a:gd name="connsiteX22" fmla="*/ 4765603 w 6684977"/>
                <a:gd name="connsiteY22" fmla="*/ 3205643 h 6858000"/>
                <a:gd name="connsiteX23" fmla="*/ 4482474 w 6684977"/>
                <a:gd name="connsiteY23" fmla="*/ 3557194 h 6858000"/>
                <a:gd name="connsiteX24" fmla="*/ 4484047 w 6684977"/>
                <a:gd name="connsiteY24" fmla="*/ 5683804 h 6858000"/>
                <a:gd name="connsiteX25" fmla="*/ 4479328 w 6684977"/>
                <a:gd name="connsiteY25" fmla="*/ 5865478 h 6858000"/>
                <a:gd name="connsiteX26" fmla="*/ 4317316 w 6684977"/>
                <a:gd name="connsiteY26" fmla="*/ 6021198 h 6858000"/>
                <a:gd name="connsiteX27" fmla="*/ 4311811 w 6684977"/>
                <a:gd name="connsiteY27" fmla="*/ 6021198 h 6858000"/>
                <a:gd name="connsiteX28" fmla="*/ 3856445 w 6684977"/>
                <a:gd name="connsiteY28" fmla="*/ 6021198 h 6858000"/>
                <a:gd name="connsiteX29" fmla="*/ 3774653 w 6684977"/>
                <a:gd name="connsiteY29" fmla="*/ 6009401 h 6858000"/>
                <a:gd name="connsiteX30" fmla="*/ 3695220 w 6684977"/>
                <a:gd name="connsiteY30" fmla="*/ 5926822 h 6858000"/>
                <a:gd name="connsiteX31" fmla="*/ 3685782 w 6684977"/>
                <a:gd name="connsiteY31" fmla="*/ 5839524 h 6858000"/>
                <a:gd name="connsiteX32" fmla="*/ 3680277 w 6684977"/>
                <a:gd name="connsiteY32" fmla="*/ 3849760 h 6858000"/>
                <a:gd name="connsiteX33" fmla="*/ 3557588 w 6684977"/>
                <a:gd name="connsiteY33" fmla="*/ 3591799 h 6858000"/>
                <a:gd name="connsiteX34" fmla="*/ 3363330 w 6684977"/>
                <a:gd name="connsiteY34" fmla="*/ 3508433 h 6858000"/>
                <a:gd name="connsiteX35" fmla="*/ 3316142 w 6684977"/>
                <a:gd name="connsiteY35" fmla="*/ 3458886 h 6858000"/>
                <a:gd name="connsiteX36" fmla="*/ 3315356 w 6684977"/>
                <a:gd name="connsiteY36" fmla="*/ 3410911 h 6858000"/>
                <a:gd name="connsiteX37" fmla="*/ 3316142 w 6684977"/>
                <a:gd name="connsiteY37" fmla="*/ 567043 h 6858000"/>
                <a:gd name="connsiteX38" fmla="*/ 3247719 w 6684977"/>
                <a:gd name="connsiteY38" fmla="*/ 287061 h 6858000"/>
                <a:gd name="connsiteX39" fmla="*/ 2783703 w 6684977"/>
                <a:gd name="connsiteY39" fmla="*/ 0 h 6858000"/>
                <a:gd name="connsiteX40" fmla="*/ 820679 w 6684977"/>
                <a:gd name="connsiteY40" fmla="*/ 0 h 6858000"/>
                <a:gd name="connsiteX41" fmla="*/ 573728 w 6684977"/>
                <a:gd name="connsiteY41" fmla="*/ 61344 h 6858000"/>
                <a:gd name="connsiteX42" fmla="*/ 286668 w 6684977"/>
                <a:gd name="connsiteY42" fmla="*/ 544236 h 6858000"/>
                <a:gd name="connsiteX43" fmla="*/ 285881 w 6684977"/>
                <a:gd name="connsiteY43" fmla="*/ 6237477 h 6858000"/>
                <a:gd name="connsiteX44" fmla="*/ 285095 w 6684977"/>
                <a:gd name="connsiteY44" fmla="*/ 6290957 h 6858000"/>
                <a:gd name="connsiteX45" fmla="*/ 239479 w 6684977"/>
                <a:gd name="connsiteY45" fmla="*/ 6335785 h 6858000"/>
                <a:gd name="connsiteX46" fmla="*/ 161619 w 6684977"/>
                <a:gd name="connsiteY46" fmla="*/ 6336572 h 6858000"/>
                <a:gd name="connsiteX47" fmla="*/ 9831 w 6684977"/>
                <a:gd name="connsiteY47" fmla="*/ 6464766 h 6858000"/>
                <a:gd name="connsiteX48" fmla="*/ 9044 w 6684977"/>
                <a:gd name="connsiteY48" fmla="*/ 6737671 h 6858000"/>
                <a:gd name="connsiteX49" fmla="*/ 133306 w 6684977"/>
                <a:gd name="connsiteY49" fmla="*/ 6856427 h 6858000"/>
                <a:gd name="connsiteX50" fmla="*/ 143530 w 6684977"/>
                <a:gd name="connsiteY50" fmla="*/ 6858787 h 6858000"/>
                <a:gd name="connsiteX51" fmla="*/ 3459279 w 6684977"/>
                <a:gd name="connsiteY51" fmla="*/ 6858787 h 6858000"/>
                <a:gd name="connsiteX52" fmla="*/ 3587474 w 6684977"/>
                <a:gd name="connsiteY52" fmla="*/ 6765983 h 6858000"/>
                <a:gd name="connsiteX53" fmla="*/ 3600057 w 6684977"/>
                <a:gd name="connsiteY53" fmla="*/ 6727447 h 6858000"/>
                <a:gd name="connsiteX54" fmla="*/ 3600057 w 6684977"/>
                <a:gd name="connsiteY54" fmla="*/ 6480496 h 6858000"/>
                <a:gd name="connsiteX55" fmla="*/ 3461639 w 6684977"/>
                <a:gd name="connsiteY55" fmla="*/ 6338145 h 6858000"/>
                <a:gd name="connsiteX56" fmla="*/ 3394789 w 6684977"/>
                <a:gd name="connsiteY56" fmla="*/ 6335785 h 6858000"/>
                <a:gd name="connsiteX57" fmla="*/ 3316929 w 6684977"/>
                <a:gd name="connsiteY57" fmla="*/ 6257139 h 6858000"/>
                <a:gd name="connsiteX58" fmla="*/ 3316929 w 6684977"/>
                <a:gd name="connsiteY58" fmla="*/ 3857625 h 6858000"/>
                <a:gd name="connsiteX59" fmla="*/ 3317715 w 6684977"/>
                <a:gd name="connsiteY59" fmla="*/ 3823021 h 6858000"/>
                <a:gd name="connsiteX60" fmla="*/ 3364117 w 6684977"/>
                <a:gd name="connsiteY60" fmla="*/ 3802572 h 6858000"/>
                <a:gd name="connsiteX61" fmla="*/ 3407372 w 6684977"/>
                <a:gd name="connsiteY61" fmla="*/ 3874141 h 6858000"/>
                <a:gd name="connsiteX62" fmla="*/ 3418383 w 6684977"/>
                <a:gd name="connsiteY62" fmla="*/ 3991325 h 6858000"/>
                <a:gd name="connsiteX63" fmla="*/ 3418383 w 6684977"/>
                <a:gd name="connsiteY63" fmla="*/ 5925250 h 6858000"/>
                <a:gd name="connsiteX64" fmla="*/ 3781731 w 6684977"/>
                <a:gd name="connsiteY64" fmla="*/ 6288597 h 6858000"/>
                <a:gd name="connsiteX65" fmla="*/ 4389671 w 6684977"/>
                <a:gd name="connsiteY65" fmla="*/ 6288597 h 6858000"/>
                <a:gd name="connsiteX66" fmla="*/ 4542246 w 6684977"/>
                <a:gd name="connsiteY66" fmla="*/ 6253993 h 6858000"/>
                <a:gd name="connsiteX67" fmla="*/ 4745941 w 6684977"/>
                <a:gd name="connsiteY67" fmla="*/ 5933114 h 6858000"/>
                <a:gd name="connsiteX68" fmla="*/ 4746727 w 6684977"/>
                <a:gd name="connsiteY68" fmla="*/ 3670446 h 6858000"/>
                <a:gd name="connsiteX69" fmla="*/ 4755378 w 6684977"/>
                <a:gd name="connsiteY69" fmla="*/ 3568991 h 6858000"/>
                <a:gd name="connsiteX70" fmla="*/ 4852901 w 6684977"/>
                <a:gd name="connsiteY70" fmla="*/ 3471469 h 6858000"/>
                <a:gd name="connsiteX71" fmla="*/ 5106143 w 6684977"/>
                <a:gd name="connsiteY71" fmla="*/ 3462032 h 6858000"/>
                <a:gd name="connsiteX72" fmla="*/ 5146253 w 6684977"/>
                <a:gd name="connsiteY72" fmla="*/ 3501355 h 6858000"/>
                <a:gd name="connsiteX73" fmla="*/ 5147826 w 6684977"/>
                <a:gd name="connsiteY73" fmla="*/ 3539106 h 6858000"/>
                <a:gd name="connsiteX74" fmla="*/ 5147826 w 6684977"/>
                <a:gd name="connsiteY74" fmla="*/ 3764035 h 6858000"/>
                <a:gd name="connsiteX75" fmla="*/ 5151758 w 6684977"/>
                <a:gd name="connsiteY75" fmla="*/ 3806505 h 6858000"/>
                <a:gd name="connsiteX76" fmla="*/ 5405001 w 6684977"/>
                <a:gd name="connsiteY76" fmla="*/ 4007054 h 6858000"/>
                <a:gd name="connsiteX77" fmla="*/ 5803740 w 6684977"/>
                <a:gd name="connsiteY77" fmla="*/ 4007054 h 6858000"/>
                <a:gd name="connsiteX78" fmla="*/ 5841491 w 6684977"/>
                <a:gd name="connsiteY78" fmla="*/ 4007841 h 6858000"/>
                <a:gd name="connsiteX79" fmla="*/ 5880814 w 6684977"/>
                <a:gd name="connsiteY79" fmla="*/ 4047164 h 6858000"/>
                <a:gd name="connsiteX80" fmla="*/ 5883174 w 6684977"/>
                <a:gd name="connsiteY80" fmla="*/ 4089633 h 6858000"/>
                <a:gd name="connsiteX81" fmla="*/ 5975190 w 6684977"/>
                <a:gd name="connsiteY81" fmla="*/ 4155697 h 6858000"/>
                <a:gd name="connsiteX82" fmla="*/ 6037321 w 6684977"/>
                <a:gd name="connsiteY82" fmla="*/ 4080982 h 6858000"/>
                <a:gd name="connsiteX83" fmla="*/ 6043613 w 6684977"/>
                <a:gd name="connsiteY83" fmla="*/ 3869422 h 6858000"/>
                <a:gd name="connsiteX84" fmla="*/ 6093947 w 6684977"/>
                <a:gd name="connsiteY84" fmla="*/ 3819088 h 6858000"/>
                <a:gd name="connsiteX85" fmla="*/ 6128552 w 6684977"/>
                <a:gd name="connsiteY85" fmla="*/ 3819088 h 6858000"/>
                <a:gd name="connsiteX86" fmla="*/ 6535942 w 6684977"/>
                <a:gd name="connsiteY86" fmla="*/ 3819088 h 6858000"/>
                <a:gd name="connsiteX87" fmla="*/ 6688517 w 6684977"/>
                <a:gd name="connsiteY87" fmla="*/ 3693253 h 6858000"/>
                <a:gd name="connsiteX88" fmla="*/ 6688517 w 6684977"/>
                <a:gd name="connsiteY88" fmla="*/ 3639773 h 6858000"/>
                <a:gd name="connsiteX89" fmla="*/ 6655485 w 6684977"/>
                <a:gd name="connsiteY89" fmla="*/ 3557981 h 6858000"/>
                <a:gd name="connsiteX90" fmla="*/ 6579984 w 6684977"/>
                <a:gd name="connsiteY90" fmla="*/ 3518657 h 6858000"/>
                <a:gd name="connsiteX91" fmla="*/ 6524145 w 6684977"/>
                <a:gd name="connsiteY91" fmla="*/ 3513152 h 6858000"/>
                <a:gd name="connsiteX92" fmla="*/ 6098666 w 6684977"/>
                <a:gd name="connsiteY92" fmla="*/ 3513152 h 6858000"/>
                <a:gd name="connsiteX93" fmla="*/ 6043613 w 6684977"/>
                <a:gd name="connsiteY93" fmla="*/ 3464391 h 6858000"/>
                <a:gd name="connsiteX94" fmla="*/ 6043613 w 6684977"/>
                <a:gd name="connsiteY94" fmla="*/ 3218227 h 6858000"/>
                <a:gd name="connsiteX95" fmla="*/ 6090801 w 6684977"/>
                <a:gd name="connsiteY95" fmla="*/ 3171825 h 6858000"/>
                <a:gd name="connsiteX96" fmla="*/ 2907965 w 6684977"/>
                <a:gd name="connsiteY96" fmla="*/ 1801012 h 6858000"/>
                <a:gd name="connsiteX97" fmla="*/ 2621691 w 6684977"/>
                <a:gd name="connsiteY97" fmla="*/ 2088859 h 6858000"/>
                <a:gd name="connsiteX98" fmla="*/ 1799832 w 6684977"/>
                <a:gd name="connsiteY98" fmla="*/ 2088859 h 6858000"/>
                <a:gd name="connsiteX99" fmla="*/ 977973 w 6684977"/>
                <a:gd name="connsiteY99" fmla="*/ 2088859 h 6858000"/>
                <a:gd name="connsiteX100" fmla="*/ 699563 w 6684977"/>
                <a:gd name="connsiteY100" fmla="*/ 1849773 h 6858000"/>
                <a:gd name="connsiteX101" fmla="*/ 697204 w 6684977"/>
                <a:gd name="connsiteY101" fmla="*/ 1801798 h 6858000"/>
                <a:gd name="connsiteX102" fmla="*/ 697204 w 6684977"/>
                <a:gd name="connsiteY102" fmla="*/ 717259 h 6858000"/>
                <a:gd name="connsiteX103" fmla="*/ 981905 w 6684977"/>
                <a:gd name="connsiteY103" fmla="*/ 430984 h 6858000"/>
                <a:gd name="connsiteX104" fmla="*/ 2623264 w 6684977"/>
                <a:gd name="connsiteY104" fmla="*/ 430984 h 6858000"/>
                <a:gd name="connsiteX105" fmla="*/ 2908752 w 6684977"/>
                <a:gd name="connsiteY105" fmla="*/ 716472 h 6858000"/>
                <a:gd name="connsiteX106" fmla="*/ 2907965 w 6684977"/>
                <a:gd name="connsiteY106" fmla="*/ 18010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684977" h="685800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solidFill>
              <a:schemeClr val="accent6"/>
            </a:solidFill>
            <a:ln w="7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FCED1B0-9FD2-4E36-99A3-3D70A978DDF8}"/>
                </a:ext>
              </a:extLst>
            </p:cNvPr>
            <p:cNvSpPr/>
            <p:nvPr/>
          </p:nvSpPr>
          <p:spPr>
            <a:xfrm>
              <a:off x="3273097" y="2343963"/>
              <a:ext cx="1112447" cy="518860"/>
            </a:xfrm>
            <a:custGeom>
              <a:avLst/>
              <a:gdLst>
                <a:gd name="connsiteX0" fmla="*/ 218393 w 1112447"/>
                <a:gd name="connsiteY0" fmla="*/ 356138 h 518860"/>
                <a:gd name="connsiteX1" fmla="*/ 300454 w 1112447"/>
                <a:gd name="connsiteY1" fmla="*/ 437142 h 518860"/>
                <a:gd name="connsiteX2" fmla="*/ 219098 w 1112447"/>
                <a:gd name="connsiteY2" fmla="*/ 518851 h 518860"/>
                <a:gd name="connsiteX3" fmla="*/ 137389 w 1112447"/>
                <a:gd name="connsiteY3" fmla="*/ 437847 h 518860"/>
                <a:gd name="connsiteX4" fmla="*/ 218393 w 1112447"/>
                <a:gd name="connsiteY4" fmla="*/ 356138 h 518860"/>
                <a:gd name="connsiteX5" fmla="*/ 870301 w 1112447"/>
                <a:gd name="connsiteY5" fmla="*/ 356138 h 518860"/>
                <a:gd name="connsiteX6" fmla="*/ 950600 w 1112447"/>
                <a:gd name="connsiteY6" fmla="*/ 438551 h 518860"/>
                <a:gd name="connsiteX7" fmla="*/ 867835 w 1112447"/>
                <a:gd name="connsiteY7" fmla="*/ 518850 h 518860"/>
                <a:gd name="connsiteX8" fmla="*/ 787536 w 1112447"/>
                <a:gd name="connsiteY8" fmla="*/ 436085 h 518860"/>
                <a:gd name="connsiteX9" fmla="*/ 870301 w 1112447"/>
                <a:gd name="connsiteY9" fmla="*/ 356138 h 518860"/>
                <a:gd name="connsiteX10" fmla="*/ 501248 w 1112447"/>
                <a:gd name="connsiteY10" fmla="*/ 108107 h 518860"/>
                <a:gd name="connsiteX11" fmla="*/ 455771 w 1112447"/>
                <a:gd name="connsiteY11" fmla="*/ 108195 h 518860"/>
                <a:gd name="connsiteX12" fmla="*/ 423018 w 1112447"/>
                <a:gd name="connsiteY12" fmla="*/ 144119 h 518860"/>
                <a:gd name="connsiteX13" fmla="*/ 438514 w 1112447"/>
                <a:gd name="connsiteY13" fmla="*/ 219487 h 518860"/>
                <a:gd name="connsiteX14" fmla="*/ 454715 w 1112447"/>
                <a:gd name="connsiteY14" fmla="*/ 230053 h 518860"/>
                <a:gd name="connsiteX15" fmla="*/ 580447 w 1112447"/>
                <a:gd name="connsiteY15" fmla="*/ 230053 h 518860"/>
                <a:gd name="connsiteX16" fmla="*/ 705123 w 1112447"/>
                <a:gd name="connsiteY16" fmla="*/ 229701 h 518860"/>
                <a:gd name="connsiteX17" fmla="*/ 718154 w 1112447"/>
                <a:gd name="connsiteY17" fmla="*/ 227236 h 518860"/>
                <a:gd name="connsiteX18" fmla="*/ 712871 w 1112447"/>
                <a:gd name="connsiteY18" fmla="*/ 214557 h 518860"/>
                <a:gd name="connsiteX19" fmla="*/ 662508 w 1112447"/>
                <a:gd name="connsiteY19" fmla="*/ 164193 h 518860"/>
                <a:gd name="connsiteX20" fmla="*/ 545932 w 1112447"/>
                <a:gd name="connsiteY20" fmla="*/ 115943 h 518860"/>
                <a:gd name="connsiteX21" fmla="*/ 501248 w 1112447"/>
                <a:gd name="connsiteY21" fmla="*/ 108107 h 518860"/>
                <a:gd name="connsiteX22" fmla="*/ 287204 w 1112447"/>
                <a:gd name="connsiteY22" fmla="*/ 0 h 518860"/>
                <a:gd name="connsiteX23" fmla="*/ 353284 w 1112447"/>
                <a:gd name="connsiteY23" fmla="*/ 5355 h 518860"/>
                <a:gd name="connsiteX24" fmla="*/ 618484 w 1112447"/>
                <a:gd name="connsiteY24" fmla="*/ 96925 h 518860"/>
                <a:gd name="connsiteX25" fmla="*/ 786480 w 1112447"/>
                <a:gd name="connsiteY25" fmla="*/ 178985 h 518860"/>
                <a:gd name="connsiteX26" fmla="*/ 919961 w 1112447"/>
                <a:gd name="connsiteY26" fmla="*/ 208218 h 518860"/>
                <a:gd name="connsiteX27" fmla="*/ 1004839 w 1112447"/>
                <a:gd name="connsiteY27" fmla="*/ 212796 h 518860"/>
                <a:gd name="connsiteX28" fmla="*/ 1108384 w 1112447"/>
                <a:gd name="connsiteY28" fmla="*/ 306128 h 518860"/>
                <a:gd name="connsiteX29" fmla="*/ 1101692 w 1112447"/>
                <a:gd name="connsiteY29" fmla="*/ 414955 h 518860"/>
                <a:gd name="connsiteX30" fmla="*/ 1092183 w 1112447"/>
                <a:gd name="connsiteY30" fmla="*/ 421999 h 518860"/>
                <a:gd name="connsiteX31" fmla="*/ 983003 w 1112447"/>
                <a:gd name="connsiteY31" fmla="*/ 421999 h 518860"/>
                <a:gd name="connsiteX32" fmla="*/ 972790 w 1112447"/>
                <a:gd name="connsiteY32" fmla="*/ 410024 h 518860"/>
                <a:gd name="connsiteX33" fmla="*/ 867132 w 1112447"/>
                <a:gd name="connsiteY33" fmla="*/ 330429 h 518860"/>
                <a:gd name="connsiteX34" fmla="*/ 765701 w 1112447"/>
                <a:gd name="connsiteY34" fmla="*/ 408968 h 518860"/>
                <a:gd name="connsiteX35" fmla="*/ 748795 w 1112447"/>
                <a:gd name="connsiteY35" fmla="*/ 421999 h 518860"/>
                <a:gd name="connsiteX36" fmla="*/ 543820 w 1112447"/>
                <a:gd name="connsiteY36" fmla="*/ 421294 h 518860"/>
                <a:gd name="connsiteX37" fmla="*/ 338843 w 1112447"/>
                <a:gd name="connsiteY37" fmla="*/ 421294 h 518860"/>
                <a:gd name="connsiteX38" fmla="*/ 322291 w 1112447"/>
                <a:gd name="connsiteY38" fmla="*/ 409672 h 518860"/>
                <a:gd name="connsiteX39" fmla="*/ 218042 w 1112447"/>
                <a:gd name="connsiteY39" fmla="*/ 330076 h 518860"/>
                <a:gd name="connsiteX40" fmla="*/ 114497 w 1112447"/>
                <a:gd name="connsiteY40" fmla="*/ 411081 h 518860"/>
                <a:gd name="connsiteX41" fmla="*/ 100762 w 1112447"/>
                <a:gd name="connsiteY41" fmla="*/ 421647 h 518860"/>
                <a:gd name="connsiteX42" fmla="*/ 21518 w 1112447"/>
                <a:gd name="connsiteY42" fmla="*/ 421647 h 518860"/>
                <a:gd name="connsiteX43" fmla="*/ 12362 w 1112447"/>
                <a:gd name="connsiteY43" fmla="*/ 411433 h 518860"/>
                <a:gd name="connsiteX44" fmla="*/ 4613 w 1112447"/>
                <a:gd name="connsiteY44" fmla="*/ 305423 h 518860"/>
                <a:gd name="connsiteX45" fmla="*/ 4261 w 1112447"/>
                <a:gd name="connsiteY45" fmla="*/ 189551 h 518860"/>
                <a:gd name="connsiteX46" fmla="*/ 102170 w 1112447"/>
                <a:gd name="connsiteY46" fmla="*/ 52549 h 518860"/>
                <a:gd name="connsiteX47" fmla="*/ 287204 w 1112447"/>
                <a:gd name="connsiteY47" fmla="*/ 0 h 518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12447" h="518860">
                  <a:moveTo>
                    <a:pt x="218393" y="356138"/>
                  </a:moveTo>
                  <a:cubicBezTo>
                    <a:pt x="263473" y="356138"/>
                    <a:pt x="300101" y="392414"/>
                    <a:pt x="300454" y="437142"/>
                  </a:cubicBezTo>
                  <a:cubicBezTo>
                    <a:pt x="300806" y="481519"/>
                    <a:pt x="263473" y="518851"/>
                    <a:pt x="219098" y="518851"/>
                  </a:cubicBezTo>
                  <a:cubicBezTo>
                    <a:pt x="174017" y="519555"/>
                    <a:pt x="137389" y="482927"/>
                    <a:pt x="137389" y="437847"/>
                  </a:cubicBezTo>
                  <a:cubicBezTo>
                    <a:pt x="137389" y="392414"/>
                    <a:pt x="173313" y="356138"/>
                    <a:pt x="218393" y="356138"/>
                  </a:cubicBezTo>
                  <a:close/>
                  <a:moveTo>
                    <a:pt x="870301" y="356138"/>
                  </a:moveTo>
                  <a:cubicBezTo>
                    <a:pt x="915029" y="356490"/>
                    <a:pt x="951305" y="393822"/>
                    <a:pt x="950600" y="438551"/>
                  </a:cubicBezTo>
                  <a:cubicBezTo>
                    <a:pt x="949896" y="483279"/>
                    <a:pt x="912564" y="519555"/>
                    <a:pt x="867835" y="518850"/>
                  </a:cubicBezTo>
                  <a:cubicBezTo>
                    <a:pt x="823107" y="518498"/>
                    <a:pt x="787183" y="481166"/>
                    <a:pt x="787536" y="436085"/>
                  </a:cubicBezTo>
                  <a:cubicBezTo>
                    <a:pt x="788240" y="391709"/>
                    <a:pt x="824868" y="355786"/>
                    <a:pt x="870301" y="356138"/>
                  </a:cubicBezTo>
                  <a:close/>
                  <a:moveTo>
                    <a:pt x="501248" y="108107"/>
                  </a:moveTo>
                  <a:cubicBezTo>
                    <a:pt x="486236" y="106434"/>
                    <a:pt x="471092" y="106082"/>
                    <a:pt x="455771" y="108195"/>
                  </a:cubicBezTo>
                  <a:cubicBezTo>
                    <a:pt x="433935" y="111365"/>
                    <a:pt x="424426" y="121930"/>
                    <a:pt x="423018" y="144119"/>
                  </a:cubicBezTo>
                  <a:cubicBezTo>
                    <a:pt x="420904" y="170533"/>
                    <a:pt x="429005" y="195186"/>
                    <a:pt x="438514" y="219487"/>
                  </a:cubicBezTo>
                  <a:cubicBezTo>
                    <a:pt x="441683" y="227588"/>
                    <a:pt x="446262" y="230053"/>
                    <a:pt x="454715" y="230053"/>
                  </a:cubicBezTo>
                  <a:cubicBezTo>
                    <a:pt x="496625" y="229701"/>
                    <a:pt x="538536" y="230053"/>
                    <a:pt x="580447" y="230053"/>
                  </a:cubicBezTo>
                  <a:cubicBezTo>
                    <a:pt x="622006" y="230053"/>
                    <a:pt x="663212" y="230053"/>
                    <a:pt x="705123" y="229701"/>
                  </a:cubicBezTo>
                  <a:cubicBezTo>
                    <a:pt x="709702" y="229701"/>
                    <a:pt x="716041" y="232166"/>
                    <a:pt x="718154" y="227236"/>
                  </a:cubicBezTo>
                  <a:cubicBezTo>
                    <a:pt x="720267" y="222657"/>
                    <a:pt x="715337" y="218431"/>
                    <a:pt x="712871" y="214557"/>
                  </a:cubicBezTo>
                  <a:cubicBezTo>
                    <a:pt x="699840" y="194130"/>
                    <a:pt x="682583" y="177929"/>
                    <a:pt x="662508" y="164193"/>
                  </a:cubicBezTo>
                  <a:cubicBezTo>
                    <a:pt x="626937" y="139892"/>
                    <a:pt x="587491" y="125100"/>
                    <a:pt x="545932" y="115943"/>
                  </a:cubicBezTo>
                  <a:cubicBezTo>
                    <a:pt x="531140" y="112773"/>
                    <a:pt x="516260" y="109780"/>
                    <a:pt x="501248" y="108107"/>
                  </a:cubicBezTo>
                  <a:close/>
                  <a:moveTo>
                    <a:pt x="287204" y="0"/>
                  </a:moveTo>
                  <a:cubicBezTo>
                    <a:pt x="308885" y="6"/>
                    <a:pt x="330919" y="1833"/>
                    <a:pt x="353284" y="5355"/>
                  </a:cubicBezTo>
                  <a:cubicBezTo>
                    <a:pt x="447319" y="19795"/>
                    <a:pt x="533606" y="56423"/>
                    <a:pt x="618484" y="96925"/>
                  </a:cubicBezTo>
                  <a:cubicBezTo>
                    <a:pt x="674835" y="123691"/>
                    <a:pt x="729777" y="152571"/>
                    <a:pt x="786480" y="178985"/>
                  </a:cubicBezTo>
                  <a:cubicBezTo>
                    <a:pt x="829095" y="198709"/>
                    <a:pt x="873119" y="208922"/>
                    <a:pt x="919961" y="208218"/>
                  </a:cubicBezTo>
                  <a:cubicBezTo>
                    <a:pt x="948488" y="207866"/>
                    <a:pt x="976664" y="210331"/>
                    <a:pt x="1004839" y="212796"/>
                  </a:cubicBezTo>
                  <a:cubicBezTo>
                    <a:pt x="1067530" y="218431"/>
                    <a:pt x="1098522" y="262808"/>
                    <a:pt x="1108384" y="306128"/>
                  </a:cubicBezTo>
                  <a:cubicBezTo>
                    <a:pt x="1116484" y="342755"/>
                    <a:pt x="1111553" y="379383"/>
                    <a:pt x="1101692" y="414955"/>
                  </a:cubicBezTo>
                  <a:cubicBezTo>
                    <a:pt x="1100283" y="419886"/>
                    <a:pt x="1097466" y="421999"/>
                    <a:pt x="1092183" y="421999"/>
                  </a:cubicBezTo>
                  <a:cubicBezTo>
                    <a:pt x="1055907" y="421999"/>
                    <a:pt x="1019279" y="421647"/>
                    <a:pt x="983003" y="421999"/>
                  </a:cubicBezTo>
                  <a:cubicBezTo>
                    <a:pt x="973846" y="421999"/>
                    <a:pt x="974199" y="415307"/>
                    <a:pt x="972790" y="410024"/>
                  </a:cubicBezTo>
                  <a:cubicBezTo>
                    <a:pt x="959054" y="361774"/>
                    <a:pt x="917143" y="329724"/>
                    <a:pt x="867132" y="330429"/>
                  </a:cubicBezTo>
                  <a:cubicBezTo>
                    <a:pt x="819938" y="330781"/>
                    <a:pt x="778380" y="362478"/>
                    <a:pt x="765701" y="408968"/>
                  </a:cubicBezTo>
                  <a:cubicBezTo>
                    <a:pt x="762883" y="419181"/>
                    <a:pt x="758657" y="421999"/>
                    <a:pt x="748795" y="421999"/>
                  </a:cubicBezTo>
                  <a:cubicBezTo>
                    <a:pt x="680470" y="421294"/>
                    <a:pt x="612145" y="421294"/>
                    <a:pt x="543820" y="421294"/>
                  </a:cubicBezTo>
                  <a:cubicBezTo>
                    <a:pt x="475494" y="421294"/>
                    <a:pt x="407169" y="421294"/>
                    <a:pt x="338843" y="421294"/>
                  </a:cubicBezTo>
                  <a:cubicBezTo>
                    <a:pt x="329686" y="421294"/>
                    <a:pt x="325108" y="419886"/>
                    <a:pt x="322291" y="409672"/>
                  </a:cubicBezTo>
                  <a:cubicBezTo>
                    <a:pt x="309612" y="361422"/>
                    <a:pt x="267348" y="329724"/>
                    <a:pt x="218042" y="330076"/>
                  </a:cubicBezTo>
                  <a:cubicBezTo>
                    <a:pt x="169087" y="330076"/>
                    <a:pt x="127176" y="362478"/>
                    <a:pt x="114497" y="411081"/>
                  </a:cubicBezTo>
                  <a:cubicBezTo>
                    <a:pt x="112384" y="419533"/>
                    <a:pt x="108862" y="421647"/>
                    <a:pt x="100762" y="421647"/>
                  </a:cubicBezTo>
                  <a:cubicBezTo>
                    <a:pt x="74347" y="421294"/>
                    <a:pt x="47933" y="421294"/>
                    <a:pt x="21518" y="421647"/>
                  </a:cubicBezTo>
                  <a:cubicBezTo>
                    <a:pt x="13770" y="421647"/>
                    <a:pt x="11305" y="419886"/>
                    <a:pt x="12362" y="411433"/>
                  </a:cubicBezTo>
                  <a:cubicBezTo>
                    <a:pt x="15883" y="375509"/>
                    <a:pt x="8839" y="340642"/>
                    <a:pt x="4613" y="305423"/>
                  </a:cubicBezTo>
                  <a:cubicBezTo>
                    <a:pt x="35" y="266682"/>
                    <a:pt x="-2783" y="228293"/>
                    <a:pt x="4261" y="189551"/>
                  </a:cubicBezTo>
                  <a:cubicBezTo>
                    <a:pt x="15179" y="128622"/>
                    <a:pt x="50398" y="84598"/>
                    <a:pt x="102170" y="52549"/>
                  </a:cubicBezTo>
                  <a:cubicBezTo>
                    <a:pt x="160282" y="16361"/>
                    <a:pt x="222158" y="-17"/>
                    <a:pt x="287204" y="0"/>
                  </a:cubicBezTo>
                  <a:close/>
                </a:path>
              </a:pathLst>
            </a:custGeom>
            <a:solidFill>
              <a:schemeClr val="bg1"/>
            </a:solidFill>
            <a:ln w="785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878A74C-5E40-4755-9283-4459029A5BD6}"/>
                </a:ext>
              </a:extLst>
            </p:cNvPr>
            <p:cNvGrpSpPr/>
            <p:nvPr/>
          </p:nvGrpSpPr>
          <p:grpSpPr>
            <a:xfrm>
              <a:off x="5520174" y="1420467"/>
              <a:ext cx="4630021" cy="2106934"/>
              <a:chOff x="6223779" y="3733800"/>
              <a:chExt cx="3015807" cy="1372371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6A33F3A-0570-4B15-B4FA-2E65EE5C5C15}"/>
                  </a:ext>
                </a:extLst>
              </p:cNvPr>
              <p:cNvSpPr/>
              <p:nvPr/>
            </p:nvSpPr>
            <p:spPr>
              <a:xfrm flipH="1">
                <a:off x="6395635" y="3817247"/>
                <a:ext cx="2788513" cy="911961"/>
              </a:xfrm>
              <a:custGeom>
                <a:avLst/>
                <a:gdLst>
                  <a:gd name="connsiteX0" fmla="*/ 119192 w 2788513"/>
                  <a:gd name="connsiteY0" fmla="*/ 626443 h 911961"/>
                  <a:gd name="connsiteX1" fmla="*/ 0 w 2788513"/>
                  <a:gd name="connsiteY1" fmla="*/ 773355 h 911961"/>
                  <a:gd name="connsiteX2" fmla="*/ 27719 w 2788513"/>
                  <a:gd name="connsiteY2" fmla="*/ 795530 h 911961"/>
                  <a:gd name="connsiteX3" fmla="*/ 130280 w 2788513"/>
                  <a:gd name="connsiteY3" fmla="*/ 784439 h 911961"/>
                  <a:gd name="connsiteX4" fmla="*/ 157999 w 2788513"/>
                  <a:gd name="connsiteY4" fmla="*/ 751179 h 911961"/>
                  <a:gd name="connsiteX5" fmla="*/ 146911 w 2788513"/>
                  <a:gd name="connsiteY5" fmla="*/ 648618 h 911961"/>
                  <a:gd name="connsiteX6" fmla="*/ 1574427 w 2788513"/>
                  <a:gd name="connsiteY6" fmla="*/ 485566 h 911961"/>
                  <a:gd name="connsiteX7" fmla="*/ 1546995 w 2788513"/>
                  <a:gd name="connsiteY7" fmla="*/ 485566 h 911961"/>
                  <a:gd name="connsiteX8" fmla="*/ 1546995 w 2788513"/>
                  <a:gd name="connsiteY8" fmla="*/ 911961 h 911961"/>
                  <a:gd name="connsiteX9" fmla="*/ 1574427 w 2788513"/>
                  <a:gd name="connsiteY9" fmla="*/ 911961 h 911961"/>
                  <a:gd name="connsiteX10" fmla="*/ 2741392 w 2788513"/>
                  <a:gd name="connsiteY10" fmla="*/ 376973 h 911961"/>
                  <a:gd name="connsiteX11" fmla="*/ 2708130 w 2788513"/>
                  <a:gd name="connsiteY11" fmla="*/ 385290 h 911961"/>
                  <a:gd name="connsiteX12" fmla="*/ 2655463 w 2788513"/>
                  <a:gd name="connsiteY12" fmla="*/ 473990 h 911961"/>
                  <a:gd name="connsiteX13" fmla="*/ 2666550 w 2788513"/>
                  <a:gd name="connsiteY13" fmla="*/ 515567 h 911961"/>
                  <a:gd name="connsiteX14" fmla="*/ 2755250 w 2788513"/>
                  <a:gd name="connsiteY14" fmla="*/ 568234 h 911961"/>
                  <a:gd name="connsiteX15" fmla="*/ 2788513 w 2788513"/>
                  <a:gd name="connsiteY15" fmla="*/ 559917 h 911961"/>
                  <a:gd name="connsiteX16" fmla="*/ 1815584 w 2788513"/>
                  <a:gd name="connsiteY16" fmla="*/ 0 h 911961"/>
                  <a:gd name="connsiteX17" fmla="*/ 1743515 w 2788513"/>
                  <a:gd name="connsiteY17" fmla="*/ 0 h 911961"/>
                  <a:gd name="connsiteX18" fmla="*/ 1072719 w 2788513"/>
                  <a:gd name="connsiteY18" fmla="*/ 213436 h 911961"/>
                  <a:gd name="connsiteX19" fmla="*/ 903633 w 2788513"/>
                  <a:gd name="connsiteY19" fmla="*/ 329856 h 911961"/>
                  <a:gd name="connsiteX20" fmla="*/ 911950 w 2788513"/>
                  <a:gd name="connsiteY20" fmla="*/ 374203 h 911961"/>
                  <a:gd name="connsiteX21" fmla="*/ 2605568 w 2788513"/>
                  <a:gd name="connsiteY21" fmla="*/ 363115 h 911961"/>
                  <a:gd name="connsiteX22" fmla="*/ 2636060 w 2788513"/>
                  <a:gd name="connsiteY22" fmla="*/ 318765 h 911961"/>
                  <a:gd name="connsiteX23" fmla="*/ 2622199 w 2788513"/>
                  <a:gd name="connsiteY23" fmla="*/ 91474 h 911961"/>
                  <a:gd name="connsiteX24" fmla="*/ 2591710 w 2788513"/>
                  <a:gd name="connsiteY24" fmla="*/ 58208 h 911961"/>
                  <a:gd name="connsiteX25" fmla="*/ 1815584 w 2788513"/>
                  <a:gd name="connsiteY25" fmla="*/ 0 h 911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788513" h="911961">
                    <a:moveTo>
                      <a:pt x="119192" y="626443"/>
                    </a:moveTo>
                    <a:lnTo>
                      <a:pt x="0" y="773355"/>
                    </a:lnTo>
                    <a:lnTo>
                      <a:pt x="27719" y="795530"/>
                    </a:lnTo>
                    <a:cubicBezTo>
                      <a:pt x="58211" y="820475"/>
                      <a:pt x="105332" y="814931"/>
                      <a:pt x="130280" y="784439"/>
                    </a:cubicBezTo>
                    <a:lnTo>
                      <a:pt x="157999" y="751179"/>
                    </a:lnTo>
                    <a:cubicBezTo>
                      <a:pt x="182944" y="720687"/>
                      <a:pt x="177401" y="673567"/>
                      <a:pt x="146911" y="648618"/>
                    </a:cubicBezTo>
                    <a:close/>
                    <a:moveTo>
                      <a:pt x="1574427" y="485566"/>
                    </a:moveTo>
                    <a:lnTo>
                      <a:pt x="1546995" y="485566"/>
                    </a:lnTo>
                    <a:lnTo>
                      <a:pt x="1546995" y="911961"/>
                    </a:lnTo>
                    <a:lnTo>
                      <a:pt x="1574427" y="911961"/>
                    </a:lnTo>
                    <a:close/>
                    <a:moveTo>
                      <a:pt x="2741392" y="376973"/>
                    </a:moveTo>
                    <a:lnTo>
                      <a:pt x="2708130" y="385290"/>
                    </a:lnTo>
                    <a:cubicBezTo>
                      <a:pt x="2669323" y="396377"/>
                      <a:pt x="2644375" y="435184"/>
                      <a:pt x="2655463" y="473990"/>
                    </a:cubicBezTo>
                    <a:lnTo>
                      <a:pt x="2666550" y="515567"/>
                    </a:lnTo>
                    <a:cubicBezTo>
                      <a:pt x="2677638" y="554373"/>
                      <a:pt x="2716444" y="579322"/>
                      <a:pt x="2755250" y="568234"/>
                    </a:cubicBezTo>
                    <a:lnTo>
                      <a:pt x="2788513" y="559917"/>
                    </a:lnTo>
                    <a:close/>
                    <a:moveTo>
                      <a:pt x="1815584" y="0"/>
                    </a:moveTo>
                    <a:cubicBezTo>
                      <a:pt x="1787865" y="0"/>
                      <a:pt x="1771233" y="0"/>
                      <a:pt x="1743515" y="0"/>
                    </a:cubicBezTo>
                    <a:cubicBezTo>
                      <a:pt x="1541166" y="8314"/>
                      <a:pt x="1227945" y="121963"/>
                      <a:pt x="1072719" y="213436"/>
                    </a:cubicBezTo>
                    <a:cubicBezTo>
                      <a:pt x="1008965" y="252240"/>
                      <a:pt x="997877" y="257787"/>
                      <a:pt x="903633" y="329856"/>
                    </a:cubicBezTo>
                    <a:cubicBezTo>
                      <a:pt x="859283" y="363115"/>
                      <a:pt x="867600" y="374203"/>
                      <a:pt x="911950" y="374203"/>
                    </a:cubicBezTo>
                    <a:cubicBezTo>
                      <a:pt x="1471870" y="374203"/>
                      <a:pt x="2045648" y="371432"/>
                      <a:pt x="2605568" y="363115"/>
                    </a:cubicBezTo>
                    <a:cubicBezTo>
                      <a:pt x="2633287" y="363115"/>
                      <a:pt x="2636060" y="338170"/>
                      <a:pt x="2636060" y="318765"/>
                    </a:cubicBezTo>
                    <a:lnTo>
                      <a:pt x="2622199" y="91474"/>
                    </a:lnTo>
                    <a:cubicBezTo>
                      <a:pt x="2622199" y="74839"/>
                      <a:pt x="2608341" y="60981"/>
                      <a:pt x="2591710" y="58208"/>
                    </a:cubicBezTo>
                    <a:cubicBezTo>
                      <a:pt x="2297891" y="22175"/>
                      <a:pt x="2131578" y="0"/>
                      <a:pt x="181558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0647230-54DC-445F-BD2B-F9D06046DB67}"/>
                  </a:ext>
                </a:extLst>
              </p:cNvPr>
              <p:cNvSpPr/>
              <p:nvPr/>
            </p:nvSpPr>
            <p:spPr>
              <a:xfrm flipH="1">
                <a:off x="6223779" y="3733800"/>
                <a:ext cx="3015807" cy="1117357"/>
              </a:xfrm>
              <a:custGeom>
                <a:avLst/>
                <a:gdLst>
                  <a:gd name="connsiteX0" fmla="*/ 174630 w 3015807"/>
                  <a:gd name="connsiteY0" fmla="*/ 709890 h 1117357"/>
                  <a:gd name="connsiteX1" fmla="*/ 202349 w 3015807"/>
                  <a:gd name="connsiteY1" fmla="*/ 732065 h 1117357"/>
                  <a:gd name="connsiteX2" fmla="*/ 213437 w 3015807"/>
                  <a:gd name="connsiteY2" fmla="*/ 834626 h 1117357"/>
                  <a:gd name="connsiteX3" fmla="*/ 185718 w 3015807"/>
                  <a:gd name="connsiteY3" fmla="*/ 867886 h 1117357"/>
                  <a:gd name="connsiteX4" fmla="*/ 83157 w 3015807"/>
                  <a:gd name="connsiteY4" fmla="*/ 878977 h 1117357"/>
                  <a:gd name="connsiteX5" fmla="*/ 55438 w 3015807"/>
                  <a:gd name="connsiteY5" fmla="*/ 856802 h 1117357"/>
                  <a:gd name="connsiteX6" fmla="*/ 1629865 w 3015807"/>
                  <a:gd name="connsiteY6" fmla="*/ 569013 h 1117357"/>
                  <a:gd name="connsiteX7" fmla="*/ 1629865 w 3015807"/>
                  <a:gd name="connsiteY7" fmla="*/ 995408 h 1117357"/>
                  <a:gd name="connsiteX8" fmla="*/ 1602433 w 3015807"/>
                  <a:gd name="connsiteY8" fmla="*/ 995408 h 1117357"/>
                  <a:gd name="connsiteX9" fmla="*/ 1602433 w 3015807"/>
                  <a:gd name="connsiteY9" fmla="*/ 569013 h 1117357"/>
                  <a:gd name="connsiteX10" fmla="*/ 2796830 w 3015807"/>
                  <a:gd name="connsiteY10" fmla="*/ 460420 h 1117357"/>
                  <a:gd name="connsiteX11" fmla="*/ 2843951 w 3015807"/>
                  <a:gd name="connsiteY11" fmla="*/ 643365 h 1117357"/>
                  <a:gd name="connsiteX12" fmla="*/ 2810688 w 3015807"/>
                  <a:gd name="connsiteY12" fmla="*/ 651682 h 1117357"/>
                  <a:gd name="connsiteX13" fmla="*/ 2721988 w 3015807"/>
                  <a:gd name="connsiteY13" fmla="*/ 599014 h 1117357"/>
                  <a:gd name="connsiteX14" fmla="*/ 2710901 w 3015807"/>
                  <a:gd name="connsiteY14" fmla="*/ 557438 h 1117357"/>
                  <a:gd name="connsiteX15" fmla="*/ 2763568 w 3015807"/>
                  <a:gd name="connsiteY15" fmla="*/ 468737 h 1117357"/>
                  <a:gd name="connsiteX16" fmla="*/ 1044548 w 3015807"/>
                  <a:gd name="connsiteY16" fmla="*/ 350080 h 1117357"/>
                  <a:gd name="connsiteX17" fmla="*/ 1044548 w 3015807"/>
                  <a:gd name="connsiteY17" fmla="*/ 457429 h 1117357"/>
                  <a:gd name="connsiteX18" fmla="*/ 967388 w 3015807"/>
                  <a:gd name="connsiteY18" fmla="*/ 457650 h 1117357"/>
                  <a:gd name="connsiteX19" fmla="*/ 959071 w 3015807"/>
                  <a:gd name="connsiteY19" fmla="*/ 413303 h 1117357"/>
                  <a:gd name="connsiteX20" fmla="*/ 1016285 w 3015807"/>
                  <a:gd name="connsiteY20" fmla="*/ 370165 h 1117357"/>
                  <a:gd name="connsiteX21" fmla="*/ 1597718 w 3015807"/>
                  <a:gd name="connsiteY21" fmla="*/ 116616 h 1117357"/>
                  <a:gd name="connsiteX22" fmla="*/ 1597718 w 3015807"/>
                  <a:gd name="connsiteY22" fmla="*/ 455845 h 1117357"/>
                  <a:gd name="connsiteX23" fmla="*/ 1071980 w 3015807"/>
                  <a:gd name="connsiteY23" fmla="*/ 457351 h 1117357"/>
                  <a:gd name="connsiteX24" fmla="*/ 1071980 w 3015807"/>
                  <a:gd name="connsiteY24" fmla="*/ 331701 h 1117357"/>
                  <a:gd name="connsiteX25" fmla="*/ 1088094 w 3015807"/>
                  <a:gd name="connsiteY25" fmla="*/ 321310 h 1117357"/>
                  <a:gd name="connsiteX26" fmla="*/ 1128157 w 3015807"/>
                  <a:gd name="connsiteY26" fmla="*/ 296884 h 1117357"/>
                  <a:gd name="connsiteX27" fmla="*/ 1445884 w 3015807"/>
                  <a:gd name="connsiteY27" fmla="*/ 158981 h 1117357"/>
                  <a:gd name="connsiteX28" fmla="*/ 2392522 w 3015807"/>
                  <a:gd name="connsiteY28" fmla="*/ 111847 h 1117357"/>
                  <a:gd name="connsiteX29" fmla="*/ 2446360 w 3015807"/>
                  <a:gd name="connsiteY29" fmla="*/ 117359 h 1117357"/>
                  <a:gd name="connsiteX30" fmla="*/ 2647148 w 3015807"/>
                  <a:gd name="connsiteY30" fmla="*/ 141655 h 1117357"/>
                  <a:gd name="connsiteX31" fmla="*/ 2677637 w 3015807"/>
                  <a:gd name="connsiteY31" fmla="*/ 174921 h 1117357"/>
                  <a:gd name="connsiteX32" fmla="*/ 2691498 w 3015807"/>
                  <a:gd name="connsiteY32" fmla="*/ 402212 h 1117357"/>
                  <a:gd name="connsiteX33" fmla="*/ 2661006 w 3015807"/>
                  <a:gd name="connsiteY33" fmla="*/ 446563 h 1117357"/>
                  <a:gd name="connsiteX34" fmla="*/ 2392522 w 3015807"/>
                  <a:gd name="connsiteY34" fmla="*/ 449310 h 1117357"/>
                  <a:gd name="connsiteX35" fmla="*/ 1871022 w 3015807"/>
                  <a:gd name="connsiteY35" fmla="*/ 83447 h 1117357"/>
                  <a:gd name="connsiteX36" fmla="*/ 2267401 w 3015807"/>
                  <a:gd name="connsiteY36" fmla="*/ 99039 h 1117357"/>
                  <a:gd name="connsiteX37" fmla="*/ 2365090 w 3015807"/>
                  <a:gd name="connsiteY37" fmla="*/ 109039 h 1117357"/>
                  <a:gd name="connsiteX38" fmla="*/ 2365090 w 3015807"/>
                  <a:gd name="connsiteY38" fmla="*/ 449590 h 1117357"/>
                  <a:gd name="connsiteX39" fmla="*/ 1814197 w 3015807"/>
                  <a:gd name="connsiteY39" fmla="*/ 455226 h 1117357"/>
                  <a:gd name="connsiteX40" fmla="*/ 1625150 w 3015807"/>
                  <a:gd name="connsiteY40" fmla="*/ 455767 h 1117357"/>
                  <a:gd name="connsiteX41" fmla="*/ 1625150 w 3015807"/>
                  <a:gd name="connsiteY41" fmla="*/ 108962 h 1117357"/>
                  <a:gd name="connsiteX42" fmla="*/ 1630604 w 3015807"/>
                  <a:gd name="connsiteY42" fmla="*/ 107441 h 1117357"/>
                  <a:gd name="connsiteX43" fmla="*/ 1798953 w 3015807"/>
                  <a:gd name="connsiteY43" fmla="*/ 83447 h 1117357"/>
                  <a:gd name="connsiteX44" fmla="*/ 1871022 w 3015807"/>
                  <a:gd name="connsiteY44" fmla="*/ 83447 h 1117357"/>
                  <a:gd name="connsiteX45" fmla="*/ 1890423 w 3015807"/>
                  <a:gd name="connsiteY45" fmla="*/ 291 h 1117357"/>
                  <a:gd name="connsiteX46" fmla="*/ 1089351 w 3015807"/>
                  <a:gd name="connsiteY46" fmla="*/ 208181 h 1117357"/>
                  <a:gd name="connsiteX47" fmla="*/ 820477 w 3015807"/>
                  <a:gd name="connsiteY47" fmla="*/ 388354 h 1117357"/>
                  <a:gd name="connsiteX48" fmla="*/ 620901 w 3015807"/>
                  <a:gd name="connsiteY48" fmla="*/ 446562 h 1117357"/>
                  <a:gd name="connsiteX49" fmla="*/ 11088 w 3015807"/>
                  <a:gd name="connsiteY49" fmla="*/ 884519 h 1117357"/>
                  <a:gd name="connsiteX50" fmla="*/ 2773 w 3015807"/>
                  <a:gd name="connsiteY50" fmla="*/ 1017570 h 1117357"/>
                  <a:gd name="connsiteX51" fmla="*/ 91474 w 3015807"/>
                  <a:gd name="connsiteY51" fmla="*/ 1117357 h 1117357"/>
                  <a:gd name="connsiteX52" fmla="*/ 407468 w 3015807"/>
                  <a:gd name="connsiteY52" fmla="*/ 1111814 h 1117357"/>
                  <a:gd name="connsiteX53" fmla="*/ 407468 w 3015807"/>
                  <a:gd name="connsiteY53" fmla="*/ 1109043 h 1117357"/>
                  <a:gd name="connsiteX54" fmla="*/ 692970 w 3015807"/>
                  <a:gd name="connsiteY54" fmla="*/ 823538 h 1117357"/>
                  <a:gd name="connsiteX55" fmla="*/ 978476 w 3015807"/>
                  <a:gd name="connsiteY55" fmla="*/ 1103499 h 1117357"/>
                  <a:gd name="connsiteX56" fmla="*/ 2178699 w 3015807"/>
                  <a:gd name="connsiteY56" fmla="*/ 1097956 h 1117357"/>
                  <a:gd name="connsiteX57" fmla="*/ 2464204 w 3015807"/>
                  <a:gd name="connsiteY57" fmla="*/ 823538 h 1117357"/>
                  <a:gd name="connsiteX58" fmla="*/ 2749707 w 3015807"/>
                  <a:gd name="connsiteY58" fmla="*/ 1106270 h 1117357"/>
                  <a:gd name="connsiteX59" fmla="*/ 2913249 w 3015807"/>
                  <a:gd name="connsiteY59" fmla="*/ 1111814 h 1117357"/>
                  <a:gd name="connsiteX60" fmla="*/ 3015807 w 3015807"/>
                  <a:gd name="connsiteY60" fmla="*/ 1003712 h 1117357"/>
                  <a:gd name="connsiteX61" fmla="*/ 2982545 w 3015807"/>
                  <a:gd name="connsiteY61" fmla="*/ 704349 h 1117357"/>
                  <a:gd name="connsiteX62" fmla="*/ 2982545 w 3015807"/>
                  <a:gd name="connsiteY62" fmla="*/ 698805 h 1117357"/>
                  <a:gd name="connsiteX63" fmla="*/ 2979774 w 3015807"/>
                  <a:gd name="connsiteY63" fmla="*/ 690488 h 1117357"/>
                  <a:gd name="connsiteX64" fmla="*/ 2940968 w 3015807"/>
                  <a:gd name="connsiteY64" fmla="*/ 654455 h 1117357"/>
                  <a:gd name="connsiteX65" fmla="*/ 2929880 w 3015807"/>
                  <a:gd name="connsiteY65" fmla="*/ 654455 h 1117357"/>
                  <a:gd name="connsiteX66" fmla="*/ 2927107 w 3015807"/>
                  <a:gd name="connsiteY66" fmla="*/ 654455 h 1117357"/>
                  <a:gd name="connsiteX67" fmla="*/ 2868899 w 3015807"/>
                  <a:gd name="connsiteY67" fmla="*/ 651682 h 1117357"/>
                  <a:gd name="connsiteX68" fmla="*/ 2741392 w 3015807"/>
                  <a:gd name="connsiteY68" fmla="*/ 113937 h 1117357"/>
                  <a:gd name="connsiteX69" fmla="*/ 2688725 w 3015807"/>
                  <a:gd name="connsiteY69" fmla="*/ 69587 h 1117357"/>
                  <a:gd name="connsiteX70" fmla="*/ 1890423 w 3015807"/>
                  <a:gd name="connsiteY70" fmla="*/ 291 h 111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015807" h="1117357">
                    <a:moveTo>
                      <a:pt x="174630" y="709890"/>
                    </a:moveTo>
                    <a:lnTo>
                      <a:pt x="202349" y="732065"/>
                    </a:lnTo>
                    <a:cubicBezTo>
                      <a:pt x="232839" y="757014"/>
                      <a:pt x="238382" y="804134"/>
                      <a:pt x="213437" y="834626"/>
                    </a:cubicBezTo>
                    <a:lnTo>
                      <a:pt x="185718" y="867886"/>
                    </a:lnTo>
                    <a:cubicBezTo>
                      <a:pt x="160770" y="898378"/>
                      <a:pt x="113649" y="903922"/>
                      <a:pt x="83157" y="878977"/>
                    </a:cubicBezTo>
                    <a:lnTo>
                      <a:pt x="55438" y="856802"/>
                    </a:lnTo>
                    <a:close/>
                    <a:moveTo>
                      <a:pt x="1629865" y="569013"/>
                    </a:moveTo>
                    <a:lnTo>
                      <a:pt x="1629865" y="995408"/>
                    </a:lnTo>
                    <a:lnTo>
                      <a:pt x="1602433" y="995408"/>
                    </a:lnTo>
                    <a:lnTo>
                      <a:pt x="1602433" y="569013"/>
                    </a:lnTo>
                    <a:close/>
                    <a:moveTo>
                      <a:pt x="2796830" y="460420"/>
                    </a:moveTo>
                    <a:lnTo>
                      <a:pt x="2843951" y="643365"/>
                    </a:lnTo>
                    <a:lnTo>
                      <a:pt x="2810688" y="651682"/>
                    </a:lnTo>
                    <a:cubicBezTo>
                      <a:pt x="2771882" y="662769"/>
                      <a:pt x="2733076" y="637821"/>
                      <a:pt x="2721988" y="599014"/>
                    </a:cubicBezTo>
                    <a:lnTo>
                      <a:pt x="2710901" y="557438"/>
                    </a:lnTo>
                    <a:cubicBezTo>
                      <a:pt x="2699813" y="518631"/>
                      <a:pt x="2724761" y="479825"/>
                      <a:pt x="2763568" y="468737"/>
                    </a:cubicBezTo>
                    <a:close/>
                    <a:moveTo>
                      <a:pt x="1044548" y="350080"/>
                    </a:moveTo>
                    <a:lnTo>
                      <a:pt x="1044548" y="457429"/>
                    </a:lnTo>
                    <a:lnTo>
                      <a:pt x="967388" y="457650"/>
                    </a:lnTo>
                    <a:cubicBezTo>
                      <a:pt x="923038" y="457650"/>
                      <a:pt x="914721" y="446563"/>
                      <a:pt x="959071" y="413303"/>
                    </a:cubicBezTo>
                    <a:cubicBezTo>
                      <a:pt x="982632" y="395286"/>
                      <a:pt x="1000996" y="381426"/>
                      <a:pt x="1016285" y="370165"/>
                    </a:cubicBezTo>
                    <a:close/>
                    <a:moveTo>
                      <a:pt x="1597718" y="116616"/>
                    </a:moveTo>
                    <a:lnTo>
                      <a:pt x="1597718" y="455845"/>
                    </a:lnTo>
                    <a:lnTo>
                      <a:pt x="1071980" y="457351"/>
                    </a:lnTo>
                    <a:lnTo>
                      <a:pt x="1071980" y="331701"/>
                    </a:lnTo>
                    <a:lnTo>
                      <a:pt x="1088094" y="321310"/>
                    </a:lnTo>
                    <a:cubicBezTo>
                      <a:pt x="1099572" y="314207"/>
                      <a:pt x="1112219" y="306585"/>
                      <a:pt x="1128157" y="296884"/>
                    </a:cubicBezTo>
                    <a:cubicBezTo>
                      <a:pt x="1205770" y="251147"/>
                      <a:pt x="1322882" y="199866"/>
                      <a:pt x="1445884" y="158981"/>
                    </a:cubicBezTo>
                    <a:close/>
                    <a:moveTo>
                      <a:pt x="2392522" y="111847"/>
                    </a:moveTo>
                    <a:lnTo>
                      <a:pt x="2446360" y="117359"/>
                    </a:lnTo>
                    <a:cubicBezTo>
                      <a:pt x="2508208" y="124505"/>
                      <a:pt x="2573693" y="132647"/>
                      <a:pt x="2647148" y="141655"/>
                    </a:cubicBezTo>
                    <a:cubicBezTo>
                      <a:pt x="2663779" y="144429"/>
                      <a:pt x="2677637" y="158287"/>
                      <a:pt x="2677637" y="174921"/>
                    </a:cubicBezTo>
                    <a:lnTo>
                      <a:pt x="2691498" y="402212"/>
                    </a:lnTo>
                    <a:cubicBezTo>
                      <a:pt x="2691498" y="421617"/>
                      <a:pt x="2688725" y="446563"/>
                      <a:pt x="2661006" y="446563"/>
                    </a:cubicBezTo>
                    <a:lnTo>
                      <a:pt x="2392522" y="449310"/>
                    </a:lnTo>
                    <a:close/>
                    <a:moveTo>
                      <a:pt x="1871022" y="83447"/>
                    </a:moveTo>
                    <a:cubicBezTo>
                      <a:pt x="2029019" y="83447"/>
                      <a:pt x="2149596" y="88991"/>
                      <a:pt x="2267401" y="99039"/>
                    </a:cubicBezTo>
                    <a:lnTo>
                      <a:pt x="2365090" y="109039"/>
                    </a:lnTo>
                    <a:lnTo>
                      <a:pt x="2365090" y="449590"/>
                    </a:lnTo>
                    <a:lnTo>
                      <a:pt x="1814197" y="455226"/>
                    </a:lnTo>
                    <a:lnTo>
                      <a:pt x="1625150" y="455767"/>
                    </a:lnTo>
                    <a:lnTo>
                      <a:pt x="1625150" y="108962"/>
                    </a:lnTo>
                    <a:lnTo>
                      <a:pt x="1630604" y="107441"/>
                    </a:lnTo>
                    <a:cubicBezTo>
                      <a:pt x="1690849" y="94188"/>
                      <a:pt x="1748366" y="85526"/>
                      <a:pt x="1798953" y="83447"/>
                    </a:cubicBezTo>
                    <a:cubicBezTo>
                      <a:pt x="1826671" y="83447"/>
                      <a:pt x="1843303" y="83447"/>
                      <a:pt x="1871022" y="83447"/>
                    </a:cubicBezTo>
                    <a:close/>
                    <a:moveTo>
                      <a:pt x="1890423" y="291"/>
                    </a:moveTo>
                    <a:cubicBezTo>
                      <a:pt x="1579973" y="3062"/>
                      <a:pt x="1344364" y="55729"/>
                      <a:pt x="1089351" y="208181"/>
                    </a:cubicBezTo>
                    <a:cubicBezTo>
                      <a:pt x="1000651" y="263618"/>
                      <a:pt x="903634" y="332917"/>
                      <a:pt x="820477" y="388354"/>
                    </a:cubicBezTo>
                    <a:cubicBezTo>
                      <a:pt x="765039" y="424387"/>
                      <a:pt x="665252" y="438248"/>
                      <a:pt x="620901" y="446562"/>
                    </a:cubicBezTo>
                    <a:cubicBezTo>
                      <a:pt x="368662" y="488142"/>
                      <a:pt x="124736" y="651682"/>
                      <a:pt x="11088" y="884519"/>
                    </a:cubicBezTo>
                    <a:cubicBezTo>
                      <a:pt x="0" y="928870"/>
                      <a:pt x="-2773" y="981537"/>
                      <a:pt x="2773" y="1017570"/>
                    </a:cubicBezTo>
                    <a:cubicBezTo>
                      <a:pt x="8317" y="1070237"/>
                      <a:pt x="24948" y="1117357"/>
                      <a:pt x="91474" y="1117357"/>
                    </a:cubicBezTo>
                    <a:cubicBezTo>
                      <a:pt x="196805" y="1114587"/>
                      <a:pt x="302137" y="1114587"/>
                      <a:pt x="407468" y="1111814"/>
                    </a:cubicBezTo>
                    <a:cubicBezTo>
                      <a:pt x="407468" y="1111814"/>
                      <a:pt x="407468" y="1109043"/>
                      <a:pt x="407468" y="1109043"/>
                    </a:cubicBezTo>
                    <a:cubicBezTo>
                      <a:pt x="407468" y="951045"/>
                      <a:pt x="534975" y="823538"/>
                      <a:pt x="692970" y="823538"/>
                    </a:cubicBezTo>
                    <a:cubicBezTo>
                      <a:pt x="848196" y="823538"/>
                      <a:pt x="975703" y="948274"/>
                      <a:pt x="978476" y="1103499"/>
                    </a:cubicBezTo>
                    <a:cubicBezTo>
                      <a:pt x="1377627" y="1097956"/>
                      <a:pt x="1779548" y="1095182"/>
                      <a:pt x="2178699" y="1097956"/>
                    </a:cubicBezTo>
                    <a:cubicBezTo>
                      <a:pt x="2184243" y="945501"/>
                      <a:pt x="2308979" y="823538"/>
                      <a:pt x="2464204" y="823538"/>
                    </a:cubicBezTo>
                    <a:cubicBezTo>
                      <a:pt x="2622200" y="823538"/>
                      <a:pt x="2749707" y="951045"/>
                      <a:pt x="2749707" y="1106270"/>
                    </a:cubicBezTo>
                    <a:cubicBezTo>
                      <a:pt x="2805144" y="1109043"/>
                      <a:pt x="2857811" y="1109043"/>
                      <a:pt x="2913249" y="1111814"/>
                    </a:cubicBezTo>
                    <a:cubicBezTo>
                      <a:pt x="2993632" y="1114587"/>
                      <a:pt x="3004720" y="1059149"/>
                      <a:pt x="3015807" y="1003712"/>
                    </a:cubicBezTo>
                    <a:cubicBezTo>
                      <a:pt x="2996405" y="901151"/>
                      <a:pt x="2993632" y="801363"/>
                      <a:pt x="2982545" y="704349"/>
                    </a:cubicBezTo>
                    <a:cubicBezTo>
                      <a:pt x="2982545" y="701575"/>
                      <a:pt x="2982545" y="701575"/>
                      <a:pt x="2982545" y="698805"/>
                    </a:cubicBezTo>
                    <a:cubicBezTo>
                      <a:pt x="2982545" y="696032"/>
                      <a:pt x="2982545" y="693261"/>
                      <a:pt x="2979774" y="690488"/>
                    </a:cubicBezTo>
                    <a:cubicBezTo>
                      <a:pt x="2974230" y="668313"/>
                      <a:pt x="2963143" y="657225"/>
                      <a:pt x="2940968" y="654455"/>
                    </a:cubicBezTo>
                    <a:cubicBezTo>
                      <a:pt x="2938194" y="654455"/>
                      <a:pt x="2932651" y="654455"/>
                      <a:pt x="2929880" y="654455"/>
                    </a:cubicBezTo>
                    <a:cubicBezTo>
                      <a:pt x="2929880" y="654455"/>
                      <a:pt x="2927107" y="654455"/>
                      <a:pt x="2927107" y="654455"/>
                    </a:cubicBezTo>
                    <a:cubicBezTo>
                      <a:pt x="2907705" y="651682"/>
                      <a:pt x="2888301" y="651682"/>
                      <a:pt x="2868899" y="651682"/>
                    </a:cubicBezTo>
                    <a:cubicBezTo>
                      <a:pt x="2807918" y="474281"/>
                      <a:pt x="2780199" y="294110"/>
                      <a:pt x="2741392" y="113937"/>
                    </a:cubicBezTo>
                    <a:cubicBezTo>
                      <a:pt x="2735849" y="83448"/>
                      <a:pt x="2710900" y="72360"/>
                      <a:pt x="2688725" y="69587"/>
                    </a:cubicBezTo>
                    <a:cubicBezTo>
                      <a:pt x="2444800" y="14149"/>
                      <a:pt x="2123261" y="-2482"/>
                      <a:pt x="1890423" y="2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62CFA5D-9C5A-4BE4-A5E4-3683302C6005}"/>
                  </a:ext>
                </a:extLst>
              </p:cNvPr>
              <p:cNvSpPr/>
              <p:nvPr/>
            </p:nvSpPr>
            <p:spPr>
              <a:xfrm flipH="1">
                <a:off x="8280515" y="4568426"/>
                <a:ext cx="532201" cy="532201"/>
              </a:xfrm>
              <a:custGeom>
                <a:avLst/>
                <a:gdLst>
                  <a:gd name="connsiteX0" fmla="*/ 241765 w 532201"/>
                  <a:gd name="connsiteY0" fmla="*/ 132029 h 532201"/>
                  <a:gd name="connsiteX1" fmla="*/ 297870 w 532201"/>
                  <a:gd name="connsiteY1" fmla="*/ 133862 h 532201"/>
                  <a:gd name="connsiteX2" fmla="*/ 402960 w 532201"/>
                  <a:gd name="connsiteY2" fmla="*/ 303926 h 532201"/>
                  <a:gd name="connsiteX3" fmla="*/ 232899 w 532201"/>
                  <a:gd name="connsiteY3" fmla="*/ 409016 h 532201"/>
                  <a:gd name="connsiteX4" fmla="*/ 127806 w 532201"/>
                  <a:gd name="connsiteY4" fmla="*/ 238955 h 532201"/>
                  <a:gd name="connsiteX5" fmla="*/ 241765 w 532201"/>
                  <a:gd name="connsiteY5" fmla="*/ 132029 h 532201"/>
                  <a:gd name="connsiteX6" fmla="*/ 266100 w 532201"/>
                  <a:gd name="connsiteY6" fmla="*/ 0 h 532201"/>
                  <a:gd name="connsiteX7" fmla="*/ 0 w 532201"/>
                  <a:gd name="connsiteY7" fmla="*/ 266101 h 532201"/>
                  <a:gd name="connsiteX8" fmla="*/ 0 w 532201"/>
                  <a:gd name="connsiteY8" fmla="*/ 268871 h 532201"/>
                  <a:gd name="connsiteX9" fmla="*/ 266100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0557 h 532201"/>
                  <a:gd name="connsiteX12" fmla="*/ 266100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1765" y="132029"/>
                    </a:moveTo>
                    <a:cubicBezTo>
                      <a:pt x="259869" y="128953"/>
                      <a:pt x="278874" y="129377"/>
                      <a:pt x="297870" y="133862"/>
                    </a:cubicBezTo>
                    <a:cubicBezTo>
                      <a:pt x="373850" y="151803"/>
                      <a:pt x="420904" y="227943"/>
                      <a:pt x="402960" y="303926"/>
                    </a:cubicBezTo>
                    <a:cubicBezTo>
                      <a:pt x="385019" y="379906"/>
                      <a:pt x="308879" y="426960"/>
                      <a:pt x="232899" y="409016"/>
                    </a:cubicBezTo>
                    <a:cubicBezTo>
                      <a:pt x="156915" y="391075"/>
                      <a:pt x="109865" y="314935"/>
                      <a:pt x="127806" y="238955"/>
                    </a:cubicBezTo>
                    <a:cubicBezTo>
                      <a:pt x="141261" y="181968"/>
                      <a:pt x="187454" y="141255"/>
                      <a:pt x="241765" y="132029"/>
                    </a:cubicBezTo>
                    <a:close/>
                    <a:moveTo>
                      <a:pt x="266100" y="0"/>
                    </a:moveTo>
                    <a:cubicBezTo>
                      <a:pt x="119192" y="0"/>
                      <a:pt x="0" y="119190"/>
                      <a:pt x="0" y="266101"/>
                    </a:cubicBezTo>
                    <a:cubicBezTo>
                      <a:pt x="0" y="266101"/>
                      <a:pt x="0" y="268871"/>
                      <a:pt x="0" y="268871"/>
                    </a:cubicBezTo>
                    <a:cubicBezTo>
                      <a:pt x="2773" y="415782"/>
                      <a:pt x="119192" y="532201"/>
                      <a:pt x="266100" y="532201"/>
                    </a:cubicBezTo>
                    <a:cubicBezTo>
                      <a:pt x="413011" y="532201"/>
                      <a:pt x="532201" y="413009"/>
                      <a:pt x="532201" y="266101"/>
                    </a:cubicBezTo>
                    <a:cubicBezTo>
                      <a:pt x="532201" y="263330"/>
                      <a:pt x="532201" y="263330"/>
                      <a:pt x="532201" y="260557"/>
                    </a:cubicBezTo>
                    <a:cubicBezTo>
                      <a:pt x="529431" y="116419"/>
                      <a:pt x="410238" y="0"/>
                      <a:pt x="2661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0FB753D-8EC4-4449-8DA5-9C6FDA986F83}"/>
                  </a:ext>
                </a:extLst>
              </p:cNvPr>
              <p:cNvSpPr/>
              <p:nvPr/>
            </p:nvSpPr>
            <p:spPr>
              <a:xfrm flipH="1">
                <a:off x="6512054" y="4573970"/>
                <a:ext cx="532201" cy="532201"/>
              </a:xfrm>
              <a:custGeom>
                <a:avLst/>
                <a:gdLst>
                  <a:gd name="connsiteX0" fmla="*/ 243115 w 532201"/>
                  <a:gd name="connsiteY0" fmla="*/ 128170 h 532201"/>
                  <a:gd name="connsiteX1" fmla="*/ 299220 w 532201"/>
                  <a:gd name="connsiteY1" fmla="*/ 130003 h 532201"/>
                  <a:gd name="connsiteX2" fmla="*/ 404310 w 532201"/>
                  <a:gd name="connsiteY2" fmla="*/ 300067 h 532201"/>
                  <a:gd name="connsiteX3" fmla="*/ 234249 w 532201"/>
                  <a:gd name="connsiteY3" fmla="*/ 405157 h 532201"/>
                  <a:gd name="connsiteX4" fmla="*/ 129156 w 532201"/>
                  <a:gd name="connsiteY4" fmla="*/ 235096 h 532201"/>
                  <a:gd name="connsiteX5" fmla="*/ 243115 w 532201"/>
                  <a:gd name="connsiteY5" fmla="*/ 128170 h 532201"/>
                  <a:gd name="connsiteX6" fmla="*/ 266101 w 532201"/>
                  <a:gd name="connsiteY6" fmla="*/ 0 h 532201"/>
                  <a:gd name="connsiteX7" fmla="*/ 0 w 532201"/>
                  <a:gd name="connsiteY7" fmla="*/ 255013 h 532201"/>
                  <a:gd name="connsiteX8" fmla="*/ 0 w 532201"/>
                  <a:gd name="connsiteY8" fmla="*/ 266101 h 532201"/>
                  <a:gd name="connsiteX9" fmla="*/ 266101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3330 h 532201"/>
                  <a:gd name="connsiteX12" fmla="*/ 266101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3115" y="128170"/>
                    </a:moveTo>
                    <a:cubicBezTo>
                      <a:pt x="261218" y="125094"/>
                      <a:pt x="280224" y="125518"/>
                      <a:pt x="299220" y="130003"/>
                    </a:cubicBezTo>
                    <a:cubicBezTo>
                      <a:pt x="375200" y="147944"/>
                      <a:pt x="422254" y="224084"/>
                      <a:pt x="404310" y="300067"/>
                    </a:cubicBezTo>
                    <a:cubicBezTo>
                      <a:pt x="386369" y="376047"/>
                      <a:pt x="310229" y="423101"/>
                      <a:pt x="234249" y="405157"/>
                    </a:cubicBezTo>
                    <a:cubicBezTo>
                      <a:pt x="158266" y="387216"/>
                      <a:pt x="111215" y="311076"/>
                      <a:pt x="129156" y="235096"/>
                    </a:cubicBezTo>
                    <a:cubicBezTo>
                      <a:pt x="142612" y="178109"/>
                      <a:pt x="188804" y="137396"/>
                      <a:pt x="243115" y="128170"/>
                    </a:cubicBezTo>
                    <a:close/>
                    <a:moveTo>
                      <a:pt x="266101" y="0"/>
                    </a:moveTo>
                    <a:cubicBezTo>
                      <a:pt x="121963" y="0"/>
                      <a:pt x="5544" y="113649"/>
                      <a:pt x="0" y="255013"/>
                    </a:cubicBezTo>
                    <a:cubicBezTo>
                      <a:pt x="0" y="257786"/>
                      <a:pt x="0" y="263330"/>
                      <a:pt x="0" y="266101"/>
                    </a:cubicBezTo>
                    <a:cubicBezTo>
                      <a:pt x="0" y="413012"/>
                      <a:pt x="119192" y="532201"/>
                      <a:pt x="266101" y="532201"/>
                    </a:cubicBezTo>
                    <a:cubicBezTo>
                      <a:pt x="413012" y="532201"/>
                      <a:pt x="532201" y="413012"/>
                      <a:pt x="532201" y="266101"/>
                    </a:cubicBezTo>
                    <a:cubicBezTo>
                      <a:pt x="532201" y="266101"/>
                      <a:pt x="532201" y="266101"/>
                      <a:pt x="532201" y="263330"/>
                    </a:cubicBezTo>
                    <a:cubicBezTo>
                      <a:pt x="532201" y="119192"/>
                      <a:pt x="413012" y="0"/>
                      <a:pt x="266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5E5734F-44CB-4DF5-A30C-AFE691708070}"/>
                  </a:ext>
                </a:extLst>
              </p:cNvPr>
              <p:cNvSpPr/>
              <p:nvPr/>
            </p:nvSpPr>
            <p:spPr>
              <a:xfrm flipH="1">
                <a:off x="7584771" y="4341132"/>
                <a:ext cx="27719" cy="332626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20968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20968"/>
                    </a:lnTo>
                  </a:path>
                </a:pathLst>
              </a:custGeom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D656F96-E184-4D71-A0EC-54ABEC07924C}"/>
                  </a:ext>
                </a:extLst>
              </p:cNvPr>
              <p:cNvSpPr/>
              <p:nvPr/>
            </p:nvSpPr>
            <p:spPr>
              <a:xfrm flipH="1">
                <a:off x="7595862" y="4335588"/>
                <a:ext cx="27719" cy="360345"/>
              </a:xfrm>
              <a:custGeom>
                <a:avLst/>
                <a:gdLst>
                  <a:gd name="connsiteX0" fmla="*/ 3810 w 0"/>
                  <a:gd name="connsiteY0" fmla="*/ 124777 h 123825"/>
                  <a:gd name="connsiteX1" fmla="*/ 0 w 0"/>
                  <a:gd name="connsiteY1" fmla="*/ 122873 h 123825"/>
                  <a:gd name="connsiteX2" fmla="*/ 0 w 0"/>
                  <a:gd name="connsiteY2" fmla="*/ 1905 h 123825"/>
                  <a:gd name="connsiteX3" fmla="*/ 3810 w 0"/>
                  <a:gd name="connsiteY3" fmla="*/ 0 h 123825"/>
                  <a:gd name="connsiteX4" fmla="*/ 7620 w 0"/>
                  <a:gd name="connsiteY4" fmla="*/ 1905 h 123825"/>
                  <a:gd name="connsiteX5" fmla="*/ 7620 w 0"/>
                  <a:gd name="connsiteY5" fmla="*/ 123825 h 123825"/>
                  <a:gd name="connsiteX6" fmla="*/ 3810 w 0"/>
                  <a:gd name="connsiteY6" fmla="*/ 124777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123825">
                    <a:moveTo>
                      <a:pt x="3810" y="124777"/>
                    </a:moveTo>
                    <a:cubicBezTo>
                      <a:pt x="1905" y="124777"/>
                      <a:pt x="0" y="123825"/>
                      <a:pt x="0" y="122873"/>
                    </a:cubicBezTo>
                    <a:lnTo>
                      <a:pt x="0" y="1905"/>
                    </a:lnTo>
                    <a:cubicBezTo>
                      <a:pt x="0" y="953"/>
                      <a:pt x="1905" y="0"/>
                      <a:pt x="3810" y="0"/>
                    </a:cubicBezTo>
                    <a:cubicBezTo>
                      <a:pt x="5715" y="0"/>
                      <a:pt x="7620" y="953"/>
                      <a:pt x="7620" y="1905"/>
                    </a:cubicBezTo>
                    <a:lnTo>
                      <a:pt x="7620" y="123825"/>
                    </a:lnTo>
                    <a:cubicBezTo>
                      <a:pt x="7620" y="123825"/>
                      <a:pt x="5715" y="124777"/>
                      <a:pt x="3810" y="124777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B6D701B-929C-4639-A928-836F5B6DDE64}"/>
              </a:ext>
            </a:extLst>
          </p:cNvPr>
          <p:cNvGrpSpPr/>
          <p:nvPr/>
        </p:nvGrpSpPr>
        <p:grpSpPr>
          <a:xfrm>
            <a:off x="6507513" y="4537012"/>
            <a:ext cx="5211337" cy="1779373"/>
            <a:chOff x="803468" y="2105450"/>
            <a:chExt cx="10706586" cy="365568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D1C235C-84A1-4A25-B42C-B4201E0F9E16}"/>
                </a:ext>
              </a:extLst>
            </p:cNvPr>
            <p:cNvSpPr/>
            <p:nvPr/>
          </p:nvSpPr>
          <p:spPr>
            <a:xfrm>
              <a:off x="10176675" y="2597699"/>
              <a:ext cx="1333379" cy="2531008"/>
            </a:xfrm>
            <a:custGeom>
              <a:avLst/>
              <a:gdLst>
                <a:gd name="connsiteX0" fmla="*/ 1348062 w 1666599"/>
                <a:gd name="connsiteY0" fmla="*/ 2311250 h 2531008"/>
                <a:gd name="connsiteX1" fmla="*/ 1666599 w 1666599"/>
                <a:gd name="connsiteY1" fmla="*/ 2311250 h 2531008"/>
                <a:gd name="connsiteX2" fmla="*/ 1648885 w 1666599"/>
                <a:gd name="connsiteY2" fmla="*/ 2317587 h 2531008"/>
                <a:gd name="connsiteX3" fmla="*/ 1619862 w 1666599"/>
                <a:gd name="connsiteY3" fmla="*/ 2320598 h 2531008"/>
                <a:gd name="connsiteX4" fmla="*/ 1395522 w 1666599"/>
                <a:gd name="connsiteY4" fmla="*/ 2320598 h 2531008"/>
                <a:gd name="connsiteX5" fmla="*/ 923624 w 1666599"/>
                <a:gd name="connsiteY5" fmla="*/ 1848992 h 2531008"/>
                <a:gd name="connsiteX6" fmla="*/ 855423 w 1666599"/>
                <a:gd name="connsiteY6" fmla="*/ 1914872 h 2531008"/>
                <a:gd name="connsiteX7" fmla="*/ 921593 w 1666599"/>
                <a:gd name="connsiteY7" fmla="*/ 1983073 h 2531008"/>
                <a:gd name="connsiteX8" fmla="*/ 989794 w 1666599"/>
                <a:gd name="connsiteY8" fmla="*/ 1916903 h 2531008"/>
                <a:gd name="connsiteX9" fmla="*/ 923624 w 1666599"/>
                <a:gd name="connsiteY9" fmla="*/ 1848992 h 2531008"/>
                <a:gd name="connsiteX10" fmla="*/ 386427 w 1666599"/>
                <a:gd name="connsiteY10" fmla="*/ 1848990 h 2531008"/>
                <a:gd name="connsiteX11" fmla="*/ 319677 w 1666599"/>
                <a:gd name="connsiteY11" fmla="*/ 1916321 h 2531008"/>
                <a:gd name="connsiteX12" fmla="*/ 387008 w 1666599"/>
                <a:gd name="connsiteY12" fmla="*/ 1983071 h 2531008"/>
                <a:gd name="connsiteX13" fmla="*/ 454048 w 1666599"/>
                <a:gd name="connsiteY13" fmla="*/ 1915740 h 2531008"/>
                <a:gd name="connsiteX14" fmla="*/ 386427 w 1666599"/>
                <a:gd name="connsiteY14" fmla="*/ 1848990 h 2531008"/>
                <a:gd name="connsiteX15" fmla="*/ 619511 w 1666599"/>
                <a:gd name="connsiteY15" fmla="*/ 1644604 h 2531008"/>
                <a:gd name="connsiteX16" fmla="*/ 656332 w 1666599"/>
                <a:gd name="connsiteY16" fmla="*/ 1651062 h 2531008"/>
                <a:gd name="connsiteX17" fmla="*/ 752394 w 1666599"/>
                <a:gd name="connsiteY17" fmla="*/ 1690821 h 2531008"/>
                <a:gd name="connsiteX18" fmla="*/ 793895 w 1666599"/>
                <a:gd name="connsiteY18" fmla="*/ 1732323 h 2531008"/>
                <a:gd name="connsiteX19" fmla="*/ 798249 w 1666599"/>
                <a:gd name="connsiteY19" fmla="*/ 1742771 h 2531008"/>
                <a:gd name="connsiteX20" fmla="*/ 787510 w 1666599"/>
                <a:gd name="connsiteY20" fmla="*/ 1744802 h 2531008"/>
                <a:gd name="connsiteX21" fmla="*/ 684773 w 1666599"/>
                <a:gd name="connsiteY21" fmla="*/ 1745092 h 2531008"/>
                <a:gd name="connsiteX22" fmla="*/ 581166 w 1666599"/>
                <a:gd name="connsiteY22" fmla="*/ 1745092 h 2531008"/>
                <a:gd name="connsiteX23" fmla="*/ 567815 w 1666599"/>
                <a:gd name="connsiteY23" fmla="*/ 1736385 h 2531008"/>
                <a:gd name="connsiteX24" fmla="*/ 555046 w 1666599"/>
                <a:gd name="connsiteY24" fmla="*/ 1674279 h 2531008"/>
                <a:gd name="connsiteX25" fmla="*/ 582036 w 1666599"/>
                <a:gd name="connsiteY25" fmla="*/ 1644677 h 2531008"/>
                <a:gd name="connsiteX26" fmla="*/ 619511 w 1666599"/>
                <a:gd name="connsiteY26" fmla="*/ 1644604 h 2531008"/>
                <a:gd name="connsiteX27" fmla="*/ 443130 w 1666599"/>
                <a:gd name="connsiteY27" fmla="*/ 1555520 h 2531008"/>
                <a:gd name="connsiteX28" fmla="*/ 290655 w 1666599"/>
                <a:gd name="connsiteY28" fmla="*/ 1598822 h 2531008"/>
                <a:gd name="connsiteX29" fmla="*/ 209974 w 1666599"/>
                <a:gd name="connsiteY29" fmla="*/ 1711717 h 2531008"/>
                <a:gd name="connsiteX30" fmla="*/ 210264 w 1666599"/>
                <a:gd name="connsiteY30" fmla="*/ 1807200 h 2531008"/>
                <a:gd name="connsiteX31" fmla="*/ 216649 w 1666599"/>
                <a:gd name="connsiteY31" fmla="*/ 1894556 h 2531008"/>
                <a:gd name="connsiteX32" fmla="*/ 224195 w 1666599"/>
                <a:gd name="connsiteY32" fmla="*/ 1902973 h 2531008"/>
                <a:gd name="connsiteX33" fmla="*/ 289494 w 1666599"/>
                <a:gd name="connsiteY33" fmla="*/ 1902973 h 2531008"/>
                <a:gd name="connsiteX34" fmla="*/ 300813 w 1666599"/>
                <a:gd name="connsiteY34" fmla="*/ 1894266 h 2531008"/>
                <a:gd name="connsiteX35" fmla="*/ 386138 w 1666599"/>
                <a:gd name="connsiteY35" fmla="*/ 1827515 h 2531008"/>
                <a:gd name="connsiteX36" fmla="*/ 472043 w 1666599"/>
                <a:gd name="connsiteY36" fmla="*/ 1893105 h 2531008"/>
                <a:gd name="connsiteX37" fmla="*/ 485683 w 1666599"/>
                <a:gd name="connsiteY37" fmla="*/ 1902683 h 2531008"/>
                <a:gd name="connsiteX38" fmla="*/ 654591 w 1666599"/>
                <a:gd name="connsiteY38" fmla="*/ 1902683 h 2531008"/>
                <a:gd name="connsiteX39" fmla="*/ 823499 w 1666599"/>
                <a:gd name="connsiteY39" fmla="*/ 1903263 h 2531008"/>
                <a:gd name="connsiteX40" fmla="*/ 837430 w 1666599"/>
                <a:gd name="connsiteY40" fmla="*/ 1892525 h 2531008"/>
                <a:gd name="connsiteX41" fmla="*/ 921013 w 1666599"/>
                <a:gd name="connsiteY41" fmla="*/ 1827806 h 2531008"/>
                <a:gd name="connsiteX42" fmla="*/ 1008079 w 1666599"/>
                <a:gd name="connsiteY42" fmla="*/ 1893396 h 2531008"/>
                <a:gd name="connsiteX43" fmla="*/ 1016495 w 1666599"/>
                <a:gd name="connsiteY43" fmla="*/ 1903263 h 2531008"/>
                <a:gd name="connsiteX44" fmla="*/ 1106463 w 1666599"/>
                <a:gd name="connsiteY44" fmla="*/ 1903263 h 2531008"/>
                <a:gd name="connsiteX45" fmla="*/ 1114299 w 1666599"/>
                <a:gd name="connsiteY45" fmla="*/ 1897459 h 2531008"/>
                <a:gd name="connsiteX46" fmla="*/ 1119813 w 1666599"/>
                <a:gd name="connsiteY46" fmla="*/ 1807781 h 2531008"/>
                <a:gd name="connsiteX47" fmla="*/ 1034488 w 1666599"/>
                <a:gd name="connsiteY47" fmla="*/ 1730872 h 2531008"/>
                <a:gd name="connsiteX48" fmla="*/ 964545 w 1666599"/>
                <a:gd name="connsiteY48" fmla="*/ 1727099 h 2531008"/>
                <a:gd name="connsiteX49" fmla="*/ 854552 w 1666599"/>
                <a:gd name="connsiteY49" fmla="*/ 1703011 h 2531008"/>
                <a:gd name="connsiteX50" fmla="*/ 716118 w 1666599"/>
                <a:gd name="connsiteY50" fmla="*/ 1635389 h 2531008"/>
                <a:gd name="connsiteX51" fmla="*/ 497582 w 1666599"/>
                <a:gd name="connsiteY51" fmla="*/ 1559932 h 2531008"/>
                <a:gd name="connsiteX52" fmla="*/ 443130 w 1666599"/>
                <a:gd name="connsiteY52" fmla="*/ 1555520 h 2531008"/>
                <a:gd name="connsiteX53" fmla="*/ 362339 w 1666599"/>
                <a:gd name="connsiteY53" fmla="*/ 159040 h 2531008"/>
                <a:gd name="connsiteX54" fmla="*/ 257280 w 1666599"/>
                <a:gd name="connsiteY54" fmla="*/ 264681 h 2531008"/>
                <a:gd name="connsiteX55" fmla="*/ 257280 w 1666599"/>
                <a:gd name="connsiteY55" fmla="*/ 664894 h 2531008"/>
                <a:gd name="connsiteX56" fmla="*/ 258151 w 1666599"/>
                <a:gd name="connsiteY56" fmla="*/ 682597 h 2531008"/>
                <a:gd name="connsiteX57" fmla="*/ 360888 w 1666599"/>
                <a:gd name="connsiteY57" fmla="*/ 770824 h 2531008"/>
                <a:gd name="connsiteX58" fmla="*/ 664168 w 1666599"/>
                <a:gd name="connsiteY58" fmla="*/ 770824 h 2531008"/>
                <a:gd name="connsiteX59" fmla="*/ 967448 w 1666599"/>
                <a:gd name="connsiteY59" fmla="*/ 770824 h 2531008"/>
                <a:gd name="connsiteX60" fmla="*/ 1073088 w 1666599"/>
                <a:gd name="connsiteY60" fmla="*/ 664604 h 2531008"/>
                <a:gd name="connsiteX61" fmla="*/ 1073378 w 1666599"/>
                <a:gd name="connsiteY61" fmla="*/ 264390 h 2531008"/>
                <a:gd name="connsiteX62" fmla="*/ 968029 w 1666599"/>
                <a:gd name="connsiteY62" fmla="*/ 159040 h 2531008"/>
                <a:gd name="connsiteX63" fmla="*/ 362339 w 1666599"/>
                <a:gd name="connsiteY63" fmla="*/ 159040 h 2531008"/>
                <a:gd name="connsiteX64" fmla="*/ 302844 w 1666599"/>
                <a:gd name="connsiteY64" fmla="*/ 0 h 2531008"/>
                <a:gd name="connsiteX65" fmla="*/ 1027233 w 1666599"/>
                <a:gd name="connsiteY65" fmla="*/ 0 h 2531008"/>
                <a:gd name="connsiteX66" fmla="*/ 1198463 w 1666599"/>
                <a:gd name="connsiteY66" fmla="*/ 105930 h 2531008"/>
                <a:gd name="connsiteX67" fmla="*/ 1223712 w 1666599"/>
                <a:gd name="connsiteY67" fmla="*/ 209248 h 2531008"/>
                <a:gd name="connsiteX68" fmla="*/ 1223422 w 1666599"/>
                <a:gd name="connsiteY68" fmla="*/ 1258683 h 2531008"/>
                <a:gd name="connsiteX69" fmla="*/ 1223712 w 1666599"/>
                <a:gd name="connsiteY69" fmla="*/ 1276387 h 2531008"/>
                <a:gd name="connsiteX70" fmla="*/ 1227957 w 1666599"/>
                <a:gd name="connsiteY70" fmla="*/ 1289665 h 2531008"/>
                <a:gd name="connsiteX71" fmla="*/ 1231154 w 1666599"/>
                <a:gd name="connsiteY71" fmla="*/ 1290880 h 2531008"/>
                <a:gd name="connsiteX72" fmla="*/ 1231154 w 1666599"/>
                <a:gd name="connsiteY72" fmla="*/ 1400729 h 2531008"/>
                <a:gd name="connsiteX73" fmla="*/ 1230025 w 1666599"/>
                <a:gd name="connsiteY73" fmla="*/ 1400456 h 2531008"/>
                <a:gd name="connsiteX74" fmla="*/ 1224293 w 1666599"/>
                <a:gd name="connsiteY74" fmla="*/ 1410759 h 2531008"/>
                <a:gd name="connsiteX75" fmla="*/ 1224003 w 1666599"/>
                <a:gd name="connsiteY75" fmla="*/ 1423528 h 2531008"/>
                <a:gd name="connsiteX76" fmla="*/ 1224003 w 1666599"/>
                <a:gd name="connsiteY76" fmla="*/ 2308989 h 2531008"/>
                <a:gd name="connsiteX77" fmla="*/ 1252734 w 1666599"/>
                <a:gd name="connsiteY77" fmla="*/ 2338011 h 2531008"/>
                <a:gd name="connsiteX78" fmla="*/ 1277403 w 1666599"/>
                <a:gd name="connsiteY78" fmla="*/ 2338882 h 2531008"/>
                <a:gd name="connsiteX79" fmla="*/ 1328482 w 1666599"/>
                <a:gd name="connsiteY79" fmla="*/ 2391412 h 2531008"/>
                <a:gd name="connsiteX80" fmla="*/ 1328482 w 1666599"/>
                <a:gd name="connsiteY80" fmla="*/ 2482541 h 2531008"/>
                <a:gd name="connsiteX81" fmla="*/ 1323838 w 1666599"/>
                <a:gd name="connsiteY81" fmla="*/ 2496761 h 2531008"/>
                <a:gd name="connsiteX82" fmla="*/ 1276532 w 1666599"/>
                <a:gd name="connsiteY82" fmla="*/ 2531008 h 2531008"/>
                <a:gd name="connsiteX83" fmla="*/ 52965 w 1666599"/>
                <a:gd name="connsiteY83" fmla="*/ 2531008 h 2531008"/>
                <a:gd name="connsiteX84" fmla="*/ 49192 w 1666599"/>
                <a:gd name="connsiteY84" fmla="*/ 2530137 h 2531008"/>
                <a:gd name="connsiteX85" fmla="*/ 3337 w 1666599"/>
                <a:gd name="connsiteY85" fmla="*/ 2486314 h 2531008"/>
                <a:gd name="connsiteX86" fmla="*/ 3628 w 1666599"/>
                <a:gd name="connsiteY86" fmla="*/ 2385607 h 2531008"/>
                <a:gd name="connsiteX87" fmla="*/ 59640 w 1666599"/>
                <a:gd name="connsiteY87" fmla="*/ 2338301 h 2531008"/>
                <a:gd name="connsiteX88" fmla="*/ 88372 w 1666599"/>
                <a:gd name="connsiteY88" fmla="*/ 2338011 h 2531008"/>
                <a:gd name="connsiteX89" fmla="*/ 105205 w 1666599"/>
                <a:gd name="connsiteY89" fmla="*/ 2321469 h 2531008"/>
                <a:gd name="connsiteX90" fmla="*/ 105495 w 1666599"/>
                <a:gd name="connsiteY90" fmla="*/ 2301734 h 2531008"/>
                <a:gd name="connsiteX91" fmla="*/ 105785 w 1666599"/>
                <a:gd name="connsiteY91" fmla="*/ 200832 h 2531008"/>
                <a:gd name="connsiteX92" fmla="*/ 211715 w 1666599"/>
                <a:gd name="connsiteY92" fmla="*/ 22637 h 2531008"/>
                <a:gd name="connsiteX93" fmla="*/ 302844 w 1666599"/>
                <a:gd name="connsiteY93" fmla="*/ 0 h 2531008"/>
                <a:gd name="connsiteX0" fmla="*/ 1348062 w 1666599"/>
                <a:gd name="connsiteY0" fmla="*/ 2311250 h 2531008"/>
                <a:gd name="connsiteX1" fmla="*/ 1666599 w 1666599"/>
                <a:gd name="connsiteY1" fmla="*/ 2311250 h 2531008"/>
                <a:gd name="connsiteX2" fmla="*/ 1648885 w 1666599"/>
                <a:gd name="connsiteY2" fmla="*/ 2317587 h 2531008"/>
                <a:gd name="connsiteX3" fmla="*/ 1395522 w 1666599"/>
                <a:gd name="connsiteY3" fmla="*/ 2320598 h 2531008"/>
                <a:gd name="connsiteX4" fmla="*/ 1348062 w 1666599"/>
                <a:gd name="connsiteY4" fmla="*/ 2311250 h 2531008"/>
                <a:gd name="connsiteX5" fmla="*/ 923624 w 1666599"/>
                <a:gd name="connsiteY5" fmla="*/ 1848992 h 2531008"/>
                <a:gd name="connsiteX6" fmla="*/ 855423 w 1666599"/>
                <a:gd name="connsiteY6" fmla="*/ 1914872 h 2531008"/>
                <a:gd name="connsiteX7" fmla="*/ 921593 w 1666599"/>
                <a:gd name="connsiteY7" fmla="*/ 1983073 h 2531008"/>
                <a:gd name="connsiteX8" fmla="*/ 989794 w 1666599"/>
                <a:gd name="connsiteY8" fmla="*/ 1916903 h 2531008"/>
                <a:gd name="connsiteX9" fmla="*/ 923624 w 1666599"/>
                <a:gd name="connsiteY9" fmla="*/ 1848992 h 2531008"/>
                <a:gd name="connsiteX10" fmla="*/ 386427 w 1666599"/>
                <a:gd name="connsiteY10" fmla="*/ 1848990 h 2531008"/>
                <a:gd name="connsiteX11" fmla="*/ 319677 w 1666599"/>
                <a:gd name="connsiteY11" fmla="*/ 1916321 h 2531008"/>
                <a:gd name="connsiteX12" fmla="*/ 387008 w 1666599"/>
                <a:gd name="connsiteY12" fmla="*/ 1983071 h 2531008"/>
                <a:gd name="connsiteX13" fmla="*/ 454048 w 1666599"/>
                <a:gd name="connsiteY13" fmla="*/ 1915740 h 2531008"/>
                <a:gd name="connsiteX14" fmla="*/ 386427 w 1666599"/>
                <a:gd name="connsiteY14" fmla="*/ 1848990 h 2531008"/>
                <a:gd name="connsiteX15" fmla="*/ 619511 w 1666599"/>
                <a:gd name="connsiteY15" fmla="*/ 1644604 h 2531008"/>
                <a:gd name="connsiteX16" fmla="*/ 656332 w 1666599"/>
                <a:gd name="connsiteY16" fmla="*/ 1651062 h 2531008"/>
                <a:gd name="connsiteX17" fmla="*/ 752394 w 1666599"/>
                <a:gd name="connsiteY17" fmla="*/ 1690821 h 2531008"/>
                <a:gd name="connsiteX18" fmla="*/ 793895 w 1666599"/>
                <a:gd name="connsiteY18" fmla="*/ 1732323 h 2531008"/>
                <a:gd name="connsiteX19" fmla="*/ 798249 w 1666599"/>
                <a:gd name="connsiteY19" fmla="*/ 1742771 h 2531008"/>
                <a:gd name="connsiteX20" fmla="*/ 787510 w 1666599"/>
                <a:gd name="connsiteY20" fmla="*/ 1744802 h 2531008"/>
                <a:gd name="connsiteX21" fmla="*/ 684773 w 1666599"/>
                <a:gd name="connsiteY21" fmla="*/ 1745092 h 2531008"/>
                <a:gd name="connsiteX22" fmla="*/ 581166 w 1666599"/>
                <a:gd name="connsiteY22" fmla="*/ 1745092 h 2531008"/>
                <a:gd name="connsiteX23" fmla="*/ 567815 w 1666599"/>
                <a:gd name="connsiteY23" fmla="*/ 1736385 h 2531008"/>
                <a:gd name="connsiteX24" fmla="*/ 555046 w 1666599"/>
                <a:gd name="connsiteY24" fmla="*/ 1674279 h 2531008"/>
                <a:gd name="connsiteX25" fmla="*/ 582036 w 1666599"/>
                <a:gd name="connsiteY25" fmla="*/ 1644677 h 2531008"/>
                <a:gd name="connsiteX26" fmla="*/ 619511 w 1666599"/>
                <a:gd name="connsiteY26" fmla="*/ 1644604 h 2531008"/>
                <a:gd name="connsiteX27" fmla="*/ 443130 w 1666599"/>
                <a:gd name="connsiteY27" fmla="*/ 1555520 h 2531008"/>
                <a:gd name="connsiteX28" fmla="*/ 290655 w 1666599"/>
                <a:gd name="connsiteY28" fmla="*/ 1598822 h 2531008"/>
                <a:gd name="connsiteX29" fmla="*/ 209974 w 1666599"/>
                <a:gd name="connsiteY29" fmla="*/ 1711717 h 2531008"/>
                <a:gd name="connsiteX30" fmla="*/ 210264 w 1666599"/>
                <a:gd name="connsiteY30" fmla="*/ 1807200 h 2531008"/>
                <a:gd name="connsiteX31" fmla="*/ 216649 w 1666599"/>
                <a:gd name="connsiteY31" fmla="*/ 1894556 h 2531008"/>
                <a:gd name="connsiteX32" fmla="*/ 224195 w 1666599"/>
                <a:gd name="connsiteY32" fmla="*/ 1902973 h 2531008"/>
                <a:gd name="connsiteX33" fmla="*/ 289494 w 1666599"/>
                <a:gd name="connsiteY33" fmla="*/ 1902973 h 2531008"/>
                <a:gd name="connsiteX34" fmla="*/ 300813 w 1666599"/>
                <a:gd name="connsiteY34" fmla="*/ 1894266 h 2531008"/>
                <a:gd name="connsiteX35" fmla="*/ 386138 w 1666599"/>
                <a:gd name="connsiteY35" fmla="*/ 1827515 h 2531008"/>
                <a:gd name="connsiteX36" fmla="*/ 472043 w 1666599"/>
                <a:gd name="connsiteY36" fmla="*/ 1893105 h 2531008"/>
                <a:gd name="connsiteX37" fmla="*/ 485683 w 1666599"/>
                <a:gd name="connsiteY37" fmla="*/ 1902683 h 2531008"/>
                <a:gd name="connsiteX38" fmla="*/ 654591 w 1666599"/>
                <a:gd name="connsiteY38" fmla="*/ 1902683 h 2531008"/>
                <a:gd name="connsiteX39" fmla="*/ 823499 w 1666599"/>
                <a:gd name="connsiteY39" fmla="*/ 1903263 h 2531008"/>
                <a:gd name="connsiteX40" fmla="*/ 837430 w 1666599"/>
                <a:gd name="connsiteY40" fmla="*/ 1892525 h 2531008"/>
                <a:gd name="connsiteX41" fmla="*/ 921013 w 1666599"/>
                <a:gd name="connsiteY41" fmla="*/ 1827806 h 2531008"/>
                <a:gd name="connsiteX42" fmla="*/ 1008079 w 1666599"/>
                <a:gd name="connsiteY42" fmla="*/ 1893396 h 2531008"/>
                <a:gd name="connsiteX43" fmla="*/ 1016495 w 1666599"/>
                <a:gd name="connsiteY43" fmla="*/ 1903263 h 2531008"/>
                <a:gd name="connsiteX44" fmla="*/ 1106463 w 1666599"/>
                <a:gd name="connsiteY44" fmla="*/ 1903263 h 2531008"/>
                <a:gd name="connsiteX45" fmla="*/ 1114299 w 1666599"/>
                <a:gd name="connsiteY45" fmla="*/ 1897459 h 2531008"/>
                <a:gd name="connsiteX46" fmla="*/ 1119813 w 1666599"/>
                <a:gd name="connsiteY46" fmla="*/ 1807781 h 2531008"/>
                <a:gd name="connsiteX47" fmla="*/ 1034488 w 1666599"/>
                <a:gd name="connsiteY47" fmla="*/ 1730872 h 2531008"/>
                <a:gd name="connsiteX48" fmla="*/ 964545 w 1666599"/>
                <a:gd name="connsiteY48" fmla="*/ 1727099 h 2531008"/>
                <a:gd name="connsiteX49" fmla="*/ 854552 w 1666599"/>
                <a:gd name="connsiteY49" fmla="*/ 1703011 h 2531008"/>
                <a:gd name="connsiteX50" fmla="*/ 716118 w 1666599"/>
                <a:gd name="connsiteY50" fmla="*/ 1635389 h 2531008"/>
                <a:gd name="connsiteX51" fmla="*/ 497582 w 1666599"/>
                <a:gd name="connsiteY51" fmla="*/ 1559932 h 2531008"/>
                <a:gd name="connsiteX52" fmla="*/ 443130 w 1666599"/>
                <a:gd name="connsiteY52" fmla="*/ 1555520 h 2531008"/>
                <a:gd name="connsiteX53" fmla="*/ 362339 w 1666599"/>
                <a:gd name="connsiteY53" fmla="*/ 159040 h 2531008"/>
                <a:gd name="connsiteX54" fmla="*/ 257280 w 1666599"/>
                <a:gd name="connsiteY54" fmla="*/ 264681 h 2531008"/>
                <a:gd name="connsiteX55" fmla="*/ 257280 w 1666599"/>
                <a:gd name="connsiteY55" fmla="*/ 664894 h 2531008"/>
                <a:gd name="connsiteX56" fmla="*/ 258151 w 1666599"/>
                <a:gd name="connsiteY56" fmla="*/ 682597 h 2531008"/>
                <a:gd name="connsiteX57" fmla="*/ 360888 w 1666599"/>
                <a:gd name="connsiteY57" fmla="*/ 770824 h 2531008"/>
                <a:gd name="connsiteX58" fmla="*/ 664168 w 1666599"/>
                <a:gd name="connsiteY58" fmla="*/ 770824 h 2531008"/>
                <a:gd name="connsiteX59" fmla="*/ 967448 w 1666599"/>
                <a:gd name="connsiteY59" fmla="*/ 770824 h 2531008"/>
                <a:gd name="connsiteX60" fmla="*/ 1073088 w 1666599"/>
                <a:gd name="connsiteY60" fmla="*/ 664604 h 2531008"/>
                <a:gd name="connsiteX61" fmla="*/ 1073378 w 1666599"/>
                <a:gd name="connsiteY61" fmla="*/ 264390 h 2531008"/>
                <a:gd name="connsiteX62" fmla="*/ 968029 w 1666599"/>
                <a:gd name="connsiteY62" fmla="*/ 159040 h 2531008"/>
                <a:gd name="connsiteX63" fmla="*/ 362339 w 1666599"/>
                <a:gd name="connsiteY63" fmla="*/ 159040 h 2531008"/>
                <a:gd name="connsiteX64" fmla="*/ 302844 w 1666599"/>
                <a:gd name="connsiteY64" fmla="*/ 0 h 2531008"/>
                <a:gd name="connsiteX65" fmla="*/ 1027233 w 1666599"/>
                <a:gd name="connsiteY65" fmla="*/ 0 h 2531008"/>
                <a:gd name="connsiteX66" fmla="*/ 1198463 w 1666599"/>
                <a:gd name="connsiteY66" fmla="*/ 105930 h 2531008"/>
                <a:gd name="connsiteX67" fmla="*/ 1223712 w 1666599"/>
                <a:gd name="connsiteY67" fmla="*/ 209248 h 2531008"/>
                <a:gd name="connsiteX68" fmla="*/ 1223422 w 1666599"/>
                <a:gd name="connsiteY68" fmla="*/ 1258683 h 2531008"/>
                <a:gd name="connsiteX69" fmla="*/ 1223712 w 1666599"/>
                <a:gd name="connsiteY69" fmla="*/ 1276387 h 2531008"/>
                <a:gd name="connsiteX70" fmla="*/ 1227957 w 1666599"/>
                <a:gd name="connsiteY70" fmla="*/ 1289665 h 2531008"/>
                <a:gd name="connsiteX71" fmla="*/ 1231154 w 1666599"/>
                <a:gd name="connsiteY71" fmla="*/ 1290880 h 2531008"/>
                <a:gd name="connsiteX72" fmla="*/ 1231154 w 1666599"/>
                <a:gd name="connsiteY72" fmla="*/ 1400729 h 2531008"/>
                <a:gd name="connsiteX73" fmla="*/ 1230025 w 1666599"/>
                <a:gd name="connsiteY73" fmla="*/ 1400456 h 2531008"/>
                <a:gd name="connsiteX74" fmla="*/ 1224293 w 1666599"/>
                <a:gd name="connsiteY74" fmla="*/ 1410759 h 2531008"/>
                <a:gd name="connsiteX75" fmla="*/ 1224003 w 1666599"/>
                <a:gd name="connsiteY75" fmla="*/ 1423528 h 2531008"/>
                <a:gd name="connsiteX76" fmla="*/ 1224003 w 1666599"/>
                <a:gd name="connsiteY76" fmla="*/ 2308989 h 2531008"/>
                <a:gd name="connsiteX77" fmla="*/ 1252734 w 1666599"/>
                <a:gd name="connsiteY77" fmla="*/ 2338011 h 2531008"/>
                <a:gd name="connsiteX78" fmla="*/ 1277403 w 1666599"/>
                <a:gd name="connsiteY78" fmla="*/ 2338882 h 2531008"/>
                <a:gd name="connsiteX79" fmla="*/ 1328482 w 1666599"/>
                <a:gd name="connsiteY79" fmla="*/ 2391412 h 2531008"/>
                <a:gd name="connsiteX80" fmla="*/ 1328482 w 1666599"/>
                <a:gd name="connsiteY80" fmla="*/ 2482541 h 2531008"/>
                <a:gd name="connsiteX81" fmla="*/ 1323838 w 1666599"/>
                <a:gd name="connsiteY81" fmla="*/ 2496761 h 2531008"/>
                <a:gd name="connsiteX82" fmla="*/ 1276532 w 1666599"/>
                <a:gd name="connsiteY82" fmla="*/ 2531008 h 2531008"/>
                <a:gd name="connsiteX83" fmla="*/ 52965 w 1666599"/>
                <a:gd name="connsiteY83" fmla="*/ 2531008 h 2531008"/>
                <a:gd name="connsiteX84" fmla="*/ 49192 w 1666599"/>
                <a:gd name="connsiteY84" fmla="*/ 2530137 h 2531008"/>
                <a:gd name="connsiteX85" fmla="*/ 3337 w 1666599"/>
                <a:gd name="connsiteY85" fmla="*/ 2486314 h 2531008"/>
                <a:gd name="connsiteX86" fmla="*/ 3628 w 1666599"/>
                <a:gd name="connsiteY86" fmla="*/ 2385607 h 2531008"/>
                <a:gd name="connsiteX87" fmla="*/ 59640 w 1666599"/>
                <a:gd name="connsiteY87" fmla="*/ 2338301 h 2531008"/>
                <a:gd name="connsiteX88" fmla="*/ 88372 w 1666599"/>
                <a:gd name="connsiteY88" fmla="*/ 2338011 h 2531008"/>
                <a:gd name="connsiteX89" fmla="*/ 105205 w 1666599"/>
                <a:gd name="connsiteY89" fmla="*/ 2321469 h 2531008"/>
                <a:gd name="connsiteX90" fmla="*/ 105495 w 1666599"/>
                <a:gd name="connsiteY90" fmla="*/ 2301734 h 2531008"/>
                <a:gd name="connsiteX91" fmla="*/ 105785 w 1666599"/>
                <a:gd name="connsiteY91" fmla="*/ 200832 h 2531008"/>
                <a:gd name="connsiteX92" fmla="*/ 211715 w 1666599"/>
                <a:gd name="connsiteY92" fmla="*/ 22637 h 2531008"/>
                <a:gd name="connsiteX93" fmla="*/ 302844 w 1666599"/>
                <a:gd name="connsiteY93" fmla="*/ 0 h 2531008"/>
                <a:gd name="connsiteX0" fmla="*/ 1348062 w 1666599"/>
                <a:gd name="connsiteY0" fmla="*/ 2311250 h 2531008"/>
                <a:gd name="connsiteX1" fmla="*/ 1666599 w 1666599"/>
                <a:gd name="connsiteY1" fmla="*/ 2311250 h 2531008"/>
                <a:gd name="connsiteX2" fmla="*/ 1395522 w 1666599"/>
                <a:gd name="connsiteY2" fmla="*/ 2320598 h 2531008"/>
                <a:gd name="connsiteX3" fmla="*/ 1348062 w 1666599"/>
                <a:gd name="connsiteY3" fmla="*/ 2311250 h 2531008"/>
                <a:gd name="connsiteX4" fmla="*/ 923624 w 1666599"/>
                <a:gd name="connsiteY4" fmla="*/ 1848992 h 2531008"/>
                <a:gd name="connsiteX5" fmla="*/ 855423 w 1666599"/>
                <a:gd name="connsiteY5" fmla="*/ 1914872 h 2531008"/>
                <a:gd name="connsiteX6" fmla="*/ 921593 w 1666599"/>
                <a:gd name="connsiteY6" fmla="*/ 1983073 h 2531008"/>
                <a:gd name="connsiteX7" fmla="*/ 989794 w 1666599"/>
                <a:gd name="connsiteY7" fmla="*/ 1916903 h 2531008"/>
                <a:gd name="connsiteX8" fmla="*/ 923624 w 1666599"/>
                <a:gd name="connsiteY8" fmla="*/ 1848992 h 2531008"/>
                <a:gd name="connsiteX9" fmla="*/ 386427 w 1666599"/>
                <a:gd name="connsiteY9" fmla="*/ 1848990 h 2531008"/>
                <a:gd name="connsiteX10" fmla="*/ 319677 w 1666599"/>
                <a:gd name="connsiteY10" fmla="*/ 1916321 h 2531008"/>
                <a:gd name="connsiteX11" fmla="*/ 387008 w 1666599"/>
                <a:gd name="connsiteY11" fmla="*/ 1983071 h 2531008"/>
                <a:gd name="connsiteX12" fmla="*/ 454048 w 1666599"/>
                <a:gd name="connsiteY12" fmla="*/ 1915740 h 2531008"/>
                <a:gd name="connsiteX13" fmla="*/ 386427 w 1666599"/>
                <a:gd name="connsiteY13" fmla="*/ 1848990 h 2531008"/>
                <a:gd name="connsiteX14" fmla="*/ 619511 w 1666599"/>
                <a:gd name="connsiteY14" fmla="*/ 1644604 h 2531008"/>
                <a:gd name="connsiteX15" fmla="*/ 656332 w 1666599"/>
                <a:gd name="connsiteY15" fmla="*/ 1651062 h 2531008"/>
                <a:gd name="connsiteX16" fmla="*/ 752394 w 1666599"/>
                <a:gd name="connsiteY16" fmla="*/ 1690821 h 2531008"/>
                <a:gd name="connsiteX17" fmla="*/ 793895 w 1666599"/>
                <a:gd name="connsiteY17" fmla="*/ 1732323 h 2531008"/>
                <a:gd name="connsiteX18" fmla="*/ 798249 w 1666599"/>
                <a:gd name="connsiteY18" fmla="*/ 1742771 h 2531008"/>
                <a:gd name="connsiteX19" fmla="*/ 787510 w 1666599"/>
                <a:gd name="connsiteY19" fmla="*/ 1744802 h 2531008"/>
                <a:gd name="connsiteX20" fmla="*/ 684773 w 1666599"/>
                <a:gd name="connsiteY20" fmla="*/ 1745092 h 2531008"/>
                <a:gd name="connsiteX21" fmla="*/ 581166 w 1666599"/>
                <a:gd name="connsiteY21" fmla="*/ 1745092 h 2531008"/>
                <a:gd name="connsiteX22" fmla="*/ 567815 w 1666599"/>
                <a:gd name="connsiteY22" fmla="*/ 1736385 h 2531008"/>
                <a:gd name="connsiteX23" fmla="*/ 555046 w 1666599"/>
                <a:gd name="connsiteY23" fmla="*/ 1674279 h 2531008"/>
                <a:gd name="connsiteX24" fmla="*/ 582036 w 1666599"/>
                <a:gd name="connsiteY24" fmla="*/ 1644677 h 2531008"/>
                <a:gd name="connsiteX25" fmla="*/ 619511 w 1666599"/>
                <a:gd name="connsiteY25" fmla="*/ 1644604 h 2531008"/>
                <a:gd name="connsiteX26" fmla="*/ 443130 w 1666599"/>
                <a:gd name="connsiteY26" fmla="*/ 1555520 h 2531008"/>
                <a:gd name="connsiteX27" fmla="*/ 290655 w 1666599"/>
                <a:gd name="connsiteY27" fmla="*/ 1598822 h 2531008"/>
                <a:gd name="connsiteX28" fmla="*/ 209974 w 1666599"/>
                <a:gd name="connsiteY28" fmla="*/ 1711717 h 2531008"/>
                <a:gd name="connsiteX29" fmla="*/ 210264 w 1666599"/>
                <a:gd name="connsiteY29" fmla="*/ 1807200 h 2531008"/>
                <a:gd name="connsiteX30" fmla="*/ 216649 w 1666599"/>
                <a:gd name="connsiteY30" fmla="*/ 1894556 h 2531008"/>
                <a:gd name="connsiteX31" fmla="*/ 224195 w 1666599"/>
                <a:gd name="connsiteY31" fmla="*/ 1902973 h 2531008"/>
                <a:gd name="connsiteX32" fmla="*/ 289494 w 1666599"/>
                <a:gd name="connsiteY32" fmla="*/ 1902973 h 2531008"/>
                <a:gd name="connsiteX33" fmla="*/ 300813 w 1666599"/>
                <a:gd name="connsiteY33" fmla="*/ 1894266 h 2531008"/>
                <a:gd name="connsiteX34" fmla="*/ 386138 w 1666599"/>
                <a:gd name="connsiteY34" fmla="*/ 1827515 h 2531008"/>
                <a:gd name="connsiteX35" fmla="*/ 472043 w 1666599"/>
                <a:gd name="connsiteY35" fmla="*/ 1893105 h 2531008"/>
                <a:gd name="connsiteX36" fmla="*/ 485683 w 1666599"/>
                <a:gd name="connsiteY36" fmla="*/ 1902683 h 2531008"/>
                <a:gd name="connsiteX37" fmla="*/ 654591 w 1666599"/>
                <a:gd name="connsiteY37" fmla="*/ 1902683 h 2531008"/>
                <a:gd name="connsiteX38" fmla="*/ 823499 w 1666599"/>
                <a:gd name="connsiteY38" fmla="*/ 1903263 h 2531008"/>
                <a:gd name="connsiteX39" fmla="*/ 837430 w 1666599"/>
                <a:gd name="connsiteY39" fmla="*/ 1892525 h 2531008"/>
                <a:gd name="connsiteX40" fmla="*/ 921013 w 1666599"/>
                <a:gd name="connsiteY40" fmla="*/ 1827806 h 2531008"/>
                <a:gd name="connsiteX41" fmla="*/ 1008079 w 1666599"/>
                <a:gd name="connsiteY41" fmla="*/ 1893396 h 2531008"/>
                <a:gd name="connsiteX42" fmla="*/ 1016495 w 1666599"/>
                <a:gd name="connsiteY42" fmla="*/ 1903263 h 2531008"/>
                <a:gd name="connsiteX43" fmla="*/ 1106463 w 1666599"/>
                <a:gd name="connsiteY43" fmla="*/ 1903263 h 2531008"/>
                <a:gd name="connsiteX44" fmla="*/ 1114299 w 1666599"/>
                <a:gd name="connsiteY44" fmla="*/ 1897459 h 2531008"/>
                <a:gd name="connsiteX45" fmla="*/ 1119813 w 1666599"/>
                <a:gd name="connsiteY45" fmla="*/ 1807781 h 2531008"/>
                <a:gd name="connsiteX46" fmla="*/ 1034488 w 1666599"/>
                <a:gd name="connsiteY46" fmla="*/ 1730872 h 2531008"/>
                <a:gd name="connsiteX47" fmla="*/ 964545 w 1666599"/>
                <a:gd name="connsiteY47" fmla="*/ 1727099 h 2531008"/>
                <a:gd name="connsiteX48" fmla="*/ 854552 w 1666599"/>
                <a:gd name="connsiteY48" fmla="*/ 1703011 h 2531008"/>
                <a:gd name="connsiteX49" fmla="*/ 716118 w 1666599"/>
                <a:gd name="connsiteY49" fmla="*/ 1635389 h 2531008"/>
                <a:gd name="connsiteX50" fmla="*/ 497582 w 1666599"/>
                <a:gd name="connsiteY50" fmla="*/ 1559932 h 2531008"/>
                <a:gd name="connsiteX51" fmla="*/ 443130 w 1666599"/>
                <a:gd name="connsiteY51" fmla="*/ 1555520 h 2531008"/>
                <a:gd name="connsiteX52" fmla="*/ 362339 w 1666599"/>
                <a:gd name="connsiteY52" fmla="*/ 159040 h 2531008"/>
                <a:gd name="connsiteX53" fmla="*/ 257280 w 1666599"/>
                <a:gd name="connsiteY53" fmla="*/ 264681 h 2531008"/>
                <a:gd name="connsiteX54" fmla="*/ 257280 w 1666599"/>
                <a:gd name="connsiteY54" fmla="*/ 664894 h 2531008"/>
                <a:gd name="connsiteX55" fmla="*/ 258151 w 1666599"/>
                <a:gd name="connsiteY55" fmla="*/ 682597 h 2531008"/>
                <a:gd name="connsiteX56" fmla="*/ 360888 w 1666599"/>
                <a:gd name="connsiteY56" fmla="*/ 770824 h 2531008"/>
                <a:gd name="connsiteX57" fmla="*/ 664168 w 1666599"/>
                <a:gd name="connsiteY57" fmla="*/ 770824 h 2531008"/>
                <a:gd name="connsiteX58" fmla="*/ 967448 w 1666599"/>
                <a:gd name="connsiteY58" fmla="*/ 770824 h 2531008"/>
                <a:gd name="connsiteX59" fmla="*/ 1073088 w 1666599"/>
                <a:gd name="connsiteY59" fmla="*/ 664604 h 2531008"/>
                <a:gd name="connsiteX60" fmla="*/ 1073378 w 1666599"/>
                <a:gd name="connsiteY60" fmla="*/ 264390 h 2531008"/>
                <a:gd name="connsiteX61" fmla="*/ 968029 w 1666599"/>
                <a:gd name="connsiteY61" fmla="*/ 159040 h 2531008"/>
                <a:gd name="connsiteX62" fmla="*/ 362339 w 1666599"/>
                <a:gd name="connsiteY62" fmla="*/ 159040 h 2531008"/>
                <a:gd name="connsiteX63" fmla="*/ 302844 w 1666599"/>
                <a:gd name="connsiteY63" fmla="*/ 0 h 2531008"/>
                <a:gd name="connsiteX64" fmla="*/ 1027233 w 1666599"/>
                <a:gd name="connsiteY64" fmla="*/ 0 h 2531008"/>
                <a:gd name="connsiteX65" fmla="*/ 1198463 w 1666599"/>
                <a:gd name="connsiteY65" fmla="*/ 105930 h 2531008"/>
                <a:gd name="connsiteX66" fmla="*/ 1223712 w 1666599"/>
                <a:gd name="connsiteY66" fmla="*/ 209248 h 2531008"/>
                <a:gd name="connsiteX67" fmla="*/ 1223422 w 1666599"/>
                <a:gd name="connsiteY67" fmla="*/ 1258683 h 2531008"/>
                <a:gd name="connsiteX68" fmla="*/ 1223712 w 1666599"/>
                <a:gd name="connsiteY68" fmla="*/ 1276387 h 2531008"/>
                <a:gd name="connsiteX69" fmla="*/ 1227957 w 1666599"/>
                <a:gd name="connsiteY69" fmla="*/ 1289665 h 2531008"/>
                <a:gd name="connsiteX70" fmla="*/ 1231154 w 1666599"/>
                <a:gd name="connsiteY70" fmla="*/ 1290880 h 2531008"/>
                <a:gd name="connsiteX71" fmla="*/ 1231154 w 1666599"/>
                <a:gd name="connsiteY71" fmla="*/ 1400729 h 2531008"/>
                <a:gd name="connsiteX72" fmla="*/ 1230025 w 1666599"/>
                <a:gd name="connsiteY72" fmla="*/ 1400456 h 2531008"/>
                <a:gd name="connsiteX73" fmla="*/ 1224293 w 1666599"/>
                <a:gd name="connsiteY73" fmla="*/ 1410759 h 2531008"/>
                <a:gd name="connsiteX74" fmla="*/ 1224003 w 1666599"/>
                <a:gd name="connsiteY74" fmla="*/ 1423528 h 2531008"/>
                <a:gd name="connsiteX75" fmla="*/ 1224003 w 1666599"/>
                <a:gd name="connsiteY75" fmla="*/ 2308989 h 2531008"/>
                <a:gd name="connsiteX76" fmla="*/ 1252734 w 1666599"/>
                <a:gd name="connsiteY76" fmla="*/ 2338011 h 2531008"/>
                <a:gd name="connsiteX77" fmla="*/ 1277403 w 1666599"/>
                <a:gd name="connsiteY77" fmla="*/ 2338882 h 2531008"/>
                <a:gd name="connsiteX78" fmla="*/ 1328482 w 1666599"/>
                <a:gd name="connsiteY78" fmla="*/ 2391412 h 2531008"/>
                <a:gd name="connsiteX79" fmla="*/ 1328482 w 1666599"/>
                <a:gd name="connsiteY79" fmla="*/ 2482541 h 2531008"/>
                <a:gd name="connsiteX80" fmla="*/ 1323838 w 1666599"/>
                <a:gd name="connsiteY80" fmla="*/ 2496761 h 2531008"/>
                <a:gd name="connsiteX81" fmla="*/ 1276532 w 1666599"/>
                <a:gd name="connsiteY81" fmla="*/ 2531008 h 2531008"/>
                <a:gd name="connsiteX82" fmla="*/ 52965 w 1666599"/>
                <a:gd name="connsiteY82" fmla="*/ 2531008 h 2531008"/>
                <a:gd name="connsiteX83" fmla="*/ 49192 w 1666599"/>
                <a:gd name="connsiteY83" fmla="*/ 2530137 h 2531008"/>
                <a:gd name="connsiteX84" fmla="*/ 3337 w 1666599"/>
                <a:gd name="connsiteY84" fmla="*/ 2486314 h 2531008"/>
                <a:gd name="connsiteX85" fmla="*/ 3628 w 1666599"/>
                <a:gd name="connsiteY85" fmla="*/ 2385607 h 2531008"/>
                <a:gd name="connsiteX86" fmla="*/ 59640 w 1666599"/>
                <a:gd name="connsiteY86" fmla="*/ 2338301 h 2531008"/>
                <a:gd name="connsiteX87" fmla="*/ 88372 w 1666599"/>
                <a:gd name="connsiteY87" fmla="*/ 2338011 h 2531008"/>
                <a:gd name="connsiteX88" fmla="*/ 105205 w 1666599"/>
                <a:gd name="connsiteY88" fmla="*/ 2321469 h 2531008"/>
                <a:gd name="connsiteX89" fmla="*/ 105495 w 1666599"/>
                <a:gd name="connsiteY89" fmla="*/ 2301734 h 2531008"/>
                <a:gd name="connsiteX90" fmla="*/ 105785 w 1666599"/>
                <a:gd name="connsiteY90" fmla="*/ 200832 h 2531008"/>
                <a:gd name="connsiteX91" fmla="*/ 211715 w 1666599"/>
                <a:gd name="connsiteY91" fmla="*/ 22637 h 2531008"/>
                <a:gd name="connsiteX92" fmla="*/ 302844 w 1666599"/>
                <a:gd name="connsiteY92" fmla="*/ 0 h 2531008"/>
                <a:gd name="connsiteX0" fmla="*/ 1395522 w 1666599"/>
                <a:gd name="connsiteY0" fmla="*/ 2320598 h 2531008"/>
                <a:gd name="connsiteX1" fmla="*/ 1666599 w 1666599"/>
                <a:gd name="connsiteY1" fmla="*/ 2311250 h 2531008"/>
                <a:gd name="connsiteX2" fmla="*/ 1395522 w 1666599"/>
                <a:gd name="connsiteY2" fmla="*/ 2320598 h 2531008"/>
                <a:gd name="connsiteX3" fmla="*/ 923624 w 1666599"/>
                <a:gd name="connsiteY3" fmla="*/ 1848992 h 2531008"/>
                <a:gd name="connsiteX4" fmla="*/ 855423 w 1666599"/>
                <a:gd name="connsiteY4" fmla="*/ 1914872 h 2531008"/>
                <a:gd name="connsiteX5" fmla="*/ 921593 w 1666599"/>
                <a:gd name="connsiteY5" fmla="*/ 1983073 h 2531008"/>
                <a:gd name="connsiteX6" fmla="*/ 989794 w 1666599"/>
                <a:gd name="connsiteY6" fmla="*/ 1916903 h 2531008"/>
                <a:gd name="connsiteX7" fmla="*/ 923624 w 1666599"/>
                <a:gd name="connsiteY7" fmla="*/ 1848992 h 2531008"/>
                <a:gd name="connsiteX8" fmla="*/ 386427 w 1666599"/>
                <a:gd name="connsiteY8" fmla="*/ 1848990 h 2531008"/>
                <a:gd name="connsiteX9" fmla="*/ 319677 w 1666599"/>
                <a:gd name="connsiteY9" fmla="*/ 1916321 h 2531008"/>
                <a:gd name="connsiteX10" fmla="*/ 387008 w 1666599"/>
                <a:gd name="connsiteY10" fmla="*/ 1983071 h 2531008"/>
                <a:gd name="connsiteX11" fmla="*/ 454048 w 1666599"/>
                <a:gd name="connsiteY11" fmla="*/ 1915740 h 2531008"/>
                <a:gd name="connsiteX12" fmla="*/ 386427 w 1666599"/>
                <a:gd name="connsiteY12" fmla="*/ 1848990 h 2531008"/>
                <a:gd name="connsiteX13" fmla="*/ 619511 w 1666599"/>
                <a:gd name="connsiteY13" fmla="*/ 1644604 h 2531008"/>
                <a:gd name="connsiteX14" fmla="*/ 656332 w 1666599"/>
                <a:gd name="connsiteY14" fmla="*/ 1651062 h 2531008"/>
                <a:gd name="connsiteX15" fmla="*/ 752394 w 1666599"/>
                <a:gd name="connsiteY15" fmla="*/ 1690821 h 2531008"/>
                <a:gd name="connsiteX16" fmla="*/ 793895 w 1666599"/>
                <a:gd name="connsiteY16" fmla="*/ 1732323 h 2531008"/>
                <a:gd name="connsiteX17" fmla="*/ 798249 w 1666599"/>
                <a:gd name="connsiteY17" fmla="*/ 1742771 h 2531008"/>
                <a:gd name="connsiteX18" fmla="*/ 787510 w 1666599"/>
                <a:gd name="connsiteY18" fmla="*/ 1744802 h 2531008"/>
                <a:gd name="connsiteX19" fmla="*/ 684773 w 1666599"/>
                <a:gd name="connsiteY19" fmla="*/ 1745092 h 2531008"/>
                <a:gd name="connsiteX20" fmla="*/ 581166 w 1666599"/>
                <a:gd name="connsiteY20" fmla="*/ 1745092 h 2531008"/>
                <a:gd name="connsiteX21" fmla="*/ 567815 w 1666599"/>
                <a:gd name="connsiteY21" fmla="*/ 1736385 h 2531008"/>
                <a:gd name="connsiteX22" fmla="*/ 555046 w 1666599"/>
                <a:gd name="connsiteY22" fmla="*/ 1674279 h 2531008"/>
                <a:gd name="connsiteX23" fmla="*/ 582036 w 1666599"/>
                <a:gd name="connsiteY23" fmla="*/ 1644677 h 2531008"/>
                <a:gd name="connsiteX24" fmla="*/ 619511 w 1666599"/>
                <a:gd name="connsiteY24" fmla="*/ 1644604 h 2531008"/>
                <a:gd name="connsiteX25" fmla="*/ 443130 w 1666599"/>
                <a:gd name="connsiteY25" fmla="*/ 1555520 h 2531008"/>
                <a:gd name="connsiteX26" fmla="*/ 290655 w 1666599"/>
                <a:gd name="connsiteY26" fmla="*/ 1598822 h 2531008"/>
                <a:gd name="connsiteX27" fmla="*/ 209974 w 1666599"/>
                <a:gd name="connsiteY27" fmla="*/ 1711717 h 2531008"/>
                <a:gd name="connsiteX28" fmla="*/ 210264 w 1666599"/>
                <a:gd name="connsiteY28" fmla="*/ 1807200 h 2531008"/>
                <a:gd name="connsiteX29" fmla="*/ 216649 w 1666599"/>
                <a:gd name="connsiteY29" fmla="*/ 1894556 h 2531008"/>
                <a:gd name="connsiteX30" fmla="*/ 224195 w 1666599"/>
                <a:gd name="connsiteY30" fmla="*/ 1902973 h 2531008"/>
                <a:gd name="connsiteX31" fmla="*/ 289494 w 1666599"/>
                <a:gd name="connsiteY31" fmla="*/ 1902973 h 2531008"/>
                <a:gd name="connsiteX32" fmla="*/ 300813 w 1666599"/>
                <a:gd name="connsiteY32" fmla="*/ 1894266 h 2531008"/>
                <a:gd name="connsiteX33" fmla="*/ 386138 w 1666599"/>
                <a:gd name="connsiteY33" fmla="*/ 1827515 h 2531008"/>
                <a:gd name="connsiteX34" fmla="*/ 472043 w 1666599"/>
                <a:gd name="connsiteY34" fmla="*/ 1893105 h 2531008"/>
                <a:gd name="connsiteX35" fmla="*/ 485683 w 1666599"/>
                <a:gd name="connsiteY35" fmla="*/ 1902683 h 2531008"/>
                <a:gd name="connsiteX36" fmla="*/ 654591 w 1666599"/>
                <a:gd name="connsiteY36" fmla="*/ 1902683 h 2531008"/>
                <a:gd name="connsiteX37" fmla="*/ 823499 w 1666599"/>
                <a:gd name="connsiteY37" fmla="*/ 1903263 h 2531008"/>
                <a:gd name="connsiteX38" fmla="*/ 837430 w 1666599"/>
                <a:gd name="connsiteY38" fmla="*/ 1892525 h 2531008"/>
                <a:gd name="connsiteX39" fmla="*/ 921013 w 1666599"/>
                <a:gd name="connsiteY39" fmla="*/ 1827806 h 2531008"/>
                <a:gd name="connsiteX40" fmla="*/ 1008079 w 1666599"/>
                <a:gd name="connsiteY40" fmla="*/ 1893396 h 2531008"/>
                <a:gd name="connsiteX41" fmla="*/ 1016495 w 1666599"/>
                <a:gd name="connsiteY41" fmla="*/ 1903263 h 2531008"/>
                <a:gd name="connsiteX42" fmla="*/ 1106463 w 1666599"/>
                <a:gd name="connsiteY42" fmla="*/ 1903263 h 2531008"/>
                <a:gd name="connsiteX43" fmla="*/ 1114299 w 1666599"/>
                <a:gd name="connsiteY43" fmla="*/ 1897459 h 2531008"/>
                <a:gd name="connsiteX44" fmla="*/ 1119813 w 1666599"/>
                <a:gd name="connsiteY44" fmla="*/ 1807781 h 2531008"/>
                <a:gd name="connsiteX45" fmla="*/ 1034488 w 1666599"/>
                <a:gd name="connsiteY45" fmla="*/ 1730872 h 2531008"/>
                <a:gd name="connsiteX46" fmla="*/ 964545 w 1666599"/>
                <a:gd name="connsiteY46" fmla="*/ 1727099 h 2531008"/>
                <a:gd name="connsiteX47" fmla="*/ 854552 w 1666599"/>
                <a:gd name="connsiteY47" fmla="*/ 1703011 h 2531008"/>
                <a:gd name="connsiteX48" fmla="*/ 716118 w 1666599"/>
                <a:gd name="connsiteY48" fmla="*/ 1635389 h 2531008"/>
                <a:gd name="connsiteX49" fmla="*/ 497582 w 1666599"/>
                <a:gd name="connsiteY49" fmla="*/ 1559932 h 2531008"/>
                <a:gd name="connsiteX50" fmla="*/ 443130 w 1666599"/>
                <a:gd name="connsiteY50" fmla="*/ 1555520 h 2531008"/>
                <a:gd name="connsiteX51" fmla="*/ 362339 w 1666599"/>
                <a:gd name="connsiteY51" fmla="*/ 159040 h 2531008"/>
                <a:gd name="connsiteX52" fmla="*/ 257280 w 1666599"/>
                <a:gd name="connsiteY52" fmla="*/ 264681 h 2531008"/>
                <a:gd name="connsiteX53" fmla="*/ 257280 w 1666599"/>
                <a:gd name="connsiteY53" fmla="*/ 664894 h 2531008"/>
                <a:gd name="connsiteX54" fmla="*/ 258151 w 1666599"/>
                <a:gd name="connsiteY54" fmla="*/ 682597 h 2531008"/>
                <a:gd name="connsiteX55" fmla="*/ 360888 w 1666599"/>
                <a:gd name="connsiteY55" fmla="*/ 770824 h 2531008"/>
                <a:gd name="connsiteX56" fmla="*/ 664168 w 1666599"/>
                <a:gd name="connsiteY56" fmla="*/ 770824 h 2531008"/>
                <a:gd name="connsiteX57" fmla="*/ 967448 w 1666599"/>
                <a:gd name="connsiteY57" fmla="*/ 770824 h 2531008"/>
                <a:gd name="connsiteX58" fmla="*/ 1073088 w 1666599"/>
                <a:gd name="connsiteY58" fmla="*/ 664604 h 2531008"/>
                <a:gd name="connsiteX59" fmla="*/ 1073378 w 1666599"/>
                <a:gd name="connsiteY59" fmla="*/ 264390 h 2531008"/>
                <a:gd name="connsiteX60" fmla="*/ 968029 w 1666599"/>
                <a:gd name="connsiteY60" fmla="*/ 159040 h 2531008"/>
                <a:gd name="connsiteX61" fmla="*/ 362339 w 1666599"/>
                <a:gd name="connsiteY61" fmla="*/ 159040 h 2531008"/>
                <a:gd name="connsiteX62" fmla="*/ 302844 w 1666599"/>
                <a:gd name="connsiteY62" fmla="*/ 0 h 2531008"/>
                <a:gd name="connsiteX63" fmla="*/ 1027233 w 1666599"/>
                <a:gd name="connsiteY63" fmla="*/ 0 h 2531008"/>
                <a:gd name="connsiteX64" fmla="*/ 1198463 w 1666599"/>
                <a:gd name="connsiteY64" fmla="*/ 105930 h 2531008"/>
                <a:gd name="connsiteX65" fmla="*/ 1223712 w 1666599"/>
                <a:gd name="connsiteY65" fmla="*/ 209248 h 2531008"/>
                <a:gd name="connsiteX66" fmla="*/ 1223422 w 1666599"/>
                <a:gd name="connsiteY66" fmla="*/ 1258683 h 2531008"/>
                <a:gd name="connsiteX67" fmla="*/ 1223712 w 1666599"/>
                <a:gd name="connsiteY67" fmla="*/ 1276387 h 2531008"/>
                <a:gd name="connsiteX68" fmla="*/ 1227957 w 1666599"/>
                <a:gd name="connsiteY68" fmla="*/ 1289665 h 2531008"/>
                <a:gd name="connsiteX69" fmla="*/ 1231154 w 1666599"/>
                <a:gd name="connsiteY69" fmla="*/ 1290880 h 2531008"/>
                <a:gd name="connsiteX70" fmla="*/ 1231154 w 1666599"/>
                <a:gd name="connsiteY70" fmla="*/ 1400729 h 2531008"/>
                <a:gd name="connsiteX71" fmla="*/ 1230025 w 1666599"/>
                <a:gd name="connsiteY71" fmla="*/ 1400456 h 2531008"/>
                <a:gd name="connsiteX72" fmla="*/ 1224293 w 1666599"/>
                <a:gd name="connsiteY72" fmla="*/ 1410759 h 2531008"/>
                <a:gd name="connsiteX73" fmla="*/ 1224003 w 1666599"/>
                <a:gd name="connsiteY73" fmla="*/ 1423528 h 2531008"/>
                <a:gd name="connsiteX74" fmla="*/ 1224003 w 1666599"/>
                <a:gd name="connsiteY74" fmla="*/ 2308989 h 2531008"/>
                <a:gd name="connsiteX75" fmla="*/ 1252734 w 1666599"/>
                <a:gd name="connsiteY75" fmla="*/ 2338011 h 2531008"/>
                <a:gd name="connsiteX76" fmla="*/ 1277403 w 1666599"/>
                <a:gd name="connsiteY76" fmla="*/ 2338882 h 2531008"/>
                <a:gd name="connsiteX77" fmla="*/ 1328482 w 1666599"/>
                <a:gd name="connsiteY77" fmla="*/ 2391412 h 2531008"/>
                <a:gd name="connsiteX78" fmla="*/ 1328482 w 1666599"/>
                <a:gd name="connsiteY78" fmla="*/ 2482541 h 2531008"/>
                <a:gd name="connsiteX79" fmla="*/ 1323838 w 1666599"/>
                <a:gd name="connsiteY79" fmla="*/ 2496761 h 2531008"/>
                <a:gd name="connsiteX80" fmla="*/ 1276532 w 1666599"/>
                <a:gd name="connsiteY80" fmla="*/ 2531008 h 2531008"/>
                <a:gd name="connsiteX81" fmla="*/ 52965 w 1666599"/>
                <a:gd name="connsiteY81" fmla="*/ 2531008 h 2531008"/>
                <a:gd name="connsiteX82" fmla="*/ 49192 w 1666599"/>
                <a:gd name="connsiteY82" fmla="*/ 2530137 h 2531008"/>
                <a:gd name="connsiteX83" fmla="*/ 3337 w 1666599"/>
                <a:gd name="connsiteY83" fmla="*/ 2486314 h 2531008"/>
                <a:gd name="connsiteX84" fmla="*/ 3628 w 1666599"/>
                <a:gd name="connsiteY84" fmla="*/ 2385607 h 2531008"/>
                <a:gd name="connsiteX85" fmla="*/ 59640 w 1666599"/>
                <a:gd name="connsiteY85" fmla="*/ 2338301 h 2531008"/>
                <a:gd name="connsiteX86" fmla="*/ 88372 w 1666599"/>
                <a:gd name="connsiteY86" fmla="*/ 2338011 h 2531008"/>
                <a:gd name="connsiteX87" fmla="*/ 105205 w 1666599"/>
                <a:gd name="connsiteY87" fmla="*/ 2321469 h 2531008"/>
                <a:gd name="connsiteX88" fmla="*/ 105495 w 1666599"/>
                <a:gd name="connsiteY88" fmla="*/ 2301734 h 2531008"/>
                <a:gd name="connsiteX89" fmla="*/ 105785 w 1666599"/>
                <a:gd name="connsiteY89" fmla="*/ 200832 h 2531008"/>
                <a:gd name="connsiteX90" fmla="*/ 211715 w 1666599"/>
                <a:gd name="connsiteY90" fmla="*/ 22637 h 2531008"/>
                <a:gd name="connsiteX91" fmla="*/ 302844 w 1666599"/>
                <a:gd name="connsiteY91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30025 w 1333379"/>
                <a:gd name="connsiteY68" fmla="*/ 1400456 h 2531008"/>
                <a:gd name="connsiteX69" fmla="*/ 1224293 w 1333379"/>
                <a:gd name="connsiteY69" fmla="*/ 1410759 h 2531008"/>
                <a:gd name="connsiteX70" fmla="*/ 1224003 w 1333379"/>
                <a:gd name="connsiteY70" fmla="*/ 1423528 h 2531008"/>
                <a:gd name="connsiteX71" fmla="*/ 1224003 w 1333379"/>
                <a:gd name="connsiteY71" fmla="*/ 2308989 h 2531008"/>
                <a:gd name="connsiteX72" fmla="*/ 1252734 w 1333379"/>
                <a:gd name="connsiteY72" fmla="*/ 2338011 h 2531008"/>
                <a:gd name="connsiteX73" fmla="*/ 1277403 w 1333379"/>
                <a:gd name="connsiteY73" fmla="*/ 2338882 h 2531008"/>
                <a:gd name="connsiteX74" fmla="*/ 1328482 w 1333379"/>
                <a:gd name="connsiteY74" fmla="*/ 2391412 h 2531008"/>
                <a:gd name="connsiteX75" fmla="*/ 1328482 w 1333379"/>
                <a:gd name="connsiteY75" fmla="*/ 2482541 h 2531008"/>
                <a:gd name="connsiteX76" fmla="*/ 1323838 w 1333379"/>
                <a:gd name="connsiteY76" fmla="*/ 2496761 h 2531008"/>
                <a:gd name="connsiteX77" fmla="*/ 1276532 w 1333379"/>
                <a:gd name="connsiteY77" fmla="*/ 2531008 h 2531008"/>
                <a:gd name="connsiteX78" fmla="*/ 52965 w 1333379"/>
                <a:gd name="connsiteY78" fmla="*/ 2531008 h 2531008"/>
                <a:gd name="connsiteX79" fmla="*/ 49192 w 1333379"/>
                <a:gd name="connsiteY79" fmla="*/ 2530137 h 2531008"/>
                <a:gd name="connsiteX80" fmla="*/ 3337 w 1333379"/>
                <a:gd name="connsiteY80" fmla="*/ 2486314 h 2531008"/>
                <a:gd name="connsiteX81" fmla="*/ 3628 w 1333379"/>
                <a:gd name="connsiteY81" fmla="*/ 2385607 h 2531008"/>
                <a:gd name="connsiteX82" fmla="*/ 59640 w 1333379"/>
                <a:gd name="connsiteY82" fmla="*/ 2338301 h 2531008"/>
                <a:gd name="connsiteX83" fmla="*/ 88372 w 1333379"/>
                <a:gd name="connsiteY83" fmla="*/ 2338011 h 2531008"/>
                <a:gd name="connsiteX84" fmla="*/ 105205 w 1333379"/>
                <a:gd name="connsiteY84" fmla="*/ 2321469 h 2531008"/>
                <a:gd name="connsiteX85" fmla="*/ 105495 w 1333379"/>
                <a:gd name="connsiteY85" fmla="*/ 2301734 h 2531008"/>
                <a:gd name="connsiteX86" fmla="*/ 105785 w 1333379"/>
                <a:gd name="connsiteY86" fmla="*/ 200832 h 2531008"/>
                <a:gd name="connsiteX87" fmla="*/ 211715 w 1333379"/>
                <a:gd name="connsiteY87" fmla="*/ 22637 h 2531008"/>
                <a:gd name="connsiteX88" fmla="*/ 302844 w 1333379"/>
                <a:gd name="connsiteY88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30025 w 1333379"/>
                <a:gd name="connsiteY68" fmla="*/ 1400456 h 2531008"/>
                <a:gd name="connsiteX69" fmla="*/ 1224293 w 1333379"/>
                <a:gd name="connsiteY69" fmla="*/ 1410759 h 2531008"/>
                <a:gd name="connsiteX70" fmla="*/ 1224003 w 1333379"/>
                <a:gd name="connsiteY70" fmla="*/ 2308989 h 2531008"/>
                <a:gd name="connsiteX71" fmla="*/ 1252734 w 1333379"/>
                <a:gd name="connsiteY71" fmla="*/ 2338011 h 2531008"/>
                <a:gd name="connsiteX72" fmla="*/ 1277403 w 1333379"/>
                <a:gd name="connsiteY72" fmla="*/ 2338882 h 2531008"/>
                <a:gd name="connsiteX73" fmla="*/ 1328482 w 1333379"/>
                <a:gd name="connsiteY73" fmla="*/ 2391412 h 2531008"/>
                <a:gd name="connsiteX74" fmla="*/ 1328482 w 1333379"/>
                <a:gd name="connsiteY74" fmla="*/ 2482541 h 2531008"/>
                <a:gd name="connsiteX75" fmla="*/ 1323838 w 1333379"/>
                <a:gd name="connsiteY75" fmla="*/ 2496761 h 2531008"/>
                <a:gd name="connsiteX76" fmla="*/ 1276532 w 1333379"/>
                <a:gd name="connsiteY76" fmla="*/ 2531008 h 2531008"/>
                <a:gd name="connsiteX77" fmla="*/ 52965 w 1333379"/>
                <a:gd name="connsiteY77" fmla="*/ 2531008 h 2531008"/>
                <a:gd name="connsiteX78" fmla="*/ 49192 w 1333379"/>
                <a:gd name="connsiteY78" fmla="*/ 2530137 h 2531008"/>
                <a:gd name="connsiteX79" fmla="*/ 3337 w 1333379"/>
                <a:gd name="connsiteY79" fmla="*/ 2486314 h 2531008"/>
                <a:gd name="connsiteX80" fmla="*/ 3628 w 1333379"/>
                <a:gd name="connsiteY80" fmla="*/ 2385607 h 2531008"/>
                <a:gd name="connsiteX81" fmla="*/ 59640 w 1333379"/>
                <a:gd name="connsiteY81" fmla="*/ 2338301 h 2531008"/>
                <a:gd name="connsiteX82" fmla="*/ 88372 w 1333379"/>
                <a:gd name="connsiteY82" fmla="*/ 2338011 h 2531008"/>
                <a:gd name="connsiteX83" fmla="*/ 105205 w 1333379"/>
                <a:gd name="connsiteY83" fmla="*/ 2321469 h 2531008"/>
                <a:gd name="connsiteX84" fmla="*/ 105495 w 1333379"/>
                <a:gd name="connsiteY84" fmla="*/ 2301734 h 2531008"/>
                <a:gd name="connsiteX85" fmla="*/ 105785 w 1333379"/>
                <a:gd name="connsiteY85" fmla="*/ 200832 h 2531008"/>
                <a:gd name="connsiteX86" fmla="*/ 211715 w 1333379"/>
                <a:gd name="connsiteY86" fmla="*/ 22637 h 2531008"/>
                <a:gd name="connsiteX87" fmla="*/ 302844 w 1333379"/>
                <a:gd name="connsiteY87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30025 w 1333379"/>
                <a:gd name="connsiteY68" fmla="*/ 1400456 h 2531008"/>
                <a:gd name="connsiteX69" fmla="*/ 1224003 w 1333379"/>
                <a:gd name="connsiteY69" fmla="*/ 2308989 h 2531008"/>
                <a:gd name="connsiteX70" fmla="*/ 1252734 w 1333379"/>
                <a:gd name="connsiteY70" fmla="*/ 2338011 h 2531008"/>
                <a:gd name="connsiteX71" fmla="*/ 1277403 w 1333379"/>
                <a:gd name="connsiteY71" fmla="*/ 2338882 h 2531008"/>
                <a:gd name="connsiteX72" fmla="*/ 1328482 w 1333379"/>
                <a:gd name="connsiteY72" fmla="*/ 2391412 h 2531008"/>
                <a:gd name="connsiteX73" fmla="*/ 1328482 w 1333379"/>
                <a:gd name="connsiteY73" fmla="*/ 2482541 h 2531008"/>
                <a:gd name="connsiteX74" fmla="*/ 1323838 w 1333379"/>
                <a:gd name="connsiteY74" fmla="*/ 2496761 h 2531008"/>
                <a:gd name="connsiteX75" fmla="*/ 1276532 w 1333379"/>
                <a:gd name="connsiteY75" fmla="*/ 2531008 h 2531008"/>
                <a:gd name="connsiteX76" fmla="*/ 52965 w 1333379"/>
                <a:gd name="connsiteY76" fmla="*/ 2531008 h 2531008"/>
                <a:gd name="connsiteX77" fmla="*/ 49192 w 1333379"/>
                <a:gd name="connsiteY77" fmla="*/ 2530137 h 2531008"/>
                <a:gd name="connsiteX78" fmla="*/ 3337 w 1333379"/>
                <a:gd name="connsiteY78" fmla="*/ 2486314 h 2531008"/>
                <a:gd name="connsiteX79" fmla="*/ 3628 w 1333379"/>
                <a:gd name="connsiteY79" fmla="*/ 2385607 h 2531008"/>
                <a:gd name="connsiteX80" fmla="*/ 59640 w 1333379"/>
                <a:gd name="connsiteY80" fmla="*/ 2338301 h 2531008"/>
                <a:gd name="connsiteX81" fmla="*/ 88372 w 1333379"/>
                <a:gd name="connsiteY81" fmla="*/ 2338011 h 2531008"/>
                <a:gd name="connsiteX82" fmla="*/ 105205 w 1333379"/>
                <a:gd name="connsiteY82" fmla="*/ 2321469 h 2531008"/>
                <a:gd name="connsiteX83" fmla="*/ 105495 w 1333379"/>
                <a:gd name="connsiteY83" fmla="*/ 2301734 h 2531008"/>
                <a:gd name="connsiteX84" fmla="*/ 105785 w 1333379"/>
                <a:gd name="connsiteY84" fmla="*/ 200832 h 2531008"/>
                <a:gd name="connsiteX85" fmla="*/ 211715 w 1333379"/>
                <a:gd name="connsiteY85" fmla="*/ 22637 h 2531008"/>
                <a:gd name="connsiteX86" fmla="*/ 302844 w 1333379"/>
                <a:gd name="connsiteY86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290880 h 2531008"/>
                <a:gd name="connsiteX67" fmla="*/ 1231154 w 1333379"/>
                <a:gd name="connsiteY67" fmla="*/ 1400729 h 2531008"/>
                <a:gd name="connsiteX68" fmla="*/ 1224003 w 1333379"/>
                <a:gd name="connsiteY68" fmla="*/ 2308989 h 2531008"/>
                <a:gd name="connsiteX69" fmla="*/ 1252734 w 1333379"/>
                <a:gd name="connsiteY69" fmla="*/ 2338011 h 2531008"/>
                <a:gd name="connsiteX70" fmla="*/ 1277403 w 1333379"/>
                <a:gd name="connsiteY70" fmla="*/ 2338882 h 2531008"/>
                <a:gd name="connsiteX71" fmla="*/ 1328482 w 1333379"/>
                <a:gd name="connsiteY71" fmla="*/ 2391412 h 2531008"/>
                <a:gd name="connsiteX72" fmla="*/ 1328482 w 1333379"/>
                <a:gd name="connsiteY72" fmla="*/ 2482541 h 2531008"/>
                <a:gd name="connsiteX73" fmla="*/ 1323838 w 1333379"/>
                <a:gd name="connsiteY73" fmla="*/ 2496761 h 2531008"/>
                <a:gd name="connsiteX74" fmla="*/ 1276532 w 1333379"/>
                <a:gd name="connsiteY74" fmla="*/ 2531008 h 2531008"/>
                <a:gd name="connsiteX75" fmla="*/ 52965 w 1333379"/>
                <a:gd name="connsiteY75" fmla="*/ 2531008 h 2531008"/>
                <a:gd name="connsiteX76" fmla="*/ 49192 w 1333379"/>
                <a:gd name="connsiteY76" fmla="*/ 2530137 h 2531008"/>
                <a:gd name="connsiteX77" fmla="*/ 3337 w 1333379"/>
                <a:gd name="connsiteY77" fmla="*/ 2486314 h 2531008"/>
                <a:gd name="connsiteX78" fmla="*/ 3628 w 1333379"/>
                <a:gd name="connsiteY78" fmla="*/ 2385607 h 2531008"/>
                <a:gd name="connsiteX79" fmla="*/ 59640 w 1333379"/>
                <a:gd name="connsiteY79" fmla="*/ 2338301 h 2531008"/>
                <a:gd name="connsiteX80" fmla="*/ 88372 w 1333379"/>
                <a:gd name="connsiteY80" fmla="*/ 2338011 h 2531008"/>
                <a:gd name="connsiteX81" fmla="*/ 105205 w 1333379"/>
                <a:gd name="connsiteY81" fmla="*/ 2321469 h 2531008"/>
                <a:gd name="connsiteX82" fmla="*/ 105495 w 1333379"/>
                <a:gd name="connsiteY82" fmla="*/ 2301734 h 2531008"/>
                <a:gd name="connsiteX83" fmla="*/ 105785 w 1333379"/>
                <a:gd name="connsiteY83" fmla="*/ 200832 h 2531008"/>
                <a:gd name="connsiteX84" fmla="*/ 211715 w 1333379"/>
                <a:gd name="connsiteY84" fmla="*/ 22637 h 2531008"/>
                <a:gd name="connsiteX85" fmla="*/ 302844 w 1333379"/>
                <a:gd name="connsiteY85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27957 w 1333379"/>
                <a:gd name="connsiteY65" fmla="*/ 1289665 h 2531008"/>
                <a:gd name="connsiteX66" fmla="*/ 1231154 w 1333379"/>
                <a:gd name="connsiteY66" fmla="*/ 1400729 h 2531008"/>
                <a:gd name="connsiteX67" fmla="*/ 1224003 w 1333379"/>
                <a:gd name="connsiteY67" fmla="*/ 2308989 h 2531008"/>
                <a:gd name="connsiteX68" fmla="*/ 1252734 w 1333379"/>
                <a:gd name="connsiteY68" fmla="*/ 2338011 h 2531008"/>
                <a:gd name="connsiteX69" fmla="*/ 1277403 w 1333379"/>
                <a:gd name="connsiteY69" fmla="*/ 2338882 h 2531008"/>
                <a:gd name="connsiteX70" fmla="*/ 1328482 w 1333379"/>
                <a:gd name="connsiteY70" fmla="*/ 2391412 h 2531008"/>
                <a:gd name="connsiteX71" fmla="*/ 1328482 w 1333379"/>
                <a:gd name="connsiteY71" fmla="*/ 2482541 h 2531008"/>
                <a:gd name="connsiteX72" fmla="*/ 1323838 w 1333379"/>
                <a:gd name="connsiteY72" fmla="*/ 2496761 h 2531008"/>
                <a:gd name="connsiteX73" fmla="*/ 1276532 w 1333379"/>
                <a:gd name="connsiteY73" fmla="*/ 2531008 h 2531008"/>
                <a:gd name="connsiteX74" fmla="*/ 52965 w 1333379"/>
                <a:gd name="connsiteY74" fmla="*/ 2531008 h 2531008"/>
                <a:gd name="connsiteX75" fmla="*/ 49192 w 1333379"/>
                <a:gd name="connsiteY75" fmla="*/ 2530137 h 2531008"/>
                <a:gd name="connsiteX76" fmla="*/ 3337 w 1333379"/>
                <a:gd name="connsiteY76" fmla="*/ 2486314 h 2531008"/>
                <a:gd name="connsiteX77" fmla="*/ 3628 w 1333379"/>
                <a:gd name="connsiteY77" fmla="*/ 2385607 h 2531008"/>
                <a:gd name="connsiteX78" fmla="*/ 59640 w 1333379"/>
                <a:gd name="connsiteY78" fmla="*/ 2338301 h 2531008"/>
                <a:gd name="connsiteX79" fmla="*/ 88372 w 1333379"/>
                <a:gd name="connsiteY79" fmla="*/ 2338011 h 2531008"/>
                <a:gd name="connsiteX80" fmla="*/ 105205 w 1333379"/>
                <a:gd name="connsiteY80" fmla="*/ 2321469 h 2531008"/>
                <a:gd name="connsiteX81" fmla="*/ 105495 w 1333379"/>
                <a:gd name="connsiteY81" fmla="*/ 2301734 h 2531008"/>
                <a:gd name="connsiteX82" fmla="*/ 105785 w 1333379"/>
                <a:gd name="connsiteY82" fmla="*/ 200832 h 2531008"/>
                <a:gd name="connsiteX83" fmla="*/ 211715 w 1333379"/>
                <a:gd name="connsiteY83" fmla="*/ 22637 h 2531008"/>
                <a:gd name="connsiteX84" fmla="*/ 302844 w 1333379"/>
                <a:gd name="connsiteY84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23712 w 1333379"/>
                <a:gd name="connsiteY64" fmla="*/ 1276387 h 2531008"/>
                <a:gd name="connsiteX65" fmla="*/ 1231154 w 1333379"/>
                <a:gd name="connsiteY65" fmla="*/ 1400729 h 2531008"/>
                <a:gd name="connsiteX66" fmla="*/ 1224003 w 1333379"/>
                <a:gd name="connsiteY66" fmla="*/ 2308989 h 2531008"/>
                <a:gd name="connsiteX67" fmla="*/ 1252734 w 1333379"/>
                <a:gd name="connsiteY67" fmla="*/ 2338011 h 2531008"/>
                <a:gd name="connsiteX68" fmla="*/ 1277403 w 1333379"/>
                <a:gd name="connsiteY68" fmla="*/ 2338882 h 2531008"/>
                <a:gd name="connsiteX69" fmla="*/ 1328482 w 1333379"/>
                <a:gd name="connsiteY69" fmla="*/ 2391412 h 2531008"/>
                <a:gd name="connsiteX70" fmla="*/ 1328482 w 1333379"/>
                <a:gd name="connsiteY70" fmla="*/ 2482541 h 2531008"/>
                <a:gd name="connsiteX71" fmla="*/ 1323838 w 1333379"/>
                <a:gd name="connsiteY71" fmla="*/ 2496761 h 2531008"/>
                <a:gd name="connsiteX72" fmla="*/ 1276532 w 1333379"/>
                <a:gd name="connsiteY72" fmla="*/ 2531008 h 2531008"/>
                <a:gd name="connsiteX73" fmla="*/ 52965 w 1333379"/>
                <a:gd name="connsiteY73" fmla="*/ 2531008 h 2531008"/>
                <a:gd name="connsiteX74" fmla="*/ 49192 w 1333379"/>
                <a:gd name="connsiteY74" fmla="*/ 2530137 h 2531008"/>
                <a:gd name="connsiteX75" fmla="*/ 3337 w 1333379"/>
                <a:gd name="connsiteY75" fmla="*/ 2486314 h 2531008"/>
                <a:gd name="connsiteX76" fmla="*/ 3628 w 1333379"/>
                <a:gd name="connsiteY76" fmla="*/ 2385607 h 2531008"/>
                <a:gd name="connsiteX77" fmla="*/ 59640 w 1333379"/>
                <a:gd name="connsiteY77" fmla="*/ 2338301 h 2531008"/>
                <a:gd name="connsiteX78" fmla="*/ 88372 w 1333379"/>
                <a:gd name="connsiteY78" fmla="*/ 2338011 h 2531008"/>
                <a:gd name="connsiteX79" fmla="*/ 105205 w 1333379"/>
                <a:gd name="connsiteY79" fmla="*/ 2321469 h 2531008"/>
                <a:gd name="connsiteX80" fmla="*/ 105495 w 1333379"/>
                <a:gd name="connsiteY80" fmla="*/ 2301734 h 2531008"/>
                <a:gd name="connsiteX81" fmla="*/ 105785 w 1333379"/>
                <a:gd name="connsiteY81" fmla="*/ 200832 h 2531008"/>
                <a:gd name="connsiteX82" fmla="*/ 211715 w 1333379"/>
                <a:gd name="connsiteY82" fmla="*/ 22637 h 2531008"/>
                <a:gd name="connsiteX83" fmla="*/ 302844 w 1333379"/>
                <a:gd name="connsiteY83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3422 w 1333379"/>
                <a:gd name="connsiteY63" fmla="*/ 1258683 h 2531008"/>
                <a:gd name="connsiteX64" fmla="*/ 1231154 w 1333379"/>
                <a:gd name="connsiteY64" fmla="*/ 1400729 h 2531008"/>
                <a:gd name="connsiteX65" fmla="*/ 1224003 w 1333379"/>
                <a:gd name="connsiteY65" fmla="*/ 2308989 h 2531008"/>
                <a:gd name="connsiteX66" fmla="*/ 1252734 w 1333379"/>
                <a:gd name="connsiteY66" fmla="*/ 2338011 h 2531008"/>
                <a:gd name="connsiteX67" fmla="*/ 1277403 w 1333379"/>
                <a:gd name="connsiteY67" fmla="*/ 2338882 h 2531008"/>
                <a:gd name="connsiteX68" fmla="*/ 1328482 w 1333379"/>
                <a:gd name="connsiteY68" fmla="*/ 2391412 h 2531008"/>
                <a:gd name="connsiteX69" fmla="*/ 1328482 w 1333379"/>
                <a:gd name="connsiteY69" fmla="*/ 2482541 h 2531008"/>
                <a:gd name="connsiteX70" fmla="*/ 1323838 w 1333379"/>
                <a:gd name="connsiteY70" fmla="*/ 2496761 h 2531008"/>
                <a:gd name="connsiteX71" fmla="*/ 1276532 w 1333379"/>
                <a:gd name="connsiteY71" fmla="*/ 2531008 h 2531008"/>
                <a:gd name="connsiteX72" fmla="*/ 52965 w 1333379"/>
                <a:gd name="connsiteY72" fmla="*/ 2531008 h 2531008"/>
                <a:gd name="connsiteX73" fmla="*/ 49192 w 1333379"/>
                <a:gd name="connsiteY73" fmla="*/ 2530137 h 2531008"/>
                <a:gd name="connsiteX74" fmla="*/ 3337 w 1333379"/>
                <a:gd name="connsiteY74" fmla="*/ 2486314 h 2531008"/>
                <a:gd name="connsiteX75" fmla="*/ 3628 w 1333379"/>
                <a:gd name="connsiteY75" fmla="*/ 2385607 h 2531008"/>
                <a:gd name="connsiteX76" fmla="*/ 59640 w 1333379"/>
                <a:gd name="connsiteY76" fmla="*/ 2338301 h 2531008"/>
                <a:gd name="connsiteX77" fmla="*/ 88372 w 1333379"/>
                <a:gd name="connsiteY77" fmla="*/ 2338011 h 2531008"/>
                <a:gd name="connsiteX78" fmla="*/ 105205 w 1333379"/>
                <a:gd name="connsiteY78" fmla="*/ 2321469 h 2531008"/>
                <a:gd name="connsiteX79" fmla="*/ 105495 w 1333379"/>
                <a:gd name="connsiteY79" fmla="*/ 2301734 h 2531008"/>
                <a:gd name="connsiteX80" fmla="*/ 105785 w 1333379"/>
                <a:gd name="connsiteY80" fmla="*/ 200832 h 2531008"/>
                <a:gd name="connsiteX81" fmla="*/ 211715 w 1333379"/>
                <a:gd name="connsiteY81" fmla="*/ 22637 h 2531008"/>
                <a:gd name="connsiteX82" fmla="*/ 302844 w 1333379"/>
                <a:gd name="connsiteY82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31154 w 1333379"/>
                <a:gd name="connsiteY63" fmla="*/ 1400729 h 2531008"/>
                <a:gd name="connsiteX64" fmla="*/ 1224003 w 1333379"/>
                <a:gd name="connsiteY64" fmla="*/ 2308989 h 2531008"/>
                <a:gd name="connsiteX65" fmla="*/ 1252734 w 1333379"/>
                <a:gd name="connsiteY65" fmla="*/ 2338011 h 2531008"/>
                <a:gd name="connsiteX66" fmla="*/ 1277403 w 1333379"/>
                <a:gd name="connsiteY66" fmla="*/ 2338882 h 2531008"/>
                <a:gd name="connsiteX67" fmla="*/ 1328482 w 1333379"/>
                <a:gd name="connsiteY67" fmla="*/ 2391412 h 2531008"/>
                <a:gd name="connsiteX68" fmla="*/ 1328482 w 1333379"/>
                <a:gd name="connsiteY68" fmla="*/ 2482541 h 2531008"/>
                <a:gd name="connsiteX69" fmla="*/ 1323838 w 1333379"/>
                <a:gd name="connsiteY69" fmla="*/ 2496761 h 2531008"/>
                <a:gd name="connsiteX70" fmla="*/ 1276532 w 1333379"/>
                <a:gd name="connsiteY70" fmla="*/ 2531008 h 2531008"/>
                <a:gd name="connsiteX71" fmla="*/ 52965 w 1333379"/>
                <a:gd name="connsiteY71" fmla="*/ 2531008 h 2531008"/>
                <a:gd name="connsiteX72" fmla="*/ 49192 w 1333379"/>
                <a:gd name="connsiteY72" fmla="*/ 2530137 h 2531008"/>
                <a:gd name="connsiteX73" fmla="*/ 3337 w 1333379"/>
                <a:gd name="connsiteY73" fmla="*/ 2486314 h 2531008"/>
                <a:gd name="connsiteX74" fmla="*/ 3628 w 1333379"/>
                <a:gd name="connsiteY74" fmla="*/ 2385607 h 2531008"/>
                <a:gd name="connsiteX75" fmla="*/ 59640 w 1333379"/>
                <a:gd name="connsiteY75" fmla="*/ 2338301 h 2531008"/>
                <a:gd name="connsiteX76" fmla="*/ 88372 w 1333379"/>
                <a:gd name="connsiteY76" fmla="*/ 2338011 h 2531008"/>
                <a:gd name="connsiteX77" fmla="*/ 105205 w 1333379"/>
                <a:gd name="connsiteY77" fmla="*/ 2321469 h 2531008"/>
                <a:gd name="connsiteX78" fmla="*/ 105495 w 1333379"/>
                <a:gd name="connsiteY78" fmla="*/ 2301734 h 2531008"/>
                <a:gd name="connsiteX79" fmla="*/ 105785 w 1333379"/>
                <a:gd name="connsiteY79" fmla="*/ 200832 h 2531008"/>
                <a:gd name="connsiteX80" fmla="*/ 211715 w 1333379"/>
                <a:gd name="connsiteY80" fmla="*/ 22637 h 2531008"/>
                <a:gd name="connsiteX81" fmla="*/ 302844 w 1333379"/>
                <a:gd name="connsiteY81" fmla="*/ 0 h 2531008"/>
                <a:gd name="connsiteX0" fmla="*/ 923624 w 1333379"/>
                <a:gd name="connsiteY0" fmla="*/ 1848992 h 2531008"/>
                <a:gd name="connsiteX1" fmla="*/ 855423 w 1333379"/>
                <a:gd name="connsiteY1" fmla="*/ 1914872 h 2531008"/>
                <a:gd name="connsiteX2" fmla="*/ 921593 w 1333379"/>
                <a:gd name="connsiteY2" fmla="*/ 1983073 h 2531008"/>
                <a:gd name="connsiteX3" fmla="*/ 989794 w 1333379"/>
                <a:gd name="connsiteY3" fmla="*/ 1916903 h 2531008"/>
                <a:gd name="connsiteX4" fmla="*/ 923624 w 1333379"/>
                <a:gd name="connsiteY4" fmla="*/ 1848992 h 2531008"/>
                <a:gd name="connsiteX5" fmla="*/ 386427 w 1333379"/>
                <a:gd name="connsiteY5" fmla="*/ 1848990 h 2531008"/>
                <a:gd name="connsiteX6" fmla="*/ 319677 w 1333379"/>
                <a:gd name="connsiteY6" fmla="*/ 1916321 h 2531008"/>
                <a:gd name="connsiteX7" fmla="*/ 387008 w 1333379"/>
                <a:gd name="connsiteY7" fmla="*/ 1983071 h 2531008"/>
                <a:gd name="connsiteX8" fmla="*/ 454048 w 1333379"/>
                <a:gd name="connsiteY8" fmla="*/ 1915740 h 2531008"/>
                <a:gd name="connsiteX9" fmla="*/ 386427 w 1333379"/>
                <a:gd name="connsiteY9" fmla="*/ 1848990 h 2531008"/>
                <a:gd name="connsiteX10" fmla="*/ 619511 w 1333379"/>
                <a:gd name="connsiteY10" fmla="*/ 1644604 h 2531008"/>
                <a:gd name="connsiteX11" fmla="*/ 656332 w 1333379"/>
                <a:gd name="connsiteY11" fmla="*/ 1651062 h 2531008"/>
                <a:gd name="connsiteX12" fmla="*/ 752394 w 1333379"/>
                <a:gd name="connsiteY12" fmla="*/ 1690821 h 2531008"/>
                <a:gd name="connsiteX13" fmla="*/ 793895 w 1333379"/>
                <a:gd name="connsiteY13" fmla="*/ 1732323 h 2531008"/>
                <a:gd name="connsiteX14" fmla="*/ 798249 w 1333379"/>
                <a:gd name="connsiteY14" fmla="*/ 1742771 h 2531008"/>
                <a:gd name="connsiteX15" fmla="*/ 787510 w 1333379"/>
                <a:gd name="connsiteY15" fmla="*/ 1744802 h 2531008"/>
                <a:gd name="connsiteX16" fmla="*/ 684773 w 1333379"/>
                <a:gd name="connsiteY16" fmla="*/ 1745092 h 2531008"/>
                <a:gd name="connsiteX17" fmla="*/ 581166 w 1333379"/>
                <a:gd name="connsiteY17" fmla="*/ 1745092 h 2531008"/>
                <a:gd name="connsiteX18" fmla="*/ 567815 w 1333379"/>
                <a:gd name="connsiteY18" fmla="*/ 1736385 h 2531008"/>
                <a:gd name="connsiteX19" fmla="*/ 555046 w 1333379"/>
                <a:gd name="connsiteY19" fmla="*/ 1674279 h 2531008"/>
                <a:gd name="connsiteX20" fmla="*/ 582036 w 1333379"/>
                <a:gd name="connsiteY20" fmla="*/ 1644677 h 2531008"/>
                <a:gd name="connsiteX21" fmla="*/ 619511 w 1333379"/>
                <a:gd name="connsiteY21" fmla="*/ 1644604 h 2531008"/>
                <a:gd name="connsiteX22" fmla="*/ 443130 w 1333379"/>
                <a:gd name="connsiteY22" fmla="*/ 1555520 h 2531008"/>
                <a:gd name="connsiteX23" fmla="*/ 290655 w 1333379"/>
                <a:gd name="connsiteY23" fmla="*/ 1598822 h 2531008"/>
                <a:gd name="connsiteX24" fmla="*/ 209974 w 1333379"/>
                <a:gd name="connsiteY24" fmla="*/ 1711717 h 2531008"/>
                <a:gd name="connsiteX25" fmla="*/ 210264 w 1333379"/>
                <a:gd name="connsiteY25" fmla="*/ 1807200 h 2531008"/>
                <a:gd name="connsiteX26" fmla="*/ 216649 w 1333379"/>
                <a:gd name="connsiteY26" fmla="*/ 1894556 h 2531008"/>
                <a:gd name="connsiteX27" fmla="*/ 224195 w 1333379"/>
                <a:gd name="connsiteY27" fmla="*/ 1902973 h 2531008"/>
                <a:gd name="connsiteX28" fmla="*/ 289494 w 1333379"/>
                <a:gd name="connsiteY28" fmla="*/ 1902973 h 2531008"/>
                <a:gd name="connsiteX29" fmla="*/ 300813 w 1333379"/>
                <a:gd name="connsiteY29" fmla="*/ 1894266 h 2531008"/>
                <a:gd name="connsiteX30" fmla="*/ 386138 w 1333379"/>
                <a:gd name="connsiteY30" fmla="*/ 1827515 h 2531008"/>
                <a:gd name="connsiteX31" fmla="*/ 472043 w 1333379"/>
                <a:gd name="connsiteY31" fmla="*/ 1893105 h 2531008"/>
                <a:gd name="connsiteX32" fmla="*/ 485683 w 1333379"/>
                <a:gd name="connsiteY32" fmla="*/ 1902683 h 2531008"/>
                <a:gd name="connsiteX33" fmla="*/ 654591 w 1333379"/>
                <a:gd name="connsiteY33" fmla="*/ 1902683 h 2531008"/>
                <a:gd name="connsiteX34" fmla="*/ 823499 w 1333379"/>
                <a:gd name="connsiteY34" fmla="*/ 1903263 h 2531008"/>
                <a:gd name="connsiteX35" fmla="*/ 837430 w 1333379"/>
                <a:gd name="connsiteY35" fmla="*/ 1892525 h 2531008"/>
                <a:gd name="connsiteX36" fmla="*/ 921013 w 1333379"/>
                <a:gd name="connsiteY36" fmla="*/ 1827806 h 2531008"/>
                <a:gd name="connsiteX37" fmla="*/ 1008079 w 1333379"/>
                <a:gd name="connsiteY37" fmla="*/ 1893396 h 2531008"/>
                <a:gd name="connsiteX38" fmla="*/ 1016495 w 1333379"/>
                <a:gd name="connsiteY38" fmla="*/ 1903263 h 2531008"/>
                <a:gd name="connsiteX39" fmla="*/ 1106463 w 1333379"/>
                <a:gd name="connsiteY39" fmla="*/ 1903263 h 2531008"/>
                <a:gd name="connsiteX40" fmla="*/ 1114299 w 1333379"/>
                <a:gd name="connsiteY40" fmla="*/ 1897459 h 2531008"/>
                <a:gd name="connsiteX41" fmla="*/ 1119813 w 1333379"/>
                <a:gd name="connsiteY41" fmla="*/ 1807781 h 2531008"/>
                <a:gd name="connsiteX42" fmla="*/ 1034488 w 1333379"/>
                <a:gd name="connsiteY42" fmla="*/ 1730872 h 2531008"/>
                <a:gd name="connsiteX43" fmla="*/ 964545 w 1333379"/>
                <a:gd name="connsiteY43" fmla="*/ 1727099 h 2531008"/>
                <a:gd name="connsiteX44" fmla="*/ 854552 w 1333379"/>
                <a:gd name="connsiteY44" fmla="*/ 1703011 h 2531008"/>
                <a:gd name="connsiteX45" fmla="*/ 716118 w 1333379"/>
                <a:gd name="connsiteY45" fmla="*/ 1635389 h 2531008"/>
                <a:gd name="connsiteX46" fmla="*/ 497582 w 1333379"/>
                <a:gd name="connsiteY46" fmla="*/ 1559932 h 2531008"/>
                <a:gd name="connsiteX47" fmla="*/ 443130 w 1333379"/>
                <a:gd name="connsiteY47" fmla="*/ 1555520 h 2531008"/>
                <a:gd name="connsiteX48" fmla="*/ 362339 w 1333379"/>
                <a:gd name="connsiteY48" fmla="*/ 159040 h 2531008"/>
                <a:gd name="connsiteX49" fmla="*/ 257280 w 1333379"/>
                <a:gd name="connsiteY49" fmla="*/ 264681 h 2531008"/>
                <a:gd name="connsiteX50" fmla="*/ 257280 w 1333379"/>
                <a:gd name="connsiteY50" fmla="*/ 664894 h 2531008"/>
                <a:gd name="connsiteX51" fmla="*/ 258151 w 1333379"/>
                <a:gd name="connsiteY51" fmla="*/ 682597 h 2531008"/>
                <a:gd name="connsiteX52" fmla="*/ 360888 w 1333379"/>
                <a:gd name="connsiteY52" fmla="*/ 770824 h 2531008"/>
                <a:gd name="connsiteX53" fmla="*/ 664168 w 1333379"/>
                <a:gd name="connsiteY53" fmla="*/ 770824 h 2531008"/>
                <a:gd name="connsiteX54" fmla="*/ 967448 w 1333379"/>
                <a:gd name="connsiteY54" fmla="*/ 770824 h 2531008"/>
                <a:gd name="connsiteX55" fmla="*/ 1073088 w 1333379"/>
                <a:gd name="connsiteY55" fmla="*/ 664604 h 2531008"/>
                <a:gd name="connsiteX56" fmla="*/ 1073378 w 1333379"/>
                <a:gd name="connsiteY56" fmla="*/ 264390 h 2531008"/>
                <a:gd name="connsiteX57" fmla="*/ 968029 w 1333379"/>
                <a:gd name="connsiteY57" fmla="*/ 159040 h 2531008"/>
                <a:gd name="connsiteX58" fmla="*/ 362339 w 1333379"/>
                <a:gd name="connsiteY58" fmla="*/ 159040 h 2531008"/>
                <a:gd name="connsiteX59" fmla="*/ 302844 w 1333379"/>
                <a:gd name="connsiteY59" fmla="*/ 0 h 2531008"/>
                <a:gd name="connsiteX60" fmla="*/ 1027233 w 1333379"/>
                <a:gd name="connsiteY60" fmla="*/ 0 h 2531008"/>
                <a:gd name="connsiteX61" fmla="*/ 1198463 w 1333379"/>
                <a:gd name="connsiteY61" fmla="*/ 105930 h 2531008"/>
                <a:gd name="connsiteX62" fmla="*/ 1223712 w 1333379"/>
                <a:gd name="connsiteY62" fmla="*/ 209248 h 2531008"/>
                <a:gd name="connsiteX63" fmla="*/ 1224003 w 1333379"/>
                <a:gd name="connsiteY63" fmla="*/ 2308989 h 2531008"/>
                <a:gd name="connsiteX64" fmla="*/ 1252734 w 1333379"/>
                <a:gd name="connsiteY64" fmla="*/ 2338011 h 2531008"/>
                <a:gd name="connsiteX65" fmla="*/ 1277403 w 1333379"/>
                <a:gd name="connsiteY65" fmla="*/ 2338882 h 2531008"/>
                <a:gd name="connsiteX66" fmla="*/ 1328482 w 1333379"/>
                <a:gd name="connsiteY66" fmla="*/ 2391412 h 2531008"/>
                <a:gd name="connsiteX67" fmla="*/ 1328482 w 1333379"/>
                <a:gd name="connsiteY67" fmla="*/ 2482541 h 2531008"/>
                <a:gd name="connsiteX68" fmla="*/ 1323838 w 1333379"/>
                <a:gd name="connsiteY68" fmla="*/ 2496761 h 2531008"/>
                <a:gd name="connsiteX69" fmla="*/ 1276532 w 1333379"/>
                <a:gd name="connsiteY69" fmla="*/ 2531008 h 2531008"/>
                <a:gd name="connsiteX70" fmla="*/ 52965 w 1333379"/>
                <a:gd name="connsiteY70" fmla="*/ 2531008 h 2531008"/>
                <a:gd name="connsiteX71" fmla="*/ 49192 w 1333379"/>
                <a:gd name="connsiteY71" fmla="*/ 2530137 h 2531008"/>
                <a:gd name="connsiteX72" fmla="*/ 3337 w 1333379"/>
                <a:gd name="connsiteY72" fmla="*/ 2486314 h 2531008"/>
                <a:gd name="connsiteX73" fmla="*/ 3628 w 1333379"/>
                <a:gd name="connsiteY73" fmla="*/ 2385607 h 2531008"/>
                <a:gd name="connsiteX74" fmla="*/ 59640 w 1333379"/>
                <a:gd name="connsiteY74" fmla="*/ 2338301 h 2531008"/>
                <a:gd name="connsiteX75" fmla="*/ 88372 w 1333379"/>
                <a:gd name="connsiteY75" fmla="*/ 2338011 h 2531008"/>
                <a:gd name="connsiteX76" fmla="*/ 105205 w 1333379"/>
                <a:gd name="connsiteY76" fmla="*/ 2321469 h 2531008"/>
                <a:gd name="connsiteX77" fmla="*/ 105495 w 1333379"/>
                <a:gd name="connsiteY77" fmla="*/ 2301734 h 2531008"/>
                <a:gd name="connsiteX78" fmla="*/ 105785 w 1333379"/>
                <a:gd name="connsiteY78" fmla="*/ 200832 h 2531008"/>
                <a:gd name="connsiteX79" fmla="*/ 211715 w 1333379"/>
                <a:gd name="connsiteY79" fmla="*/ 22637 h 2531008"/>
                <a:gd name="connsiteX80" fmla="*/ 302844 w 1333379"/>
                <a:gd name="connsiteY80" fmla="*/ 0 h 25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333379" h="2531008">
                  <a:moveTo>
                    <a:pt x="923624" y="1848992"/>
                  </a:moveTo>
                  <a:cubicBezTo>
                    <a:pt x="886186" y="1848702"/>
                    <a:pt x="856004" y="1878304"/>
                    <a:pt x="855423" y="1914872"/>
                  </a:cubicBezTo>
                  <a:cubicBezTo>
                    <a:pt x="855133" y="1952020"/>
                    <a:pt x="884735" y="1982783"/>
                    <a:pt x="921593" y="1983073"/>
                  </a:cubicBezTo>
                  <a:cubicBezTo>
                    <a:pt x="958450" y="1983653"/>
                    <a:pt x="989213" y="1953761"/>
                    <a:pt x="989794" y="1916903"/>
                  </a:cubicBezTo>
                  <a:cubicBezTo>
                    <a:pt x="990374" y="1880046"/>
                    <a:pt x="960482" y="1849282"/>
                    <a:pt x="923624" y="1848992"/>
                  </a:cubicBezTo>
                  <a:close/>
                  <a:moveTo>
                    <a:pt x="386427" y="1848990"/>
                  </a:moveTo>
                  <a:cubicBezTo>
                    <a:pt x="349279" y="1848990"/>
                    <a:pt x="319677" y="1878883"/>
                    <a:pt x="319677" y="1916321"/>
                  </a:cubicBezTo>
                  <a:cubicBezTo>
                    <a:pt x="319677" y="1953468"/>
                    <a:pt x="349860" y="1983651"/>
                    <a:pt x="387008" y="1983071"/>
                  </a:cubicBezTo>
                  <a:cubicBezTo>
                    <a:pt x="423575" y="1983071"/>
                    <a:pt x="454338" y="1952308"/>
                    <a:pt x="454048" y="1915740"/>
                  </a:cubicBezTo>
                  <a:cubicBezTo>
                    <a:pt x="453757" y="1878883"/>
                    <a:pt x="423575" y="1848990"/>
                    <a:pt x="386427" y="1848990"/>
                  </a:cubicBezTo>
                  <a:close/>
                  <a:moveTo>
                    <a:pt x="619511" y="1644604"/>
                  </a:moveTo>
                  <a:cubicBezTo>
                    <a:pt x="631881" y="1645983"/>
                    <a:pt x="644143" y="1648450"/>
                    <a:pt x="656332" y="1651062"/>
                  </a:cubicBezTo>
                  <a:cubicBezTo>
                    <a:pt x="690578" y="1658607"/>
                    <a:pt x="723082" y="1670796"/>
                    <a:pt x="752394" y="1690821"/>
                  </a:cubicBezTo>
                  <a:cubicBezTo>
                    <a:pt x="768936" y="1702140"/>
                    <a:pt x="783157" y="1715490"/>
                    <a:pt x="793895" y="1732323"/>
                  </a:cubicBezTo>
                  <a:cubicBezTo>
                    <a:pt x="795927" y="1735515"/>
                    <a:pt x="799990" y="1738998"/>
                    <a:pt x="798249" y="1742771"/>
                  </a:cubicBezTo>
                  <a:cubicBezTo>
                    <a:pt x="796507" y="1746833"/>
                    <a:pt x="791283" y="1744802"/>
                    <a:pt x="787510" y="1744802"/>
                  </a:cubicBezTo>
                  <a:lnTo>
                    <a:pt x="684773" y="1745092"/>
                  </a:lnTo>
                  <a:lnTo>
                    <a:pt x="581166" y="1745092"/>
                  </a:lnTo>
                  <a:cubicBezTo>
                    <a:pt x="574200" y="1745092"/>
                    <a:pt x="570427" y="1743061"/>
                    <a:pt x="567815" y="1736385"/>
                  </a:cubicBezTo>
                  <a:cubicBezTo>
                    <a:pt x="559980" y="1716361"/>
                    <a:pt x="553305" y="1696046"/>
                    <a:pt x="555046" y="1674279"/>
                  </a:cubicBezTo>
                  <a:cubicBezTo>
                    <a:pt x="556207" y="1655995"/>
                    <a:pt x="564043" y="1647289"/>
                    <a:pt x="582036" y="1644677"/>
                  </a:cubicBezTo>
                  <a:cubicBezTo>
                    <a:pt x="594661" y="1642936"/>
                    <a:pt x="607140" y="1643226"/>
                    <a:pt x="619511" y="1644604"/>
                  </a:cubicBezTo>
                  <a:close/>
                  <a:moveTo>
                    <a:pt x="443130" y="1555520"/>
                  </a:moveTo>
                  <a:cubicBezTo>
                    <a:pt x="389530" y="1555506"/>
                    <a:pt x="338542" y="1569002"/>
                    <a:pt x="290655" y="1598822"/>
                  </a:cubicBezTo>
                  <a:cubicBezTo>
                    <a:pt x="247993" y="1625232"/>
                    <a:pt x="218971" y="1661509"/>
                    <a:pt x="209974" y="1711717"/>
                  </a:cubicBezTo>
                  <a:cubicBezTo>
                    <a:pt x="204170" y="1743642"/>
                    <a:pt x="206491" y="1775276"/>
                    <a:pt x="210264" y="1807200"/>
                  </a:cubicBezTo>
                  <a:cubicBezTo>
                    <a:pt x="213747" y="1836222"/>
                    <a:pt x="219551" y="1864954"/>
                    <a:pt x="216649" y="1894556"/>
                  </a:cubicBezTo>
                  <a:cubicBezTo>
                    <a:pt x="215778" y="1901522"/>
                    <a:pt x="217810" y="1902973"/>
                    <a:pt x="224195" y="1902973"/>
                  </a:cubicBezTo>
                  <a:cubicBezTo>
                    <a:pt x="245961" y="1902683"/>
                    <a:pt x="267728" y="1902683"/>
                    <a:pt x="289494" y="1902973"/>
                  </a:cubicBezTo>
                  <a:cubicBezTo>
                    <a:pt x="296169" y="1902973"/>
                    <a:pt x="299072" y="1901232"/>
                    <a:pt x="300813" y="1894266"/>
                  </a:cubicBezTo>
                  <a:cubicBezTo>
                    <a:pt x="311261" y="1854216"/>
                    <a:pt x="345797" y="1827515"/>
                    <a:pt x="386138" y="1827515"/>
                  </a:cubicBezTo>
                  <a:cubicBezTo>
                    <a:pt x="426768" y="1827225"/>
                    <a:pt x="461595" y="1853345"/>
                    <a:pt x="472043" y="1893105"/>
                  </a:cubicBezTo>
                  <a:cubicBezTo>
                    <a:pt x="474364" y="1901522"/>
                    <a:pt x="478137" y="1902683"/>
                    <a:pt x="485683" y="1902683"/>
                  </a:cubicBezTo>
                  <a:lnTo>
                    <a:pt x="654591" y="1902683"/>
                  </a:lnTo>
                  <a:lnTo>
                    <a:pt x="823499" y="1903263"/>
                  </a:lnTo>
                  <a:cubicBezTo>
                    <a:pt x="831625" y="1903263"/>
                    <a:pt x="835108" y="1900942"/>
                    <a:pt x="837430" y="1892525"/>
                  </a:cubicBezTo>
                  <a:cubicBezTo>
                    <a:pt x="847878" y="1854216"/>
                    <a:pt x="882123" y="1828096"/>
                    <a:pt x="921013" y="1827806"/>
                  </a:cubicBezTo>
                  <a:cubicBezTo>
                    <a:pt x="962224" y="1827225"/>
                    <a:pt x="996760" y="1853635"/>
                    <a:pt x="1008079" y="1893396"/>
                  </a:cubicBezTo>
                  <a:cubicBezTo>
                    <a:pt x="1009240" y="1897749"/>
                    <a:pt x="1008949" y="1903263"/>
                    <a:pt x="1016495" y="1903263"/>
                  </a:cubicBezTo>
                  <a:lnTo>
                    <a:pt x="1106463" y="1903263"/>
                  </a:lnTo>
                  <a:cubicBezTo>
                    <a:pt x="1110817" y="1903263"/>
                    <a:pt x="1113138" y="1901522"/>
                    <a:pt x="1114299" y="1897459"/>
                  </a:cubicBezTo>
                  <a:cubicBezTo>
                    <a:pt x="1122425" y="1868147"/>
                    <a:pt x="1126488" y="1837963"/>
                    <a:pt x="1119813" y="1807781"/>
                  </a:cubicBezTo>
                  <a:cubicBezTo>
                    <a:pt x="1111687" y="1772083"/>
                    <a:pt x="1086148" y="1735516"/>
                    <a:pt x="1034488" y="1730872"/>
                  </a:cubicBezTo>
                  <a:cubicBezTo>
                    <a:pt x="1011271" y="1728840"/>
                    <a:pt x="988053" y="1726809"/>
                    <a:pt x="964545" y="1727099"/>
                  </a:cubicBezTo>
                  <a:cubicBezTo>
                    <a:pt x="925946" y="1727679"/>
                    <a:pt x="889669" y="1719263"/>
                    <a:pt x="854552" y="1703011"/>
                  </a:cubicBezTo>
                  <a:cubicBezTo>
                    <a:pt x="807827" y="1681244"/>
                    <a:pt x="762553" y="1657446"/>
                    <a:pt x="716118" y="1635389"/>
                  </a:cubicBezTo>
                  <a:cubicBezTo>
                    <a:pt x="646174" y="1602014"/>
                    <a:pt x="575071" y="1571831"/>
                    <a:pt x="497582" y="1559932"/>
                  </a:cubicBezTo>
                  <a:cubicBezTo>
                    <a:pt x="479153" y="1557030"/>
                    <a:pt x="460996" y="1555524"/>
                    <a:pt x="443130" y="1555520"/>
                  </a:cubicBezTo>
                  <a:close/>
                  <a:moveTo>
                    <a:pt x="362339" y="159040"/>
                  </a:moveTo>
                  <a:cubicBezTo>
                    <a:pt x="301103" y="159040"/>
                    <a:pt x="257280" y="203154"/>
                    <a:pt x="257280" y="264681"/>
                  </a:cubicBezTo>
                  <a:lnTo>
                    <a:pt x="257280" y="664894"/>
                  </a:lnTo>
                  <a:cubicBezTo>
                    <a:pt x="257280" y="670698"/>
                    <a:pt x="257280" y="676793"/>
                    <a:pt x="258151" y="682597"/>
                  </a:cubicBezTo>
                  <a:cubicBezTo>
                    <a:pt x="266277" y="735127"/>
                    <a:pt x="307778" y="770824"/>
                    <a:pt x="360888" y="770824"/>
                  </a:cubicBezTo>
                  <a:lnTo>
                    <a:pt x="664168" y="770824"/>
                  </a:lnTo>
                  <a:lnTo>
                    <a:pt x="967448" y="770824"/>
                  </a:lnTo>
                  <a:cubicBezTo>
                    <a:pt x="1028975" y="770534"/>
                    <a:pt x="1073088" y="726420"/>
                    <a:pt x="1073088" y="664604"/>
                  </a:cubicBezTo>
                  <a:cubicBezTo>
                    <a:pt x="1073088" y="531393"/>
                    <a:pt x="1073088" y="397892"/>
                    <a:pt x="1073378" y="264390"/>
                  </a:cubicBezTo>
                  <a:cubicBezTo>
                    <a:pt x="1073378" y="203154"/>
                    <a:pt x="1029265" y="159040"/>
                    <a:pt x="968029" y="159040"/>
                  </a:cubicBezTo>
                  <a:lnTo>
                    <a:pt x="362339" y="159040"/>
                  </a:lnTo>
                  <a:close/>
                  <a:moveTo>
                    <a:pt x="302844" y="0"/>
                  </a:moveTo>
                  <a:lnTo>
                    <a:pt x="1027233" y="0"/>
                  </a:lnTo>
                  <a:cubicBezTo>
                    <a:pt x="1106173" y="0"/>
                    <a:pt x="1161025" y="39760"/>
                    <a:pt x="1198463" y="105930"/>
                  </a:cubicBezTo>
                  <a:cubicBezTo>
                    <a:pt x="1216747" y="137854"/>
                    <a:pt x="1223712" y="172391"/>
                    <a:pt x="1223712" y="209248"/>
                  </a:cubicBezTo>
                  <a:cubicBezTo>
                    <a:pt x="1227969" y="576424"/>
                    <a:pt x="1219166" y="1954195"/>
                    <a:pt x="1224003" y="2308989"/>
                  </a:cubicBezTo>
                  <a:cubicBezTo>
                    <a:pt x="1224293" y="2335690"/>
                    <a:pt x="1226324" y="2337721"/>
                    <a:pt x="1252734" y="2338011"/>
                  </a:cubicBezTo>
                  <a:cubicBezTo>
                    <a:pt x="1260860" y="2338011"/>
                    <a:pt x="1269276" y="2337431"/>
                    <a:pt x="1277403" y="2338882"/>
                  </a:cubicBezTo>
                  <a:cubicBezTo>
                    <a:pt x="1307005" y="2344106"/>
                    <a:pt x="1322387" y="2363841"/>
                    <a:pt x="1328482" y="2391412"/>
                  </a:cubicBezTo>
                  <a:cubicBezTo>
                    <a:pt x="1335157" y="2421595"/>
                    <a:pt x="1334866" y="2452068"/>
                    <a:pt x="1328482" y="2482541"/>
                  </a:cubicBezTo>
                  <a:cubicBezTo>
                    <a:pt x="1327321" y="2487474"/>
                    <a:pt x="1325579" y="2492118"/>
                    <a:pt x="1323838" y="2496761"/>
                  </a:cubicBezTo>
                  <a:cubicBezTo>
                    <a:pt x="1316002" y="2519109"/>
                    <a:pt x="1300040" y="2530427"/>
                    <a:pt x="1276532" y="2531008"/>
                  </a:cubicBezTo>
                  <a:lnTo>
                    <a:pt x="52965" y="2531008"/>
                  </a:lnTo>
                  <a:cubicBezTo>
                    <a:pt x="51804" y="2530427"/>
                    <a:pt x="50644" y="2530137"/>
                    <a:pt x="49192" y="2530137"/>
                  </a:cubicBezTo>
                  <a:cubicBezTo>
                    <a:pt x="22782" y="2528396"/>
                    <a:pt x="6820" y="2512723"/>
                    <a:pt x="3337" y="2486314"/>
                  </a:cubicBezTo>
                  <a:cubicBezTo>
                    <a:pt x="-1016" y="2452648"/>
                    <a:pt x="-1306" y="2418983"/>
                    <a:pt x="3628" y="2385607"/>
                  </a:cubicBezTo>
                  <a:cubicBezTo>
                    <a:pt x="7401" y="2358617"/>
                    <a:pt x="27136" y="2340913"/>
                    <a:pt x="59640" y="2338301"/>
                  </a:cubicBezTo>
                  <a:cubicBezTo>
                    <a:pt x="69218" y="2337721"/>
                    <a:pt x="78795" y="2338591"/>
                    <a:pt x="88372" y="2338011"/>
                  </a:cubicBezTo>
                  <a:cubicBezTo>
                    <a:pt x="99981" y="2337141"/>
                    <a:pt x="104334" y="2332787"/>
                    <a:pt x="105205" y="2321469"/>
                  </a:cubicBezTo>
                  <a:cubicBezTo>
                    <a:pt x="105785" y="2314794"/>
                    <a:pt x="105495" y="2308409"/>
                    <a:pt x="105495" y="2301734"/>
                  </a:cubicBezTo>
                  <a:cubicBezTo>
                    <a:pt x="105495" y="1601433"/>
                    <a:pt x="105495" y="901133"/>
                    <a:pt x="105785" y="200832"/>
                  </a:cubicBezTo>
                  <a:cubicBezTo>
                    <a:pt x="105785" y="121312"/>
                    <a:pt x="145255" y="63558"/>
                    <a:pt x="211715" y="22637"/>
                  </a:cubicBezTo>
                  <a:cubicBezTo>
                    <a:pt x="239576" y="5514"/>
                    <a:pt x="270630" y="0"/>
                    <a:pt x="302844" y="0"/>
                  </a:cubicBezTo>
                  <a:close/>
                </a:path>
              </a:pathLst>
            </a:custGeom>
            <a:solidFill>
              <a:schemeClr val="accent3"/>
            </a:solidFill>
            <a:ln w="785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B594AAC-4929-41AC-8FF6-982F03EE4B62}"/>
                </a:ext>
              </a:extLst>
            </p:cNvPr>
            <p:cNvGrpSpPr/>
            <p:nvPr/>
          </p:nvGrpSpPr>
          <p:grpSpPr>
            <a:xfrm>
              <a:off x="2612264" y="2115051"/>
              <a:ext cx="7687529" cy="3646085"/>
              <a:chOff x="2612264" y="2115051"/>
              <a:chExt cx="7687529" cy="3646085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E9535D2-4FE7-44D5-9A68-FCFF1D14AC34}"/>
                  </a:ext>
                </a:extLst>
              </p:cNvPr>
              <p:cNvSpPr/>
              <p:nvPr/>
            </p:nvSpPr>
            <p:spPr>
              <a:xfrm rot="16200000">
                <a:off x="9184150" y="2898274"/>
                <a:ext cx="128165" cy="210312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B943FE8-386D-414A-8949-598996144A1C}"/>
                  </a:ext>
                </a:extLst>
              </p:cNvPr>
              <p:cNvSpPr/>
              <p:nvPr/>
            </p:nvSpPr>
            <p:spPr>
              <a:xfrm rot="5400000">
                <a:off x="3807196" y="3339914"/>
                <a:ext cx="128165" cy="1200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FE2BBD1-BE25-40BF-9A3E-BD15138801B6}"/>
                  </a:ext>
                </a:extLst>
              </p:cNvPr>
              <p:cNvSpPr/>
              <p:nvPr/>
            </p:nvSpPr>
            <p:spPr>
              <a:xfrm rot="5400000">
                <a:off x="6246352" y="1843053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7AA82C45-224E-4E16-8ED1-0B3C27A63542}"/>
                  </a:ext>
                </a:extLst>
              </p:cNvPr>
              <p:cNvSpPr/>
              <p:nvPr/>
            </p:nvSpPr>
            <p:spPr>
              <a:xfrm>
                <a:off x="5845828" y="2115051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9DD0BE98-D60C-476C-B32F-B545A6ED3DBC}"/>
                  </a:ext>
                </a:extLst>
              </p:cNvPr>
              <p:cNvSpPr/>
              <p:nvPr/>
            </p:nvSpPr>
            <p:spPr>
              <a:xfrm>
                <a:off x="6646518" y="2115051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A26BAFE-9984-4AAE-8D20-7C0FB83D2F7C}"/>
                  </a:ext>
                </a:extLst>
              </p:cNvPr>
              <p:cNvSpPr/>
              <p:nvPr/>
            </p:nvSpPr>
            <p:spPr>
              <a:xfrm rot="10800000">
                <a:off x="8071973" y="3604093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B9EBC8EC-661C-4C46-90F0-E0E43881D613}"/>
                  </a:ext>
                </a:extLst>
              </p:cNvPr>
              <p:cNvSpPr/>
              <p:nvPr/>
            </p:nvSpPr>
            <p:spPr>
              <a:xfrm rot="5400000">
                <a:off x="7362056" y="2765651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4F33D587-B457-425D-BC97-0ED926271714}"/>
                  </a:ext>
                </a:extLst>
              </p:cNvPr>
              <p:cNvSpPr/>
              <p:nvPr/>
            </p:nvSpPr>
            <p:spPr>
              <a:xfrm rot="5400000">
                <a:off x="7362056" y="3566339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AC922664-6AF3-4966-8DCA-A1A9908200AC}"/>
                  </a:ext>
                </a:extLst>
              </p:cNvPr>
              <p:cNvSpPr/>
              <p:nvPr/>
            </p:nvSpPr>
            <p:spPr>
              <a:xfrm rot="16200000">
                <a:off x="6250868" y="5355054"/>
                <a:ext cx="128165" cy="684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23E8873A-A81B-48AD-9125-AA420EB37981}"/>
                  </a:ext>
                </a:extLst>
              </p:cNvPr>
              <p:cNvSpPr/>
              <p:nvPr/>
            </p:nvSpPr>
            <p:spPr>
              <a:xfrm rot="10800000">
                <a:off x="6645475" y="4280243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B071560E-5472-4A82-A8FC-D45D260D1302}"/>
                  </a:ext>
                </a:extLst>
              </p:cNvPr>
              <p:cNvSpPr/>
              <p:nvPr/>
            </p:nvSpPr>
            <p:spPr>
              <a:xfrm rot="10800000">
                <a:off x="5844785" y="4280243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D632075-A4AD-4115-8E5F-EC386C343E38}"/>
                  </a:ext>
                </a:extLst>
              </p:cNvPr>
              <p:cNvSpPr/>
              <p:nvPr/>
            </p:nvSpPr>
            <p:spPr>
              <a:xfrm>
                <a:off x="4429203" y="3603736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66BF3879-CE8E-41B0-9315-AA64ED9CE83A}"/>
                  </a:ext>
                </a:extLst>
              </p:cNvPr>
              <p:cNvSpPr/>
              <p:nvPr/>
            </p:nvSpPr>
            <p:spPr>
              <a:xfrm rot="16200000">
                <a:off x="5139120" y="3566341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2420788-8C07-4432-9671-645A541AAEBA}"/>
                  </a:ext>
                </a:extLst>
              </p:cNvPr>
              <p:cNvSpPr/>
              <p:nvPr/>
            </p:nvSpPr>
            <p:spPr>
              <a:xfrm rot="16200000">
                <a:off x="5139120" y="2765650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8" name="Isosceles Triangle 67">
                <a:extLst>
                  <a:ext uri="{FF2B5EF4-FFF2-40B4-BE49-F238E27FC236}">
                    <a16:creationId xmlns:a16="http://schemas.microsoft.com/office/drawing/2014/main" id="{6E02BB96-7C6C-4C82-AF6E-D2D0250972CE}"/>
                  </a:ext>
                </a:extLst>
              </p:cNvPr>
              <p:cNvSpPr/>
              <p:nvPr/>
            </p:nvSpPr>
            <p:spPr>
              <a:xfrm>
                <a:off x="6153631" y="2348902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9" name="Isosceles Triangle 68">
                <a:extLst>
                  <a:ext uri="{FF2B5EF4-FFF2-40B4-BE49-F238E27FC236}">
                    <a16:creationId xmlns:a16="http://schemas.microsoft.com/office/drawing/2014/main" id="{5E52BF47-B58C-4D9F-81F8-5B6E9F6F50CF}"/>
                  </a:ext>
                </a:extLst>
              </p:cNvPr>
              <p:cNvSpPr/>
              <p:nvPr/>
            </p:nvSpPr>
            <p:spPr>
              <a:xfrm rot="5400000">
                <a:off x="7600057" y="3784580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0" name="Isosceles Triangle 69">
                <a:extLst>
                  <a:ext uri="{FF2B5EF4-FFF2-40B4-BE49-F238E27FC236}">
                    <a16:creationId xmlns:a16="http://schemas.microsoft.com/office/drawing/2014/main" id="{F4A374D9-60B5-4870-8E39-90B906044BF4}"/>
                  </a:ext>
                </a:extLst>
              </p:cNvPr>
              <p:cNvSpPr/>
              <p:nvPr/>
            </p:nvSpPr>
            <p:spPr>
              <a:xfrm rot="10800000">
                <a:off x="6158958" y="5229310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1" name="Isosceles Triangle 70">
                <a:extLst>
                  <a:ext uri="{FF2B5EF4-FFF2-40B4-BE49-F238E27FC236}">
                    <a16:creationId xmlns:a16="http://schemas.microsoft.com/office/drawing/2014/main" id="{A9178E79-0B8D-4E7D-8C8F-E99642514DF1}"/>
                  </a:ext>
                </a:extLst>
              </p:cNvPr>
              <p:cNvSpPr/>
              <p:nvPr/>
            </p:nvSpPr>
            <p:spPr>
              <a:xfrm rot="16200000">
                <a:off x="4721908" y="3800409"/>
                <a:ext cx="310808" cy="267938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CF8EDE0-AB26-48DC-ABA5-98CAE9C0CD7B}"/>
                  </a:ext>
                </a:extLst>
              </p:cNvPr>
              <p:cNvSpPr/>
              <p:nvPr/>
            </p:nvSpPr>
            <p:spPr>
              <a:xfrm rot="16200000">
                <a:off x="2667609" y="3598615"/>
                <a:ext cx="565444" cy="676133"/>
              </a:xfrm>
              <a:custGeom>
                <a:avLst/>
                <a:gdLst>
                  <a:gd name="connsiteX0" fmla="*/ 182559 w 565444"/>
                  <a:gd name="connsiteY0" fmla="*/ 37056 h 676133"/>
                  <a:gd name="connsiteX1" fmla="*/ 182559 w 565444"/>
                  <a:gd name="connsiteY1" fmla="*/ 175472 h 676133"/>
                  <a:gd name="connsiteX2" fmla="*/ 108447 w 565444"/>
                  <a:gd name="connsiteY2" fmla="*/ 175472 h 676133"/>
                  <a:gd name="connsiteX3" fmla="*/ 108447 w 565444"/>
                  <a:gd name="connsiteY3" fmla="*/ 37056 h 676133"/>
                  <a:gd name="connsiteX4" fmla="*/ 145503 w 565444"/>
                  <a:gd name="connsiteY4" fmla="*/ 0 h 676133"/>
                  <a:gd name="connsiteX5" fmla="*/ 182559 w 565444"/>
                  <a:gd name="connsiteY5" fmla="*/ 37056 h 676133"/>
                  <a:gd name="connsiteX6" fmla="*/ 456997 w 565444"/>
                  <a:gd name="connsiteY6" fmla="*/ 37056 h 676133"/>
                  <a:gd name="connsiteX7" fmla="*/ 456997 w 565444"/>
                  <a:gd name="connsiteY7" fmla="*/ 175472 h 676133"/>
                  <a:gd name="connsiteX8" fmla="*/ 382885 w 565444"/>
                  <a:gd name="connsiteY8" fmla="*/ 175472 h 676133"/>
                  <a:gd name="connsiteX9" fmla="*/ 382885 w 565444"/>
                  <a:gd name="connsiteY9" fmla="*/ 37056 h 676133"/>
                  <a:gd name="connsiteX10" fmla="*/ 419941 w 565444"/>
                  <a:gd name="connsiteY10" fmla="*/ 0 h 676133"/>
                  <a:gd name="connsiteX11" fmla="*/ 456997 w 565444"/>
                  <a:gd name="connsiteY11" fmla="*/ 37056 h 676133"/>
                  <a:gd name="connsiteX12" fmla="*/ 486829 w 565444"/>
                  <a:gd name="connsiteY12" fmla="*/ 382984 h 676133"/>
                  <a:gd name="connsiteX13" fmla="*/ 483131 w 565444"/>
                  <a:gd name="connsiteY13" fmla="*/ 374056 h 676133"/>
                  <a:gd name="connsiteX14" fmla="*/ 474202 w 565444"/>
                  <a:gd name="connsiteY14" fmla="*/ 370358 h 676133"/>
                  <a:gd name="connsiteX15" fmla="*/ 91243 w 565444"/>
                  <a:gd name="connsiteY15" fmla="*/ 370357 h 676133"/>
                  <a:gd name="connsiteX16" fmla="*/ 78616 w 565444"/>
                  <a:gd name="connsiteY16" fmla="*/ 382984 h 676133"/>
                  <a:gd name="connsiteX17" fmla="*/ 78615 w 565444"/>
                  <a:gd name="connsiteY17" fmla="*/ 382984 h 676133"/>
                  <a:gd name="connsiteX18" fmla="*/ 91242 w 565444"/>
                  <a:gd name="connsiteY18" fmla="*/ 395611 h 676133"/>
                  <a:gd name="connsiteX19" fmla="*/ 474202 w 565444"/>
                  <a:gd name="connsiteY19" fmla="*/ 395611 h 676133"/>
                  <a:gd name="connsiteX20" fmla="*/ 483131 w 565444"/>
                  <a:gd name="connsiteY20" fmla="*/ 391913 h 676133"/>
                  <a:gd name="connsiteX21" fmla="*/ 486829 w 565444"/>
                  <a:gd name="connsiteY21" fmla="*/ 329549 h 676133"/>
                  <a:gd name="connsiteX22" fmla="*/ 483131 w 565444"/>
                  <a:gd name="connsiteY22" fmla="*/ 320621 h 676133"/>
                  <a:gd name="connsiteX23" fmla="*/ 474202 w 565444"/>
                  <a:gd name="connsiteY23" fmla="*/ 316923 h 676133"/>
                  <a:gd name="connsiteX24" fmla="*/ 91243 w 565444"/>
                  <a:gd name="connsiteY24" fmla="*/ 316922 h 676133"/>
                  <a:gd name="connsiteX25" fmla="*/ 78616 w 565444"/>
                  <a:gd name="connsiteY25" fmla="*/ 329549 h 676133"/>
                  <a:gd name="connsiteX26" fmla="*/ 78615 w 565444"/>
                  <a:gd name="connsiteY26" fmla="*/ 329549 h 676133"/>
                  <a:gd name="connsiteX27" fmla="*/ 91242 w 565444"/>
                  <a:gd name="connsiteY27" fmla="*/ 342176 h 676133"/>
                  <a:gd name="connsiteX28" fmla="*/ 474202 w 565444"/>
                  <a:gd name="connsiteY28" fmla="*/ 342176 h 676133"/>
                  <a:gd name="connsiteX29" fmla="*/ 483131 w 565444"/>
                  <a:gd name="connsiteY29" fmla="*/ 338478 h 676133"/>
                  <a:gd name="connsiteX30" fmla="*/ 486829 w 565444"/>
                  <a:gd name="connsiteY30" fmla="*/ 276114 h 676133"/>
                  <a:gd name="connsiteX31" fmla="*/ 483131 w 565444"/>
                  <a:gd name="connsiteY31" fmla="*/ 267186 h 676133"/>
                  <a:gd name="connsiteX32" fmla="*/ 474202 w 565444"/>
                  <a:gd name="connsiteY32" fmla="*/ 263488 h 676133"/>
                  <a:gd name="connsiteX33" fmla="*/ 91243 w 565444"/>
                  <a:gd name="connsiteY33" fmla="*/ 263487 h 676133"/>
                  <a:gd name="connsiteX34" fmla="*/ 78616 w 565444"/>
                  <a:gd name="connsiteY34" fmla="*/ 276114 h 676133"/>
                  <a:gd name="connsiteX35" fmla="*/ 78615 w 565444"/>
                  <a:gd name="connsiteY35" fmla="*/ 276114 h 676133"/>
                  <a:gd name="connsiteX36" fmla="*/ 91242 w 565444"/>
                  <a:gd name="connsiteY36" fmla="*/ 288741 h 676133"/>
                  <a:gd name="connsiteX37" fmla="*/ 474202 w 565444"/>
                  <a:gd name="connsiteY37" fmla="*/ 288741 h 676133"/>
                  <a:gd name="connsiteX38" fmla="*/ 483131 w 565444"/>
                  <a:gd name="connsiteY38" fmla="*/ 285043 h 676133"/>
                  <a:gd name="connsiteX39" fmla="*/ 565444 w 565444"/>
                  <a:gd name="connsiteY39" fmla="*/ 194687 h 676133"/>
                  <a:gd name="connsiteX40" fmla="*/ 546230 w 565444"/>
                  <a:gd name="connsiteY40" fmla="*/ 213901 h 676133"/>
                  <a:gd name="connsiteX41" fmla="*/ 525276 w 565444"/>
                  <a:gd name="connsiteY41" fmla="*/ 213901 h 676133"/>
                  <a:gd name="connsiteX42" fmla="*/ 508899 w 565444"/>
                  <a:gd name="connsiteY42" fmla="*/ 524387 h 676133"/>
                  <a:gd name="connsiteX43" fmla="*/ 378243 w 565444"/>
                  <a:gd name="connsiteY43" fmla="*/ 676133 h 676133"/>
                  <a:gd name="connsiteX44" fmla="*/ 184455 w 565444"/>
                  <a:gd name="connsiteY44" fmla="*/ 676133 h 676133"/>
                  <a:gd name="connsiteX45" fmla="*/ 53799 w 565444"/>
                  <a:gd name="connsiteY45" fmla="*/ 524387 h 676133"/>
                  <a:gd name="connsiteX46" fmla="*/ 37422 w 565444"/>
                  <a:gd name="connsiteY46" fmla="*/ 213901 h 676133"/>
                  <a:gd name="connsiteX47" fmla="*/ 19214 w 565444"/>
                  <a:gd name="connsiteY47" fmla="*/ 213901 h 676133"/>
                  <a:gd name="connsiteX48" fmla="*/ 0 w 565444"/>
                  <a:gd name="connsiteY48" fmla="*/ 194687 h 676133"/>
                  <a:gd name="connsiteX49" fmla="*/ 19214 w 565444"/>
                  <a:gd name="connsiteY49" fmla="*/ 175473 h 676133"/>
                  <a:gd name="connsiteX50" fmla="*/ 546230 w 565444"/>
                  <a:gd name="connsiteY50" fmla="*/ 175473 h 676133"/>
                  <a:gd name="connsiteX51" fmla="*/ 565444 w 565444"/>
                  <a:gd name="connsiteY51" fmla="*/ 194687 h 676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65444" h="676133">
                    <a:moveTo>
                      <a:pt x="182559" y="37056"/>
                    </a:moveTo>
                    <a:lnTo>
                      <a:pt x="182559" y="175472"/>
                    </a:lnTo>
                    <a:lnTo>
                      <a:pt x="108447" y="175472"/>
                    </a:lnTo>
                    <a:lnTo>
                      <a:pt x="108447" y="37056"/>
                    </a:lnTo>
                    <a:cubicBezTo>
                      <a:pt x="108447" y="16591"/>
                      <a:pt x="125038" y="0"/>
                      <a:pt x="145503" y="0"/>
                    </a:cubicBezTo>
                    <a:cubicBezTo>
                      <a:pt x="165968" y="0"/>
                      <a:pt x="182559" y="16591"/>
                      <a:pt x="182559" y="37056"/>
                    </a:cubicBezTo>
                    <a:close/>
                    <a:moveTo>
                      <a:pt x="456997" y="37056"/>
                    </a:moveTo>
                    <a:lnTo>
                      <a:pt x="456997" y="175472"/>
                    </a:lnTo>
                    <a:lnTo>
                      <a:pt x="382885" y="175472"/>
                    </a:lnTo>
                    <a:lnTo>
                      <a:pt x="382885" y="37056"/>
                    </a:lnTo>
                    <a:cubicBezTo>
                      <a:pt x="382885" y="16591"/>
                      <a:pt x="399476" y="0"/>
                      <a:pt x="419941" y="0"/>
                    </a:cubicBezTo>
                    <a:cubicBezTo>
                      <a:pt x="440406" y="0"/>
                      <a:pt x="456997" y="16591"/>
                      <a:pt x="456997" y="37056"/>
                    </a:cubicBezTo>
                    <a:close/>
                    <a:moveTo>
                      <a:pt x="486829" y="382984"/>
                    </a:moveTo>
                    <a:lnTo>
                      <a:pt x="483131" y="374056"/>
                    </a:lnTo>
                    <a:cubicBezTo>
                      <a:pt x="480846" y="371771"/>
                      <a:pt x="477689" y="370358"/>
                      <a:pt x="474202" y="370358"/>
                    </a:cubicBezTo>
                    <a:lnTo>
                      <a:pt x="91243" y="370357"/>
                    </a:lnTo>
                    <a:cubicBezTo>
                      <a:pt x="84269" y="370357"/>
                      <a:pt x="78616" y="376010"/>
                      <a:pt x="78616" y="382984"/>
                    </a:cubicBezTo>
                    <a:lnTo>
                      <a:pt x="78615" y="382984"/>
                    </a:lnTo>
                    <a:cubicBezTo>
                      <a:pt x="78615" y="389958"/>
                      <a:pt x="84268" y="395611"/>
                      <a:pt x="91242" y="395611"/>
                    </a:cubicBezTo>
                    <a:lnTo>
                      <a:pt x="474202" y="395611"/>
                    </a:lnTo>
                    <a:cubicBezTo>
                      <a:pt x="477689" y="395611"/>
                      <a:pt x="480846" y="394198"/>
                      <a:pt x="483131" y="391913"/>
                    </a:cubicBezTo>
                    <a:close/>
                    <a:moveTo>
                      <a:pt x="486829" y="329549"/>
                    </a:moveTo>
                    <a:lnTo>
                      <a:pt x="483131" y="320621"/>
                    </a:lnTo>
                    <a:cubicBezTo>
                      <a:pt x="480846" y="318336"/>
                      <a:pt x="477689" y="316923"/>
                      <a:pt x="474202" y="316923"/>
                    </a:cubicBezTo>
                    <a:lnTo>
                      <a:pt x="91243" y="316922"/>
                    </a:lnTo>
                    <a:cubicBezTo>
                      <a:pt x="84269" y="316922"/>
                      <a:pt x="78616" y="322575"/>
                      <a:pt x="78616" y="329549"/>
                    </a:cubicBezTo>
                    <a:lnTo>
                      <a:pt x="78615" y="329549"/>
                    </a:lnTo>
                    <a:cubicBezTo>
                      <a:pt x="78615" y="336523"/>
                      <a:pt x="84268" y="342176"/>
                      <a:pt x="91242" y="342176"/>
                    </a:cubicBezTo>
                    <a:lnTo>
                      <a:pt x="474202" y="342176"/>
                    </a:lnTo>
                    <a:cubicBezTo>
                      <a:pt x="477689" y="342176"/>
                      <a:pt x="480846" y="340763"/>
                      <a:pt x="483131" y="338478"/>
                    </a:cubicBezTo>
                    <a:close/>
                    <a:moveTo>
                      <a:pt x="486829" y="276114"/>
                    </a:moveTo>
                    <a:lnTo>
                      <a:pt x="483131" y="267186"/>
                    </a:lnTo>
                    <a:cubicBezTo>
                      <a:pt x="480846" y="264901"/>
                      <a:pt x="477689" y="263488"/>
                      <a:pt x="474202" y="263488"/>
                    </a:cubicBezTo>
                    <a:lnTo>
                      <a:pt x="91243" y="263487"/>
                    </a:lnTo>
                    <a:cubicBezTo>
                      <a:pt x="84269" y="263487"/>
                      <a:pt x="78616" y="269140"/>
                      <a:pt x="78616" y="276114"/>
                    </a:cubicBezTo>
                    <a:lnTo>
                      <a:pt x="78615" y="276114"/>
                    </a:lnTo>
                    <a:cubicBezTo>
                      <a:pt x="78615" y="283088"/>
                      <a:pt x="84268" y="288741"/>
                      <a:pt x="91242" y="288741"/>
                    </a:cubicBezTo>
                    <a:lnTo>
                      <a:pt x="474202" y="288741"/>
                    </a:lnTo>
                    <a:cubicBezTo>
                      <a:pt x="477689" y="288741"/>
                      <a:pt x="480846" y="287328"/>
                      <a:pt x="483131" y="285043"/>
                    </a:cubicBezTo>
                    <a:close/>
                    <a:moveTo>
                      <a:pt x="565444" y="194687"/>
                    </a:moveTo>
                    <a:cubicBezTo>
                      <a:pt x="565444" y="205299"/>
                      <a:pt x="556842" y="213901"/>
                      <a:pt x="546230" y="213901"/>
                    </a:cubicBezTo>
                    <a:lnTo>
                      <a:pt x="525276" y="213901"/>
                    </a:lnTo>
                    <a:lnTo>
                      <a:pt x="508899" y="524387"/>
                    </a:lnTo>
                    <a:cubicBezTo>
                      <a:pt x="504507" y="609786"/>
                      <a:pt x="447139" y="676133"/>
                      <a:pt x="378243" y="676133"/>
                    </a:cubicBezTo>
                    <a:lnTo>
                      <a:pt x="184455" y="676133"/>
                    </a:lnTo>
                    <a:cubicBezTo>
                      <a:pt x="115558" y="676133"/>
                      <a:pt x="58190" y="609786"/>
                      <a:pt x="53799" y="524387"/>
                    </a:cubicBezTo>
                    <a:lnTo>
                      <a:pt x="37422" y="213901"/>
                    </a:lnTo>
                    <a:lnTo>
                      <a:pt x="19214" y="213901"/>
                    </a:lnTo>
                    <a:cubicBezTo>
                      <a:pt x="8602" y="213901"/>
                      <a:pt x="0" y="205299"/>
                      <a:pt x="0" y="194687"/>
                    </a:cubicBezTo>
                    <a:cubicBezTo>
                      <a:pt x="0" y="184075"/>
                      <a:pt x="8602" y="175473"/>
                      <a:pt x="19214" y="175473"/>
                    </a:cubicBezTo>
                    <a:lnTo>
                      <a:pt x="546230" y="175473"/>
                    </a:lnTo>
                    <a:cubicBezTo>
                      <a:pt x="556842" y="175473"/>
                      <a:pt x="565444" y="184075"/>
                      <a:pt x="565444" y="1946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8F6833-887A-442E-B430-52156C651E25}"/>
                </a:ext>
              </a:extLst>
            </p:cNvPr>
            <p:cNvSpPr/>
            <p:nvPr/>
          </p:nvSpPr>
          <p:spPr>
            <a:xfrm>
              <a:off x="803468" y="2105450"/>
              <a:ext cx="1778945" cy="3425872"/>
            </a:xfrm>
            <a:custGeom>
              <a:avLst/>
              <a:gdLst>
                <a:gd name="connsiteX0" fmla="*/ 387070 w 1778945"/>
                <a:gd name="connsiteY0" fmla="*/ 3227427 h 3425872"/>
                <a:gd name="connsiteX1" fmla="*/ 379162 w 1778945"/>
                <a:gd name="connsiteY1" fmla="*/ 3256422 h 3425872"/>
                <a:gd name="connsiteX2" fmla="*/ 408533 w 1778945"/>
                <a:gd name="connsiteY2" fmla="*/ 3303492 h 3425872"/>
                <a:gd name="connsiteX3" fmla="*/ 706014 w 1778945"/>
                <a:gd name="connsiteY3" fmla="*/ 3359976 h 3425872"/>
                <a:gd name="connsiteX4" fmla="*/ 713922 w 1778945"/>
                <a:gd name="connsiteY4" fmla="*/ 3340018 h 3425872"/>
                <a:gd name="connsiteX5" fmla="*/ 677019 w 1778945"/>
                <a:gd name="connsiteY5" fmla="*/ 3320438 h 3425872"/>
                <a:gd name="connsiteX6" fmla="*/ 430373 w 1778945"/>
                <a:gd name="connsiteY6" fmla="*/ 3245502 h 3425872"/>
                <a:gd name="connsiteX7" fmla="*/ 387070 w 1778945"/>
                <a:gd name="connsiteY7" fmla="*/ 3227427 h 3425872"/>
                <a:gd name="connsiteX8" fmla="*/ 1424836 w 1778945"/>
                <a:gd name="connsiteY8" fmla="*/ 3224467 h 3425872"/>
                <a:gd name="connsiteX9" fmla="*/ 1381531 w 1778945"/>
                <a:gd name="connsiteY9" fmla="*/ 3242542 h 3425872"/>
                <a:gd name="connsiteX10" fmla="*/ 1134886 w 1778945"/>
                <a:gd name="connsiteY10" fmla="*/ 3317477 h 3425872"/>
                <a:gd name="connsiteX11" fmla="*/ 1097983 w 1778945"/>
                <a:gd name="connsiteY11" fmla="*/ 3336682 h 3425872"/>
                <a:gd name="connsiteX12" fmla="*/ 1105892 w 1778945"/>
                <a:gd name="connsiteY12" fmla="*/ 3356639 h 3425872"/>
                <a:gd name="connsiteX13" fmla="*/ 1403372 w 1778945"/>
                <a:gd name="connsiteY13" fmla="*/ 3300156 h 3425872"/>
                <a:gd name="connsiteX14" fmla="*/ 1432742 w 1778945"/>
                <a:gd name="connsiteY14" fmla="*/ 3253086 h 3425872"/>
                <a:gd name="connsiteX15" fmla="*/ 1424836 w 1778945"/>
                <a:gd name="connsiteY15" fmla="*/ 3224467 h 3425872"/>
                <a:gd name="connsiteX16" fmla="*/ 1347737 w 1778945"/>
                <a:gd name="connsiteY16" fmla="*/ 2435482 h 3425872"/>
                <a:gd name="connsiteX17" fmla="*/ 1332580 w 1778945"/>
                <a:gd name="connsiteY17" fmla="*/ 2439343 h 3425872"/>
                <a:gd name="connsiteX18" fmla="*/ 935693 w 1778945"/>
                <a:gd name="connsiteY18" fmla="*/ 2514060 h 3425872"/>
                <a:gd name="connsiteX19" fmla="*/ 892441 w 1778945"/>
                <a:gd name="connsiteY19" fmla="*/ 2511871 h 3425872"/>
                <a:gd name="connsiteX20" fmla="*/ 892441 w 1778945"/>
                <a:gd name="connsiteY20" fmla="*/ 2514506 h 3425872"/>
                <a:gd name="connsiteX21" fmla="*/ 805049 w 1778945"/>
                <a:gd name="connsiteY21" fmla="*/ 2510082 h 3425872"/>
                <a:gd name="connsiteX22" fmla="*/ 474431 w 1778945"/>
                <a:gd name="connsiteY22" fmla="*/ 2440797 h 3425872"/>
                <a:gd name="connsiteX23" fmla="*/ 452591 w 1778945"/>
                <a:gd name="connsiteY23" fmla="*/ 2451716 h 3425872"/>
                <a:gd name="connsiteX24" fmla="*/ 432633 w 1778945"/>
                <a:gd name="connsiteY24" fmla="*/ 2527782 h 3425872"/>
                <a:gd name="connsiteX25" fmla="*/ 402132 w 1778945"/>
                <a:gd name="connsiteY25" fmla="*/ 2741290 h 3425872"/>
                <a:gd name="connsiteX26" fmla="*/ 456732 w 1778945"/>
                <a:gd name="connsiteY26" fmla="*/ 2845973 h 3425872"/>
                <a:gd name="connsiteX27" fmla="*/ 800083 w 1778945"/>
                <a:gd name="connsiteY27" fmla="*/ 2942773 h 3425872"/>
                <a:gd name="connsiteX28" fmla="*/ 886012 w 1778945"/>
                <a:gd name="connsiteY28" fmla="*/ 2947001 h 3425872"/>
                <a:gd name="connsiteX29" fmla="*/ 886012 w 1778945"/>
                <a:gd name="connsiteY29" fmla="*/ 2944357 h 3425872"/>
                <a:gd name="connsiteX30" fmla="*/ 923260 w 1778945"/>
                <a:gd name="connsiteY30" fmla="*/ 2946190 h 3425872"/>
                <a:gd name="connsiteX31" fmla="*/ 1086687 w 1778945"/>
                <a:gd name="connsiteY31" fmla="*/ 2929621 h 3425872"/>
                <a:gd name="connsiteX32" fmla="*/ 1361199 w 1778945"/>
                <a:gd name="connsiteY32" fmla="*/ 2839248 h 3425872"/>
                <a:gd name="connsiteX33" fmla="*/ 1405632 w 1778945"/>
                <a:gd name="connsiteY33" fmla="*/ 2761676 h 3425872"/>
                <a:gd name="connsiteX34" fmla="*/ 1400737 w 1778945"/>
                <a:gd name="connsiteY34" fmla="*/ 2685611 h 3425872"/>
                <a:gd name="connsiteX35" fmla="*/ 1356680 w 1778945"/>
                <a:gd name="connsiteY35" fmla="*/ 2449133 h 3425872"/>
                <a:gd name="connsiteX36" fmla="*/ 1347737 w 1778945"/>
                <a:gd name="connsiteY36" fmla="*/ 2435482 h 3425872"/>
                <a:gd name="connsiteX37" fmla="*/ 248873 w 1778945"/>
                <a:gd name="connsiteY37" fmla="*/ 1756591 h 3425872"/>
                <a:gd name="connsiteX38" fmla="*/ 245484 w 1778945"/>
                <a:gd name="connsiteY38" fmla="*/ 1778055 h 3425872"/>
                <a:gd name="connsiteX39" fmla="*/ 256028 w 1778945"/>
                <a:gd name="connsiteY39" fmla="*/ 2057461 h 3425872"/>
                <a:gd name="connsiteX40" fmla="*/ 266948 w 1778945"/>
                <a:gd name="connsiteY40" fmla="*/ 2209214 h 3425872"/>
                <a:gd name="connsiteX41" fmla="*/ 298956 w 1778945"/>
                <a:gd name="connsiteY41" fmla="*/ 2438538 h 3425872"/>
                <a:gd name="connsiteX42" fmla="*/ 326821 w 1778945"/>
                <a:gd name="connsiteY42" fmla="*/ 2594433 h 3425872"/>
                <a:gd name="connsiteX43" fmla="*/ 332846 w 1778945"/>
                <a:gd name="connsiteY43" fmla="*/ 2623427 h 3425872"/>
                <a:gd name="connsiteX44" fmla="*/ 364477 w 1778945"/>
                <a:gd name="connsiteY44" fmla="*/ 2287915 h 3425872"/>
                <a:gd name="connsiteX45" fmla="*/ 373891 w 1778945"/>
                <a:gd name="connsiteY45" fmla="*/ 2067251 h 3425872"/>
                <a:gd name="connsiteX46" fmla="*/ 375775 w 1778945"/>
                <a:gd name="connsiteY46" fmla="*/ 1842822 h 3425872"/>
                <a:gd name="connsiteX47" fmla="*/ 358829 w 1778945"/>
                <a:gd name="connsiteY47" fmla="*/ 1814581 h 3425872"/>
                <a:gd name="connsiteX48" fmla="*/ 268455 w 1778945"/>
                <a:gd name="connsiteY48" fmla="*/ 1764876 h 3425872"/>
                <a:gd name="connsiteX49" fmla="*/ 248873 w 1778945"/>
                <a:gd name="connsiteY49" fmla="*/ 1756591 h 3425872"/>
                <a:gd name="connsiteX50" fmla="*/ 1558326 w 1778945"/>
                <a:gd name="connsiteY50" fmla="*/ 1754903 h 3425872"/>
                <a:gd name="connsiteX51" fmla="*/ 1545334 w 1778945"/>
                <a:gd name="connsiteY51" fmla="*/ 1757774 h 3425872"/>
                <a:gd name="connsiteX52" fmla="*/ 1441780 w 1778945"/>
                <a:gd name="connsiteY52" fmla="*/ 1815386 h 3425872"/>
                <a:gd name="connsiteX53" fmla="*/ 1430484 w 1778945"/>
                <a:gd name="connsiteY53" fmla="*/ 1836474 h 3425872"/>
                <a:gd name="connsiteX54" fmla="*/ 1432367 w 1778945"/>
                <a:gd name="connsiteY54" fmla="*/ 1978437 h 3425872"/>
                <a:gd name="connsiteX55" fmla="*/ 1439521 w 1778945"/>
                <a:gd name="connsiteY55" fmla="*/ 2171611 h 3425872"/>
                <a:gd name="connsiteX56" fmla="*/ 1450064 w 1778945"/>
                <a:gd name="connsiteY56" fmla="*/ 2356878 h 3425872"/>
                <a:gd name="connsiteX57" fmla="*/ 1478684 w 1778945"/>
                <a:gd name="connsiteY57" fmla="*/ 2603899 h 3425872"/>
                <a:gd name="connsiteX58" fmla="*/ 1486214 w 1778945"/>
                <a:gd name="connsiteY58" fmla="*/ 2605782 h 3425872"/>
                <a:gd name="connsiteX59" fmla="*/ 1510315 w 1778945"/>
                <a:gd name="connsiteY59" fmla="*/ 2432189 h 3425872"/>
                <a:gd name="connsiteX60" fmla="*/ 1539686 w 1778945"/>
                <a:gd name="connsiteY60" fmla="*/ 2214914 h 3425872"/>
                <a:gd name="connsiteX61" fmla="*/ 1551736 w 1778945"/>
                <a:gd name="connsiteY61" fmla="*/ 2042451 h 3425872"/>
                <a:gd name="connsiteX62" fmla="*/ 1561150 w 1778945"/>
                <a:gd name="connsiteY62" fmla="*/ 1767564 h 3425872"/>
                <a:gd name="connsiteX63" fmla="*/ 1558326 w 1778945"/>
                <a:gd name="connsiteY63" fmla="*/ 1754903 h 3425872"/>
                <a:gd name="connsiteX64" fmla="*/ 282387 w 1778945"/>
                <a:gd name="connsiteY64" fmla="*/ 1005357 h 3425872"/>
                <a:gd name="connsiteX65" fmla="*/ 251886 w 1778945"/>
                <a:gd name="connsiteY65" fmla="*/ 1259911 h 3425872"/>
                <a:gd name="connsiteX66" fmla="*/ 245108 w 1778945"/>
                <a:gd name="connsiteY66" fmla="*/ 1612746 h 3425872"/>
                <a:gd name="connsiteX67" fmla="*/ 252638 w 1778945"/>
                <a:gd name="connsiteY67" fmla="*/ 1636093 h 3425872"/>
                <a:gd name="connsiteX68" fmla="*/ 376526 w 1778945"/>
                <a:gd name="connsiteY68" fmla="*/ 1719688 h 3425872"/>
                <a:gd name="connsiteX69" fmla="*/ 282387 w 1778945"/>
                <a:gd name="connsiteY69" fmla="*/ 1005357 h 3425872"/>
                <a:gd name="connsiteX70" fmla="*/ 1525001 w 1778945"/>
                <a:gd name="connsiteY70" fmla="*/ 1001645 h 3425872"/>
                <a:gd name="connsiteX71" fmla="*/ 1483202 w 1778945"/>
                <a:gd name="connsiteY71" fmla="*/ 1152268 h 3425872"/>
                <a:gd name="connsiteX72" fmla="*/ 1450818 w 1778945"/>
                <a:gd name="connsiteY72" fmla="*/ 1385734 h 3425872"/>
                <a:gd name="connsiteX73" fmla="*/ 1438769 w 1778945"/>
                <a:gd name="connsiteY73" fmla="*/ 1531085 h 3425872"/>
                <a:gd name="connsiteX74" fmla="*/ 1430860 w 1778945"/>
                <a:gd name="connsiteY74" fmla="*/ 1698653 h 3425872"/>
                <a:gd name="connsiteX75" fmla="*/ 1448182 w 1778945"/>
                <a:gd name="connsiteY75" fmla="*/ 1706938 h 3425872"/>
                <a:gd name="connsiteX76" fmla="*/ 1544205 w 1778945"/>
                <a:gd name="connsiteY76" fmla="*/ 1642546 h 3425872"/>
                <a:gd name="connsiteX77" fmla="*/ 1561150 w 1778945"/>
                <a:gd name="connsiteY77" fmla="*/ 1602631 h 3425872"/>
                <a:gd name="connsiteX78" fmla="*/ 1555125 w 1778945"/>
                <a:gd name="connsiteY78" fmla="*/ 1201220 h 3425872"/>
                <a:gd name="connsiteX79" fmla="*/ 1536674 w 1778945"/>
                <a:gd name="connsiteY79" fmla="*/ 1054363 h 3425872"/>
                <a:gd name="connsiteX80" fmla="*/ 1525001 w 1778945"/>
                <a:gd name="connsiteY80" fmla="*/ 1001645 h 3425872"/>
                <a:gd name="connsiteX81" fmla="*/ 898407 w 1778945"/>
                <a:gd name="connsiteY81" fmla="*/ 794914 h 3425872"/>
                <a:gd name="connsiteX82" fmla="*/ 892441 w 1778945"/>
                <a:gd name="connsiteY82" fmla="*/ 795187 h 3425872"/>
                <a:gd name="connsiteX83" fmla="*/ 892441 w 1778945"/>
                <a:gd name="connsiteY83" fmla="*/ 798441 h 3425872"/>
                <a:gd name="connsiteX84" fmla="*/ 756566 w 1778945"/>
                <a:gd name="connsiteY84" fmla="*/ 804653 h 3425872"/>
                <a:gd name="connsiteX85" fmla="*/ 605472 w 1778945"/>
                <a:gd name="connsiteY85" fmla="*/ 819338 h 3425872"/>
                <a:gd name="connsiteX86" fmla="*/ 368995 w 1778945"/>
                <a:gd name="connsiteY86" fmla="*/ 885612 h 3425872"/>
                <a:gd name="connsiteX87" fmla="*/ 330208 w 1778945"/>
                <a:gd name="connsiteY87" fmla="*/ 960548 h 3425872"/>
                <a:gd name="connsiteX88" fmla="*/ 447694 w 1778945"/>
                <a:gd name="connsiteY88" fmla="*/ 1261794 h 3425872"/>
                <a:gd name="connsiteX89" fmla="*/ 512087 w 1778945"/>
                <a:gd name="connsiteY89" fmla="*/ 1293802 h 3425872"/>
                <a:gd name="connsiteX90" fmla="*/ 834043 w 1778945"/>
                <a:gd name="connsiteY90" fmla="*/ 1274598 h 3425872"/>
                <a:gd name="connsiteX91" fmla="*/ 886012 w 1778945"/>
                <a:gd name="connsiteY91" fmla="*/ 1274739 h 3425872"/>
                <a:gd name="connsiteX92" fmla="*/ 886012 w 1778945"/>
                <a:gd name="connsiteY92" fmla="*/ 1271797 h 3425872"/>
                <a:gd name="connsiteX93" fmla="*/ 1000454 w 1778945"/>
                <a:gd name="connsiteY93" fmla="*/ 1272108 h 3425872"/>
                <a:gd name="connsiteX94" fmla="*/ 1173295 w 1778945"/>
                <a:gd name="connsiteY94" fmla="*/ 1281052 h 3425872"/>
                <a:gd name="connsiteX95" fmla="*/ 1294923 w 1778945"/>
                <a:gd name="connsiteY95" fmla="*/ 1290466 h 3425872"/>
                <a:gd name="connsiteX96" fmla="*/ 1363080 w 1778945"/>
                <a:gd name="connsiteY96" fmla="*/ 1256575 h 3425872"/>
                <a:gd name="connsiteX97" fmla="*/ 1478306 w 1778945"/>
                <a:gd name="connsiteY97" fmla="*/ 956835 h 3425872"/>
                <a:gd name="connsiteX98" fmla="*/ 1443663 w 1778945"/>
                <a:gd name="connsiteY98" fmla="*/ 883406 h 3425872"/>
                <a:gd name="connsiteX99" fmla="*/ 1343498 w 1778945"/>
                <a:gd name="connsiteY99" fmla="*/ 846126 h 3425872"/>
                <a:gd name="connsiteX100" fmla="*/ 898407 w 1778945"/>
                <a:gd name="connsiteY100" fmla="*/ 794914 h 3425872"/>
                <a:gd name="connsiteX101" fmla="*/ 886012 w 1778945"/>
                <a:gd name="connsiteY101" fmla="*/ 0 h 3425872"/>
                <a:gd name="connsiteX102" fmla="*/ 1152003 w 1778945"/>
                <a:gd name="connsiteY102" fmla="*/ 0 h 3425872"/>
                <a:gd name="connsiteX103" fmla="*/ 1625336 w 1778945"/>
                <a:gd name="connsiteY103" fmla="*/ 473334 h 3425872"/>
                <a:gd name="connsiteX104" fmla="*/ 1625336 w 1778945"/>
                <a:gd name="connsiteY104" fmla="*/ 960223 h 3425872"/>
                <a:gd name="connsiteX105" fmla="*/ 1753366 w 1778945"/>
                <a:gd name="connsiteY105" fmla="*/ 1034029 h 3425872"/>
                <a:gd name="connsiteX106" fmla="*/ 1772194 w 1778945"/>
                <a:gd name="connsiteY106" fmla="*/ 1104445 h 3425872"/>
                <a:gd name="connsiteX107" fmla="*/ 1771440 w 1778945"/>
                <a:gd name="connsiteY107" fmla="*/ 1105574 h 3425872"/>
                <a:gd name="connsiteX108" fmla="*/ 1701024 w 1778945"/>
                <a:gd name="connsiteY108" fmla="*/ 1124403 h 3425872"/>
                <a:gd name="connsiteX109" fmla="*/ 1624960 w 1778945"/>
                <a:gd name="connsiteY109" fmla="*/ 1080722 h 3425872"/>
                <a:gd name="connsiteX110" fmla="*/ 1624960 w 1778945"/>
                <a:gd name="connsiteY110" fmla="*/ 3067441 h 3425872"/>
                <a:gd name="connsiteX111" fmla="*/ 1269489 w 1778945"/>
                <a:gd name="connsiteY111" fmla="*/ 3422912 h 3425872"/>
                <a:gd name="connsiteX112" fmla="*/ 892441 w 1778945"/>
                <a:gd name="connsiteY112" fmla="*/ 3422912 h 3425872"/>
                <a:gd name="connsiteX113" fmla="*/ 892441 w 1778945"/>
                <a:gd name="connsiteY113" fmla="*/ 3425872 h 3425872"/>
                <a:gd name="connsiteX114" fmla="*/ 563095 w 1778945"/>
                <a:gd name="connsiteY114" fmla="*/ 3425872 h 3425872"/>
                <a:gd name="connsiteX115" fmla="*/ 207625 w 1778945"/>
                <a:gd name="connsiteY115" fmla="*/ 3070401 h 3425872"/>
                <a:gd name="connsiteX116" fmla="*/ 207625 w 1778945"/>
                <a:gd name="connsiteY116" fmla="*/ 1052428 h 3425872"/>
                <a:gd name="connsiteX117" fmla="*/ 78089 w 1778945"/>
                <a:gd name="connsiteY117" fmla="*/ 1127363 h 3425872"/>
                <a:gd name="connsiteX118" fmla="*/ 7673 w 1778945"/>
                <a:gd name="connsiteY118" fmla="*/ 1108534 h 3425872"/>
                <a:gd name="connsiteX119" fmla="*/ 6920 w 1778945"/>
                <a:gd name="connsiteY119" fmla="*/ 1107405 h 3425872"/>
                <a:gd name="connsiteX120" fmla="*/ 25748 w 1778945"/>
                <a:gd name="connsiteY120" fmla="*/ 1036989 h 3425872"/>
                <a:gd name="connsiteX121" fmla="*/ 207625 w 1778945"/>
                <a:gd name="connsiteY121" fmla="*/ 932305 h 3425872"/>
                <a:gd name="connsiteX122" fmla="*/ 207625 w 1778945"/>
                <a:gd name="connsiteY122" fmla="*/ 476294 h 3425872"/>
                <a:gd name="connsiteX123" fmla="*/ 680957 w 1778945"/>
                <a:gd name="connsiteY123" fmla="*/ 2960 h 3425872"/>
                <a:gd name="connsiteX124" fmla="*/ 886012 w 1778945"/>
                <a:gd name="connsiteY124" fmla="*/ 2960 h 3425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778945" h="3425872">
                  <a:moveTo>
                    <a:pt x="387070" y="3227427"/>
                  </a:moveTo>
                  <a:cubicBezTo>
                    <a:pt x="374643" y="3234205"/>
                    <a:pt x="380291" y="3247008"/>
                    <a:pt x="379162" y="3256422"/>
                  </a:cubicBezTo>
                  <a:cubicBezTo>
                    <a:pt x="379162" y="3283912"/>
                    <a:pt x="376526" y="3294831"/>
                    <a:pt x="408533" y="3303492"/>
                  </a:cubicBezTo>
                  <a:cubicBezTo>
                    <a:pt x="513593" y="3331358"/>
                    <a:pt x="597942" y="3349432"/>
                    <a:pt x="706014" y="3359976"/>
                  </a:cubicBezTo>
                  <a:cubicBezTo>
                    <a:pt x="721077" y="3361482"/>
                    <a:pt x="718441" y="3351315"/>
                    <a:pt x="713922" y="3340018"/>
                  </a:cubicBezTo>
                  <a:cubicBezTo>
                    <a:pt x="706391" y="3320813"/>
                    <a:pt x="693211" y="3321190"/>
                    <a:pt x="677019" y="3320438"/>
                  </a:cubicBezTo>
                  <a:cubicBezTo>
                    <a:pt x="573842" y="3306504"/>
                    <a:pt x="531290" y="3293702"/>
                    <a:pt x="430373" y="3245502"/>
                  </a:cubicBezTo>
                  <a:cubicBezTo>
                    <a:pt x="421337" y="3239854"/>
                    <a:pt x="399119" y="3221025"/>
                    <a:pt x="387070" y="3227427"/>
                  </a:cubicBezTo>
                  <a:close/>
                  <a:moveTo>
                    <a:pt x="1424836" y="3224467"/>
                  </a:moveTo>
                  <a:cubicBezTo>
                    <a:pt x="1413162" y="3218065"/>
                    <a:pt x="1390945" y="3237270"/>
                    <a:pt x="1381531" y="3242542"/>
                  </a:cubicBezTo>
                  <a:cubicBezTo>
                    <a:pt x="1280614" y="3290741"/>
                    <a:pt x="1237686" y="3303544"/>
                    <a:pt x="1134886" y="3317477"/>
                  </a:cubicBezTo>
                  <a:cubicBezTo>
                    <a:pt x="1118694" y="3318230"/>
                    <a:pt x="1105514" y="3317853"/>
                    <a:pt x="1097983" y="3336682"/>
                  </a:cubicBezTo>
                  <a:cubicBezTo>
                    <a:pt x="1093464" y="3347978"/>
                    <a:pt x="1090828" y="3358145"/>
                    <a:pt x="1105892" y="3356639"/>
                  </a:cubicBezTo>
                  <a:cubicBezTo>
                    <a:pt x="1213963" y="3346096"/>
                    <a:pt x="1298311" y="3328021"/>
                    <a:pt x="1403372" y="3300156"/>
                  </a:cubicBezTo>
                  <a:cubicBezTo>
                    <a:pt x="1435378" y="3291871"/>
                    <a:pt x="1432742" y="3280952"/>
                    <a:pt x="1432742" y="3253086"/>
                  </a:cubicBezTo>
                  <a:cubicBezTo>
                    <a:pt x="1431613" y="3244048"/>
                    <a:pt x="1437638" y="3230869"/>
                    <a:pt x="1424836" y="3224467"/>
                  </a:cubicBezTo>
                  <a:close/>
                  <a:moveTo>
                    <a:pt x="1347737" y="2435482"/>
                  </a:moveTo>
                  <a:cubicBezTo>
                    <a:pt x="1344064" y="2434447"/>
                    <a:pt x="1339357" y="2436331"/>
                    <a:pt x="1332580" y="2439343"/>
                  </a:cubicBezTo>
                  <a:cubicBezTo>
                    <a:pt x="1204362" y="2493849"/>
                    <a:pt x="1071695" y="2514466"/>
                    <a:pt x="935693" y="2514060"/>
                  </a:cubicBezTo>
                  <a:lnTo>
                    <a:pt x="892441" y="2511871"/>
                  </a:lnTo>
                  <a:lnTo>
                    <a:pt x="892441" y="2514506"/>
                  </a:lnTo>
                  <a:lnTo>
                    <a:pt x="805049" y="2510082"/>
                  </a:lnTo>
                  <a:cubicBezTo>
                    <a:pt x="690952" y="2499539"/>
                    <a:pt x="579491" y="2489373"/>
                    <a:pt x="474431" y="2440797"/>
                  </a:cubicBezTo>
                  <a:cubicBezTo>
                    <a:pt x="462381" y="2435148"/>
                    <a:pt x="455603" y="2438538"/>
                    <a:pt x="452591" y="2451716"/>
                  </a:cubicBezTo>
                  <a:cubicBezTo>
                    <a:pt x="446189" y="2477323"/>
                    <a:pt x="437905" y="2502176"/>
                    <a:pt x="432633" y="2527782"/>
                  </a:cubicBezTo>
                  <a:cubicBezTo>
                    <a:pt x="417571" y="2598197"/>
                    <a:pt x="410417" y="2669743"/>
                    <a:pt x="402132" y="2741290"/>
                  </a:cubicBezTo>
                  <a:cubicBezTo>
                    <a:pt x="396483" y="2790243"/>
                    <a:pt x="413052" y="2824885"/>
                    <a:pt x="456732" y="2845973"/>
                  </a:cubicBezTo>
                  <a:cubicBezTo>
                    <a:pt x="563770" y="2897938"/>
                    <a:pt x="675254" y="2929993"/>
                    <a:pt x="800083" y="2942773"/>
                  </a:cubicBezTo>
                  <a:lnTo>
                    <a:pt x="886012" y="2947001"/>
                  </a:lnTo>
                  <a:lnTo>
                    <a:pt x="886012" y="2944357"/>
                  </a:lnTo>
                  <a:lnTo>
                    <a:pt x="923260" y="2946190"/>
                  </a:lnTo>
                  <a:cubicBezTo>
                    <a:pt x="964682" y="2949203"/>
                    <a:pt x="1026061" y="2940918"/>
                    <a:pt x="1086687" y="2929621"/>
                  </a:cubicBezTo>
                  <a:cubicBezTo>
                    <a:pt x="1182334" y="2911924"/>
                    <a:pt x="1274590" y="2884058"/>
                    <a:pt x="1361199" y="2839248"/>
                  </a:cubicBezTo>
                  <a:cubicBezTo>
                    <a:pt x="1389063" y="2824561"/>
                    <a:pt x="1406762" y="2796321"/>
                    <a:pt x="1405632" y="2761676"/>
                  </a:cubicBezTo>
                  <a:cubicBezTo>
                    <a:pt x="1404879" y="2736071"/>
                    <a:pt x="1402996" y="2710841"/>
                    <a:pt x="1400737" y="2685611"/>
                  </a:cubicBezTo>
                  <a:cubicBezTo>
                    <a:pt x="1393582" y="2605405"/>
                    <a:pt x="1380026" y="2526328"/>
                    <a:pt x="1356680" y="2449133"/>
                  </a:cubicBezTo>
                  <a:cubicBezTo>
                    <a:pt x="1354044" y="2440472"/>
                    <a:pt x="1351407" y="2436519"/>
                    <a:pt x="1347737" y="2435482"/>
                  </a:cubicBezTo>
                  <a:close/>
                  <a:moveTo>
                    <a:pt x="248873" y="1756591"/>
                  </a:moveTo>
                  <a:cubicBezTo>
                    <a:pt x="241719" y="1761109"/>
                    <a:pt x="245108" y="1770900"/>
                    <a:pt x="245484" y="1778055"/>
                  </a:cubicBezTo>
                  <a:cubicBezTo>
                    <a:pt x="248873" y="1873700"/>
                    <a:pt x="251510" y="1961815"/>
                    <a:pt x="256028" y="2057461"/>
                  </a:cubicBezTo>
                  <a:cubicBezTo>
                    <a:pt x="258287" y="2108295"/>
                    <a:pt x="262430" y="2158755"/>
                    <a:pt x="266948" y="2209214"/>
                  </a:cubicBezTo>
                  <a:cubicBezTo>
                    <a:pt x="274103" y="2285655"/>
                    <a:pt x="290295" y="2362097"/>
                    <a:pt x="298956" y="2438538"/>
                  </a:cubicBezTo>
                  <a:cubicBezTo>
                    <a:pt x="306111" y="2502176"/>
                    <a:pt x="314019" y="2527782"/>
                    <a:pt x="326821" y="2594433"/>
                  </a:cubicBezTo>
                  <a:cubicBezTo>
                    <a:pt x="330963" y="2588408"/>
                    <a:pt x="332846" y="2624934"/>
                    <a:pt x="332846" y="2623427"/>
                  </a:cubicBezTo>
                  <a:cubicBezTo>
                    <a:pt x="348661" y="2511966"/>
                    <a:pt x="356570" y="2399752"/>
                    <a:pt x="364477" y="2287915"/>
                  </a:cubicBezTo>
                  <a:cubicBezTo>
                    <a:pt x="369749" y="2214486"/>
                    <a:pt x="370503" y="2140680"/>
                    <a:pt x="373891" y="2067251"/>
                  </a:cubicBezTo>
                  <a:cubicBezTo>
                    <a:pt x="378034" y="1990057"/>
                    <a:pt x="375020" y="1920018"/>
                    <a:pt x="375775" y="1842822"/>
                  </a:cubicBezTo>
                  <a:cubicBezTo>
                    <a:pt x="375775" y="1828890"/>
                    <a:pt x="370503" y="1820982"/>
                    <a:pt x="358829" y="1814581"/>
                  </a:cubicBezTo>
                  <a:cubicBezTo>
                    <a:pt x="330963" y="1798389"/>
                    <a:pt x="296320" y="1781068"/>
                    <a:pt x="268455" y="1764876"/>
                  </a:cubicBezTo>
                  <a:cubicBezTo>
                    <a:pt x="262430" y="1761486"/>
                    <a:pt x="256405" y="1752072"/>
                    <a:pt x="248873" y="1756591"/>
                  </a:cubicBezTo>
                  <a:close/>
                  <a:moveTo>
                    <a:pt x="1558326" y="1754903"/>
                  </a:moveTo>
                  <a:cubicBezTo>
                    <a:pt x="1556160" y="1752878"/>
                    <a:pt x="1552301" y="1753443"/>
                    <a:pt x="1545334" y="1757774"/>
                  </a:cubicBezTo>
                  <a:cubicBezTo>
                    <a:pt x="1513703" y="1777354"/>
                    <a:pt x="1474165" y="1796559"/>
                    <a:pt x="1441780" y="1815386"/>
                  </a:cubicBezTo>
                  <a:cubicBezTo>
                    <a:pt x="1433119" y="1820282"/>
                    <a:pt x="1430484" y="1827060"/>
                    <a:pt x="1430484" y="1836474"/>
                  </a:cubicBezTo>
                  <a:cubicBezTo>
                    <a:pt x="1430860" y="1883920"/>
                    <a:pt x="1427848" y="1931367"/>
                    <a:pt x="1432367" y="1978437"/>
                  </a:cubicBezTo>
                  <a:cubicBezTo>
                    <a:pt x="1439144" y="2045464"/>
                    <a:pt x="1433496" y="2104961"/>
                    <a:pt x="1439521" y="2171611"/>
                  </a:cubicBezTo>
                  <a:cubicBezTo>
                    <a:pt x="1444793" y="2232989"/>
                    <a:pt x="1446676" y="2295122"/>
                    <a:pt x="1450064" y="2356878"/>
                  </a:cubicBezTo>
                  <a:cubicBezTo>
                    <a:pt x="1455714" y="2449888"/>
                    <a:pt x="1465127" y="2504487"/>
                    <a:pt x="1478684" y="2603899"/>
                  </a:cubicBezTo>
                  <a:cubicBezTo>
                    <a:pt x="1482073" y="2587331"/>
                    <a:pt x="1484708" y="2615572"/>
                    <a:pt x="1486214" y="2605782"/>
                  </a:cubicBezTo>
                  <a:cubicBezTo>
                    <a:pt x="1494499" y="2548169"/>
                    <a:pt x="1503536" y="2490179"/>
                    <a:pt x="1510315" y="2432189"/>
                  </a:cubicBezTo>
                  <a:cubicBezTo>
                    <a:pt x="1518599" y="2359889"/>
                    <a:pt x="1533662" y="2287591"/>
                    <a:pt x="1539686" y="2214914"/>
                  </a:cubicBezTo>
                  <a:cubicBezTo>
                    <a:pt x="1544581" y="2157677"/>
                    <a:pt x="1547970" y="2100065"/>
                    <a:pt x="1551736" y="2042451"/>
                  </a:cubicBezTo>
                  <a:cubicBezTo>
                    <a:pt x="1558137" y="1948312"/>
                    <a:pt x="1561150" y="1861704"/>
                    <a:pt x="1561150" y="1767564"/>
                  </a:cubicBezTo>
                  <a:cubicBezTo>
                    <a:pt x="1560961" y="1761539"/>
                    <a:pt x="1560491" y="1756926"/>
                    <a:pt x="1558326" y="1754903"/>
                  </a:cubicBezTo>
                  <a:close/>
                  <a:moveTo>
                    <a:pt x="282387" y="1005357"/>
                  </a:moveTo>
                  <a:cubicBezTo>
                    <a:pt x="265817" y="1094602"/>
                    <a:pt x="254522" y="1169913"/>
                    <a:pt x="251886" y="1259911"/>
                  </a:cubicBezTo>
                  <a:cubicBezTo>
                    <a:pt x="248496" y="1381162"/>
                    <a:pt x="242096" y="1491117"/>
                    <a:pt x="245108" y="1612746"/>
                  </a:cubicBezTo>
                  <a:cubicBezTo>
                    <a:pt x="245484" y="1621407"/>
                    <a:pt x="244731" y="1630067"/>
                    <a:pt x="252638" y="1636093"/>
                  </a:cubicBezTo>
                  <a:cubicBezTo>
                    <a:pt x="289542" y="1662828"/>
                    <a:pt x="333975" y="1689187"/>
                    <a:pt x="376526" y="1719688"/>
                  </a:cubicBezTo>
                  <a:cubicBezTo>
                    <a:pt x="370877" y="1464381"/>
                    <a:pt x="355063" y="1244472"/>
                    <a:pt x="282387" y="1005357"/>
                  </a:cubicBezTo>
                  <a:close/>
                  <a:moveTo>
                    <a:pt x="1525001" y="1001645"/>
                  </a:moveTo>
                  <a:cubicBezTo>
                    <a:pt x="1506926" y="1060011"/>
                    <a:pt x="1493746" y="1098044"/>
                    <a:pt x="1483202" y="1152268"/>
                  </a:cubicBezTo>
                  <a:cubicBezTo>
                    <a:pt x="1468140" y="1229463"/>
                    <a:pt x="1458349" y="1307410"/>
                    <a:pt x="1450818" y="1385734"/>
                  </a:cubicBezTo>
                  <a:cubicBezTo>
                    <a:pt x="1445923" y="1437698"/>
                    <a:pt x="1443287" y="1478743"/>
                    <a:pt x="1438769" y="1531085"/>
                  </a:cubicBezTo>
                  <a:cubicBezTo>
                    <a:pt x="1433874" y="1586815"/>
                    <a:pt x="1438769" y="1642923"/>
                    <a:pt x="1430860" y="1698653"/>
                  </a:cubicBezTo>
                  <a:cubicBezTo>
                    <a:pt x="1428600" y="1715222"/>
                    <a:pt x="1436509" y="1715600"/>
                    <a:pt x="1448182" y="1706938"/>
                  </a:cubicBezTo>
                  <a:cubicBezTo>
                    <a:pt x="1477554" y="1685098"/>
                    <a:pt x="1514457" y="1663634"/>
                    <a:pt x="1544205" y="1642546"/>
                  </a:cubicBezTo>
                  <a:cubicBezTo>
                    <a:pt x="1558138" y="1632380"/>
                    <a:pt x="1561150" y="1619200"/>
                    <a:pt x="1561150" y="1602631"/>
                  </a:cubicBezTo>
                  <a:cubicBezTo>
                    <a:pt x="1560774" y="1464811"/>
                    <a:pt x="1561527" y="1338664"/>
                    <a:pt x="1555125" y="1201220"/>
                  </a:cubicBezTo>
                  <a:cubicBezTo>
                    <a:pt x="1552867" y="1152268"/>
                    <a:pt x="1542698" y="1102938"/>
                    <a:pt x="1536674" y="1054363"/>
                  </a:cubicBezTo>
                  <a:cubicBezTo>
                    <a:pt x="1534038" y="1034028"/>
                    <a:pt x="1537051" y="1026874"/>
                    <a:pt x="1525001" y="1001645"/>
                  </a:cubicBezTo>
                  <a:close/>
                  <a:moveTo>
                    <a:pt x="898407" y="794914"/>
                  </a:moveTo>
                  <a:lnTo>
                    <a:pt x="892441" y="795187"/>
                  </a:lnTo>
                  <a:lnTo>
                    <a:pt x="892441" y="798441"/>
                  </a:lnTo>
                  <a:lnTo>
                    <a:pt x="756566" y="804653"/>
                  </a:lnTo>
                  <a:cubicBezTo>
                    <a:pt x="706390" y="807477"/>
                    <a:pt x="655742" y="811619"/>
                    <a:pt x="605472" y="819338"/>
                  </a:cubicBezTo>
                  <a:cubicBezTo>
                    <a:pt x="524136" y="831765"/>
                    <a:pt x="443553" y="848333"/>
                    <a:pt x="368995" y="885612"/>
                  </a:cubicBezTo>
                  <a:cubicBezTo>
                    <a:pt x="336987" y="901805"/>
                    <a:pt x="324560" y="926281"/>
                    <a:pt x="330208" y="960548"/>
                  </a:cubicBezTo>
                  <a:cubicBezTo>
                    <a:pt x="347154" y="1062972"/>
                    <a:pt x="387069" y="1178198"/>
                    <a:pt x="447694" y="1261794"/>
                  </a:cubicBezTo>
                  <a:cubicBezTo>
                    <a:pt x="463510" y="1283636"/>
                    <a:pt x="485351" y="1297191"/>
                    <a:pt x="512087" y="1293802"/>
                  </a:cubicBezTo>
                  <a:cubicBezTo>
                    <a:pt x="619028" y="1280246"/>
                    <a:pt x="726724" y="1279493"/>
                    <a:pt x="834043" y="1274598"/>
                  </a:cubicBezTo>
                  <a:lnTo>
                    <a:pt x="886012" y="1274739"/>
                  </a:lnTo>
                  <a:lnTo>
                    <a:pt x="886012" y="1271797"/>
                  </a:lnTo>
                  <a:lnTo>
                    <a:pt x="1000454" y="1272108"/>
                  </a:lnTo>
                  <a:cubicBezTo>
                    <a:pt x="1058067" y="1274274"/>
                    <a:pt x="1115681" y="1277851"/>
                    <a:pt x="1173295" y="1281052"/>
                  </a:cubicBezTo>
                  <a:cubicBezTo>
                    <a:pt x="1213963" y="1283311"/>
                    <a:pt x="1254255" y="1287453"/>
                    <a:pt x="1294923" y="1290466"/>
                  </a:cubicBezTo>
                  <a:cubicBezTo>
                    <a:pt x="1322787" y="1292349"/>
                    <a:pt x="1345758" y="1281805"/>
                    <a:pt x="1363080" y="1256575"/>
                  </a:cubicBezTo>
                  <a:cubicBezTo>
                    <a:pt x="1421069" y="1172226"/>
                    <a:pt x="1462490" y="1058882"/>
                    <a:pt x="1478306" y="956835"/>
                  </a:cubicBezTo>
                  <a:cubicBezTo>
                    <a:pt x="1483578" y="921814"/>
                    <a:pt x="1474541" y="899222"/>
                    <a:pt x="1443663" y="883406"/>
                  </a:cubicBezTo>
                  <a:cubicBezTo>
                    <a:pt x="1411655" y="867213"/>
                    <a:pt x="1378141" y="855917"/>
                    <a:pt x="1343498" y="846126"/>
                  </a:cubicBezTo>
                  <a:cubicBezTo>
                    <a:pt x="1199277" y="805459"/>
                    <a:pt x="1051290" y="800940"/>
                    <a:pt x="898407" y="794914"/>
                  </a:cubicBezTo>
                  <a:close/>
                  <a:moveTo>
                    <a:pt x="886012" y="0"/>
                  </a:moveTo>
                  <a:lnTo>
                    <a:pt x="1152003" y="0"/>
                  </a:lnTo>
                  <a:cubicBezTo>
                    <a:pt x="1412205" y="0"/>
                    <a:pt x="1624960" y="213132"/>
                    <a:pt x="1625336" y="473334"/>
                  </a:cubicBezTo>
                  <a:lnTo>
                    <a:pt x="1625336" y="960223"/>
                  </a:lnTo>
                  <a:lnTo>
                    <a:pt x="1753366" y="1034029"/>
                  </a:lnTo>
                  <a:cubicBezTo>
                    <a:pt x="1777842" y="1048338"/>
                    <a:pt x="1786126" y="1079968"/>
                    <a:pt x="1772194" y="1104445"/>
                  </a:cubicBezTo>
                  <a:lnTo>
                    <a:pt x="1771440" y="1105574"/>
                  </a:lnTo>
                  <a:cubicBezTo>
                    <a:pt x="1757131" y="1130051"/>
                    <a:pt x="1725500" y="1138712"/>
                    <a:pt x="1701024" y="1124403"/>
                  </a:cubicBezTo>
                  <a:lnTo>
                    <a:pt x="1624960" y="1080722"/>
                  </a:lnTo>
                  <a:lnTo>
                    <a:pt x="1624960" y="3067441"/>
                  </a:lnTo>
                  <a:cubicBezTo>
                    <a:pt x="1624960" y="3262876"/>
                    <a:pt x="1464923" y="3422912"/>
                    <a:pt x="1269489" y="3422912"/>
                  </a:cubicBezTo>
                  <a:lnTo>
                    <a:pt x="892441" y="3422912"/>
                  </a:lnTo>
                  <a:lnTo>
                    <a:pt x="892441" y="3425872"/>
                  </a:lnTo>
                  <a:lnTo>
                    <a:pt x="563095" y="3425872"/>
                  </a:lnTo>
                  <a:cubicBezTo>
                    <a:pt x="367661" y="3425872"/>
                    <a:pt x="207625" y="3265836"/>
                    <a:pt x="207625" y="3070401"/>
                  </a:cubicBezTo>
                  <a:lnTo>
                    <a:pt x="207625" y="1052428"/>
                  </a:lnTo>
                  <a:lnTo>
                    <a:pt x="78089" y="1127363"/>
                  </a:lnTo>
                  <a:cubicBezTo>
                    <a:pt x="53613" y="1141672"/>
                    <a:pt x="21982" y="1133011"/>
                    <a:pt x="7673" y="1108534"/>
                  </a:cubicBezTo>
                  <a:lnTo>
                    <a:pt x="6920" y="1107405"/>
                  </a:lnTo>
                  <a:cubicBezTo>
                    <a:pt x="-7390" y="1082928"/>
                    <a:pt x="1271" y="1051298"/>
                    <a:pt x="25748" y="1036989"/>
                  </a:cubicBezTo>
                  <a:lnTo>
                    <a:pt x="207625" y="932305"/>
                  </a:lnTo>
                  <a:lnTo>
                    <a:pt x="207625" y="476294"/>
                  </a:lnTo>
                  <a:cubicBezTo>
                    <a:pt x="207625" y="216092"/>
                    <a:pt x="420756" y="2960"/>
                    <a:pt x="680957" y="2960"/>
                  </a:cubicBezTo>
                  <a:lnTo>
                    <a:pt x="886012" y="2960"/>
                  </a:lnTo>
                  <a:close/>
                </a:path>
              </a:pathLst>
            </a:custGeom>
            <a:solidFill>
              <a:schemeClr val="accent2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6230A0-12C0-42F8-A262-95A0CCF2979E}"/>
              </a:ext>
            </a:extLst>
          </p:cNvPr>
          <p:cNvGrpSpPr/>
          <p:nvPr/>
        </p:nvGrpSpPr>
        <p:grpSpPr>
          <a:xfrm>
            <a:off x="1649434" y="5054948"/>
            <a:ext cx="1319732" cy="1396327"/>
            <a:chOff x="7660892" y="3400808"/>
            <a:chExt cx="299886" cy="317291"/>
          </a:xfrm>
          <a:solidFill>
            <a:schemeClr val="accent3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5386E1-1FBC-4EE2-88D2-7349E9610B58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46869B0-6FFB-492D-BA71-684D8187B83F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825A41B-CF4C-4AF5-AA9A-A70C5A15F03B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grpFill/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9C5B2B-FD40-481B-9655-BD236E2818FA}"/>
              </a:ext>
            </a:extLst>
          </p:cNvPr>
          <p:cNvGrpSpPr/>
          <p:nvPr/>
        </p:nvGrpSpPr>
        <p:grpSpPr>
          <a:xfrm>
            <a:off x="343305" y="1419063"/>
            <a:ext cx="3810599" cy="2242758"/>
            <a:chOff x="5014607" y="2116842"/>
            <a:chExt cx="6796992" cy="400042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A4B05E0-3301-4825-BCBF-6FE6DF40B783}"/>
                </a:ext>
              </a:extLst>
            </p:cNvPr>
            <p:cNvGrpSpPr/>
            <p:nvPr/>
          </p:nvGrpSpPr>
          <p:grpSpPr>
            <a:xfrm flipH="1">
              <a:off x="5014607" y="2180421"/>
              <a:ext cx="6039065" cy="3936844"/>
              <a:chOff x="4390891" y="2875044"/>
              <a:chExt cx="5072854" cy="3306975"/>
            </a:xfrm>
          </p:grpSpPr>
          <p:sp>
            <p:nvSpPr>
              <p:cNvPr id="8" name="Block Arc 37">
                <a:extLst>
                  <a:ext uri="{FF2B5EF4-FFF2-40B4-BE49-F238E27FC236}">
                    <a16:creationId xmlns:a16="http://schemas.microsoft.com/office/drawing/2014/main" id="{69BF808B-B751-4C13-B65E-209A132BD342}"/>
                  </a:ext>
                </a:extLst>
              </p:cNvPr>
              <p:cNvSpPr/>
              <p:nvPr/>
            </p:nvSpPr>
            <p:spPr>
              <a:xfrm rot="371117">
                <a:off x="4390891" y="2875044"/>
                <a:ext cx="1919886" cy="1014479"/>
              </a:xfrm>
              <a:custGeom>
                <a:avLst/>
                <a:gdLst>
                  <a:gd name="connsiteX0" fmla="*/ 1776926 w 4779331"/>
                  <a:gd name="connsiteY0" fmla="*/ 79892 h 4779331"/>
                  <a:gd name="connsiteX1" fmla="*/ 3915605 w 4779331"/>
                  <a:gd name="connsiteY1" fmla="*/ 550640 h 4779331"/>
                  <a:gd name="connsiteX2" fmla="*/ 3865401 w 4779331"/>
                  <a:gd name="connsiteY2" fmla="*/ 611145 h 4779331"/>
                  <a:gd name="connsiteX3" fmla="*/ 1797085 w 4779331"/>
                  <a:gd name="connsiteY3" fmla="*/ 155884 h 4779331"/>
                  <a:gd name="connsiteX4" fmla="*/ 1776926 w 4779331"/>
                  <a:gd name="connsiteY4" fmla="*/ 79892 h 4779331"/>
                  <a:gd name="connsiteX0" fmla="*/ 0 w 2138679"/>
                  <a:gd name="connsiteY0" fmla="*/ 79920 h 611173"/>
                  <a:gd name="connsiteX1" fmla="*/ 2138679 w 2138679"/>
                  <a:gd name="connsiteY1" fmla="*/ 550668 h 611173"/>
                  <a:gd name="connsiteX2" fmla="*/ 2062837 w 2138679"/>
                  <a:gd name="connsiteY2" fmla="*/ 611173 h 611173"/>
                  <a:gd name="connsiteX3" fmla="*/ 20159 w 2138679"/>
                  <a:gd name="connsiteY3" fmla="*/ 155912 h 611173"/>
                  <a:gd name="connsiteX4" fmla="*/ 0 w 2138679"/>
                  <a:gd name="connsiteY4" fmla="*/ 79920 h 611173"/>
                  <a:gd name="connsiteX0" fmla="*/ 0 w 2287402"/>
                  <a:gd name="connsiteY0" fmla="*/ 79920 h 639087"/>
                  <a:gd name="connsiteX1" fmla="*/ 2138679 w 2287402"/>
                  <a:gd name="connsiteY1" fmla="*/ 550668 h 639087"/>
                  <a:gd name="connsiteX2" fmla="*/ 2100144 w 2287402"/>
                  <a:gd name="connsiteY2" fmla="*/ 585238 h 639087"/>
                  <a:gd name="connsiteX3" fmla="*/ 2062837 w 2287402"/>
                  <a:gd name="connsiteY3" fmla="*/ 611173 h 639087"/>
                  <a:gd name="connsiteX4" fmla="*/ 20159 w 2287402"/>
                  <a:gd name="connsiteY4" fmla="*/ 155912 h 639087"/>
                  <a:gd name="connsiteX5" fmla="*/ 0 w 2287402"/>
                  <a:gd name="connsiteY5" fmla="*/ 79920 h 639087"/>
                  <a:gd name="connsiteX0" fmla="*/ 0 w 2467780"/>
                  <a:gd name="connsiteY0" fmla="*/ 79920 h 893007"/>
                  <a:gd name="connsiteX1" fmla="*/ 2138679 w 2467780"/>
                  <a:gd name="connsiteY1" fmla="*/ 550668 h 893007"/>
                  <a:gd name="connsiteX2" fmla="*/ 2463024 w 2467780"/>
                  <a:gd name="connsiteY2" fmla="*/ 892672 h 893007"/>
                  <a:gd name="connsiteX3" fmla="*/ 2062837 w 2467780"/>
                  <a:gd name="connsiteY3" fmla="*/ 611173 h 893007"/>
                  <a:gd name="connsiteX4" fmla="*/ 20159 w 2467780"/>
                  <a:gd name="connsiteY4" fmla="*/ 155912 h 893007"/>
                  <a:gd name="connsiteX5" fmla="*/ 0 w 2467780"/>
                  <a:gd name="connsiteY5" fmla="*/ 79920 h 893007"/>
                  <a:gd name="connsiteX0" fmla="*/ 0 w 2480028"/>
                  <a:gd name="connsiteY0" fmla="*/ 79920 h 902123"/>
                  <a:gd name="connsiteX1" fmla="*/ 2138679 w 2480028"/>
                  <a:gd name="connsiteY1" fmla="*/ 550668 h 902123"/>
                  <a:gd name="connsiteX2" fmla="*/ 2463024 w 2480028"/>
                  <a:gd name="connsiteY2" fmla="*/ 892672 h 902123"/>
                  <a:gd name="connsiteX3" fmla="*/ 2395434 w 2480028"/>
                  <a:gd name="connsiteY3" fmla="*/ 789605 h 902123"/>
                  <a:gd name="connsiteX4" fmla="*/ 2062837 w 2480028"/>
                  <a:gd name="connsiteY4" fmla="*/ 611173 h 902123"/>
                  <a:gd name="connsiteX5" fmla="*/ 20159 w 2480028"/>
                  <a:gd name="connsiteY5" fmla="*/ 155912 h 902123"/>
                  <a:gd name="connsiteX6" fmla="*/ 0 w 2480028"/>
                  <a:gd name="connsiteY6" fmla="*/ 79920 h 902123"/>
                  <a:gd name="connsiteX0" fmla="*/ 0 w 2483748"/>
                  <a:gd name="connsiteY0" fmla="*/ 79920 h 969464"/>
                  <a:gd name="connsiteX1" fmla="*/ 2138679 w 2483748"/>
                  <a:gd name="connsiteY1" fmla="*/ 550668 h 969464"/>
                  <a:gd name="connsiteX2" fmla="*/ 2463024 w 2483748"/>
                  <a:gd name="connsiteY2" fmla="*/ 892672 h 969464"/>
                  <a:gd name="connsiteX3" fmla="*/ 2412431 w 2483748"/>
                  <a:gd name="connsiteY3" fmla="*/ 953561 h 969464"/>
                  <a:gd name="connsiteX4" fmla="*/ 2062837 w 2483748"/>
                  <a:gd name="connsiteY4" fmla="*/ 611173 h 969464"/>
                  <a:gd name="connsiteX5" fmla="*/ 20159 w 2483748"/>
                  <a:gd name="connsiteY5" fmla="*/ 155912 h 969464"/>
                  <a:gd name="connsiteX6" fmla="*/ 0 w 2483748"/>
                  <a:gd name="connsiteY6" fmla="*/ 79920 h 969464"/>
                  <a:gd name="connsiteX0" fmla="*/ 0 w 2483748"/>
                  <a:gd name="connsiteY0" fmla="*/ 79920 h 969464"/>
                  <a:gd name="connsiteX1" fmla="*/ 2138679 w 2483748"/>
                  <a:gd name="connsiteY1" fmla="*/ 550668 h 969464"/>
                  <a:gd name="connsiteX2" fmla="*/ 2463024 w 2483748"/>
                  <a:gd name="connsiteY2" fmla="*/ 892672 h 969464"/>
                  <a:gd name="connsiteX3" fmla="*/ 2412431 w 2483748"/>
                  <a:gd name="connsiteY3" fmla="*/ 953561 h 969464"/>
                  <a:gd name="connsiteX4" fmla="*/ 2062837 w 2483748"/>
                  <a:gd name="connsiteY4" fmla="*/ 611173 h 969464"/>
                  <a:gd name="connsiteX5" fmla="*/ 20159 w 2483748"/>
                  <a:gd name="connsiteY5" fmla="*/ 155912 h 969464"/>
                  <a:gd name="connsiteX6" fmla="*/ 0 w 2483748"/>
                  <a:gd name="connsiteY6" fmla="*/ 79920 h 969464"/>
                  <a:gd name="connsiteX0" fmla="*/ 0 w 2483748"/>
                  <a:gd name="connsiteY0" fmla="*/ 79920 h 969464"/>
                  <a:gd name="connsiteX1" fmla="*/ 2138679 w 2483748"/>
                  <a:gd name="connsiteY1" fmla="*/ 550668 h 969464"/>
                  <a:gd name="connsiteX2" fmla="*/ 2463024 w 2483748"/>
                  <a:gd name="connsiteY2" fmla="*/ 892672 h 969464"/>
                  <a:gd name="connsiteX3" fmla="*/ 2412431 w 2483748"/>
                  <a:gd name="connsiteY3" fmla="*/ 953561 h 969464"/>
                  <a:gd name="connsiteX4" fmla="*/ 2062837 w 2483748"/>
                  <a:gd name="connsiteY4" fmla="*/ 611173 h 969464"/>
                  <a:gd name="connsiteX5" fmla="*/ 20159 w 2483748"/>
                  <a:gd name="connsiteY5" fmla="*/ 155912 h 969464"/>
                  <a:gd name="connsiteX6" fmla="*/ 0 w 2483748"/>
                  <a:gd name="connsiteY6" fmla="*/ 79920 h 969464"/>
                  <a:gd name="connsiteX0" fmla="*/ 0 w 2438325"/>
                  <a:gd name="connsiteY0" fmla="*/ 79920 h 962729"/>
                  <a:gd name="connsiteX1" fmla="*/ 2138679 w 2438325"/>
                  <a:gd name="connsiteY1" fmla="*/ 550668 h 962729"/>
                  <a:gd name="connsiteX2" fmla="*/ 2358079 w 2438325"/>
                  <a:gd name="connsiteY2" fmla="*/ 814224 h 962729"/>
                  <a:gd name="connsiteX3" fmla="*/ 2412431 w 2438325"/>
                  <a:gd name="connsiteY3" fmla="*/ 953561 h 962729"/>
                  <a:gd name="connsiteX4" fmla="*/ 2062837 w 2438325"/>
                  <a:gd name="connsiteY4" fmla="*/ 611173 h 962729"/>
                  <a:gd name="connsiteX5" fmla="*/ 20159 w 2438325"/>
                  <a:gd name="connsiteY5" fmla="*/ 155912 h 962729"/>
                  <a:gd name="connsiteX6" fmla="*/ 0 w 2438325"/>
                  <a:gd name="connsiteY6" fmla="*/ 79920 h 962729"/>
                  <a:gd name="connsiteX0" fmla="*/ 0 w 2462564"/>
                  <a:gd name="connsiteY0" fmla="*/ 79920 h 967083"/>
                  <a:gd name="connsiteX1" fmla="*/ 2138679 w 2462564"/>
                  <a:gd name="connsiteY1" fmla="*/ 550668 h 967083"/>
                  <a:gd name="connsiteX2" fmla="*/ 2430335 w 2462564"/>
                  <a:gd name="connsiteY2" fmla="*/ 873569 h 967083"/>
                  <a:gd name="connsiteX3" fmla="*/ 2412431 w 2462564"/>
                  <a:gd name="connsiteY3" fmla="*/ 953561 h 967083"/>
                  <a:gd name="connsiteX4" fmla="*/ 2062837 w 2462564"/>
                  <a:gd name="connsiteY4" fmla="*/ 611173 h 967083"/>
                  <a:gd name="connsiteX5" fmla="*/ 20159 w 2462564"/>
                  <a:gd name="connsiteY5" fmla="*/ 155912 h 967083"/>
                  <a:gd name="connsiteX6" fmla="*/ 0 w 2462564"/>
                  <a:gd name="connsiteY6" fmla="*/ 79920 h 967083"/>
                  <a:gd name="connsiteX0" fmla="*/ 0 w 2462564"/>
                  <a:gd name="connsiteY0" fmla="*/ 79920 h 967083"/>
                  <a:gd name="connsiteX1" fmla="*/ 2138679 w 2462564"/>
                  <a:gd name="connsiteY1" fmla="*/ 550668 h 967083"/>
                  <a:gd name="connsiteX2" fmla="*/ 2430335 w 2462564"/>
                  <a:gd name="connsiteY2" fmla="*/ 873569 h 967083"/>
                  <a:gd name="connsiteX3" fmla="*/ 2412431 w 2462564"/>
                  <a:gd name="connsiteY3" fmla="*/ 953561 h 967083"/>
                  <a:gd name="connsiteX4" fmla="*/ 2062837 w 2462564"/>
                  <a:gd name="connsiteY4" fmla="*/ 611173 h 967083"/>
                  <a:gd name="connsiteX5" fmla="*/ 20159 w 2462564"/>
                  <a:gd name="connsiteY5" fmla="*/ 155912 h 967083"/>
                  <a:gd name="connsiteX6" fmla="*/ 0 w 2462564"/>
                  <a:gd name="connsiteY6" fmla="*/ 79920 h 967083"/>
                  <a:gd name="connsiteX0" fmla="*/ 0 w 2477565"/>
                  <a:gd name="connsiteY0" fmla="*/ 79920 h 968447"/>
                  <a:gd name="connsiteX1" fmla="*/ 2138679 w 2477565"/>
                  <a:gd name="connsiteY1" fmla="*/ 550668 h 968447"/>
                  <a:gd name="connsiteX2" fmla="*/ 2454451 w 2477565"/>
                  <a:gd name="connsiteY2" fmla="*/ 885219 h 968447"/>
                  <a:gd name="connsiteX3" fmla="*/ 2412431 w 2477565"/>
                  <a:gd name="connsiteY3" fmla="*/ 953561 h 968447"/>
                  <a:gd name="connsiteX4" fmla="*/ 2062837 w 2477565"/>
                  <a:gd name="connsiteY4" fmla="*/ 611173 h 968447"/>
                  <a:gd name="connsiteX5" fmla="*/ 20159 w 2477565"/>
                  <a:gd name="connsiteY5" fmla="*/ 155912 h 968447"/>
                  <a:gd name="connsiteX6" fmla="*/ 0 w 2477565"/>
                  <a:gd name="connsiteY6" fmla="*/ 79920 h 968447"/>
                  <a:gd name="connsiteX0" fmla="*/ 0 w 2486217"/>
                  <a:gd name="connsiteY0" fmla="*/ 79920 h 969044"/>
                  <a:gd name="connsiteX1" fmla="*/ 2138679 w 2486217"/>
                  <a:gd name="connsiteY1" fmla="*/ 550668 h 969044"/>
                  <a:gd name="connsiteX2" fmla="*/ 2466309 w 2486217"/>
                  <a:gd name="connsiteY2" fmla="*/ 889705 h 969044"/>
                  <a:gd name="connsiteX3" fmla="*/ 2412431 w 2486217"/>
                  <a:gd name="connsiteY3" fmla="*/ 953561 h 969044"/>
                  <a:gd name="connsiteX4" fmla="*/ 2062837 w 2486217"/>
                  <a:gd name="connsiteY4" fmla="*/ 611173 h 969044"/>
                  <a:gd name="connsiteX5" fmla="*/ 20159 w 2486217"/>
                  <a:gd name="connsiteY5" fmla="*/ 155912 h 969044"/>
                  <a:gd name="connsiteX6" fmla="*/ 0 w 2486217"/>
                  <a:gd name="connsiteY6" fmla="*/ 79920 h 969044"/>
                  <a:gd name="connsiteX0" fmla="*/ 0 w 2466309"/>
                  <a:gd name="connsiteY0" fmla="*/ 79920 h 967430"/>
                  <a:gd name="connsiteX1" fmla="*/ 2138679 w 2466309"/>
                  <a:gd name="connsiteY1" fmla="*/ 550668 h 967430"/>
                  <a:gd name="connsiteX2" fmla="*/ 2466309 w 2466309"/>
                  <a:gd name="connsiteY2" fmla="*/ 889705 h 967430"/>
                  <a:gd name="connsiteX3" fmla="*/ 2412431 w 2466309"/>
                  <a:gd name="connsiteY3" fmla="*/ 953561 h 967430"/>
                  <a:gd name="connsiteX4" fmla="*/ 2062837 w 2466309"/>
                  <a:gd name="connsiteY4" fmla="*/ 611173 h 967430"/>
                  <a:gd name="connsiteX5" fmla="*/ 20159 w 2466309"/>
                  <a:gd name="connsiteY5" fmla="*/ 155912 h 967430"/>
                  <a:gd name="connsiteX6" fmla="*/ 0 w 2466309"/>
                  <a:gd name="connsiteY6" fmla="*/ 79920 h 967430"/>
                  <a:gd name="connsiteX0" fmla="*/ 0 w 2466309"/>
                  <a:gd name="connsiteY0" fmla="*/ 79920 h 953561"/>
                  <a:gd name="connsiteX1" fmla="*/ 2138679 w 2466309"/>
                  <a:gd name="connsiteY1" fmla="*/ 550668 h 953561"/>
                  <a:gd name="connsiteX2" fmla="*/ 2466309 w 2466309"/>
                  <a:gd name="connsiteY2" fmla="*/ 889705 h 953561"/>
                  <a:gd name="connsiteX3" fmla="*/ 2412431 w 2466309"/>
                  <a:gd name="connsiteY3" fmla="*/ 953561 h 953561"/>
                  <a:gd name="connsiteX4" fmla="*/ 2062837 w 2466309"/>
                  <a:gd name="connsiteY4" fmla="*/ 611173 h 953561"/>
                  <a:gd name="connsiteX5" fmla="*/ 20159 w 2466309"/>
                  <a:gd name="connsiteY5" fmla="*/ 155912 h 953561"/>
                  <a:gd name="connsiteX6" fmla="*/ 0 w 2466309"/>
                  <a:gd name="connsiteY6" fmla="*/ 79920 h 953561"/>
                  <a:gd name="connsiteX0" fmla="*/ 0 w 2483853"/>
                  <a:gd name="connsiteY0" fmla="*/ 79920 h 953561"/>
                  <a:gd name="connsiteX1" fmla="*/ 2138679 w 2483853"/>
                  <a:gd name="connsiteY1" fmla="*/ 550668 h 953561"/>
                  <a:gd name="connsiteX2" fmla="*/ 2483852 w 2483853"/>
                  <a:gd name="connsiteY2" fmla="*/ 907292 h 953561"/>
                  <a:gd name="connsiteX3" fmla="*/ 2412431 w 2483853"/>
                  <a:gd name="connsiteY3" fmla="*/ 953561 h 953561"/>
                  <a:gd name="connsiteX4" fmla="*/ 2062837 w 2483853"/>
                  <a:gd name="connsiteY4" fmla="*/ 611173 h 953561"/>
                  <a:gd name="connsiteX5" fmla="*/ 20159 w 2483853"/>
                  <a:gd name="connsiteY5" fmla="*/ 155912 h 953561"/>
                  <a:gd name="connsiteX6" fmla="*/ 0 w 2483853"/>
                  <a:gd name="connsiteY6" fmla="*/ 79920 h 95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853" h="953561">
                    <a:moveTo>
                      <a:pt x="0" y="79920"/>
                    </a:moveTo>
                    <a:cubicBezTo>
                      <a:pt x="747072" y="-118264"/>
                      <a:pt x="1543865" y="57119"/>
                      <a:pt x="2138679" y="550668"/>
                    </a:cubicBezTo>
                    <a:cubicBezTo>
                      <a:pt x="2321346" y="713099"/>
                      <a:pt x="2403896" y="801529"/>
                      <a:pt x="2483852" y="907292"/>
                    </a:cubicBezTo>
                    <a:cubicBezTo>
                      <a:pt x="2464866" y="933012"/>
                      <a:pt x="2465455" y="933811"/>
                      <a:pt x="2412431" y="953561"/>
                    </a:cubicBezTo>
                    <a:cubicBezTo>
                      <a:pt x="2345733" y="906644"/>
                      <a:pt x="2386749" y="909426"/>
                      <a:pt x="2062837" y="611173"/>
                    </a:cubicBezTo>
                    <a:cubicBezTo>
                      <a:pt x="1487593" y="133862"/>
                      <a:pt x="742652" y="-35752"/>
                      <a:pt x="20159" y="155912"/>
                    </a:cubicBezTo>
                    <a:lnTo>
                      <a:pt x="0" y="7992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67BEAEF-5D3B-40E7-A77C-0E05B6C60018}"/>
                  </a:ext>
                </a:extLst>
              </p:cNvPr>
              <p:cNvSpPr/>
              <p:nvPr/>
            </p:nvSpPr>
            <p:spPr>
              <a:xfrm>
                <a:off x="6190831" y="3918076"/>
                <a:ext cx="2955074" cy="2263943"/>
              </a:xfrm>
              <a:custGeom>
                <a:avLst/>
                <a:gdLst>
                  <a:gd name="connsiteX0" fmla="*/ 576044 w 1844463"/>
                  <a:gd name="connsiteY0" fmla="*/ 0 h 1887562"/>
                  <a:gd name="connsiteX1" fmla="*/ 664782 w 1844463"/>
                  <a:gd name="connsiteY1" fmla="*/ 0 h 1887562"/>
                  <a:gd name="connsiteX2" fmla="*/ 664434 w 1844463"/>
                  <a:gd name="connsiteY2" fmla="*/ 30808 h 1887562"/>
                  <a:gd name="connsiteX3" fmla="*/ 623283 w 1844463"/>
                  <a:gd name="connsiteY3" fmla="*/ 282867 h 1887562"/>
                  <a:gd name="connsiteX4" fmla="*/ 462236 w 1844463"/>
                  <a:gd name="connsiteY4" fmla="*/ 611535 h 1887562"/>
                  <a:gd name="connsiteX5" fmla="*/ 282200 w 1844463"/>
                  <a:gd name="connsiteY5" fmla="*/ 884328 h 1887562"/>
                  <a:gd name="connsiteX6" fmla="*/ 98511 w 1844463"/>
                  <a:gd name="connsiteY6" fmla="*/ 1288588 h 1887562"/>
                  <a:gd name="connsiteX7" fmla="*/ 112754 w 1844463"/>
                  <a:gd name="connsiteY7" fmla="*/ 1598266 h 1887562"/>
                  <a:gd name="connsiteX8" fmla="*/ 243490 w 1844463"/>
                  <a:gd name="connsiteY8" fmla="*/ 1765885 h 1887562"/>
                  <a:gd name="connsiteX9" fmla="*/ 450186 w 1844463"/>
                  <a:gd name="connsiteY9" fmla="*/ 1770998 h 1887562"/>
                  <a:gd name="connsiteX10" fmla="*/ 584573 w 1844463"/>
                  <a:gd name="connsiteY10" fmla="*/ 1652678 h 1887562"/>
                  <a:gd name="connsiteX11" fmla="*/ 723709 w 1844463"/>
                  <a:gd name="connsiteY11" fmla="*/ 1488710 h 1887562"/>
                  <a:gd name="connsiteX12" fmla="*/ 879278 w 1844463"/>
                  <a:gd name="connsiteY12" fmla="*/ 1368929 h 1887562"/>
                  <a:gd name="connsiteX13" fmla="*/ 1147690 w 1844463"/>
                  <a:gd name="connsiteY13" fmla="*/ 1386458 h 1887562"/>
                  <a:gd name="connsiteX14" fmla="*/ 1277330 w 1844463"/>
                  <a:gd name="connsiteY14" fmla="*/ 1494553 h 1887562"/>
                  <a:gd name="connsiteX15" fmla="*/ 1401129 w 1844463"/>
                  <a:gd name="connsiteY15" fmla="*/ 1645009 h 1887562"/>
                  <a:gd name="connsiteX16" fmla="*/ 1548663 w 1844463"/>
                  <a:gd name="connsiteY16" fmla="*/ 1773189 h 1887562"/>
                  <a:gd name="connsiteX17" fmla="*/ 1608188 w 1844463"/>
                  <a:gd name="connsiteY17" fmla="*/ 1792909 h 1887562"/>
                  <a:gd name="connsiteX18" fmla="*/ 1719935 w 1844463"/>
                  <a:gd name="connsiteY18" fmla="*/ 1745070 h 1887562"/>
                  <a:gd name="connsiteX19" fmla="*/ 1758645 w 1844463"/>
                  <a:gd name="connsiteY19" fmla="*/ 1649026 h 1887562"/>
                  <a:gd name="connsiteX20" fmla="*/ 1775809 w 1844463"/>
                  <a:gd name="connsiteY20" fmla="*/ 1639166 h 1887562"/>
                  <a:gd name="connsiteX21" fmla="*/ 1844463 w 1844463"/>
                  <a:gd name="connsiteY21" fmla="*/ 1637705 h 1887562"/>
                  <a:gd name="connsiteX22" fmla="*/ 1750611 w 1844463"/>
                  <a:gd name="connsiteY22" fmla="*/ 1834541 h 1887562"/>
                  <a:gd name="connsiteX23" fmla="*/ 1535516 w 1844463"/>
                  <a:gd name="connsiteY23" fmla="*/ 1860468 h 1887562"/>
                  <a:gd name="connsiteX24" fmla="*/ 1374469 w 1844463"/>
                  <a:gd name="connsiteY24" fmla="*/ 1741418 h 1887562"/>
                  <a:gd name="connsiteX25" fmla="*/ 1231317 w 1844463"/>
                  <a:gd name="connsiteY25" fmla="*/ 1573433 h 1887562"/>
                  <a:gd name="connsiteX26" fmla="*/ 1123222 w 1844463"/>
                  <a:gd name="connsiteY26" fmla="*/ 1474833 h 1887562"/>
                  <a:gd name="connsiteX27" fmla="*/ 864671 w 1844463"/>
                  <a:gd name="connsiteY27" fmla="*/ 1486154 h 1887562"/>
                  <a:gd name="connsiteX28" fmla="*/ 729187 w 1844463"/>
                  <a:gd name="connsiteY28" fmla="*/ 1627845 h 1887562"/>
                  <a:gd name="connsiteX29" fmla="*/ 597355 w 1844463"/>
                  <a:gd name="connsiteY29" fmla="*/ 1777206 h 1887562"/>
                  <a:gd name="connsiteX30" fmla="*/ 375322 w 1844463"/>
                  <a:gd name="connsiteY30" fmla="*/ 1885666 h 1887562"/>
                  <a:gd name="connsiteX31" fmla="*/ 94130 w 1844463"/>
                  <a:gd name="connsiteY31" fmla="*/ 1756391 h 1887562"/>
                  <a:gd name="connsiteX32" fmla="*/ 5024 w 1844463"/>
                  <a:gd name="connsiteY32" fmla="*/ 1513908 h 1887562"/>
                  <a:gd name="connsiteX33" fmla="*/ 57246 w 1844463"/>
                  <a:gd name="connsiteY33" fmla="*/ 1155295 h 1887562"/>
                  <a:gd name="connsiteX34" fmla="*/ 251889 w 1844463"/>
                  <a:gd name="connsiteY34" fmla="*/ 778424 h 1887562"/>
                  <a:gd name="connsiteX35" fmla="*/ 437038 w 1844463"/>
                  <a:gd name="connsiteY35" fmla="*/ 486276 h 1887562"/>
                  <a:gd name="connsiteX36" fmla="*/ 569236 w 1844463"/>
                  <a:gd name="connsiteY36" fmla="*/ 168199 h 1887562"/>
                  <a:gd name="connsiteX37" fmla="*/ 578320 w 1844463"/>
                  <a:gd name="connsiteY37" fmla="*/ 44401 h 1887562"/>
                  <a:gd name="connsiteX0" fmla="*/ 576044 w 1844463"/>
                  <a:gd name="connsiteY0" fmla="*/ 131003 h 2018565"/>
                  <a:gd name="connsiteX1" fmla="*/ 580940 w 1844463"/>
                  <a:gd name="connsiteY1" fmla="*/ 0 h 2018565"/>
                  <a:gd name="connsiteX2" fmla="*/ 664434 w 1844463"/>
                  <a:gd name="connsiteY2" fmla="*/ 161811 h 2018565"/>
                  <a:gd name="connsiteX3" fmla="*/ 623283 w 1844463"/>
                  <a:gd name="connsiteY3" fmla="*/ 413870 h 2018565"/>
                  <a:gd name="connsiteX4" fmla="*/ 462236 w 1844463"/>
                  <a:gd name="connsiteY4" fmla="*/ 742538 h 2018565"/>
                  <a:gd name="connsiteX5" fmla="*/ 282200 w 1844463"/>
                  <a:gd name="connsiteY5" fmla="*/ 1015331 h 2018565"/>
                  <a:gd name="connsiteX6" fmla="*/ 98511 w 1844463"/>
                  <a:gd name="connsiteY6" fmla="*/ 1419591 h 2018565"/>
                  <a:gd name="connsiteX7" fmla="*/ 112754 w 1844463"/>
                  <a:gd name="connsiteY7" fmla="*/ 1729269 h 2018565"/>
                  <a:gd name="connsiteX8" fmla="*/ 243490 w 1844463"/>
                  <a:gd name="connsiteY8" fmla="*/ 1896888 h 2018565"/>
                  <a:gd name="connsiteX9" fmla="*/ 450186 w 1844463"/>
                  <a:gd name="connsiteY9" fmla="*/ 1902001 h 2018565"/>
                  <a:gd name="connsiteX10" fmla="*/ 584573 w 1844463"/>
                  <a:gd name="connsiteY10" fmla="*/ 1783681 h 2018565"/>
                  <a:gd name="connsiteX11" fmla="*/ 723709 w 1844463"/>
                  <a:gd name="connsiteY11" fmla="*/ 1619713 h 2018565"/>
                  <a:gd name="connsiteX12" fmla="*/ 879278 w 1844463"/>
                  <a:gd name="connsiteY12" fmla="*/ 1499932 h 2018565"/>
                  <a:gd name="connsiteX13" fmla="*/ 1147690 w 1844463"/>
                  <a:gd name="connsiteY13" fmla="*/ 1517461 h 2018565"/>
                  <a:gd name="connsiteX14" fmla="*/ 1277330 w 1844463"/>
                  <a:gd name="connsiteY14" fmla="*/ 1625556 h 2018565"/>
                  <a:gd name="connsiteX15" fmla="*/ 1401129 w 1844463"/>
                  <a:gd name="connsiteY15" fmla="*/ 1776012 h 2018565"/>
                  <a:gd name="connsiteX16" fmla="*/ 1548663 w 1844463"/>
                  <a:gd name="connsiteY16" fmla="*/ 1904192 h 2018565"/>
                  <a:gd name="connsiteX17" fmla="*/ 1608188 w 1844463"/>
                  <a:gd name="connsiteY17" fmla="*/ 1923912 h 2018565"/>
                  <a:gd name="connsiteX18" fmla="*/ 1719935 w 1844463"/>
                  <a:gd name="connsiteY18" fmla="*/ 1876073 h 2018565"/>
                  <a:gd name="connsiteX19" fmla="*/ 1758645 w 1844463"/>
                  <a:gd name="connsiteY19" fmla="*/ 1780029 h 2018565"/>
                  <a:gd name="connsiteX20" fmla="*/ 1775809 w 1844463"/>
                  <a:gd name="connsiteY20" fmla="*/ 1770169 h 2018565"/>
                  <a:gd name="connsiteX21" fmla="*/ 1844463 w 1844463"/>
                  <a:gd name="connsiteY21" fmla="*/ 1768708 h 2018565"/>
                  <a:gd name="connsiteX22" fmla="*/ 1750611 w 1844463"/>
                  <a:gd name="connsiteY22" fmla="*/ 1965544 h 2018565"/>
                  <a:gd name="connsiteX23" fmla="*/ 1535516 w 1844463"/>
                  <a:gd name="connsiteY23" fmla="*/ 1991471 h 2018565"/>
                  <a:gd name="connsiteX24" fmla="*/ 1374469 w 1844463"/>
                  <a:gd name="connsiteY24" fmla="*/ 1872421 h 2018565"/>
                  <a:gd name="connsiteX25" fmla="*/ 1231317 w 1844463"/>
                  <a:gd name="connsiteY25" fmla="*/ 1704436 h 2018565"/>
                  <a:gd name="connsiteX26" fmla="*/ 1123222 w 1844463"/>
                  <a:gd name="connsiteY26" fmla="*/ 1605836 h 2018565"/>
                  <a:gd name="connsiteX27" fmla="*/ 864671 w 1844463"/>
                  <a:gd name="connsiteY27" fmla="*/ 1617157 h 2018565"/>
                  <a:gd name="connsiteX28" fmla="*/ 729187 w 1844463"/>
                  <a:gd name="connsiteY28" fmla="*/ 1758848 h 2018565"/>
                  <a:gd name="connsiteX29" fmla="*/ 597355 w 1844463"/>
                  <a:gd name="connsiteY29" fmla="*/ 1908209 h 2018565"/>
                  <a:gd name="connsiteX30" fmla="*/ 375322 w 1844463"/>
                  <a:gd name="connsiteY30" fmla="*/ 2016669 h 2018565"/>
                  <a:gd name="connsiteX31" fmla="*/ 94130 w 1844463"/>
                  <a:gd name="connsiteY31" fmla="*/ 1887394 h 2018565"/>
                  <a:gd name="connsiteX32" fmla="*/ 5024 w 1844463"/>
                  <a:gd name="connsiteY32" fmla="*/ 1644911 h 2018565"/>
                  <a:gd name="connsiteX33" fmla="*/ 57246 w 1844463"/>
                  <a:gd name="connsiteY33" fmla="*/ 1286298 h 2018565"/>
                  <a:gd name="connsiteX34" fmla="*/ 251889 w 1844463"/>
                  <a:gd name="connsiteY34" fmla="*/ 909427 h 2018565"/>
                  <a:gd name="connsiteX35" fmla="*/ 437038 w 1844463"/>
                  <a:gd name="connsiteY35" fmla="*/ 617279 h 2018565"/>
                  <a:gd name="connsiteX36" fmla="*/ 569236 w 1844463"/>
                  <a:gd name="connsiteY36" fmla="*/ 299202 h 2018565"/>
                  <a:gd name="connsiteX37" fmla="*/ 578320 w 1844463"/>
                  <a:gd name="connsiteY37" fmla="*/ 175404 h 2018565"/>
                  <a:gd name="connsiteX38" fmla="*/ 576044 w 1844463"/>
                  <a:gd name="connsiteY38" fmla="*/ 131003 h 2018565"/>
                  <a:gd name="connsiteX0" fmla="*/ 576044 w 1844463"/>
                  <a:gd name="connsiteY0" fmla="*/ 117902 h 2005464"/>
                  <a:gd name="connsiteX1" fmla="*/ 680502 w 1844463"/>
                  <a:gd name="connsiteY1" fmla="*/ 0 h 2005464"/>
                  <a:gd name="connsiteX2" fmla="*/ 664434 w 1844463"/>
                  <a:gd name="connsiteY2" fmla="*/ 148710 h 2005464"/>
                  <a:gd name="connsiteX3" fmla="*/ 623283 w 1844463"/>
                  <a:gd name="connsiteY3" fmla="*/ 400769 h 2005464"/>
                  <a:gd name="connsiteX4" fmla="*/ 462236 w 1844463"/>
                  <a:gd name="connsiteY4" fmla="*/ 729437 h 2005464"/>
                  <a:gd name="connsiteX5" fmla="*/ 282200 w 1844463"/>
                  <a:gd name="connsiteY5" fmla="*/ 1002230 h 2005464"/>
                  <a:gd name="connsiteX6" fmla="*/ 98511 w 1844463"/>
                  <a:gd name="connsiteY6" fmla="*/ 1406490 h 2005464"/>
                  <a:gd name="connsiteX7" fmla="*/ 112754 w 1844463"/>
                  <a:gd name="connsiteY7" fmla="*/ 1716168 h 2005464"/>
                  <a:gd name="connsiteX8" fmla="*/ 243490 w 1844463"/>
                  <a:gd name="connsiteY8" fmla="*/ 1883787 h 2005464"/>
                  <a:gd name="connsiteX9" fmla="*/ 450186 w 1844463"/>
                  <a:gd name="connsiteY9" fmla="*/ 1888900 h 2005464"/>
                  <a:gd name="connsiteX10" fmla="*/ 584573 w 1844463"/>
                  <a:gd name="connsiteY10" fmla="*/ 1770580 h 2005464"/>
                  <a:gd name="connsiteX11" fmla="*/ 723709 w 1844463"/>
                  <a:gd name="connsiteY11" fmla="*/ 1606612 h 2005464"/>
                  <a:gd name="connsiteX12" fmla="*/ 879278 w 1844463"/>
                  <a:gd name="connsiteY12" fmla="*/ 1486831 h 2005464"/>
                  <a:gd name="connsiteX13" fmla="*/ 1147690 w 1844463"/>
                  <a:gd name="connsiteY13" fmla="*/ 1504360 h 2005464"/>
                  <a:gd name="connsiteX14" fmla="*/ 1277330 w 1844463"/>
                  <a:gd name="connsiteY14" fmla="*/ 1612455 h 2005464"/>
                  <a:gd name="connsiteX15" fmla="*/ 1401129 w 1844463"/>
                  <a:gd name="connsiteY15" fmla="*/ 1762911 h 2005464"/>
                  <a:gd name="connsiteX16" fmla="*/ 1548663 w 1844463"/>
                  <a:gd name="connsiteY16" fmla="*/ 1891091 h 2005464"/>
                  <a:gd name="connsiteX17" fmla="*/ 1608188 w 1844463"/>
                  <a:gd name="connsiteY17" fmla="*/ 1910811 h 2005464"/>
                  <a:gd name="connsiteX18" fmla="*/ 1719935 w 1844463"/>
                  <a:gd name="connsiteY18" fmla="*/ 1862972 h 2005464"/>
                  <a:gd name="connsiteX19" fmla="*/ 1758645 w 1844463"/>
                  <a:gd name="connsiteY19" fmla="*/ 1766928 h 2005464"/>
                  <a:gd name="connsiteX20" fmla="*/ 1775809 w 1844463"/>
                  <a:gd name="connsiteY20" fmla="*/ 1757068 h 2005464"/>
                  <a:gd name="connsiteX21" fmla="*/ 1844463 w 1844463"/>
                  <a:gd name="connsiteY21" fmla="*/ 1755607 h 2005464"/>
                  <a:gd name="connsiteX22" fmla="*/ 1750611 w 1844463"/>
                  <a:gd name="connsiteY22" fmla="*/ 1952443 h 2005464"/>
                  <a:gd name="connsiteX23" fmla="*/ 1535516 w 1844463"/>
                  <a:gd name="connsiteY23" fmla="*/ 1978370 h 2005464"/>
                  <a:gd name="connsiteX24" fmla="*/ 1374469 w 1844463"/>
                  <a:gd name="connsiteY24" fmla="*/ 1859320 h 2005464"/>
                  <a:gd name="connsiteX25" fmla="*/ 1231317 w 1844463"/>
                  <a:gd name="connsiteY25" fmla="*/ 1691335 h 2005464"/>
                  <a:gd name="connsiteX26" fmla="*/ 1123222 w 1844463"/>
                  <a:gd name="connsiteY26" fmla="*/ 1592735 h 2005464"/>
                  <a:gd name="connsiteX27" fmla="*/ 864671 w 1844463"/>
                  <a:gd name="connsiteY27" fmla="*/ 1604056 h 2005464"/>
                  <a:gd name="connsiteX28" fmla="*/ 729187 w 1844463"/>
                  <a:gd name="connsiteY28" fmla="*/ 1745747 h 2005464"/>
                  <a:gd name="connsiteX29" fmla="*/ 597355 w 1844463"/>
                  <a:gd name="connsiteY29" fmla="*/ 1895108 h 2005464"/>
                  <a:gd name="connsiteX30" fmla="*/ 375322 w 1844463"/>
                  <a:gd name="connsiteY30" fmla="*/ 2003568 h 2005464"/>
                  <a:gd name="connsiteX31" fmla="*/ 94130 w 1844463"/>
                  <a:gd name="connsiteY31" fmla="*/ 1874293 h 2005464"/>
                  <a:gd name="connsiteX32" fmla="*/ 5024 w 1844463"/>
                  <a:gd name="connsiteY32" fmla="*/ 1631810 h 2005464"/>
                  <a:gd name="connsiteX33" fmla="*/ 57246 w 1844463"/>
                  <a:gd name="connsiteY33" fmla="*/ 1273197 h 2005464"/>
                  <a:gd name="connsiteX34" fmla="*/ 251889 w 1844463"/>
                  <a:gd name="connsiteY34" fmla="*/ 896326 h 2005464"/>
                  <a:gd name="connsiteX35" fmla="*/ 437038 w 1844463"/>
                  <a:gd name="connsiteY35" fmla="*/ 604178 h 2005464"/>
                  <a:gd name="connsiteX36" fmla="*/ 569236 w 1844463"/>
                  <a:gd name="connsiteY36" fmla="*/ 286101 h 2005464"/>
                  <a:gd name="connsiteX37" fmla="*/ 578320 w 1844463"/>
                  <a:gd name="connsiteY37" fmla="*/ 162303 h 2005464"/>
                  <a:gd name="connsiteX38" fmla="*/ 576044 w 1844463"/>
                  <a:gd name="connsiteY38" fmla="*/ 117902 h 2005464"/>
                  <a:gd name="connsiteX0" fmla="*/ 576044 w 1844463"/>
                  <a:gd name="connsiteY0" fmla="*/ 138862 h 2026424"/>
                  <a:gd name="connsiteX1" fmla="*/ 580940 w 1844463"/>
                  <a:gd name="connsiteY1" fmla="*/ 0 h 2026424"/>
                  <a:gd name="connsiteX2" fmla="*/ 664434 w 1844463"/>
                  <a:gd name="connsiteY2" fmla="*/ 169670 h 2026424"/>
                  <a:gd name="connsiteX3" fmla="*/ 623283 w 1844463"/>
                  <a:gd name="connsiteY3" fmla="*/ 421729 h 2026424"/>
                  <a:gd name="connsiteX4" fmla="*/ 462236 w 1844463"/>
                  <a:gd name="connsiteY4" fmla="*/ 750397 h 2026424"/>
                  <a:gd name="connsiteX5" fmla="*/ 282200 w 1844463"/>
                  <a:gd name="connsiteY5" fmla="*/ 1023190 h 2026424"/>
                  <a:gd name="connsiteX6" fmla="*/ 98511 w 1844463"/>
                  <a:gd name="connsiteY6" fmla="*/ 1427450 h 2026424"/>
                  <a:gd name="connsiteX7" fmla="*/ 112754 w 1844463"/>
                  <a:gd name="connsiteY7" fmla="*/ 1737128 h 2026424"/>
                  <a:gd name="connsiteX8" fmla="*/ 243490 w 1844463"/>
                  <a:gd name="connsiteY8" fmla="*/ 1904747 h 2026424"/>
                  <a:gd name="connsiteX9" fmla="*/ 450186 w 1844463"/>
                  <a:gd name="connsiteY9" fmla="*/ 1909860 h 2026424"/>
                  <a:gd name="connsiteX10" fmla="*/ 584573 w 1844463"/>
                  <a:gd name="connsiteY10" fmla="*/ 1791540 h 2026424"/>
                  <a:gd name="connsiteX11" fmla="*/ 723709 w 1844463"/>
                  <a:gd name="connsiteY11" fmla="*/ 1627572 h 2026424"/>
                  <a:gd name="connsiteX12" fmla="*/ 879278 w 1844463"/>
                  <a:gd name="connsiteY12" fmla="*/ 1507791 h 2026424"/>
                  <a:gd name="connsiteX13" fmla="*/ 1147690 w 1844463"/>
                  <a:gd name="connsiteY13" fmla="*/ 1525320 h 2026424"/>
                  <a:gd name="connsiteX14" fmla="*/ 1277330 w 1844463"/>
                  <a:gd name="connsiteY14" fmla="*/ 1633415 h 2026424"/>
                  <a:gd name="connsiteX15" fmla="*/ 1401129 w 1844463"/>
                  <a:gd name="connsiteY15" fmla="*/ 1783871 h 2026424"/>
                  <a:gd name="connsiteX16" fmla="*/ 1548663 w 1844463"/>
                  <a:gd name="connsiteY16" fmla="*/ 1912051 h 2026424"/>
                  <a:gd name="connsiteX17" fmla="*/ 1608188 w 1844463"/>
                  <a:gd name="connsiteY17" fmla="*/ 1931771 h 2026424"/>
                  <a:gd name="connsiteX18" fmla="*/ 1719935 w 1844463"/>
                  <a:gd name="connsiteY18" fmla="*/ 1883932 h 2026424"/>
                  <a:gd name="connsiteX19" fmla="*/ 1758645 w 1844463"/>
                  <a:gd name="connsiteY19" fmla="*/ 1787888 h 2026424"/>
                  <a:gd name="connsiteX20" fmla="*/ 1775809 w 1844463"/>
                  <a:gd name="connsiteY20" fmla="*/ 1778028 h 2026424"/>
                  <a:gd name="connsiteX21" fmla="*/ 1844463 w 1844463"/>
                  <a:gd name="connsiteY21" fmla="*/ 1776567 h 2026424"/>
                  <a:gd name="connsiteX22" fmla="*/ 1750611 w 1844463"/>
                  <a:gd name="connsiteY22" fmla="*/ 1973403 h 2026424"/>
                  <a:gd name="connsiteX23" fmla="*/ 1535516 w 1844463"/>
                  <a:gd name="connsiteY23" fmla="*/ 1999330 h 2026424"/>
                  <a:gd name="connsiteX24" fmla="*/ 1374469 w 1844463"/>
                  <a:gd name="connsiteY24" fmla="*/ 1880280 h 2026424"/>
                  <a:gd name="connsiteX25" fmla="*/ 1231317 w 1844463"/>
                  <a:gd name="connsiteY25" fmla="*/ 1712295 h 2026424"/>
                  <a:gd name="connsiteX26" fmla="*/ 1123222 w 1844463"/>
                  <a:gd name="connsiteY26" fmla="*/ 1613695 h 2026424"/>
                  <a:gd name="connsiteX27" fmla="*/ 864671 w 1844463"/>
                  <a:gd name="connsiteY27" fmla="*/ 1625016 h 2026424"/>
                  <a:gd name="connsiteX28" fmla="*/ 729187 w 1844463"/>
                  <a:gd name="connsiteY28" fmla="*/ 1766707 h 2026424"/>
                  <a:gd name="connsiteX29" fmla="*/ 597355 w 1844463"/>
                  <a:gd name="connsiteY29" fmla="*/ 1916068 h 2026424"/>
                  <a:gd name="connsiteX30" fmla="*/ 375322 w 1844463"/>
                  <a:gd name="connsiteY30" fmla="*/ 2024528 h 2026424"/>
                  <a:gd name="connsiteX31" fmla="*/ 94130 w 1844463"/>
                  <a:gd name="connsiteY31" fmla="*/ 1895253 h 2026424"/>
                  <a:gd name="connsiteX32" fmla="*/ 5024 w 1844463"/>
                  <a:gd name="connsiteY32" fmla="*/ 1652770 h 2026424"/>
                  <a:gd name="connsiteX33" fmla="*/ 57246 w 1844463"/>
                  <a:gd name="connsiteY33" fmla="*/ 1294157 h 2026424"/>
                  <a:gd name="connsiteX34" fmla="*/ 251889 w 1844463"/>
                  <a:gd name="connsiteY34" fmla="*/ 917286 h 2026424"/>
                  <a:gd name="connsiteX35" fmla="*/ 437038 w 1844463"/>
                  <a:gd name="connsiteY35" fmla="*/ 625138 h 2026424"/>
                  <a:gd name="connsiteX36" fmla="*/ 569236 w 1844463"/>
                  <a:gd name="connsiteY36" fmla="*/ 307061 h 2026424"/>
                  <a:gd name="connsiteX37" fmla="*/ 578320 w 1844463"/>
                  <a:gd name="connsiteY37" fmla="*/ 183263 h 2026424"/>
                  <a:gd name="connsiteX38" fmla="*/ 576044 w 1844463"/>
                  <a:gd name="connsiteY38" fmla="*/ 138862 h 2026424"/>
                  <a:gd name="connsiteX0" fmla="*/ 576044 w 1844463"/>
                  <a:gd name="connsiteY0" fmla="*/ 138862 h 2026424"/>
                  <a:gd name="connsiteX1" fmla="*/ 580940 w 1844463"/>
                  <a:gd name="connsiteY1" fmla="*/ 0 h 2026424"/>
                  <a:gd name="connsiteX2" fmla="*/ 664434 w 1844463"/>
                  <a:gd name="connsiteY2" fmla="*/ 169670 h 2026424"/>
                  <a:gd name="connsiteX3" fmla="*/ 623283 w 1844463"/>
                  <a:gd name="connsiteY3" fmla="*/ 421729 h 2026424"/>
                  <a:gd name="connsiteX4" fmla="*/ 462236 w 1844463"/>
                  <a:gd name="connsiteY4" fmla="*/ 750397 h 2026424"/>
                  <a:gd name="connsiteX5" fmla="*/ 282200 w 1844463"/>
                  <a:gd name="connsiteY5" fmla="*/ 1023190 h 2026424"/>
                  <a:gd name="connsiteX6" fmla="*/ 98511 w 1844463"/>
                  <a:gd name="connsiteY6" fmla="*/ 1427450 h 2026424"/>
                  <a:gd name="connsiteX7" fmla="*/ 112754 w 1844463"/>
                  <a:gd name="connsiteY7" fmla="*/ 1737128 h 2026424"/>
                  <a:gd name="connsiteX8" fmla="*/ 243490 w 1844463"/>
                  <a:gd name="connsiteY8" fmla="*/ 1904747 h 2026424"/>
                  <a:gd name="connsiteX9" fmla="*/ 450186 w 1844463"/>
                  <a:gd name="connsiteY9" fmla="*/ 1909860 h 2026424"/>
                  <a:gd name="connsiteX10" fmla="*/ 584573 w 1844463"/>
                  <a:gd name="connsiteY10" fmla="*/ 1791540 h 2026424"/>
                  <a:gd name="connsiteX11" fmla="*/ 723709 w 1844463"/>
                  <a:gd name="connsiteY11" fmla="*/ 1627572 h 2026424"/>
                  <a:gd name="connsiteX12" fmla="*/ 879278 w 1844463"/>
                  <a:gd name="connsiteY12" fmla="*/ 1507791 h 2026424"/>
                  <a:gd name="connsiteX13" fmla="*/ 1147690 w 1844463"/>
                  <a:gd name="connsiteY13" fmla="*/ 1525320 h 2026424"/>
                  <a:gd name="connsiteX14" fmla="*/ 1277330 w 1844463"/>
                  <a:gd name="connsiteY14" fmla="*/ 1633415 h 2026424"/>
                  <a:gd name="connsiteX15" fmla="*/ 1401129 w 1844463"/>
                  <a:gd name="connsiteY15" fmla="*/ 1783871 h 2026424"/>
                  <a:gd name="connsiteX16" fmla="*/ 1548663 w 1844463"/>
                  <a:gd name="connsiteY16" fmla="*/ 1912051 h 2026424"/>
                  <a:gd name="connsiteX17" fmla="*/ 1608188 w 1844463"/>
                  <a:gd name="connsiteY17" fmla="*/ 1931771 h 2026424"/>
                  <a:gd name="connsiteX18" fmla="*/ 1719935 w 1844463"/>
                  <a:gd name="connsiteY18" fmla="*/ 1883932 h 2026424"/>
                  <a:gd name="connsiteX19" fmla="*/ 1758645 w 1844463"/>
                  <a:gd name="connsiteY19" fmla="*/ 1787888 h 2026424"/>
                  <a:gd name="connsiteX20" fmla="*/ 1775809 w 1844463"/>
                  <a:gd name="connsiteY20" fmla="*/ 1778028 h 2026424"/>
                  <a:gd name="connsiteX21" fmla="*/ 1844463 w 1844463"/>
                  <a:gd name="connsiteY21" fmla="*/ 1776567 h 2026424"/>
                  <a:gd name="connsiteX22" fmla="*/ 1750611 w 1844463"/>
                  <a:gd name="connsiteY22" fmla="*/ 1973403 h 2026424"/>
                  <a:gd name="connsiteX23" fmla="*/ 1535516 w 1844463"/>
                  <a:gd name="connsiteY23" fmla="*/ 1999330 h 2026424"/>
                  <a:gd name="connsiteX24" fmla="*/ 1374469 w 1844463"/>
                  <a:gd name="connsiteY24" fmla="*/ 1880280 h 2026424"/>
                  <a:gd name="connsiteX25" fmla="*/ 1231317 w 1844463"/>
                  <a:gd name="connsiteY25" fmla="*/ 1712295 h 2026424"/>
                  <a:gd name="connsiteX26" fmla="*/ 1123222 w 1844463"/>
                  <a:gd name="connsiteY26" fmla="*/ 1613695 h 2026424"/>
                  <a:gd name="connsiteX27" fmla="*/ 864671 w 1844463"/>
                  <a:gd name="connsiteY27" fmla="*/ 1625016 h 2026424"/>
                  <a:gd name="connsiteX28" fmla="*/ 729187 w 1844463"/>
                  <a:gd name="connsiteY28" fmla="*/ 1766707 h 2026424"/>
                  <a:gd name="connsiteX29" fmla="*/ 597355 w 1844463"/>
                  <a:gd name="connsiteY29" fmla="*/ 1916068 h 2026424"/>
                  <a:gd name="connsiteX30" fmla="*/ 375322 w 1844463"/>
                  <a:gd name="connsiteY30" fmla="*/ 2024528 h 2026424"/>
                  <a:gd name="connsiteX31" fmla="*/ 94130 w 1844463"/>
                  <a:gd name="connsiteY31" fmla="*/ 1895253 h 2026424"/>
                  <a:gd name="connsiteX32" fmla="*/ 5024 w 1844463"/>
                  <a:gd name="connsiteY32" fmla="*/ 1652770 h 2026424"/>
                  <a:gd name="connsiteX33" fmla="*/ 57246 w 1844463"/>
                  <a:gd name="connsiteY33" fmla="*/ 1294157 h 2026424"/>
                  <a:gd name="connsiteX34" fmla="*/ 251889 w 1844463"/>
                  <a:gd name="connsiteY34" fmla="*/ 917286 h 2026424"/>
                  <a:gd name="connsiteX35" fmla="*/ 437038 w 1844463"/>
                  <a:gd name="connsiteY35" fmla="*/ 625138 h 2026424"/>
                  <a:gd name="connsiteX36" fmla="*/ 569236 w 1844463"/>
                  <a:gd name="connsiteY36" fmla="*/ 307061 h 2026424"/>
                  <a:gd name="connsiteX37" fmla="*/ 578320 w 1844463"/>
                  <a:gd name="connsiteY37" fmla="*/ 183263 h 2026424"/>
                  <a:gd name="connsiteX38" fmla="*/ 576044 w 1844463"/>
                  <a:gd name="connsiteY38" fmla="*/ 138862 h 2026424"/>
                  <a:gd name="connsiteX0" fmla="*/ 576044 w 1844463"/>
                  <a:gd name="connsiteY0" fmla="*/ 161722 h 2049284"/>
                  <a:gd name="connsiteX1" fmla="*/ 492766 w 1844463"/>
                  <a:gd name="connsiteY1" fmla="*/ 0 h 2049284"/>
                  <a:gd name="connsiteX2" fmla="*/ 664434 w 1844463"/>
                  <a:gd name="connsiteY2" fmla="*/ 192530 h 2049284"/>
                  <a:gd name="connsiteX3" fmla="*/ 623283 w 1844463"/>
                  <a:gd name="connsiteY3" fmla="*/ 444589 h 2049284"/>
                  <a:gd name="connsiteX4" fmla="*/ 462236 w 1844463"/>
                  <a:gd name="connsiteY4" fmla="*/ 773257 h 2049284"/>
                  <a:gd name="connsiteX5" fmla="*/ 282200 w 1844463"/>
                  <a:gd name="connsiteY5" fmla="*/ 1046050 h 2049284"/>
                  <a:gd name="connsiteX6" fmla="*/ 98511 w 1844463"/>
                  <a:gd name="connsiteY6" fmla="*/ 1450310 h 2049284"/>
                  <a:gd name="connsiteX7" fmla="*/ 112754 w 1844463"/>
                  <a:gd name="connsiteY7" fmla="*/ 1759988 h 2049284"/>
                  <a:gd name="connsiteX8" fmla="*/ 243490 w 1844463"/>
                  <a:gd name="connsiteY8" fmla="*/ 1927607 h 2049284"/>
                  <a:gd name="connsiteX9" fmla="*/ 450186 w 1844463"/>
                  <a:gd name="connsiteY9" fmla="*/ 1932720 h 2049284"/>
                  <a:gd name="connsiteX10" fmla="*/ 584573 w 1844463"/>
                  <a:gd name="connsiteY10" fmla="*/ 1814400 h 2049284"/>
                  <a:gd name="connsiteX11" fmla="*/ 723709 w 1844463"/>
                  <a:gd name="connsiteY11" fmla="*/ 1650432 h 2049284"/>
                  <a:gd name="connsiteX12" fmla="*/ 879278 w 1844463"/>
                  <a:gd name="connsiteY12" fmla="*/ 1530651 h 2049284"/>
                  <a:gd name="connsiteX13" fmla="*/ 1147690 w 1844463"/>
                  <a:gd name="connsiteY13" fmla="*/ 1548180 h 2049284"/>
                  <a:gd name="connsiteX14" fmla="*/ 1277330 w 1844463"/>
                  <a:gd name="connsiteY14" fmla="*/ 1656275 h 2049284"/>
                  <a:gd name="connsiteX15" fmla="*/ 1401129 w 1844463"/>
                  <a:gd name="connsiteY15" fmla="*/ 1806731 h 2049284"/>
                  <a:gd name="connsiteX16" fmla="*/ 1548663 w 1844463"/>
                  <a:gd name="connsiteY16" fmla="*/ 1934911 h 2049284"/>
                  <a:gd name="connsiteX17" fmla="*/ 1608188 w 1844463"/>
                  <a:gd name="connsiteY17" fmla="*/ 1954631 h 2049284"/>
                  <a:gd name="connsiteX18" fmla="*/ 1719935 w 1844463"/>
                  <a:gd name="connsiteY18" fmla="*/ 1906792 h 2049284"/>
                  <a:gd name="connsiteX19" fmla="*/ 1758645 w 1844463"/>
                  <a:gd name="connsiteY19" fmla="*/ 1810748 h 2049284"/>
                  <a:gd name="connsiteX20" fmla="*/ 1775809 w 1844463"/>
                  <a:gd name="connsiteY20" fmla="*/ 1800888 h 2049284"/>
                  <a:gd name="connsiteX21" fmla="*/ 1844463 w 1844463"/>
                  <a:gd name="connsiteY21" fmla="*/ 1799427 h 2049284"/>
                  <a:gd name="connsiteX22" fmla="*/ 1750611 w 1844463"/>
                  <a:gd name="connsiteY22" fmla="*/ 1996263 h 2049284"/>
                  <a:gd name="connsiteX23" fmla="*/ 1535516 w 1844463"/>
                  <a:gd name="connsiteY23" fmla="*/ 2022190 h 2049284"/>
                  <a:gd name="connsiteX24" fmla="*/ 1374469 w 1844463"/>
                  <a:gd name="connsiteY24" fmla="*/ 1903140 h 2049284"/>
                  <a:gd name="connsiteX25" fmla="*/ 1231317 w 1844463"/>
                  <a:gd name="connsiteY25" fmla="*/ 1735155 h 2049284"/>
                  <a:gd name="connsiteX26" fmla="*/ 1123222 w 1844463"/>
                  <a:gd name="connsiteY26" fmla="*/ 1636555 h 2049284"/>
                  <a:gd name="connsiteX27" fmla="*/ 864671 w 1844463"/>
                  <a:gd name="connsiteY27" fmla="*/ 1647876 h 2049284"/>
                  <a:gd name="connsiteX28" fmla="*/ 729187 w 1844463"/>
                  <a:gd name="connsiteY28" fmla="*/ 1789567 h 2049284"/>
                  <a:gd name="connsiteX29" fmla="*/ 597355 w 1844463"/>
                  <a:gd name="connsiteY29" fmla="*/ 1938928 h 2049284"/>
                  <a:gd name="connsiteX30" fmla="*/ 375322 w 1844463"/>
                  <a:gd name="connsiteY30" fmla="*/ 2047388 h 2049284"/>
                  <a:gd name="connsiteX31" fmla="*/ 94130 w 1844463"/>
                  <a:gd name="connsiteY31" fmla="*/ 1918113 h 2049284"/>
                  <a:gd name="connsiteX32" fmla="*/ 5024 w 1844463"/>
                  <a:gd name="connsiteY32" fmla="*/ 1675630 h 2049284"/>
                  <a:gd name="connsiteX33" fmla="*/ 57246 w 1844463"/>
                  <a:gd name="connsiteY33" fmla="*/ 1317017 h 2049284"/>
                  <a:gd name="connsiteX34" fmla="*/ 251889 w 1844463"/>
                  <a:gd name="connsiteY34" fmla="*/ 940146 h 2049284"/>
                  <a:gd name="connsiteX35" fmla="*/ 437038 w 1844463"/>
                  <a:gd name="connsiteY35" fmla="*/ 647998 h 2049284"/>
                  <a:gd name="connsiteX36" fmla="*/ 569236 w 1844463"/>
                  <a:gd name="connsiteY36" fmla="*/ 329921 h 2049284"/>
                  <a:gd name="connsiteX37" fmla="*/ 578320 w 1844463"/>
                  <a:gd name="connsiteY37" fmla="*/ 206123 h 2049284"/>
                  <a:gd name="connsiteX38" fmla="*/ 576044 w 1844463"/>
                  <a:gd name="connsiteY38" fmla="*/ 161722 h 2049284"/>
                  <a:gd name="connsiteX0" fmla="*/ 576044 w 1844463"/>
                  <a:gd name="connsiteY0" fmla="*/ 161724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76044 w 1844463"/>
                  <a:gd name="connsiteY38" fmla="*/ 161724 h 2049286"/>
                  <a:gd name="connsiteX0" fmla="*/ 576044 w 1844463"/>
                  <a:gd name="connsiteY0" fmla="*/ 161724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76044 w 1844463"/>
                  <a:gd name="connsiteY38" fmla="*/ 161724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494402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494402 w 1844463"/>
                  <a:gd name="connsiteY38" fmla="*/ 119270 h 2049286"/>
                  <a:gd name="connsiteX0" fmla="*/ 494402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494402 w 1844463"/>
                  <a:gd name="connsiteY38" fmla="*/ 119270 h 2049286"/>
                  <a:gd name="connsiteX0" fmla="*/ 500933 w 1844463"/>
                  <a:gd name="connsiteY0" fmla="*/ 99676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0933 w 1844463"/>
                  <a:gd name="connsiteY38" fmla="*/ 99676 h 2049286"/>
                  <a:gd name="connsiteX0" fmla="*/ 500933 w 1844463"/>
                  <a:gd name="connsiteY0" fmla="*/ 99676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0933 w 1844463"/>
                  <a:gd name="connsiteY38" fmla="*/ 99676 h 2049286"/>
                  <a:gd name="connsiteX0" fmla="*/ 500933 w 1844463"/>
                  <a:gd name="connsiteY0" fmla="*/ 99677 h 2049287"/>
                  <a:gd name="connsiteX1" fmla="*/ 492766 w 1844463"/>
                  <a:gd name="connsiteY1" fmla="*/ 3 h 2049287"/>
                  <a:gd name="connsiteX2" fmla="*/ 664434 w 1844463"/>
                  <a:gd name="connsiteY2" fmla="*/ 192533 h 2049287"/>
                  <a:gd name="connsiteX3" fmla="*/ 623283 w 1844463"/>
                  <a:gd name="connsiteY3" fmla="*/ 444592 h 2049287"/>
                  <a:gd name="connsiteX4" fmla="*/ 462236 w 1844463"/>
                  <a:gd name="connsiteY4" fmla="*/ 773260 h 2049287"/>
                  <a:gd name="connsiteX5" fmla="*/ 282200 w 1844463"/>
                  <a:gd name="connsiteY5" fmla="*/ 1046053 h 2049287"/>
                  <a:gd name="connsiteX6" fmla="*/ 98511 w 1844463"/>
                  <a:gd name="connsiteY6" fmla="*/ 1450313 h 2049287"/>
                  <a:gd name="connsiteX7" fmla="*/ 112754 w 1844463"/>
                  <a:gd name="connsiteY7" fmla="*/ 1759991 h 2049287"/>
                  <a:gd name="connsiteX8" fmla="*/ 243490 w 1844463"/>
                  <a:gd name="connsiteY8" fmla="*/ 1927610 h 2049287"/>
                  <a:gd name="connsiteX9" fmla="*/ 450186 w 1844463"/>
                  <a:gd name="connsiteY9" fmla="*/ 1932723 h 2049287"/>
                  <a:gd name="connsiteX10" fmla="*/ 584573 w 1844463"/>
                  <a:gd name="connsiteY10" fmla="*/ 1814403 h 2049287"/>
                  <a:gd name="connsiteX11" fmla="*/ 723709 w 1844463"/>
                  <a:gd name="connsiteY11" fmla="*/ 1650435 h 2049287"/>
                  <a:gd name="connsiteX12" fmla="*/ 879278 w 1844463"/>
                  <a:gd name="connsiteY12" fmla="*/ 1530654 h 2049287"/>
                  <a:gd name="connsiteX13" fmla="*/ 1147690 w 1844463"/>
                  <a:gd name="connsiteY13" fmla="*/ 1548183 h 2049287"/>
                  <a:gd name="connsiteX14" fmla="*/ 1277330 w 1844463"/>
                  <a:gd name="connsiteY14" fmla="*/ 1656278 h 2049287"/>
                  <a:gd name="connsiteX15" fmla="*/ 1401129 w 1844463"/>
                  <a:gd name="connsiteY15" fmla="*/ 1806734 h 2049287"/>
                  <a:gd name="connsiteX16" fmla="*/ 1548663 w 1844463"/>
                  <a:gd name="connsiteY16" fmla="*/ 1934914 h 2049287"/>
                  <a:gd name="connsiteX17" fmla="*/ 1608188 w 1844463"/>
                  <a:gd name="connsiteY17" fmla="*/ 1954634 h 2049287"/>
                  <a:gd name="connsiteX18" fmla="*/ 1719935 w 1844463"/>
                  <a:gd name="connsiteY18" fmla="*/ 1906795 h 2049287"/>
                  <a:gd name="connsiteX19" fmla="*/ 1758645 w 1844463"/>
                  <a:gd name="connsiteY19" fmla="*/ 1810751 h 2049287"/>
                  <a:gd name="connsiteX20" fmla="*/ 1775809 w 1844463"/>
                  <a:gd name="connsiteY20" fmla="*/ 1800891 h 2049287"/>
                  <a:gd name="connsiteX21" fmla="*/ 1844463 w 1844463"/>
                  <a:gd name="connsiteY21" fmla="*/ 1799430 h 2049287"/>
                  <a:gd name="connsiteX22" fmla="*/ 1750611 w 1844463"/>
                  <a:gd name="connsiteY22" fmla="*/ 1996266 h 2049287"/>
                  <a:gd name="connsiteX23" fmla="*/ 1535516 w 1844463"/>
                  <a:gd name="connsiteY23" fmla="*/ 2022193 h 2049287"/>
                  <a:gd name="connsiteX24" fmla="*/ 1374469 w 1844463"/>
                  <a:gd name="connsiteY24" fmla="*/ 1903143 h 2049287"/>
                  <a:gd name="connsiteX25" fmla="*/ 1231317 w 1844463"/>
                  <a:gd name="connsiteY25" fmla="*/ 1735158 h 2049287"/>
                  <a:gd name="connsiteX26" fmla="*/ 1123222 w 1844463"/>
                  <a:gd name="connsiteY26" fmla="*/ 1636558 h 2049287"/>
                  <a:gd name="connsiteX27" fmla="*/ 864671 w 1844463"/>
                  <a:gd name="connsiteY27" fmla="*/ 1647879 h 2049287"/>
                  <a:gd name="connsiteX28" fmla="*/ 729187 w 1844463"/>
                  <a:gd name="connsiteY28" fmla="*/ 1789570 h 2049287"/>
                  <a:gd name="connsiteX29" fmla="*/ 597355 w 1844463"/>
                  <a:gd name="connsiteY29" fmla="*/ 1938931 h 2049287"/>
                  <a:gd name="connsiteX30" fmla="*/ 375322 w 1844463"/>
                  <a:gd name="connsiteY30" fmla="*/ 2047391 h 2049287"/>
                  <a:gd name="connsiteX31" fmla="*/ 94130 w 1844463"/>
                  <a:gd name="connsiteY31" fmla="*/ 1918116 h 2049287"/>
                  <a:gd name="connsiteX32" fmla="*/ 5024 w 1844463"/>
                  <a:gd name="connsiteY32" fmla="*/ 1675633 h 2049287"/>
                  <a:gd name="connsiteX33" fmla="*/ 57246 w 1844463"/>
                  <a:gd name="connsiteY33" fmla="*/ 1317020 h 2049287"/>
                  <a:gd name="connsiteX34" fmla="*/ 251889 w 1844463"/>
                  <a:gd name="connsiteY34" fmla="*/ 940149 h 2049287"/>
                  <a:gd name="connsiteX35" fmla="*/ 437038 w 1844463"/>
                  <a:gd name="connsiteY35" fmla="*/ 648001 h 2049287"/>
                  <a:gd name="connsiteX36" fmla="*/ 569236 w 1844463"/>
                  <a:gd name="connsiteY36" fmla="*/ 329924 h 2049287"/>
                  <a:gd name="connsiteX37" fmla="*/ 578320 w 1844463"/>
                  <a:gd name="connsiteY37" fmla="*/ 206126 h 2049287"/>
                  <a:gd name="connsiteX38" fmla="*/ 500933 w 1844463"/>
                  <a:gd name="connsiteY38" fmla="*/ 99677 h 2049287"/>
                  <a:gd name="connsiteX0" fmla="*/ 494402 w 1844463"/>
                  <a:gd name="connsiteY0" fmla="*/ 89880 h 2049287"/>
                  <a:gd name="connsiteX1" fmla="*/ 492766 w 1844463"/>
                  <a:gd name="connsiteY1" fmla="*/ 3 h 2049287"/>
                  <a:gd name="connsiteX2" fmla="*/ 664434 w 1844463"/>
                  <a:gd name="connsiteY2" fmla="*/ 192533 h 2049287"/>
                  <a:gd name="connsiteX3" fmla="*/ 623283 w 1844463"/>
                  <a:gd name="connsiteY3" fmla="*/ 444592 h 2049287"/>
                  <a:gd name="connsiteX4" fmla="*/ 462236 w 1844463"/>
                  <a:gd name="connsiteY4" fmla="*/ 773260 h 2049287"/>
                  <a:gd name="connsiteX5" fmla="*/ 282200 w 1844463"/>
                  <a:gd name="connsiteY5" fmla="*/ 1046053 h 2049287"/>
                  <a:gd name="connsiteX6" fmla="*/ 98511 w 1844463"/>
                  <a:gd name="connsiteY6" fmla="*/ 1450313 h 2049287"/>
                  <a:gd name="connsiteX7" fmla="*/ 112754 w 1844463"/>
                  <a:gd name="connsiteY7" fmla="*/ 1759991 h 2049287"/>
                  <a:gd name="connsiteX8" fmla="*/ 243490 w 1844463"/>
                  <a:gd name="connsiteY8" fmla="*/ 1927610 h 2049287"/>
                  <a:gd name="connsiteX9" fmla="*/ 450186 w 1844463"/>
                  <a:gd name="connsiteY9" fmla="*/ 1932723 h 2049287"/>
                  <a:gd name="connsiteX10" fmla="*/ 584573 w 1844463"/>
                  <a:gd name="connsiteY10" fmla="*/ 1814403 h 2049287"/>
                  <a:gd name="connsiteX11" fmla="*/ 723709 w 1844463"/>
                  <a:gd name="connsiteY11" fmla="*/ 1650435 h 2049287"/>
                  <a:gd name="connsiteX12" fmla="*/ 879278 w 1844463"/>
                  <a:gd name="connsiteY12" fmla="*/ 1530654 h 2049287"/>
                  <a:gd name="connsiteX13" fmla="*/ 1147690 w 1844463"/>
                  <a:gd name="connsiteY13" fmla="*/ 1548183 h 2049287"/>
                  <a:gd name="connsiteX14" fmla="*/ 1277330 w 1844463"/>
                  <a:gd name="connsiteY14" fmla="*/ 1656278 h 2049287"/>
                  <a:gd name="connsiteX15" fmla="*/ 1401129 w 1844463"/>
                  <a:gd name="connsiteY15" fmla="*/ 1806734 h 2049287"/>
                  <a:gd name="connsiteX16" fmla="*/ 1548663 w 1844463"/>
                  <a:gd name="connsiteY16" fmla="*/ 1934914 h 2049287"/>
                  <a:gd name="connsiteX17" fmla="*/ 1608188 w 1844463"/>
                  <a:gd name="connsiteY17" fmla="*/ 1954634 h 2049287"/>
                  <a:gd name="connsiteX18" fmla="*/ 1719935 w 1844463"/>
                  <a:gd name="connsiteY18" fmla="*/ 1906795 h 2049287"/>
                  <a:gd name="connsiteX19" fmla="*/ 1758645 w 1844463"/>
                  <a:gd name="connsiteY19" fmla="*/ 1810751 h 2049287"/>
                  <a:gd name="connsiteX20" fmla="*/ 1775809 w 1844463"/>
                  <a:gd name="connsiteY20" fmla="*/ 1800891 h 2049287"/>
                  <a:gd name="connsiteX21" fmla="*/ 1844463 w 1844463"/>
                  <a:gd name="connsiteY21" fmla="*/ 1799430 h 2049287"/>
                  <a:gd name="connsiteX22" fmla="*/ 1750611 w 1844463"/>
                  <a:gd name="connsiteY22" fmla="*/ 1996266 h 2049287"/>
                  <a:gd name="connsiteX23" fmla="*/ 1535516 w 1844463"/>
                  <a:gd name="connsiteY23" fmla="*/ 2022193 h 2049287"/>
                  <a:gd name="connsiteX24" fmla="*/ 1374469 w 1844463"/>
                  <a:gd name="connsiteY24" fmla="*/ 1903143 h 2049287"/>
                  <a:gd name="connsiteX25" fmla="*/ 1231317 w 1844463"/>
                  <a:gd name="connsiteY25" fmla="*/ 1735158 h 2049287"/>
                  <a:gd name="connsiteX26" fmla="*/ 1123222 w 1844463"/>
                  <a:gd name="connsiteY26" fmla="*/ 1636558 h 2049287"/>
                  <a:gd name="connsiteX27" fmla="*/ 864671 w 1844463"/>
                  <a:gd name="connsiteY27" fmla="*/ 1647879 h 2049287"/>
                  <a:gd name="connsiteX28" fmla="*/ 729187 w 1844463"/>
                  <a:gd name="connsiteY28" fmla="*/ 1789570 h 2049287"/>
                  <a:gd name="connsiteX29" fmla="*/ 597355 w 1844463"/>
                  <a:gd name="connsiteY29" fmla="*/ 1938931 h 2049287"/>
                  <a:gd name="connsiteX30" fmla="*/ 375322 w 1844463"/>
                  <a:gd name="connsiteY30" fmla="*/ 2047391 h 2049287"/>
                  <a:gd name="connsiteX31" fmla="*/ 94130 w 1844463"/>
                  <a:gd name="connsiteY31" fmla="*/ 1918116 h 2049287"/>
                  <a:gd name="connsiteX32" fmla="*/ 5024 w 1844463"/>
                  <a:gd name="connsiteY32" fmla="*/ 1675633 h 2049287"/>
                  <a:gd name="connsiteX33" fmla="*/ 57246 w 1844463"/>
                  <a:gd name="connsiteY33" fmla="*/ 1317020 h 2049287"/>
                  <a:gd name="connsiteX34" fmla="*/ 251889 w 1844463"/>
                  <a:gd name="connsiteY34" fmla="*/ 940149 h 2049287"/>
                  <a:gd name="connsiteX35" fmla="*/ 437038 w 1844463"/>
                  <a:gd name="connsiteY35" fmla="*/ 648001 h 2049287"/>
                  <a:gd name="connsiteX36" fmla="*/ 569236 w 1844463"/>
                  <a:gd name="connsiteY36" fmla="*/ 329924 h 2049287"/>
                  <a:gd name="connsiteX37" fmla="*/ 578320 w 1844463"/>
                  <a:gd name="connsiteY37" fmla="*/ 206126 h 2049287"/>
                  <a:gd name="connsiteX38" fmla="*/ 494402 w 1844463"/>
                  <a:gd name="connsiteY38" fmla="*/ 89880 h 2049287"/>
                  <a:gd name="connsiteX0" fmla="*/ 1124964 w 2475025"/>
                  <a:gd name="connsiteY0" fmla="*/ 252679 h 2212086"/>
                  <a:gd name="connsiteX1" fmla="*/ 0 w 2475025"/>
                  <a:gd name="connsiteY1" fmla="*/ 1 h 2212086"/>
                  <a:gd name="connsiteX2" fmla="*/ 1294996 w 2475025"/>
                  <a:gd name="connsiteY2" fmla="*/ 355332 h 2212086"/>
                  <a:gd name="connsiteX3" fmla="*/ 1253845 w 2475025"/>
                  <a:gd name="connsiteY3" fmla="*/ 607391 h 2212086"/>
                  <a:gd name="connsiteX4" fmla="*/ 1092798 w 2475025"/>
                  <a:gd name="connsiteY4" fmla="*/ 936059 h 2212086"/>
                  <a:gd name="connsiteX5" fmla="*/ 912762 w 2475025"/>
                  <a:gd name="connsiteY5" fmla="*/ 1208852 h 2212086"/>
                  <a:gd name="connsiteX6" fmla="*/ 729073 w 2475025"/>
                  <a:gd name="connsiteY6" fmla="*/ 1613112 h 2212086"/>
                  <a:gd name="connsiteX7" fmla="*/ 743316 w 2475025"/>
                  <a:gd name="connsiteY7" fmla="*/ 1922790 h 2212086"/>
                  <a:gd name="connsiteX8" fmla="*/ 874052 w 2475025"/>
                  <a:gd name="connsiteY8" fmla="*/ 2090409 h 2212086"/>
                  <a:gd name="connsiteX9" fmla="*/ 1080748 w 2475025"/>
                  <a:gd name="connsiteY9" fmla="*/ 2095522 h 2212086"/>
                  <a:gd name="connsiteX10" fmla="*/ 1215135 w 2475025"/>
                  <a:gd name="connsiteY10" fmla="*/ 1977202 h 2212086"/>
                  <a:gd name="connsiteX11" fmla="*/ 1354271 w 2475025"/>
                  <a:gd name="connsiteY11" fmla="*/ 1813234 h 2212086"/>
                  <a:gd name="connsiteX12" fmla="*/ 1509840 w 2475025"/>
                  <a:gd name="connsiteY12" fmla="*/ 1693453 h 2212086"/>
                  <a:gd name="connsiteX13" fmla="*/ 1778252 w 2475025"/>
                  <a:gd name="connsiteY13" fmla="*/ 1710982 h 2212086"/>
                  <a:gd name="connsiteX14" fmla="*/ 1907892 w 2475025"/>
                  <a:gd name="connsiteY14" fmla="*/ 1819077 h 2212086"/>
                  <a:gd name="connsiteX15" fmla="*/ 2031691 w 2475025"/>
                  <a:gd name="connsiteY15" fmla="*/ 1969533 h 2212086"/>
                  <a:gd name="connsiteX16" fmla="*/ 2179225 w 2475025"/>
                  <a:gd name="connsiteY16" fmla="*/ 2097713 h 2212086"/>
                  <a:gd name="connsiteX17" fmla="*/ 2238750 w 2475025"/>
                  <a:gd name="connsiteY17" fmla="*/ 2117433 h 2212086"/>
                  <a:gd name="connsiteX18" fmla="*/ 2350497 w 2475025"/>
                  <a:gd name="connsiteY18" fmla="*/ 2069594 h 2212086"/>
                  <a:gd name="connsiteX19" fmla="*/ 2389207 w 2475025"/>
                  <a:gd name="connsiteY19" fmla="*/ 1973550 h 2212086"/>
                  <a:gd name="connsiteX20" fmla="*/ 2406371 w 2475025"/>
                  <a:gd name="connsiteY20" fmla="*/ 1963690 h 2212086"/>
                  <a:gd name="connsiteX21" fmla="*/ 2475025 w 2475025"/>
                  <a:gd name="connsiteY21" fmla="*/ 1962229 h 2212086"/>
                  <a:gd name="connsiteX22" fmla="*/ 2381173 w 2475025"/>
                  <a:gd name="connsiteY22" fmla="*/ 2159065 h 2212086"/>
                  <a:gd name="connsiteX23" fmla="*/ 2166078 w 2475025"/>
                  <a:gd name="connsiteY23" fmla="*/ 2184992 h 2212086"/>
                  <a:gd name="connsiteX24" fmla="*/ 2005031 w 2475025"/>
                  <a:gd name="connsiteY24" fmla="*/ 2065942 h 2212086"/>
                  <a:gd name="connsiteX25" fmla="*/ 1861879 w 2475025"/>
                  <a:gd name="connsiteY25" fmla="*/ 1897957 h 2212086"/>
                  <a:gd name="connsiteX26" fmla="*/ 1753784 w 2475025"/>
                  <a:gd name="connsiteY26" fmla="*/ 1799357 h 2212086"/>
                  <a:gd name="connsiteX27" fmla="*/ 1495233 w 2475025"/>
                  <a:gd name="connsiteY27" fmla="*/ 1810678 h 2212086"/>
                  <a:gd name="connsiteX28" fmla="*/ 1359749 w 2475025"/>
                  <a:gd name="connsiteY28" fmla="*/ 1952369 h 2212086"/>
                  <a:gd name="connsiteX29" fmla="*/ 1227917 w 2475025"/>
                  <a:gd name="connsiteY29" fmla="*/ 2101730 h 2212086"/>
                  <a:gd name="connsiteX30" fmla="*/ 1005884 w 2475025"/>
                  <a:gd name="connsiteY30" fmla="*/ 2210190 h 2212086"/>
                  <a:gd name="connsiteX31" fmla="*/ 724692 w 2475025"/>
                  <a:gd name="connsiteY31" fmla="*/ 2080915 h 2212086"/>
                  <a:gd name="connsiteX32" fmla="*/ 635586 w 2475025"/>
                  <a:gd name="connsiteY32" fmla="*/ 1838432 h 2212086"/>
                  <a:gd name="connsiteX33" fmla="*/ 687808 w 2475025"/>
                  <a:gd name="connsiteY33" fmla="*/ 1479819 h 2212086"/>
                  <a:gd name="connsiteX34" fmla="*/ 882451 w 2475025"/>
                  <a:gd name="connsiteY34" fmla="*/ 1102948 h 2212086"/>
                  <a:gd name="connsiteX35" fmla="*/ 1067600 w 2475025"/>
                  <a:gd name="connsiteY35" fmla="*/ 810800 h 2212086"/>
                  <a:gd name="connsiteX36" fmla="*/ 1199798 w 2475025"/>
                  <a:gd name="connsiteY36" fmla="*/ 492723 h 2212086"/>
                  <a:gd name="connsiteX37" fmla="*/ 1208882 w 2475025"/>
                  <a:gd name="connsiteY37" fmla="*/ 368925 h 2212086"/>
                  <a:gd name="connsiteX38" fmla="*/ 1124964 w 2475025"/>
                  <a:gd name="connsiteY38" fmla="*/ 252679 h 2212086"/>
                  <a:gd name="connsiteX0" fmla="*/ 298 w 2522528"/>
                  <a:gd name="connsiteY0" fmla="*/ 60031 h 2212086"/>
                  <a:gd name="connsiteX1" fmla="*/ 47503 w 2522528"/>
                  <a:gd name="connsiteY1" fmla="*/ 1 h 2212086"/>
                  <a:gd name="connsiteX2" fmla="*/ 1342499 w 2522528"/>
                  <a:gd name="connsiteY2" fmla="*/ 355332 h 2212086"/>
                  <a:gd name="connsiteX3" fmla="*/ 1301348 w 2522528"/>
                  <a:gd name="connsiteY3" fmla="*/ 607391 h 2212086"/>
                  <a:gd name="connsiteX4" fmla="*/ 1140301 w 2522528"/>
                  <a:gd name="connsiteY4" fmla="*/ 936059 h 2212086"/>
                  <a:gd name="connsiteX5" fmla="*/ 960265 w 2522528"/>
                  <a:gd name="connsiteY5" fmla="*/ 1208852 h 2212086"/>
                  <a:gd name="connsiteX6" fmla="*/ 776576 w 2522528"/>
                  <a:gd name="connsiteY6" fmla="*/ 1613112 h 2212086"/>
                  <a:gd name="connsiteX7" fmla="*/ 790819 w 2522528"/>
                  <a:gd name="connsiteY7" fmla="*/ 1922790 h 2212086"/>
                  <a:gd name="connsiteX8" fmla="*/ 921555 w 2522528"/>
                  <a:gd name="connsiteY8" fmla="*/ 2090409 h 2212086"/>
                  <a:gd name="connsiteX9" fmla="*/ 1128251 w 2522528"/>
                  <a:gd name="connsiteY9" fmla="*/ 2095522 h 2212086"/>
                  <a:gd name="connsiteX10" fmla="*/ 1262638 w 2522528"/>
                  <a:gd name="connsiteY10" fmla="*/ 1977202 h 2212086"/>
                  <a:gd name="connsiteX11" fmla="*/ 1401774 w 2522528"/>
                  <a:gd name="connsiteY11" fmla="*/ 1813234 h 2212086"/>
                  <a:gd name="connsiteX12" fmla="*/ 1557343 w 2522528"/>
                  <a:gd name="connsiteY12" fmla="*/ 1693453 h 2212086"/>
                  <a:gd name="connsiteX13" fmla="*/ 1825755 w 2522528"/>
                  <a:gd name="connsiteY13" fmla="*/ 1710982 h 2212086"/>
                  <a:gd name="connsiteX14" fmla="*/ 1955395 w 2522528"/>
                  <a:gd name="connsiteY14" fmla="*/ 1819077 h 2212086"/>
                  <a:gd name="connsiteX15" fmla="*/ 2079194 w 2522528"/>
                  <a:gd name="connsiteY15" fmla="*/ 1969533 h 2212086"/>
                  <a:gd name="connsiteX16" fmla="*/ 2226728 w 2522528"/>
                  <a:gd name="connsiteY16" fmla="*/ 2097713 h 2212086"/>
                  <a:gd name="connsiteX17" fmla="*/ 2286253 w 2522528"/>
                  <a:gd name="connsiteY17" fmla="*/ 2117433 h 2212086"/>
                  <a:gd name="connsiteX18" fmla="*/ 2398000 w 2522528"/>
                  <a:gd name="connsiteY18" fmla="*/ 2069594 h 2212086"/>
                  <a:gd name="connsiteX19" fmla="*/ 2436710 w 2522528"/>
                  <a:gd name="connsiteY19" fmla="*/ 1973550 h 2212086"/>
                  <a:gd name="connsiteX20" fmla="*/ 2453874 w 2522528"/>
                  <a:gd name="connsiteY20" fmla="*/ 1963690 h 2212086"/>
                  <a:gd name="connsiteX21" fmla="*/ 2522528 w 2522528"/>
                  <a:gd name="connsiteY21" fmla="*/ 1962229 h 2212086"/>
                  <a:gd name="connsiteX22" fmla="*/ 2428676 w 2522528"/>
                  <a:gd name="connsiteY22" fmla="*/ 2159065 h 2212086"/>
                  <a:gd name="connsiteX23" fmla="*/ 2213581 w 2522528"/>
                  <a:gd name="connsiteY23" fmla="*/ 2184992 h 2212086"/>
                  <a:gd name="connsiteX24" fmla="*/ 2052534 w 2522528"/>
                  <a:gd name="connsiteY24" fmla="*/ 2065942 h 2212086"/>
                  <a:gd name="connsiteX25" fmla="*/ 1909382 w 2522528"/>
                  <a:gd name="connsiteY25" fmla="*/ 1897957 h 2212086"/>
                  <a:gd name="connsiteX26" fmla="*/ 1801287 w 2522528"/>
                  <a:gd name="connsiteY26" fmla="*/ 1799357 h 2212086"/>
                  <a:gd name="connsiteX27" fmla="*/ 1542736 w 2522528"/>
                  <a:gd name="connsiteY27" fmla="*/ 1810678 h 2212086"/>
                  <a:gd name="connsiteX28" fmla="*/ 1407252 w 2522528"/>
                  <a:gd name="connsiteY28" fmla="*/ 1952369 h 2212086"/>
                  <a:gd name="connsiteX29" fmla="*/ 1275420 w 2522528"/>
                  <a:gd name="connsiteY29" fmla="*/ 2101730 h 2212086"/>
                  <a:gd name="connsiteX30" fmla="*/ 1053387 w 2522528"/>
                  <a:gd name="connsiteY30" fmla="*/ 2210190 h 2212086"/>
                  <a:gd name="connsiteX31" fmla="*/ 772195 w 2522528"/>
                  <a:gd name="connsiteY31" fmla="*/ 2080915 h 2212086"/>
                  <a:gd name="connsiteX32" fmla="*/ 683089 w 2522528"/>
                  <a:gd name="connsiteY32" fmla="*/ 1838432 h 2212086"/>
                  <a:gd name="connsiteX33" fmla="*/ 735311 w 2522528"/>
                  <a:gd name="connsiteY33" fmla="*/ 1479819 h 2212086"/>
                  <a:gd name="connsiteX34" fmla="*/ 929954 w 2522528"/>
                  <a:gd name="connsiteY34" fmla="*/ 1102948 h 2212086"/>
                  <a:gd name="connsiteX35" fmla="*/ 1115103 w 2522528"/>
                  <a:gd name="connsiteY35" fmla="*/ 810800 h 2212086"/>
                  <a:gd name="connsiteX36" fmla="*/ 1247301 w 2522528"/>
                  <a:gd name="connsiteY36" fmla="*/ 492723 h 2212086"/>
                  <a:gd name="connsiteX37" fmla="*/ 1256385 w 2522528"/>
                  <a:gd name="connsiteY37" fmla="*/ 368925 h 2212086"/>
                  <a:gd name="connsiteX38" fmla="*/ 298 w 2522528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1256087 w 2522230"/>
                  <a:gd name="connsiteY37" fmla="*/ 368924 h 2212085"/>
                  <a:gd name="connsiteX38" fmla="*/ 0 w 2522230"/>
                  <a:gd name="connsiteY38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75016 w 2597246"/>
                  <a:gd name="connsiteY0" fmla="*/ 154998 h 2307053"/>
                  <a:gd name="connsiteX1" fmla="*/ 8260 w 2597246"/>
                  <a:gd name="connsiteY1" fmla="*/ 0 h 2307053"/>
                  <a:gd name="connsiteX2" fmla="*/ 1417217 w 2597246"/>
                  <a:gd name="connsiteY2" fmla="*/ 450299 h 2307053"/>
                  <a:gd name="connsiteX3" fmla="*/ 1376066 w 2597246"/>
                  <a:gd name="connsiteY3" fmla="*/ 702358 h 2307053"/>
                  <a:gd name="connsiteX4" fmla="*/ 1215019 w 2597246"/>
                  <a:gd name="connsiteY4" fmla="*/ 1031026 h 2307053"/>
                  <a:gd name="connsiteX5" fmla="*/ 1034983 w 2597246"/>
                  <a:gd name="connsiteY5" fmla="*/ 1303819 h 2307053"/>
                  <a:gd name="connsiteX6" fmla="*/ 851294 w 2597246"/>
                  <a:gd name="connsiteY6" fmla="*/ 1708079 h 2307053"/>
                  <a:gd name="connsiteX7" fmla="*/ 865537 w 2597246"/>
                  <a:gd name="connsiteY7" fmla="*/ 2017757 h 2307053"/>
                  <a:gd name="connsiteX8" fmla="*/ 996273 w 2597246"/>
                  <a:gd name="connsiteY8" fmla="*/ 2185376 h 2307053"/>
                  <a:gd name="connsiteX9" fmla="*/ 1202969 w 2597246"/>
                  <a:gd name="connsiteY9" fmla="*/ 2190489 h 2307053"/>
                  <a:gd name="connsiteX10" fmla="*/ 1337356 w 2597246"/>
                  <a:gd name="connsiteY10" fmla="*/ 2072169 h 2307053"/>
                  <a:gd name="connsiteX11" fmla="*/ 1476492 w 2597246"/>
                  <a:gd name="connsiteY11" fmla="*/ 1908201 h 2307053"/>
                  <a:gd name="connsiteX12" fmla="*/ 1632061 w 2597246"/>
                  <a:gd name="connsiteY12" fmla="*/ 1788420 h 2307053"/>
                  <a:gd name="connsiteX13" fmla="*/ 1900473 w 2597246"/>
                  <a:gd name="connsiteY13" fmla="*/ 1805949 h 2307053"/>
                  <a:gd name="connsiteX14" fmla="*/ 2030113 w 2597246"/>
                  <a:gd name="connsiteY14" fmla="*/ 1914044 h 2307053"/>
                  <a:gd name="connsiteX15" fmla="*/ 2153912 w 2597246"/>
                  <a:gd name="connsiteY15" fmla="*/ 2064500 h 2307053"/>
                  <a:gd name="connsiteX16" fmla="*/ 2301446 w 2597246"/>
                  <a:gd name="connsiteY16" fmla="*/ 2192680 h 2307053"/>
                  <a:gd name="connsiteX17" fmla="*/ 2360971 w 2597246"/>
                  <a:gd name="connsiteY17" fmla="*/ 2212400 h 2307053"/>
                  <a:gd name="connsiteX18" fmla="*/ 2472718 w 2597246"/>
                  <a:gd name="connsiteY18" fmla="*/ 2164561 h 2307053"/>
                  <a:gd name="connsiteX19" fmla="*/ 2511428 w 2597246"/>
                  <a:gd name="connsiteY19" fmla="*/ 2068517 h 2307053"/>
                  <a:gd name="connsiteX20" fmla="*/ 2528592 w 2597246"/>
                  <a:gd name="connsiteY20" fmla="*/ 2058657 h 2307053"/>
                  <a:gd name="connsiteX21" fmla="*/ 2597246 w 2597246"/>
                  <a:gd name="connsiteY21" fmla="*/ 2057196 h 2307053"/>
                  <a:gd name="connsiteX22" fmla="*/ 2503394 w 2597246"/>
                  <a:gd name="connsiteY22" fmla="*/ 2254032 h 2307053"/>
                  <a:gd name="connsiteX23" fmla="*/ 2288299 w 2597246"/>
                  <a:gd name="connsiteY23" fmla="*/ 2279959 h 2307053"/>
                  <a:gd name="connsiteX24" fmla="*/ 2127252 w 2597246"/>
                  <a:gd name="connsiteY24" fmla="*/ 2160909 h 2307053"/>
                  <a:gd name="connsiteX25" fmla="*/ 1984100 w 2597246"/>
                  <a:gd name="connsiteY25" fmla="*/ 1992924 h 2307053"/>
                  <a:gd name="connsiteX26" fmla="*/ 1876005 w 2597246"/>
                  <a:gd name="connsiteY26" fmla="*/ 1894324 h 2307053"/>
                  <a:gd name="connsiteX27" fmla="*/ 1617454 w 2597246"/>
                  <a:gd name="connsiteY27" fmla="*/ 1905645 h 2307053"/>
                  <a:gd name="connsiteX28" fmla="*/ 1481970 w 2597246"/>
                  <a:gd name="connsiteY28" fmla="*/ 2047336 h 2307053"/>
                  <a:gd name="connsiteX29" fmla="*/ 1350138 w 2597246"/>
                  <a:gd name="connsiteY29" fmla="*/ 2196697 h 2307053"/>
                  <a:gd name="connsiteX30" fmla="*/ 1128105 w 2597246"/>
                  <a:gd name="connsiteY30" fmla="*/ 2305157 h 2307053"/>
                  <a:gd name="connsiteX31" fmla="*/ 846913 w 2597246"/>
                  <a:gd name="connsiteY31" fmla="*/ 2175882 h 2307053"/>
                  <a:gd name="connsiteX32" fmla="*/ 757807 w 2597246"/>
                  <a:gd name="connsiteY32" fmla="*/ 1933399 h 2307053"/>
                  <a:gd name="connsiteX33" fmla="*/ 810029 w 2597246"/>
                  <a:gd name="connsiteY33" fmla="*/ 1574786 h 2307053"/>
                  <a:gd name="connsiteX34" fmla="*/ 1004672 w 2597246"/>
                  <a:gd name="connsiteY34" fmla="*/ 1197915 h 2307053"/>
                  <a:gd name="connsiteX35" fmla="*/ 1189821 w 2597246"/>
                  <a:gd name="connsiteY35" fmla="*/ 905767 h 2307053"/>
                  <a:gd name="connsiteX36" fmla="*/ 1322019 w 2597246"/>
                  <a:gd name="connsiteY36" fmla="*/ 587690 h 2307053"/>
                  <a:gd name="connsiteX37" fmla="*/ 75016 w 2597246"/>
                  <a:gd name="connsiteY37" fmla="*/ 154998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5534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9728 w 2649757"/>
                  <a:gd name="connsiteY2" fmla="*/ 450299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9728 w 2649757"/>
                  <a:gd name="connsiteY2" fmla="*/ 450299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88722 w 2649757"/>
                  <a:gd name="connsiteY2" fmla="*/ 42045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7869 w 2649757"/>
                  <a:gd name="connsiteY2" fmla="*/ 48557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7869 w 2649757"/>
                  <a:gd name="connsiteY2" fmla="*/ 46929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4303 w 2649757"/>
                  <a:gd name="connsiteY2" fmla="*/ 46115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2443 w 2649757"/>
                  <a:gd name="connsiteY2" fmla="*/ 463865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2443 w 2649757"/>
                  <a:gd name="connsiteY2" fmla="*/ 463865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7243 w 2649757"/>
                  <a:gd name="connsiteY36" fmla="*/ 582263 h 2307053"/>
                  <a:gd name="connsiteX37" fmla="*/ 0 w 2649757"/>
                  <a:gd name="connsiteY37" fmla="*/ 46464 h 2307053"/>
                  <a:gd name="connsiteX0" fmla="*/ 0 w 2838601"/>
                  <a:gd name="connsiteY0" fmla="*/ 255541 h 2307053"/>
                  <a:gd name="connsiteX1" fmla="*/ 257755 w 2838601"/>
                  <a:gd name="connsiteY1" fmla="*/ 0 h 2307053"/>
                  <a:gd name="connsiteX2" fmla="*/ 1661287 w 2838601"/>
                  <a:gd name="connsiteY2" fmla="*/ 463865 h 2307053"/>
                  <a:gd name="connsiteX3" fmla="*/ 1617421 w 2838601"/>
                  <a:gd name="connsiteY3" fmla="*/ 702358 h 2307053"/>
                  <a:gd name="connsiteX4" fmla="*/ 1456374 w 2838601"/>
                  <a:gd name="connsiteY4" fmla="*/ 1031026 h 2307053"/>
                  <a:gd name="connsiteX5" fmla="*/ 1276338 w 2838601"/>
                  <a:gd name="connsiteY5" fmla="*/ 1303819 h 2307053"/>
                  <a:gd name="connsiteX6" fmla="*/ 1092649 w 2838601"/>
                  <a:gd name="connsiteY6" fmla="*/ 1708079 h 2307053"/>
                  <a:gd name="connsiteX7" fmla="*/ 1106892 w 2838601"/>
                  <a:gd name="connsiteY7" fmla="*/ 2017757 h 2307053"/>
                  <a:gd name="connsiteX8" fmla="*/ 1237628 w 2838601"/>
                  <a:gd name="connsiteY8" fmla="*/ 2185376 h 2307053"/>
                  <a:gd name="connsiteX9" fmla="*/ 1444324 w 2838601"/>
                  <a:gd name="connsiteY9" fmla="*/ 2190489 h 2307053"/>
                  <a:gd name="connsiteX10" fmla="*/ 1578711 w 2838601"/>
                  <a:gd name="connsiteY10" fmla="*/ 2072169 h 2307053"/>
                  <a:gd name="connsiteX11" fmla="*/ 1717847 w 2838601"/>
                  <a:gd name="connsiteY11" fmla="*/ 1908201 h 2307053"/>
                  <a:gd name="connsiteX12" fmla="*/ 1873416 w 2838601"/>
                  <a:gd name="connsiteY12" fmla="*/ 1788420 h 2307053"/>
                  <a:gd name="connsiteX13" fmla="*/ 2141828 w 2838601"/>
                  <a:gd name="connsiteY13" fmla="*/ 1805949 h 2307053"/>
                  <a:gd name="connsiteX14" fmla="*/ 2271468 w 2838601"/>
                  <a:gd name="connsiteY14" fmla="*/ 1914044 h 2307053"/>
                  <a:gd name="connsiteX15" fmla="*/ 2395267 w 2838601"/>
                  <a:gd name="connsiteY15" fmla="*/ 2064500 h 2307053"/>
                  <a:gd name="connsiteX16" fmla="*/ 2542801 w 2838601"/>
                  <a:gd name="connsiteY16" fmla="*/ 2192680 h 2307053"/>
                  <a:gd name="connsiteX17" fmla="*/ 2602326 w 2838601"/>
                  <a:gd name="connsiteY17" fmla="*/ 2212400 h 2307053"/>
                  <a:gd name="connsiteX18" fmla="*/ 2714073 w 2838601"/>
                  <a:gd name="connsiteY18" fmla="*/ 2164561 h 2307053"/>
                  <a:gd name="connsiteX19" fmla="*/ 2752783 w 2838601"/>
                  <a:gd name="connsiteY19" fmla="*/ 2068517 h 2307053"/>
                  <a:gd name="connsiteX20" fmla="*/ 2769947 w 2838601"/>
                  <a:gd name="connsiteY20" fmla="*/ 2058657 h 2307053"/>
                  <a:gd name="connsiteX21" fmla="*/ 2838601 w 2838601"/>
                  <a:gd name="connsiteY21" fmla="*/ 2057196 h 2307053"/>
                  <a:gd name="connsiteX22" fmla="*/ 2744749 w 2838601"/>
                  <a:gd name="connsiteY22" fmla="*/ 2254032 h 2307053"/>
                  <a:gd name="connsiteX23" fmla="*/ 2529654 w 2838601"/>
                  <a:gd name="connsiteY23" fmla="*/ 2279959 h 2307053"/>
                  <a:gd name="connsiteX24" fmla="*/ 2368607 w 2838601"/>
                  <a:gd name="connsiteY24" fmla="*/ 2160909 h 2307053"/>
                  <a:gd name="connsiteX25" fmla="*/ 2225455 w 2838601"/>
                  <a:gd name="connsiteY25" fmla="*/ 1992924 h 2307053"/>
                  <a:gd name="connsiteX26" fmla="*/ 2117360 w 2838601"/>
                  <a:gd name="connsiteY26" fmla="*/ 1894324 h 2307053"/>
                  <a:gd name="connsiteX27" fmla="*/ 1858809 w 2838601"/>
                  <a:gd name="connsiteY27" fmla="*/ 1905645 h 2307053"/>
                  <a:gd name="connsiteX28" fmla="*/ 1723325 w 2838601"/>
                  <a:gd name="connsiteY28" fmla="*/ 2047336 h 2307053"/>
                  <a:gd name="connsiteX29" fmla="*/ 1591493 w 2838601"/>
                  <a:gd name="connsiteY29" fmla="*/ 2196697 h 2307053"/>
                  <a:gd name="connsiteX30" fmla="*/ 1369460 w 2838601"/>
                  <a:gd name="connsiteY30" fmla="*/ 2305157 h 2307053"/>
                  <a:gd name="connsiteX31" fmla="*/ 1088268 w 2838601"/>
                  <a:gd name="connsiteY31" fmla="*/ 2175882 h 2307053"/>
                  <a:gd name="connsiteX32" fmla="*/ 999162 w 2838601"/>
                  <a:gd name="connsiteY32" fmla="*/ 1933399 h 2307053"/>
                  <a:gd name="connsiteX33" fmla="*/ 1051384 w 2838601"/>
                  <a:gd name="connsiteY33" fmla="*/ 1574786 h 2307053"/>
                  <a:gd name="connsiteX34" fmla="*/ 1246027 w 2838601"/>
                  <a:gd name="connsiteY34" fmla="*/ 1197915 h 2307053"/>
                  <a:gd name="connsiteX35" fmla="*/ 1431176 w 2838601"/>
                  <a:gd name="connsiteY35" fmla="*/ 905767 h 2307053"/>
                  <a:gd name="connsiteX36" fmla="*/ 1566087 w 2838601"/>
                  <a:gd name="connsiteY36" fmla="*/ 582263 h 2307053"/>
                  <a:gd name="connsiteX37" fmla="*/ 0 w 2838601"/>
                  <a:gd name="connsiteY37" fmla="*/ 255541 h 2307053"/>
                  <a:gd name="connsiteX0" fmla="*/ 0 w 2838601"/>
                  <a:gd name="connsiteY0" fmla="*/ 86930 h 2138442"/>
                  <a:gd name="connsiteX1" fmla="*/ 82400 w 2838601"/>
                  <a:gd name="connsiteY1" fmla="*/ 0 h 2138442"/>
                  <a:gd name="connsiteX2" fmla="*/ 1661287 w 2838601"/>
                  <a:gd name="connsiteY2" fmla="*/ 295254 h 2138442"/>
                  <a:gd name="connsiteX3" fmla="*/ 1617421 w 2838601"/>
                  <a:gd name="connsiteY3" fmla="*/ 533747 h 2138442"/>
                  <a:gd name="connsiteX4" fmla="*/ 1456374 w 2838601"/>
                  <a:gd name="connsiteY4" fmla="*/ 862415 h 2138442"/>
                  <a:gd name="connsiteX5" fmla="*/ 1276338 w 2838601"/>
                  <a:gd name="connsiteY5" fmla="*/ 1135208 h 2138442"/>
                  <a:gd name="connsiteX6" fmla="*/ 1092649 w 2838601"/>
                  <a:gd name="connsiteY6" fmla="*/ 1539468 h 2138442"/>
                  <a:gd name="connsiteX7" fmla="*/ 1106892 w 2838601"/>
                  <a:gd name="connsiteY7" fmla="*/ 1849146 h 2138442"/>
                  <a:gd name="connsiteX8" fmla="*/ 1237628 w 2838601"/>
                  <a:gd name="connsiteY8" fmla="*/ 2016765 h 2138442"/>
                  <a:gd name="connsiteX9" fmla="*/ 1444324 w 2838601"/>
                  <a:gd name="connsiteY9" fmla="*/ 2021878 h 2138442"/>
                  <a:gd name="connsiteX10" fmla="*/ 1578711 w 2838601"/>
                  <a:gd name="connsiteY10" fmla="*/ 1903558 h 2138442"/>
                  <a:gd name="connsiteX11" fmla="*/ 1717847 w 2838601"/>
                  <a:gd name="connsiteY11" fmla="*/ 1739590 h 2138442"/>
                  <a:gd name="connsiteX12" fmla="*/ 1873416 w 2838601"/>
                  <a:gd name="connsiteY12" fmla="*/ 1619809 h 2138442"/>
                  <a:gd name="connsiteX13" fmla="*/ 2141828 w 2838601"/>
                  <a:gd name="connsiteY13" fmla="*/ 1637338 h 2138442"/>
                  <a:gd name="connsiteX14" fmla="*/ 2271468 w 2838601"/>
                  <a:gd name="connsiteY14" fmla="*/ 1745433 h 2138442"/>
                  <a:gd name="connsiteX15" fmla="*/ 2395267 w 2838601"/>
                  <a:gd name="connsiteY15" fmla="*/ 1895889 h 2138442"/>
                  <a:gd name="connsiteX16" fmla="*/ 2542801 w 2838601"/>
                  <a:gd name="connsiteY16" fmla="*/ 2024069 h 2138442"/>
                  <a:gd name="connsiteX17" fmla="*/ 2602326 w 2838601"/>
                  <a:gd name="connsiteY17" fmla="*/ 2043789 h 2138442"/>
                  <a:gd name="connsiteX18" fmla="*/ 2714073 w 2838601"/>
                  <a:gd name="connsiteY18" fmla="*/ 1995950 h 2138442"/>
                  <a:gd name="connsiteX19" fmla="*/ 2752783 w 2838601"/>
                  <a:gd name="connsiteY19" fmla="*/ 1899906 h 2138442"/>
                  <a:gd name="connsiteX20" fmla="*/ 2769947 w 2838601"/>
                  <a:gd name="connsiteY20" fmla="*/ 1890046 h 2138442"/>
                  <a:gd name="connsiteX21" fmla="*/ 2838601 w 2838601"/>
                  <a:gd name="connsiteY21" fmla="*/ 1888585 h 2138442"/>
                  <a:gd name="connsiteX22" fmla="*/ 2744749 w 2838601"/>
                  <a:gd name="connsiteY22" fmla="*/ 2085421 h 2138442"/>
                  <a:gd name="connsiteX23" fmla="*/ 2529654 w 2838601"/>
                  <a:gd name="connsiteY23" fmla="*/ 2111348 h 2138442"/>
                  <a:gd name="connsiteX24" fmla="*/ 2368607 w 2838601"/>
                  <a:gd name="connsiteY24" fmla="*/ 1992298 h 2138442"/>
                  <a:gd name="connsiteX25" fmla="*/ 2225455 w 2838601"/>
                  <a:gd name="connsiteY25" fmla="*/ 1824313 h 2138442"/>
                  <a:gd name="connsiteX26" fmla="*/ 2117360 w 2838601"/>
                  <a:gd name="connsiteY26" fmla="*/ 1725713 h 2138442"/>
                  <a:gd name="connsiteX27" fmla="*/ 1858809 w 2838601"/>
                  <a:gd name="connsiteY27" fmla="*/ 1737034 h 2138442"/>
                  <a:gd name="connsiteX28" fmla="*/ 1723325 w 2838601"/>
                  <a:gd name="connsiteY28" fmla="*/ 1878725 h 2138442"/>
                  <a:gd name="connsiteX29" fmla="*/ 1591493 w 2838601"/>
                  <a:gd name="connsiteY29" fmla="*/ 2028086 h 2138442"/>
                  <a:gd name="connsiteX30" fmla="*/ 1369460 w 2838601"/>
                  <a:gd name="connsiteY30" fmla="*/ 2136546 h 2138442"/>
                  <a:gd name="connsiteX31" fmla="*/ 1088268 w 2838601"/>
                  <a:gd name="connsiteY31" fmla="*/ 2007271 h 2138442"/>
                  <a:gd name="connsiteX32" fmla="*/ 999162 w 2838601"/>
                  <a:gd name="connsiteY32" fmla="*/ 1764788 h 2138442"/>
                  <a:gd name="connsiteX33" fmla="*/ 1051384 w 2838601"/>
                  <a:gd name="connsiteY33" fmla="*/ 1406175 h 2138442"/>
                  <a:gd name="connsiteX34" fmla="*/ 1246027 w 2838601"/>
                  <a:gd name="connsiteY34" fmla="*/ 1029304 h 2138442"/>
                  <a:gd name="connsiteX35" fmla="*/ 1431176 w 2838601"/>
                  <a:gd name="connsiteY35" fmla="*/ 737156 h 2138442"/>
                  <a:gd name="connsiteX36" fmla="*/ 1566087 w 2838601"/>
                  <a:gd name="connsiteY36" fmla="*/ 413652 h 2138442"/>
                  <a:gd name="connsiteX37" fmla="*/ 0 w 2838601"/>
                  <a:gd name="connsiteY37" fmla="*/ 86930 h 2138442"/>
                  <a:gd name="connsiteX0" fmla="*/ 0 w 2838601"/>
                  <a:gd name="connsiteY0" fmla="*/ 73441 h 2124953"/>
                  <a:gd name="connsiteX1" fmla="*/ 62166 w 2838601"/>
                  <a:gd name="connsiteY1" fmla="*/ 0 h 2124953"/>
                  <a:gd name="connsiteX2" fmla="*/ 1661287 w 2838601"/>
                  <a:gd name="connsiteY2" fmla="*/ 281765 h 2124953"/>
                  <a:gd name="connsiteX3" fmla="*/ 1617421 w 2838601"/>
                  <a:gd name="connsiteY3" fmla="*/ 520258 h 2124953"/>
                  <a:gd name="connsiteX4" fmla="*/ 1456374 w 2838601"/>
                  <a:gd name="connsiteY4" fmla="*/ 848926 h 2124953"/>
                  <a:gd name="connsiteX5" fmla="*/ 1276338 w 2838601"/>
                  <a:gd name="connsiteY5" fmla="*/ 1121719 h 2124953"/>
                  <a:gd name="connsiteX6" fmla="*/ 1092649 w 2838601"/>
                  <a:gd name="connsiteY6" fmla="*/ 1525979 h 2124953"/>
                  <a:gd name="connsiteX7" fmla="*/ 1106892 w 2838601"/>
                  <a:gd name="connsiteY7" fmla="*/ 1835657 h 2124953"/>
                  <a:gd name="connsiteX8" fmla="*/ 1237628 w 2838601"/>
                  <a:gd name="connsiteY8" fmla="*/ 2003276 h 2124953"/>
                  <a:gd name="connsiteX9" fmla="*/ 1444324 w 2838601"/>
                  <a:gd name="connsiteY9" fmla="*/ 2008389 h 2124953"/>
                  <a:gd name="connsiteX10" fmla="*/ 1578711 w 2838601"/>
                  <a:gd name="connsiteY10" fmla="*/ 1890069 h 2124953"/>
                  <a:gd name="connsiteX11" fmla="*/ 1717847 w 2838601"/>
                  <a:gd name="connsiteY11" fmla="*/ 1726101 h 2124953"/>
                  <a:gd name="connsiteX12" fmla="*/ 1873416 w 2838601"/>
                  <a:gd name="connsiteY12" fmla="*/ 1606320 h 2124953"/>
                  <a:gd name="connsiteX13" fmla="*/ 2141828 w 2838601"/>
                  <a:gd name="connsiteY13" fmla="*/ 1623849 h 2124953"/>
                  <a:gd name="connsiteX14" fmla="*/ 2271468 w 2838601"/>
                  <a:gd name="connsiteY14" fmla="*/ 1731944 h 2124953"/>
                  <a:gd name="connsiteX15" fmla="*/ 2395267 w 2838601"/>
                  <a:gd name="connsiteY15" fmla="*/ 1882400 h 2124953"/>
                  <a:gd name="connsiteX16" fmla="*/ 2542801 w 2838601"/>
                  <a:gd name="connsiteY16" fmla="*/ 2010580 h 2124953"/>
                  <a:gd name="connsiteX17" fmla="*/ 2602326 w 2838601"/>
                  <a:gd name="connsiteY17" fmla="*/ 2030300 h 2124953"/>
                  <a:gd name="connsiteX18" fmla="*/ 2714073 w 2838601"/>
                  <a:gd name="connsiteY18" fmla="*/ 1982461 h 2124953"/>
                  <a:gd name="connsiteX19" fmla="*/ 2752783 w 2838601"/>
                  <a:gd name="connsiteY19" fmla="*/ 1886417 h 2124953"/>
                  <a:gd name="connsiteX20" fmla="*/ 2769947 w 2838601"/>
                  <a:gd name="connsiteY20" fmla="*/ 1876557 h 2124953"/>
                  <a:gd name="connsiteX21" fmla="*/ 2838601 w 2838601"/>
                  <a:gd name="connsiteY21" fmla="*/ 1875096 h 2124953"/>
                  <a:gd name="connsiteX22" fmla="*/ 2744749 w 2838601"/>
                  <a:gd name="connsiteY22" fmla="*/ 2071932 h 2124953"/>
                  <a:gd name="connsiteX23" fmla="*/ 2529654 w 2838601"/>
                  <a:gd name="connsiteY23" fmla="*/ 2097859 h 2124953"/>
                  <a:gd name="connsiteX24" fmla="*/ 2368607 w 2838601"/>
                  <a:gd name="connsiteY24" fmla="*/ 1978809 h 2124953"/>
                  <a:gd name="connsiteX25" fmla="*/ 2225455 w 2838601"/>
                  <a:gd name="connsiteY25" fmla="*/ 1810824 h 2124953"/>
                  <a:gd name="connsiteX26" fmla="*/ 2117360 w 2838601"/>
                  <a:gd name="connsiteY26" fmla="*/ 1712224 h 2124953"/>
                  <a:gd name="connsiteX27" fmla="*/ 1858809 w 2838601"/>
                  <a:gd name="connsiteY27" fmla="*/ 1723545 h 2124953"/>
                  <a:gd name="connsiteX28" fmla="*/ 1723325 w 2838601"/>
                  <a:gd name="connsiteY28" fmla="*/ 1865236 h 2124953"/>
                  <a:gd name="connsiteX29" fmla="*/ 1591493 w 2838601"/>
                  <a:gd name="connsiteY29" fmla="*/ 2014597 h 2124953"/>
                  <a:gd name="connsiteX30" fmla="*/ 1369460 w 2838601"/>
                  <a:gd name="connsiteY30" fmla="*/ 2123057 h 2124953"/>
                  <a:gd name="connsiteX31" fmla="*/ 1088268 w 2838601"/>
                  <a:gd name="connsiteY31" fmla="*/ 1993782 h 2124953"/>
                  <a:gd name="connsiteX32" fmla="*/ 999162 w 2838601"/>
                  <a:gd name="connsiteY32" fmla="*/ 1751299 h 2124953"/>
                  <a:gd name="connsiteX33" fmla="*/ 1051384 w 2838601"/>
                  <a:gd name="connsiteY33" fmla="*/ 1392686 h 2124953"/>
                  <a:gd name="connsiteX34" fmla="*/ 1246027 w 2838601"/>
                  <a:gd name="connsiteY34" fmla="*/ 1015815 h 2124953"/>
                  <a:gd name="connsiteX35" fmla="*/ 1431176 w 2838601"/>
                  <a:gd name="connsiteY35" fmla="*/ 723667 h 2124953"/>
                  <a:gd name="connsiteX36" fmla="*/ 1566087 w 2838601"/>
                  <a:gd name="connsiteY36" fmla="*/ 400163 h 2124953"/>
                  <a:gd name="connsiteX37" fmla="*/ 0 w 2838601"/>
                  <a:gd name="connsiteY37" fmla="*/ 73441 h 2124953"/>
                  <a:gd name="connsiteX0" fmla="*/ 0 w 2825112"/>
                  <a:gd name="connsiteY0" fmla="*/ 53208 h 2124953"/>
                  <a:gd name="connsiteX1" fmla="*/ 48677 w 2825112"/>
                  <a:gd name="connsiteY1" fmla="*/ 0 h 2124953"/>
                  <a:gd name="connsiteX2" fmla="*/ 1647798 w 2825112"/>
                  <a:gd name="connsiteY2" fmla="*/ 281765 h 2124953"/>
                  <a:gd name="connsiteX3" fmla="*/ 1603932 w 2825112"/>
                  <a:gd name="connsiteY3" fmla="*/ 520258 h 2124953"/>
                  <a:gd name="connsiteX4" fmla="*/ 1442885 w 2825112"/>
                  <a:gd name="connsiteY4" fmla="*/ 848926 h 2124953"/>
                  <a:gd name="connsiteX5" fmla="*/ 1262849 w 2825112"/>
                  <a:gd name="connsiteY5" fmla="*/ 1121719 h 2124953"/>
                  <a:gd name="connsiteX6" fmla="*/ 1079160 w 2825112"/>
                  <a:gd name="connsiteY6" fmla="*/ 1525979 h 2124953"/>
                  <a:gd name="connsiteX7" fmla="*/ 1093403 w 2825112"/>
                  <a:gd name="connsiteY7" fmla="*/ 1835657 h 2124953"/>
                  <a:gd name="connsiteX8" fmla="*/ 1224139 w 2825112"/>
                  <a:gd name="connsiteY8" fmla="*/ 2003276 h 2124953"/>
                  <a:gd name="connsiteX9" fmla="*/ 1430835 w 2825112"/>
                  <a:gd name="connsiteY9" fmla="*/ 2008389 h 2124953"/>
                  <a:gd name="connsiteX10" fmla="*/ 1565222 w 2825112"/>
                  <a:gd name="connsiteY10" fmla="*/ 1890069 h 2124953"/>
                  <a:gd name="connsiteX11" fmla="*/ 1704358 w 2825112"/>
                  <a:gd name="connsiteY11" fmla="*/ 1726101 h 2124953"/>
                  <a:gd name="connsiteX12" fmla="*/ 1859927 w 2825112"/>
                  <a:gd name="connsiteY12" fmla="*/ 1606320 h 2124953"/>
                  <a:gd name="connsiteX13" fmla="*/ 2128339 w 2825112"/>
                  <a:gd name="connsiteY13" fmla="*/ 1623849 h 2124953"/>
                  <a:gd name="connsiteX14" fmla="*/ 2257979 w 2825112"/>
                  <a:gd name="connsiteY14" fmla="*/ 1731944 h 2124953"/>
                  <a:gd name="connsiteX15" fmla="*/ 2381778 w 2825112"/>
                  <a:gd name="connsiteY15" fmla="*/ 1882400 h 2124953"/>
                  <a:gd name="connsiteX16" fmla="*/ 2529312 w 2825112"/>
                  <a:gd name="connsiteY16" fmla="*/ 2010580 h 2124953"/>
                  <a:gd name="connsiteX17" fmla="*/ 2588837 w 2825112"/>
                  <a:gd name="connsiteY17" fmla="*/ 2030300 h 2124953"/>
                  <a:gd name="connsiteX18" fmla="*/ 2700584 w 2825112"/>
                  <a:gd name="connsiteY18" fmla="*/ 1982461 h 2124953"/>
                  <a:gd name="connsiteX19" fmla="*/ 2739294 w 2825112"/>
                  <a:gd name="connsiteY19" fmla="*/ 1886417 h 2124953"/>
                  <a:gd name="connsiteX20" fmla="*/ 2756458 w 2825112"/>
                  <a:gd name="connsiteY20" fmla="*/ 1876557 h 2124953"/>
                  <a:gd name="connsiteX21" fmla="*/ 2825112 w 2825112"/>
                  <a:gd name="connsiteY21" fmla="*/ 1875096 h 2124953"/>
                  <a:gd name="connsiteX22" fmla="*/ 2731260 w 2825112"/>
                  <a:gd name="connsiteY22" fmla="*/ 2071932 h 2124953"/>
                  <a:gd name="connsiteX23" fmla="*/ 2516165 w 2825112"/>
                  <a:gd name="connsiteY23" fmla="*/ 2097859 h 2124953"/>
                  <a:gd name="connsiteX24" fmla="*/ 2355118 w 2825112"/>
                  <a:gd name="connsiteY24" fmla="*/ 1978809 h 2124953"/>
                  <a:gd name="connsiteX25" fmla="*/ 2211966 w 2825112"/>
                  <a:gd name="connsiteY25" fmla="*/ 1810824 h 2124953"/>
                  <a:gd name="connsiteX26" fmla="*/ 2103871 w 2825112"/>
                  <a:gd name="connsiteY26" fmla="*/ 1712224 h 2124953"/>
                  <a:gd name="connsiteX27" fmla="*/ 1845320 w 2825112"/>
                  <a:gd name="connsiteY27" fmla="*/ 1723545 h 2124953"/>
                  <a:gd name="connsiteX28" fmla="*/ 1709836 w 2825112"/>
                  <a:gd name="connsiteY28" fmla="*/ 1865236 h 2124953"/>
                  <a:gd name="connsiteX29" fmla="*/ 1578004 w 2825112"/>
                  <a:gd name="connsiteY29" fmla="*/ 2014597 h 2124953"/>
                  <a:gd name="connsiteX30" fmla="*/ 1355971 w 2825112"/>
                  <a:gd name="connsiteY30" fmla="*/ 2123057 h 2124953"/>
                  <a:gd name="connsiteX31" fmla="*/ 1074779 w 2825112"/>
                  <a:gd name="connsiteY31" fmla="*/ 1993782 h 2124953"/>
                  <a:gd name="connsiteX32" fmla="*/ 985673 w 2825112"/>
                  <a:gd name="connsiteY32" fmla="*/ 1751299 h 2124953"/>
                  <a:gd name="connsiteX33" fmla="*/ 1037895 w 2825112"/>
                  <a:gd name="connsiteY33" fmla="*/ 1392686 h 2124953"/>
                  <a:gd name="connsiteX34" fmla="*/ 1232538 w 2825112"/>
                  <a:gd name="connsiteY34" fmla="*/ 1015815 h 2124953"/>
                  <a:gd name="connsiteX35" fmla="*/ 1417687 w 2825112"/>
                  <a:gd name="connsiteY35" fmla="*/ 723667 h 2124953"/>
                  <a:gd name="connsiteX36" fmla="*/ 1552598 w 2825112"/>
                  <a:gd name="connsiteY36" fmla="*/ 400163 h 2124953"/>
                  <a:gd name="connsiteX37" fmla="*/ 0 w 2825112"/>
                  <a:gd name="connsiteY37" fmla="*/ 53208 h 2124953"/>
                  <a:gd name="connsiteX0" fmla="*/ 0 w 2845345"/>
                  <a:gd name="connsiteY0" fmla="*/ 59952 h 2124953"/>
                  <a:gd name="connsiteX1" fmla="*/ 68910 w 2845345"/>
                  <a:gd name="connsiteY1" fmla="*/ 0 h 2124953"/>
                  <a:gd name="connsiteX2" fmla="*/ 1668031 w 2845345"/>
                  <a:gd name="connsiteY2" fmla="*/ 281765 h 2124953"/>
                  <a:gd name="connsiteX3" fmla="*/ 1624165 w 2845345"/>
                  <a:gd name="connsiteY3" fmla="*/ 520258 h 2124953"/>
                  <a:gd name="connsiteX4" fmla="*/ 1463118 w 2845345"/>
                  <a:gd name="connsiteY4" fmla="*/ 848926 h 2124953"/>
                  <a:gd name="connsiteX5" fmla="*/ 1283082 w 2845345"/>
                  <a:gd name="connsiteY5" fmla="*/ 1121719 h 2124953"/>
                  <a:gd name="connsiteX6" fmla="*/ 1099393 w 2845345"/>
                  <a:gd name="connsiteY6" fmla="*/ 1525979 h 2124953"/>
                  <a:gd name="connsiteX7" fmla="*/ 1113636 w 2845345"/>
                  <a:gd name="connsiteY7" fmla="*/ 1835657 h 2124953"/>
                  <a:gd name="connsiteX8" fmla="*/ 1244372 w 2845345"/>
                  <a:gd name="connsiteY8" fmla="*/ 2003276 h 2124953"/>
                  <a:gd name="connsiteX9" fmla="*/ 1451068 w 2845345"/>
                  <a:gd name="connsiteY9" fmla="*/ 2008389 h 2124953"/>
                  <a:gd name="connsiteX10" fmla="*/ 1585455 w 2845345"/>
                  <a:gd name="connsiteY10" fmla="*/ 1890069 h 2124953"/>
                  <a:gd name="connsiteX11" fmla="*/ 1724591 w 2845345"/>
                  <a:gd name="connsiteY11" fmla="*/ 1726101 h 2124953"/>
                  <a:gd name="connsiteX12" fmla="*/ 1880160 w 2845345"/>
                  <a:gd name="connsiteY12" fmla="*/ 1606320 h 2124953"/>
                  <a:gd name="connsiteX13" fmla="*/ 2148572 w 2845345"/>
                  <a:gd name="connsiteY13" fmla="*/ 1623849 h 2124953"/>
                  <a:gd name="connsiteX14" fmla="*/ 2278212 w 2845345"/>
                  <a:gd name="connsiteY14" fmla="*/ 1731944 h 2124953"/>
                  <a:gd name="connsiteX15" fmla="*/ 2402011 w 2845345"/>
                  <a:gd name="connsiteY15" fmla="*/ 1882400 h 2124953"/>
                  <a:gd name="connsiteX16" fmla="*/ 2549545 w 2845345"/>
                  <a:gd name="connsiteY16" fmla="*/ 2010580 h 2124953"/>
                  <a:gd name="connsiteX17" fmla="*/ 2609070 w 2845345"/>
                  <a:gd name="connsiteY17" fmla="*/ 2030300 h 2124953"/>
                  <a:gd name="connsiteX18" fmla="*/ 2720817 w 2845345"/>
                  <a:gd name="connsiteY18" fmla="*/ 1982461 h 2124953"/>
                  <a:gd name="connsiteX19" fmla="*/ 2759527 w 2845345"/>
                  <a:gd name="connsiteY19" fmla="*/ 1886417 h 2124953"/>
                  <a:gd name="connsiteX20" fmla="*/ 2776691 w 2845345"/>
                  <a:gd name="connsiteY20" fmla="*/ 1876557 h 2124953"/>
                  <a:gd name="connsiteX21" fmla="*/ 2845345 w 2845345"/>
                  <a:gd name="connsiteY21" fmla="*/ 1875096 h 2124953"/>
                  <a:gd name="connsiteX22" fmla="*/ 2751493 w 2845345"/>
                  <a:gd name="connsiteY22" fmla="*/ 2071932 h 2124953"/>
                  <a:gd name="connsiteX23" fmla="*/ 2536398 w 2845345"/>
                  <a:gd name="connsiteY23" fmla="*/ 2097859 h 2124953"/>
                  <a:gd name="connsiteX24" fmla="*/ 2375351 w 2845345"/>
                  <a:gd name="connsiteY24" fmla="*/ 1978809 h 2124953"/>
                  <a:gd name="connsiteX25" fmla="*/ 2232199 w 2845345"/>
                  <a:gd name="connsiteY25" fmla="*/ 1810824 h 2124953"/>
                  <a:gd name="connsiteX26" fmla="*/ 2124104 w 2845345"/>
                  <a:gd name="connsiteY26" fmla="*/ 1712224 h 2124953"/>
                  <a:gd name="connsiteX27" fmla="*/ 1865553 w 2845345"/>
                  <a:gd name="connsiteY27" fmla="*/ 1723545 h 2124953"/>
                  <a:gd name="connsiteX28" fmla="*/ 1730069 w 2845345"/>
                  <a:gd name="connsiteY28" fmla="*/ 1865236 h 2124953"/>
                  <a:gd name="connsiteX29" fmla="*/ 1598237 w 2845345"/>
                  <a:gd name="connsiteY29" fmla="*/ 2014597 h 2124953"/>
                  <a:gd name="connsiteX30" fmla="*/ 1376204 w 2845345"/>
                  <a:gd name="connsiteY30" fmla="*/ 2123057 h 2124953"/>
                  <a:gd name="connsiteX31" fmla="*/ 1095012 w 2845345"/>
                  <a:gd name="connsiteY31" fmla="*/ 1993782 h 2124953"/>
                  <a:gd name="connsiteX32" fmla="*/ 1005906 w 2845345"/>
                  <a:gd name="connsiteY32" fmla="*/ 1751299 h 2124953"/>
                  <a:gd name="connsiteX33" fmla="*/ 1058128 w 2845345"/>
                  <a:gd name="connsiteY33" fmla="*/ 1392686 h 2124953"/>
                  <a:gd name="connsiteX34" fmla="*/ 1252771 w 2845345"/>
                  <a:gd name="connsiteY34" fmla="*/ 1015815 h 2124953"/>
                  <a:gd name="connsiteX35" fmla="*/ 1437920 w 2845345"/>
                  <a:gd name="connsiteY35" fmla="*/ 723667 h 2124953"/>
                  <a:gd name="connsiteX36" fmla="*/ 1572831 w 2845345"/>
                  <a:gd name="connsiteY36" fmla="*/ 400163 h 2124953"/>
                  <a:gd name="connsiteX37" fmla="*/ 0 w 2845345"/>
                  <a:gd name="connsiteY37" fmla="*/ 59952 h 2124953"/>
                  <a:gd name="connsiteX0" fmla="*/ 0 w 2955074"/>
                  <a:gd name="connsiteY0" fmla="*/ 5763 h 2202439"/>
                  <a:gd name="connsiteX1" fmla="*/ 178639 w 2955074"/>
                  <a:gd name="connsiteY1" fmla="*/ 77486 h 2202439"/>
                  <a:gd name="connsiteX2" fmla="*/ 1777760 w 2955074"/>
                  <a:gd name="connsiteY2" fmla="*/ 359251 h 2202439"/>
                  <a:gd name="connsiteX3" fmla="*/ 1733894 w 2955074"/>
                  <a:gd name="connsiteY3" fmla="*/ 597744 h 2202439"/>
                  <a:gd name="connsiteX4" fmla="*/ 1572847 w 2955074"/>
                  <a:gd name="connsiteY4" fmla="*/ 926412 h 2202439"/>
                  <a:gd name="connsiteX5" fmla="*/ 1392811 w 2955074"/>
                  <a:gd name="connsiteY5" fmla="*/ 1199205 h 2202439"/>
                  <a:gd name="connsiteX6" fmla="*/ 1209122 w 2955074"/>
                  <a:gd name="connsiteY6" fmla="*/ 1603465 h 2202439"/>
                  <a:gd name="connsiteX7" fmla="*/ 1223365 w 2955074"/>
                  <a:gd name="connsiteY7" fmla="*/ 1913143 h 2202439"/>
                  <a:gd name="connsiteX8" fmla="*/ 1354101 w 2955074"/>
                  <a:gd name="connsiteY8" fmla="*/ 2080762 h 2202439"/>
                  <a:gd name="connsiteX9" fmla="*/ 1560797 w 2955074"/>
                  <a:gd name="connsiteY9" fmla="*/ 2085875 h 2202439"/>
                  <a:gd name="connsiteX10" fmla="*/ 1695184 w 2955074"/>
                  <a:gd name="connsiteY10" fmla="*/ 1967555 h 2202439"/>
                  <a:gd name="connsiteX11" fmla="*/ 1834320 w 2955074"/>
                  <a:gd name="connsiteY11" fmla="*/ 1803587 h 2202439"/>
                  <a:gd name="connsiteX12" fmla="*/ 1989889 w 2955074"/>
                  <a:gd name="connsiteY12" fmla="*/ 1683806 h 2202439"/>
                  <a:gd name="connsiteX13" fmla="*/ 2258301 w 2955074"/>
                  <a:gd name="connsiteY13" fmla="*/ 1701335 h 2202439"/>
                  <a:gd name="connsiteX14" fmla="*/ 2387941 w 2955074"/>
                  <a:gd name="connsiteY14" fmla="*/ 1809430 h 2202439"/>
                  <a:gd name="connsiteX15" fmla="*/ 2511740 w 2955074"/>
                  <a:gd name="connsiteY15" fmla="*/ 1959886 h 2202439"/>
                  <a:gd name="connsiteX16" fmla="*/ 2659274 w 2955074"/>
                  <a:gd name="connsiteY16" fmla="*/ 2088066 h 2202439"/>
                  <a:gd name="connsiteX17" fmla="*/ 2718799 w 2955074"/>
                  <a:gd name="connsiteY17" fmla="*/ 2107786 h 2202439"/>
                  <a:gd name="connsiteX18" fmla="*/ 2830546 w 2955074"/>
                  <a:gd name="connsiteY18" fmla="*/ 2059947 h 2202439"/>
                  <a:gd name="connsiteX19" fmla="*/ 2869256 w 2955074"/>
                  <a:gd name="connsiteY19" fmla="*/ 1963903 h 2202439"/>
                  <a:gd name="connsiteX20" fmla="*/ 2886420 w 2955074"/>
                  <a:gd name="connsiteY20" fmla="*/ 1954043 h 2202439"/>
                  <a:gd name="connsiteX21" fmla="*/ 2955074 w 2955074"/>
                  <a:gd name="connsiteY21" fmla="*/ 1952582 h 2202439"/>
                  <a:gd name="connsiteX22" fmla="*/ 2861222 w 2955074"/>
                  <a:gd name="connsiteY22" fmla="*/ 2149418 h 2202439"/>
                  <a:gd name="connsiteX23" fmla="*/ 2646127 w 2955074"/>
                  <a:gd name="connsiteY23" fmla="*/ 2175345 h 2202439"/>
                  <a:gd name="connsiteX24" fmla="*/ 2485080 w 2955074"/>
                  <a:gd name="connsiteY24" fmla="*/ 2056295 h 2202439"/>
                  <a:gd name="connsiteX25" fmla="*/ 2341928 w 2955074"/>
                  <a:gd name="connsiteY25" fmla="*/ 1888310 h 2202439"/>
                  <a:gd name="connsiteX26" fmla="*/ 2233833 w 2955074"/>
                  <a:gd name="connsiteY26" fmla="*/ 1789710 h 2202439"/>
                  <a:gd name="connsiteX27" fmla="*/ 1975282 w 2955074"/>
                  <a:gd name="connsiteY27" fmla="*/ 1801031 h 2202439"/>
                  <a:gd name="connsiteX28" fmla="*/ 1839798 w 2955074"/>
                  <a:gd name="connsiteY28" fmla="*/ 1942722 h 2202439"/>
                  <a:gd name="connsiteX29" fmla="*/ 1707966 w 2955074"/>
                  <a:gd name="connsiteY29" fmla="*/ 2092083 h 2202439"/>
                  <a:gd name="connsiteX30" fmla="*/ 1485933 w 2955074"/>
                  <a:gd name="connsiteY30" fmla="*/ 2200543 h 2202439"/>
                  <a:gd name="connsiteX31" fmla="*/ 1204741 w 2955074"/>
                  <a:gd name="connsiteY31" fmla="*/ 2071268 h 2202439"/>
                  <a:gd name="connsiteX32" fmla="*/ 1115635 w 2955074"/>
                  <a:gd name="connsiteY32" fmla="*/ 1828785 h 2202439"/>
                  <a:gd name="connsiteX33" fmla="*/ 1167857 w 2955074"/>
                  <a:gd name="connsiteY33" fmla="*/ 1470172 h 2202439"/>
                  <a:gd name="connsiteX34" fmla="*/ 1362500 w 2955074"/>
                  <a:gd name="connsiteY34" fmla="*/ 1093301 h 2202439"/>
                  <a:gd name="connsiteX35" fmla="*/ 1547649 w 2955074"/>
                  <a:gd name="connsiteY35" fmla="*/ 801153 h 2202439"/>
                  <a:gd name="connsiteX36" fmla="*/ 1682560 w 2955074"/>
                  <a:gd name="connsiteY36" fmla="*/ 477649 h 2202439"/>
                  <a:gd name="connsiteX37" fmla="*/ 0 w 2955074"/>
                  <a:gd name="connsiteY37" fmla="*/ 5763 h 2202439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67267 h 2263943"/>
                  <a:gd name="connsiteX1" fmla="*/ 54280 w 2955074"/>
                  <a:gd name="connsiteY1" fmla="*/ 0 h 2263943"/>
                  <a:gd name="connsiteX2" fmla="*/ 1777760 w 2955074"/>
                  <a:gd name="connsiteY2" fmla="*/ 420755 h 2263943"/>
                  <a:gd name="connsiteX3" fmla="*/ 1733894 w 2955074"/>
                  <a:gd name="connsiteY3" fmla="*/ 659248 h 2263943"/>
                  <a:gd name="connsiteX4" fmla="*/ 1572847 w 2955074"/>
                  <a:gd name="connsiteY4" fmla="*/ 987916 h 2263943"/>
                  <a:gd name="connsiteX5" fmla="*/ 1392811 w 2955074"/>
                  <a:gd name="connsiteY5" fmla="*/ 1260709 h 2263943"/>
                  <a:gd name="connsiteX6" fmla="*/ 1209122 w 2955074"/>
                  <a:gd name="connsiteY6" fmla="*/ 1664969 h 2263943"/>
                  <a:gd name="connsiteX7" fmla="*/ 1223365 w 2955074"/>
                  <a:gd name="connsiteY7" fmla="*/ 1974647 h 2263943"/>
                  <a:gd name="connsiteX8" fmla="*/ 1354101 w 2955074"/>
                  <a:gd name="connsiteY8" fmla="*/ 2142266 h 2263943"/>
                  <a:gd name="connsiteX9" fmla="*/ 1560797 w 2955074"/>
                  <a:gd name="connsiteY9" fmla="*/ 2147379 h 2263943"/>
                  <a:gd name="connsiteX10" fmla="*/ 1695184 w 2955074"/>
                  <a:gd name="connsiteY10" fmla="*/ 2029059 h 2263943"/>
                  <a:gd name="connsiteX11" fmla="*/ 1834320 w 2955074"/>
                  <a:gd name="connsiteY11" fmla="*/ 1865091 h 2263943"/>
                  <a:gd name="connsiteX12" fmla="*/ 1989889 w 2955074"/>
                  <a:gd name="connsiteY12" fmla="*/ 1745310 h 2263943"/>
                  <a:gd name="connsiteX13" fmla="*/ 2258301 w 2955074"/>
                  <a:gd name="connsiteY13" fmla="*/ 1762839 h 2263943"/>
                  <a:gd name="connsiteX14" fmla="*/ 2387941 w 2955074"/>
                  <a:gd name="connsiteY14" fmla="*/ 1870934 h 2263943"/>
                  <a:gd name="connsiteX15" fmla="*/ 2511740 w 2955074"/>
                  <a:gd name="connsiteY15" fmla="*/ 2021390 h 2263943"/>
                  <a:gd name="connsiteX16" fmla="*/ 2659274 w 2955074"/>
                  <a:gd name="connsiteY16" fmla="*/ 2149570 h 2263943"/>
                  <a:gd name="connsiteX17" fmla="*/ 2718799 w 2955074"/>
                  <a:gd name="connsiteY17" fmla="*/ 2169290 h 2263943"/>
                  <a:gd name="connsiteX18" fmla="*/ 2830546 w 2955074"/>
                  <a:gd name="connsiteY18" fmla="*/ 2121451 h 2263943"/>
                  <a:gd name="connsiteX19" fmla="*/ 2869256 w 2955074"/>
                  <a:gd name="connsiteY19" fmla="*/ 2025407 h 2263943"/>
                  <a:gd name="connsiteX20" fmla="*/ 2886420 w 2955074"/>
                  <a:gd name="connsiteY20" fmla="*/ 2015547 h 2263943"/>
                  <a:gd name="connsiteX21" fmla="*/ 2955074 w 2955074"/>
                  <a:gd name="connsiteY21" fmla="*/ 2014086 h 2263943"/>
                  <a:gd name="connsiteX22" fmla="*/ 2861222 w 2955074"/>
                  <a:gd name="connsiteY22" fmla="*/ 2210922 h 2263943"/>
                  <a:gd name="connsiteX23" fmla="*/ 2646127 w 2955074"/>
                  <a:gd name="connsiteY23" fmla="*/ 2236849 h 2263943"/>
                  <a:gd name="connsiteX24" fmla="*/ 2485080 w 2955074"/>
                  <a:gd name="connsiteY24" fmla="*/ 2117799 h 2263943"/>
                  <a:gd name="connsiteX25" fmla="*/ 2341928 w 2955074"/>
                  <a:gd name="connsiteY25" fmla="*/ 1949814 h 2263943"/>
                  <a:gd name="connsiteX26" fmla="*/ 2233833 w 2955074"/>
                  <a:gd name="connsiteY26" fmla="*/ 1851214 h 2263943"/>
                  <a:gd name="connsiteX27" fmla="*/ 1975282 w 2955074"/>
                  <a:gd name="connsiteY27" fmla="*/ 1862535 h 2263943"/>
                  <a:gd name="connsiteX28" fmla="*/ 1839798 w 2955074"/>
                  <a:gd name="connsiteY28" fmla="*/ 2004226 h 2263943"/>
                  <a:gd name="connsiteX29" fmla="*/ 1707966 w 2955074"/>
                  <a:gd name="connsiteY29" fmla="*/ 2153587 h 2263943"/>
                  <a:gd name="connsiteX30" fmla="*/ 1485933 w 2955074"/>
                  <a:gd name="connsiteY30" fmla="*/ 2262047 h 2263943"/>
                  <a:gd name="connsiteX31" fmla="*/ 1204741 w 2955074"/>
                  <a:gd name="connsiteY31" fmla="*/ 2132772 h 2263943"/>
                  <a:gd name="connsiteX32" fmla="*/ 1115635 w 2955074"/>
                  <a:gd name="connsiteY32" fmla="*/ 1890289 h 2263943"/>
                  <a:gd name="connsiteX33" fmla="*/ 1167857 w 2955074"/>
                  <a:gd name="connsiteY33" fmla="*/ 1531676 h 2263943"/>
                  <a:gd name="connsiteX34" fmla="*/ 1362500 w 2955074"/>
                  <a:gd name="connsiteY34" fmla="*/ 1154805 h 2263943"/>
                  <a:gd name="connsiteX35" fmla="*/ 1547649 w 2955074"/>
                  <a:gd name="connsiteY35" fmla="*/ 862657 h 2263943"/>
                  <a:gd name="connsiteX36" fmla="*/ 1682560 w 2955074"/>
                  <a:gd name="connsiteY36" fmla="*/ 539153 h 2263943"/>
                  <a:gd name="connsiteX37" fmla="*/ 0 w 2955074"/>
                  <a:gd name="connsiteY37" fmla="*/ 67267 h 2263943"/>
                  <a:gd name="connsiteX0" fmla="*/ 0 w 2955074"/>
                  <a:gd name="connsiteY0" fmla="*/ 67267 h 2263943"/>
                  <a:gd name="connsiteX1" fmla="*/ 54280 w 2955074"/>
                  <a:gd name="connsiteY1" fmla="*/ 0 h 2263943"/>
                  <a:gd name="connsiteX2" fmla="*/ 1777760 w 2955074"/>
                  <a:gd name="connsiteY2" fmla="*/ 420755 h 2263943"/>
                  <a:gd name="connsiteX3" fmla="*/ 1733894 w 2955074"/>
                  <a:gd name="connsiteY3" fmla="*/ 659248 h 2263943"/>
                  <a:gd name="connsiteX4" fmla="*/ 1572847 w 2955074"/>
                  <a:gd name="connsiteY4" fmla="*/ 987916 h 2263943"/>
                  <a:gd name="connsiteX5" fmla="*/ 1392811 w 2955074"/>
                  <a:gd name="connsiteY5" fmla="*/ 1260709 h 2263943"/>
                  <a:gd name="connsiteX6" fmla="*/ 1209122 w 2955074"/>
                  <a:gd name="connsiteY6" fmla="*/ 1664969 h 2263943"/>
                  <a:gd name="connsiteX7" fmla="*/ 1223365 w 2955074"/>
                  <a:gd name="connsiteY7" fmla="*/ 1974647 h 2263943"/>
                  <a:gd name="connsiteX8" fmla="*/ 1354101 w 2955074"/>
                  <a:gd name="connsiteY8" fmla="*/ 2142266 h 2263943"/>
                  <a:gd name="connsiteX9" fmla="*/ 1560797 w 2955074"/>
                  <a:gd name="connsiteY9" fmla="*/ 2147379 h 2263943"/>
                  <a:gd name="connsiteX10" fmla="*/ 1695184 w 2955074"/>
                  <a:gd name="connsiteY10" fmla="*/ 2029059 h 2263943"/>
                  <a:gd name="connsiteX11" fmla="*/ 1834320 w 2955074"/>
                  <a:gd name="connsiteY11" fmla="*/ 1865091 h 2263943"/>
                  <a:gd name="connsiteX12" fmla="*/ 1989889 w 2955074"/>
                  <a:gd name="connsiteY12" fmla="*/ 1745310 h 2263943"/>
                  <a:gd name="connsiteX13" fmla="*/ 2258301 w 2955074"/>
                  <a:gd name="connsiteY13" fmla="*/ 1762839 h 2263943"/>
                  <a:gd name="connsiteX14" fmla="*/ 2387941 w 2955074"/>
                  <a:gd name="connsiteY14" fmla="*/ 1870934 h 2263943"/>
                  <a:gd name="connsiteX15" fmla="*/ 2511740 w 2955074"/>
                  <a:gd name="connsiteY15" fmla="*/ 2021390 h 2263943"/>
                  <a:gd name="connsiteX16" fmla="*/ 2659274 w 2955074"/>
                  <a:gd name="connsiteY16" fmla="*/ 2149570 h 2263943"/>
                  <a:gd name="connsiteX17" fmla="*/ 2718799 w 2955074"/>
                  <a:gd name="connsiteY17" fmla="*/ 2169290 h 2263943"/>
                  <a:gd name="connsiteX18" fmla="*/ 2830546 w 2955074"/>
                  <a:gd name="connsiteY18" fmla="*/ 2121451 h 2263943"/>
                  <a:gd name="connsiteX19" fmla="*/ 2869256 w 2955074"/>
                  <a:gd name="connsiteY19" fmla="*/ 2025407 h 2263943"/>
                  <a:gd name="connsiteX20" fmla="*/ 2886420 w 2955074"/>
                  <a:gd name="connsiteY20" fmla="*/ 2015547 h 2263943"/>
                  <a:gd name="connsiteX21" fmla="*/ 2955074 w 2955074"/>
                  <a:gd name="connsiteY21" fmla="*/ 2014086 h 2263943"/>
                  <a:gd name="connsiteX22" fmla="*/ 2861222 w 2955074"/>
                  <a:gd name="connsiteY22" fmla="*/ 2210922 h 2263943"/>
                  <a:gd name="connsiteX23" fmla="*/ 2646127 w 2955074"/>
                  <a:gd name="connsiteY23" fmla="*/ 2236849 h 2263943"/>
                  <a:gd name="connsiteX24" fmla="*/ 2485080 w 2955074"/>
                  <a:gd name="connsiteY24" fmla="*/ 2117799 h 2263943"/>
                  <a:gd name="connsiteX25" fmla="*/ 2341928 w 2955074"/>
                  <a:gd name="connsiteY25" fmla="*/ 1949814 h 2263943"/>
                  <a:gd name="connsiteX26" fmla="*/ 2233833 w 2955074"/>
                  <a:gd name="connsiteY26" fmla="*/ 1851214 h 2263943"/>
                  <a:gd name="connsiteX27" fmla="*/ 1975282 w 2955074"/>
                  <a:gd name="connsiteY27" fmla="*/ 1862535 h 2263943"/>
                  <a:gd name="connsiteX28" fmla="*/ 1839798 w 2955074"/>
                  <a:gd name="connsiteY28" fmla="*/ 2004226 h 2263943"/>
                  <a:gd name="connsiteX29" fmla="*/ 1707966 w 2955074"/>
                  <a:gd name="connsiteY29" fmla="*/ 2153587 h 2263943"/>
                  <a:gd name="connsiteX30" fmla="*/ 1485933 w 2955074"/>
                  <a:gd name="connsiteY30" fmla="*/ 2262047 h 2263943"/>
                  <a:gd name="connsiteX31" fmla="*/ 1204741 w 2955074"/>
                  <a:gd name="connsiteY31" fmla="*/ 2132772 h 2263943"/>
                  <a:gd name="connsiteX32" fmla="*/ 1115635 w 2955074"/>
                  <a:gd name="connsiteY32" fmla="*/ 1890289 h 2263943"/>
                  <a:gd name="connsiteX33" fmla="*/ 1167857 w 2955074"/>
                  <a:gd name="connsiteY33" fmla="*/ 1531676 h 2263943"/>
                  <a:gd name="connsiteX34" fmla="*/ 1362500 w 2955074"/>
                  <a:gd name="connsiteY34" fmla="*/ 1154805 h 2263943"/>
                  <a:gd name="connsiteX35" fmla="*/ 1547649 w 2955074"/>
                  <a:gd name="connsiteY35" fmla="*/ 862657 h 2263943"/>
                  <a:gd name="connsiteX36" fmla="*/ 1682560 w 2955074"/>
                  <a:gd name="connsiteY36" fmla="*/ 539153 h 2263943"/>
                  <a:gd name="connsiteX37" fmla="*/ 0 w 2955074"/>
                  <a:gd name="connsiteY37" fmla="*/ 67267 h 226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955074" h="2263943">
                    <a:moveTo>
                      <a:pt x="0" y="67267"/>
                    </a:moveTo>
                    <a:cubicBezTo>
                      <a:pt x="19521" y="32304"/>
                      <a:pt x="13052" y="30088"/>
                      <a:pt x="54280" y="0"/>
                    </a:cubicBezTo>
                    <a:cubicBezTo>
                      <a:pt x="477807" y="687154"/>
                      <a:pt x="1755065" y="-79168"/>
                      <a:pt x="1777760" y="420755"/>
                    </a:cubicBezTo>
                    <a:cubicBezTo>
                      <a:pt x="1776038" y="487312"/>
                      <a:pt x="1765163" y="577766"/>
                      <a:pt x="1733894" y="659248"/>
                    </a:cubicBezTo>
                    <a:cubicBezTo>
                      <a:pt x="1695184" y="776108"/>
                      <a:pt x="1638946" y="884568"/>
                      <a:pt x="1572847" y="987916"/>
                    </a:cubicBezTo>
                    <a:cubicBezTo>
                      <a:pt x="1514052" y="1079577"/>
                      <a:pt x="1451606" y="1169047"/>
                      <a:pt x="1392811" y="1260709"/>
                    </a:cubicBezTo>
                    <a:cubicBezTo>
                      <a:pt x="1312105" y="1386332"/>
                      <a:pt x="1242720" y="1517799"/>
                      <a:pt x="1209122" y="1664969"/>
                    </a:cubicBezTo>
                    <a:cubicBezTo>
                      <a:pt x="1185386" y="1769047"/>
                      <a:pt x="1185020" y="1873125"/>
                      <a:pt x="1223365" y="1974647"/>
                    </a:cubicBezTo>
                    <a:cubicBezTo>
                      <a:pt x="1249658" y="2043667"/>
                      <a:pt x="1290194" y="2102461"/>
                      <a:pt x="1354101" y="2142266"/>
                    </a:cubicBezTo>
                    <a:cubicBezTo>
                      <a:pt x="1422026" y="2184628"/>
                      <a:pt x="1490681" y="2184628"/>
                      <a:pt x="1560797" y="2147379"/>
                    </a:cubicBezTo>
                    <a:cubicBezTo>
                      <a:pt x="1615209" y="2118530"/>
                      <a:pt x="1655745" y="2074342"/>
                      <a:pt x="1695184" y="2029059"/>
                    </a:cubicBezTo>
                    <a:cubicBezTo>
                      <a:pt x="1742293" y="1975011"/>
                      <a:pt x="1786846" y="1918773"/>
                      <a:pt x="1834320" y="1865091"/>
                    </a:cubicBezTo>
                    <a:cubicBezTo>
                      <a:pt x="1878143" y="1815060"/>
                      <a:pt x="1928538" y="1773064"/>
                      <a:pt x="1989889" y="1745310"/>
                    </a:cubicBezTo>
                    <a:cubicBezTo>
                      <a:pt x="2082281" y="1703313"/>
                      <a:pt x="2171752" y="1715365"/>
                      <a:pt x="2258301" y="1762839"/>
                    </a:cubicBezTo>
                    <a:cubicBezTo>
                      <a:pt x="2308331" y="1790228"/>
                      <a:pt x="2348866" y="1830033"/>
                      <a:pt x="2387941" y="1870934"/>
                    </a:cubicBezTo>
                    <a:cubicBezTo>
                      <a:pt x="2433225" y="1918042"/>
                      <a:pt x="2468282" y="1973186"/>
                      <a:pt x="2511740" y="2021390"/>
                    </a:cubicBezTo>
                    <a:cubicBezTo>
                      <a:pt x="2555562" y="2069959"/>
                      <a:pt x="2599384" y="2118895"/>
                      <a:pt x="2659274" y="2149570"/>
                    </a:cubicBezTo>
                    <a:cubicBezTo>
                      <a:pt x="2678264" y="2159430"/>
                      <a:pt x="2697984" y="2166369"/>
                      <a:pt x="2718799" y="2169290"/>
                    </a:cubicBezTo>
                    <a:cubicBezTo>
                      <a:pt x="2765543" y="2175863"/>
                      <a:pt x="2802427" y="2157605"/>
                      <a:pt x="2830546" y="2121451"/>
                    </a:cubicBezTo>
                    <a:cubicBezTo>
                      <a:pt x="2852457" y="2093332"/>
                      <a:pt x="2863778" y="2060465"/>
                      <a:pt x="2869256" y="2025407"/>
                    </a:cubicBezTo>
                    <a:cubicBezTo>
                      <a:pt x="2871812" y="2016278"/>
                      <a:pt x="2876560" y="2014086"/>
                      <a:pt x="2886420" y="2015547"/>
                    </a:cubicBezTo>
                    <a:cubicBezTo>
                      <a:pt x="2909427" y="2019199"/>
                      <a:pt x="2932433" y="2018103"/>
                      <a:pt x="2955074" y="2014086"/>
                    </a:cubicBezTo>
                    <a:cubicBezTo>
                      <a:pt x="2949231" y="2091871"/>
                      <a:pt x="2923304" y="2161256"/>
                      <a:pt x="2861222" y="2210922"/>
                    </a:cubicBezTo>
                    <a:cubicBezTo>
                      <a:pt x="2796219" y="2262778"/>
                      <a:pt x="2722086" y="2266430"/>
                      <a:pt x="2646127" y="2236849"/>
                    </a:cubicBezTo>
                    <a:cubicBezTo>
                      <a:pt x="2581855" y="2211651"/>
                      <a:pt x="2531824" y="2166734"/>
                      <a:pt x="2485080" y="2117799"/>
                    </a:cubicBezTo>
                    <a:cubicBezTo>
                      <a:pt x="2434320" y="2064482"/>
                      <a:pt x="2391228" y="2004592"/>
                      <a:pt x="2341928" y="1949814"/>
                    </a:cubicBezTo>
                    <a:cubicBezTo>
                      <a:pt x="2309061" y="1913295"/>
                      <a:pt x="2275099" y="1878237"/>
                      <a:pt x="2233833" y="1851214"/>
                    </a:cubicBezTo>
                    <a:cubicBezTo>
                      <a:pt x="2147284" y="1794975"/>
                      <a:pt x="2056718" y="1798992"/>
                      <a:pt x="1975282" y="1862535"/>
                    </a:cubicBezTo>
                    <a:cubicBezTo>
                      <a:pt x="1923060" y="1903070"/>
                      <a:pt x="1881794" y="1953831"/>
                      <a:pt x="1839798" y="2004226"/>
                    </a:cubicBezTo>
                    <a:cubicBezTo>
                      <a:pt x="1797437" y="2055352"/>
                      <a:pt x="1756901" y="2107939"/>
                      <a:pt x="1707966" y="2153587"/>
                    </a:cubicBezTo>
                    <a:cubicBezTo>
                      <a:pt x="1645154" y="2212382"/>
                      <a:pt x="1572847" y="2252918"/>
                      <a:pt x="1485933" y="2262047"/>
                    </a:cubicBezTo>
                    <a:cubicBezTo>
                      <a:pt x="1367248" y="2274098"/>
                      <a:pt x="1273395" y="2228450"/>
                      <a:pt x="1204741" y="2132772"/>
                    </a:cubicBezTo>
                    <a:cubicBezTo>
                      <a:pt x="1153249" y="2060465"/>
                      <a:pt x="1126956" y="1977568"/>
                      <a:pt x="1115635" y="1890289"/>
                    </a:cubicBezTo>
                    <a:cubicBezTo>
                      <a:pt x="1099202" y="1766126"/>
                      <a:pt x="1124764" y="1647440"/>
                      <a:pt x="1167857" y="1531676"/>
                    </a:cubicBezTo>
                    <a:cubicBezTo>
                      <a:pt x="1217887" y="1398384"/>
                      <a:pt x="1285447" y="1274221"/>
                      <a:pt x="1362500" y="1154805"/>
                    </a:cubicBezTo>
                    <a:cubicBezTo>
                      <a:pt x="1424947" y="1058031"/>
                      <a:pt x="1489950" y="962718"/>
                      <a:pt x="1547649" y="862657"/>
                    </a:cubicBezTo>
                    <a:cubicBezTo>
                      <a:pt x="1605349" y="762231"/>
                      <a:pt x="1656631" y="652726"/>
                      <a:pt x="1682560" y="539153"/>
                    </a:cubicBezTo>
                    <a:cubicBezTo>
                      <a:pt x="1811508" y="-36392"/>
                      <a:pt x="464357" y="817264"/>
                      <a:pt x="0" y="67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A9F23EC-2520-4BDE-8897-C8E9BB078965}"/>
                  </a:ext>
                </a:extLst>
              </p:cNvPr>
              <p:cNvSpPr/>
              <p:nvPr/>
            </p:nvSpPr>
            <p:spPr>
              <a:xfrm rot="838999">
                <a:off x="8898300" y="5302519"/>
                <a:ext cx="565445" cy="676133"/>
              </a:xfrm>
              <a:custGeom>
                <a:avLst/>
                <a:gdLst>
                  <a:gd name="connsiteX0" fmla="*/ 82313 w 565445"/>
                  <a:gd name="connsiteY0" fmla="*/ 374057 h 676133"/>
                  <a:gd name="connsiteX1" fmla="*/ 78615 w 565445"/>
                  <a:gd name="connsiteY1" fmla="*/ 382986 h 676133"/>
                  <a:gd name="connsiteX2" fmla="*/ 78614 w 565445"/>
                  <a:gd name="connsiteY2" fmla="*/ 382986 h 676133"/>
                  <a:gd name="connsiteX3" fmla="*/ 91242 w 565445"/>
                  <a:gd name="connsiteY3" fmla="*/ 395612 h 676133"/>
                  <a:gd name="connsiteX4" fmla="*/ 474201 w 565445"/>
                  <a:gd name="connsiteY4" fmla="*/ 395613 h 676133"/>
                  <a:gd name="connsiteX5" fmla="*/ 483130 w 565445"/>
                  <a:gd name="connsiteY5" fmla="*/ 391915 h 676133"/>
                  <a:gd name="connsiteX6" fmla="*/ 486829 w 565445"/>
                  <a:gd name="connsiteY6" fmla="*/ 382986 h 676133"/>
                  <a:gd name="connsiteX7" fmla="*/ 474201 w 565445"/>
                  <a:gd name="connsiteY7" fmla="*/ 370360 h 676133"/>
                  <a:gd name="connsiteX8" fmla="*/ 91242 w 565445"/>
                  <a:gd name="connsiteY8" fmla="*/ 370359 h 676133"/>
                  <a:gd name="connsiteX9" fmla="*/ 82313 w 565445"/>
                  <a:gd name="connsiteY9" fmla="*/ 374057 h 676133"/>
                  <a:gd name="connsiteX10" fmla="*/ 82314 w 565445"/>
                  <a:gd name="connsiteY10" fmla="*/ 320622 h 676133"/>
                  <a:gd name="connsiteX11" fmla="*/ 78615 w 565445"/>
                  <a:gd name="connsiteY11" fmla="*/ 329550 h 676133"/>
                  <a:gd name="connsiteX12" fmla="*/ 78615 w 565445"/>
                  <a:gd name="connsiteY12" fmla="*/ 329551 h 676133"/>
                  <a:gd name="connsiteX13" fmla="*/ 91242 w 565445"/>
                  <a:gd name="connsiteY13" fmla="*/ 342177 h 676133"/>
                  <a:gd name="connsiteX14" fmla="*/ 474201 w 565445"/>
                  <a:gd name="connsiteY14" fmla="*/ 342178 h 676133"/>
                  <a:gd name="connsiteX15" fmla="*/ 483130 w 565445"/>
                  <a:gd name="connsiteY15" fmla="*/ 338479 h 676133"/>
                  <a:gd name="connsiteX16" fmla="*/ 486829 w 565445"/>
                  <a:gd name="connsiteY16" fmla="*/ 329551 h 676133"/>
                  <a:gd name="connsiteX17" fmla="*/ 474201 w 565445"/>
                  <a:gd name="connsiteY17" fmla="*/ 316925 h 676133"/>
                  <a:gd name="connsiteX18" fmla="*/ 91243 w 565445"/>
                  <a:gd name="connsiteY18" fmla="*/ 316924 h 676133"/>
                  <a:gd name="connsiteX19" fmla="*/ 82314 w 565445"/>
                  <a:gd name="connsiteY19" fmla="*/ 320622 h 676133"/>
                  <a:gd name="connsiteX20" fmla="*/ 82314 w 565445"/>
                  <a:gd name="connsiteY20" fmla="*/ 267186 h 676133"/>
                  <a:gd name="connsiteX21" fmla="*/ 78616 w 565445"/>
                  <a:gd name="connsiteY21" fmla="*/ 276115 h 676133"/>
                  <a:gd name="connsiteX22" fmla="*/ 78615 w 565445"/>
                  <a:gd name="connsiteY22" fmla="*/ 276115 h 676133"/>
                  <a:gd name="connsiteX23" fmla="*/ 91242 w 565445"/>
                  <a:gd name="connsiteY23" fmla="*/ 288742 h 676133"/>
                  <a:gd name="connsiteX24" fmla="*/ 474201 w 565445"/>
                  <a:gd name="connsiteY24" fmla="*/ 288742 h 676133"/>
                  <a:gd name="connsiteX25" fmla="*/ 483130 w 565445"/>
                  <a:gd name="connsiteY25" fmla="*/ 285044 h 676133"/>
                  <a:gd name="connsiteX26" fmla="*/ 486828 w 565445"/>
                  <a:gd name="connsiteY26" fmla="*/ 276116 h 676133"/>
                  <a:gd name="connsiteX27" fmla="*/ 474201 w 565445"/>
                  <a:gd name="connsiteY27" fmla="*/ 263489 h 676133"/>
                  <a:gd name="connsiteX28" fmla="*/ 91243 w 565445"/>
                  <a:gd name="connsiteY28" fmla="*/ 263488 h 676133"/>
                  <a:gd name="connsiteX29" fmla="*/ 82314 w 565445"/>
                  <a:gd name="connsiteY29" fmla="*/ 267186 h 676133"/>
                  <a:gd name="connsiteX30" fmla="*/ 5628 w 565445"/>
                  <a:gd name="connsiteY30" fmla="*/ 181100 h 676133"/>
                  <a:gd name="connsiteX31" fmla="*/ 19215 w 565445"/>
                  <a:gd name="connsiteY31" fmla="*/ 175472 h 676133"/>
                  <a:gd name="connsiteX32" fmla="*/ 150865 w 565445"/>
                  <a:gd name="connsiteY32" fmla="*/ 175472 h 676133"/>
                  <a:gd name="connsiteX33" fmla="*/ 182560 w 565445"/>
                  <a:gd name="connsiteY33" fmla="*/ 175472 h 676133"/>
                  <a:gd name="connsiteX34" fmla="*/ 182560 w 565445"/>
                  <a:gd name="connsiteY34" fmla="*/ 175472 h 676133"/>
                  <a:gd name="connsiteX35" fmla="*/ 382886 w 565445"/>
                  <a:gd name="connsiteY35" fmla="*/ 175472 h 676133"/>
                  <a:gd name="connsiteX36" fmla="*/ 382887 w 565445"/>
                  <a:gd name="connsiteY36" fmla="*/ 37057 h 676133"/>
                  <a:gd name="connsiteX37" fmla="*/ 419942 w 565445"/>
                  <a:gd name="connsiteY37" fmla="*/ 1 h 676133"/>
                  <a:gd name="connsiteX38" fmla="*/ 456998 w 565445"/>
                  <a:gd name="connsiteY38" fmla="*/ 37057 h 676133"/>
                  <a:gd name="connsiteX39" fmla="*/ 456998 w 565445"/>
                  <a:gd name="connsiteY39" fmla="*/ 175473 h 676133"/>
                  <a:gd name="connsiteX40" fmla="*/ 546230 w 565445"/>
                  <a:gd name="connsiteY40" fmla="*/ 175472 h 676133"/>
                  <a:gd name="connsiteX41" fmla="*/ 565445 w 565445"/>
                  <a:gd name="connsiteY41" fmla="*/ 194686 h 676133"/>
                  <a:gd name="connsiteX42" fmla="*/ 546231 w 565445"/>
                  <a:gd name="connsiteY42" fmla="*/ 213900 h 676133"/>
                  <a:gd name="connsiteX43" fmla="*/ 525277 w 565445"/>
                  <a:gd name="connsiteY43" fmla="*/ 213900 h 676133"/>
                  <a:gd name="connsiteX44" fmla="*/ 508900 w 565445"/>
                  <a:gd name="connsiteY44" fmla="*/ 524387 h 676133"/>
                  <a:gd name="connsiteX45" fmla="*/ 378244 w 565445"/>
                  <a:gd name="connsiteY45" fmla="*/ 676133 h 676133"/>
                  <a:gd name="connsiteX46" fmla="*/ 184456 w 565445"/>
                  <a:gd name="connsiteY46" fmla="*/ 676133 h 676133"/>
                  <a:gd name="connsiteX47" fmla="*/ 53800 w 565445"/>
                  <a:gd name="connsiteY47" fmla="*/ 524387 h 676133"/>
                  <a:gd name="connsiteX48" fmla="*/ 37423 w 565445"/>
                  <a:gd name="connsiteY48" fmla="*/ 213900 h 676133"/>
                  <a:gd name="connsiteX49" fmla="*/ 19215 w 565445"/>
                  <a:gd name="connsiteY49" fmla="*/ 213900 h 676133"/>
                  <a:gd name="connsiteX50" fmla="*/ 0 w 565445"/>
                  <a:gd name="connsiteY50" fmla="*/ 194687 h 676133"/>
                  <a:gd name="connsiteX51" fmla="*/ 5628 w 565445"/>
                  <a:gd name="connsiteY51" fmla="*/ 181100 h 676133"/>
                  <a:gd name="connsiteX52" fmla="*/ 119301 w 565445"/>
                  <a:gd name="connsiteY52" fmla="*/ 10854 h 676133"/>
                  <a:gd name="connsiteX53" fmla="*/ 145504 w 565445"/>
                  <a:gd name="connsiteY53" fmla="*/ 0 h 676133"/>
                  <a:gd name="connsiteX54" fmla="*/ 182560 w 565445"/>
                  <a:gd name="connsiteY54" fmla="*/ 37056 h 676133"/>
                  <a:gd name="connsiteX55" fmla="*/ 182560 w 565445"/>
                  <a:gd name="connsiteY55" fmla="*/ 175472 h 676133"/>
                  <a:gd name="connsiteX56" fmla="*/ 150865 w 565445"/>
                  <a:gd name="connsiteY56" fmla="*/ 175472 h 676133"/>
                  <a:gd name="connsiteX57" fmla="*/ 108448 w 565445"/>
                  <a:gd name="connsiteY57" fmla="*/ 175472 h 676133"/>
                  <a:gd name="connsiteX58" fmla="*/ 108448 w 565445"/>
                  <a:gd name="connsiteY58" fmla="*/ 37056 h 676133"/>
                  <a:gd name="connsiteX59" fmla="*/ 119301 w 565445"/>
                  <a:gd name="connsiteY59" fmla="*/ 10854 h 676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565445" h="676133">
                    <a:moveTo>
                      <a:pt x="82313" y="374057"/>
                    </a:moveTo>
                    <a:cubicBezTo>
                      <a:pt x="80028" y="376342"/>
                      <a:pt x="78616" y="379499"/>
                      <a:pt x="78615" y="382986"/>
                    </a:cubicBezTo>
                    <a:lnTo>
                      <a:pt x="78614" y="382986"/>
                    </a:lnTo>
                    <a:cubicBezTo>
                      <a:pt x="78614" y="389959"/>
                      <a:pt x="84268" y="395612"/>
                      <a:pt x="91242" y="395612"/>
                    </a:cubicBezTo>
                    <a:lnTo>
                      <a:pt x="474201" y="395613"/>
                    </a:lnTo>
                    <a:cubicBezTo>
                      <a:pt x="477687" y="395613"/>
                      <a:pt x="480845" y="394199"/>
                      <a:pt x="483130" y="391915"/>
                    </a:cubicBezTo>
                    <a:lnTo>
                      <a:pt x="486829" y="382986"/>
                    </a:lnTo>
                    <a:lnTo>
                      <a:pt x="474201" y="370360"/>
                    </a:lnTo>
                    <a:lnTo>
                      <a:pt x="91242" y="370359"/>
                    </a:lnTo>
                    <a:cubicBezTo>
                      <a:pt x="87756" y="370359"/>
                      <a:pt x="84600" y="371771"/>
                      <a:pt x="82313" y="374057"/>
                    </a:cubicBezTo>
                    <a:close/>
                    <a:moveTo>
                      <a:pt x="82314" y="320622"/>
                    </a:moveTo>
                    <a:cubicBezTo>
                      <a:pt x="80029" y="322907"/>
                      <a:pt x="78616" y="326063"/>
                      <a:pt x="78615" y="329550"/>
                    </a:cubicBezTo>
                    <a:lnTo>
                      <a:pt x="78615" y="329551"/>
                    </a:lnTo>
                    <a:cubicBezTo>
                      <a:pt x="78614" y="336525"/>
                      <a:pt x="84268" y="342177"/>
                      <a:pt x="91242" y="342177"/>
                    </a:cubicBezTo>
                    <a:lnTo>
                      <a:pt x="474201" y="342178"/>
                    </a:lnTo>
                    <a:cubicBezTo>
                      <a:pt x="477688" y="342178"/>
                      <a:pt x="480844" y="340765"/>
                      <a:pt x="483130" y="338479"/>
                    </a:cubicBezTo>
                    <a:lnTo>
                      <a:pt x="486829" y="329551"/>
                    </a:lnTo>
                    <a:lnTo>
                      <a:pt x="474201" y="316925"/>
                    </a:lnTo>
                    <a:lnTo>
                      <a:pt x="91243" y="316924"/>
                    </a:lnTo>
                    <a:cubicBezTo>
                      <a:pt x="87756" y="316923"/>
                      <a:pt x="84599" y="318337"/>
                      <a:pt x="82314" y="320622"/>
                    </a:cubicBezTo>
                    <a:close/>
                    <a:moveTo>
                      <a:pt x="82314" y="267186"/>
                    </a:moveTo>
                    <a:cubicBezTo>
                      <a:pt x="80029" y="269471"/>
                      <a:pt x="78616" y="272628"/>
                      <a:pt x="78616" y="276115"/>
                    </a:cubicBezTo>
                    <a:lnTo>
                      <a:pt x="78615" y="276115"/>
                    </a:lnTo>
                    <a:cubicBezTo>
                      <a:pt x="78615" y="283088"/>
                      <a:pt x="84268" y="288742"/>
                      <a:pt x="91242" y="288742"/>
                    </a:cubicBezTo>
                    <a:lnTo>
                      <a:pt x="474201" y="288742"/>
                    </a:lnTo>
                    <a:cubicBezTo>
                      <a:pt x="477689" y="288742"/>
                      <a:pt x="480845" y="287328"/>
                      <a:pt x="483130" y="285044"/>
                    </a:cubicBezTo>
                    <a:lnTo>
                      <a:pt x="486828" y="276116"/>
                    </a:lnTo>
                    <a:lnTo>
                      <a:pt x="474201" y="263489"/>
                    </a:lnTo>
                    <a:lnTo>
                      <a:pt x="91243" y="263488"/>
                    </a:lnTo>
                    <a:cubicBezTo>
                      <a:pt x="87756" y="263488"/>
                      <a:pt x="84599" y="264901"/>
                      <a:pt x="82314" y="267186"/>
                    </a:cubicBezTo>
                    <a:close/>
                    <a:moveTo>
                      <a:pt x="5628" y="181100"/>
                    </a:moveTo>
                    <a:cubicBezTo>
                      <a:pt x="9105" y="177623"/>
                      <a:pt x="13909" y="175472"/>
                      <a:pt x="19215" y="175472"/>
                    </a:cubicBezTo>
                    <a:lnTo>
                      <a:pt x="150865" y="175472"/>
                    </a:lnTo>
                    <a:lnTo>
                      <a:pt x="182560" y="175472"/>
                    </a:lnTo>
                    <a:lnTo>
                      <a:pt x="182560" y="175472"/>
                    </a:lnTo>
                    <a:lnTo>
                      <a:pt x="382886" y="175472"/>
                    </a:lnTo>
                    <a:lnTo>
                      <a:pt x="382887" y="37057"/>
                    </a:lnTo>
                    <a:cubicBezTo>
                      <a:pt x="382886" y="16592"/>
                      <a:pt x="399478" y="1"/>
                      <a:pt x="419942" y="1"/>
                    </a:cubicBezTo>
                    <a:cubicBezTo>
                      <a:pt x="440407" y="1"/>
                      <a:pt x="456999" y="16592"/>
                      <a:pt x="456998" y="37057"/>
                    </a:cubicBezTo>
                    <a:lnTo>
                      <a:pt x="456998" y="175473"/>
                    </a:lnTo>
                    <a:lnTo>
                      <a:pt x="546230" y="175472"/>
                    </a:lnTo>
                    <a:cubicBezTo>
                      <a:pt x="556843" y="175472"/>
                      <a:pt x="565445" y="184074"/>
                      <a:pt x="565445" y="194686"/>
                    </a:cubicBezTo>
                    <a:cubicBezTo>
                      <a:pt x="565445" y="205298"/>
                      <a:pt x="556842" y="213901"/>
                      <a:pt x="546231" y="213900"/>
                    </a:cubicBezTo>
                    <a:lnTo>
                      <a:pt x="525277" y="213900"/>
                    </a:lnTo>
                    <a:lnTo>
                      <a:pt x="508900" y="524387"/>
                    </a:lnTo>
                    <a:cubicBezTo>
                      <a:pt x="504508" y="609787"/>
                      <a:pt x="447140" y="676133"/>
                      <a:pt x="378244" y="676133"/>
                    </a:cubicBezTo>
                    <a:lnTo>
                      <a:pt x="184456" y="676133"/>
                    </a:lnTo>
                    <a:cubicBezTo>
                      <a:pt x="115559" y="676134"/>
                      <a:pt x="58191" y="609787"/>
                      <a:pt x="53800" y="524387"/>
                    </a:cubicBezTo>
                    <a:lnTo>
                      <a:pt x="37423" y="213900"/>
                    </a:lnTo>
                    <a:lnTo>
                      <a:pt x="19215" y="213900"/>
                    </a:lnTo>
                    <a:cubicBezTo>
                      <a:pt x="8602" y="213901"/>
                      <a:pt x="0" y="205298"/>
                      <a:pt x="0" y="194687"/>
                    </a:cubicBezTo>
                    <a:cubicBezTo>
                      <a:pt x="1" y="189381"/>
                      <a:pt x="2151" y="184577"/>
                      <a:pt x="5628" y="181100"/>
                    </a:cubicBezTo>
                    <a:close/>
                    <a:moveTo>
                      <a:pt x="119301" y="10854"/>
                    </a:moveTo>
                    <a:cubicBezTo>
                      <a:pt x="126007" y="4148"/>
                      <a:pt x="135271" y="0"/>
                      <a:pt x="145504" y="0"/>
                    </a:cubicBezTo>
                    <a:cubicBezTo>
                      <a:pt x="165969" y="0"/>
                      <a:pt x="182560" y="16591"/>
                      <a:pt x="182560" y="37056"/>
                    </a:cubicBezTo>
                    <a:lnTo>
                      <a:pt x="182560" y="175472"/>
                    </a:lnTo>
                    <a:lnTo>
                      <a:pt x="150865" y="175472"/>
                    </a:lnTo>
                    <a:lnTo>
                      <a:pt x="108448" y="175472"/>
                    </a:lnTo>
                    <a:lnTo>
                      <a:pt x="108448" y="37056"/>
                    </a:lnTo>
                    <a:cubicBezTo>
                      <a:pt x="108448" y="26824"/>
                      <a:pt x="112596" y="17559"/>
                      <a:pt x="119301" y="108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3ED0095-8A3E-4295-BD14-F1D3157D9181}"/>
                </a:ext>
              </a:extLst>
            </p:cNvPr>
            <p:cNvGrpSpPr/>
            <p:nvPr/>
          </p:nvGrpSpPr>
          <p:grpSpPr>
            <a:xfrm flipH="1">
              <a:off x="6798969" y="2116842"/>
              <a:ext cx="4602690" cy="1771658"/>
              <a:chOff x="6827378" y="2457115"/>
              <a:chExt cx="1161309" cy="447009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5D4ADB0-E68F-4C7A-B335-732D5F923A4E}"/>
                  </a:ext>
                </a:extLst>
              </p:cNvPr>
              <p:cNvSpPr/>
              <p:nvPr/>
            </p:nvSpPr>
            <p:spPr>
              <a:xfrm>
                <a:off x="7169694" y="2485483"/>
                <a:ext cx="638175" cy="95250"/>
              </a:xfrm>
              <a:custGeom>
                <a:avLst/>
                <a:gdLst>
                  <a:gd name="connsiteX0" fmla="*/ 3654 w 638175"/>
                  <a:gd name="connsiteY0" fmla="*/ 101461 h 95250"/>
                  <a:gd name="connsiteX1" fmla="*/ 8416 w 638175"/>
                  <a:gd name="connsiteY1" fmla="*/ 81458 h 95250"/>
                  <a:gd name="connsiteX2" fmla="*/ 232254 w 638175"/>
                  <a:gd name="connsiteY2" fmla="*/ 2401 h 95250"/>
                  <a:gd name="connsiteX3" fmla="*/ 625636 w 638175"/>
                  <a:gd name="connsiteY3" fmla="*/ 63361 h 95250"/>
                  <a:gd name="connsiteX4" fmla="*/ 632304 w 638175"/>
                  <a:gd name="connsiteY4" fmla="*/ 101461 h 95250"/>
                  <a:gd name="connsiteX5" fmla="*/ 3654 w 638175"/>
                  <a:gd name="connsiteY5" fmla="*/ 10146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175" h="9525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03F59F0-775B-4038-9180-B6B0C427B6FC}"/>
                  </a:ext>
                </a:extLst>
              </p:cNvPr>
              <p:cNvSpPr/>
              <p:nvPr/>
            </p:nvSpPr>
            <p:spPr>
              <a:xfrm>
                <a:off x="6827378" y="2457115"/>
                <a:ext cx="1161309" cy="354619"/>
              </a:xfrm>
              <a:custGeom>
                <a:avLst/>
                <a:gdLst>
                  <a:gd name="connsiteX0" fmla="*/ 396451 w 1161309"/>
                  <a:gd name="connsiteY0" fmla="*/ 82756 h 354619"/>
                  <a:gd name="connsiteX1" fmla="*/ 350731 w 1161309"/>
                  <a:gd name="connsiteY1" fmla="*/ 109826 h 354619"/>
                  <a:gd name="connsiteX2" fmla="*/ 345969 w 1161309"/>
                  <a:gd name="connsiteY2" fmla="*/ 129829 h 354619"/>
                  <a:gd name="connsiteX3" fmla="*/ 396451 w 1161309"/>
                  <a:gd name="connsiteY3" fmla="*/ 129829 h 354619"/>
                  <a:gd name="connsiteX4" fmla="*/ 881274 w 1161309"/>
                  <a:gd name="connsiteY4" fmla="*/ 52571 h 354619"/>
                  <a:gd name="connsiteX5" fmla="*/ 881274 w 1161309"/>
                  <a:gd name="connsiteY5" fmla="*/ 129829 h 354619"/>
                  <a:gd name="connsiteX6" fmla="*/ 974619 w 1161309"/>
                  <a:gd name="connsiteY6" fmla="*/ 129829 h 354619"/>
                  <a:gd name="connsiteX7" fmla="*/ 967951 w 1161309"/>
                  <a:gd name="connsiteY7" fmla="*/ 91729 h 354619"/>
                  <a:gd name="connsiteX8" fmla="*/ 918015 w 1161309"/>
                  <a:gd name="connsiteY8" fmla="*/ 62930 h 354619"/>
                  <a:gd name="connsiteX9" fmla="*/ 613622 w 1161309"/>
                  <a:gd name="connsiteY9" fmla="*/ 29109 h 354619"/>
                  <a:gd name="connsiteX10" fmla="*/ 587683 w 1161309"/>
                  <a:gd name="connsiteY10" fmla="*/ 30029 h 354619"/>
                  <a:gd name="connsiteX11" fmla="*/ 574569 w 1161309"/>
                  <a:gd name="connsiteY11" fmla="*/ 30769 h 354619"/>
                  <a:gd name="connsiteX12" fmla="*/ 438005 w 1161309"/>
                  <a:gd name="connsiteY12" fmla="*/ 58153 h 354619"/>
                  <a:gd name="connsiteX13" fmla="*/ 407881 w 1161309"/>
                  <a:gd name="connsiteY13" fmla="*/ 75989 h 354619"/>
                  <a:gd name="connsiteX14" fmla="*/ 407881 w 1161309"/>
                  <a:gd name="connsiteY14" fmla="*/ 129829 h 354619"/>
                  <a:gd name="connsiteX15" fmla="*/ 613622 w 1161309"/>
                  <a:gd name="connsiteY15" fmla="*/ 129829 h 354619"/>
                  <a:gd name="connsiteX16" fmla="*/ 625052 w 1161309"/>
                  <a:gd name="connsiteY16" fmla="*/ 28783 h 354619"/>
                  <a:gd name="connsiteX17" fmla="*/ 625052 w 1161309"/>
                  <a:gd name="connsiteY17" fmla="*/ 129829 h 354619"/>
                  <a:gd name="connsiteX18" fmla="*/ 869844 w 1161309"/>
                  <a:gd name="connsiteY18" fmla="*/ 129829 h 354619"/>
                  <a:gd name="connsiteX19" fmla="*/ 869844 w 1161309"/>
                  <a:gd name="connsiteY19" fmla="*/ 49349 h 354619"/>
                  <a:gd name="connsiteX20" fmla="*/ 851831 w 1161309"/>
                  <a:gd name="connsiteY20" fmla="*/ 44270 h 354619"/>
                  <a:gd name="connsiteX21" fmla="*/ 704731 w 1161309"/>
                  <a:gd name="connsiteY21" fmla="*/ 29106 h 354619"/>
                  <a:gd name="connsiteX22" fmla="*/ 580284 w 1161309"/>
                  <a:gd name="connsiteY22" fmla="*/ 289 h 354619"/>
                  <a:gd name="connsiteX23" fmla="*/ 1024149 w 1161309"/>
                  <a:gd name="connsiteY23" fmla="*/ 92681 h 354619"/>
                  <a:gd name="connsiteX24" fmla="*/ 1045104 w 1161309"/>
                  <a:gd name="connsiteY24" fmla="*/ 100301 h 354619"/>
                  <a:gd name="connsiteX25" fmla="*/ 1113684 w 1161309"/>
                  <a:gd name="connsiteY25" fmla="*/ 100301 h 354619"/>
                  <a:gd name="connsiteX26" fmla="*/ 1128924 w 1161309"/>
                  <a:gd name="connsiteY26" fmla="*/ 115541 h 354619"/>
                  <a:gd name="connsiteX27" fmla="*/ 1128924 w 1161309"/>
                  <a:gd name="connsiteY27" fmla="*/ 211744 h 354619"/>
                  <a:gd name="connsiteX28" fmla="*/ 1161309 w 1161309"/>
                  <a:gd name="connsiteY28" fmla="*/ 240319 h 354619"/>
                  <a:gd name="connsiteX29" fmla="*/ 1161309 w 1161309"/>
                  <a:gd name="connsiteY29" fmla="*/ 322234 h 354619"/>
                  <a:gd name="connsiteX30" fmla="*/ 1084157 w 1161309"/>
                  <a:gd name="connsiteY30" fmla="*/ 354619 h 354619"/>
                  <a:gd name="connsiteX31" fmla="*/ 1036532 w 1161309"/>
                  <a:gd name="connsiteY31" fmla="*/ 354619 h 354619"/>
                  <a:gd name="connsiteX32" fmla="*/ 940329 w 1161309"/>
                  <a:gd name="connsiteY32" fmla="*/ 258416 h 354619"/>
                  <a:gd name="connsiteX33" fmla="*/ 844126 w 1161309"/>
                  <a:gd name="connsiteY33" fmla="*/ 354619 h 354619"/>
                  <a:gd name="connsiteX34" fmla="*/ 312632 w 1161309"/>
                  <a:gd name="connsiteY34" fmla="*/ 354619 h 354619"/>
                  <a:gd name="connsiteX35" fmla="*/ 312632 w 1161309"/>
                  <a:gd name="connsiteY35" fmla="*/ 352714 h 354619"/>
                  <a:gd name="connsiteX36" fmla="*/ 216429 w 1161309"/>
                  <a:gd name="connsiteY36" fmla="*/ 256511 h 354619"/>
                  <a:gd name="connsiteX37" fmla="*/ 120226 w 1161309"/>
                  <a:gd name="connsiteY37" fmla="*/ 352714 h 354619"/>
                  <a:gd name="connsiteX38" fmla="*/ 120226 w 1161309"/>
                  <a:gd name="connsiteY38" fmla="*/ 354619 h 354619"/>
                  <a:gd name="connsiteX39" fmla="*/ 30692 w 1161309"/>
                  <a:gd name="connsiteY39" fmla="*/ 354619 h 354619"/>
                  <a:gd name="connsiteX40" fmla="*/ 212 w 1161309"/>
                  <a:gd name="connsiteY40" fmla="*/ 325091 h 354619"/>
                  <a:gd name="connsiteX41" fmla="*/ 212 w 1161309"/>
                  <a:gd name="connsiteY41" fmla="*/ 241271 h 354619"/>
                  <a:gd name="connsiteX42" fmla="*/ 68792 w 1161309"/>
                  <a:gd name="connsiteY42" fmla="*/ 181264 h 354619"/>
                  <a:gd name="connsiteX43" fmla="*/ 270722 w 1161309"/>
                  <a:gd name="connsiteY43" fmla="*/ 134591 h 354619"/>
                  <a:gd name="connsiteX44" fmla="*/ 313584 w 1161309"/>
                  <a:gd name="connsiteY44" fmla="*/ 106969 h 354619"/>
                  <a:gd name="connsiteX45" fmla="*/ 580284 w 1161309"/>
                  <a:gd name="connsiteY45" fmla="*/ 289 h 35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61309" h="354619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9F33D54-A798-4FC1-9039-BE4D7E24DFDE}"/>
                  </a:ext>
                </a:extLst>
              </p:cNvPr>
              <p:cNvSpPr/>
              <p:nvPr/>
            </p:nvSpPr>
            <p:spPr>
              <a:xfrm>
                <a:off x="6951414" y="2719341"/>
                <a:ext cx="182880" cy="181927"/>
              </a:xfrm>
              <a:custGeom>
                <a:avLst/>
                <a:gdLst>
                  <a:gd name="connsiteX0" fmla="*/ 92393 w 182880"/>
                  <a:gd name="connsiteY0" fmla="*/ 76200 h 181927"/>
                  <a:gd name="connsiteX1" fmla="*/ 108586 w 182880"/>
                  <a:gd name="connsiteY1" fmla="*/ 92392 h 181927"/>
                  <a:gd name="connsiteX2" fmla="*/ 92393 w 182880"/>
                  <a:gd name="connsiteY2" fmla="*/ 108585 h 181927"/>
                  <a:gd name="connsiteX3" fmla="*/ 76201 w 182880"/>
                  <a:gd name="connsiteY3" fmla="*/ 92392 h 181927"/>
                  <a:gd name="connsiteX4" fmla="*/ 92393 w 182880"/>
                  <a:gd name="connsiteY4" fmla="*/ 76200 h 181927"/>
                  <a:gd name="connsiteX5" fmla="*/ 90538 w 182880"/>
                  <a:gd name="connsiteY5" fmla="*/ 46724 h 181927"/>
                  <a:gd name="connsiteX6" fmla="*/ 59557 w 182880"/>
                  <a:gd name="connsiteY6" fmla="*/ 59557 h 181927"/>
                  <a:gd name="connsiteX7" fmla="*/ 59556 w 182880"/>
                  <a:gd name="connsiteY7" fmla="*/ 121520 h 181927"/>
                  <a:gd name="connsiteX8" fmla="*/ 121520 w 182880"/>
                  <a:gd name="connsiteY8" fmla="*/ 121520 h 181927"/>
                  <a:gd name="connsiteX9" fmla="*/ 121520 w 182880"/>
                  <a:gd name="connsiteY9" fmla="*/ 59557 h 181927"/>
                  <a:gd name="connsiteX10" fmla="*/ 90538 w 182880"/>
                  <a:gd name="connsiteY10" fmla="*/ 46724 h 181927"/>
                  <a:gd name="connsiteX11" fmla="*/ 91440 w 182880"/>
                  <a:gd name="connsiteY11" fmla="*/ 0 h 181927"/>
                  <a:gd name="connsiteX12" fmla="*/ 182880 w 182880"/>
                  <a:gd name="connsiteY12" fmla="*/ 91440 h 181927"/>
                  <a:gd name="connsiteX13" fmla="*/ 182880 w 182880"/>
                  <a:gd name="connsiteY13" fmla="*/ 93345 h 181927"/>
                  <a:gd name="connsiteX14" fmla="*/ 91440 w 182880"/>
                  <a:gd name="connsiteY14" fmla="*/ 181927 h 181927"/>
                  <a:gd name="connsiteX15" fmla="*/ 0 w 182880"/>
                  <a:gd name="connsiteY15" fmla="*/ 93345 h 181927"/>
                  <a:gd name="connsiteX16" fmla="*/ 0 w 182880"/>
                  <a:gd name="connsiteY16" fmla="*/ 91440 h 181927"/>
                  <a:gd name="connsiteX17" fmla="*/ 91440 w 182880"/>
                  <a:gd name="connsiteY17" fmla="*/ 0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880" h="181927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A51AE9D-DDE4-43CD-BD4C-BD00860516DB}"/>
                  </a:ext>
                </a:extLst>
              </p:cNvPr>
              <p:cNvSpPr/>
              <p:nvPr/>
            </p:nvSpPr>
            <p:spPr>
              <a:xfrm>
                <a:off x="7674361" y="2721244"/>
                <a:ext cx="182880" cy="182880"/>
              </a:xfrm>
              <a:custGeom>
                <a:avLst/>
                <a:gdLst>
                  <a:gd name="connsiteX0" fmla="*/ 92393 w 182880"/>
                  <a:gd name="connsiteY0" fmla="*/ 76201 h 182880"/>
                  <a:gd name="connsiteX1" fmla="*/ 108586 w 182880"/>
                  <a:gd name="connsiteY1" fmla="*/ 92393 h 182880"/>
                  <a:gd name="connsiteX2" fmla="*/ 92393 w 182880"/>
                  <a:gd name="connsiteY2" fmla="*/ 108586 h 182880"/>
                  <a:gd name="connsiteX3" fmla="*/ 76201 w 182880"/>
                  <a:gd name="connsiteY3" fmla="*/ 92393 h 182880"/>
                  <a:gd name="connsiteX4" fmla="*/ 92393 w 182880"/>
                  <a:gd name="connsiteY4" fmla="*/ 76201 h 182880"/>
                  <a:gd name="connsiteX5" fmla="*/ 90538 w 182880"/>
                  <a:gd name="connsiteY5" fmla="*/ 46724 h 182880"/>
                  <a:gd name="connsiteX6" fmla="*/ 59556 w 182880"/>
                  <a:gd name="connsiteY6" fmla="*/ 59557 h 182880"/>
                  <a:gd name="connsiteX7" fmla="*/ 59556 w 182880"/>
                  <a:gd name="connsiteY7" fmla="*/ 121520 h 182880"/>
                  <a:gd name="connsiteX8" fmla="*/ 121520 w 182880"/>
                  <a:gd name="connsiteY8" fmla="*/ 121520 h 182880"/>
                  <a:gd name="connsiteX9" fmla="*/ 121520 w 182880"/>
                  <a:gd name="connsiteY9" fmla="*/ 59557 h 182880"/>
                  <a:gd name="connsiteX10" fmla="*/ 90538 w 182880"/>
                  <a:gd name="connsiteY10" fmla="*/ 46724 h 182880"/>
                  <a:gd name="connsiteX11" fmla="*/ 91440 w 182880"/>
                  <a:gd name="connsiteY11" fmla="*/ 0 h 182880"/>
                  <a:gd name="connsiteX12" fmla="*/ 182880 w 182880"/>
                  <a:gd name="connsiteY12" fmla="*/ 91440 h 182880"/>
                  <a:gd name="connsiteX13" fmla="*/ 91440 w 182880"/>
                  <a:gd name="connsiteY13" fmla="*/ 182880 h 182880"/>
                  <a:gd name="connsiteX14" fmla="*/ 0 w 182880"/>
                  <a:gd name="connsiteY14" fmla="*/ 91440 h 182880"/>
                  <a:gd name="connsiteX15" fmla="*/ 91440 w 182880"/>
                  <a:gd name="connsiteY15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880" h="18288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02798EB-CC34-4ED4-B5EA-74D4746A7124}"/>
                  </a:ext>
                </a:extLst>
              </p:cNvPr>
              <p:cNvSpPr/>
              <p:nvPr/>
            </p:nvSpPr>
            <p:spPr>
              <a:xfrm>
                <a:off x="6836162" y="2597197"/>
                <a:ext cx="1108710" cy="160242"/>
              </a:xfrm>
              <a:custGeom>
                <a:avLst/>
                <a:gdLst>
                  <a:gd name="connsiteX0" fmla="*/ 0 w 1108710"/>
                  <a:gd name="connsiteY0" fmla="*/ 88804 h 160242"/>
                  <a:gd name="connsiteX1" fmla="*/ 76200 w 1108710"/>
                  <a:gd name="connsiteY1" fmla="*/ 88804 h 160242"/>
                  <a:gd name="connsiteX2" fmla="*/ 81915 w 1108710"/>
                  <a:gd name="connsiteY2" fmla="*/ 108807 h 160242"/>
                  <a:gd name="connsiteX3" fmla="*/ 67628 w 1108710"/>
                  <a:gd name="connsiteY3" fmla="*/ 128809 h 160242"/>
                  <a:gd name="connsiteX4" fmla="*/ 61913 w 1108710"/>
                  <a:gd name="connsiteY4" fmla="*/ 132619 h 160242"/>
                  <a:gd name="connsiteX5" fmla="*/ 11430 w 1108710"/>
                  <a:gd name="connsiteY5" fmla="*/ 132619 h 160242"/>
                  <a:gd name="connsiteX6" fmla="*/ 0 w 1108710"/>
                  <a:gd name="connsiteY6" fmla="*/ 121189 h 160242"/>
                  <a:gd name="connsiteX7" fmla="*/ 0 w 1108710"/>
                  <a:gd name="connsiteY7" fmla="*/ 88804 h 160242"/>
                  <a:gd name="connsiteX8" fmla="*/ 610553 w 1108710"/>
                  <a:gd name="connsiteY8" fmla="*/ 32607 h 160242"/>
                  <a:gd name="connsiteX9" fmla="*/ 616268 w 1108710"/>
                  <a:gd name="connsiteY9" fmla="*/ 34512 h 160242"/>
                  <a:gd name="connsiteX10" fmla="*/ 616268 w 1108710"/>
                  <a:gd name="connsiteY10" fmla="*/ 158337 h 160242"/>
                  <a:gd name="connsiteX11" fmla="*/ 610553 w 1108710"/>
                  <a:gd name="connsiteY11" fmla="*/ 160242 h 160242"/>
                  <a:gd name="connsiteX12" fmla="*/ 604838 w 1108710"/>
                  <a:gd name="connsiteY12" fmla="*/ 158337 h 160242"/>
                  <a:gd name="connsiteX13" fmla="*/ 604838 w 1108710"/>
                  <a:gd name="connsiteY13" fmla="*/ 34512 h 160242"/>
                  <a:gd name="connsiteX14" fmla="*/ 610553 w 1108710"/>
                  <a:gd name="connsiteY14" fmla="*/ 32607 h 160242"/>
                  <a:gd name="connsiteX15" fmla="*/ 1099542 w 1108710"/>
                  <a:gd name="connsiteY15" fmla="*/ 341 h 160242"/>
                  <a:gd name="connsiteX16" fmla="*/ 1108710 w 1108710"/>
                  <a:gd name="connsiteY16" fmla="*/ 10699 h 160242"/>
                  <a:gd name="connsiteX17" fmla="*/ 1108710 w 1108710"/>
                  <a:gd name="connsiteY17" fmla="*/ 50704 h 160242"/>
                  <a:gd name="connsiteX18" fmla="*/ 1090612 w 1108710"/>
                  <a:gd name="connsiteY18" fmla="*/ 71659 h 160242"/>
                  <a:gd name="connsiteX19" fmla="*/ 1066800 w 1108710"/>
                  <a:gd name="connsiteY19" fmla="*/ 71659 h 160242"/>
                  <a:gd name="connsiteX20" fmla="*/ 1053465 w 1108710"/>
                  <a:gd name="connsiteY20" fmla="*/ 52609 h 160242"/>
                  <a:gd name="connsiteX21" fmla="*/ 1083945 w 1108710"/>
                  <a:gd name="connsiteY21" fmla="*/ 4984 h 160242"/>
                  <a:gd name="connsiteX22" fmla="*/ 1099542 w 1108710"/>
                  <a:gd name="connsiteY22" fmla="*/ 341 h 16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8710" h="160242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7" name="Block Arc 45">
              <a:extLst>
                <a:ext uri="{FF2B5EF4-FFF2-40B4-BE49-F238E27FC236}">
                  <a16:creationId xmlns:a16="http://schemas.microsoft.com/office/drawing/2014/main" id="{8BE49BB5-9BDB-40F0-B63A-0AE94B577917}"/>
                </a:ext>
              </a:extLst>
            </p:cNvPr>
            <p:cNvSpPr/>
            <p:nvPr/>
          </p:nvSpPr>
          <p:spPr>
            <a:xfrm rot="16200000" flipH="1">
              <a:off x="9563667" y="2095226"/>
              <a:ext cx="2226313" cy="2269550"/>
            </a:xfrm>
            <a:prstGeom prst="blockArc">
              <a:avLst>
                <a:gd name="adj1" fmla="val 16393275"/>
                <a:gd name="adj2" fmla="val 9895435"/>
                <a:gd name="adj3" fmla="val 42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Block Arc 5">
              <a:extLst>
                <a:ext uri="{FF2B5EF4-FFF2-40B4-BE49-F238E27FC236}">
                  <a16:creationId xmlns:a16="http://schemas.microsoft.com/office/drawing/2014/main" id="{E1A91B70-296F-4377-A961-69C44AAB4375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9306632" y="2751402"/>
              <a:ext cx="575398" cy="620481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FA3A95E-1B83-4EAD-B2CA-97EDA53D33EC}"/>
              </a:ext>
            </a:extLst>
          </p:cNvPr>
          <p:cNvGrpSpPr/>
          <p:nvPr/>
        </p:nvGrpSpPr>
        <p:grpSpPr>
          <a:xfrm>
            <a:off x="8050408" y="1604352"/>
            <a:ext cx="3846318" cy="4955757"/>
            <a:chOff x="2505953" y="1210883"/>
            <a:chExt cx="3733938" cy="481096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70F19A4-B3F6-4BA2-989C-A4E74849549E}"/>
                </a:ext>
              </a:extLst>
            </p:cNvPr>
            <p:cNvGrpSpPr/>
            <p:nvPr/>
          </p:nvGrpSpPr>
          <p:grpSpPr>
            <a:xfrm>
              <a:off x="3136877" y="2961474"/>
              <a:ext cx="2456915" cy="2455655"/>
              <a:chOff x="4574848" y="1897856"/>
              <a:chExt cx="3028217" cy="3026664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FF28635-AAF4-4B0B-B077-CCFD7754C909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5056D0B-F736-41F2-B425-343F644A942A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1D7A8AB-6B42-4C74-82FF-C4DC02C896BB}"/>
                </a:ext>
              </a:extLst>
            </p:cNvPr>
            <p:cNvGrpSpPr/>
            <p:nvPr/>
          </p:nvGrpSpPr>
          <p:grpSpPr>
            <a:xfrm>
              <a:off x="2505953" y="1210883"/>
              <a:ext cx="3733938" cy="4810961"/>
              <a:chOff x="2505953" y="1210883"/>
              <a:chExt cx="3733938" cy="4810961"/>
            </a:xfrm>
          </p:grpSpPr>
          <p:sp>
            <p:nvSpPr>
              <p:cNvPr id="21" name="Freeform 11">
                <a:extLst>
                  <a:ext uri="{FF2B5EF4-FFF2-40B4-BE49-F238E27FC236}">
                    <a16:creationId xmlns:a16="http://schemas.microsoft.com/office/drawing/2014/main" id="{7D7BB337-0571-4D0C-8BB1-4F73FAB9A57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505953" y="2428102"/>
                <a:ext cx="3733938" cy="3593742"/>
              </a:xfrm>
              <a:custGeom>
                <a:avLst/>
                <a:gdLst>
                  <a:gd name="connsiteX0" fmla="*/ 3175848 w 6187971"/>
                  <a:gd name="connsiteY0" fmla="*/ 5544922 h 5955635"/>
                  <a:gd name="connsiteX1" fmla="*/ 3184857 w 6187971"/>
                  <a:gd name="connsiteY1" fmla="*/ 5542997 h 5955635"/>
                  <a:gd name="connsiteX2" fmla="*/ 3185794 w 6187971"/>
                  <a:gd name="connsiteY2" fmla="*/ 5544792 h 5955635"/>
                  <a:gd name="connsiteX3" fmla="*/ 3509992 w 6187971"/>
                  <a:gd name="connsiteY3" fmla="*/ 5452506 h 5955635"/>
                  <a:gd name="connsiteX4" fmla="*/ 3560810 w 6187971"/>
                  <a:gd name="connsiteY4" fmla="*/ 5445094 h 5955635"/>
                  <a:gd name="connsiteX5" fmla="*/ 3523318 w 6187971"/>
                  <a:gd name="connsiteY5" fmla="*/ 5451849 h 5955635"/>
                  <a:gd name="connsiteX6" fmla="*/ 3518813 w 6187971"/>
                  <a:gd name="connsiteY6" fmla="*/ 5452811 h 5955635"/>
                  <a:gd name="connsiteX7" fmla="*/ 3472811 w 6187971"/>
                  <a:gd name="connsiteY7" fmla="*/ 5457929 h 5955635"/>
                  <a:gd name="connsiteX8" fmla="*/ 3477314 w 6187971"/>
                  <a:gd name="connsiteY8" fmla="*/ 5456967 h 5955635"/>
                  <a:gd name="connsiteX9" fmla="*/ 3481818 w 6187971"/>
                  <a:gd name="connsiteY9" fmla="*/ 5456005 h 5955635"/>
                  <a:gd name="connsiteX10" fmla="*/ 3499835 w 6187971"/>
                  <a:gd name="connsiteY10" fmla="*/ 5452156 h 5955635"/>
                  <a:gd name="connsiteX11" fmla="*/ 3509992 w 6187971"/>
                  <a:gd name="connsiteY11" fmla="*/ 5452506 h 5955635"/>
                  <a:gd name="connsiteX12" fmla="*/ 4648965 w 6187971"/>
                  <a:gd name="connsiteY12" fmla="*/ 5205864 h 5955635"/>
                  <a:gd name="connsiteX13" fmla="*/ 4648375 w 6187971"/>
                  <a:gd name="connsiteY13" fmla="*/ 5206776 h 5955635"/>
                  <a:gd name="connsiteX14" fmla="*/ 4643871 w 6187971"/>
                  <a:gd name="connsiteY14" fmla="*/ 5207738 h 5955635"/>
                  <a:gd name="connsiteX15" fmla="*/ 3439358 w 6187971"/>
                  <a:gd name="connsiteY15" fmla="*/ 5455658 h 5955635"/>
                  <a:gd name="connsiteX16" fmla="*/ 3443861 w 6187971"/>
                  <a:gd name="connsiteY16" fmla="*/ 5454695 h 5955635"/>
                  <a:gd name="connsiteX17" fmla="*/ 3462839 w 6187971"/>
                  <a:gd name="connsiteY17" fmla="*/ 5455350 h 5955635"/>
                  <a:gd name="connsiteX18" fmla="*/ 3463802 w 6187971"/>
                  <a:gd name="connsiteY18" fmla="*/ 5459854 h 5955635"/>
                  <a:gd name="connsiteX19" fmla="*/ 3464764 w 6187971"/>
                  <a:gd name="connsiteY19" fmla="*/ 5464358 h 5955635"/>
                  <a:gd name="connsiteX20" fmla="*/ 3386270 w 6187971"/>
                  <a:gd name="connsiteY20" fmla="*/ 5471708 h 5955635"/>
                  <a:gd name="connsiteX21" fmla="*/ 3439358 w 6187971"/>
                  <a:gd name="connsiteY21" fmla="*/ 5455658 h 5955635"/>
                  <a:gd name="connsiteX22" fmla="*/ 4926827 w 6187971"/>
                  <a:gd name="connsiteY22" fmla="*/ 4878836 h 5955635"/>
                  <a:gd name="connsiteX23" fmla="*/ 4931331 w 6187971"/>
                  <a:gd name="connsiteY23" fmla="*/ 4877874 h 5955635"/>
                  <a:gd name="connsiteX24" fmla="*/ 4927253 w 6187971"/>
                  <a:gd name="connsiteY24" fmla="*/ 4880833 h 5955635"/>
                  <a:gd name="connsiteX25" fmla="*/ 1616921 w 6187971"/>
                  <a:gd name="connsiteY25" fmla="*/ 5147987 h 5955635"/>
                  <a:gd name="connsiteX26" fmla="*/ 1621158 w 6187971"/>
                  <a:gd name="connsiteY26" fmla="*/ 5151791 h 5955635"/>
                  <a:gd name="connsiteX27" fmla="*/ 1617883 w 6187971"/>
                  <a:gd name="connsiteY27" fmla="*/ 5152491 h 5955635"/>
                  <a:gd name="connsiteX28" fmla="*/ 1616921 w 6187971"/>
                  <a:gd name="connsiteY28" fmla="*/ 5147987 h 5955635"/>
                  <a:gd name="connsiteX29" fmla="*/ 6029280 w 6187971"/>
                  <a:gd name="connsiteY29" fmla="*/ 4202957 h 5955635"/>
                  <a:gd name="connsiteX30" fmla="*/ 6033742 w 6187971"/>
                  <a:gd name="connsiteY30" fmla="*/ 4205846 h 5955635"/>
                  <a:gd name="connsiteX31" fmla="*/ 6030850 w 6187971"/>
                  <a:gd name="connsiteY31" fmla="*/ 4210306 h 5955635"/>
                  <a:gd name="connsiteX32" fmla="*/ 6030065 w 6187971"/>
                  <a:gd name="connsiteY32" fmla="*/ 4206631 h 5955635"/>
                  <a:gd name="connsiteX33" fmla="*/ 6029280 w 6187971"/>
                  <a:gd name="connsiteY33" fmla="*/ 4202957 h 5955635"/>
                  <a:gd name="connsiteX34" fmla="*/ 5195431 w 6187971"/>
                  <a:gd name="connsiteY34" fmla="*/ 4350487 h 5955635"/>
                  <a:gd name="connsiteX35" fmla="*/ 5195619 w 6187971"/>
                  <a:gd name="connsiteY35" fmla="*/ 4350447 h 5955635"/>
                  <a:gd name="connsiteX36" fmla="*/ 5191889 w 6187971"/>
                  <a:gd name="connsiteY36" fmla="*/ 4355954 h 5955635"/>
                  <a:gd name="connsiteX37" fmla="*/ 5195431 w 6187971"/>
                  <a:gd name="connsiteY37" fmla="*/ 4350487 h 5955635"/>
                  <a:gd name="connsiteX38" fmla="*/ 5135887 w 6187971"/>
                  <a:gd name="connsiteY38" fmla="*/ 4358358 h 5955635"/>
                  <a:gd name="connsiteX39" fmla="*/ 5135916 w 6187971"/>
                  <a:gd name="connsiteY39" fmla="*/ 4358493 h 5955635"/>
                  <a:gd name="connsiteX40" fmla="*/ 5132374 w 6187971"/>
                  <a:gd name="connsiteY40" fmla="*/ 4363959 h 5955635"/>
                  <a:gd name="connsiteX41" fmla="*/ 1535232 w 6187971"/>
                  <a:gd name="connsiteY41" fmla="*/ 5118342 h 5955635"/>
                  <a:gd name="connsiteX42" fmla="*/ 1540699 w 6187971"/>
                  <a:gd name="connsiteY42" fmla="*/ 5121884 h 5955635"/>
                  <a:gd name="connsiteX43" fmla="*/ 1546166 w 6187971"/>
                  <a:gd name="connsiteY43" fmla="*/ 5125426 h 5955635"/>
                  <a:gd name="connsiteX44" fmla="*/ 1541661 w 6187971"/>
                  <a:gd name="connsiteY44" fmla="*/ 5126389 h 5955635"/>
                  <a:gd name="connsiteX45" fmla="*/ 1535232 w 6187971"/>
                  <a:gd name="connsiteY45" fmla="*/ 5118342 h 5955635"/>
                  <a:gd name="connsiteX46" fmla="*/ 1296561 w 6187971"/>
                  <a:gd name="connsiteY46" fmla="*/ 4951097 h 5955635"/>
                  <a:gd name="connsiteX47" fmla="*/ 1298982 w 6187971"/>
                  <a:gd name="connsiteY47" fmla="*/ 4952173 h 5955635"/>
                  <a:gd name="connsiteX48" fmla="*/ 1302760 w 6187971"/>
                  <a:gd name="connsiteY48" fmla="*/ 4956076 h 5955635"/>
                  <a:gd name="connsiteX49" fmla="*/ 1297293 w 6187971"/>
                  <a:gd name="connsiteY49" fmla="*/ 4952534 h 5955635"/>
                  <a:gd name="connsiteX50" fmla="*/ 1299553 w 6187971"/>
                  <a:gd name="connsiteY50" fmla="*/ 4938864 h 5955635"/>
                  <a:gd name="connsiteX51" fmla="*/ 1305339 w 6187971"/>
                  <a:gd name="connsiteY51" fmla="*/ 4946105 h 5955635"/>
                  <a:gd name="connsiteX52" fmla="*/ 1299715 w 6187971"/>
                  <a:gd name="connsiteY52" fmla="*/ 4939066 h 5955635"/>
                  <a:gd name="connsiteX53" fmla="*/ 6187039 w 6187971"/>
                  <a:gd name="connsiteY53" fmla="*/ 3627519 h 5955635"/>
                  <a:gd name="connsiteX54" fmla="*/ 6185137 w 6187971"/>
                  <a:gd name="connsiteY54" fmla="*/ 3708609 h 5955635"/>
                  <a:gd name="connsiteX55" fmla="*/ 6163816 w 6187971"/>
                  <a:gd name="connsiteY55" fmla="*/ 3770795 h 5955635"/>
                  <a:gd name="connsiteX56" fmla="*/ 6168279 w 6187971"/>
                  <a:gd name="connsiteY56" fmla="*/ 3773684 h 5955635"/>
                  <a:gd name="connsiteX57" fmla="*/ 6163279 w 6187971"/>
                  <a:gd name="connsiteY57" fmla="*/ 3786278 h 5955635"/>
                  <a:gd name="connsiteX58" fmla="*/ 6160387 w 6187971"/>
                  <a:gd name="connsiteY58" fmla="*/ 3790738 h 5955635"/>
                  <a:gd name="connsiteX59" fmla="*/ 6164064 w 6187971"/>
                  <a:gd name="connsiteY59" fmla="*/ 3789953 h 5955635"/>
                  <a:gd name="connsiteX60" fmla="*/ 6153775 w 6187971"/>
                  <a:gd name="connsiteY60" fmla="*/ 3849782 h 5955635"/>
                  <a:gd name="connsiteX61" fmla="*/ 6154561 w 6187971"/>
                  <a:gd name="connsiteY61" fmla="*/ 3853456 h 5955635"/>
                  <a:gd name="connsiteX62" fmla="*/ 6155346 w 6187971"/>
                  <a:gd name="connsiteY62" fmla="*/ 3857131 h 5955635"/>
                  <a:gd name="connsiteX63" fmla="*/ 6156131 w 6187971"/>
                  <a:gd name="connsiteY63" fmla="*/ 3860805 h 5955635"/>
                  <a:gd name="connsiteX64" fmla="*/ 6152454 w 6187971"/>
                  <a:gd name="connsiteY64" fmla="*/ 3861591 h 5955635"/>
                  <a:gd name="connsiteX65" fmla="*/ 6156916 w 6187971"/>
                  <a:gd name="connsiteY65" fmla="*/ 3864480 h 5955635"/>
                  <a:gd name="connsiteX66" fmla="*/ 6155841 w 6187971"/>
                  <a:gd name="connsiteY66" fmla="*/ 3895446 h 5955635"/>
                  <a:gd name="connsiteX67" fmla="*/ 6171873 w 6187971"/>
                  <a:gd name="connsiteY67" fmla="*/ 3880495 h 5955635"/>
                  <a:gd name="connsiteX68" fmla="*/ 6171604 w 6187971"/>
                  <a:gd name="connsiteY68" fmla="*/ 3888236 h 5955635"/>
                  <a:gd name="connsiteX69" fmla="*/ 6171470 w 6187971"/>
                  <a:gd name="connsiteY69" fmla="*/ 3892106 h 5955635"/>
                  <a:gd name="connsiteX70" fmla="*/ 6170551 w 6187971"/>
                  <a:gd name="connsiteY70" fmla="*/ 3892303 h 5955635"/>
                  <a:gd name="connsiteX71" fmla="*/ 6171336 w 6187971"/>
                  <a:gd name="connsiteY71" fmla="*/ 3895977 h 5955635"/>
                  <a:gd name="connsiteX72" fmla="*/ 6171470 w 6187971"/>
                  <a:gd name="connsiteY72" fmla="*/ 3892106 h 5955635"/>
                  <a:gd name="connsiteX73" fmla="*/ 6174228 w 6187971"/>
                  <a:gd name="connsiteY73" fmla="*/ 3891517 h 5955635"/>
                  <a:gd name="connsiteX74" fmla="*/ 6175013 w 6187971"/>
                  <a:gd name="connsiteY74" fmla="*/ 3895192 h 5955635"/>
                  <a:gd name="connsiteX75" fmla="*/ 6175798 w 6187971"/>
                  <a:gd name="connsiteY75" fmla="*/ 3898866 h 5955635"/>
                  <a:gd name="connsiteX76" fmla="*/ 6168691 w 6187971"/>
                  <a:gd name="connsiteY76" fmla="*/ 3919595 h 5955635"/>
                  <a:gd name="connsiteX77" fmla="*/ 6165799 w 6187971"/>
                  <a:gd name="connsiteY77" fmla="*/ 3924055 h 5955635"/>
                  <a:gd name="connsiteX78" fmla="*/ 6163691 w 6187971"/>
                  <a:gd name="connsiteY78" fmla="*/ 3932189 h 5955635"/>
                  <a:gd name="connsiteX79" fmla="*/ 6160799 w 6187971"/>
                  <a:gd name="connsiteY79" fmla="*/ 3936650 h 5955635"/>
                  <a:gd name="connsiteX80" fmla="*/ 6162906 w 6187971"/>
                  <a:gd name="connsiteY80" fmla="*/ 3928515 h 5955635"/>
                  <a:gd name="connsiteX81" fmla="*/ 6165014 w 6187971"/>
                  <a:gd name="connsiteY81" fmla="*/ 3920380 h 5955635"/>
                  <a:gd name="connsiteX82" fmla="*/ 6150552 w 6187971"/>
                  <a:gd name="connsiteY82" fmla="*/ 3942681 h 5955635"/>
                  <a:gd name="connsiteX83" fmla="*/ 6137165 w 6187971"/>
                  <a:gd name="connsiteY83" fmla="*/ 3934015 h 5955635"/>
                  <a:gd name="connsiteX84" fmla="*/ 6088449 w 6187971"/>
                  <a:gd name="connsiteY84" fmla="*/ 4101948 h 5955635"/>
                  <a:gd name="connsiteX85" fmla="*/ 6086341 w 6187971"/>
                  <a:gd name="connsiteY85" fmla="*/ 4110083 h 5955635"/>
                  <a:gd name="connsiteX86" fmla="*/ 6083449 w 6187971"/>
                  <a:gd name="connsiteY86" fmla="*/ 4114542 h 5955635"/>
                  <a:gd name="connsiteX87" fmla="*/ 6059236 w 6187971"/>
                  <a:gd name="connsiteY87" fmla="*/ 4181188 h 5955635"/>
                  <a:gd name="connsiteX88" fmla="*/ 6030808 w 6187971"/>
                  <a:gd name="connsiteY88" fmla="*/ 4264104 h 5955635"/>
                  <a:gd name="connsiteX89" fmla="*/ 5990563 w 6187971"/>
                  <a:gd name="connsiteY89" fmla="*/ 4345702 h 5955635"/>
                  <a:gd name="connsiteX90" fmla="*/ 5931641 w 6187971"/>
                  <a:gd name="connsiteY90" fmla="*/ 4465868 h 5955635"/>
                  <a:gd name="connsiteX91" fmla="*/ 5868547 w 6187971"/>
                  <a:gd name="connsiteY91" fmla="*/ 4548506 h 5955635"/>
                  <a:gd name="connsiteX92" fmla="*/ 5877224 w 6187971"/>
                  <a:gd name="connsiteY92" fmla="*/ 4535125 h 5955635"/>
                  <a:gd name="connsiteX93" fmla="*/ 5870655 w 6187971"/>
                  <a:gd name="connsiteY93" fmla="*/ 4540371 h 5955635"/>
                  <a:gd name="connsiteX94" fmla="*/ 5867762 w 6187971"/>
                  <a:gd name="connsiteY94" fmla="*/ 4544831 h 5955635"/>
                  <a:gd name="connsiteX95" fmla="*/ 5869870 w 6187971"/>
                  <a:gd name="connsiteY95" fmla="*/ 4536697 h 5955635"/>
                  <a:gd name="connsiteX96" fmla="*/ 5869085 w 6187971"/>
                  <a:gd name="connsiteY96" fmla="*/ 4533022 h 5955635"/>
                  <a:gd name="connsiteX97" fmla="*/ 5809916 w 6187971"/>
                  <a:gd name="connsiteY97" fmla="*/ 4634032 h 5955635"/>
                  <a:gd name="connsiteX98" fmla="*/ 5732112 w 6187971"/>
                  <a:gd name="connsiteY98" fmla="*/ 4719811 h 5955635"/>
                  <a:gd name="connsiteX99" fmla="*/ 5839913 w 6187971"/>
                  <a:gd name="connsiteY99" fmla="*/ 4558465 h 5955635"/>
                  <a:gd name="connsiteX100" fmla="*/ 5846236 w 6187971"/>
                  <a:gd name="connsiteY100" fmla="*/ 4534062 h 5955635"/>
                  <a:gd name="connsiteX101" fmla="*/ 5879621 w 6187971"/>
                  <a:gd name="connsiteY101" fmla="*/ 4492350 h 5955635"/>
                  <a:gd name="connsiteX102" fmla="*/ 5893835 w 6187971"/>
                  <a:gd name="connsiteY102" fmla="*/ 4450893 h 5955635"/>
                  <a:gd name="connsiteX103" fmla="*/ 5930898 w 6187971"/>
                  <a:gd name="connsiteY103" fmla="*/ 4408396 h 5955635"/>
                  <a:gd name="connsiteX104" fmla="*/ 5939823 w 6187971"/>
                  <a:gd name="connsiteY104" fmla="*/ 4414173 h 5955635"/>
                  <a:gd name="connsiteX105" fmla="*/ 5959284 w 6187971"/>
                  <a:gd name="connsiteY105" fmla="*/ 4379279 h 5955635"/>
                  <a:gd name="connsiteX106" fmla="*/ 5955607 w 6187971"/>
                  <a:gd name="connsiteY106" fmla="*/ 4380064 h 5955635"/>
                  <a:gd name="connsiteX107" fmla="*/ 5952715 w 6187971"/>
                  <a:gd name="connsiteY107" fmla="*/ 4384525 h 5955635"/>
                  <a:gd name="connsiteX108" fmla="*/ 5951930 w 6187971"/>
                  <a:gd name="connsiteY108" fmla="*/ 4380850 h 5955635"/>
                  <a:gd name="connsiteX109" fmla="*/ 5941683 w 6187971"/>
                  <a:gd name="connsiteY109" fmla="*/ 4386882 h 5955635"/>
                  <a:gd name="connsiteX110" fmla="*/ 5955359 w 6187971"/>
                  <a:gd name="connsiteY110" fmla="*/ 4360907 h 5955635"/>
                  <a:gd name="connsiteX111" fmla="*/ 5954574 w 6187971"/>
                  <a:gd name="connsiteY111" fmla="*/ 4357232 h 5955635"/>
                  <a:gd name="connsiteX112" fmla="*/ 5958251 w 6187971"/>
                  <a:gd name="connsiteY112" fmla="*/ 4356446 h 5955635"/>
                  <a:gd name="connsiteX113" fmla="*/ 5960359 w 6187971"/>
                  <a:gd name="connsiteY113" fmla="*/ 4348312 h 5955635"/>
                  <a:gd name="connsiteX114" fmla="*/ 5964036 w 6187971"/>
                  <a:gd name="connsiteY114" fmla="*/ 4347527 h 5955635"/>
                  <a:gd name="connsiteX115" fmla="*/ 5980357 w 6187971"/>
                  <a:gd name="connsiteY115" fmla="*/ 4297935 h 5955635"/>
                  <a:gd name="connsiteX116" fmla="*/ 6007959 w 6187971"/>
                  <a:gd name="connsiteY116" fmla="*/ 4265143 h 5955635"/>
                  <a:gd name="connsiteX117" fmla="*/ 6010851 w 6187971"/>
                  <a:gd name="connsiteY117" fmla="*/ 4260683 h 5955635"/>
                  <a:gd name="connsiteX118" fmla="*/ 6016636 w 6187971"/>
                  <a:gd name="connsiteY118" fmla="*/ 4251763 h 5955635"/>
                  <a:gd name="connsiteX119" fmla="*/ 6017421 w 6187971"/>
                  <a:gd name="connsiteY119" fmla="*/ 4255437 h 5955635"/>
                  <a:gd name="connsiteX120" fmla="*/ 6014528 w 6187971"/>
                  <a:gd name="connsiteY120" fmla="*/ 4259898 h 5955635"/>
                  <a:gd name="connsiteX121" fmla="*/ 6015313 w 6187971"/>
                  <a:gd name="connsiteY121" fmla="*/ 4263572 h 5955635"/>
                  <a:gd name="connsiteX122" fmla="*/ 6024528 w 6187971"/>
                  <a:gd name="connsiteY122" fmla="*/ 4234709 h 5955635"/>
                  <a:gd name="connsiteX123" fmla="*/ 6021635 w 6187971"/>
                  <a:gd name="connsiteY123" fmla="*/ 4239169 h 5955635"/>
                  <a:gd name="connsiteX124" fmla="*/ 6020850 w 6187971"/>
                  <a:gd name="connsiteY124" fmla="*/ 4235494 h 5955635"/>
                  <a:gd name="connsiteX125" fmla="*/ 6020065 w 6187971"/>
                  <a:gd name="connsiteY125" fmla="*/ 4231820 h 5955635"/>
                  <a:gd name="connsiteX126" fmla="*/ 6013496 w 6187971"/>
                  <a:gd name="connsiteY126" fmla="*/ 4237066 h 5955635"/>
                  <a:gd name="connsiteX127" fmla="*/ 6027957 w 6187971"/>
                  <a:gd name="connsiteY127" fmla="*/ 4214766 h 5955635"/>
                  <a:gd name="connsiteX128" fmla="*/ 6030850 w 6187971"/>
                  <a:gd name="connsiteY128" fmla="*/ 4210306 h 5955635"/>
                  <a:gd name="connsiteX129" fmla="*/ 6078987 w 6187971"/>
                  <a:gd name="connsiteY129" fmla="*/ 4111654 h 5955635"/>
                  <a:gd name="connsiteX130" fmla="*/ 6081879 w 6187971"/>
                  <a:gd name="connsiteY130" fmla="*/ 4107194 h 5955635"/>
                  <a:gd name="connsiteX131" fmla="*/ 6083986 w 6187971"/>
                  <a:gd name="connsiteY131" fmla="*/ 4099059 h 5955635"/>
                  <a:gd name="connsiteX132" fmla="*/ 6084771 w 6187971"/>
                  <a:gd name="connsiteY132" fmla="*/ 4102733 h 5955635"/>
                  <a:gd name="connsiteX133" fmla="*/ 6087953 w 6187971"/>
                  <a:gd name="connsiteY133" fmla="*/ 4063633 h 5955635"/>
                  <a:gd name="connsiteX134" fmla="*/ 6085846 w 6187971"/>
                  <a:gd name="connsiteY134" fmla="*/ 4071767 h 5955635"/>
                  <a:gd name="connsiteX135" fmla="*/ 6082169 w 6187971"/>
                  <a:gd name="connsiteY135" fmla="*/ 4072553 h 5955635"/>
                  <a:gd name="connsiteX136" fmla="*/ 6084276 w 6187971"/>
                  <a:gd name="connsiteY136" fmla="*/ 4064419 h 5955635"/>
                  <a:gd name="connsiteX137" fmla="*/ 6083990 w 6187971"/>
                  <a:gd name="connsiteY137" fmla="*/ 4063082 h 5955635"/>
                  <a:gd name="connsiteX138" fmla="*/ 6084968 w 6187971"/>
                  <a:gd name="connsiteY138" fmla="*/ 4060909 h 5955635"/>
                  <a:gd name="connsiteX139" fmla="*/ 6086383 w 6187971"/>
                  <a:gd name="connsiteY139" fmla="*/ 4056284 h 5955635"/>
                  <a:gd name="connsiteX140" fmla="*/ 6083491 w 6187971"/>
                  <a:gd name="connsiteY140" fmla="*/ 4060744 h 5955635"/>
                  <a:gd name="connsiteX141" fmla="*/ 6083990 w 6187971"/>
                  <a:gd name="connsiteY141" fmla="*/ 4063082 h 5955635"/>
                  <a:gd name="connsiteX142" fmla="*/ 6081384 w 6187971"/>
                  <a:gd name="connsiteY142" fmla="*/ 4068878 h 5955635"/>
                  <a:gd name="connsiteX143" fmla="*/ 6123530 w 6187971"/>
                  <a:gd name="connsiteY143" fmla="*/ 3906191 h 5955635"/>
                  <a:gd name="connsiteX144" fmla="*/ 6134315 w 6187971"/>
                  <a:gd name="connsiteY144" fmla="*/ 3884676 h 5955635"/>
                  <a:gd name="connsiteX145" fmla="*/ 6129067 w 6187971"/>
                  <a:gd name="connsiteY145" fmla="*/ 3878113 h 5955635"/>
                  <a:gd name="connsiteX146" fmla="*/ 6131959 w 6187971"/>
                  <a:gd name="connsiteY146" fmla="*/ 3873653 h 5955635"/>
                  <a:gd name="connsiteX147" fmla="*/ 6134066 w 6187971"/>
                  <a:gd name="connsiteY147" fmla="*/ 3865519 h 5955635"/>
                  <a:gd name="connsiteX148" fmla="*/ 6157494 w 6187971"/>
                  <a:gd name="connsiteY148" fmla="*/ 3795198 h 5955635"/>
                  <a:gd name="connsiteX149" fmla="*/ 6154602 w 6187971"/>
                  <a:gd name="connsiteY149" fmla="*/ 3799658 h 5955635"/>
                  <a:gd name="connsiteX150" fmla="*/ 6150140 w 6187971"/>
                  <a:gd name="connsiteY150" fmla="*/ 3796769 h 5955635"/>
                  <a:gd name="connsiteX151" fmla="*/ 6153032 w 6187971"/>
                  <a:gd name="connsiteY151" fmla="*/ 3792310 h 5955635"/>
                  <a:gd name="connsiteX152" fmla="*/ 6152247 w 6187971"/>
                  <a:gd name="connsiteY152" fmla="*/ 3788635 h 5955635"/>
                  <a:gd name="connsiteX153" fmla="*/ 6172783 w 6187971"/>
                  <a:gd name="connsiteY153" fmla="*/ 3722774 h 5955635"/>
                  <a:gd name="connsiteX154" fmla="*/ 6187039 w 6187971"/>
                  <a:gd name="connsiteY154" fmla="*/ 3627519 h 5955635"/>
                  <a:gd name="connsiteX155" fmla="*/ 5453639 w 6187971"/>
                  <a:gd name="connsiteY155" fmla="*/ 3702176 h 5955635"/>
                  <a:gd name="connsiteX156" fmla="*/ 5453774 w 6187971"/>
                  <a:gd name="connsiteY156" fmla="*/ 3702469 h 5955635"/>
                  <a:gd name="connsiteX157" fmla="*/ 5449948 w 6187971"/>
                  <a:gd name="connsiteY157" fmla="*/ 3712116 h 5955635"/>
                  <a:gd name="connsiteX158" fmla="*/ 5548423 w 6187971"/>
                  <a:gd name="connsiteY158" fmla="*/ 3643981 h 5955635"/>
                  <a:gd name="connsiteX159" fmla="*/ 5544882 w 6187971"/>
                  <a:gd name="connsiteY159" fmla="*/ 3649448 h 5955635"/>
                  <a:gd name="connsiteX160" fmla="*/ 5548423 w 6187971"/>
                  <a:gd name="connsiteY160" fmla="*/ 3643981 h 5955635"/>
                  <a:gd name="connsiteX161" fmla="*/ 5501782 w 6187971"/>
                  <a:gd name="connsiteY161" fmla="*/ 3594005 h 5955635"/>
                  <a:gd name="connsiteX162" fmla="*/ 5500844 w 6187971"/>
                  <a:gd name="connsiteY162" fmla="*/ 3597631 h 5955635"/>
                  <a:gd name="connsiteX163" fmla="*/ 5501806 w 6187971"/>
                  <a:gd name="connsiteY163" fmla="*/ 3602135 h 5955635"/>
                  <a:gd name="connsiteX164" fmla="*/ 5498264 w 6187971"/>
                  <a:gd name="connsiteY164" fmla="*/ 3607601 h 5955635"/>
                  <a:gd name="connsiteX165" fmla="*/ 5496339 w 6187971"/>
                  <a:gd name="connsiteY165" fmla="*/ 3598593 h 5955635"/>
                  <a:gd name="connsiteX166" fmla="*/ 5505531 w 6187971"/>
                  <a:gd name="connsiteY166" fmla="*/ 3584407 h 5955635"/>
                  <a:gd name="connsiteX167" fmla="*/ 5502887 w 6187971"/>
                  <a:gd name="connsiteY167" fmla="*/ 3593074 h 5955635"/>
                  <a:gd name="connsiteX168" fmla="*/ 5501782 w 6187971"/>
                  <a:gd name="connsiteY168" fmla="*/ 3594005 h 5955635"/>
                  <a:gd name="connsiteX169" fmla="*/ 5503423 w 6187971"/>
                  <a:gd name="connsiteY169" fmla="*/ 3587661 h 5955635"/>
                  <a:gd name="connsiteX170" fmla="*/ 5509363 w 6187971"/>
                  <a:gd name="connsiteY170" fmla="*/ 3567553 h 5955635"/>
                  <a:gd name="connsiteX171" fmla="*/ 5513086 w 6187971"/>
                  <a:gd name="connsiteY171" fmla="*/ 3566758 h 5955635"/>
                  <a:gd name="connsiteX172" fmla="*/ 5506965 w 6187971"/>
                  <a:gd name="connsiteY172" fmla="*/ 3582195 h 5955635"/>
                  <a:gd name="connsiteX173" fmla="*/ 5505531 w 6187971"/>
                  <a:gd name="connsiteY173" fmla="*/ 3584407 h 5955635"/>
                  <a:gd name="connsiteX174" fmla="*/ 5507691 w 6187971"/>
                  <a:gd name="connsiteY174" fmla="*/ 3577329 h 5955635"/>
                  <a:gd name="connsiteX175" fmla="*/ 5510688 w 6187971"/>
                  <a:gd name="connsiteY175" fmla="*/ 3559800 h 5955635"/>
                  <a:gd name="connsiteX176" fmla="*/ 5509363 w 6187971"/>
                  <a:gd name="connsiteY176" fmla="*/ 3567553 h 5955635"/>
                  <a:gd name="connsiteX177" fmla="*/ 5508582 w 6187971"/>
                  <a:gd name="connsiteY177" fmla="*/ 3567720 h 5955635"/>
                  <a:gd name="connsiteX178" fmla="*/ 5161932 w 6187971"/>
                  <a:gd name="connsiteY178" fmla="*/ 3575847 h 5955635"/>
                  <a:gd name="connsiteX179" fmla="*/ 5160517 w 6187971"/>
                  <a:gd name="connsiteY179" fmla="*/ 3580472 h 5955635"/>
                  <a:gd name="connsiteX180" fmla="*/ 5159539 w 6187971"/>
                  <a:gd name="connsiteY180" fmla="*/ 3582645 h 5955635"/>
                  <a:gd name="connsiteX181" fmla="*/ 5159040 w 6187971"/>
                  <a:gd name="connsiteY181" fmla="*/ 3580307 h 5955635"/>
                  <a:gd name="connsiteX182" fmla="*/ 5161932 w 6187971"/>
                  <a:gd name="connsiteY182" fmla="*/ 3575847 h 5955635"/>
                  <a:gd name="connsiteX183" fmla="*/ 1120688 w 6187971"/>
                  <a:gd name="connsiteY183" fmla="*/ 4434529 h 5955635"/>
                  <a:gd name="connsiteX184" fmla="*/ 1126155 w 6187971"/>
                  <a:gd name="connsiteY184" fmla="*/ 4438070 h 5955635"/>
                  <a:gd name="connsiteX185" fmla="*/ 1121651 w 6187971"/>
                  <a:gd name="connsiteY185" fmla="*/ 4439032 h 5955635"/>
                  <a:gd name="connsiteX186" fmla="*/ 5592057 w 6187971"/>
                  <a:gd name="connsiteY186" fmla="*/ 3360201 h 5955635"/>
                  <a:gd name="connsiteX187" fmla="*/ 5593625 w 6187971"/>
                  <a:gd name="connsiteY187" fmla="*/ 3370584 h 5955635"/>
                  <a:gd name="connsiteX188" fmla="*/ 5592663 w 6187971"/>
                  <a:gd name="connsiteY188" fmla="*/ 3366081 h 5955635"/>
                  <a:gd name="connsiteX189" fmla="*/ 5591701 w 6187971"/>
                  <a:gd name="connsiteY189" fmla="*/ 3361577 h 5955635"/>
                  <a:gd name="connsiteX190" fmla="*/ 818034 w 6187971"/>
                  <a:gd name="connsiteY190" fmla="*/ 4362609 h 5955635"/>
                  <a:gd name="connsiteX191" fmla="*/ 820283 w 6187971"/>
                  <a:gd name="connsiteY191" fmla="*/ 4366839 h 5955635"/>
                  <a:gd name="connsiteX192" fmla="*/ 818996 w 6187971"/>
                  <a:gd name="connsiteY192" fmla="*/ 4367114 h 5955635"/>
                  <a:gd name="connsiteX193" fmla="*/ 818034 w 6187971"/>
                  <a:gd name="connsiteY193" fmla="*/ 4362609 h 5955635"/>
                  <a:gd name="connsiteX194" fmla="*/ 5246100 w 6187971"/>
                  <a:gd name="connsiteY194" fmla="*/ 3411866 h 5955635"/>
                  <a:gd name="connsiteX195" fmla="*/ 5247019 w 6187971"/>
                  <a:gd name="connsiteY195" fmla="*/ 3411670 h 5955635"/>
                  <a:gd name="connsiteX196" fmla="*/ 5246885 w 6187971"/>
                  <a:gd name="connsiteY196" fmla="*/ 3415540 h 5955635"/>
                  <a:gd name="connsiteX197" fmla="*/ 5246100 w 6187971"/>
                  <a:gd name="connsiteY197" fmla="*/ 3411866 h 5955635"/>
                  <a:gd name="connsiteX198" fmla="*/ 5262588 w 6187971"/>
                  <a:gd name="connsiteY198" fmla="*/ 3147082 h 5955635"/>
                  <a:gd name="connsiteX199" fmla="*/ 5248332 w 6187971"/>
                  <a:gd name="connsiteY199" fmla="*/ 3242337 h 5955635"/>
                  <a:gd name="connsiteX200" fmla="*/ 5227796 w 6187971"/>
                  <a:gd name="connsiteY200" fmla="*/ 3308198 h 5955635"/>
                  <a:gd name="connsiteX201" fmla="*/ 5228581 w 6187971"/>
                  <a:gd name="connsiteY201" fmla="*/ 3311872 h 5955635"/>
                  <a:gd name="connsiteX202" fmla="*/ 5225689 w 6187971"/>
                  <a:gd name="connsiteY202" fmla="*/ 3316332 h 5955635"/>
                  <a:gd name="connsiteX203" fmla="*/ 5230152 w 6187971"/>
                  <a:gd name="connsiteY203" fmla="*/ 3319222 h 5955635"/>
                  <a:gd name="connsiteX204" fmla="*/ 5233044 w 6187971"/>
                  <a:gd name="connsiteY204" fmla="*/ 3314761 h 5955635"/>
                  <a:gd name="connsiteX205" fmla="*/ 5209615 w 6187971"/>
                  <a:gd name="connsiteY205" fmla="*/ 3385082 h 5955635"/>
                  <a:gd name="connsiteX206" fmla="*/ 5207509 w 6187971"/>
                  <a:gd name="connsiteY206" fmla="*/ 3393216 h 5955635"/>
                  <a:gd name="connsiteX207" fmla="*/ 5204616 w 6187971"/>
                  <a:gd name="connsiteY207" fmla="*/ 3397676 h 5955635"/>
                  <a:gd name="connsiteX208" fmla="*/ 5209864 w 6187971"/>
                  <a:gd name="connsiteY208" fmla="*/ 3404240 h 5955635"/>
                  <a:gd name="connsiteX209" fmla="*/ 5199079 w 6187971"/>
                  <a:gd name="connsiteY209" fmla="*/ 3425754 h 5955635"/>
                  <a:gd name="connsiteX210" fmla="*/ 5156933 w 6187971"/>
                  <a:gd name="connsiteY210" fmla="*/ 3588442 h 5955635"/>
                  <a:gd name="connsiteX211" fmla="*/ 5159539 w 6187971"/>
                  <a:gd name="connsiteY211" fmla="*/ 3582645 h 5955635"/>
                  <a:gd name="connsiteX212" fmla="*/ 5159825 w 6187971"/>
                  <a:gd name="connsiteY212" fmla="*/ 3583982 h 5955635"/>
                  <a:gd name="connsiteX213" fmla="*/ 5157718 w 6187971"/>
                  <a:gd name="connsiteY213" fmla="*/ 3592116 h 5955635"/>
                  <a:gd name="connsiteX214" fmla="*/ 5161395 w 6187971"/>
                  <a:gd name="connsiteY214" fmla="*/ 3591330 h 5955635"/>
                  <a:gd name="connsiteX215" fmla="*/ 5163502 w 6187971"/>
                  <a:gd name="connsiteY215" fmla="*/ 3583196 h 5955635"/>
                  <a:gd name="connsiteX216" fmla="*/ 5160320 w 6187971"/>
                  <a:gd name="connsiteY216" fmla="*/ 3622296 h 5955635"/>
                  <a:gd name="connsiteX217" fmla="*/ 5159535 w 6187971"/>
                  <a:gd name="connsiteY217" fmla="*/ 3618622 h 5955635"/>
                  <a:gd name="connsiteX218" fmla="*/ 5157428 w 6187971"/>
                  <a:gd name="connsiteY218" fmla="*/ 3626757 h 5955635"/>
                  <a:gd name="connsiteX219" fmla="*/ 5154536 w 6187971"/>
                  <a:gd name="connsiteY219" fmla="*/ 3631216 h 5955635"/>
                  <a:gd name="connsiteX220" fmla="*/ 5106399 w 6187971"/>
                  <a:gd name="connsiteY220" fmla="*/ 3729869 h 5955635"/>
                  <a:gd name="connsiteX221" fmla="*/ 5109291 w 6187971"/>
                  <a:gd name="connsiteY221" fmla="*/ 3725408 h 5955635"/>
                  <a:gd name="connsiteX222" fmla="*/ 5104829 w 6187971"/>
                  <a:gd name="connsiteY222" fmla="*/ 3722520 h 5955635"/>
                  <a:gd name="connsiteX223" fmla="*/ 5105614 w 6187971"/>
                  <a:gd name="connsiteY223" fmla="*/ 3726194 h 5955635"/>
                  <a:gd name="connsiteX224" fmla="*/ 5106399 w 6187971"/>
                  <a:gd name="connsiteY224" fmla="*/ 3729869 h 5955635"/>
                  <a:gd name="connsiteX225" fmla="*/ 5103506 w 6187971"/>
                  <a:gd name="connsiteY225" fmla="*/ 3734329 h 5955635"/>
                  <a:gd name="connsiteX226" fmla="*/ 5089045 w 6187971"/>
                  <a:gd name="connsiteY226" fmla="*/ 3756628 h 5955635"/>
                  <a:gd name="connsiteX227" fmla="*/ 5095614 w 6187971"/>
                  <a:gd name="connsiteY227" fmla="*/ 3751383 h 5955635"/>
                  <a:gd name="connsiteX228" fmla="*/ 5096399 w 6187971"/>
                  <a:gd name="connsiteY228" fmla="*/ 3755057 h 5955635"/>
                  <a:gd name="connsiteX229" fmla="*/ 5097184 w 6187971"/>
                  <a:gd name="connsiteY229" fmla="*/ 3758732 h 5955635"/>
                  <a:gd name="connsiteX230" fmla="*/ 5100077 w 6187971"/>
                  <a:gd name="connsiteY230" fmla="*/ 3754271 h 5955635"/>
                  <a:gd name="connsiteX231" fmla="*/ 5090862 w 6187971"/>
                  <a:gd name="connsiteY231" fmla="*/ 3783135 h 5955635"/>
                  <a:gd name="connsiteX232" fmla="*/ 5090077 w 6187971"/>
                  <a:gd name="connsiteY232" fmla="*/ 3779461 h 5955635"/>
                  <a:gd name="connsiteX233" fmla="*/ 5092970 w 6187971"/>
                  <a:gd name="connsiteY233" fmla="*/ 3775001 h 5955635"/>
                  <a:gd name="connsiteX234" fmla="*/ 5092185 w 6187971"/>
                  <a:gd name="connsiteY234" fmla="*/ 3771327 h 5955635"/>
                  <a:gd name="connsiteX235" fmla="*/ 5086400 w 6187971"/>
                  <a:gd name="connsiteY235" fmla="*/ 3780246 h 5955635"/>
                  <a:gd name="connsiteX236" fmla="*/ 5083508 w 6187971"/>
                  <a:gd name="connsiteY236" fmla="*/ 3784706 h 5955635"/>
                  <a:gd name="connsiteX237" fmla="*/ 5055907 w 6187971"/>
                  <a:gd name="connsiteY237" fmla="*/ 3817497 h 5955635"/>
                  <a:gd name="connsiteX238" fmla="*/ 5039585 w 6187971"/>
                  <a:gd name="connsiteY238" fmla="*/ 3867090 h 5955635"/>
                  <a:gd name="connsiteX239" fmla="*/ 5035908 w 6187971"/>
                  <a:gd name="connsiteY239" fmla="*/ 3867875 h 5955635"/>
                  <a:gd name="connsiteX240" fmla="*/ 5033801 w 6187971"/>
                  <a:gd name="connsiteY240" fmla="*/ 3876009 h 5955635"/>
                  <a:gd name="connsiteX241" fmla="*/ 5030123 w 6187971"/>
                  <a:gd name="connsiteY241" fmla="*/ 3876795 h 5955635"/>
                  <a:gd name="connsiteX242" fmla="*/ 5030908 w 6187971"/>
                  <a:gd name="connsiteY242" fmla="*/ 3880470 h 5955635"/>
                  <a:gd name="connsiteX243" fmla="*/ 5017232 w 6187971"/>
                  <a:gd name="connsiteY243" fmla="*/ 3906445 h 5955635"/>
                  <a:gd name="connsiteX244" fmla="*/ 5027479 w 6187971"/>
                  <a:gd name="connsiteY244" fmla="*/ 3900413 h 5955635"/>
                  <a:gd name="connsiteX245" fmla="*/ 5028264 w 6187971"/>
                  <a:gd name="connsiteY245" fmla="*/ 3904088 h 5955635"/>
                  <a:gd name="connsiteX246" fmla="*/ 5031156 w 6187971"/>
                  <a:gd name="connsiteY246" fmla="*/ 3899627 h 5955635"/>
                  <a:gd name="connsiteX247" fmla="*/ 5034833 w 6187971"/>
                  <a:gd name="connsiteY247" fmla="*/ 3898841 h 5955635"/>
                  <a:gd name="connsiteX248" fmla="*/ 5015372 w 6187971"/>
                  <a:gd name="connsiteY248" fmla="*/ 3933736 h 5955635"/>
                  <a:gd name="connsiteX249" fmla="*/ 5006447 w 6187971"/>
                  <a:gd name="connsiteY249" fmla="*/ 3927959 h 5955635"/>
                  <a:gd name="connsiteX250" fmla="*/ 4969384 w 6187971"/>
                  <a:gd name="connsiteY250" fmla="*/ 3970456 h 5955635"/>
                  <a:gd name="connsiteX251" fmla="*/ 4955170 w 6187971"/>
                  <a:gd name="connsiteY251" fmla="*/ 4011913 h 5955635"/>
                  <a:gd name="connsiteX252" fmla="*/ 4921785 w 6187971"/>
                  <a:gd name="connsiteY252" fmla="*/ 4053624 h 5955635"/>
                  <a:gd name="connsiteX253" fmla="*/ 4915463 w 6187971"/>
                  <a:gd name="connsiteY253" fmla="*/ 4078028 h 5955635"/>
                  <a:gd name="connsiteX254" fmla="*/ 4807661 w 6187971"/>
                  <a:gd name="connsiteY254" fmla="*/ 4239374 h 5955635"/>
                  <a:gd name="connsiteX255" fmla="*/ 4885465 w 6187971"/>
                  <a:gd name="connsiteY255" fmla="*/ 4153594 h 5955635"/>
                  <a:gd name="connsiteX256" fmla="*/ 4944634 w 6187971"/>
                  <a:gd name="connsiteY256" fmla="*/ 4052585 h 5955635"/>
                  <a:gd name="connsiteX257" fmla="*/ 4945419 w 6187971"/>
                  <a:gd name="connsiteY257" fmla="*/ 4056260 h 5955635"/>
                  <a:gd name="connsiteX258" fmla="*/ 4943311 w 6187971"/>
                  <a:gd name="connsiteY258" fmla="*/ 4064394 h 5955635"/>
                  <a:gd name="connsiteX259" fmla="*/ 4946204 w 6187971"/>
                  <a:gd name="connsiteY259" fmla="*/ 4059934 h 5955635"/>
                  <a:gd name="connsiteX260" fmla="*/ 4952773 w 6187971"/>
                  <a:gd name="connsiteY260" fmla="*/ 4054689 h 5955635"/>
                  <a:gd name="connsiteX261" fmla="*/ 4944096 w 6187971"/>
                  <a:gd name="connsiteY261" fmla="*/ 4068069 h 5955635"/>
                  <a:gd name="connsiteX262" fmla="*/ 5007190 w 6187971"/>
                  <a:gd name="connsiteY262" fmla="*/ 3985431 h 5955635"/>
                  <a:gd name="connsiteX263" fmla="*/ 5066112 w 6187971"/>
                  <a:gd name="connsiteY263" fmla="*/ 3865264 h 5955635"/>
                  <a:gd name="connsiteX264" fmla="*/ 5106357 w 6187971"/>
                  <a:gd name="connsiteY264" fmla="*/ 3783667 h 5955635"/>
                  <a:gd name="connsiteX265" fmla="*/ 5134785 w 6187971"/>
                  <a:gd name="connsiteY265" fmla="*/ 3700752 h 5955635"/>
                  <a:gd name="connsiteX266" fmla="*/ 5158998 w 6187971"/>
                  <a:gd name="connsiteY266" fmla="*/ 3634105 h 5955635"/>
                  <a:gd name="connsiteX267" fmla="*/ 5161890 w 6187971"/>
                  <a:gd name="connsiteY267" fmla="*/ 3629645 h 5955635"/>
                  <a:gd name="connsiteX268" fmla="*/ 5163998 w 6187971"/>
                  <a:gd name="connsiteY268" fmla="*/ 3621510 h 5955635"/>
                  <a:gd name="connsiteX269" fmla="*/ 5212714 w 6187971"/>
                  <a:gd name="connsiteY269" fmla="*/ 3453577 h 5955635"/>
                  <a:gd name="connsiteX270" fmla="*/ 5226101 w 6187971"/>
                  <a:gd name="connsiteY270" fmla="*/ 3462243 h 5955635"/>
                  <a:gd name="connsiteX271" fmla="*/ 5240563 w 6187971"/>
                  <a:gd name="connsiteY271" fmla="*/ 3439944 h 5955635"/>
                  <a:gd name="connsiteX272" fmla="*/ 5238456 w 6187971"/>
                  <a:gd name="connsiteY272" fmla="*/ 3448077 h 5955635"/>
                  <a:gd name="connsiteX273" fmla="*/ 5236348 w 6187971"/>
                  <a:gd name="connsiteY273" fmla="*/ 3456212 h 5955635"/>
                  <a:gd name="connsiteX274" fmla="*/ 5239241 w 6187971"/>
                  <a:gd name="connsiteY274" fmla="*/ 3451752 h 5955635"/>
                  <a:gd name="connsiteX275" fmla="*/ 5241348 w 6187971"/>
                  <a:gd name="connsiteY275" fmla="*/ 3443618 h 5955635"/>
                  <a:gd name="connsiteX276" fmla="*/ 5244240 w 6187971"/>
                  <a:gd name="connsiteY276" fmla="*/ 3439158 h 5955635"/>
                  <a:gd name="connsiteX277" fmla="*/ 5251347 w 6187971"/>
                  <a:gd name="connsiteY277" fmla="*/ 3418429 h 5955635"/>
                  <a:gd name="connsiteX278" fmla="*/ 5250562 w 6187971"/>
                  <a:gd name="connsiteY278" fmla="*/ 3414755 h 5955635"/>
                  <a:gd name="connsiteX279" fmla="*/ 5249777 w 6187971"/>
                  <a:gd name="connsiteY279" fmla="*/ 3411081 h 5955635"/>
                  <a:gd name="connsiteX280" fmla="*/ 5247019 w 6187971"/>
                  <a:gd name="connsiteY280" fmla="*/ 3411670 h 5955635"/>
                  <a:gd name="connsiteX281" fmla="*/ 5247153 w 6187971"/>
                  <a:gd name="connsiteY281" fmla="*/ 3407799 h 5955635"/>
                  <a:gd name="connsiteX282" fmla="*/ 5247422 w 6187971"/>
                  <a:gd name="connsiteY282" fmla="*/ 3400057 h 5955635"/>
                  <a:gd name="connsiteX283" fmla="*/ 5231391 w 6187971"/>
                  <a:gd name="connsiteY283" fmla="*/ 3415009 h 5955635"/>
                  <a:gd name="connsiteX284" fmla="*/ 5232465 w 6187971"/>
                  <a:gd name="connsiteY284" fmla="*/ 3384043 h 5955635"/>
                  <a:gd name="connsiteX285" fmla="*/ 5228003 w 6187971"/>
                  <a:gd name="connsiteY285" fmla="*/ 3381153 h 5955635"/>
                  <a:gd name="connsiteX286" fmla="*/ 5231680 w 6187971"/>
                  <a:gd name="connsiteY286" fmla="*/ 3380368 h 5955635"/>
                  <a:gd name="connsiteX287" fmla="*/ 5230895 w 6187971"/>
                  <a:gd name="connsiteY287" fmla="*/ 3376694 h 5955635"/>
                  <a:gd name="connsiteX288" fmla="*/ 5230110 w 6187971"/>
                  <a:gd name="connsiteY288" fmla="*/ 3373020 h 5955635"/>
                  <a:gd name="connsiteX289" fmla="*/ 5229324 w 6187971"/>
                  <a:gd name="connsiteY289" fmla="*/ 3369345 h 5955635"/>
                  <a:gd name="connsiteX290" fmla="*/ 5239613 w 6187971"/>
                  <a:gd name="connsiteY290" fmla="*/ 3309515 h 5955635"/>
                  <a:gd name="connsiteX291" fmla="*/ 5235936 w 6187971"/>
                  <a:gd name="connsiteY291" fmla="*/ 3310301 h 5955635"/>
                  <a:gd name="connsiteX292" fmla="*/ 5238828 w 6187971"/>
                  <a:gd name="connsiteY292" fmla="*/ 3305841 h 5955635"/>
                  <a:gd name="connsiteX293" fmla="*/ 5243828 w 6187971"/>
                  <a:gd name="connsiteY293" fmla="*/ 3293247 h 5955635"/>
                  <a:gd name="connsiteX294" fmla="*/ 5239366 w 6187971"/>
                  <a:gd name="connsiteY294" fmla="*/ 3290358 h 5955635"/>
                  <a:gd name="connsiteX295" fmla="*/ 5260687 w 6187971"/>
                  <a:gd name="connsiteY295" fmla="*/ 3228171 h 5955635"/>
                  <a:gd name="connsiteX296" fmla="*/ 5262588 w 6187971"/>
                  <a:gd name="connsiteY296" fmla="*/ 3147082 h 5955635"/>
                  <a:gd name="connsiteX297" fmla="*/ 869439 w 6187971"/>
                  <a:gd name="connsiteY297" fmla="*/ 3941889 h 5955635"/>
                  <a:gd name="connsiteX298" fmla="*/ 870401 w 6187971"/>
                  <a:gd name="connsiteY298" fmla="*/ 3946393 h 5955635"/>
                  <a:gd name="connsiteX299" fmla="*/ 869247 w 6187971"/>
                  <a:gd name="connsiteY299" fmla="*/ 3944432 h 5955635"/>
                  <a:gd name="connsiteX300" fmla="*/ 5600071 w 6187971"/>
                  <a:gd name="connsiteY300" fmla="*/ 2827600 h 5955635"/>
                  <a:gd name="connsiteX301" fmla="*/ 5601033 w 6187971"/>
                  <a:gd name="connsiteY301" fmla="*/ 2832105 h 5955635"/>
                  <a:gd name="connsiteX302" fmla="*/ 5600701 w 6187971"/>
                  <a:gd name="connsiteY302" fmla="*/ 2831889 h 5955635"/>
                  <a:gd name="connsiteX303" fmla="*/ 5594604 w 6187971"/>
                  <a:gd name="connsiteY303" fmla="*/ 2824058 h 5955635"/>
                  <a:gd name="connsiteX304" fmla="*/ 5594817 w 6187971"/>
                  <a:gd name="connsiteY304" fmla="*/ 2824013 h 5955635"/>
                  <a:gd name="connsiteX305" fmla="*/ 5595567 w 6187971"/>
                  <a:gd name="connsiteY305" fmla="*/ 2828563 h 5955635"/>
                  <a:gd name="connsiteX306" fmla="*/ 5594604 w 6187971"/>
                  <a:gd name="connsiteY306" fmla="*/ 2824058 h 5955635"/>
                  <a:gd name="connsiteX307" fmla="*/ 756958 w 6187971"/>
                  <a:gd name="connsiteY307" fmla="*/ 3768116 h 5955635"/>
                  <a:gd name="connsiteX308" fmla="*/ 764349 w 6187971"/>
                  <a:gd name="connsiteY308" fmla="*/ 3780665 h 5955635"/>
                  <a:gd name="connsiteX309" fmla="*/ 759845 w 6187971"/>
                  <a:gd name="connsiteY309" fmla="*/ 3781628 h 5955635"/>
                  <a:gd name="connsiteX310" fmla="*/ 5540370 w 6187971"/>
                  <a:gd name="connsiteY310" fmla="*/ 2614293 h 5955635"/>
                  <a:gd name="connsiteX311" fmla="*/ 5545837 w 6187971"/>
                  <a:gd name="connsiteY311" fmla="*/ 2617834 h 5955635"/>
                  <a:gd name="connsiteX312" fmla="*/ 5541332 w 6187971"/>
                  <a:gd name="connsiteY312" fmla="*/ 2618797 h 5955635"/>
                  <a:gd name="connsiteX313" fmla="*/ 5540370 w 6187971"/>
                  <a:gd name="connsiteY313" fmla="*/ 2614293 h 5955635"/>
                  <a:gd name="connsiteX314" fmla="*/ 5744362 w 6187971"/>
                  <a:gd name="connsiteY314" fmla="*/ 2533034 h 5955635"/>
                  <a:gd name="connsiteX315" fmla="*/ 5751754 w 6187971"/>
                  <a:gd name="connsiteY315" fmla="*/ 2545583 h 5955635"/>
                  <a:gd name="connsiteX316" fmla="*/ 5770344 w 6187971"/>
                  <a:gd name="connsiteY316" fmla="*/ 2654643 h 5955635"/>
                  <a:gd name="connsiteX317" fmla="*/ 5792210 w 6187971"/>
                  <a:gd name="connsiteY317" fmla="*/ 2668810 h 5955635"/>
                  <a:gd name="connsiteX318" fmla="*/ 5800215 w 6187971"/>
                  <a:gd name="connsiteY318" fmla="*/ 2728325 h 5955635"/>
                  <a:gd name="connsiteX319" fmla="*/ 5803450 w 6187971"/>
                  <a:gd name="connsiteY319" fmla="*/ 2699375 h 5955635"/>
                  <a:gd name="connsiteX320" fmla="*/ 5811149 w 6187971"/>
                  <a:gd name="connsiteY320" fmla="*/ 2735408 h 5955635"/>
                  <a:gd name="connsiteX321" fmla="*/ 5820811 w 6187971"/>
                  <a:gd name="connsiteY321" fmla="*/ 2714505 h 5955635"/>
                  <a:gd name="connsiteX322" fmla="*/ 5838358 w 6187971"/>
                  <a:gd name="connsiteY322" fmla="*/ 2950947 h 5955635"/>
                  <a:gd name="connsiteX323" fmla="*/ 5838665 w 6187971"/>
                  <a:gd name="connsiteY323" fmla="*/ 2974430 h 5955635"/>
                  <a:gd name="connsiteX324" fmla="*/ 4638016 w 6187971"/>
                  <a:gd name="connsiteY324" fmla="*/ 5312600 h 5955635"/>
                  <a:gd name="connsiteX325" fmla="*/ 4633512 w 6187971"/>
                  <a:gd name="connsiteY325" fmla="*/ 5313563 h 5955635"/>
                  <a:gd name="connsiteX326" fmla="*/ 4629008 w 6187971"/>
                  <a:gd name="connsiteY326" fmla="*/ 5314525 h 5955635"/>
                  <a:gd name="connsiteX327" fmla="*/ 4623541 w 6187971"/>
                  <a:gd name="connsiteY327" fmla="*/ 5310984 h 5955635"/>
                  <a:gd name="connsiteX328" fmla="*/ 4631588 w 6187971"/>
                  <a:gd name="connsiteY328" fmla="*/ 5304555 h 5955635"/>
                  <a:gd name="connsiteX329" fmla="*/ 4629663 w 6187971"/>
                  <a:gd name="connsiteY329" fmla="*/ 5295546 h 5955635"/>
                  <a:gd name="connsiteX330" fmla="*/ 4621617 w 6187971"/>
                  <a:gd name="connsiteY330" fmla="*/ 5301975 h 5955635"/>
                  <a:gd name="connsiteX331" fmla="*/ 4618076 w 6187971"/>
                  <a:gd name="connsiteY331" fmla="*/ 5307442 h 5955635"/>
                  <a:gd name="connsiteX332" fmla="*/ 4613571 w 6187971"/>
                  <a:gd name="connsiteY332" fmla="*/ 5308404 h 5955635"/>
                  <a:gd name="connsiteX333" fmla="*/ 4599097 w 6187971"/>
                  <a:gd name="connsiteY333" fmla="*/ 5306787 h 5955635"/>
                  <a:gd name="connsiteX334" fmla="*/ 4597479 w 6187971"/>
                  <a:gd name="connsiteY334" fmla="*/ 5321261 h 5955635"/>
                  <a:gd name="connsiteX335" fmla="*/ 4605526 w 6187971"/>
                  <a:gd name="connsiteY335" fmla="*/ 5314833 h 5955635"/>
                  <a:gd name="connsiteX336" fmla="*/ 4602946 w 6187971"/>
                  <a:gd name="connsiteY336" fmla="*/ 5324803 h 5955635"/>
                  <a:gd name="connsiteX337" fmla="*/ 4615496 w 6187971"/>
                  <a:gd name="connsiteY337" fmla="*/ 5317412 h 5955635"/>
                  <a:gd name="connsiteX338" fmla="*/ 4619038 w 6187971"/>
                  <a:gd name="connsiteY338" fmla="*/ 5311946 h 5955635"/>
                  <a:gd name="connsiteX339" fmla="*/ 4616458 w 6187971"/>
                  <a:gd name="connsiteY339" fmla="*/ 5321916 h 5955635"/>
                  <a:gd name="connsiteX340" fmla="*/ 4611954 w 6187971"/>
                  <a:gd name="connsiteY340" fmla="*/ 5322878 h 5955635"/>
                  <a:gd name="connsiteX341" fmla="*/ 4608413 w 6187971"/>
                  <a:gd name="connsiteY341" fmla="*/ 5328345 h 5955635"/>
                  <a:gd name="connsiteX342" fmla="*/ 4609375 w 6187971"/>
                  <a:gd name="connsiteY342" fmla="*/ 5332848 h 5955635"/>
                  <a:gd name="connsiteX343" fmla="*/ 4413078 w 6187971"/>
                  <a:gd name="connsiteY343" fmla="*/ 5450140 h 5955635"/>
                  <a:gd name="connsiteX344" fmla="*/ 4398604 w 6187971"/>
                  <a:gd name="connsiteY344" fmla="*/ 5448524 h 5955635"/>
                  <a:gd name="connsiteX345" fmla="*/ 4399566 w 6187971"/>
                  <a:gd name="connsiteY345" fmla="*/ 5453027 h 5955635"/>
                  <a:gd name="connsiteX346" fmla="*/ 3692038 w 6187971"/>
                  <a:gd name="connsiteY346" fmla="*/ 5712509 h 5955635"/>
                  <a:gd name="connsiteX347" fmla="*/ 1989514 w 6187971"/>
                  <a:gd name="connsiteY347" fmla="*/ 5525218 h 5955635"/>
                  <a:gd name="connsiteX348" fmla="*/ 2003026 w 6187971"/>
                  <a:gd name="connsiteY348" fmla="*/ 5522331 h 5955635"/>
                  <a:gd name="connsiteX349" fmla="*/ 1925842 w 6187971"/>
                  <a:gd name="connsiteY349" fmla="*/ 5491725 h 5955635"/>
                  <a:gd name="connsiteX350" fmla="*/ 1926804 w 6187971"/>
                  <a:gd name="connsiteY350" fmla="*/ 5496229 h 5955635"/>
                  <a:gd name="connsiteX351" fmla="*/ 1836763 w 6187971"/>
                  <a:gd name="connsiteY351" fmla="*/ 5449531 h 5955635"/>
                  <a:gd name="connsiteX352" fmla="*/ 1783061 w 6187971"/>
                  <a:gd name="connsiteY352" fmla="*/ 5418617 h 5955635"/>
                  <a:gd name="connsiteX353" fmla="*/ 1777595 w 6187971"/>
                  <a:gd name="connsiteY353" fmla="*/ 5415075 h 5955635"/>
                  <a:gd name="connsiteX354" fmla="*/ 1773091 w 6187971"/>
                  <a:gd name="connsiteY354" fmla="*/ 5416038 h 5955635"/>
                  <a:gd name="connsiteX355" fmla="*/ 1766662 w 6187971"/>
                  <a:gd name="connsiteY355" fmla="*/ 5407992 h 5955635"/>
                  <a:gd name="connsiteX356" fmla="*/ 1740293 w 6187971"/>
                  <a:gd name="connsiteY356" fmla="*/ 5394787 h 5955635"/>
                  <a:gd name="connsiteX357" fmla="*/ 1664727 w 6187971"/>
                  <a:gd name="connsiteY357" fmla="*/ 5349706 h 5955635"/>
                  <a:gd name="connsiteX358" fmla="*/ 1631929 w 6187971"/>
                  <a:gd name="connsiteY358" fmla="*/ 5328456 h 5955635"/>
                  <a:gd name="connsiteX359" fmla="*/ 1565371 w 6187971"/>
                  <a:gd name="connsiteY359" fmla="*/ 5281450 h 5955635"/>
                  <a:gd name="connsiteX360" fmla="*/ 1569874 w 6187971"/>
                  <a:gd name="connsiteY360" fmla="*/ 5280488 h 5955635"/>
                  <a:gd name="connsiteX361" fmla="*/ 1554437 w 6187971"/>
                  <a:gd name="connsiteY361" fmla="*/ 5274367 h 5955635"/>
                  <a:gd name="connsiteX362" fmla="*/ 1044223 w 6187971"/>
                  <a:gd name="connsiteY362" fmla="*/ 4804087 h 5955635"/>
                  <a:gd name="connsiteX363" fmla="*/ 631951 w 6187971"/>
                  <a:gd name="connsiteY363" fmla="*/ 4086820 h 5955635"/>
                  <a:gd name="connsiteX364" fmla="*/ 635493 w 6187971"/>
                  <a:gd name="connsiteY364" fmla="*/ 4081353 h 5955635"/>
                  <a:gd name="connsiteX365" fmla="*/ 700742 w 6187971"/>
                  <a:gd name="connsiteY365" fmla="*/ 4166316 h 5955635"/>
                  <a:gd name="connsiteX366" fmla="*/ 711982 w 6187971"/>
                  <a:gd name="connsiteY366" fmla="*/ 4196882 h 5955635"/>
                  <a:gd name="connsiteX367" fmla="*/ 706515 w 6187971"/>
                  <a:gd name="connsiteY367" fmla="*/ 4193340 h 5955635"/>
                  <a:gd name="connsiteX368" fmla="*/ 702011 w 6187971"/>
                  <a:gd name="connsiteY368" fmla="*/ 4194302 h 5955635"/>
                  <a:gd name="connsiteX369" fmla="*/ 707478 w 6187971"/>
                  <a:gd name="connsiteY369" fmla="*/ 4197844 h 5955635"/>
                  <a:gd name="connsiteX370" fmla="*/ 708440 w 6187971"/>
                  <a:gd name="connsiteY370" fmla="*/ 4202348 h 5955635"/>
                  <a:gd name="connsiteX371" fmla="*/ 713906 w 6187971"/>
                  <a:gd name="connsiteY371" fmla="*/ 4205890 h 5955635"/>
                  <a:gd name="connsiteX372" fmla="*/ 732229 w 6187971"/>
                  <a:gd name="connsiteY372" fmla="*/ 4225523 h 5955635"/>
                  <a:gd name="connsiteX373" fmla="*/ 750861 w 6187971"/>
                  <a:gd name="connsiteY373" fmla="*/ 4268639 h 5955635"/>
                  <a:gd name="connsiteX374" fmla="*/ 759869 w 6187971"/>
                  <a:gd name="connsiteY374" fmla="*/ 4266714 h 5955635"/>
                  <a:gd name="connsiteX375" fmla="*/ 761138 w 6187971"/>
                  <a:gd name="connsiteY375" fmla="*/ 4294702 h 5955635"/>
                  <a:gd name="connsiteX376" fmla="*/ 770454 w 6187971"/>
                  <a:gd name="connsiteY376" fmla="*/ 4316259 h 5955635"/>
                  <a:gd name="connsiteX377" fmla="*/ 788122 w 6187971"/>
                  <a:gd name="connsiteY377" fmla="*/ 4354871 h 5955635"/>
                  <a:gd name="connsiteX378" fmla="*/ 816723 w 6187971"/>
                  <a:gd name="connsiteY378" fmla="*/ 4400567 h 5955635"/>
                  <a:gd name="connsiteX379" fmla="*/ 845324 w 6187971"/>
                  <a:gd name="connsiteY379" fmla="*/ 4446262 h 5955635"/>
                  <a:gd name="connsiteX380" fmla="*/ 848211 w 6187971"/>
                  <a:gd name="connsiteY380" fmla="*/ 4459775 h 5955635"/>
                  <a:gd name="connsiteX381" fmla="*/ 865572 w 6187971"/>
                  <a:gd name="connsiteY381" fmla="*/ 4474903 h 5955635"/>
                  <a:gd name="connsiteX382" fmla="*/ 883599 w 6187971"/>
                  <a:gd name="connsiteY382" fmla="*/ 4512777 h 5955635"/>
                  <a:gd name="connsiteX383" fmla="*/ 885976 w 6187971"/>
                  <a:gd name="connsiteY383" fmla="*/ 4526170 h 5955635"/>
                  <a:gd name="connsiteX384" fmla="*/ 885567 w 6187971"/>
                  <a:gd name="connsiteY384" fmla="*/ 4525764 h 5955635"/>
                  <a:gd name="connsiteX385" fmla="*/ 881591 w 6187971"/>
                  <a:gd name="connsiteY385" fmla="*/ 4516811 h 5955635"/>
                  <a:gd name="connsiteX386" fmla="*/ 877775 w 6187971"/>
                  <a:gd name="connsiteY386" fmla="*/ 4509974 h 5955635"/>
                  <a:gd name="connsiteX387" fmla="*/ 877625 w 6187971"/>
                  <a:gd name="connsiteY387" fmla="*/ 4517880 h 5955635"/>
                  <a:gd name="connsiteX388" fmla="*/ 885567 w 6187971"/>
                  <a:gd name="connsiteY388" fmla="*/ 4525764 h 5955635"/>
                  <a:gd name="connsiteX389" fmla="*/ 886128 w 6187971"/>
                  <a:gd name="connsiteY389" fmla="*/ 4527028 h 5955635"/>
                  <a:gd name="connsiteX390" fmla="*/ 885976 w 6187971"/>
                  <a:gd name="connsiteY390" fmla="*/ 4526170 h 5955635"/>
                  <a:gd name="connsiteX391" fmla="*/ 888178 w 6187971"/>
                  <a:gd name="connsiteY391" fmla="*/ 4528356 h 5955635"/>
                  <a:gd name="connsiteX392" fmla="*/ 894482 w 6187971"/>
                  <a:gd name="connsiteY392" fmla="*/ 4544081 h 5955635"/>
                  <a:gd name="connsiteX393" fmla="*/ 933053 w 6187971"/>
                  <a:gd name="connsiteY393" fmla="*/ 4592357 h 5955635"/>
                  <a:gd name="connsiteX394" fmla="*/ 934015 w 6187971"/>
                  <a:gd name="connsiteY394" fmla="*/ 4596860 h 5955635"/>
                  <a:gd name="connsiteX395" fmla="*/ 934978 w 6187971"/>
                  <a:gd name="connsiteY395" fmla="*/ 4601364 h 5955635"/>
                  <a:gd name="connsiteX396" fmla="*/ 939482 w 6187971"/>
                  <a:gd name="connsiteY396" fmla="*/ 4600402 h 5955635"/>
                  <a:gd name="connsiteX397" fmla="*/ 946872 w 6187971"/>
                  <a:gd name="connsiteY397" fmla="*/ 4612952 h 5955635"/>
                  <a:gd name="connsiteX398" fmla="*/ 955226 w 6187971"/>
                  <a:gd name="connsiteY398" fmla="*/ 4630006 h 5955635"/>
                  <a:gd name="connsiteX399" fmla="*/ 998301 w 6187971"/>
                  <a:gd name="connsiteY399" fmla="*/ 4677318 h 5955635"/>
                  <a:gd name="connsiteX400" fmla="*/ 1008272 w 6187971"/>
                  <a:gd name="connsiteY400" fmla="*/ 4679898 h 5955635"/>
                  <a:gd name="connsiteX401" fmla="*/ 1003768 w 6187971"/>
                  <a:gd name="connsiteY401" fmla="*/ 4680860 h 5955635"/>
                  <a:gd name="connsiteX402" fmla="*/ 999264 w 6187971"/>
                  <a:gd name="connsiteY402" fmla="*/ 4681823 h 5955635"/>
                  <a:gd name="connsiteX403" fmla="*/ 1005693 w 6187971"/>
                  <a:gd name="connsiteY403" fmla="*/ 4689868 h 5955635"/>
                  <a:gd name="connsiteX404" fmla="*/ 1010197 w 6187971"/>
                  <a:gd name="connsiteY404" fmla="*/ 4688906 h 5955635"/>
                  <a:gd name="connsiteX405" fmla="*/ 1011159 w 6187971"/>
                  <a:gd name="connsiteY405" fmla="*/ 4693410 h 5955635"/>
                  <a:gd name="connsiteX406" fmla="*/ 1068054 w 6187971"/>
                  <a:gd name="connsiteY406" fmla="*/ 4761319 h 5955635"/>
                  <a:gd name="connsiteX407" fmla="*/ 1070941 w 6187971"/>
                  <a:gd name="connsiteY407" fmla="*/ 4774831 h 5955635"/>
                  <a:gd name="connsiteX408" fmla="*/ 1088302 w 6187971"/>
                  <a:gd name="connsiteY408" fmla="*/ 4789960 h 5955635"/>
                  <a:gd name="connsiteX409" fmla="*/ 1082836 w 6187971"/>
                  <a:gd name="connsiteY409" fmla="*/ 4786418 h 5955635"/>
                  <a:gd name="connsiteX410" fmla="*/ 1084761 w 6187971"/>
                  <a:gd name="connsiteY410" fmla="*/ 4795426 h 5955635"/>
                  <a:gd name="connsiteX411" fmla="*/ 1089264 w 6187971"/>
                  <a:gd name="connsiteY411" fmla="*/ 4794464 h 5955635"/>
                  <a:gd name="connsiteX412" fmla="*/ 1090227 w 6187971"/>
                  <a:gd name="connsiteY412" fmla="*/ 4798968 h 5955635"/>
                  <a:gd name="connsiteX413" fmla="*/ 1121407 w 6187971"/>
                  <a:gd name="connsiteY413" fmla="*/ 4834693 h 5955635"/>
                  <a:gd name="connsiteX414" fmla="*/ 1169950 w 6187971"/>
                  <a:gd name="connsiteY414" fmla="*/ 4885547 h 5955635"/>
                  <a:gd name="connsiteX415" fmla="*/ 1230080 w 6187971"/>
                  <a:gd name="connsiteY415" fmla="*/ 4924507 h 5955635"/>
                  <a:gd name="connsiteX416" fmla="*/ 1183462 w 6187971"/>
                  <a:gd name="connsiteY416" fmla="*/ 4882661 h 5955635"/>
                  <a:gd name="connsiteX417" fmla="*/ 1187004 w 6187971"/>
                  <a:gd name="connsiteY417" fmla="*/ 4877195 h 5955635"/>
                  <a:gd name="connsiteX418" fmla="*/ 1176071 w 6187971"/>
                  <a:gd name="connsiteY418" fmla="*/ 4870111 h 5955635"/>
                  <a:gd name="connsiteX419" fmla="*/ 1103738 w 6187971"/>
                  <a:gd name="connsiteY419" fmla="*/ 4796081 h 5955635"/>
                  <a:gd name="connsiteX420" fmla="*/ 1102776 w 6187971"/>
                  <a:gd name="connsiteY420" fmla="*/ 4791577 h 5955635"/>
                  <a:gd name="connsiteX421" fmla="*/ 1101814 w 6187971"/>
                  <a:gd name="connsiteY421" fmla="*/ 4787074 h 5955635"/>
                  <a:gd name="connsiteX422" fmla="*/ 1097311 w 6187971"/>
                  <a:gd name="connsiteY422" fmla="*/ 4788036 h 5955635"/>
                  <a:gd name="connsiteX423" fmla="*/ 1052310 w 6187971"/>
                  <a:gd name="connsiteY423" fmla="*/ 4731715 h 5955635"/>
                  <a:gd name="connsiteX424" fmla="*/ 1062280 w 6187971"/>
                  <a:gd name="connsiteY424" fmla="*/ 4734295 h 5955635"/>
                  <a:gd name="connsiteX425" fmla="*/ 1044919 w 6187971"/>
                  <a:gd name="connsiteY425" fmla="*/ 4719165 h 5955635"/>
                  <a:gd name="connsiteX426" fmla="*/ 1049423 w 6187971"/>
                  <a:gd name="connsiteY426" fmla="*/ 4718203 h 5955635"/>
                  <a:gd name="connsiteX427" fmla="*/ 1048461 w 6187971"/>
                  <a:gd name="connsiteY427" fmla="*/ 4713698 h 5955635"/>
                  <a:gd name="connsiteX428" fmla="*/ 1042995 w 6187971"/>
                  <a:gd name="connsiteY428" fmla="*/ 4710157 h 5955635"/>
                  <a:gd name="connsiteX429" fmla="*/ 1038491 w 6187971"/>
                  <a:gd name="connsiteY429" fmla="*/ 4711120 h 5955635"/>
                  <a:gd name="connsiteX430" fmla="*/ 952032 w 6187971"/>
                  <a:gd name="connsiteY430" fmla="*/ 4593011 h 5955635"/>
                  <a:gd name="connsiteX431" fmla="*/ 951070 w 6187971"/>
                  <a:gd name="connsiteY431" fmla="*/ 4588508 h 5955635"/>
                  <a:gd name="connsiteX432" fmla="*/ 945603 w 6187971"/>
                  <a:gd name="connsiteY432" fmla="*/ 4584966 h 5955635"/>
                  <a:gd name="connsiteX433" fmla="*/ 923430 w 6187971"/>
                  <a:gd name="connsiteY433" fmla="*/ 4547316 h 5955635"/>
                  <a:gd name="connsiteX434" fmla="*/ 922468 w 6187971"/>
                  <a:gd name="connsiteY434" fmla="*/ 4542812 h 5955635"/>
                  <a:gd name="connsiteX435" fmla="*/ 921506 w 6187971"/>
                  <a:gd name="connsiteY435" fmla="*/ 4538307 h 5955635"/>
                  <a:gd name="connsiteX436" fmla="*/ 917002 w 6187971"/>
                  <a:gd name="connsiteY436" fmla="*/ 4539270 h 5955635"/>
                  <a:gd name="connsiteX437" fmla="*/ 903182 w 6187971"/>
                  <a:gd name="connsiteY437" fmla="*/ 4518674 h 5955635"/>
                  <a:gd name="connsiteX438" fmla="*/ 906724 w 6187971"/>
                  <a:gd name="connsiteY438" fmla="*/ 4513208 h 5955635"/>
                  <a:gd name="connsiteX439" fmla="*/ 835702 w 6187971"/>
                  <a:gd name="connsiteY439" fmla="*/ 4401222 h 5955635"/>
                  <a:gd name="connsiteX440" fmla="*/ 840206 w 6187971"/>
                  <a:gd name="connsiteY440" fmla="*/ 4400260 h 5955635"/>
                  <a:gd name="connsiteX441" fmla="*/ 839244 w 6187971"/>
                  <a:gd name="connsiteY441" fmla="*/ 4395755 h 5955635"/>
                  <a:gd name="connsiteX442" fmla="*/ 833777 w 6187971"/>
                  <a:gd name="connsiteY442" fmla="*/ 4392213 h 5955635"/>
                  <a:gd name="connsiteX443" fmla="*/ 822708 w 6187971"/>
                  <a:gd name="connsiteY443" fmla="*/ 4371399 h 5955635"/>
                  <a:gd name="connsiteX444" fmla="*/ 820283 w 6187971"/>
                  <a:gd name="connsiteY444" fmla="*/ 4366839 h 5955635"/>
                  <a:gd name="connsiteX445" fmla="*/ 823500 w 6187971"/>
                  <a:gd name="connsiteY445" fmla="*/ 4366151 h 5955635"/>
                  <a:gd name="connsiteX446" fmla="*/ 822538 w 6187971"/>
                  <a:gd name="connsiteY446" fmla="*/ 4361647 h 5955635"/>
                  <a:gd name="connsiteX447" fmla="*/ 817071 w 6187971"/>
                  <a:gd name="connsiteY447" fmla="*/ 4358106 h 5955635"/>
                  <a:gd name="connsiteX448" fmla="*/ 811605 w 6187971"/>
                  <a:gd name="connsiteY448" fmla="*/ 4354564 h 5955635"/>
                  <a:gd name="connsiteX449" fmla="*/ 801327 w 6187971"/>
                  <a:gd name="connsiteY449" fmla="*/ 4328502 h 5955635"/>
                  <a:gd name="connsiteX450" fmla="*/ 756982 w 6187971"/>
                  <a:gd name="connsiteY450" fmla="*/ 4253202 h 5955635"/>
                  <a:gd name="connsiteX451" fmla="*/ 761486 w 6187971"/>
                  <a:gd name="connsiteY451" fmla="*/ 4252240 h 5955635"/>
                  <a:gd name="connsiteX452" fmla="*/ 762448 w 6187971"/>
                  <a:gd name="connsiteY452" fmla="*/ 4256744 h 5955635"/>
                  <a:gd name="connsiteX453" fmla="*/ 767914 w 6187971"/>
                  <a:gd name="connsiteY453" fmla="*/ 4260286 h 5955635"/>
                  <a:gd name="connsiteX454" fmla="*/ 765989 w 6187971"/>
                  <a:gd name="connsiteY454" fmla="*/ 4251278 h 5955635"/>
                  <a:gd name="connsiteX455" fmla="*/ 759562 w 6187971"/>
                  <a:gd name="connsiteY455" fmla="*/ 4243232 h 5955635"/>
                  <a:gd name="connsiteX456" fmla="*/ 751208 w 6187971"/>
                  <a:gd name="connsiteY456" fmla="*/ 4226178 h 5955635"/>
                  <a:gd name="connsiteX457" fmla="*/ 745742 w 6187971"/>
                  <a:gd name="connsiteY457" fmla="*/ 4222636 h 5955635"/>
                  <a:gd name="connsiteX458" fmla="*/ 747666 w 6187971"/>
                  <a:gd name="connsiteY458" fmla="*/ 4231645 h 5955635"/>
                  <a:gd name="connsiteX459" fmla="*/ 734810 w 6187971"/>
                  <a:gd name="connsiteY459" fmla="*/ 4215553 h 5955635"/>
                  <a:gd name="connsiteX460" fmla="*/ 730960 w 6187971"/>
                  <a:gd name="connsiteY460" fmla="*/ 4197536 h 5955635"/>
                  <a:gd name="connsiteX461" fmla="*/ 724531 w 6187971"/>
                  <a:gd name="connsiteY461" fmla="*/ 4189491 h 5955635"/>
                  <a:gd name="connsiteX462" fmla="*/ 729998 w 6187971"/>
                  <a:gd name="connsiteY462" fmla="*/ 4193033 h 5955635"/>
                  <a:gd name="connsiteX463" fmla="*/ 729691 w 6187971"/>
                  <a:gd name="connsiteY463" fmla="*/ 4169550 h 5955635"/>
                  <a:gd name="connsiteX464" fmla="*/ 769532 w 6187971"/>
                  <a:gd name="connsiteY464" fmla="*/ 4245812 h 5955635"/>
                  <a:gd name="connsiteX465" fmla="*/ 808104 w 6187971"/>
                  <a:gd name="connsiteY465" fmla="*/ 4294087 h 5955635"/>
                  <a:gd name="connsiteX466" fmla="*/ 804909 w 6187971"/>
                  <a:gd name="connsiteY466" fmla="*/ 4257092 h 5955635"/>
                  <a:gd name="connsiteX467" fmla="*/ 954652 w 6187971"/>
                  <a:gd name="connsiteY467" fmla="*/ 4517097 h 5955635"/>
                  <a:gd name="connsiteX468" fmla="*/ 951110 w 6187971"/>
                  <a:gd name="connsiteY468" fmla="*/ 4522564 h 5955635"/>
                  <a:gd name="connsiteX469" fmla="*/ 950148 w 6187971"/>
                  <a:gd name="connsiteY469" fmla="*/ 4518059 h 5955635"/>
                  <a:gd name="connsiteX470" fmla="*/ 945643 w 6187971"/>
                  <a:gd name="connsiteY470" fmla="*/ 4519022 h 5955635"/>
                  <a:gd name="connsiteX471" fmla="*/ 947568 w 6187971"/>
                  <a:gd name="connsiteY471" fmla="*/ 4528030 h 5955635"/>
                  <a:gd name="connsiteX472" fmla="*/ 950455 w 6187971"/>
                  <a:gd name="connsiteY472" fmla="*/ 4541543 h 5955635"/>
                  <a:gd name="connsiteX473" fmla="*/ 971358 w 6187971"/>
                  <a:gd name="connsiteY473" fmla="*/ 4551205 h 5955635"/>
                  <a:gd name="connsiteX474" fmla="*/ 972320 w 6187971"/>
                  <a:gd name="connsiteY474" fmla="*/ 4555710 h 5955635"/>
                  <a:gd name="connsiteX475" fmla="*/ 973282 w 6187971"/>
                  <a:gd name="connsiteY475" fmla="*/ 4560213 h 5955635"/>
                  <a:gd name="connsiteX476" fmla="*/ 979711 w 6187971"/>
                  <a:gd name="connsiteY476" fmla="*/ 4568259 h 5955635"/>
                  <a:gd name="connsiteX477" fmla="*/ 986140 w 6187971"/>
                  <a:gd name="connsiteY477" fmla="*/ 4576305 h 5955635"/>
                  <a:gd name="connsiteX478" fmla="*/ 996417 w 6187971"/>
                  <a:gd name="connsiteY478" fmla="*/ 4602367 h 5955635"/>
                  <a:gd name="connsiteX479" fmla="*/ 990952 w 6187971"/>
                  <a:gd name="connsiteY479" fmla="*/ 4598826 h 5955635"/>
                  <a:gd name="connsiteX480" fmla="*/ 991914 w 6187971"/>
                  <a:gd name="connsiteY480" fmla="*/ 4603329 h 5955635"/>
                  <a:gd name="connsiteX481" fmla="*/ 997379 w 6187971"/>
                  <a:gd name="connsiteY481" fmla="*/ 4606871 h 5955635"/>
                  <a:gd name="connsiteX482" fmla="*/ 1010237 w 6187971"/>
                  <a:gd name="connsiteY482" fmla="*/ 4622963 h 5955635"/>
                  <a:gd name="connsiteX483" fmla="*/ 1011200 w 6187971"/>
                  <a:gd name="connsiteY483" fmla="*/ 4627466 h 5955635"/>
                  <a:gd name="connsiteX484" fmla="*/ 1017628 w 6187971"/>
                  <a:gd name="connsiteY484" fmla="*/ 4635513 h 5955635"/>
                  <a:gd name="connsiteX485" fmla="*/ 1023094 w 6187971"/>
                  <a:gd name="connsiteY485" fmla="*/ 4639054 h 5955635"/>
                  <a:gd name="connsiteX486" fmla="*/ 1022132 w 6187971"/>
                  <a:gd name="connsiteY486" fmla="*/ 4634551 h 5955635"/>
                  <a:gd name="connsiteX487" fmla="*/ 1029523 w 6187971"/>
                  <a:gd name="connsiteY487" fmla="*/ 4647100 h 5955635"/>
                  <a:gd name="connsiteX488" fmla="*/ 1034027 w 6187971"/>
                  <a:gd name="connsiteY488" fmla="*/ 4646138 h 5955635"/>
                  <a:gd name="connsiteX489" fmla="*/ 1040455 w 6187971"/>
                  <a:gd name="connsiteY489" fmla="*/ 4654184 h 5955635"/>
                  <a:gd name="connsiteX490" fmla="*/ 1041417 w 6187971"/>
                  <a:gd name="connsiteY490" fmla="*/ 4658688 h 5955635"/>
                  <a:gd name="connsiteX491" fmla="*/ 1042380 w 6187971"/>
                  <a:gd name="connsiteY491" fmla="*/ 4663192 h 5955635"/>
                  <a:gd name="connsiteX492" fmla="*/ 1047846 w 6187971"/>
                  <a:gd name="connsiteY492" fmla="*/ 4666733 h 5955635"/>
                  <a:gd name="connsiteX493" fmla="*/ 1046884 w 6187971"/>
                  <a:gd name="connsiteY493" fmla="*/ 4662230 h 5955635"/>
                  <a:gd name="connsiteX494" fmla="*/ 1089960 w 6187971"/>
                  <a:gd name="connsiteY494" fmla="*/ 4709542 h 5955635"/>
                  <a:gd name="connsiteX495" fmla="*/ 1096388 w 6187971"/>
                  <a:gd name="connsiteY495" fmla="*/ 4717588 h 5955635"/>
                  <a:gd name="connsiteX496" fmla="*/ 1101855 w 6187971"/>
                  <a:gd name="connsiteY496" fmla="*/ 4721130 h 5955635"/>
                  <a:gd name="connsiteX497" fmla="*/ 1100893 w 6187971"/>
                  <a:gd name="connsiteY497" fmla="*/ 4716625 h 5955635"/>
                  <a:gd name="connsiteX498" fmla="*/ 1099931 w 6187971"/>
                  <a:gd name="connsiteY498" fmla="*/ 4712122 h 5955635"/>
                  <a:gd name="connsiteX499" fmla="*/ 1157788 w 6187971"/>
                  <a:gd name="connsiteY499" fmla="*/ 4784534 h 5955635"/>
                  <a:gd name="connsiteX500" fmla="*/ 1178691 w 6187971"/>
                  <a:gd name="connsiteY500" fmla="*/ 4794197 h 5955635"/>
                  <a:gd name="connsiteX501" fmla="*/ 1186082 w 6187971"/>
                  <a:gd name="connsiteY501" fmla="*/ 4806747 h 5955635"/>
                  <a:gd name="connsiteX502" fmla="*/ 1205368 w 6187971"/>
                  <a:gd name="connsiteY502" fmla="*/ 4830884 h 5955635"/>
                  <a:gd name="connsiteX503" fmla="*/ 1226271 w 6187971"/>
                  <a:gd name="connsiteY503" fmla="*/ 4840547 h 5955635"/>
                  <a:gd name="connsiteX504" fmla="*/ 1241052 w 6187971"/>
                  <a:gd name="connsiteY504" fmla="*/ 4865648 h 5955635"/>
                  <a:gd name="connsiteX505" fmla="*/ 1235587 w 6187971"/>
                  <a:gd name="connsiteY505" fmla="*/ 4862105 h 5955635"/>
                  <a:gd name="connsiteX506" fmla="*/ 1230120 w 6187971"/>
                  <a:gd name="connsiteY506" fmla="*/ 4858563 h 5955635"/>
                  <a:gd name="connsiteX507" fmla="*/ 1232045 w 6187971"/>
                  <a:gd name="connsiteY507" fmla="*/ 4867572 h 5955635"/>
                  <a:gd name="connsiteX508" fmla="*/ 1238474 w 6187971"/>
                  <a:gd name="connsiteY508" fmla="*/ 4875617 h 5955635"/>
                  <a:gd name="connsiteX509" fmla="*/ 1222074 w 6187971"/>
                  <a:gd name="connsiteY509" fmla="*/ 4864992 h 5955635"/>
                  <a:gd name="connsiteX510" fmla="*/ 1243939 w 6187971"/>
                  <a:gd name="connsiteY510" fmla="*/ 4879160 h 5955635"/>
                  <a:gd name="connsiteX511" fmla="*/ 1249406 w 6187971"/>
                  <a:gd name="connsiteY511" fmla="*/ 4882701 h 5955635"/>
                  <a:gd name="connsiteX512" fmla="*/ 1260338 w 6187971"/>
                  <a:gd name="connsiteY512" fmla="*/ 4889785 h 5955635"/>
                  <a:gd name="connsiteX513" fmla="*/ 1259376 w 6187971"/>
                  <a:gd name="connsiteY513" fmla="*/ 4885281 h 5955635"/>
                  <a:gd name="connsiteX514" fmla="*/ 1253910 w 6187971"/>
                  <a:gd name="connsiteY514" fmla="*/ 4881738 h 5955635"/>
                  <a:gd name="connsiteX515" fmla="*/ 1252948 w 6187971"/>
                  <a:gd name="connsiteY515" fmla="*/ 4877235 h 5955635"/>
                  <a:gd name="connsiteX516" fmla="*/ 1270309 w 6187971"/>
                  <a:gd name="connsiteY516" fmla="*/ 4892364 h 5955635"/>
                  <a:gd name="connsiteX517" fmla="*/ 1266460 w 6187971"/>
                  <a:gd name="connsiteY517" fmla="*/ 4874348 h 5955635"/>
                  <a:gd name="connsiteX518" fmla="*/ 1286708 w 6187971"/>
                  <a:gd name="connsiteY518" fmla="*/ 4902990 h 5955635"/>
                  <a:gd name="connsiteX519" fmla="*/ 1282203 w 6187971"/>
                  <a:gd name="connsiteY519" fmla="*/ 4903952 h 5955635"/>
                  <a:gd name="connsiteX520" fmla="*/ 1272233 w 6187971"/>
                  <a:gd name="connsiteY520" fmla="*/ 4901372 h 5955635"/>
                  <a:gd name="connsiteX521" fmla="*/ 1278662 w 6187971"/>
                  <a:gd name="connsiteY521" fmla="*/ 4909418 h 5955635"/>
                  <a:gd name="connsiteX522" fmla="*/ 1285090 w 6187971"/>
                  <a:gd name="connsiteY522" fmla="*/ 4917464 h 5955635"/>
                  <a:gd name="connsiteX523" fmla="*/ 1280587 w 6187971"/>
                  <a:gd name="connsiteY523" fmla="*/ 4918427 h 5955635"/>
                  <a:gd name="connsiteX524" fmla="*/ 1287015 w 6187971"/>
                  <a:gd name="connsiteY524" fmla="*/ 4926472 h 5955635"/>
                  <a:gd name="connsiteX525" fmla="*/ 1291519 w 6187971"/>
                  <a:gd name="connsiteY525" fmla="*/ 4925510 h 5955635"/>
                  <a:gd name="connsiteX526" fmla="*/ 1292481 w 6187971"/>
                  <a:gd name="connsiteY526" fmla="*/ 4930014 h 5955635"/>
                  <a:gd name="connsiteX527" fmla="*/ 1298910 w 6187971"/>
                  <a:gd name="connsiteY527" fmla="*/ 4938059 h 5955635"/>
                  <a:gd name="connsiteX528" fmla="*/ 1292356 w 6187971"/>
                  <a:gd name="connsiteY528" fmla="*/ 4937694 h 5955635"/>
                  <a:gd name="connsiteX529" fmla="*/ 1289901 w 6187971"/>
                  <a:gd name="connsiteY529" fmla="*/ 4939984 h 5955635"/>
                  <a:gd name="connsiteX530" fmla="*/ 1293236 w 6187971"/>
                  <a:gd name="connsiteY530" fmla="*/ 4944571 h 5955635"/>
                  <a:gd name="connsiteX531" fmla="*/ 1296561 w 6187971"/>
                  <a:gd name="connsiteY531" fmla="*/ 4951097 h 5955635"/>
                  <a:gd name="connsiteX532" fmla="*/ 1291826 w 6187971"/>
                  <a:gd name="connsiteY532" fmla="*/ 4948992 h 5955635"/>
                  <a:gd name="connsiteX533" fmla="*/ 1310150 w 6187971"/>
                  <a:gd name="connsiteY533" fmla="*/ 4968626 h 5955635"/>
                  <a:gd name="connsiteX534" fmla="*/ 1315616 w 6187971"/>
                  <a:gd name="connsiteY534" fmla="*/ 4972168 h 5955635"/>
                  <a:gd name="connsiteX535" fmla="*/ 1316579 w 6187971"/>
                  <a:gd name="connsiteY535" fmla="*/ 4976671 h 5955635"/>
                  <a:gd name="connsiteX536" fmla="*/ 1321083 w 6187971"/>
                  <a:gd name="connsiteY536" fmla="*/ 4975709 h 5955635"/>
                  <a:gd name="connsiteX537" fmla="*/ 1315616 w 6187971"/>
                  <a:gd name="connsiteY537" fmla="*/ 4972168 h 5955635"/>
                  <a:gd name="connsiteX538" fmla="*/ 1302760 w 6187971"/>
                  <a:gd name="connsiteY538" fmla="*/ 4956076 h 5955635"/>
                  <a:gd name="connsiteX539" fmla="*/ 1308226 w 6187971"/>
                  <a:gd name="connsiteY539" fmla="*/ 4959618 h 5955635"/>
                  <a:gd name="connsiteX540" fmla="*/ 1317234 w 6187971"/>
                  <a:gd name="connsiteY540" fmla="*/ 4957694 h 5955635"/>
                  <a:gd name="connsiteX541" fmla="*/ 1310805 w 6187971"/>
                  <a:gd name="connsiteY541" fmla="*/ 4949647 h 5955635"/>
                  <a:gd name="connsiteX542" fmla="*/ 1305339 w 6187971"/>
                  <a:gd name="connsiteY542" fmla="*/ 4946105 h 5955635"/>
                  <a:gd name="connsiteX543" fmla="*/ 1296986 w 6187971"/>
                  <a:gd name="connsiteY543" fmla="*/ 4929052 h 5955635"/>
                  <a:gd name="connsiteX544" fmla="*/ 1302452 w 6187971"/>
                  <a:gd name="connsiteY544" fmla="*/ 4932593 h 5955635"/>
                  <a:gd name="connsiteX545" fmla="*/ 1301490 w 6187971"/>
                  <a:gd name="connsiteY545" fmla="*/ 4928089 h 5955635"/>
                  <a:gd name="connsiteX546" fmla="*/ 1300528 w 6187971"/>
                  <a:gd name="connsiteY546" fmla="*/ 4923585 h 5955635"/>
                  <a:gd name="connsiteX547" fmla="*/ 1295061 w 6187971"/>
                  <a:gd name="connsiteY547" fmla="*/ 4920043 h 5955635"/>
                  <a:gd name="connsiteX548" fmla="*/ 1293137 w 6187971"/>
                  <a:gd name="connsiteY548" fmla="*/ 4911035 h 5955635"/>
                  <a:gd name="connsiteX549" fmla="*/ 1322392 w 6187971"/>
                  <a:gd name="connsiteY549" fmla="*/ 4937753 h 5955635"/>
                  <a:gd name="connsiteX550" fmla="*/ 1317889 w 6187971"/>
                  <a:gd name="connsiteY550" fmla="*/ 4938715 h 5955635"/>
                  <a:gd name="connsiteX551" fmla="*/ 1318851 w 6187971"/>
                  <a:gd name="connsiteY551" fmla="*/ 4943218 h 5955635"/>
                  <a:gd name="connsiteX552" fmla="*/ 1323354 w 6187971"/>
                  <a:gd name="connsiteY552" fmla="*/ 4942256 h 5955635"/>
                  <a:gd name="connsiteX553" fmla="*/ 1324317 w 6187971"/>
                  <a:gd name="connsiteY553" fmla="*/ 4946760 h 5955635"/>
                  <a:gd name="connsiteX554" fmla="*/ 1328821 w 6187971"/>
                  <a:gd name="connsiteY554" fmla="*/ 4945798 h 5955635"/>
                  <a:gd name="connsiteX555" fmla="*/ 1342641 w 6187971"/>
                  <a:gd name="connsiteY555" fmla="*/ 4966394 h 5955635"/>
                  <a:gd name="connsiteX556" fmla="*/ 1343603 w 6187971"/>
                  <a:gd name="connsiteY556" fmla="*/ 4970897 h 5955635"/>
                  <a:gd name="connsiteX557" fmla="*/ 1349069 w 6187971"/>
                  <a:gd name="connsiteY557" fmla="*/ 4974440 h 5955635"/>
                  <a:gd name="connsiteX558" fmla="*/ 1348107 w 6187971"/>
                  <a:gd name="connsiteY558" fmla="*/ 4969935 h 5955635"/>
                  <a:gd name="connsiteX559" fmla="*/ 1370935 w 6187971"/>
                  <a:gd name="connsiteY559" fmla="*/ 4988607 h 5955635"/>
                  <a:gd name="connsiteX560" fmla="*/ 1377363 w 6187971"/>
                  <a:gd name="connsiteY560" fmla="*/ 4996652 h 5955635"/>
                  <a:gd name="connsiteX561" fmla="*/ 1376401 w 6187971"/>
                  <a:gd name="connsiteY561" fmla="*/ 4992149 h 5955635"/>
                  <a:gd name="connsiteX562" fmla="*/ 1397304 w 6187971"/>
                  <a:gd name="connsiteY562" fmla="*/ 5001812 h 5955635"/>
                  <a:gd name="connsiteX563" fmla="*/ 1457741 w 6187971"/>
                  <a:gd name="connsiteY563" fmla="*/ 5064254 h 5955635"/>
                  <a:gd name="connsiteX564" fmla="*/ 1462246 w 6187971"/>
                  <a:gd name="connsiteY564" fmla="*/ 5063292 h 5955635"/>
                  <a:gd name="connsiteX565" fmla="*/ 1467712 w 6187971"/>
                  <a:gd name="connsiteY565" fmla="*/ 5066833 h 5955635"/>
                  <a:gd name="connsiteX566" fmla="*/ 1498892 w 6187971"/>
                  <a:gd name="connsiteY566" fmla="*/ 5102559 h 5955635"/>
                  <a:gd name="connsiteX567" fmla="*/ 1507901 w 6187971"/>
                  <a:gd name="connsiteY567" fmla="*/ 5100634 h 5955635"/>
                  <a:gd name="connsiteX568" fmla="*/ 1509826 w 6187971"/>
                  <a:gd name="connsiteY568" fmla="*/ 5109642 h 5955635"/>
                  <a:gd name="connsiteX569" fmla="*/ 1525262 w 6187971"/>
                  <a:gd name="connsiteY569" fmla="*/ 5115763 h 5955635"/>
                  <a:gd name="connsiteX570" fmla="*/ 1520758 w 6187971"/>
                  <a:gd name="connsiteY570" fmla="*/ 5116725 h 5955635"/>
                  <a:gd name="connsiteX571" fmla="*/ 1527187 w 6187971"/>
                  <a:gd name="connsiteY571" fmla="*/ 5124771 h 5955635"/>
                  <a:gd name="connsiteX572" fmla="*/ 1531691 w 6187971"/>
                  <a:gd name="connsiteY572" fmla="*/ 5123809 h 5955635"/>
                  <a:gd name="connsiteX573" fmla="*/ 1565451 w 6187971"/>
                  <a:gd name="connsiteY573" fmla="*/ 5149564 h 5955635"/>
                  <a:gd name="connsiteX574" fmla="*/ 1558060 w 6187971"/>
                  <a:gd name="connsiteY574" fmla="*/ 5137014 h 5955635"/>
                  <a:gd name="connsiteX575" fmla="*/ 1537157 w 6187971"/>
                  <a:gd name="connsiteY575" fmla="*/ 5127351 h 5955635"/>
                  <a:gd name="connsiteX576" fmla="*/ 1542623 w 6187971"/>
                  <a:gd name="connsiteY576" fmla="*/ 5130892 h 5955635"/>
                  <a:gd name="connsiteX577" fmla="*/ 1548090 w 6187971"/>
                  <a:gd name="connsiteY577" fmla="*/ 5134434 h 5955635"/>
                  <a:gd name="connsiteX578" fmla="*/ 1546166 w 6187971"/>
                  <a:gd name="connsiteY578" fmla="*/ 5125426 h 5955635"/>
                  <a:gd name="connsiteX579" fmla="*/ 1551631 w 6187971"/>
                  <a:gd name="connsiteY579" fmla="*/ 5128968 h 5955635"/>
                  <a:gd name="connsiteX580" fmla="*/ 1550669 w 6187971"/>
                  <a:gd name="connsiteY580" fmla="*/ 5124464 h 5955635"/>
                  <a:gd name="connsiteX581" fmla="*/ 1545203 w 6187971"/>
                  <a:gd name="connsiteY581" fmla="*/ 5120922 h 5955635"/>
                  <a:gd name="connsiteX582" fmla="*/ 1539737 w 6187971"/>
                  <a:gd name="connsiteY582" fmla="*/ 5117380 h 5955635"/>
                  <a:gd name="connsiteX583" fmla="*/ 1554211 w 6187971"/>
                  <a:gd name="connsiteY583" fmla="*/ 5118998 h 5955635"/>
                  <a:gd name="connsiteX584" fmla="*/ 1555173 w 6187971"/>
                  <a:gd name="connsiteY584" fmla="*/ 5123502 h 5955635"/>
                  <a:gd name="connsiteX585" fmla="*/ 1556135 w 6187971"/>
                  <a:gd name="connsiteY585" fmla="*/ 5128005 h 5955635"/>
                  <a:gd name="connsiteX586" fmla="*/ 1571572 w 6187971"/>
                  <a:gd name="connsiteY586" fmla="*/ 5134127 h 5955635"/>
                  <a:gd name="connsiteX587" fmla="*/ 1570610 w 6187971"/>
                  <a:gd name="connsiteY587" fmla="*/ 5129623 h 5955635"/>
                  <a:gd name="connsiteX588" fmla="*/ 1569648 w 6187971"/>
                  <a:gd name="connsiteY588" fmla="*/ 5125119 h 5955635"/>
                  <a:gd name="connsiteX589" fmla="*/ 1587010 w 6187971"/>
                  <a:gd name="connsiteY589" fmla="*/ 5140248 h 5955635"/>
                  <a:gd name="connsiteX590" fmla="*/ 1587972 w 6187971"/>
                  <a:gd name="connsiteY590" fmla="*/ 5144752 h 5955635"/>
                  <a:gd name="connsiteX591" fmla="*/ 1593438 w 6187971"/>
                  <a:gd name="connsiteY591" fmla="*/ 5148294 h 5955635"/>
                  <a:gd name="connsiteX592" fmla="*/ 1598904 w 6187971"/>
                  <a:gd name="connsiteY592" fmla="*/ 5151836 h 5955635"/>
                  <a:gd name="connsiteX593" fmla="*/ 1610799 w 6187971"/>
                  <a:gd name="connsiteY593" fmla="*/ 5163423 h 5955635"/>
                  <a:gd name="connsiteX594" fmla="*/ 1638786 w 6187971"/>
                  <a:gd name="connsiteY594" fmla="*/ 5162154 h 5955635"/>
                  <a:gd name="connsiteX595" fmla="*/ 1628575 w 6187971"/>
                  <a:gd name="connsiteY595" fmla="*/ 5158449 h 5955635"/>
                  <a:gd name="connsiteX596" fmla="*/ 1621158 w 6187971"/>
                  <a:gd name="connsiteY596" fmla="*/ 5151791 h 5955635"/>
                  <a:gd name="connsiteX597" fmla="*/ 1626891 w 6187971"/>
                  <a:gd name="connsiteY597" fmla="*/ 5150566 h 5955635"/>
                  <a:gd name="connsiteX598" fmla="*/ 1698916 w 6187971"/>
                  <a:gd name="connsiteY598" fmla="*/ 5201113 h 5955635"/>
                  <a:gd name="connsiteX599" fmla="*/ 1704383 w 6187971"/>
                  <a:gd name="connsiteY599" fmla="*/ 5204655 h 5955635"/>
                  <a:gd name="connsiteX600" fmla="*/ 1695374 w 6187971"/>
                  <a:gd name="connsiteY600" fmla="*/ 5206579 h 5955635"/>
                  <a:gd name="connsiteX601" fmla="*/ 1713697 w 6187971"/>
                  <a:gd name="connsiteY601" fmla="*/ 5226213 h 5955635"/>
                  <a:gd name="connsiteX602" fmla="*/ 1734601 w 6187971"/>
                  <a:gd name="connsiteY602" fmla="*/ 5235876 h 5955635"/>
                  <a:gd name="connsiteX603" fmla="*/ 1739105 w 6187971"/>
                  <a:gd name="connsiteY603" fmla="*/ 5234914 h 5955635"/>
                  <a:gd name="connsiteX604" fmla="*/ 1743608 w 6187971"/>
                  <a:gd name="connsiteY604" fmla="*/ 5233952 h 5955635"/>
                  <a:gd name="connsiteX605" fmla="*/ 1765474 w 6187971"/>
                  <a:gd name="connsiteY605" fmla="*/ 5248118 h 5955635"/>
                  <a:gd name="connsiteX606" fmla="*/ 1774483 w 6187971"/>
                  <a:gd name="connsiteY606" fmla="*/ 5246193 h 5955635"/>
                  <a:gd name="connsiteX607" fmla="*/ 1840078 w 6187971"/>
                  <a:gd name="connsiteY607" fmla="*/ 5288696 h 5955635"/>
                  <a:gd name="connsiteX608" fmla="*/ 1860019 w 6187971"/>
                  <a:gd name="connsiteY608" fmla="*/ 5293854 h 5955635"/>
                  <a:gd name="connsiteX609" fmla="*/ 1872877 w 6187971"/>
                  <a:gd name="connsiteY609" fmla="*/ 5309946 h 5955635"/>
                  <a:gd name="connsiteX610" fmla="*/ 2056500 w 6187971"/>
                  <a:gd name="connsiteY610" fmla="*/ 5397876 h 5955635"/>
                  <a:gd name="connsiteX611" fmla="*/ 2135609 w 6187971"/>
                  <a:gd name="connsiteY611" fmla="*/ 5437490 h 5955635"/>
                  <a:gd name="connsiteX612" fmla="*/ 2180957 w 6187971"/>
                  <a:gd name="connsiteY612" fmla="*/ 5451349 h 5955635"/>
                  <a:gd name="connsiteX613" fmla="*/ 2187385 w 6187971"/>
                  <a:gd name="connsiteY613" fmla="*/ 5459396 h 5955635"/>
                  <a:gd name="connsiteX614" fmla="*/ 2228229 w 6187971"/>
                  <a:gd name="connsiteY614" fmla="*/ 5474217 h 5955635"/>
                  <a:gd name="connsiteX615" fmla="*/ 2305413 w 6187971"/>
                  <a:gd name="connsiteY615" fmla="*/ 5504824 h 5955635"/>
                  <a:gd name="connsiteX616" fmla="*/ 2473293 w 6187971"/>
                  <a:gd name="connsiteY616" fmla="*/ 5563150 h 5955635"/>
                  <a:gd name="connsiteX617" fmla="*/ 2572035 w 6187971"/>
                  <a:gd name="connsiteY617" fmla="*/ 5584441 h 5955635"/>
                  <a:gd name="connsiteX618" fmla="*/ 2679785 w 6187971"/>
                  <a:gd name="connsiteY618" fmla="*/ 5603808 h 5955635"/>
                  <a:gd name="connsiteX619" fmla="*/ 2856366 w 6187971"/>
                  <a:gd name="connsiteY619" fmla="*/ 5636726 h 5955635"/>
                  <a:gd name="connsiteX620" fmla="*/ 2989216 w 6187971"/>
                  <a:gd name="connsiteY620" fmla="*/ 5641311 h 5955635"/>
                  <a:gd name="connsiteX621" fmla="*/ 3079605 w 6187971"/>
                  <a:gd name="connsiteY621" fmla="*/ 5645548 h 5955635"/>
                  <a:gd name="connsiteX622" fmla="*/ 3189935 w 6187971"/>
                  <a:gd name="connsiteY622" fmla="*/ 5654944 h 5955635"/>
                  <a:gd name="connsiteX623" fmla="*/ 3300264 w 6187971"/>
                  <a:gd name="connsiteY623" fmla="*/ 5664340 h 5955635"/>
                  <a:gd name="connsiteX624" fmla="*/ 3342726 w 6187971"/>
                  <a:gd name="connsiteY624" fmla="*/ 5664687 h 5955635"/>
                  <a:gd name="connsiteX625" fmla="*/ 3412212 w 6187971"/>
                  <a:gd name="connsiteY625" fmla="*/ 5659262 h 5955635"/>
                  <a:gd name="connsiteX626" fmla="*/ 3430228 w 6187971"/>
                  <a:gd name="connsiteY626" fmla="*/ 5655412 h 5955635"/>
                  <a:gd name="connsiteX627" fmla="*/ 3505179 w 6187971"/>
                  <a:gd name="connsiteY627" fmla="*/ 5653528 h 5955635"/>
                  <a:gd name="connsiteX628" fmla="*/ 3509684 w 6187971"/>
                  <a:gd name="connsiteY628" fmla="*/ 5652566 h 5955635"/>
                  <a:gd name="connsiteX629" fmla="*/ 3510646 w 6187971"/>
                  <a:gd name="connsiteY629" fmla="*/ 5657069 h 5955635"/>
                  <a:gd name="connsiteX630" fmla="*/ 3519654 w 6187971"/>
                  <a:gd name="connsiteY630" fmla="*/ 5655145 h 5955635"/>
                  <a:gd name="connsiteX631" fmla="*/ 3518691 w 6187971"/>
                  <a:gd name="connsiteY631" fmla="*/ 5650641 h 5955635"/>
                  <a:gd name="connsiteX632" fmla="*/ 3514188 w 6187971"/>
                  <a:gd name="connsiteY632" fmla="*/ 5651604 h 5955635"/>
                  <a:gd name="connsiteX633" fmla="*/ 3535746 w 6187971"/>
                  <a:gd name="connsiteY633" fmla="*/ 5642288 h 5955635"/>
                  <a:gd name="connsiteX634" fmla="*/ 3771882 w 6187971"/>
                  <a:gd name="connsiteY634" fmla="*/ 5601257 h 5955635"/>
                  <a:gd name="connsiteX635" fmla="*/ 3861001 w 6187971"/>
                  <a:gd name="connsiteY635" fmla="*/ 5577509 h 5955635"/>
                  <a:gd name="connsiteX636" fmla="*/ 4010291 w 6187971"/>
                  <a:gd name="connsiteY636" fmla="*/ 5526775 h 5955635"/>
                  <a:gd name="connsiteX637" fmla="*/ 4162160 w 6187971"/>
                  <a:gd name="connsiteY637" fmla="*/ 5466071 h 5955635"/>
                  <a:gd name="connsiteX638" fmla="*/ 4252897 w 6187971"/>
                  <a:gd name="connsiteY638" fmla="*/ 5427847 h 5955635"/>
                  <a:gd name="connsiteX639" fmla="*/ 4283464 w 6187971"/>
                  <a:gd name="connsiteY639" fmla="*/ 5416606 h 5955635"/>
                  <a:gd name="connsiteX640" fmla="*/ 4342672 w 6187971"/>
                  <a:gd name="connsiteY640" fmla="*/ 5385119 h 5955635"/>
                  <a:gd name="connsiteX641" fmla="*/ 4343634 w 6187971"/>
                  <a:gd name="connsiteY641" fmla="*/ 5389623 h 5955635"/>
                  <a:gd name="connsiteX642" fmla="*/ 4348138 w 6187971"/>
                  <a:gd name="connsiteY642" fmla="*/ 5388660 h 5955635"/>
                  <a:gd name="connsiteX643" fmla="*/ 4357146 w 6187971"/>
                  <a:gd name="connsiteY643" fmla="*/ 5386736 h 5955635"/>
                  <a:gd name="connsiteX644" fmla="*/ 4360688 w 6187971"/>
                  <a:gd name="connsiteY644" fmla="*/ 5381270 h 5955635"/>
                  <a:gd name="connsiteX645" fmla="*/ 4370658 w 6187971"/>
                  <a:gd name="connsiteY645" fmla="*/ 5383849 h 5955635"/>
                  <a:gd name="connsiteX646" fmla="*/ 4368733 w 6187971"/>
                  <a:gd name="connsiteY646" fmla="*/ 5374841 h 5955635"/>
                  <a:gd name="connsiteX647" fmla="*/ 4373238 w 6187971"/>
                  <a:gd name="connsiteY647" fmla="*/ 5373879 h 5955635"/>
                  <a:gd name="connsiteX648" fmla="*/ 4381283 w 6187971"/>
                  <a:gd name="connsiteY648" fmla="*/ 5367450 h 5955635"/>
                  <a:gd name="connsiteX649" fmla="*/ 4371313 w 6187971"/>
                  <a:gd name="connsiteY649" fmla="*/ 5364871 h 5955635"/>
                  <a:gd name="connsiteX650" fmla="*/ 4372275 w 6187971"/>
                  <a:gd name="connsiteY650" fmla="*/ 5369375 h 5955635"/>
                  <a:gd name="connsiteX651" fmla="*/ 4366809 w 6187971"/>
                  <a:gd name="connsiteY651" fmla="*/ 5365834 h 5955635"/>
                  <a:gd name="connsiteX652" fmla="*/ 4471713 w 6187971"/>
                  <a:gd name="connsiteY652" fmla="*/ 5305744 h 5955635"/>
                  <a:gd name="connsiteX653" fmla="*/ 4629396 w 6187971"/>
                  <a:gd name="connsiteY653" fmla="*/ 5206120 h 5955635"/>
                  <a:gd name="connsiteX654" fmla="*/ 4630359 w 6187971"/>
                  <a:gd name="connsiteY654" fmla="*/ 5210625 h 5955635"/>
                  <a:gd name="connsiteX655" fmla="*/ 4625854 w 6187971"/>
                  <a:gd name="connsiteY655" fmla="*/ 5211587 h 5955635"/>
                  <a:gd name="connsiteX656" fmla="*/ 4623274 w 6187971"/>
                  <a:gd name="connsiteY656" fmla="*/ 5221557 h 5955635"/>
                  <a:gd name="connsiteX657" fmla="*/ 4631321 w 6187971"/>
                  <a:gd name="connsiteY657" fmla="*/ 5215129 h 5955635"/>
                  <a:gd name="connsiteX658" fmla="*/ 4639366 w 6187971"/>
                  <a:gd name="connsiteY658" fmla="*/ 5208700 h 5955635"/>
                  <a:gd name="connsiteX659" fmla="*/ 4653841 w 6187971"/>
                  <a:gd name="connsiteY659" fmla="*/ 5210318 h 5955635"/>
                  <a:gd name="connsiteX660" fmla="*/ 4651512 w 6187971"/>
                  <a:gd name="connsiteY660" fmla="*/ 5204927 h 5955635"/>
                  <a:gd name="connsiteX661" fmla="*/ 4648965 w 6187971"/>
                  <a:gd name="connsiteY661" fmla="*/ 5205864 h 5955635"/>
                  <a:gd name="connsiteX662" fmla="*/ 4655458 w 6187971"/>
                  <a:gd name="connsiteY662" fmla="*/ 5195843 h 5955635"/>
                  <a:gd name="connsiteX663" fmla="*/ 4641946 w 6187971"/>
                  <a:gd name="connsiteY663" fmla="*/ 5198730 h 5955635"/>
                  <a:gd name="connsiteX664" fmla="*/ 4680251 w 6187971"/>
                  <a:gd name="connsiteY664" fmla="*/ 5157579 h 5955635"/>
                  <a:gd name="connsiteX665" fmla="*/ 4685717 w 6187971"/>
                  <a:gd name="connsiteY665" fmla="*/ 5161120 h 5955635"/>
                  <a:gd name="connsiteX666" fmla="*/ 4736572 w 6187971"/>
                  <a:gd name="connsiteY666" fmla="*/ 5112579 h 5955635"/>
                  <a:gd name="connsiteX667" fmla="*/ 4733031 w 6187971"/>
                  <a:gd name="connsiteY667" fmla="*/ 5118045 h 5955635"/>
                  <a:gd name="connsiteX668" fmla="*/ 4793855 w 6187971"/>
                  <a:gd name="connsiteY668" fmla="*/ 5072083 h 5955635"/>
                  <a:gd name="connsiteX669" fmla="*/ 4797397 w 6187971"/>
                  <a:gd name="connsiteY669" fmla="*/ 5066616 h 5955635"/>
                  <a:gd name="connsiteX670" fmla="*/ 4779381 w 6187971"/>
                  <a:gd name="connsiteY670" fmla="*/ 5070465 h 5955635"/>
                  <a:gd name="connsiteX671" fmla="*/ 4818648 w 6187971"/>
                  <a:gd name="connsiteY671" fmla="*/ 5033818 h 5955635"/>
                  <a:gd name="connsiteX672" fmla="*/ 4828619 w 6187971"/>
                  <a:gd name="connsiteY672" fmla="*/ 5036398 h 5955635"/>
                  <a:gd name="connsiteX673" fmla="*/ 4834740 w 6187971"/>
                  <a:gd name="connsiteY673" fmla="*/ 5020962 h 5955635"/>
                  <a:gd name="connsiteX674" fmla="*/ 4838282 w 6187971"/>
                  <a:gd name="connsiteY674" fmla="*/ 5015495 h 5955635"/>
                  <a:gd name="connsiteX675" fmla="*/ 4845366 w 6187971"/>
                  <a:gd name="connsiteY675" fmla="*/ 5004562 h 5955635"/>
                  <a:gd name="connsiteX676" fmla="*/ 4836357 w 6187971"/>
                  <a:gd name="connsiteY676" fmla="*/ 5006486 h 5955635"/>
                  <a:gd name="connsiteX677" fmla="*/ 4831853 w 6187971"/>
                  <a:gd name="connsiteY677" fmla="*/ 5007449 h 5955635"/>
                  <a:gd name="connsiteX678" fmla="*/ 4916509 w 6187971"/>
                  <a:gd name="connsiteY678" fmla="*/ 4918718 h 5955635"/>
                  <a:gd name="connsiteX679" fmla="*/ 4950617 w 6187971"/>
                  <a:gd name="connsiteY679" fmla="*/ 4902012 h 5955635"/>
                  <a:gd name="connsiteX680" fmla="*/ 4951579 w 6187971"/>
                  <a:gd name="connsiteY680" fmla="*/ 4906516 h 5955635"/>
                  <a:gd name="connsiteX681" fmla="*/ 4956084 w 6187971"/>
                  <a:gd name="connsiteY681" fmla="*/ 4905553 h 5955635"/>
                  <a:gd name="connsiteX682" fmla="*/ 4963167 w 6187971"/>
                  <a:gd name="connsiteY682" fmla="*/ 4894621 h 5955635"/>
                  <a:gd name="connsiteX683" fmla="*/ 4966709 w 6187971"/>
                  <a:gd name="connsiteY683" fmla="*/ 4889154 h 5955635"/>
                  <a:gd name="connsiteX684" fmla="*/ 4968326 w 6187971"/>
                  <a:gd name="connsiteY684" fmla="*/ 4874680 h 5955635"/>
                  <a:gd name="connsiteX685" fmla="*/ 4983456 w 6187971"/>
                  <a:gd name="connsiteY685" fmla="*/ 4857319 h 5955635"/>
                  <a:gd name="connsiteX686" fmla="*/ 4959318 w 6187971"/>
                  <a:gd name="connsiteY686" fmla="*/ 4876605 h 5955635"/>
                  <a:gd name="connsiteX687" fmla="*/ 4961242 w 6187971"/>
                  <a:gd name="connsiteY687" fmla="*/ 4885613 h 5955635"/>
                  <a:gd name="connsiteX688" fmla="*/ 4957701 w 6187971"/>
                  <a:gd name="connsiteY688" fmla="*/ 4891079 h 5955635"/>
                  <a:gd name="connsiteX689" fmla="*/ 4953197 w 6187971"/>
                  <a:gd name="connsiteY689" fmla="*/ 4892041 h 5955635"/>
                  <a:gd name="connsiteX690" fmla="*/ 4950617 w 6187971"/>
                  <a:gd name="connsiteY690" fmla="*/ 4902012 h 5955635"/>
                  <a:gd name="connsiteX691" fmla="*/ 4875317 w 6187971"/>
                  <a:gd name="connsiteY691" fmla="*/ 4946357 h 5955635"/>
                  <a:gd name="connsiteX692" fmla="*/ 4866310 w 6187971"/>
                  <a:gd name="connsiteY692" fmla="*/ 4948282 h 5955635"/>
                  <a:gd name="connsiteX693" fmla="*/ 4865347 w 6187971"/>
                  <a:gd name="connsiteY693" fmla="*/ 4943777 h 5955635"/>
                  <a:gd name="connsiteX694" fmla="*/ 4861805 w 6187971"/>
                  <a:gd name="connsiteY694" fmla="*/ 4949244 h 5955635"/>
                  <a:gd name="connsiteX695" fmla="*/ 4857301 w 6187971"/>
                  <a:gd name="connsiteY695" fmla="*/ 4950206 h 5955635"/>
                  <a:gd name="connsiteX696" fmla="*/ 4886477 w 6187971"/>
                  <a:gd name="connsiteY696" fmla="*/ 4910416 h 5955635"/>
                  <a:gd name="connsiteX697" fmla="*/ 4927253 w 6187971"/>
                  <a:gd name="connsiteY697" fmla="*/ 4880833 h 5955635"/>
                  <a:gd name="connsiteX698" fmla="*/ 4927789 w 6187971"/>
                  <a:gd name="connsiteY698" fmla="*/ 4883341 h 5955635"/>
                  <a:gd name="connsiteX699" fmla="*/ 4931331 w 6187971"/>
                  <a:gd name="connsiteY699" fmla="*/ 4877874 h 5955635"/>
                  <a:gd name="connsiteX700" fmla="*/ 4947423 w 6187971"/>
                  <a:gd name="connsiteY700" fmla="*/ 4865017 h 5955635"/>
                  <a:gd name="connsiteX701" fmla="*/ 4943881 w 6187971"/>
                  <a:gd name="connsiteY701" fmla="*/ 4870484 h 5955635"/>
                  <a:gd name="connsiteX702" fmla="*/ 4948386 w 6187971"/>
                  <a:gd name="connsiteY702" fmla="*/ 4869521 h 5955635"/>
                  <a:gd name="connsiteX703" fmla="*/ 4951928 w 6187971"/>
                  <a:gd name="connsiteY703" fmla="*/ 4864055 h 5955635"/>
                  <a:gd name="connsiteX704" fmla="*/ 5016294 w 6187971"/>
                  <a:gd name="connsiteY704" fmla="*/ 4812627 h 5955635"/>
                  <a:gd name="connsiteX705" fmla="*/ 5026265 w 6187971"/>
                  <a:gd name="connsiteY705" fmla="*/ 4815205 h 5955635"/>
                  <a:gd name="connsiteX706" fmla="*/ 5008556 w 6187971"/>
                  <a:gd name="connsiteY706" fmla="*/ 4842537 h 5955635"/>
                  <a:gd name="connsiteX707" fmla="*/ 5081624 w 6187971"/>
                  <a:gd name="connsiteY707" fmla="*/ 4765702 h 5955635"/>
                  <a:gd name="connsiteX708" fmla="*/ 5090632 w 6187971"/>
                  <a:gd name="connsiteY708" fmla="*/ 4763777 h 5955635"/>
                  <a:gd name="connsiteX709" fmla="*/ 5093211 w 6187971"/>
                  <a:gd name="connsiteY709" fmla="*/ 4753806 h 5955635"/>
                  <a:gd name="connsiteX710" fmla="*/ 5109959 w 6187971"/>
                  <a:gd name="connsiteY710" fmla="*/ 4721971 h 5955635"/>
                  <a:gd name="connsiteX711" fmla="*/ 5116387 w 6187971"/>
                  <a:gd name="connsiteY711" fmla="*/ 4730017 h 5955635"/>
                  <a:gd name="connsiteX712" fmla="*/ 5122508 w 6187971"/>
                  <a:gd name="connsiteY712" fmla="*/ 4714579 h 5955635"/>
                  <a:gd name="connsiteX713" fmla="*/ 5126050 w 6187971"/>
                  <a:gd name="connsiteY713" fmla="*/ 4709114 h 5955635"/>
                  <a:gd name="connsiteX714" fmla="*/ 5130554 w 6187971"/>
                  <a:gd name="connsiteY714" fmla="*/ 4708152 h 5955635"/>
                  <a:gd name="connsiteX715" fmla="*/ 5129592 w 6187971"/>
                  <a:gd name="connsiteY715" fmla="*/ 4703647 h 5955635"/>
                  <a:gd name="connsiteX716" fmla="*/ 5126050 w 6187971"/>
                  <a:gd name="connsiteY716" fmla="*/ 4709114 h 5955635"/>
                  <a:gd name="connsiteX717" fmla="*/ 5121546 w 6187971"/>
                  <a:gd name="connsiteY717" fmla="*/ 4710076 h 5955635"/>
                  <a:gd name="connsiteX718" fmla="*/ 5136676 w 6187971"/>
                  <a:gd name="connsiteY718" fmla="*/ 4692715 h 5955635"/>
                  <a:gd name="connsiteX719" fmla="*/ 5137638 w 6187971"/>
                  <a:gd name="connsiteY719" fmla="*/ 4697218 h 5955635"/>
                  <a:gd name="connsiteX720" fmla="*/ 5217830 w 6187971"/>
                  <a:gd name="connsiteY720" fmla="*/ 4543506 h 5955635"/>
                  <a:gd name="connsiteX721" fmla="*/ 5282585 w 6187971"/>
                  <a:gd name="connsiteY721" fmla="*/ 4383674 h 5955635"/>
                  <a:gd name="connsiteX722" fmla="*/ 5294480 w 6187971"/>
                  <a:gd name="connsiteY722" fmla="*/ 4395261 h 5955635"/>
                  <a:gd name="connsiteX723" fmla="*/ 5327359 w 6187971"/>
                  <a:gd name="connsiteY723" fmla="*/ 4284625 h 5955635"/>
                  <a:gd name="connsiteX724" fmla="*/ 5363780 w 6187971"/>
                  <a:gd name="connsiteY724" fmla="*/ 4168522 h 5955635"/>
                  <a:gd name="connsiteX725" fmla="*/ 5364742 w 6187971"/>
                  <a:gd name="connsiteY725" fmla="*/ 4173025 h 5955635"/>
                  <a:gd name="connsiteX726" fmla="*/ 5372788 w 6187971"/>
                  <a:gd name="connsiteY726" fmla="*/ 4166598 h 5955635"/>
                  <a:gd name="connsiteX727" fmla="*/ 5377292 w 6187971"/>
                  <a:gd name="connsiteY727" fmla="*/ 4165635 h 5955635"/>
                  <a:gd name="connsiteX728" fmla="*/ 5381488 w 6187971"/>
                  <a:gd name="connsiteY728" fmla="*/ 4141190 h 5955635"/>
                  <a:gd name="connsiteX729" fmla="*/ 5388573 w 6187971"/>
                  <a:gd name="connsiteY729" fmla="*/ 4130258 h 5955635"/>
                  <a:gd name="connsiteX730" fmla="*/ 5387610 w 6187971"/>
                  <a:gd name="connsiteY730" fmla="*/ 4125753 h 5955635"/>
                  <a:gd name="connsiteX731" fmla="*/ 5383106 w 6187971"/>
                  <a:gd name="connsiteY731" fmla="*/ 4126716 h 5955635"/>
                  <a:gd name="connsiteX732" fmla="*/ 5406629 w 6187971"/>
                  <a:gd name="connsiteY732" fmla="*/ 4060465 h 5955635"/>
                  <a:gd name="connsiteX733" fmla="*/ 5403743 w 6187971"/>
                  <a:gd name="connsiteY733" fmla="*/ 4046953 h 5955635"/>
                  <a:gd name="connsiteX734" fmla="*/ 5388613 w 6187971"/>
                  <a:gd name="connsiteY734" fmla="*/ 4064314 h 5955635"/>
                  <a:gd name="connsiteX735" fmla="*/ 5395042 w 6187971"/>
                  <a:gd name="connsiteY735" fmla="*/ 4072359 h 5955635"/>
                  <a:gd name="connsiteX736" fmla="*/ 5373790 w 6187971"/>
                  <a:gd name="connsiteY736" fmla="*/ 4105158 h 5955635"/>
                  <a:gd name="connsiteX737" fmla="*/ 5379912 w 6187971"/>
                  <a:gd name="connsiteY737" fmla="*/ 4089721 h 5955635"/>
                  <a:gd name="connsiteX738" fmla="*/ 5334176 w 6187971"/>
                  <a:gd name="connsiteY738" fmla="*/ 4184266 h 5955635"/>
                  <a:gd name="connsiteX739" fmla="*/ 5290365 w 6187971"/>
                  <a:gd name="connsiteY739" fmla="*/ 4287819 h 5955635"/>
                  <a:gd name="connsiteX740" fmla="*/ 5281356 w 6187971"/>
                  <a:gd name="connsiteY740" fmla="*/ 4289743 h 5955635"/>
                  <a:gd name="connsiteX741" fmla="*/ 5229191 w 6187971"/>
                  <a:gd name="connsiteY741" fmla="*/ 4376242 h 5955635"/>
                  <a:gd name="connsiteX742" fmla="*/ 5207940 w 6187971"/>
                  <a:gd name="connsiteY742" fmla="*/ 4409040 h 5955635"/>
                  <a:gd name="connsiteX743" fmla="*/ 5201818 w 6187971"/>
                  <a:gd name="connsiteY743" fmla="*/ 4424477 h 5955635"/>
                  <a:gd name="connsiteX744" fmla="*/ 5183148 w 6187971"/>
                  <a:gd name="connsiteY744" fmla="*/ 4447304 h 5955635"/>
                  <a:gd name="connsiteX745" fmla="*/ 5152233 w 6187971"/>
                  <a:gd name="connsiteY745" fmla="*/ 4501005 h 5955635"/>
                  <a:gd name="connsiteX746" fmla="*/ 5120357 w 6187971"/>
                  <a:gd name="connsiteY746" fmla="*/ 4550202 h 5955635"/>
                  <a:gd name="connsiteX747" fmla="*/ 5021841 w 6187971"/>
                  <a:gd name="connsiteY747" fmla="*/ 4684281 h 5955635"/>
                  <a:gd name="connsiteX748" fmla="*/ 4992545 w 6187971"/>
                  <a:gd name="connsiteY748" fmla="*/ 4723508 h 5955635"/>
                  <a:gd name="connsiteX749" fmla="*/ 4987079 w 6187971"/>
                  <a:gd name="connsiteY749" fmla="*/ 4719966 h 5955635"/>
                  <a:gd name="connsiteX750" fmla="*/ 4875706 w 6187971"/>
                  <a:gd name="connsiteY750" fmla="*/ 4837953 h 5955635"/>
                  <a:gd name="connsiteX751" fmla="*/ 4848989 w 6187971"/>
                  <a:gd name="connsiteY751" fmla="*/ 4867208 h 5955635"/>
                  <a:gd name="connsiteX752" fmla="*/ 4806180 w 6187971"/>
                  <a:gd name="connsiteY752" fmla="*/ 4909322 h 5955635"/>
                  <a:gd name="connsiteX753" fmla="*/ 4646224 w 6187971"/>
                  <a:gd name="connsiteY753" fmla="*/ 5042398 h 5955635"/>
                  <a:gd name="connsiteX754" fmla="*/ 4598911 w 6187971"/>
                  <a:gd name="connsiteY754" fmla="*/ 5085474 h 5955635"/>
                  <a:gd name="connsiteX755" fmla="*/ 4589903 w 6187971"/>
                  <a:gd name="connsiteY755" fmla="*/ 5087399 h 5955635"/>
                  <a:gd name="connsiteX756" fmla="*/ 4552253 w 6187971"/>
                  <a:gd name="connsiteY756" fmla="*/ 5109571 h 5955635"/>
                  <a:gd name="connsiteX757" fmla="*/ 4524573 w 6187971"/>
                  <a:gd name="connsiteY757" fmla="*/ 5134323 h 5955635"/>
                  <a:gd name="connsiteX758" fmla="*/ 4429640 w 6187971"/>
                  <a:gd name="connsiteY758" fmla="*/ 5196992 h 5955635"/>
                  <a:gd name="connsiteX759" fmla="*/ 4375898 w 6187971"/>
                  <a:gd name="connsiteY759" fmla="*/ 5232021 h 5955635"/>
                  <a:gd name="connsiteX760" fmla="*/ 4295132 w 6187971"/>
                  <a:gd name="connsiteY760" fmla="*/ 5272825 h 5955635"/>
                  <a:gd name="connsiteX761" fmla="*/ 4283544 w 6187971"/>
                  <a:gd name="connsiteY761" fmla="*/ 5284720 h 5955635"/>
                  <a:gd name="connsiteX762" fmla="*/ 4249436 w 6187971"/>
                  <a:gd name="connsiteY762" fmla="*/ 5301426 h 5955635"/>
                  <a:gd name="connsiteX763" fmla="*/ 4200853 w 6187971"/>
                  <a:gd name="connsiteY763" fmla="*/ 5316515 h 5955635"/>
                  <a:gd name="connsiteX764" fmla="*/ 4195695 w 6187971"/>
                  <a:gd name="connsiteY764" fmla="*/ 5336456 h 5955635"/>
                  <a:gd name="connsiteX765" fmla="*/ 4175098 w 6187971"/>
                  <a:gd name="connsiteY765" fmla="*/ 5350275 h 5955635"/>
                  <a:gd name="connsiteX766" fmla="*/ 4070850 w 6187971"/>
                  <a:gd name="connsiteY766" fmla="*/ 5391386 h 5955635"/>
                  <a:gd name="connsiteX767" fmla="*/ 4051871 w 6187971"/>
                  <a:gd name="connsiteY767" fmla="*/ 5390731 h 5955635"/>
                  <a:gd name="connsiteX768" fmla="*/ 4040284 w 6187971"/>
                  <a:gd name="connsiteY768" fmla="*/ 5402627 h 5955635"/>
                  <a:gd name="connsiteX769" fmla="*/ 4035780 w 6187971"/>
                  <a:gd name="connsiteY769" fmla="*/ 5403589 h 5955635"/>
                  <a:gd name="connsiteX770" fmla="*/ 3926065 w 6187971"/>
                  <a:gd name="connsiteY770" fmla="*/ 5441158 h 5955635"/>
                  <a:gd name="connsiteX771" fmla="*/ 3925102 w 6187971"/>
                  <a:gd name="connsiteY771" fmla="*/ 5436653 h 5955635"/>
                  <a:gd name="connsiteX772" fmla="*/ 3902581 w 6187971"/>
                  <a:gd name="connsiteY772" fmla="*/ 5441465 h 5955635"/>
                  <a:gd name="connsiteX773" fmla="*/ 3877482 w 6187971"/>
                  <a:gd name="connsiteY773" fmla="*/ 5456246 h 5955635"/>
                  <a:gd name="connsiteX774" fmla="*/ 3862045 w 6187971"/>
                  <a:gd name="connsiteY774" fmla="*/ 5450125 h 5955635"/>
                  <a:gd name="connsiteX775" fmla="*/ 3804454 w 6187971"/>
                  <a:gd name="connsiteY775" fmla="*/ 5467139 h 5955635"/>
                  <a:gd name="connsiteX776" fmla="*/ 3761338 w 6187971"/>
                  <a:gd name="connsiteY776" fmla="*/ 5485770 h 5955635"/>
                  <a:gd name="connsiteX777" fmla="*/ 3755871 w 6187971"/>
                  <a:gd name="connsiteY777" fmla="*/ 5482228 h 5955635"/>
                  <a:gd name="connsiteX778" fmla="*/ 3684769 w 6187971"/>
                  <a:gd name="connsiteY778" fmla="*/ 5502128 h 5955635"/>
                  <a:gd name="connsiteX779" fmla="*/ 3675760 w 6187971"/>
                  <a:gd name="connsiteY779" fmla="*/ 5504053 h 5955635"/>
                  <a:gd name="connsiteX780" fmla="*/ 3674798 w 6187971"/>
                  <a:gd name="connsiteY780" fmla="*/ 5499549 h 5955635"/>
                  <a:gd name="connsiteX781" fmla="*/ 3669332 w 6187971"/>
                  <a:gd name="connsiteY781" fmla="*/ 5496007 h 5955635"/>
                  <a:gd name="connsiteX782" fmla="*/ 3665790 w 6187971"/>
                  <a:gd name="connsiteY782" fmla="*/ 5501473 h 5955635"/>
                  <a:gd name="connsiteX783" fmla="*/ 3618170 w 6187971"/>
                  <a:gd name="connsiteY783" fmla="*/ 5521067 h 5955635"/>
                  <a:gd name="connsiteX784" fmla="*/ 3602733 w 6187971"/>
                  <a:gd name="connsiteY784" fmla="*/ 5514945 h 5955635"/>
                  <a:gd name="connsiteX785" fmla="*/ 3603695 w 6187971"/>
                  <a:gd name="connsiteY785" fmla="*/ 5519449 h 5955635"/>
                  <a:gd name="connsiteX786" fmla="*/ 3584717 w 6187971"/>
                  <a:gd name="connsiteY786" fmla="*/ 5518794 h 5955635"/>
                  <a:gd name="connsiteX787" fmla="*/ 3558655 w 6187971"/>
                  <a:gd name="connsiteY787" fmla="*/ 5529072 h 5955635"/>
                  <a:gd name="connsiteX788" fmla="*/ 3531630 w 6187971"/>
                  <a:gd name="connsiteY788" fmla="*/ 5534846 h 5955635"/>
                  <a:gd name="connsiteX789" fmla="*/ 3521660 w 6187971"/>
                  <a:gd name="connsiteY789" fmla="*/ 5532266 h 5955635"/>
                  <a:gd name="connsiteX790" fmla="*/ 3507186 w 6187971"/>
                  <a:gd name="connsiteY790" fmla="*/ 5530649 h 5955635"/>
                  <a:gd name="connsiteX791" fmla="*/ 3502681 w 6187971"/>
                  <a:gd name="connsiteY791" fmla="*/ 5531612 h 5955635"/>
                  <a:gd name="connsiteX792" fmla="*/ 3424187 w 6187971"/>
                  <a:gd name="connsiteY792" fmla="*/ 5538962 h 5955635"/>
                  <a:gd name="connsiteX793" fmla="*/ 3328639 w 6187971"/>
                  <a:gd name="connsiteY793" fmla="*/ 5554666 h 5955635"/>
                  <a:gd name="connsiteX794" fmla="*/ 3319631 w 6187971"/>
                  <a:gd name="connsiteY794" fmla="*/ 5556591 h 5955635"/>
                  <a:gd name="connsiteX795" fmla="*/ 3314165 w 6187971"/>
                  <a:gd name="connsiteY795" fmla="*/ 5553049 h 5955635"/>
                  <a:gd name="connsiteX796" fmla="*/ 3309661 w 6187971"/>
                  <a:gd name="connsiteY796" fmla="*/ 5554011 h 5955635"/>
                  <a:gd name="connsiteX797" fmla="*/ 3282636 w 6187971"/>
                  <a:gd name="connsiteY797" fmla="*/ 5559784 h 5955635"/>
                  <a:gd name="connsiteX798" fmla="*/ 3278132 w 6187971"/>
                  <a:gd name="connsiteY798" fmla="*/ 5560747 h 5955635"/>
                  <a:gd name="connsiteX799" fmla="*/ 3272666 w 6187971"/>
                  <a:gd name="connsiteY799" fmla="*/ 5557205 h 5955635"/>
                  <a:gd name="connsiteX800" fmla="*/ 3268162 w 6187971"/>
                  <a:gd name="connsiteY800" fmla="*/ 5558167 h 5955635"/>
                  <a:gd name="connsiteX801" fmla="*/ 3231167 w 6187971"/>
                  <a:gd name="connsiteY801" fmla="*/ 5561362 h 5955635"/>
                  <a:gd name="connsiteX802" fmla="*/ 3221197 w 6187971"/>
                  <a:gd name="connsiteY802" fmla="*/ 5558782 h 5955635"/>
                  <a:gd name="connsiteX803" fmla="*/ 3192247 w 6187971"/>
                  <a:gd name="connsiteY803" fmla="*/ 5555548 h 5955635"/>
                  <a:gd name="connsiteX804" fmla="*/ 3193209 w 6187971"/>
                  <a:gd name="connsiteY804" fmla="*/ 5560051 h 5955635"/>
                  <a:gd name="connsiteX805" fmla="*/ 3183239 w 6187971"/>
                  <a:gd name="connsiteY805" fmla="*/ 5557472 h 5955635"/>
                  <a:gd name="connsiteX806" fmla="*/ 3189836 w 6187971"/>
                  <a:gd name="connsiteY806" fmla="*/ 5552530 h 5955635"/>
                  <a:gd name="connsiteX807" fmla="*/ 3185794 w 6187971"/>
                  <a:gd name="connsiteY807" fmla="*/ 5544792 h 5955635"/>
                  <a:gd name="connsiteX808" fmla="*/ 3199331 w 6187971"/>
                  <a:gd name="connsiteY808" fmla="*/ 5544615 h 5955635"/>
                  <a:gd name="connsiteX809" fmla="*/ 3342806 w 6187971"/>
                  <a:gd name="connsiteY809" fmla="*/ 5532801 h 5955635"/>
                  <a:gd name="connsiteX810" fmla="*/ 3695394 w 6187971"/>
                  <a:gd name="connsiteY810" fmla="*/ 5485729 h 5955635"/>
                  <a:gd name="connsiteX811" fmla="*/ 3771963 w 6187971"/>
                  <a:gd name="connsiteY811" fmla="*/ 5469371 h 5955635"/>
                  <a:gd name="connsiteX812" fmla="*/ 3784514 w 6187971"/>
                  <a:gd name="connsiteY812" fmla="*/ 5461979 h 5955635"/>
                  <a:gd name="connsiteX813" fmla="*/ 3789017 w 6187971"/>
                  <a:gd name="connsiteY813" fmla="*/ 5461017 h 5955635"/>
                  <a:gd name="connsiteX814" fmla="*/ 3798026 w 6187971"/>
                  <a:gd name="connsiteY814" fmla="*/ 5459093 h 5955635"/>
                  <a:gd name="connsiteX815" fmla="*/ 3891649 w 6187971"/>
                  <a:gd name="connsiteY815" fmla="*/ 5434382 h 5955635"/>
                  <a:gd name="connsiteX816" fmla="*/ 4026464 w 6187971"/>
                  <a:gd name="connsiteY816" fmla="*/ 5382030 h 5955635"/>
                  <a:gd name="connsiteX817" fmla="*/ 4129751 w 6187971"/>
                  <a:gd name="connsiteY817" fmla="*/ 5336416 h 5955635"/>
                  <a:gd name="connsiteX818" fmla="*/ 4167400 w 6187971"/>
                  <a:gd name="connsiteY818" fmla="*/ 5314243 h 5955635"/>
                  <a:gd name="connsiteX819" fmla="*/ 4181875 w 6187971"/>
                  <a:gd name="connsiteY819" fmla="*/ 5315860 h 5955635"/>
                  <a:gd name="connsiteX820" fmla="*/ 4197004 w 6187971"/>
                  <a:gd name="connsiteY820" fmla="*/ 5298499 h 5955635"/>
                  <a:gd name="connsiteX821" fmla="*/ 4232075 w 6187971"/>
                  <a:gd name="connsiteY821" fmla="*/ 5286297 h 5955635"/>
                  <a:gd name="connsiteX822" fmla="*/ 4350491 w 6187971"/>
                  <a:gd name="connsiteY822" fmla="*/ 5223321 h 5955635"/>
                  <a:gd name="connsiteX823" fmla="*/ 4370125 w 6187971"/>
                  <a:gd name="connsiteY823" fmla="*/ 5204997 h 5955635"/>
                  <a:gd name="connsiteX824" fmla="*/ 4490158 w 6187971"/>
                  <a:gd name="connsiteY824" fmla="*/ 5127546 h 5955635"/>
                  <a:gd name="connsiteX825" fmla="*/ 4596679 w 6187971"/>
                  <a:gd name="connsiteY825" fmla="*/ 5052983 h 5955635"/>
                  <a:gd name="connsiteX826" fmla="*/ 4603762 w 6187971"/>
                  <a:gd name="connsiteY826" fmla="*/ 5042050 h 5955635"/>
                  <a:gd name="connsiteX827" fmla="*/ 4604725 w 6187971"/>
                  <a:gd name="connsiteY827" fmla="*/ 5046554 h 5955635"/>
                  <a:gd name="connsiteX828" fmla="*/ 4652038 w 6187971"/>
                  <a:gd name="connsiteY828" fmla="*/ 5003479 h 5955635"/>
                  <a:gd name="connsiteX829" fmla="*/ 4681642 w 6187971"/>
                  <a:gd name="connsiteY829" fmla="*/ 4987735 h 5955635"/>
                  <a:gd name="connsiteX830" fmla="*/ 4675213 w 6187971"/>
                  <a:gd name="connsiteY830" fmla="*/ 4979689 h 5955635"/>
                  <a:gd name="connsiteX831" fmla="*/ 4694847 w 6187971"/>
                  <a:gd name="connsiteY831" fmla="*/ 4961365 h 5955635"/>
                  <a:gd name="connsiteX832" fmla="*/ 4709321 w 6187971"/>
                  <a:gd name="connsiteY832" fmla="*/ 4962983 h 5955635"/>
                  <a:gd name="connsiteX833" fmla="*/ 4798482 w 6187971"/>
                  <a:gd name="connsiteY833" fmla="*/ 4873290 h 5955635"/>
                  <a:gd name="connsiteX834" fmla="*/ 4806527 w 6187971"/>
                  <a:gd name="connsiteY834" fmla="*/ 4866861 h 5955635"/>
                  <a:gd name="connsiteX835" fmla="*/ 4810069 w 6187971"/>
                  <a:gd name="connsiteY835" fmla="*/ 4861394 h 5955635"/>
                  <a:gd name="connsiteX836" fmla="*/ 4805565 w 6187971"/>
                  <a:gd name="connsiteY836" fmla="*/ 4862357 h 5955635"/>
                  <a:gd name="connsiteX837" fmla="*/ 4801060 w 6187971"/>
                  <a:gd name="connsiteY837" fmla="*/ 4863319 h 5955635"/>
                  <a:gd name="connsiteX838" fmla="*/ 4898266 w 6187971"/>
                  <a:gd name="connsiteY838" fmla="*/ 4767198 h 5955635"/>
                  <a:gd name="connsiteX839" fmla="*/ 4912741 w 6187971"/>
                  <a:gd name="connsiteY839" fmla="*/ 4768815 h 5955635"/>
                  <a:gd name="connsiteX840" fmla="*/ 5052449 w 6187971"/>
                  <a:gd name="connsiteY840" fmla="*/ 4607097 h 5955635"/>
                  <a:gd name="connsiteX841" fmla="*/ 5184765 w 6187971"/>
                  <a:gd name="connsiteY841" fmla="*/ 4432830 h 5955635"/>
                  <a:gd name="connsiteX842" fmla="*/ 5143881 w 6187971"/>
                  <a:gd name="connsiteY842" fmla="*/ 4483951 h 5955635"/>
                  <a:gd name="connsiteX843" fmla="*/ 5131330 w 6187971"/>
                  <a:gd name="connsiteY843" fmla="*/ 4491343 h 5955635"/>
                  <a:gd name="connsiteX844" fmla="*/ 5037974 w 6187971"/>
                  <a:gd name="connsiteY844" fmla="*/ 4605480 h 5955635"/>
                  <a:gd name="connsiteX845" fmla="*/ 4920480 w 6187971"/>
                  <a:gd name="connsiteY845" fmla="*/ 4738904 h 5955635"/>
                  <a:gd name="connsiteX846" fmla="*/ 4903425 w 6187971"/>
                  <a:gd name="connsiteY846" fmla="*/ 4747257 h 5955635"/>
                  <a:gd name="connsiteX847" fmla="*/ 4838404 w 6187971"/>
                  <a:gd name="connsiteY847" fmla="*/ 4817664 h 5955635"/>
                  <a:gd name="connsiteX848" fmla="*/ 4829395 w 6187971"/>
                  <a:gd name="connsiteY848" fmla="*/ 4819589 h 5955635"/>
                  <a:gd name="connsiteX849" fmla="*/ 4831320 w 6187971"/>
                  <a:gd name="connsiteY849" fmla="*/ 4828597 h 5955635"/>
                  <a:gd name="connsiteX850" fmla="*/ 4739274 w 6187971"/>
                  <a:gd name="connsiteY850" fmla="*/ 4904777 h 5955635"/>
                  <a:gd name="connsiteX851" fmla="*/ 4750861 w 6187971"/>
                  <a:gd name="connsiteY851" fmla="*/ 4892883 h 5955635"/>
                  <a:gd name="connsiteX852" fmla="*/ 4781119 w 6187971"/>
                  <a:gd name="connsiteY852" fmla="*/ 4858161 h 5955635"/>
                  <a:gd name="connsiteX853" fmla="*/ 4838096 w 6187971"/>
                  <a:gd name="connsiteY853" fmla="*/ 4794182 h 5955635"/>
                  <a:gd name="connsiteX854" fmla="*/ 4846142 w 6187971"/>
                  <a:gd name="connsiteY854" fmla="*/ 4787753 h 5955635"/>
                  <a:gd name="connsiteX855" fmla="*/ 4855150 w 6187971"/>
                  <a:gd name="connsiteY855" fmla="*/ 4785829 h 5955635"/>
                  <a:gd name="connsiteX856" fmla="*/ 4872859 w 6187971"/>
                  <a:gd name="connsiteY856" fmla="*/ 4758497 h 5955635"/>
                  <a:gd name="connsiteX857" fmla="*/ 4899577 w 6187971"/>
                  <a:gd name="connsiteY857" fmla="*/ 4729241 h 5955635"/>
                  <a:gd name="connsiteX858" fmla="*/ 4951393 w 6187971"/>
                  <a:gd name="connsiteY858" fmla="*/ 4685203 h 5955635"/>
                  <a:gd name="connsiteX859" fmla="*/ 4950431 w 6187971"/>
                  <a:gd name="connsiteY859" fmla="*/ 4680699 h 5955635"/>
                  <a:gd name="connsiteX860" fmla="*/ 4965561 w 6187971"/>
                  <a:gd name="connsiteY860" fmla="*/ 4663338 h 5955635"/>
                  <a:gd name="connsiteX861" fmla="*/ 4969103 w 6187971"/>
                  <a:gd name="connsiteY861" fmla="*/ 4657871 h 5955635"/>
                  <a:gd name="connsiteX862" fmla="*/ 4999362 w 6187971"/>
                  <a:gd name="connsiteY862" fmla="*/ 4623149 h 5955635"/>
                  <a:gd name="connsiteX863" fmla="*/ 5014491 w 6187971"/>
                  <a:gd name="connsiteY863" fmla="*/ 4605787 h 5955635"/>
                  <a:gd name="connsiteX864" fmla="*/ 5059879 w 6187971"/>
                  <a:gd name="connsiteY864" fmla="*/ 4553704 h 5955635"/>
                  <a:gd name="connsiteX865" fmla="*/ 5078551 w 6187971"/>
                  <a:gd name="connsiteY865" fmla="*/ 4530876 h 5955635"/>
                  <a:gd name="connsiteX866" fmla="*/ 5083055 w 6187971"/>
                  <a:gd name="connsiteY866" fmla="*/ 4529914 h 5955635"/>
                  <a:gd name="connsiteX867" fmla="*/ 5086597 w 6187971"/>
                  <a:gd name="connsiteY867" fmla="*/ 4524447 h 5955635"/>
                  <a:gd name="connsiteX868" fmla="*/ 5085635 w 6187971"/>
                  <a:gd name="connsiteY868" fmla="*/ 4519944 h 5955635"/>
                  <a:gd name="connsiteX869" fmla="*/ 5090139 w 6187971"/>
                  <a:gd name="connsiteY869" fmla="*/ 4518982 h 5955635"/>
                  <a:gd name="connsiteX870" fmla="*/ 5159358 w 6187971"/>
                  <a:gd name="connsiteY870" fmla="*/ 4424129 h 5955635"/>
                  <a:gd name="connsiteX871" fmla="*/ 5167403 w 6187971"/>
                  <a:gd name="connsiteY871" fmla="*/ 4417701 h 5955635"/>
                  <a:gd name="connsiteX872" fmla="*/ 5171907 w 6187971"/>
                  <a:gd name="connsiteY872" fmla="*/ 4416738 h 5955635"/>
                  <a:gd name="connsiteX873" fmla="*/ 5175450 w 6187971"/>
                  <a:gd name="connsiteY873" fmla="*/ 4411272 h 5955635"/>
                  <a:gd name="connsiteX874" fmla="*/ 5174487 w 6187971"/>
                  <a:gd name="connsiteY874" fmla="*/ 4406768 h 5955635"/>
                  <a:gd name="connsiteX875" fmla="*/ 5198318 w 6187971"/>
                  <a:gd name="connsiteY875" fmla="*/ 4363999 h 5955635"/>
                  <a:gd name="connsiteX876" fmla="*/ 5201860 w 6187971"/>
                  <a:gd name="connsiteY876" fmla="*/ 4358534 h 5955635"/>
                  <a:gd name="connsiteX877" fmla="*/ 5204439 w 6187971"/>
                  <a:gd name="connsiteY877" fmla="*/ 4348563 h 5955635"/>
                  <a:gd name="connsiteX878" fmla="*/ 5195619 w 6187971"/>
                  <a:gd name="connsiteY878" fmla="*/ 4350447 h 5955635"/>
                  <a:gd name="connsiteX879" fmla="*/ 5203077 w 6187971"/>
                  <a:gd name="connsiteY879" fmla="*/ 4339435 h 5955635"/>
                  <a:gd name="connsiteX880" fmla="*/ 5204128 w 6187971"/>
                  <a:gd name="connsiteY880" fmla="*/ 4325131 h 5955635"/>
                  <a:gd name="connsiteX881" fmla="*/ 5204204 w 6187971"/>
                  <a:gd name="connsiteY881" fmla="*/ 4325020 h 5955635"/>
                  <a:gd name="connsiteX882" fmla="*/ 5218092 w 6187971"/>
                  <a:gd name="connsiteY882" fmla="*/ 4313267 h 5955635"/>
                  <a:gd name="connsiteX883" fmla="*/ 5229887 w 6187971"/>
                  <a:gd name="connsiteY883" fmla="*/ 4291321 h 5955635"/>
                  <a:gd name="connsiteX884" fmla="*/ 5234391 w 6187971"/>
                  <a:gd name="connsiteY884" fmla="*/ 4290358 h 5955635"/>
                  <a:gd name="connsiteX885" fmla="*/ 5233429 w 6187971"/>
                  <a:gd name="connsiteY885" fmla="*/ 4285854 h 5955635"/>
                  <a:gd name="connsiteX886" fmla="*/ 5232466 w 6187971"/>
                  <a:gd name="connsiteY886" fmla="*/ 4281350 h 5955635"/>
                  <a:gd name="connsiteX887" fmla="*/ 5245016 w 6187971"/>
                  <a:gd name="connsiteY887" fmla="*/ 4273959 h 5955635"/>
                  <a:gd name="connsiteX888" fmla="*/ 5241474 w 6187971"/>
                  <a:gd name="connsiteY888" fmla="*/ 4279425 h 5955635"/>
                  <a:gd name="connsiteX889" fmla="*/ 5238895 w 6187971"/>
                  <a:gd name="connsiteY889" fmla="*/ 4289396 h 5955635"/>
                  <a:gd name="connsiteX890" fmla="*/ 5246941 w 6187971"/>
                  <a:gd name="connsiteY890" fmla="*/ 4282967 h 5955635"/>
                  <a:gd name="connsiteX891" fmla="*/ 5251445 w 6187971"/>
                  <a:gd name="connsiteY891" fmla="*/ 4282005 h 5955635"/>
                  <a:gd name="connsiteX892" fmla="*/ 5238240 w 6187971"/>
                  <a:gd name="connsiteY892" fmla="*/ 4308374 h 5955635"/>
                  <a:gd name="connsiteX893" fmla="*/ 5347073 w 6187971"/>
                  <a:gd name="connsiteY893" fmla="*/ 4134414 h 5955635"/>
                  <a:gd name="connsiteX894" fmla="*/ 5356737 w 6187971"/>
                  <a:gd name="connsiteY894" fmla="*/ 4113510 h 5955635"/>
                  <a:gd name="connsiteX895" fmla="*/ 5360278 w 6187971"/>
                  <a:gd name="connsiteY895" fmla="*/ 4108045 h 5955635"/>
                  <a:gd name="connsiteX896" fmla="*/ 5440163 w 6187971"/>
                  <a:gd name="connsiteY896" fmla="*/ 3930850 h 5955635"/>
                  <a:gd name="connsiteX897" fmla="*/ 5447247 w 6187971"/>
                  <a:gd name="connsiteY897" fmla="*/ 3919918 h 5955635"/>
                  <a:gd name="connsiteX898" fmla="*/ 5441125 w 6187971"/>
                  <a:gd name="connsiteY898" fmla="*/ 3935354 h 5955635"/>
                  <a:gd name="connsiteX899" fmla="*/ 5443050 w 6187971"/>
                  <a:gd name="connsiteY899" fmla="*/ 3944362 h 5955635"/>
                  <a:gd name="connsiteX900" fmla="*/ 5437891 w 6187971"/>
                  <a:gd name="connsiteY900" fmla="*/ 3964303 h 5955635"/>
                  <a:gd name="connsiteX901" fmla="*/ 5434349 w 6187971"/>
                  <a:gd name="connsiteY901" fmla="*/ 3969770 h 5955635"/>
                  <a:gd name="connsiteX902" fmla="*/ 5435311 w 6187971"/>
                  <a:gd name="connsiteY902" fmla="*/ 3974273 h 5955635"/>
                  <a:gd name="connsiteX903" fmla="*/ 5425955 w 6187971"/>
                  <a:gd name="connsiteY903" fmla="*/ 4018659 h 5955635"/>
                  <a:gd name="connsiteX904" fmla="*/ 5428535 w 6187971"/>
                  <a:gd name="connsiteY904" fmla="*/ 4008688 h 5955635"/>
                  <a:gd name="connsiteX905" fmla="*/ 5430460 w 6187971"/>
                  <a:gd name="connsiteY905" fmla="*/ 4017697 h 5955635"/>
                  <a:gd name="connsiteX906" fmla="*/ 5438505 w 6187971"/>
                  <a:gd name="connsiteY906" fmla="*/ 4011268 h 5955635"/>
                  <a:gd name="connsiteX907" fmla="*/ 5439468 w 6187971"/>
                  <a:gd name="connsiteY907" fmla="*/ 4015773 h 5955635"/>
                  <a:gd name="connsiteX908" fmla="*/ 5435926 w 6187971"/>
                  <a:gd name="connsiteY908" fmla="*/ 4021238 h 5955635"/>
                  <a:gd name="connsiteX909" fmla="*/ 5436889 w 6187971"/>
                  <a:gd name="connsiteY909" fmla="*/ 4025742 h 5955635"/>
                  <a:gd name="connsiteX910" fmla="*/ 5429150 w 6187971"/>
                  <a:gd name="connsiteY910" fmla="*/ 4055653 h 5955635"/>
                  <a:gd name="connsiteX911" fmla="*/ 5430112 w 6187971"/>
                  <a:gd name="connsiteY911" fmla="*/ 4060158 h 5955635"/>
                  <a:gd name="connsiteX912" fmla="*/ 5433654 w 6187971"/>
                  <a:gd name="connsiteY912" fmla="*/ 4054691 h 5955635"/>
                  <a:gd name="connsiteX913" fmla="*/ 5438158 w 6187971"/>
                  <a:gd name="connsiteY913" fmla="*/ 4053729 h 5955635"/>
                  <a:gd name="connsiteX914" fmla="*/ 5410438 w 6187971"/>
                  <a:gd name="connsiteY914" fmla="*/ 4144425 h 5955635"/>
                  <a:gd name="connsiteX915" fmla="*/ 5377252 w 6187971"/>
                  <a:gd name="connsiteY915" fmla="*/ 4231578 h 5955635"/>
                  <a:gd name="connsiteX916" fmla="*/ 5378214 w 6187971"/>
                  <a:gd name="connsiteY916" fmla="*/ 4236082 h 5955635"/>
                  <a:gd name="connsiteX917" fmla="*/ 5373710 w 6187971"/>
                  <a:gd name="connsiteY917" fmla="*/ 4237045 h 5955635"/>
                  <a:gd name="connsiteX918" fmla="*/ 5374672 w 6187971"/>
                  <a:gd name="connsiteY918" fmla="*/ 4241549 h 5955635"/>
                  <a:gd name="connsiteX919" fmla="*/ 5371130 w 6187971"/>
                  <a:gd name="connsiteY919" fmla="*/ 4247016 h 5955635"/>
                  <a:gd name="connsiteX920" fmla="*/ 5365009 w 6187971"/>
                  <a:gd name="connsiteY920" fmla="*/ 4262452 h 5955635"/>
                  <a:gd name="connsiteX921" fmla="*/ 5366934 w 6187971"/>
                  <a:gd name="connsiteY921" fmla="*/ 4271460 h 5955635"/>
                  <a:gd name="connsiteX922" fmla="*/ 5372092 w 6187971"/>
                  <a:gd name="connsiteY922" fmla="*/ 4251519 h 5955635"/>
                  <a:gd name="connsiteX923" fmla="*/ 5376597 w 6187971"/>
                  <a:gd name="connsiteY923" fmla="*/ 4250557 h 5955635"/>
                  <a:gd name="connsiteX924" fmla="*/ 5377559 w 6187971"/>
                  <a:gd name="connsiteY924" fmla="*/ 4255061 h 5955635"/>
                  <a:gd name="connsiteX925" fmla="*/ 5381101 w 6187971"/>
                  <a:gd name="connsiteY925" fmla="*/ 4249594 h 5955635"/>
                  <a:gd name="connsiteX926" fmla="*/ 5380139 w 6187971"/>
                  <a:gd name="connsiteY926" fmla="*/ 4245091 h 5955635"/>
                  <a:gd name="connsiteX927" fmla="*/ 5383681 w 6187971"/>
                  <a:gd name="connsiteY927" fmla="*/ 4239624 h 5955635"/>
                  <a:gd name="connsiteX928" fmla="*/ 5389802 w 6187971"/>
                  <a:gd name="connsiteY928" fmla="*/ 4224188 h 5955635"/>
                  <a:gd name="connsiteX929" fmla="*/ 5387877 w 6187971"/>
                  <a:gd name="connsiteY929" fmla="*/ 4215179 h 5955635"/>
                  <a:gd name="connsiteX930" fmla="*/ 5396885 w 6187971"/>
                  <a:gd name="connsiteY930" fmla="*/ 4213255 h 5955635"/>
                  <a:gd name="connsiteX931" fmla="*/ 5403662 w 6187971"/>
                  <a:gd name="connsiteY931" fmla="*/ 4178840 h 5955635"/>
                  <a:gd name="connsiteX932" fmla="*/ 5428147 w 6187971"/>
                  <a:gd name="connsiteY932" fmla="*/ 4117093 h 5955635"/>
                  <a:gd name="connsiteX933" fmla="*/ 5423643 w 6187971"/>
                  <a:gd name="connsiteY933" fmla="*/ 4118055 h 5955635"/>
                  <a:gd name="connsiteX934" fmla="*/ 5430726 w 6187971"/>
                  <a:gd name="connsiteY934" fmla="*/ 4107123 h 5955635"/>
                  <a:gd name="connsiteX935" fmla="*/ 5428802 w 6187971"/>
                  <a:gd name="connsiteY935" fmla="*/ 4098114 h 5955635"/>
                  <a:gd name="connsiteX936" fmla="*/ 5433306 w 6187971"/>
                  <a:gd name="connsiteY936" fmla="*/ 4097152 h 5955635"/>
                  <a:gd name="connsiteX937" fmla="*/ 5440389 w 6187971"/>
                  <a:gd name="connsiteY937" fmla="*/ 4086220 h 5955635"/>
                  <a:gd name="connsiteX938" fmla="*/ 5458446 w 6187971"/>
                  <a:gd name="connsiteY938" fmla="*/ 4016427 h 5955635"/>
                  <a:gd name="connsiteX939" fmla="*/ 5449438 w 6187971"/>
                  <a:gd name="connsiteY939" fmla="*/ 4018351 h 5955635"/>
                  <a:gd name="connsiteX940" fmla="*/ 5482318 w 6187971"/>
                  <a:gd name="connsiteY940" fmla="*/ 3907715 h 5955635"/>
                  <a:gd name="connsiteX941" fmla="*/ 5505533 w 6187971"/>
                  <a:gd name="connsiteY941" fmla="*/ 3817982 h 5955635"/>
                  <a:gd name="connsiteX942" fmla="*/ 5510038 w 6187971"/>
                  <a:gd name="connsiteY942" fmla="*/ 3817020 h 5955635"/>
                  <a:gd name="connsiteX943" fmla="*/ 5525514 w 6187971"/>
                  <a:gd name="connsiteY943" fmla="*/ 3757197 h 5955635"/>
                  <a:gd name="connsiteX944" fmla="*/ 5528401 w 6187971"/>
                  <a:gd name="connsiteY944" fmla="*/ 3770709 h 5955635"/>
                  <a:gd name="connsiteX945" fmla="*/ 5520048 w 6187971"/>
                  <a:gd name="connsiteY945" fmla="*/ 3753656 h 5955635"/>
                  <a:gd name="connsiteX946" fmla="*/ 5543571 w 6187971"/>
                  <a:gd name="connsiteY946" fmla="*/ 3687405 h 5955635"/>
                  <a:gd name="connsiteX947" fmla="*/ 5547113 w 6187971"/>
                  <a:gd name="connsiteY947" fmla="*/ 3681939 h 5955635"/>
                  <a:gd name="connsiteX948" fmla="*/ 5546151 w 6187971"/>
                  <a:gd name="connsiteY948" fmla="*/ 3677434 h 5955635"/>
                  <a:gd name="connsiteX949" fmla="*/ 5541647 w 6187971"/>
                  <a:gd name="connsiteY949" fmla="*/ 3678397 h 5955635"/>
                  <a:gd name="connsiteX950" fmla="*/ 5544226 w 6187971"/>
                  <a:gd name="connsiteY950" fmla="*/ 3668427 h 5955635"/>
                  <a:gd name="connsiteX951" fmla="*/ 5545189 w 6187971"/>
                  <a:gd name="connsiteY951" fmla="*/ 3672930 h 5955635"/>
                  <a:gd name="connsiteX952" fmla="*/ 5549693 w 6187971"/>
                  <a:gd name="connsiteY952" fmla="*/ 3671968 h 5955635"/>
                  <a:gd name="connsiteX953" fmla="*/ 5547768 w 6187971"/>
                  <a:gd name="connsiteY953" fmla="*/ 3662960 h 5955635"/>
                  <a:gd name="connsiteX954" fmla="*/ 5551310 w 6187971"/>
                  <a:gd name="connsiteY954" fmla="*/ 3657493 h 5955635"/>
                  <a:gd name="connsiteX955" fmla="*/ 5548423 w 6187971"/>
                  <a:gd name="connsiteY955" fmla="*/ 3643981 h 5955635"/>
                  <a:gd name="connsiteX956" fmla="*/ 5551003 w 6187971"/>
                  <a:gd name="connsiteY956" fmla="*/ 3634011 h 5955635"/>
                  <a:gd name="connsiteX957" fmla="*/ 5547461 w 6187971"/>
                  <a:gd name="connsiteY957" fmla="*/ 3639478 h 5955635"/>
                  <a:gd name="connsiteX958" fmla="*/ 5543919 w 6187971"/>
                  <a:gd name="connsiteY958" fmla="*/ 3644943 h 5955635"/>
                  <a:gd name="connsiteX959" fmla="*/ 5541995 w 6187971"/>
                  <a:gd name="connsiteY959" fmla="*/ 3635936 h 5955635"/>
                  <a:gd name="connsiteX960" fmla="*/ 5549733 w 6187971"/>
                  <a:gd name="connsiteY960" fmla="*/ 3606025 h 5955635"/>
                  <a:gd name="connsiteX961" fmla="*/ 5561668 w 6187971"/>
                  <a:gd name="connsiteY961" fmla="*/ 3551669 h 5955635"/>
                  <a:gd name="connsiteX962" fmla="*/ 5565210 w 6187971"/>
                  <a:gd name="connsiteY962" fmla="*/ 3546202 h 5955635"/>
                  <a:gd name="connsiteX963" fmla="*/ 5564248 w 6187971"/>
                  <a:gd name="connsiteY963" fmla="*/ 3541699 h 5955635"/>
                  <a:gd name="connsiteX964" fmla="*/ 5568445 w 6187971"/>
                  <a:gd name="connsiteY964" fmla="*/ 3517253 h 5955635"/>
                  <a:gd name="connsiteX965" fmla="*/ 5569100 w 6187971"/>
                  <a:gd name="connsiteY965" fmla="*/ 3498276 h 5955635"/>
                  <a:gd name="connsiteX966" fmla="*/ 5580380 w 6187971"/>
                  <a:gd name="connsiteY966" fmla="*/ 3462898 h 5955635"/>
                  <a:gd name="connsiteX967" fmla="*/ 5584885 w 6187971"/>
                  <a:gd name="connsiteY967" fmla="*/ 3461936 h 5955635"/>
                  <a:gd name="connsiteX968" fmla="*/ 5582960 w 6187971"/>
                  <a:gd name="connsiteY968" fmla="*/ 3452927 h 5955635"/>
                  <a:gd name="connsiteX969" fmla="*/ 5581998 w 6187971"/>
                  <a:gd name="connsiteY969" fmla="*/ 3448424 h 5955635"/>
                  <a:gd name="connsiteX970" fmla="*/ 5578456 w 6187971"/>
                  <a:gd name="connsiteY970" fmla="*/ 3453889 h 5955635"/>
                  <a:gd name="connsiteX971" fmla="*/ 5585232 w 6187971"/>
                  <a:gd name="connsiteY971" fmla="*/ 3419474 h 5955635"/>
                  <a:gd name="connsiteX972" fmla="*/ 5588774 w 6187971"/>
                  <a:gd name="connsiteY972" fmla="*/ 3414008 h 5955635"/>
                  <a:gd name="connsiteX973" fmla="*/ 5587812 w 6187971"/>
                  <a:gd name="connsiteY973" fmla="*/ 3409504 h 5955635"/>
                  <a:gd name="connsiteX974" fmla="*/ 5590084 w 6187971"/>
                  <a:gd name="connsiteY974" fmla="*/ 3376051 h 5955635"/>
                  <a:gd name="connsiteX975" fmla="*/ 5591047 w 6187971"/>
                  <a:gd name="connsiteY975" fmla="*/ 3380555 h 5955635"/>
                  <a:gd name="connsiteX976" fmla="*/ 5593934 w 6187971"/>
                  <a:gd name="connsiteY976" fmla="*/ 3394067 h 5955635"/>
                  <a:gd name="connsiteX977" fmla="*/ 5596512 w 6187971"/>
                  <a:gd name="connsiteY977" fmla="*/ 3384097 h 5955635"/>
                  <a:gd name="connsiteX978" fmla="*/ 5600054 w 6187971"/>
                  <a:gd name="connsiteY978" fmla="*/ 3378631 h 5955635"/>
                  <a:gd name="connsiteX979" fmla="*/ 5599399 w 6187971"/>
                  <a:gd name="connsiteY979" fmla="*/ 3397610 h 5955635"/>
                  <a:gd name="connsiteX980" fmla="*/ 5609370 w 6187971"/>
                  <a:gd name="connsiteY980" fmla="*/ 3400188 h 5955635"/>
                  <a:gd name="connsiteX981" fmla="*/ 5616146 w 6187971"/>
                  <a:gd name="connsiteY981" fmla="*/ 3365773 h 5955635"/>
                  <a:gd name="connsiteX982" fmla="*/ 5619688 w 6187971"/>
                  <a:gd name="connsiteY982" fmla="*/ 3360307 h 5955635"/>
                  <a:gd name="connsiteX983" fmla="*/ 5618726 w 6187971"/>
                  <a:gd name="connsiteY983" fmla="*/ 3355803 h 5955635"/>
                  <a:gd name="connsiteX984" fmla="*/ 5617764 w 6187971"/>
                  <a:gd name="connsiteY984" fmla="*/ 3351299 h 5955635"/>
                  <a:gd name="connsiteX985" fmla="*/ 5614222 w 6187971"/>
                  <a:gd name="connsiteY985" fmla="*/ 3356765 h 5955635"/>
                  <a:gd name="connsiteX986" fmla="*/ 5611335 w 6187971"/>
                  <a:gd name="connsiteY986" fmla="*/ 3343253 h 5955635"/>
                  <a:gd name="connsiteX987" fmla="*/ 5605868 w 6187971"/>
                  <a:gd name="connsiteY987" fmla="*/ 3339711 h 5955635"/>
                  <a:gd name="connsiteX988" fmla="*/ 5601672 w 6187971"/>
                  <a:gd name="connsiteY988" fmla="*/ 3364156 h 5955635"/>
                  <a:gd name="connsiteX989" fmla="*/ 5600710 w 6187971"/>
                  <a:gd name="connsiteY989" fmla="*/ 3359652 h 5955635"/>
                  <a:gd name="connsiteX990" fmla="*/ 5594281 w 6187971"/>
                  <a:gd name="connsiteY990" fmla="*/ 3351607 h 5955635"/>
                  <a:gd name="connsiteX991" fmla="*/ 5592057 w 6187971"/>
                  <a:gd name="connsiteY991" fmla="*/ 3360201 h 5955635"/>
                  <a:gd name="connsiteX992" fmla="*/ 5590783 w 6187971"/>
                  <a:gd name="connsiteY992" fmla="*/ 3351765 h 5955635"/>
                  <a:gd name="connsiteX993" fmla="*/ 5593974 w 6187971"/>
                  <a:gd name="connsiteY993" fmla="*/ 3328124 h 5955635"/>
                  <a:gd name="connsiteX994" fmla="*/ 5577575 w 6187971"/>
                  <a:gd name="connsiteY994" fmla="*/ 3317498 h 5955635"/>
                  <a:gd name="connsiteX995" fmla="*/ 5583041 w 6187971"/>
                  <a:gd name="connsiteY995" fmla="*/ 3321040 h 5955635"/>
                  <a:gd name="connsiteX996" fmla="*/ 5587545 w 6187971"/>
                  <a:gd name="connsiteY996" fmla="*/ 3320078 h 5955635"/>
                  <a:gd name="connsiteX997" fmla="*/ 5592049 w 6187971"/>
                  <a:gd name="connsiteY997" fmla="*/ 3319116 h 5955635"/>
                  <a:gd name="connsiteX998" fmla="*/ 5590125 w 6187971"/>
                  <a:gd name="connsiteY998" fmla="*/ 3310107 h 5955635"/>
                  <a:gd name="connsiteX999" fmla="*/ 5589163 w 6187971"/>
                  <a:gd name="connsiteY999" fmla="*/ 3305604 h 5955635"/>
                  <a:gd name="connsiteX1000" fmla="*/ 5596246 w 6187971"/>
                  <a:gd name="connsiteY1000" fmla="*/ 3294671 h 5955635"/>
                  <a:gd name="connsiteX1001" fmla="*/ 5598170 w 6187971"/>
                  <a:gd name="connsiteY1001" fmla="*/ 3303679 h 5955635"/>
                  <a:gd name="connsiteX1002" fmla="*/ 5602675 w 6187971"/>
                  <a:gd name="connsiteY1002" fmla="*/ 3302717 h 5955635"/>
                  <a:gd name="connsiteX1003" fmla="*/ 5605254 w 6187971"/>
                  <a:gd name="connsiteY1003" fmla="*/ 3292746 h 5955635"/>
                  <a:gd name="connsiteX1004" fmla="*/ 5603330 w 6187971"/>
                  <a:gd name="connsiteY1004" fmla="*/ 3283738 h 5955635"/>
                  <a:gd name="connsiteX1005" fmla="*/ 5592397 w 6187971"/>
                  <a:gd name="connsiteY1005" fmla="*/ 3276655 h 5955635"/>
                  <a:gd name="connsiteX1006" fmla="*/ 5586930 w 6187971"/>
                  <a:gd name="connsiteY1006" fmla="*/ 3273113 h 5955635"/>
                  <a:gd name="connsiteX1007" fmla="*/ 5583389 w 6187971"/>
                  <a:gd name="connsiteY1007" fmla="*/ 3278580 h 5955635"/>
                  <a:gd name="connsiteX1008" fmla="*/ 5583081 w 6187971"/>
                  <a:gd name="connsiteY1008" fmla="*/ 3255097 h 5955635"/>
                  <a:gd name="connsiteX1009" fmla="*/ 5585968 w 6187971"/>
                  <a:gd name="connsiteY1009" fmla="*/ 3268609 h 5955635"/>
                  <a:gd name="connsiteX1010" fmla="*/ 5591127 w 6187971"/>
                  <a:gd name="connsiteY1010" fmla="*/ 3248668 h 5955635"/>
                  <a:gd name="connsiteX1011" fmla="*/ 5595632 w 6187971"/>
                  <a:gd name="connsiteY1011" fmla="*/ 3247705 h 5955635"/>
                  <a:gd name="connsiteX1012" fmla="*/ 5594669 w 6187971"/>
                  <a:gd name="connsiteY1012" fmla="*/ 3243202 h 5955635"/>
                  <a:gd name="connsiteX1013" fmla="*/ 5593707 w 6187971"/>
                  <a:gd name="connsiteY1013" fmla="*/ 3238698 h 5955635"/>
                  <a:gd name="connsiteX1014" fmla="*/ 5589203 w 6187971"/>
                  <a:gd name="connsiteY1014" fmla="*/ 3239660 h 5955635"/>
                  <a:gd name="connsiteX1015" fmla="*/ 5596286 w 6187971"/>
                  <a:gd name="connsiteY1015" fmla="*/ 3228728 h 5955635"/>
                  <a:gd name="connsiteX1016" fmla="*/ 5590512 w 6187971"/>
                  <a:gd name="connsiteY1016" fmla="*/ 3201704 h 5955635"/>
                  <a:gd name="connsiteX1017" fmla="*/ 5592437 w 6187971"/>
                  <a:gd name="connsiteY1017" fmla="*/ 3210711 h 5955635"/>
                  <a:gd name="connsiteX1018" fmla="*/ 5595672 w 6187971"/>
                  <a:gd name="connsiteY1018" fmla="*/ 3181763 h 5955635"/>
                  <a:gd name="connsiteX1019" fmla="*/ 5601139 w 6187971"/>
                  <a:gd name="connsiteY1019" fmla="*/ 3185304 h 5955635"/>
                  <a:gd name="connsiteX1020" fmla="*/ 5600176 w 6187971"/>
                  <a:gd name="connsiteY1020" fmla="*/ 3180800 h 5955635"/>
                  <a:gd name="connsiteX1021" fmla="*/ 5604680 w 6187971"/>
                  <a:gd name="connsiteY1021" fmla="*/ 3179838 h 5955635"/>
                  <a:gd name="connsiteX1022" fmla="*/ 5610146 w 6187971"/>
                  <a:gd name="connsiteY1022" fmla="*/ 3183379 h 5955635"/>
                  <a:gd name="connsiteX1023" fmla="*/ 5609799 w 6187971"/>
                  <a:gd name="connsiteY1023" fmla="*/ 3225841 h 5955635"/>
                  <a:gd name="connsiteX1024" fmla="*/ 5605295 w 6187971"/>
                  <a:gd name="connsiteY1024" fmla="*/ 3226803 h 5955635"/>
                  <a:gd name="connsiteX1025" fmla="*/ 5604639 w 6187971"/>
                  <a:gd name="connsiteY1025" fmla="*/ 3245781 h 5955635"/>
                  <a:gd name="connsiteX1026" fmla="*/ 5610761 w 6187971"/>
                  <a:gd name="connsiteY1026" fmla="*/ 3230344 h 5955635"/>
                  <a:gd name="connsiteX1027" fmla="*/ 5611068 w 6187971"/>
                  <a:gd name="connsiteY1027" fmla="*/ 3253827 h 5955635"/>
                  <a:gd name="connsiteX1028" fmla="*/ 5607526 w 6187971"/>
                  <a:gd name="connsiteY1028" fmla="*/ 3259294 h 5955635"/>
                  <a:gd name="connsiteX1029" fmla="*/ 5608488 w 6187971"/>
                  <a:gd name="connsiteY1029" fmla="*/ 3263797 h 5955635"/>
                  <a:gd name="connsiteX1030" fmla="*/ 5613955 w 6187971"/>
                  <a:gd name="connsiteY1030" fmla="*/ 3267339 h 5955635"/>
                  <a:gd name="connsiteX1031" fmla="*/ 5617497 w 6187971"/>
                  <a:gd name="connsiteY1031" fmla="*/ 3261873 h 5955635"/>
                  <a:gd name="connsiteX1032" fmla="*/ 5620076 w 6187971"/>
                  <a:gd name="connsiteY1032" fmla="*/ 3251903 h 5955635"/>
                  <a:gd name="connsiteX1033" fmla="*/ 5619114 w 6187971"/>
                  <a:gd name="connsiteY1033" fmla="*/ 3247399 h 5955635"/>
                  <a:gd name="connsiteX1034" fmla="*/ 5614610 w 6187971"/>
                  <a:gd name="connsiteY1034" fmla="*/ 3248361 h 5955635"/>
                  <a:gd name="connsiteX1035" fmla="*/ 5614651 w 6187971"/>
                  <a:gd name="connsiteY1035" fmla="*/ 3182417 h 5955635"/>
                  <a:gd name="connsiteX1036" fmla="*/ 5618192 w 6187971"/>
                  <a:gd name="connsiteY1036" fmla="*/ 3176951 h 5955635"/>
                  <a:gd name="connsiteX1037" fmla="*/ 5617229 w 6187971"/>
                  <a:gd name="connsiteY1037" fmla="*/ 3172447 h 5955635"/>
                  <a:gd name="connsiteX1038" fmla="*/ 5616267 w 6187971"/>
                  <a:gd name="connsiteY1038" fmla="*/ 3167943 h 5955635"/>
                  <a:gd name="connsiteX1039" fmla="*/ 5619502 w 6187971"/>
                  <a:gd name="connsiteY1039" fmla="*/ 3138994 h 5955635"/>
                  <a:gd name="connsiteX1040" fmla="*/ 5614998 w 6187971"/>
                  <a:gd name="connsiteY1040" fmla="*/ 3139956 h 5955635"/>
                  <a:gd name="connsiteX1041" fmla="*/ 5618540 w 6187971"/>
                  <a:gd name="connsiteY1041" fmla="*/ 3134491 h 5955635"/>
                  <a:gd name="connsiteX1042" fmla="*/ 5621120 w 6187971"/>
                  <a:gd name="connsiteY1042" fmla="*/ 3124519 h 5955635"/>
                  <a:gd name="connsiteX1043" fmla="*/ 5615653 w 6187971"/>
                  <a:gd name="connsiteY1043" fmla="*/ 3120977 h 5955635"/>
                  <a:gd name="connsiteX1044" fmla="*/ 5607995 w 6187971"/>
                  <a:gd name="connsiteY1044" fmla="*/ 3019002 h 5955635"/>
                  <a:gd name="connsiteX1045" fmla="*/ 5610575 w 6187971"/>
                  <a:gd name="connsiteY1045" fmla="*/ 3009032 h 5955635"/>
                  <a:gd name="connsiteX1046" fmla="*/ 5609613 w 6187971"/>
                  <a:gd name="connsiteY1046" fmla="*/ 3004527 h 5955635"/>
                  <a:gd name="connsiteX1047" fmla="*/ 5605109 w 6187971"/>
                  <a:gd name="connsiteY1047" fmla="*/ 3005490 h 5955635"/>
                  <a:gd name="connsiteX1048" fmla="*/ 5608343 w 6187971"/>
                  <a:gd name="connsiteY1048" fmla="*/ 2976541 h 5955635"/>
                  <a:gd name="connsiteX1049" fmla="*/ 5607380 w 6187971"/>
                  <a:gd name="connsiteY1049" fmla="*/ 2972037 h 5955635"/>
                  <a:gd name="connsiteX1050" fmla="*/ 5605456 w 6187971"/>
                  <a:gd name="connsiteY1050" fmla="*/ 2963029 h 5955635"/>
                  <a:gd name="connsiteX1051" fmla="*/ 5604494 w 6187971"/>
                  <a:gd name="connsiteY1051" fmla="*/ 2958525 h 5955635"/>
                  <a:gd name="connsiteX1052" fmla="*/ 5608036 w 6187971"/>
                  <a:gd name="connsiteY1052" fmla="*/ 2953059 h 5955635"/>
                  <a:gd name="connsiteX1053" fmla="*/ 5607073 w 6187971"/>
                  <a:gd name="connsiteY1053" fmla="*/ 2948555 h 5955635"/>
                  <a:gd name="connsiteX1054" fmla="*/ 5601300 w 6187971"/>
                  <a:gd name="connsiteY1054" fmla="*/ 2921531 h 5955635"/>
                  <a:gd name="connsiteX1055" fmla="*/ 5600338 w 6187971"/>
                  <a:gd name="connsiteY1055" fmla="*/ 2917026 h 5955635"/>
                  <a:gd name="connsiteX1056" fmla="*/ 5598413 w 6187971"/>
                  <a:gd name="connsiteY1056" fmla="*/ 2908019 h 5955635"/>
                  <a:gd name="connsiteX1057" fmla="*/ 5597451 w 6187971"/>
                  <a:gd name="connsiteY1057" fmla="*/ 2903514 h 5955635"/>
                  <a:gd name="connsiteX1058" fmla="*/ 5590715 w 6187971"/>
                  <a:gd name="connsiteY1058" fmla="*/ 2871986 h 5955635"/>
                  <a:gd name="connsiteX1059" fmla="*/ 5595874 w 6187971"/>
                  <a:gd name="connsiteY1059" fmla="*/ 2852045 h 5955635"/>
                  <a:gd name="connsiteX1060" fmla="*/ 5599416 w 6187971"/>
                  <a:gd name="connsiteY1060" fmla="*/ 2846579 h 5955635"/>
                  <a:gd name="connsiteX1061" fmla="*/ 5598453 w 6187971"/>
                  <a:gd name="connsiteY1061" fmla="*/ 2842075 h 5955635"/>
                  <a:gd name="connsiteX1062" fmla="*/ 5593950 w 6187971"/>
                  <a:gd name="connsiteY1062" fmla="*/ 2843037 h 5955635"/>
                  <a:gd name="connsiteX1063" fmla="*/ 5594912 w 6187971"/>
                  <a:gd name="connsiteY1063" fmla="*/ 2847541 h 5955635"/>
                  <a:gd name="connsiteX1064" fmla="*/ 5586559 w 6187971"/>
                  <a:gd name="connsiteY1064" fmla="*/ 2830487 h 5955635"/>
                  <a:gd name="connsiteX1065" fmla="*/ 5595567 w 6187971"/>
                  <a:gd name="connsiteY1065" fmla="*/ 2828563 h 5955635"/>
                  <a:gd name="connsiteX1066" fmla="*/ 5600701 w 6187971"/>
                  <a:gd name="connsiteY1066" fmla="*/ 2831889 h 5955635"/>
                  <a:gd name="connsiteX1067" fmla="*/ 5604441 w 6187971"/>
                  <a:gd name="connsiteY1067" fmla="*/ 2857353 h 5955635"/>
                  <a:gd name="connsiteX1068" fmla="*/ 5620278 w 6187971"/>
                  <a:gd name="connsiteY1068" fmla="*/ 2922185 h 5955635"/>
                  <a:gd name="connsiteX1069" fmla="*/ 5616736 w 6187971"/>
                  <a:gd name="connsiteY1069" fmla="*/ 2927652 h 5955635"/>
                  <a:gd name="connsiteX1070" fmla="*/ 5617699 w 6187971"/>
                  <a:gd name="connsiteY1070" fmla="*/ 2932156 h 5955635"/>
                  <a:gd name="connsiteX1071" fmla="*/ 5627014 w 6187971"/>
                  <a:gd name="connsiteY1071" fmla="*/ 2953713 h 5955635"/>
                  <a:gd name="connsiteX1072" fmla="*/ 5623165 w 6187971"/>
                  <a:gd name="connsiteY1072" fmla="*/ 2935697 h 5955635"/>
                  <a:gd name="connsiteX1073" fmla="*/ 5628632 w 6187971"/>
                  <a:gd name="connsiteY1073" fmla="*/ 2939239 h 5955635"/>
                  <a:gd name="connsiteX1074" fmla="*/ 5627670 w 6187971"/>
                  <a:gd name="connsiteY1074" fmla="*/ 2934735 h 5955635"/>
                  <a:gd name="connsiteX1075" fmla="*/ 5626707 w 6187971"/>
                  <a:gd name="connsiteY1075" fmla="*/ 2930231 h 5955635"/>
                  <a:gd name="connsiteX1076" fmla="*/ 5625745 w 6187971"/>
                  <a:gd name="connsiteY1076" fmla="*/ 2925727 h 5955635"/>
                  <a:gd name="connsiteX1077" fmla="*/ 5638642 w 6187971"/>
                  <a:gd name="connsiteY1077" fmla="*/ 2875875 h 5955635"/>
                  <a:gd name="connsiteX1078" fmla="*/ 5658009 w 6187971"/>
                  <a:gd name="connsiteY1078" fmla="*/ 2768126 h 5955635"/>
                  <a:gd name="connsiteX1079" fmla="*/ 5661551 w 6187971"/>
                  <a:gd name="connsiteY1079" fmla="*/ 2762659 h 5955635"/>
                  <a:gd name="connsiteX1080" fmla="*/ 5665093 w 6187971"/>
                  <a:gd name="connsiteY1080" fmla="*/ 2757194 h 5955635"/>
                  <a:gd name="connsiteX1081" fmla="*/ 5670559 w 6187971"/>
                  <a:gd name="connsiteY1081" fmla="*/ 2760735 h 5955635"/>
                  <a:gd name="connsiteX1082" fmla="*/ 5667672 w 6187971"/>
                  <a:gd name="connsiteY1082" fmla="*/ 2747222 h 5955635"/>
                  <a:gd name="connsiteX1083" fmla="*/ 5667406 w 6187971"/>
                  <a:gd name="connsiteY1083" fmla="*/ 2657797 h 5955635"/>
                  <a:gd name="connsiteX1084" fmla="*/ 5673834 w 6187971"/>
                  <a:gd name="connsiteY1084" fmla="*/ 2665842 h 5955635"/>
                  <a:gd name="connsiteX1085" fmla="*/ 5689312 w 6187971"/>
                  <a:gd name="connsiteY1085" fmla="*/ 2606020 h 5955635"/>
                  <a:gd name="connsiteX1086" fmla="*/ 5691236 w 6187971"/>
                  <a:gd name="connsiteY1086" fmla="*/ 2615028 h 5955635"/>
                  <a:gd name="connsiteX1087" fmla="*/ 5692198 w 6187971"/>
                  <a:gd name="connsiteY1087" fmla="*/ 2619532 h 5955635"/>
                  <a:gd name="connsiteX1088" fmla="*/ 5695739 w 6187971"/>
                  <a:gd name="connsiteY1088" fmla="*/ 2614066 h 5955635"/>
                  <a:gd name="connsiteX1089" fmla="*/ 5693815 w 6187971"/>
                  <a:gd name="connsiteY1089" fmla="*/ 2605058 h 5955635"/>
                  <a:gd name="connsiteX1090" fmla="*/ 5709211 w 6187971"/>
                  <a:gd name="connsiteY1090" fmla="*/ 2677123 h 5955635"/>
                  <a:gd name="connsiteX1091" fmla="*/ 5729234 w 6187971"/>
                  <a:gd name="connsiteY1091" fmla="*/ 2550395 h 5955635"/>
                  <a:gd name="connsiteX1092" fmla="*/ 5744362 w 6187971"/>
                  <a:gd name="connsiteY1092" fmla="*/ 2533034 h 5955635"/>
                  <a:gd name="connsiteX1093" fmla="*/ 5538793 w 6187971"/>
                  <a:gd name="connsiteY1093" fmla="*/ 2562824 h 5955635"/>
                  <a:gd name="connsiteX1094" fmla="*/ 5560618 w 6187971"/>
                  <a:gd name="connsiteY1094" fmla="*/ 2642934 h 5955635"/>
                  <a:gd name="connsiteX1095" fmla="*/ 5581828 w 6187971"/>
                  <a:gd name="connsiteY1095" fmla="*/ 2676080 h 5955635"/>
                  <a:gd name="connsiteX1096" fmla="*/ 5595955 w 6187971"/>
                  <a:gd name="connsiteY1096" fmla="*/ 2720158 h 5955635"/>
                  <a:gd name="connsiteX1097" fmla="*/ 5603306 w 6187971"/>
                  <a:gd name="connsiteY1097" fmla="*/ 2798652 h 5955635"/>
                  <a:gd name="connsiteX1098" fmla="*/ 5597839 w 6187971"/>
                  <a:gd name="connsiteY1098" fmla="*/ 2795110 h 5955635"/>
                  <a:gd name="connsiteX1099" fmla="*/ 5598802 w 6187971"/>
                  <a:gd name="connsiteY1099" fmla="*/ 2799614 h 5955635"/>
                  <a:gd name="connsiteX1100" fmla="*/ 5598146 w 6187971"/>
                  <a:gd name="connsiteY1100" fmla="*/ 2818592 h 5955635"/>
                  <a:gd name="connsiteX1101" fmla="*/ 5599109 w 6187971"/>
                  <a:gd name="connsiteY1101" fmla="*/ 2823096 h 5955635"/>
                  <a:gd name="connsiteX1102" fmla="*/ 5594817 w 6187971"/>
                  <a:gd name="connsiteY1102" fmla="*/ 2824013 h 5955635"/>
                  <a:gd name="connsiteX1103" fmla="*/ 5593589 w 6187971"/>
                  <a:gd name="connsiteY1103" fmla="*/ 2816549 h 5955635"/>
                  <a:gd name="connsiteX1104" fmla="*/ 5584327 w 6187971"/>
                  <a:gd name="connsiteY1104" fmla="*/ 2797996 h 5955635"/>
                  <a:gd name="connsiteX1105" fmla="*/ 5587868 w 6187971"/>
                  <a:gd name="connsiteY1105" fmla="*/ 2792530 h 5955635"/>
                  <a:gd name="connsiteX1106" fmla="*/ 5586906 w 6187971"/>
                  <a:gd name="connsiteY1106" fmla="*/ 2788027 h 5955635"/>
                  <a:gd name="connsiteX1107" fmla="*/ 5590448 w 6187971"/>
                  <a:gd name="connsiteY1107" fmla="*/ 2782560 h 5955635"/>
                  <a:gd name="connsiteX1108" fmla="*/ 5589486 w 6187971"/>
                  <a:gd name="connsiteY1108" fmla="*/ 2778056 h 5955635"/>
                  <a:gd name="connsiteX1109" fmla="*/ 5584982 w 6187971"/>
                  <a:gd name="connsiteY1109" fmla="*/ 2779018 h 5955635"/>
                  <a:gd name="connsiteX1110" fmla="*/ 5572780 w 6187971"/>
                  <a:gd name="connsiteY1110" fmla="*/ 2743948 h 5955635"/>
                  <a:gd name="connsiteX1111" fmla="*/ 5577284 w 6187971"/>
                  <a:gd name="connsiteY1111" fmla="*/ 2742986 h 5955635"/>
                  <a:gd name="connsiteX1112" fmla="*/ 5575359 w 6187971"/>
                  <a:gd name="connsiteY1112" fmla="*/ 2733977 h 5955635"/>
                  <a:gd name="connsiteX1113" fmla="*/ 5574397 w 6187971"/>
                  <a:gd name="connsiteY1113" fmla="*/ 2729474 h 5955635"/>
                  <a:gd name="connsiteX1114" fmla="*/ 5569278 w 6187971"/>
                  <a:gd name="connsiteY1114" fmla="*/ 2683471 h 5955635"/>
                  <a:gd name="connsiteX1115" fmla="*/ 5564774 w 6187971"/>
                  <a:gd name="connsiteY1115" fmla="*/ 2684433 h 5955635"/>
                  <a:gd name="connsiteX1116" fmla="*/ 5568316 w 6187971"/>
                  <a:gd name="connsiteY1116" fmla="*/ 2678967 h 5955635"/>
                  <a:gd name="connsiteX1117" fmla="*/ 5562849 w 6187971"/>
                  <a:gd name="connsiteY1117" fmla="*/ 2675425 h 5955635"/>
                  <a:gd name="connsiteX1118" fmla="*/ 5557076 w 6187971"/>
                  <a:gd name="connsiteY1118" fmla="*/ 2648401 h 5955635"/>
                  <a:gd name="connsiteX1119" fmla="*/ 5549686 w 6187971"/>
                  <a:gd name="connsiteY1119" fmla="*/ 2635851 h 5955635"/>
                  <a:gd name="connsiteX1120" fmla="*/ 5553227 w 6187971"/>
                  <a:gd name="connsiteY1120" fmla="*/ 2630384 h 5955635"/>
                  <a:gd name="connsiteX1121" fmla="*/ 5543257 w 6187971"/>
                  <a:gd name="connsiteY1121" fmla="*/ 2627805 h 5955635"/>
                  <a:gd name="connsiteX1122" fmla="*/ 5547761 w 6187971"/>
                  <a:gd name="connsiteY1122" fmla="*/ 2626843 h 5955635"/>
                  <a:gd name="connsiteX1123" fmla="*/ 5546799 w 6187971"/>
                  <a:gd name="connsiteY1123" fmla="*/ 2622339 h 5955635"/>
                  <a:gd name="connsiteX1124" fmla="*/ 5545837 w 6187971"/>
                  <a:gd name="connsiteY1124" fmla="*/ 2617834 h 5955635"/>
                  <a:gd name="connsiteX1125" fmla="*/ 5544874 w 6187971"/>
                  <a:gd name="connsiteY1125" fmla="*/ 2613331 h 5955635"/>
                  <a:gd name="connsiteX1126" fmla="*/ 5543912 w 6187971"/>
                  <a:gd name="connsiteY1126" fmla="*/ 2608826 h 5955635"/>
                  <a:gd name="connsiteX1127" fmla="*/ 5546491 w 6187971"/>
                  <a:gd name="connsiteY1127" fmla="*/ 2598857 h 5955635"/>
                  <a:gd name="connsiteX1128" fmla="*/ 5540063 w 6187971"/>
                  <a:gd name="connsiteY1128" fmla="*/ 2590810 h 5955635"/>
                  <a:gd name="connsiteX1129" fmla="*/ 5538793 w 6187971"/>
                  <a:gd name="connsiteY1129" fmla="*/ 2562824 h 5955635"/>
                  <a:gd name="connsiteX1130" fmla="*/ 665421 w 6187971"/>
                  <a:gd name="connsiteY1130" fmla="*/ 3538061 h 5955635"/>
                  <a:gd name="connsiteX1131" fmla="*/ 668307 w 6187971"/>
                  <a:gd name="connsiteY1131" fmla="*/ 3551573 h 5955635"/>
                  <a:gd name="connsiteX1132" fmla="*/ 661880 w 6187971"/>
                  <a:gd name="connsiteY1132" fmla="*/ 3543528 h 5955635"/>
                  <a:gd name="connsiteX1133" fmla="*/ 665421 w 6187971"/>
                  <a:gd name="connsiteY1133" fmla="*/ 3538061 h 5955635"/>
                  <a:gd name="connsiteX1134" fmla="*/ 727864 w 6187971"/>
                  <a:gd name="connsiteY1134" fmla="*/ 3477624 h 5955635"/>
                  <a:gd name="connsiteX1135" fmla="*/ 733330 w 6187971"/>
                  <a:gd name="connsiteY1135" fmla="*/ 3481166 h 5955635"/>
                  <a:gd name="connsiteX1136" fmla="*/ 729788 w 6187971"/>
                  <a:gd name="connsiteY1136" fmla="*/ 3486633 h 5955635"/>
                  <a:gd name="connsiteX1137" fmla="*/ 727864 w 6187971"/>
                  <a:gd name="connsiteY1137" fmla="*/ 3477624 h 5955635"/>
                  <a:gd name="connsiteX1138" fmla="*/ 5425431 w 6187971"/>
                  <a:gd name="connsiteY1138" fmla="*/ 2252659 h 5955635"/>
                  <a:gd name="connsiteX1139" fmla="*/ 5432822 w 6187971"/>
                  <a:gd name="connsiteY1139" fmla="*/ 2265209 h 5955635"/>
                  <a:gd name="connsiteX1140" fmla="*/ 5433785 w 6187971"/>
                  <a:gd name="connsiteY1140" fmla="*/ 2269713 h 5955635"/>
                  <a:gd name="connsiteX1141" fmla="*/ 5434747 w 6187971"/>
                  <a:gd name="connsiteY1141" fmla="*/ 2274217 h 5955635"/>
                  <a:gd name="connsiteX1142" fmla="*/ 5435709 w 6187971"/>
                  <a:gd name="connsiteY1142" fmla="*/ 2278721 h 5955635"/>
                  <a:gd name="connsiteX1143" fmla="*/ 5429280 w 6187971"/>
                  <a:gd name="connsiteY1143" fmla="*/ 2270676 h 5955635"/>
                  <a:gd name="connsiteX1144" fmla="*/ 5425431 w 6187971"/>
                  <a:gd name="connsiteY1144" fmla="*/ 2252659 h 5955635"/>
                  <a:gd name="connsiteX1145" fmla="*/ 697152 w 6187971"/>
                  <a:gd name="connsiteY1145" fmla="*/ 3201608 h 5955635"/>
                  <a:gd name="connsiteX1146" fmla="*/ 701656 w 6187971"/>
                  <a:gd name="connsiteY1146" fmla="*/ 3200646 h 5955635"/>
                  <a:gd name="connsiteX1147" fmla="*/ 702618 w 6187971"/>
                  <a:gd name="connsiteY1147" fmla="*/ 3205149 h 5955635"/>
                  <a:gd name="connsiteX1148" fmla="*/ 697152 w 6187971"/>
                  <a:gd name="connsiteY1148" fmla="*/ 3201608 h 5955635"/>
                  <a:gd name="connsiteX1149" fmla="*/ 23704 w 6187971"/>
                  <a:gd name="connsiteY1149" fmla="*/ 3000785 h 5955635"/>
                  <a:gd name="connsiteX1150" fmla="*/ 25950 w 6187971"/>
                  <a:gd name="connsiteY1150" fmla="*/ 3003797 h 5955635"/>
                  <a:gd name="connsiteX1151" fmla="*/ 28196 w 6187971"/>
                  <a:gd name="connsiteY1151" fmla="*/ 3006809 h 5955635"/>
                  <a:gd name="connsiteX1152" fmla="*/ 22935 w 6187971"/>
                  <a:gd name="connsiteY1152" fmla="*/ 3006044 h 5955635"/>
                  <a:gd name="connsiteX1153" fmla="*/ 23704 w 6187971"/>
                  <a:gd name="connsiteY1153" fmla="*/ 3000785 h 5955635"/>
                  <a:gd name="connsiteX1154" fmla="*/ 5144618 w 6187971"/>
                  <a:gd name="connsiteY1154" fmla="*/ 1709820 h 5955635"/>
                  <a:gd name="connsiteX1155" fmla="*/ 5178685 w 6187971"/>
                  <a:gd name="connsiteY1155" fmla="*/ 1759057 h 5955635"/>
                  <a:gd name="connsiteX1156" fmla="*/ 5174182 w 6187971"/>
                  <a:gd name="connsiteY1156" fmla="*/ 1760019 h 5955635"/>
                  <a:gd name="connsiteX1157" fmla="*/ 5165829 w 6187971"/>
                  <a:gd name="connsiteY1157" fmla="*/ 1742966 h 5955635"/>
                  <a:gd name="connsiteX1158" fmla="*/ 5152972 w 6187971"/>
                  <a:gd name="connsiteY1158" fmla="*/ 1726875 h 5955635"/>
                  <a:gd name="connsiteX1159" fmla="*/ 5147505 w 6187971"/>
                  <a:gd name="connsiteY1159" fmla="*/ 1723332 h 5955635"/>
                  <a:gd name="connsiteX1160" fmla="*/ 5141076 w 6187971"/>
                  <a:gd name="connsiteY1160" fmla="*/ 1715287 h 5955635"/>
                  <a:gd name="connsiteX1161" fmla="*/ 5144618 w 6187971"/>
                  <a:gd name="connsiteY1161" fmla="*/ 1709820 h 5955635"/>
                  <a:gd name="connsiteX1162" fmla="*/ 726773 w 6187971"/>
                  <a:gd name="connsiteY1162" fmla="*/ 2634833 h 5955635"/>
                  <a:gd name="connsiteX1163" fmla="*/ 727736 w 6187971"/>
                  <a:gd name="connsiteY1163" fmla="*/ 2639338 h 5955635"/>
                  <a:gd name="connsiteX1164" fmla="*/ 723231 w 6187971"/>
                  <a:gd name="connsiteY1164" fmla="*/ 2640300 h 5955635"/>
                  <a:gd name="connsiteX1165" fmla="*/ 726773 w 6187971"/>
                  <a:gd name="connsiteY1165" fmla="*/ 2634833 h 5955635"/>
                  <a:gd name="connsiteX1166" fmla="*/ 760478 w 6187971"/>
                  <a:gd name="connsiteY1166" fmla="*/ 2435480 h 5955635"/>
                  <a:gd name="connsiteX1167" fmla="*/ 760347 w 6187971"/>
                  <a:gd name="connsiteY1167" fmla="*/ 2439276 h 5955635"/>
                  <a:gd name="connsiteX1168" fmla="*/ 756805 w 6187971"/>
                  <a:gd name="connsiteY1168" fmla="*/ 2444741 h 5955635"/>
                  <a:gd name="connsiteX1169" fmla="*/ 779150 w 6187971"/>
                  <a:gd name="connsiteY1169" fmla="*/ 2373847 h 5955635"/>
                  <a:gd name="connsiteX1170" fmla="*/ 779366 w 6187971"/>
                  <a:gd name="connsiteY1170" fmla="*/ 2373987 h 5955635"/>
                  <a:gd name="connsiteX1171" fmla="*/ 778898 w 6187971"/>
                  <a:gd name="connsiteY1171" fmla="*/ 2374800 h 5955635"/>
                  <a:gd name="connsiteX1172" fmla="*/ 82769 w 6187971"/>
                  <a:gd name="connsiteY1172" fmla="*/ 2413119 h 5955635"/>
                  <a:gd name="connsiteX1173" fmla="*/ 52067 w 6187971"/>
                  <a:gd name="connsiteY1173" fmla="*/ 2604720 h 5955635"/>
                  <a:gd name="connsiteX1174" fmla="*/ 56497 w 6187971"/>
                  <a:gd name="connsiteY1174" fmla="*/ 2629537 h 5955635"/>
                  <a:gd name="connsiteX1175" fmla="*/ 43546 w 6187971"/>
                  <a:gd name="connsiteY1175" fmla="*/ 2681370 h 5955635"/>
                  <a:gd name="connsiteX1176" fmla="*/ 47915 w 6187971"/>
                  <a:gd name="connsiteY1176" fmla="*/ 2724979 h 5955635"/>
                  <a:gd name="connsiteX1177" fmla="*/ 31949 w 6187971"/>
                  <a:gd name="connsiteY1177" fmla="*/ 2779060 h 5955635"/>
                  <a:gd name="connsiteX1178" fmla="*/ 21428 w 6187971"/>
                  <a:gd name="connsiteY1178" fmla="*/ 2777530 h 5955635"/>
                  <a:gd name="connsiteX1179" fmla="*/ 18290 w 6187971"/>
                  <a:gd name="connsiteY1179" fmla="*/ 2817361 h 5955635"/>
                  <a:gd name="connsiteX1180" fmla="*/ 21305 w 6187971"/>
                  <a:gd name="connsiteY1180" fmla="*/ 2815114 h 5955635"/>
                  <a:gd name="connsiteX1181" fmla="*/ 22074 w 6187971"/>
                  <a:gd name="connsiteY1181" fmla="*/ 2809854 h 5955635"/>
                  <a:gd name="connsiteX1182" fmla="*/ 24320 w 6187971"/>
                  <a:gd name="connsiteY1182" fmla="*/ 2812866 h 5955635"/>
                  <a:gd name="connsiteX1183" fmla="*/ 31118 w 6187971"/>
                  <a:gd name="connsiteY1183" fmla="*/ 2803112 h 5955635"/>
                  <a:gd name="connsiteX1184" fmla="*/ 29518 w 6187971"/>
                  <a:gd name="connsiteY1184" fmla="*/ 2832423 h 5955635"/>
                  <a:gd name="connsiteX1185" fmla="*/ 31764 w 6187971"/>
                  <a:gd name="connsiteY1185" fmla="*/ 2835435 h 5955635"/>
                  <a:gd name="connsiteX1186" fmla="*/ 28750 w 6187971"/>
                  <a:gd name="connsiteY1186" fmla="*/ 2837683 h 5955635"/>
                  <a:gd name="connsiteX1187" fmla="*/ 30226 w 6187971"/>
                  <a:gd name="connsiteY1187" fmla="*/ 2845955 h 5955635"/>
                  <a:gd name="connsiteX1188" fmla="*/ 27211 w 6187971"/>
                  <a:gd name="connsiteY1188" fmla="*/ 2848202 h 5955635"/>
                  <a:gd name="connsiteX1189" fmla="*/ 33057 w 6187971"/>
                  <a:gd name="connsiteY1189" fmla="*/ 2900083 h 5955635"/>
                  <a:gd name="connsiteX1190" fmla="*/ 21643 w 6187971"/>
                  <a:gd name="connsiteY1190" fmla="*/ 2941397 h 5955635"/>
                  <a:gd name="connsiteX1191" fmla="*/ 20874 w 6187971"/>
                  <a:gd name="connsiteY1191" fmla="*/ 2946657 h 5955635"/>
                  <a:gd name="connsiteX1192" fmla="*/ 19336 w 6187971"/>
                  <a:gd name="connsiteY1192" fmla="*/ 2957176 h 5955635"/>
                  <a:gd name="connsiteX1193" fmla="*/ 17091 w 6187971"/>
                  <a:gd name="connsiteY1193" fmla="*/ 2954164 h 5955635"/>
                  <a:gd name="connsiteX1194" fmla="*/ 17860 w 6187971"/>
                  <a:gd name="connsiteY1194" fmla="*/ 2948904 h 5955635"/>
                  <a:gd name="connsiteX1195" fmla="*/ 15614 w 6187971"/>
                  <a:gd name="connsiteY1195" fmla="*/ 2945892 h 5955635"/>
                  <a:gd name="connsiteX1196" fmla="*/ 19275 w 6187971"/>
                  <a:gd name="connsiteY1196" fmla="*/ 2975968 h 5955635"/>
                  <a:gd name="connsiteX1197" fmla="*/ 20044 w 6187971"/>
                  <a:gd name="connsiteY1197" fmla="*/ 2970708 h 5955635"/>
                  <a:gd name="connsiteX1198" fmla="*/ 22290 w 6187971"/>
                  <a:gd name="connsiteY1198" fmla="*/ 2973720 h 5955635"/>
                  <a:gd name="connsiteX1199" fmla="*/ 24535 w 6187971"/>
                  <a:gd name="connsiteY1199" fmla="*/ 2976733 h 5955635"/>
                  <a:gd name="connsiteX1200" fmla="*/ 28319 w 6187971"/>
                  <a:gd name="connsiteY1200" fmla="*/ 2969225 h 5955635"/>
                  <a:gd name="connsiteX1201" fmla="*/ 24474 w 6187971"/>
                  <a:gd name="connsiteY1201" fmla="*/ 2995525 h 5955635"/>
                  <a:gd name="connsiteX1202" fmla="*/ 23704 w 6187971"/>
                  <a:gd name="connsiteY1202" fmla="*/ 3000785 h 5955635"/>
                  <a:gd name="connsiteX1203" fmla="*/ 21090 w 6187971"/>
                  <a:gd name="connsiteY1203" fmla="*/ 3110523 h 5955635"/>
                  <a:gd name="connsiteX1204" fmla="*/ 20321 w 6187971"/>
                  <a:gd name="connsiteY1204" fmla="*/ 3115783 h 5955635"/>
                  <a:gd name="connsiteX1205" fmla="*/ 21797 w 6187971"/>
                  <a:gd name="connsiteY1205" fmla="*/ 3124055 h 5955635"/>
                  <a:gd name="connsiteX1206" fmla="*/ 19552 w 6187971"/>
                  <a:gd name="connsiteY1206" fmla="*/ 3121043 h 5955635"/>
                  <a:gd name="connsiteX1207" fmla="*/ 32964 w 6187971"/>
                  <a:gd name="connsiteY1207" fmla="*/ 3157909 h 5955635"/>
                  <a:gd name="connsiteX1208" fmla="*/ 31488 w 6187971"/>
                  <a:gd name="connsiteY1208" fmla="*/ 3149636 h 5955635"/>
                  <a:gd name="connsiteX1209" fmla="*/ 34503 w 6187971"/>
                  <a:gd name="connsiteY1209" fmla="*/ 3147389 h 5955635"/>
                  <a:gd name="connsiteX1210" fmla="*/ 35979 w 6187971"/>
                  <a:gd name="connsiteY1210" fmla="*/ 3155661 h 5955635"/>
                  <a:gd name="connsiteX1211" fmla="*/ 36796 w 6187971"/>
                  <a:gd name="connsiteY1211" fmla="*/ 3156756 h 5955635"/>
                  <a:gd name="connsiteX1212" fmla="*/ 36814 w 6187971"/>
                  <a:gd name="connsiteY1212" fmla="*/ 3159140 h 5955635"/>
                  <a:gd name="connsiteX1213" fmla="*/ 37456 w 6187971"/>
                  <a:gd name="connsiteY1213" fmla="*/ 3163933 h 5955635"/>
                  <a:gd name="connsiteX1214" fmla="*/ 38225 w 6187971"/>
                  <a:gd name="connsiteY1214" fmla="*/ 3158673 h 5955635"/>
                  <a:gd name="connsiteX1215" fmla="*/ 36796 w 6187971"/>
                  <a:gd name="connsiteY1215" fmla="*/ 3156756 h 5955635"/>
                  <a:gd name="connsiteX1216" fmla="*/ 36748 w 6187971"/>
                  <a:gd name="connsiteY1216" fmla="*/ 3150401 h 5955635"/>
                  <a:gd name="connsiteX1217" fmla="*/ 66281 w 6187971"/>
                  <a:gd name="connsiteY1217" fmla="*/ 3315844 h 5955635"/>
                  <a:gd name="connsiteX1218" fmla="*/ 65450 w 6187971"/>
                  <a:gd name="connsiteY1218" fmla="*/ 3339896 h 5955635"/>
                  <a:gd name="connsiteX1219" fmla="*/ 72956 w 6187971"/>
                  <a:gd name="connsiteY1219" fmla="*/ 3343673 h 5955635"/>
                  <a:gd name="connsiteX1220" fmla="*/ 72187 w 6187971"/>
                  <a:gd name="connsiteY1220" fmla="*/ 3348933 h 5955635"/>
                  <a:gd name="connsiteX1221" fmla="*/ 73664 w 6187971"/>
                  <a:gd name="connsiteY1221" fmla="*/ 3357205 h 5955635"/>
                  <a:gd name="connsiteX1222" fmla="*/ 81694 w 6187971"/>
                  <a:gd name="connsiteY1222" fmla="*/ 3430890 h 5955635"/>
                  <a:gd name="connsiteX1223" fmla="*/ 82462 w 6187971"/>
                  <a:gd name="connsiteY1223" fmla="*/ 3425630 h 5955635"/>
                  <a:gd name="connsiteX1224" fmla="*/ 87723 w 6187971"/>
                  <a:gd name="connsiteY1224" fmla="*/ 3426395 h 5955635"/>
                  <a:gd name="connsiteX1225" fmla="*/ 86954 w 6187971"/>
                  <a:gd name="connsiteY1225" fmla="*/ 3431654 h 5955635"/>
                  <a:gd name="connsiteX1226" fmla="*/ 89199 w 6187971"/>
                  <a:gd name="connsiteY1226" fmla="*/ 3434667 h 5955635"/>
                  <a:gd name="connsiteX1227" fmla="*/ 97998 w 6187971"/>
                  <a:gd name="connsiteY1227" fmla="*/ 3503092 h 5955635"/>
                  <a:gd name="connsiteX1228" fmla="*/ 124762 w 6187971"/>
                  <a:gd name="connsiteY1228" fmla="*/ 3595615 h 5955635"/>
                  <a:gd name="connsiteX1229" fmla="*/ 92676 w 6187971"/>
                  <a:gd name="connsiteY1229" fmla="*/ 3521119 h 5955635"/>
                  <a:gd name="connsiteX1230" fmla="*/ 86123 w 6187971"/>
                  <a:gd name="connsiteY1230" fmla="*/ 3455706 h 5955635"/>
                  <a:gd name="connsiteX1231" fmla="*/ 80863 w 6187971"/>
                  <a:gd name="connsiteY1231" fmla="*/ 3454941 h 5955635"/>
                  <a:gd name="connsiteX1232" fmla="*/ 80155 w 6187971"/>
                  <a:gd name="connsiteY1232" fmla="*/ 3441409 h 5955635"/>
                  <a:gd name="connsiteX1233" fmla="*/ 80924 w 6187971"/>
                  <a:gd name="connsiteY1233" fmla="*/ 3436150 h 5955635"/>
                  <a:gd name="connsiteX1234" fmla="*/ 77909 w 6187971"/>
                  <a:gd name="connsiteY1234" fmla="*/ 3438397 h 5955635"/>
                  <a:gd name="connsiteX1235" fmla="*/ 62313 w 6187971"/>
                  <a:gd name="connsiteY1235" fmla="*/ 3379727 h 5955635"/>
                  <a:gd name="connsiteX1236" fmla="*/ 60067 w 6187971"/>
                  <a:gd name="connsiteY1236" fmla="*/ 3376715 h 5955635"/>
                  <a:gd name="connsiteX1237" fmla="*/ 57821 w 6187971"/>
                  <a:gd name="connsiteY1237" fmla="*/ 3373703 h 5955635"/>
                  <a:gd name="connsiteX1238" fmla="*/ 55576 w 6187971"/>
                  <a:gd name="connsiteY1238" fmla="*/ 3370690 h 5955635"/>
                  <a:gd name="connsiteX1239" fmla="*/ 58590 w 6187971"/>
                  <a:gd name="connsiteY1239" fmla="*/ 3368443 h 5955635"/>
                  <a:gd name="connsiteX1240" fmla="*/ 53330 w 6187971"/>
                  <a:gd name="connsiteY1240" fmla="*/ 3367678 h 5955635"/>
                  <a:gd name="connsiteX1241" fmla="*/ 41394 w 6187971"/>
                  <a:gd name="connsiteY1241" fmla="*/ 3339084 h 5955635"/>
                  <a:gd name="connsiteX1242" fmla="*/ 33057 w 6187971"/>
                  <a:gd name="connsiteY1242" fmla="*/ 3359359 h 5955635"/>
                  <a:gd name="connsiteX1243" fmla="*/ 30073 w 6187971"/>
                  <a:gd name="connsiteY1243" fmla="*/ 3352210 h 5955635"/>
                  <a:gd name="connsiteX1244" fmla="*/ 28581 w 6187971"/>
                  <a:gd name="connsiteY1244" fmla="*/ 3348636 h 5955635"/>
                  <a:gd name="connsiteX1245" fmla="*/ 29335 w 6187971"/>
                  <a:gd name="connsiteY1245" fmla="*/ 3348074 h 5955635"/>
                  <a:gd name="connsiteX1246" fmla="*/ 27089 w 6187971"/>
                  <a:gd name="connsiteY1246" fmla="*/ 3345062 h 5955635"/>
                  <a:gd name="connsiteX1247" fmla="*/ 28581 w 6187971"/>
                  <a:gd name="connsiteY1247" fmla="*/ 3348636 h 5955635"/>
                  <a:gd name="connsiteX1248" fmla="*/ 26320 w 6187971"/>
                  <a:gd name="connsiteY1248" fmla="*/ 3350322 h 5955635"/>
                  <a:gd name="connsiteX1249" fmla="*/ 24074 w 6187971"/>
                  <a:gd name="connsiteY1249" fmla="*/ 3347310 h 5955635"/>
                  <a:gd name="connsiteX1250" fmla="*/ 21828 w 6187971"/>
                  <a:gd name="connsiteY1250" fmla="*/ 3344297 h 5955635"/>
                  <a:gd name="connsiteX1251" fmla="*/ 19644 w 6187971"/>
                  <a:gd name="connsiteY1251" fmla="*/ 3322493 h 5955635"/>
                  <a:gd name="connsiteX1252" fmla="*/ 20413 w 6187971"/>
                  <a:gd name="connsiteY1252" fmla="*/ 3317233 h 5955635"/>
                  <a:gd name="connsiteX1253" fmla="*/ 18937 w 6187971"/>
                  <a:gd name="connsiteY1253" fmla="*/ 3308961 h 5955635"/>
                  <a:gd name="connsiteX1254" fmla="*/ 19706 w 6187971"/>
                  <a:gd name="connsiteY1254" fmla="*/ 3303701 h 5955635"/>
                  <a:gd name="connsiteX1255" fmla="*/ 21182 w 6187971"/>
                  <a:gd name="connsiteY1255" fmla="*/ 3311973 h 5955635"/>
                  <a:gd name="connsiteX1256" fmla="*/ 22659 w 6187971"/>
                  <a:gd name="connsiteY1256" fmla="*/ 3320245 h 5955635"/>
                  <a:gd name="connsiteX1257" fmla="*/ 26504 w 6187971"/>
                  <a:gd name="connsiteY1257" fmla="*/ 3293946 h 5955635"/>
                  <a:gd name="connsiteX1258" fmla="*/ 42286 w 6187971"/>
                  <a:gd name="connsiteY1258" fmla="*/ 3296241 h 5955635"/>
                  <a:gd name="connsiteX1259" fmla="*/ 16537 w 6187971"/>
                  <a:gd name="connsiteY1259" fmla="*/ 3123291 h 5955635"/>
                  <a:gd name="connsiteX1260" fmla="*/ 15060 w 6187971"/>
                  <a:gd name="connsiteY1260" fmla="*/ 3115018 h 5955635"/>
                  <a:gd name="connsiteX1261" fmla="*/ 15829 w 6187971"/>
                  <a:gd name="connsiteY1261" fmla="*/ 3109758 h 5955635"/>
                  <a:gd name="connsiteX1262" fmla="*/ 10046 w 6187971"/>
                  <a:gd name="connsiteY1262" fmla="*/ 3039086 h 5955635"/>
                  <a:gd name="connsiteX1263" fmla="*/ 1309 w 6187971"/>
                  <a:gd name="connsiteY1263" fmla="*/ 2951870 h 5955635"/>
                  <a:gd name="connsiteX1264" fmla="*/ 3862 w 6187971"/>
                  <a:gd name="connsiteY1264" fmla="*/ 2860923 h 5955635"/>
                  <a:gd name="connsiteX1265" fmla="*/ 7308 w 6187971"/>
                  <a:gd name="connsiteY1265" fmla="*/ 2727132 h 5955635"/>
                  <a:gd name="connsiteX1266" fmla="*/ 30195 w 6187971"/>
                  <a:gd name="connsiteY1266" fmla="*/ 2625713 h 5955635"/>
                  <a:gd name="connsiteX1267" fmla="*/ 27888 w 6187971"/>
                  <a:gd name="connsiteY1267" fmla="*/ 2641492 h 5955635"/>
                  <a:gd name="connsiteX1268" fmla="*/ 31672 w 6187971"/>
                  <a:gd name="connsiteY1268" fmla="*/ 2633985 h 5955635"/>
                  <a:gd name="connsiteX1269" fmla="*/ 32441 w 6187971"/>
                  <a:gd name="connsiteY1269" fmla="*/ 2628725 h 5955635"/>
                  <a:gd name="connsiteX1270" fmla="*/ 33917 w 6187971"/>
                  <a:gd name="connsiteY1270" fmla="*/ 2636997 h 5955635"/>
                  <a:gd name="connsiteX1271" fmla="*/ 36163 w 6187971"/>
                  <a:gd name="connsiteY1271" fmla="*/ 2640009 h 5955635"/>
                  <a:gd name="connsiteX1272" fmla="*/ 47822 w 6187971"/>
                  <a:gd name="connsiteY1272" fmla="*/ 2523528 h 5955635"/>
                  <a:gd name="connsiteX1273" fmla="*/ 82769 w 6187971"/>
                  <a:gd name="connsiteY1273" fmla="*/ 2413119 h 5955635"/>
                  <a:gd name="connsiteX1274" fmla="*/ 842852 w 6187971"/>
                  <a:gd name="connsiteY1274" fmla="*/ 2186167 h 5955635"/>
                  <a:gd name="connsiteX1275" fmla="*/ 844776 w 6187971"/>
                  <a:gd name="connsiteY1275" fmla="*/ 2195175 h 5955635"/>
                  <a:gd name="connsiteX1276" fmla="*/ 807086 w 6187971"/>
                  <a:gd name="connsiteY1276" fmla="*/ 2283291 h 5955635"/>
                  <a:gd name="connsiteX1277" fmla="*/ 802365 w 6187971"/>
                  <a:gd name="connsiteY1277" fmla="*/ 2310792 h 5955635"/>
                  <a:gd name="connsiteX1278" fmla="*/ 785915 w 6187971"/>
                  <a:gd name="connsiteY1278" fmla="*/ 2348273 h 5955635"/>
                  <a:gd name="connsiteX1279" fmla="*/ 807499 w 6187971"/>
                  <a:gd name="connsiteY1279" fmla="*/ 2266692 h 5955635"/>
                  <a:gd name="connsiteX1280" fmla="*/ 823460 w 6187971"/>
                  <a:gd name="connsiteY1280" fmla="*/ 2218568 h 5955635"/>
                  <a:gd name="connsiteX1281" fmla="*/ 830609 w 6187971"/>
                  <a:gd name="connsiteY1281" fmla="*/ 2217040 h 5955635"/>
                  <a:gd name="connsiteX1282" fmla="*/ 839310 w 6187971"/>
                  <a:gd name="connsiteY1282" fmla="*/ 2191634 h 5955635"/>
                  <a:gd name="connsiteX1283" fmla="*/ 842852 w 6187971"/>
                  <a:gd name="connsiteY1283" fmla="*/ 2186167 h 5955635"/>
                  <a:gd name="connsiteX1284" fmla="*/ 840927 w 6187971"/>
                  <a:gd name="connsiteY1284" fmla="*/ 2177159 h 5955635"/>
                  <a:gd name="connsiteX1285" fmla="*/ 838347 w 6187971"/>
                  <a:gd name="connsiteY1285" fmla="*/ 2187130 h 5955635"/>
                  <a:gd name="connsiteX1286" fmla="*/ 834806 w 6187971"/>
                  <a:gd name="connsiteY1286" fmla="*/ 2192596 h 5955635"/>
                  <a:gd name="connsiteX1287" fmla="*/ 827275 w 6187971"/>
                  <a:gd name="connsiteY1287" fmla="*/ 2207064 h 5955635"/>
                  <a:gd name="connsiteX1288" fmla="*/ 834303 w 6187971"/>
                  <a:gd name="connsiteY1288" fmla="*/ 2185873 h 5955635"/>
                  <a:gd name="connsiteX1289" fmla="*/ 837385 w 6187971"/>
                  <a:gd name="connsiteY1289" fmla="*/ 2182625 h 5955635"/>
                  <a:gd name="connsiteX1290" fmla="*/ 836151 w 6187971"/>
                  <a:gd name="connsiteY1290" fmla="*/ 2180302 h 5955635"/>
                  <a:gd name="connsiteX1291" fmla="*/ 836748 w 6187971"/>
                  <a:gd name="connsiteY1291" fmla="*/ 2178498 h 5955635"/>
                  <a:gd name="connsiteX1292" fmla="*/ 839464 w 6187971"/>
                  <a:gd name="connsiteY1292" fmla="*/ 2170309 h 5955635"/>
                  <a:gd name="connsiteX1293" fmla="*/ 839965 w 6187971"/>
                  <a:gd name="connsiteY1293" fmla="*/ 2172655 h 5955635"/>
                  <a:gd name="connsiteX1294" fmla="*/ 838208 w 6187971"/>
                  <a:gd name="connsiteY1294" fmla="*/ 2174097 h 5955635"/>
                  <a:gd name="connsiteX1295" fmla="*/ 845313 w 6187971"/>
                  <a:gd name="connsiteY1295" fmla="*/ 2152674 h 5955635"/>
                  <a:gd name="connsiteX1296" fmla="*/ 849628 w 6187971"/>
                  <a:gd name="connsiteY1296" fmla="*/ 2151752 h 5955635"/>
                  <a:gd name="connsiteX1297" fmla="*/ 847050 w 6187971"/>
                  <a:gd name="connsiteY1297" fmla="*/ 2161723 h 5955635"/>
                  <a:gd name="connsiteX1298" fmla="*/ 846087 w 6187971"/>
                  <a:gd name="connsiteY1298" fmla="*/ 2157218 h 5955635"/>
                  <a:gd name="connsiteX1299" fmla="*/ 843632 w 6187971"/>
                  <a:gd name="connsiteY1299" fmla="*/ 2157743 h 5955635"/>
                  <a:gd name="connsiteX1300" fmla="*/ 875203 w 6187971"/>
                  <a:gd name="connsiteY1300" fmla="*/ 2077877 h 5955635"/>
                  <a:gd name="connsiteX1301" fmla="*/ 874366 w 6187971"/>
                  <a:gd name="connsiteY1301" fmla="*/ 2081194 h 5955635"/>
                  <a:gd name="connsiteX1302" fmla="*/ 881198 w 6187971"/>
                  <a:gd name="connsiteY1302" fmla="*/ 2079073 h 5955635"/>
                  <a:gd name="connsiteX1303" fmla="*/ 852208 w 6187971"/>
                  <a:gd name="connsiteY1303" fmla="*/ 2141782 h 5955635"/>
                  <a:gd name="connsiteX1304" fmla="*/ 848676 w 6187971"/>
                  <a:gd name="connsiteY1304" fmla="*/ 2142537 h 5955635"/>
                  <a:gd name="connsiteX1305" fmla="*/ 849759 w 6187971"/>
                  <a:gd name="connsiteY1305" fmla="*/ 2139271 h 5955635"/>
                  <a:gd name="connsiteX1306" fmla="*/ 4931467 w 6187971"/>
                  <a:gd name="connsiteY1306" fmla="*/ 1175063 h 5955635"/>
                  <a:gd name="connsiteX1307" fmla="*/ 4937140 w 6187971"/>
                  <a:gd name="connsiteY1307" fmla="*/ 1179573 h 5955635"/>
                  <a:gd name="connsiteX1308" fmla="*/ 4931674 w 6187971"/>
                  <a:gd name="connsiteY1308" fmla="*/ 1176031 h 5955635"/>
                  <a:gd name="connsiteX1309" fmla="*/ 561352 w 6187971"/>
                  <a:gd name="connsiteY1309" fmla="*/ 2088239 h 5955635"/>
                  <a:gd name="connsiteX1310" fmla="*/ 573826 w 6187971"/>
                  <a:gd name="connsiteY1310" fmla="*/ 2087987 h 5955635"/>
                  <a:gd name="connsiteX1311" fmla="*/ 582872 w 6187971"/>
                  <a:gd name="connsiteY1311" fmla="*/ 2092891 h 5955635"/>
                  <a:gd name="connsiteX1312" fmla="*/ 578185 w 6187971"/>
                  <a:gd name="connsiteY1312" fmla="*/ 2103852 h 5955635"/>
                  <a:gd name="connsiteX1313" fmla="*/ 404548 w 6187971"/>
                  <a:gd name="connsiteY1313" fmla="*/ 3073332 h 5955635"/>
                  <a:gd name="connsiteX1314" fmla="*/ 414356 w 6187971"/>
                  <a:gd name="connsiteY1314" fmla="*/ 3260413 h 5955635"/>
                  <a:gd name="connsiteX1315" fmla="*/ 410289 w 6187971"/>
                  <a:gd name="connsiteY1315" fmla="*/ 3235547 h 5955635"/>
                  <a:gd name="connsiteX1316" fmla="*/ 403101 w 6187971"/>
                  <a:gd name="connsiteY1316" fmla="*/ 2771698 h 5955635"/>
                  <a:gd name="connsiteX1317" fmla="*/ 408415 w 6187971"/>
                  <a:gd name="connsiteY1317" fmla="*/ 2604354 h 5955635"/>
                  <a:gd name="connsiteX1318" fmla="*/ 435141 w 6187971"/>
                  <a:gd name="connsiteY1318" fmla="*/ 2583001 h 5955635"/>
                  <a:gd name="connsiteX1319" fmla="*/ 449176 w 6187971"/>
                  <a:gd name="connsiteY1319" fmla="*/ 2566314 h 5955635"/>
                  <a:gd name="connsiteX1320" fmla="*/ 552039 w 6187971"/>
                  <a:gd name="connsiteY1320" fmla="*/ 2114152 h 5955635"/>
                  <a:gd name="connsiteX1321" fmla="*/ 561352 w 6187971"/>
                  <a:gd name="connsiteY1321" fmla="*/ 2088239 h 5955635"/>
                  <a:gd name="connsiteX1322" fmla="*/ 5705773 w 6187971"/>
                  <a:gd name="connsiteY1322" fmla="*/ 955466 h 5955635"/>
                  <a:gd name="connsiteX1323" fmla="*/ 5709740 w 6187971"/>
                  <a:gd name="connsiteY1323" fmla="*/ 967367 h 5955635"/>
                  <a:gd name="connsiteX1324" fmla="*/ 5705773 w 6187971"/>
                  <a:gd name="connsiteY1324" fmla="*/ 955466 h 5955635"/>
                  <a:gd name="connsiteX1325" fmla="*/ 968004 w 6187971"/>
                  <a:gd name="connsiteY1325" fmla="*/ 1863229 h 5955635"/>
                  <a:gd name="connsiteX1326" fmla="*/ 968776 w 6187971"/>
                  <a:gd name="connsiteY1326" fmla="*/ 1863422 h 5955635"/>
                  <a:gd name="connsiteX1327" fmla="*/ 957715 w 6187971"/>
                  <a:gd name="connsiteY1327" fmla="*/ 1886114 h 5955635"/>
                  <a:gd name="connsiteX1328" fmla="*/ 938869 w 6187971"/>
                  <a:gd name="connsiteY1328" fmla="*/ 1930172 h 5955635"/>
                  <a:gd name="connsiteX1329" fmla="*/ 906645 w 6187971"/>
                  <a:gd name="connsiteY1329" fmla="*/ 2021830 h 5955635"/>
                  <a:gd name="connsiteX1330" fmla="*/ 901179 w 6187971"/>
                  <a:gd name="connsiteY1330" fmla="*/ 2018288 h 5955635"/>
                  <a:gd name="connsiteX1331" fmla="*/ 890505 w 6187971"/>
                  <a:gd name="connsiteY1331" fmla="*/ 2048238 h 5955635"/>
                  <a:gd name="connsiteX1332" fmla="*/ 877626 w 6187971"/>
                  <a:gd name="connsiteY1332" fmla="*/ 2072031 h 5955635"/>
                  <a:gd name="connsiteX1333" fmla="*/ 952342 w 6187971"/>
                  <a:gd name="connsiteY1333" fmla="*/ 1891751 h 5955635"/>
                  <a:gd name="connsiteX1334" fmla="*/ 959967 w 6187971"/>
                  <a:gd name="connsiteY1334" fmla="*/ 1872523 h 5955635"/>
                  <a:gd name="connsiteX1335" fmla="*/ 968004 w 6187971"/>
                  <a:gd name="connsiteY1335" fmla="*/ 1863229 h 5955635"/>
                  <a:gd name="connsiteX1336" fmla="*/ 4343712 w 6187971"/>
                  <a:gd name="connsiteY1336" fmla="*/ 1135297 h 5955635"/>
                  <a:gd name="connsiteX1337" fmla="*/ 4388447 w 6187971"/>
                  <a:gd name="connsiteY1337" fmla="*/ 1168954 h 5955635"/>
                  <a:gd name="connsiteX1338" fmla="*/ 4474271 w 6187971"/>
                  <a:gd name="connsiteY1338" fmla="*/ 1238784 h 5955635"/>
                  <a:gd name="connsiteX1339" fmla="*/ 4471193 w 6187971"/>
                  <a:gd name="connsiteY1339" fmla="*/ 1238219 h 5955635"/>
                  <a:gd name="connsiteX1340" fmla="*/ 4461959 w 6187971"/>
                  <a:gd name="connsiteY1340" fmla="*/ 1236526 h 5955635"/>
                  <a:gd name="connsiteX1341" fmla="*/ 4467551 w 6187971"/>
                  <a:gd name="connsiteY1341" fmla="*/ 1240734 h 5955635"/>
                  <a:gd name="connsiteX1342" fmla="*/ 4368285 w 6187971"/>
                  <a:gd name="connsiteY1342" fmla="*/ 1174804 h 5955635"/>
                  <a:gd name="connsiteX1343" fmla="*/ 4302825 w 6187971"/>
                  <a:gd name="connsiteY1343" fmla="*/ 1150076 h 5955635"/>
                  <a:gd name="connsiteX1344" fmla="*/ 4474219 w 6187971"/>
                  <a:gd name="connsiteY1344" fmla="*/ 1273777 h 5955635"/>
                  <a:gd name="connsiteX1345" fmla="*/ 4527622 w 6187971"/>
                  <a:gd name="connsiteY1345" fmla="*/ 1312207 h 5955635"/>
                  <a:gd name="connsiteX1346" fmla="*/ 4519208 w 6187971"/>
                  <a:gd name="connsiteY1346" fmla="*/ 1323392 h 5955635"/>
                  <a:gd name="connsiteX1347" fmla="*/ 4535984 w 6187971"/>
                  <a:gd name="connsiteY1347" fmla="*/ 1336014 h 5955635"/>
                  <a:gd name="connsiteX1348" fmla="*/ 4543833 w 6187971"/>
                  <a:gd name="connsiteY1348" fmla="*/ 1327907 h 5955635"/>
                  <a:gd name="connsiteX1349" fmla="*/ 4631607 w 6187971"/>
                  <a:gd name="connsiteY1349" fmla="*/ 1404458 h 5955635"/>
                  <a:gd name="connsiteX1350" fmla="*/ 4674083 w 6187971"/>
                  <a:gd name="connsiteY1350" fmla="*/ 1450430 h 5955635"/>
                  <a:gd name="connsiteX1351" fmla="*/ 4719073 w 6187971"/>
                  <a:gd name="connsiteY1351" fmla="*/ 1500045 h 5955635"/>
                  <a:gd name="connsiteX1352" fmla="*/ 4701734 w 6187971"/>
                  <a:gd name="connsiteY1352" fmla="*/ 1490503 h 5955635"/>
                  <a:gd name="connsiteX1353" fmla="*/ 4700605 w 6187971"/>
                  <a:gd name="connsiteY1353" fmla="*/ 1496660 h 5955635"/>
                  <a:gd name="connsiteX1354" fmla="*/ 4734976 w 6187971"/>
                  <a:gd name="connsiteY1354" fmla="*/ 1534781 h 5955635"/>
                  <a:gd name="connsiteX1355" fmla="*/ 4743645 w 6187971"/>
                  <a:gd name="connsiteY1355" fmla="*/ 1539553 h 5955635"/>
                  <a:gd name="connsiteX1356" fmla="*/ 4748981 w 6187971"/>
                  <a:gd name="connsiteY1356" fmla="*/ 1527803 h 5955635"/>
                  <a:gd name="connsiteX1357" fmla="*/ 4787814 w 6187971"/>
                  <a:gd name="connsiteY1357" fmla="*/ 1576290 h 5955635"/>
                  <a:gd name="connsiteX1358" fmla="*/ 4835318 w 6187971"/>
                  <a:gd name="connsiteY1358" fmla="*/ 1629548 h 5955635"/>
                  <a:gd name="connsiteX1359" fmla="*/ 4841474 w 6187971"/>
                  <a:gd name="connsiteY1359" fmla="*/ 1630676 h 5955635"/>
                  <a:gd name="connsiteX1360" fmla="*/ 4867175 w 6187971"/>
                  <a:gd name="connsiteY1360" fmla="*/ 1664027 h 5955635"/>
                  <a:gd name="connsiteX1361" fmla="*/ 4885335 w 6187971"/>
                  <a:gd name="connsiteY1361" fmla="*/ 1686449 h 5955635"/>
                  <a:gd name="connsiteX1362" fmla="*/ 4983932 w 6187971"/>
                  <a:gd name="connsiteY1362" fmla="*/ 1825444 h 5955635"/>
                  <a:gd name="connsiteX1363" fmla="*/ 4997064 w 6187971"/>
                  <a:gd name="connsiteY1363" fmla="*/ 1840580 h 5955635"/>
                  <a:gd name="connsiteX1364" fmla="*/ 5000399 w 6187971"/>
                  <a:gd name="connsiteY1364" fmla="*/ 1857102 h 5955635"/>
                  <a:gd name="connsiteX1365" fmla="*/ 4978032 w 6187971"/>
                  <a:gd name="connsiteY1365" fmla="*/ 1840273 h 5955635"/>
                  <a:gd name="connsiteX1366" fmla="*/ 4997577 w 6187971"/>
                  <a:gd name="connsiteY1366" fmla="*/ 1872495 h 5955635"/>
                  <a:gd name="connsiteX1367" fmla="*/ 4998962 w 6187971"/>
                  <a:gd name="connsiteY1367" fmla="*/ 1882295 h 5955635"/>
                  <a:gd name="connsiteX1368" fmla="*/ 4997577 w 6187971"/>
                  <a:gd name="connsiteY1368" fmla="*/ 1872495 h 5955635"/>
                  <a:gd name="connsiteX1369" fmla="*/ 5021329 w 6187971"/>
                  <a:gd name="connsiteY1369" fmla="*/ 1899124 h 5955635"/>
                  <a:gd name="connsiteX1370" fmla="*/ 5021072 w 6187971"/>
                  <a:gd name="connsiteY1370" fmla="*/ 1883167 h 5955635"/>
                  <a:gd name="connsiteX1371" fmla="*/ 5029742 w 6187971"/>
                  <a:gd name="connsiteY1371" fmla="*/ 1887937 h 5955635"/>
                  <a:gd name="connsiteX1372" fmla="*/ 5038977 w 6187971"/>
                  <a:gd name="connsiteY1372" fmla="*/ 1889630 h 5955635"/>
                  <a:gd name="connsiteX1373" fmla="*/ 5036463 w 6187971"/>
                  <a:gd name="connsiteY1373" fmla="*/ 1885988 h 5955635"/>
                  <a:gd name="connsiteX1374" fmla="*/ 5035898 w 6187971"/>
                  <a:gd name="connsiteY1374" fmla="*/ 1889066 h 5955635"/>
                  <a:gd name="connsiteX1375" fmla="*/ 5035334 w 6187971"/>
                  <a:gd name="connsiteY1375" fmla="*/ 1892145 h 5955635"/>
                  <a:gd name="connsiteX1376" fmla="*/ 5040926 w 6187971"/>
                  <a:gd name="connsiteY1376" fmla="*/ 1896352 h 5955635"/>
                  <a:gd name="connsiteX1377" fmla="*/ 5052930 w 6187971"/>
                  <a:gd name="connsiteY1377" fmla="*/ 1917645 h 5955635"/>
                  <a:gd name="connsiteX1378" fmla="*/ 5057957 w 6187971"/>
                  <a:gd name="connsiteY1378" fmla="*/ 1924931 h 5955635"/>
                  <a:gd name="connsiteX1379" fmla="*/ 5056008 w 6187971"/>
                  <a:gd name="connsiteY1379" fmla="*/ 1918210 h 5955635"/>
                  <a:gd name="connsiteX1380" fmla="*/ 5056572 w 6187971"/>
                  <a:gd name="connsiteY1380" fmla="*/ 1915131 h 5955635"/>
                  <a:gd name="connsiteX1381" fmla="*/ 5100125 w 6187971"/>
                  <a:gd name="connsiteY1381" fmla="*/ 1989940 h 5955635"/>
                  <a:gd name="connsiteX1382" fmla="*/ 5074115 w 6187971"/>
                  <a:gd name="connsiteY1382" fmla="*/ 1975625 h 5955635"/>
                  <a:gd name="connsiteX1383" fmla="*/ 5074372 w 6187971"/>
                  <a:gd name="connsiteY1383" fmla="*/ 1991583 h 5955635"/>
                  <a:gd name="connsiteX1384" fmla="*/ 5095301 w 6187971"/>
                  <a:gd name="connsiteY1384" fmla="*/ 2033605 h 5955635"/>
                  <a:gd name="connsiteX1385" fmla="*/ 5098943 w 6187971"/>
                  <a:gd name="connsiteY1385" fmla="*/ 2031091 h 5955635"/>
                  <a:gd name="connsiteX1386" fmla="*/ 5116231 w 6187971"/>
                  <a:gd name="connsiteY1386" fmla="*/ 2075627 h 5955635"/>
                  <a:gd name="connsiteX1387" fmla="*/ 5153627 w 6187971"/>
                  <a:gd name="connsiteY1387" fmla="*/ 2149306 h 5955635"/>
                  <a:gd name="connsiteX1388" fmla="*/ 5149420 w 6187971"/>
                  <a:gd name="connsiteY1388" fmla="*/ 2154900 h 5955635"/>
                  <a:gd name="connsiteX1389" fmla="*/ 5179788 w 6187971"/>
                  <a:gd name="connsiteY1389" fmla="*/ 2249565 h 5955635"/>
                  <a:gd name="connsiteX1390" fmla="*/ 5208206 w 6187971"/>
                  <a:gd name="connsiteY1390" fmla="*/ 2337510 h 5955635"/>
                  <a:gd name="connsiteX1391" fmla="*/ 5214363 w 6187971"/>
                  <a:gd name="connsiteY1391" fmla="*/ 2338638 h 5955635"/>
                  <a:gd name="connsiteX1392" fmla="*/ 5216568 w 6187971"/>
                  <a:gd name="connsiteY1392" fmla="*/ 2361317 h 5955635"/>
                  <a:gd name="connsiteX1393" fmla="*/ 5236624 w 6187971"/>
                  <a:gd name="connsiteY1393" fmla="*/ 2425454 h 5955635"/>
                  <a:gd name="connsiteX1394" fmla="*/ 5235187 w 6187971"/>
                  <a:gd name="connsiteY1394" fmla="*/ 2450647 h 5955635"/>
                  <a:gd name="connsiteX1395" fmla="*/ 5243805 w 6187971"/>
                  <a:gd name="connsiteY1395" fmla="*/ 2490413 h 5955635"/>
                  <a:gd name="connsiteX1396" fmla="*/ 5256629 w 6187971"/>
                  <a:gd name="connsiteY1396" fmla="*/ 2524584 h 5955635"/>
                  <a:gd name="connsiteX1397" fmla="*/ 5251963 w 6187971"/>
                  <a:gd name="connsiteY1397" fmla="*/ 2463269 h 5955635"/>
                  <a:gd name="connsiteX1398" fmla="*/ 5233034 w 6187971"/>
                  <a:gd name="connsiteY1398" fmla="*/ 2392975 h 5955635"/>
                  <a:gd name="connsiteX1399" fmla="*/ 5229701 w 6187971"/>
                  <a:gd name="connsiteY1399" fmla="*/ 2376453 h 5955635"/>
                  <a:gd name="connsiteX1400" fmla="*/ 5206362 w 6187971"/>
                  <a:gd name="connsiteY1400" fmla="*/ 2260801 h 5955635"/>
                  <a:gd name="connsiteX1401" fmla="*/ 5137469 w 6187971"/>
                  <a:gd name="connsiteY1401" fmla="*/ 2098614 h 5955635"/>
                  <a:gd name="connsiteX1402" fmla="*/ 5143369 w 6187971"/>
                  <a:gd name="connsiteY1402" fmla="*/ 2083784 h 5955635"/>
                  <a:gd name="connsiteX1403" fmla="*/ 5128031 w 6187971"/>
                  <a:gd name="connsiteY1403" fmla="*/ 2045969 h 5955635"/>
                  <a:gd name="connsiteX1404" fmla="*/ 5130544 w 6187971"/>
                  <a:gd name="connsiteY1404" fmla="*/ 2049612 h 5955635"/>
                  <a:gd name="connsiteX1405" fmla="*/ 5133058 w 6187971"/>
                  <a:gd name="connsiteY1405" fmla="*/ 2053255 h 5955635"/>
                  <a:gd name="connsiteX1406" fmla="*/ 5131109 w 6187971"/>
                  <a:gd name="connsiteY1406" fmla="*/ 2046534 h 5955635"/>
                  <a:gd name="connsiteX1407" fmla="*/ 5128595 w 6187971"/>
                  <a:gd name="connsiteY1407" fmla="*/ 2042891 h 5955635"/>
                  <a:gd name="connsiteX1408" fmla="*/ 5129159 w 6187971"/>
                  <a:gd name="connsiteY1408" fmla="*/ 2039812 h 5955635"/>
                  <a:gd name="connsiteX1409" fmla="*/ 5099868 w 6187971"/>
                  <a:gd name="connsiteY1409" fmla="*/ 1973982 h 5955635"/>
                  <a:gd name="connsiteX1410" fmla="*/ 5039284 w 6187971"/>
                  <a:gd name="connsiteY1410" fmla="*/ 1870595 h 5955635"/>
                  <a:gd name="connsiteX1411" fmla="*/ 5022818 w 6187971"/>
                  <a:gd name="connsiteY1411" fmla="*/ 1838937 h 5955635"/>
                  <a:gd name="connsiteX1412" fmla="*/ 4949357 w 6187971"/>
                  <a:gd name="connsiteY1412" fmla="*/ 1736371 h 5955635"/>
                  <a:gd name="connsiteX1413" fmla="*/ 4937353 w 6187971"/>
                  <a:gd name="connsiteY1413" fmla="*/ 1715077 h 5955635"/>
                  <a:gd name="connsiteX1414" fmla="*/ 4939867 w 6187971"/>
                  <a:gd name="connsiteY1414" fmla="*/ 1718720 h 5955635"/>
                  <a:gd name="connsiteX1415" fmla="*/ 4942945 w 6187971"/>
                  <a:gd name="connsiteY1415" fmla="*/ 1719285 h 5955635"/>
                  <a:gd name="connsiteX1416" fmla="*/ 4937918 w 6187971"/>
                  <a:gd name="connsiteY1416" fmla="*/ 1711999 h 5955635"/>
                  <a:gd name="connsiteX1417" fmla="*/ 4935404 w 6187971"/>
                  <a:gd name="connsiteY1417" fmla="*/ 1708356 h 5955635"/>
                  <a:gd name="connsiteX1418" fmla="*/ 4962234 w 6187971"/>
                  <a:gd name="connsiteY1418" fmla="*/ 1735550 h 5955635"/>
                  <a:gd name="connsiteX1419" fmla="*/ 4950794 w 6187971"/>
                  <a:gd name="connsiteY1419" fmla="*/ 1711178 h 5955635"/>
                  <a:gd name="connsiteX1420" fmla="*/ 4953873 w 6187971"/>
                  <a:gd name="connsiteY1420" fmla="*/ 1711742 h 5955635"/>
                  <a:gd name="connsiteX1421" fmla="*/ 4956387 w 6187971"/>
                  <a:gd name="connsiteY1421" fmla="*/ 1715384 h 5955635"/>
                  <a:gd name="connsiteX1422" fmla="*/ 4954437 w 6187971"/>
                  <a:gd name="connsiteY1422" fmla="*/ 1708663 h 5955635"/>
                  <a:gd name="connsiteX1423" fmla="*/ 4951924 w 6187971"/>
                  <a:gd name="connsiteY1423" fmla="*/ 1705020 h 5955635"/>
                  <a:gd name="connsiteX1424" fmla="*/ 4963107 w 6187971"/>
                  <a:gd name="connsiteY1424" fmla="*/ 1713436 h 5955635"/>
                  <a:gd name="connsiteX1425" fmla="*/ 4922888 w 6187971"/>
                  <a:gd name="connsiteY1425" fmla="*/ 1655149 h 5955635"/>
                  <a:gd name="connsiteX1426" fmla="*/ 4892416 w 6187971"/>
                  <a:gd name="connsiteY1426" fmla="*/ 1630469 h 5955635"/>
                  <a:gd name="connsiteX1427" fmla="*/ 4889903 w 6187971"/>
                  <a:gd name="connsiteY1427" fmla="*/ 1626826 h 5955635"/>
                  <a:gd name="connsiteX1428" fmla="*/ 4884876 w 6187971"/>
                  <a:gd name="connsiteY1428" fmla="*/ 1619540 h 5955635"/>
                  <a:gd name="connsiteX1429" fmla="*/ 4884310 w 6187971"/>
                  <a:gd name="connsiteY1429" fmla="*/ 1622619 h 5955635"/>
                  <a:gd name="connsiteX1430" fmla="*/ 4886824 w 6187971"/>
                  <a:gd name="connsiteY1430" fmla="*/ 1626263 h 5955635"/>
                  <a:gd name="connsiteX1431" fmla="*/ 4870050 w 6187971"/>
                  <a:gd name="connsiteY1431" fmla="*/ 1613640 h 5955635"/>
                  <a:gd name="connsiteX1432" fmla="*/ 4856608 w 6187971"/>
                  <a:gd name="connsiteY1432" fmla="*/ 1617541 h 5955635"/>
                  <a:gd name="connsiteX1433" fmla="*/ 4794023 w 6187971"/>
                  <a:gd name="connsiteY1433" fmla="*/ 1542425 h 5955635"/>
                  <a:gd name="connsiteX1434" fmla="*/ 4774734 w 6187971"/>
                  <a:gd name="connsiteY1434" fmla="*/ 1526160 h 5955635"/>
                  <a:gd name="connsiteX1435" fmla="*/ 4686704 w 6187971"/>
                  <a:gd name="connsiteY1435" fmla="*/ 1433652 h 5955635"/>
                  <a:gd name="connsiteX1436" fmla="*/ 4598109 w 6187971"/>
                  <a:gd name="connsiteY1436" fmla="*/ 1344221 h 5955635"/>
                  <a:gd name="connsiteX1437" fmla="*/ 4601187 w 6187971"/>
                  <a:gd name="connsiteY1437" fmla="*/ 1344786 h 5955635"/>
                  <a:gd name="connsiteX1438" fmla="*/ 4606779 w 6187971"/>
                  <a:gd name="connsiteY1438" fmla="*/ 1348993 h 5955635"/>
                  <a:gd name="connsiteX1439" fmla="*/ 4601751 w 6187971"/>
                  <a:gd name="connsiteY1439" fmla="*/ 1341707 h 5955635"/>
                  <a:gd name="connsiteX1440" fmla="*/ 4596160 w 6187971"/>
                  <a:gd name="connsiteY1440" fmla="*/ 1337500 h 5955635"/>
                  <a:gd name="connsiteX1441" fmla="*/ 4602316 w 6187971"/>
                  <a:gd name="connsiteY1441" fmla="*/ 1338629 h 5955635"/>
                  <a:gd name="connsiteX1442" fmla="*/ 4687012 w 6187971"/>
                  <a:gd name="connsiteY1442" fmla="*/ 1414615 h 5955635"/>
                  <a:gd name="connsiteX1443" fmla="*/ 4688706 w 6187971"/>
                  <a:gd name="connsiteY1443" fmla="*/ 1405380 h 5955635"/>
                  <a:gd name="connsiteX1444" fmla="*/ 4663260 w 6187971"/>
                  <a:gd name="connsiteY1444" fmla="*/ 1387986 h 5955635"/>
                  <a:gd name="connsiteX1445" fmla="*/ 4628326 w 6187971"/>
                  <a:gd name="connsiteY1445" fmla="*/ 1352943 h 5955635"/>
                  <a:gd name="connsiteX1446" fmla="*/ 4505052 w 6187971"/>
                  <a:gd name="connsiteY1446" fmla="*/ 1244426 h 5955635"/>
                  <a:gd name="connsiteX1447" fmla="*/ 4490790 w 6187971"/>
                  <a:gd name="connsiteY1447" fmla="*/ 1235448 h 5955635"/>
                  <a:gd name="connsiteX1448" fmla="*/ 4434308 w 6187971"/>
                  <a:gd name="connsiteY1448" fmla="*/ 1196454 h 5955635"/>
                  <a:gd name="connsiteX1449" fmla="*/ 4430410 w 6187971"/>
                  <a:gd name="connsiteY1449" fmla="*/ 1183012 h 5955635"/>
                  <a:gd name="connsiteX1450" fmla="*/ 4400759 w 6187971"/>
                  <a:gd name="connsiteY1450" fmla="*/ 1171212 h 5955635"/>
                  <a:gd name="connsiteX1451" fmla="*/ 4407479 w 6187971"/>
                  <a:gd name="connsiteY1451" fmla="*/ 1169261 h 5955635"/>
                  <a:gd name="connsiteX1452" fmla="*/ 4343712 w 6187971"/>
                  <a:gd name="connsiteY1452" fmla="*/ 1135297 h 5955635"/>
                  <a:gd name="connsiteX1453" fmla="*/ 1318845 w 6187971"/>
                  <a:gd name="connsiteY1453" fmla="*/ 1535771 h 5955635"/>
                  <a:gd name="connsiteX1454" fmla="*/ 1298829 w 6187971"/>
                  <a:gd name="connsiteY1454" fmla="*/ 1573056 h 5955635"/>
                  <a:gd name="connsiteX1455" fmla="*/ 1293203 w 6187971"/>
                  <a:gd name="connsiteY1455" fmla="*/ 1595921 h 5955635"/>
                  <a:gd name="connsiteX1456" fmla="*/ 1293532 w 6187971"/>
                  <a:gd name="connsiteY1456" fmla="*/ 1599724 h 5955635"/>
                  <a:gd name="connsiteX1457" fmla="*/ 1289333 w 6187971"/>
                  <a:gd name="connsiteY1457" fmla="*/ 1608630 h 5955635"/>
                  <a:gd name="connsiteX1458" fmla="*/ 1270060 w 6187971"/>
                  <a:gd name="connsiteY1458" fmla="*/ 1628642 h 5955635"/>
                  <a:gd name="connsiteX1459" fmla="*/ 1238185 w 6187971"/>
                  <a:gd name="connsiteY1459" fmla="*/ 1677840 h 5955635"/>
                  <a:gd name="connsiteX1460" fmla="*/ 1233025 w 6187971"/>
                  <a:gd name="connsiteY1460" fmla="*/ 1697780 h 5955635"/>
                  <a:gd name="connsiteX1461" fmla="*/ 1232063 w 6187971"/>
                  <a:gd name="connsiteY1461" fmla="*/ 1693276 h 5955635"/>
                  <a:gd name="connsiteX1462" fmla="*/ 1231100 w 6187971"/>
                  <a:gd name="connsiteY1462" fmla="*/ 1688772 h 5955635"/>
                  <a:gd name="connsiteX1463" fmla="*/ 1226596 w 6187971"/>
                  <a:gd name="connsiteY1463" fmla="*/ 1689735 h 5955635"/>
                  <a:gd name="connsiteX1464" fmla="*/ 1223055 w 6187971"/>
                  <a:gd name="connsiteY1464" fmla="*/ 1695201 h 5955635"/>
                  <a:gd name="connsiteX1465" fmla="*/ 1225942 w 6187971"/>
                  <a:gd name="connsiteY1465" fmla="*/ 1708713 h 5955635"/>
                  <a:gd name="connsiteX1466" fmla="*/ 1219820 w 6187971"/>
                  <a:gd name="connsiteY1466" fmla="*/ 1724150 h 5955635"/>
                  <a:gd name="connsiteX1467" fmla="*/ 1210812 w 6187971"/>
                  <a:gd name="connsiteY1467" fmla="*/ 1726074 h 5955635"/>
                  <a:gd name="connsiteX1468" fmla="*/ 1209850 w 6187971"/>
                  <a:gd name="connsiteY1468" fmla="*/ 1721570 h 5955635"/>
                  <a:gd name="connsiteX1469" fmla="*/ 1205346 w 6187971"/>
                  <a:gd name="connsiteY1469" fmla="*/ 1722532 h 5955635"/>
                  <a:gd name="connsiteX1470" fmla="*/ 1206308 w 6187971"/>
                  <a:gd name="connsiteY1470" fmla="*/ 1727037 h 5955635"/>
                  <a:gd name="connsiteX1471" fmla="*/ 1207270 w 6187971"/>
                  <a:gd name="connsiteY1471" fmla="*/ 1731541 h 5955635"/>
                  <a:gd name="connsiteX1472" fmla="*/ 1204690 w 6187971"/>
                  <a:gd name="connsiteY1472" fmla="*/ 1741511 h 5955635"/>
                  <a:gd name="connsiteX1473" fmla="*/ 1201149 w 6187971"/>
                  <a:gd name="connsiteY1473" fmla="*/ 1746977 h 5955635"/>
                  <a:gd name="connsiteX1474" fmla="*/ 1196645 w 6187971"/>
                  <a:gd name="connsiteY1474" fmla="*/ 1747940 h 5955635"/>
                  <a:gd name="connsiteX1475" fmla="*/ 1193103 w 6187971"/>
                  <a:gd name="connsiteY1475" fmla="*/ 1753405 h 5955635"/>
                  <a:gd name="connsiteX1476" fmla="*/ 1197607 w 6187971"/>
                  <a:gd name="connsiteY1476" fmla="*/ 1752443 h 5955635"/>
                  <a:gd name="connsiteX1477" fmla="*/ 1194065 w 6187971"/>
                  <a:gd name="connsiteY1477" fmla="*/ 1757910 h 5955635"/>
                  <a:gd name="connsiteX1478" fmla="*/ 1155105 w 6187971"/>
                  <a:gd name="connsiteY1478" fmla="*/ 1818040 h 5955635"/>
                  <a:gd name="connsiteX1479" fmla="*/ 1150601 w 6187971"/>
                  <a:gd name="connsiteY1479" fmla="*/ 1819002 h 5955635"/>
                  <a:gd name="connsiteX1480" fmla="*/ 1151563 w 6187971"/>
                  <a:gd name="connsiteY1480" fmla="*/ 1823506 h 5955635"/>
                  <a:gd name="connsiteX1481" fmla="*/ 1148022 w 6187971"/>
                  <a:gd name="connsiteY1481" fmla="*/ 1828972 h 5955635"/>
                  <a:gd name="connsiteX1482" fmla="*/ 1148984 w 6187971"/>
                  <a:gd name="connsiteY1482" fmla="*/ 1833476 h 5955635"/>
                  <a:gd name="connsiteX1483" fmla="*/ 1142555 w 6187971"/>
                  <a:gd name="connsiteY1483" fmla="*/ 1825430 h 5955635"/>
                  <a:gd name="connsiteX1484" fmla="*/ 1128388 w 6187971"/>
                  <a:gd name="connsiteY1484" fmla="*/ 1847295 h 5955635"/>
                  <a:gd name="connsiteX1485" fmla="*/ 1123884 w 6187971"/>
                  <a:gd name="connsiteY1485" fmla="*/ 1848258 h 5955635"/>
                  <a:gd name="connsiteX1486" fmla="*/ 1121709 w 6187971"/>
                  <a:gd name="connsiteY1486" fmla="*/ 1845626 h 5955635"/>
                  <a:gd name="connsiteX1487" fmla="*/ 1123442 w 6187971"/>
                  <a:gd name="connsiteY1487" fmla="*/ 1842951 h 5955635"/>
                  <a:gd name="connsiteX1488" fmla="*/ 1125256 w 6187971"/>
                  <a:gd name="connsiteY1488" fmla="*/ 1840901 h 5955635"/>
                  <a:gd name="connsiteX1489" fmla="*/ 1130005 w 6187971"/>
                  <a:gd name="connsiteY1489" fmla="*/ 1832821 h 5955635"/>
                  <a:gd name="connsiteX1490" fmla="*/ 1123442 w 6187971"/>
                  <a:gd name="connsiteY1490" fmla="*/ 1842951 h 5955635"/>
                  <a:gd name="connsiteX1491" fmla="*/ 1121403 w 6187971"/>
                  <a:gd name="connsiteY1491" fmla="*/ 1845256 h 5955635"/>
                  <a:gd name="connsiteX1492" fmla="*/ 1121709 w 6187971"/>
                  <a:gd name="connsiteY1492" fmla="*/ 1845626 h 5955635"/>
                  <a:gd name="connsiteX1493" fmla="*/ 1105213 w 6187971"/>
                  <a:gd name="connsiteY1493" fmla="*/ 1871085 h 5955635"/>
                  <a:gd name="connsiteX1494" fmla="*/ 1087503 w 6187971"/>
                  <a:gd name="connsiteY1494" fmla="*/ 1898417 h 5955635"/>
                  <a:gd name="connsiteX1495" fmla="*/ 1074299 w 6187971"/>
                  <a:gd name="connsiteY1495" fmla="*/ 1924786 h 5955635"/>
                  <a:gd name="connsiteX1496" fmla="*/ 1042423 w 6187971"/>
                  <a:gd name="connsiteY1496" fmla="*/ 1973983 h 5955635"/>
                  <a:gd name="connsiteX1497" fmla="*/ 1036301 w 6187971"/>
                  <a:gd name="connsiteY1497" fmla="*/ 1989420 h 5955635"/>
                  <a:gd name="connsiteX1498" fmla="*/ 1028255 w 6187971"/>
                  <a:gd name="connsiteY1498" fmla="*/ 1995849 h 5955635"/>
                  <a:gd name="connsiteX1499" fmla="*/ 1024713 w 6187971"/>
                  <a:gd name="connsiteY1499" fmla="*/ 2001315 h 5955635"/>
                  <a:gd name="connsiteX1500" fmla="*/ 1015050 w 6187971"/>
                  <a:gd name="connsiteY1500" fmla="*/ 2022217 h 5955635"/>
                  <a:gd name="connsiteX1501" fmla="*/ 1008928 w 6187971"/>
                  <a:gd name="connsiteY1501" fmla="*/ 2037654 h 5955635"/>
                  <a:gd name="connsiteX1502" fmla="*/ 998303 w 6187971"/>
                  <a:gd name="connsiteY1502" fmla="*/ 2054054 h 5955635"/>
                  <a:gd name="connsiteX1503" fmla="*/ 910066 w 6187971"/>
                  <a:gd name="connsiteY1503" fmla="*/ 2214194 h 5955635"/>
                  <a:gd name="connsiteX1504" fmla="*/ 907117 w 6187971"/>
                  <a:gd name="connsiteY1504" fmla="*/ 2214824 h 5955635"/>
                  <a:gd name="connsiteX1505" fmla="*/ 908116 w 6187971"/>
                  <a:gd name="connsiteY1505" fmla="*/ 2211343 h 5955635"/>
                  <a:gd name="connsiteX1506" fmla="*/ 972795 w 6187971"/>
                  <a:gd name="connsiteY1506" fmla="*/ 2040882 h 5955635"/>
                  <a:gd name="connsiteX1507" fmla="*/ 979961 w 6187971"/>
                  <a:gd name="connsiteY1507" fmla="*/ 2024343 h 5955635"/>
                  <a:gd name="connsiteX1508" fmla="*/ 983522 w 6187971"/>
                  <a:gd name="connsiteY1508" fmla="*/ 2028953 h 5955635"/>
                  <a:gd name="connsiteX1509" fmla="*/ 986429 w 6187971"/>
                  <a:gd name="connsiteY1509" fmla="*/ 2010313 h 5955635"/>
                  <a:gd name="connsiteX1510" fmla="*/ 991511 w 6187971"/>
                  <a:gd name="connsiteY1510" fmla="*/ 1999574 h 5955635"/>
                  <a:gd name="connsiteX1511" fmla="*/ 994802 w 6187971"/>
                  <a:gd name="connsiteY1511" fmla="*/ 1993577 h 5955635"/>
                  <a:gd name="connsiteX1512" fmla="*/ 999306 w 6187971"/>
                  <a:gd name="connsiteY1512" fmla="*/ 1992615 h 5955635"/>
                  <a:gd name="connsiteX1513" fmla="*/ 1000115 w 6187971"/>
                  <a:gd name="connsiteY1513" fmla="*/ 1985377 h 5955635"/>
                  <a:gd name="connsiteX1514" fmla="*/ 1000698 w 6187971"/>
                  <a:gd name="connsiteY1514" fmla="*/ 1980161 h 5955635"/>
                  <a:gd name="connsiteX1515" fmla="*/ 1001566 w 6187971"/>
                  <a:gd name="connsiteY1515" fmla="*/ 1978326 h 5955635"/>
                  <a:gd name="connsiteX1516" fmla="*/ 1004140 w 6187971"/>
                  <a:gd name="connsiteY1516" fmla="*/ 1979072 h 5955635"/>
                  <a:gd name="connsiteX1517" fmla="*/ 1018633 w 6187971"/>
                  <a:gd name="connsiteY1517" fmla="*/ 1950808 h 5955635"/>
                  <a:gd name="connsiteX1518" fmla="*/ 1038266 w 6187971"/>
                  <a:gd name="connsiteY1518" fmla="*/ 1932485 h 5955635"/>
                  <a:gd name="connsiteX1519" fmla="*/ 1099132 w 6187971"/>
                  <a:gd name="connsiteY1519" fmla="*/ 1820578 h 5955635"/>
                  <a:gd name="connsiteX1520" fmla="*/ 1113299 w 6187971"/>
                  <a:gd name="connsiteY1520" fmla="*/ 1798714 h 5955635"/>
                  <a:gd name="connsiteX1521" fmla="*/ 1204731 w 6187971"/>
                  <a:gd name="connsiteY1521" fmla="*/ 1675567 h 5955635"/>
                  <a:gd name="connsiteX1522" fmla="*/ 1226944 w 6187971"/>
                  <a:gd name="connsiteY1522" fmla="*/ 1647273 h 5955635"/>
                  <a:gd name="connsiteX1523" fmla="*/ 1225982 w 6187971"/>
                  <a:gd name="connsiteY1523" fmla="*/ 1642769 h 5955635"/>
                  <a:gd name="connsiteX1524" fmla="*/ 1231449 w 6187971"/>
                  <a:gd name="connsiteY1524" fmla="*/ 1646311 h 5955635"/>
                  <a:gd name="connsiteX1525" fmla="*/ 1238532 w 6187971"/>
                  <a:gd name="connsiteY1525" fmla="*/ 1635378 h 5955635"/>
                  <a:gd name="connsiteX1526" fmla="*/ 1242074 w 6187971"/>
                  <a:gd name="connsiteY1526" fmla="*/ 1629913 h 5955635"/>
                  <a:gd name="connsiteX1527" fmla="*/ 1237570 w 6187971"/>
                  <a:gd name="connsiteY1527" fmla="*/ 1630875 h 5955635"/>
                  <a:gd name="connsiteX1528" fmla="*/ 1290042 w 6187971"/>
                  <a:gd name="connsiteY1528" fmla="*/ 1567858 h 5955635"/>
                  <a:gd name="connsiteX1529" fmla="*/ 1314235 w 6187971"/>
                  <a:gd name="connsiteY1529" fmla="*/ 1540908 h 5955635"/>
                  <a:gd name="connsiteX1530" fmla="*/ 4439702 w 6187971"/>
                  <a:gd name="connsiteY1530" fmla="*/ 857271 h 5955635"/>
                  <a:gd name="connsiteX1531" fmla="*/ 4444206 w 6187971"/>
                  <a:gd name="connsiteY1531" fmla="*/ 856309 h 5955635"/>
                  <a:gd name="connsiteX1532" fmla="*/ 4445168 w 6187971"/>
                  <a:gd name="connsiteY1532" fmla="*/ 860813 h 5955635"/>
                  <a:gd name="connsiteX1533" fmla="*/ 4439702 w 6187971"/>
                  <a:gd name="connsiteY1533" fmla="*/ 857271 h 5955635"/>
                  <a:gd name="connsiteX1534" fmla="*/ 4439395 w 6187971"/>
                  <a:gd name="connsiteY1534" fmla="*/ 833789 h 5955635"/>
                  <a:gd name="connsiteX1535" fmla="*/ 4444862 w 6187971"/>
                  <a:gd name="connsiteY1535" fmla="*/ 837331 h 5955635"/>
                  <a:gd name="connsiteX1536" fmla="*/ 4440357 w 6187971"/>
                  <a:gd name="connsiteY1536" fmla="*/ 838293 h 5955635"/>
                  <a:gd name="connsiteX1537" fmla="*/ 4439395 w 6187971"/>
                  <a:gd name="connsiteY1537" fmla="*/ 833789 h 5955635"/>
                  <a:gd name="connsiteX1538" fmla="*/ 3878041 w 6187971"/>
                  <a:gd name="connsiteY1538" fmla="*/ 775787 h 5955635"/>
                  <a:gd name="connsiteX1539" fmla="*/ 3885822 w 6187971"/>
                  <a:gd name="connsiteY1539" fmla="*/ 777801 h 5955635"/>
                  <a:gd name="connsiteX1540" fmla="*/ 3881318 w 6187971"/>
                  <a:gd name="connsiteY1540" fmla="*/ 778763 h 5955635"/>
                  <a:gd name="connsiteX1541" fmla="*/ 1104676 w 6187971"/>
                  <a:gd name="connsiteY1541" fmla="*/ 1330248 h 5955635"/>
                  <a:gd name="connsiteX1542" fmla="*/ 1094527 w 6187971"/>
                  <a:gd name="connsiteY1542" fmla="*/ 1352482 h 5955635"/>
                  <a:gd name="connsiteX1543" fmla="*/ 1064045 w 6187971"/>
                  <a:gd name="connsiteY1543" fmla="*/ 1398591 h 5955635"/>
                  <a:gd name="connsiteX1544" fmla="*/ 578456 w 6187971"/>
                  <a:gd name="connsiteY1544" fmla="*/ 2585624 h 5955635"/>
                  <a:gd name="connsiteX1545" fmla="*/ 575225 w 6187971"/>
                  <a:gd name="connsiteY1545" fmla="*/ 2625422 h 5955635"/>
                  <a:gd name="connsiteX1546" fmla="*/ 589292 w 6187971"/>
                  <a:gd name="connsiteY1546" fmla="*/ 2984165 h 5955635"/>
                  <a:gd name="connsiteX1547" fmla="*/ 621678 w 6187971"/>
                  <a:gd name="connsiteY1547" fmla="*/ 3309663 h 5955635"/>
                  <a:gd name="connsiteX1548" fmla="*/ 637489 w 6187971"/>
                  <a:gd name="connsiteY1548" fmla="*/ 3228070 h 5955635"/>
                  <a:gd name="connsiteX1549" fmla="*/ 616036 w 6187971"/>
                  <a:gd name="connsiteY1549" fmla="*/ 2935433 h 5955635"/>
                  <a:gd name="connsiteX1550" fmla="*/ 887499 w 6187971"/>
                  <a:gd name="connsiteY1550" fmla="*/ 1780458 h 5955635"/>
                  <a:gd name="connsiteX1551" fmla="*/ 997109 w 6187971"/>
                  <a:gd name="connsiteY1551" fmla="*/ 1643628 h 5955635"/>
                  <a:gd name="connsiteX1552" fmla="*/ 1014774 w 6187971"/>
                  <a:gd name="connsiteY1552" fmla="*/ 1589014 h 5955635"/>
                  <a:gd name="connsiteX1553" fmla="*/ 1051413 w 6187971"/>
                  <a:gd name="connsiteY1553" fmla="*/ 1522524 h 5955635"/>
                  <a:gd name="connsiteX1554" fmla="*/ 1104050 w 6187971"/>
                  <a:gd name="connsiteY1554" fmla="*/ 1503457 h 5955635"/>
                  <a:gd name="connsiteX1555" fmla="*/ 1050162 w 6187971"/>
                  <a:gd name="connsiteY1555" fmla="*/ 1599052 h 5955635"/>
                  <a:gd name="connsiteX1556" fmla="*/ 889954 w 6187971"/>
                  <a:gd name="connsiteY1556" fmla="*/ 1910945 h 5955635"/>
                  <a:gd name="connsiteX1557" fmla="*/ 871201 w 6187971"/>
                  <a:gd name="connsiteY1557" fmla="*/ 1997079 h 5955635"/>
                  <a:gd name="connsiteX1558" fmla="*/ 857404 w 6187971"/>
                  <a:gd name="connsiteY1558" fmla="*/ 2060644 h 5955635"/>
                  <a:gd name="connsiteX1559" fmla="*/ 753411 w 6187971"/>
                  <a:gd name="connsiteY1559" fmla="*/ 2397680 h 5955635"/>
                  <a:gd name="connsiteX1560" fmla="*/ 756336 w 6187971"/>
                  <a:gd name="connsiteY1560" fmla="*/ 2420520 h 5955635"/>
                  <a:gd name="connsiteX1561" fmla="*/ 764421 w 6187971"/>
                  <a:gd name="connsiteY1561" fmla="*/ 2415547 h 5955635"/>
                  <a:gd name="connsiteX1562" fmla="*/ 761396 w 6187971"/>
                  <a:gd name="connsiteY1562" fmla="*/ 2433165 h 5955635"/>
                  <a:gd name="connsiteX1563" fmla="*/ 760478 w 6187971"/>
                  <a:gd name="connsiteY1563" fmla="*/ 2435480 h 5955635"/>
                  <a:gd name="connsiteX1564" fmla="*/ 760592 w 6187971"/>
                  <a:gd name="connsiteY1564" fmla="*/ 2432158 h 5955635"/>
                  <a:gd name="connsiteX1565" fmla="*/ 757460 w 6187971"/>
                  <a:gd name="connsiteY1565" fmla="*/ 2425764 h 5955635"/>
                  <a:gd name="connsiteX1566" fmla="*/ 750377 w 6187971"/>
                  <a:gd name="connsiteY1566" fmla="*/ 2436696 h 5955635"/>
                  <a:gd name="connsiteX1567" fmla="*/ 751339 w 6187971"/>
                  <a:gd name="connsiteY1567" fmla="*/ 2441200 h 5955635"/>
                  <a:gd name="connsiteX1568" fmla="*/ 751994 w 6187971"/>
                  <a:gd name="connsiteY1568" fmla="*/ 2422222 h 5955635"/>
                  <a:gd name="connsiteX1569" fmla="*/ 742023 w 6187971"/>
                  <a:gd name="connsiteY1569" fmla="*/ 2419642 h 5955635"/>
                  <a:gd name="connsiteX1570" fmla="*/ 729781 w 6187971"/>
                  <a:gd name="connsiteY1570" fmla="*/ 2450515 h 5955635"/>
                  <a:gd name="connsiteX1571" fmla="*/ 730743 w 6187971"/>
                  <a:gd name="connsiteY1571" fmla="*/ 2455019 h 5955635"/>
                  <a:gd name="connsiteX1572" fmla="*/ 726239 w 6187971"/>
                  <a:gd name="connsiteY1572" fmla="*/ 2455982 h 5955635"/>
                  <a:gd name="connsiteX1573" fmla="*/ 727201 w 6187971"/>
                  <a:gd name="connsiteY1573" fmla="*/ 2460486 h 5955635"/>
                  <a:gd name="connsiteX1574" fmla="*/ 728163 w 6187971"/>
                  <a:gd name="connsiteY1574" fmla="*/ 2464990 h 5955635"/>
                  <a:gd name="connsiteX1575" fmla="*/ 731705 w 6187971"/>
                  <a:gd name="connsiteY1575" fmla="*/ 2459524 h 5955635"/>
                  <a:gd name="connsiteX1576" fmla="*/ 731050 w 6187971"/>
                  <a:gd name="connsiteY1576" fmla="*/ 2478502 h 5955635"/>
                  <a:gd name="connsiteX1577" fmla="*/ 735554 w 6187971"/>
                  <a:gd name="connsiteY1577" fmla="*/ 2477540 h 5955635"/>
                  <a:gd name="connsiteX1578" fmla="*/ 745218 w 6187971"/>
                  <a:gd name="connsiteY1578" fmla="*/ 2456637 h 5955635"/>
                  <a:gd name="connsiteX1579" fmla="*/ 749722 w 6187971"/>
                  <a:gd name="connsiteY1579" fmla="*/ 2455675 h 5955635"/>
                  <a:gd name="connsiteX1580" fmla="*/ 746180 w 6187971"/>
                  <a:gd name="connsiteY1580" fmla="*/ 2461140 h 5955635"/>
                  <a:gd name="connsiteX1581" fmla="*/ 752609 w 6187971"/>
                  <a:gd name="connsiteY1581" fmla="*/ 2469187 h 5955635"/>
                  <a:gd name="connsiteX1582" fmla="*/ 755188 w 6187971"/>
                  <a:gd name="connsiteY1582" fmla="*/ 2459216 h 5955635"/>
                  <a:gd name="connsiteX1583" fmla="*/ 754226 w 6187971"/>
                  <a:gd name="connsiteY1583" fmla="*/ 2454712 h 5955635"/>
                  <a:gd name="connsiteX1584" fmla="*/ 757767 w 6187971"/>
                  <a:gd name="connsiteY1584" fmla="*/ 2449246 h 5955635"/>
                  <a:gd name="connsiteX1585" fmla="*/ 748411 w 6187971"/>
                  <a:gd name="connsiteY1585" fmla="*/ 2493631 h 5955635"/>
                  <a:gd name="connsiteX1586" fmla="*/ 759344 w 6187971"/>
                  <a:gd name="connsiteY1586" fmla="*/ 2500715 h 5955635"/>
                  <a:gd name="connsiteX1587" fmla="*/ 760307 w 6187971"/>
                  <a:gd name="connsiteY1587" fmla="*/ 2505219 h 5955635"/>
                  <a:gd name="connsiteX1588" fmla="*/ 754840 w 6187971"/>
                  <a:gd name="connsiteY1588" fmla="*/ 2501678 h 5955635"/>
                  <a:gd name="connsiteX1589" fmla="*/ 753878 w 6187971"/>
                  <a:gd name="connsiteY1589" fmla="*/ 2497173 h 5955635"/>
                  <a:gd name="connsiteX1590" fmla="*/ 749373 w 6187971"/>
                  <a:gd name="connsiteY1590" fmla="*/ 2498135 h 5955635"/>
                  <a:gd name="connsiteX1591" fmla="*/ 746794 w 6187971"/>
                  <a:gd name="connsiteY1591" fmla="*/ 2508105 h 5955635"/>
                  <a:gd name="connsiteX1592" fmla="*/ 747757 w 6187971"/>
                  <a:gd name="connsiteY1592" fmla="*/ 2512610 h 5955635"/>
                  <a:gd name="connsiteX1593" fmla="*/ 740673 w 6187971"/>
                  <a:gd name="connsiteY1593" fmla="*/ 2523542 h 5955635"/>
                  <a:gd name="connsiteX1594" fmla="*/ 738748 w 6187971"/>
                  <a:gd name="connsiteY1594" fmla="*/ 2514534 h 5955635"/>
                  <a:gd name="connsiteX1595" fmla="*/ 734245 w 6187971"/>
                  <a:gd name="connsiteY1595" fmla="*/ 2515496 h 5955635"/>
                  <a:gd name="connsiteX1596" fmla="*/ 731665 w 6187971"/>
                  <a:gd name="connsiteY1596" fmla="*/ 2525466 h 5955635"/>
                  <a:gd name="connsiteX1597" fmla="*/ 733590 w 6187971"/>
                  <a:gd name="connsiteY1597" fmla="*/ 2534475 h 5955635"/>
                  <a:gd name="connsiteX1598" fmla="*/ 745484 w 6187971"/>
                  <a:gd name="connsiteY1598" fmla="*/ 2546063 h 5955635"/>
                  <a:gd name="connsiteX1599" fmla="*/ 743868 w 6187971"/>
                  <a:gd name="connsiteY1599" fmla="*/ 2560537 h 5955635"/>
                  <a:gd name="connsiteX1600" fmla="*/ 726773 w 6187971"/>
                  <a:gd name="connsiteY1600" fmla="*/ 2634833 h 5955635"/>
                  <a:gd name="connsiteX1601" fmla="*/ 721306 w 6187971"/>
                  <a:gd name="connsiteY1601" fmla="*/ 2631292 h 5955635"/>
                  <a:gd name="connsiteX1602" fmla="*/ 722269 w 6187971"/>
                  <a:gd name="connsiteY1602" fmla="*/ 2635796 h 5955635"/>
                  <a:gd name="connsiteX1603" fmla="*/ 717764 w 6187971"/>
                  <a:gd name="connsiteY1603" fmla="*/ 2636758 h 5955635"/>
                  <a:gd name="connsiteX1604" fmla="*/ 712298 w 6187971"/>
                  <a:gd name="connsiteY1604" fmla="*/ 2633217 h 5955635"/>
                  <a:gd name="connsiteX1605" fmla="*/ 717150 w 6187971"/>
                  <a:gd name="connsiteY1605" fmla="*/ 2589793 h 5955635"/>
                  <a:gd name="connsiteX1606" fmla="*/ 722616 w 6187971"/>
                  <a:gd name="connsiteY1606" fmla="*/ 2593335 h 5955635"/>
                  <a:gd name="connsiteX1607" fmla="*/ 727775 w 6187971"/>
                  <a:gd name="connsiteY1607" fmla="*/ 2573394 h 5955635"/>
                  <a:gd name="connsiteX1608" fmla="*/ 720691 w 6187971"/>
                  <a:gd name="connsiteY1608" fmla="*/ 2584327 h 5955635"/>
                  <a:gd name="connsiteX1609" fmla="*/ 721347 w 6187971"/>
                  <a:gd name="connsiteY1609" fmla="*/ 2565348 h 5955635"/>
                  <a:gd name="connsiteX1610" fmla="*/ 720385 w 6187971"/>
                  <a:gd name="connsiteY1610" fmla="*/ 2560844 h 5955635"/>
                  <a:gd name="connsiteX1611" fmla="*/ 723927 w 6187971"/>
                  <a:gd name="connsiteY1611" fmla="*/ 2555379 h 5955635"/>
                  <a:gd name="connsiteX1612" fmla="*/ 722964 w 6187971"/>
                  <a:gd name="connsiteY1612" fmla="*/ 2550874 h 5955635"/>
                  <a:gd name="connsiteX1613" fmla="*/ 722002 w 6187971"/>
                  <a:gd name="connsiteY1613" fmla="*/ 2546370 h 5955635"/>
                  <a:gd name="connsiteX1614" fmla="*/ 713956 w 6187971"/>
                  <a:gd name="connsiteY1614" fmla="*/ 2552799 h 5955635"/>
                  <a:gd name="connsiteX1615" fmla="*/ 711377 w 6187971"/>
                  <a:gd name="connsiteY1615" fmla="*/ 2562769 h 5955635"/>
                  <a:gd name="connsiteX1616" fmla="*/ 712339 w 6187971"/>
                  <a:gd name="connsiteY1616" fmla="*/ 2567273 h 5955635"/>
                  <a:gd name="connsiteX1617" fmla="*/ 716842 w 6187971"/>
                  <a:gd name="connsiteY1617" fmla="*/ 2566311 h 5955635"/>
                  <a:gd name="connsiteX1618" fmla="*/ 707794 w 6187971"/>
                  <a:gd name="connsiteY1618" fmla="*/ 2634179 h 5955635"/>
                  <a:gd name="connsiteX1619" fmla="*/ 704252 w 6187971"/>
                  <a:gd name="connsiteY1619" fmla="*/ 2639645 h 5955635"/>
                  <a:gd name="connsiteX1620" fmla="*/ 701673 w 6187971"/>
                  <a:gd name="connsiteY1620" fmla="*/ 2649616 h 5955635"/>
                  <a:gd name="connsiteX1621" fmla="*/ 706177 w 6187971"/>
                  <a:gd name="connsiteY1621" fmla="*/ 2648653 h 5955635"/>
                  <a:gd name="connsiteX1622" fmla="*/ 698438 w 6187971"/>
                  <a:gd name="connsiteY1622" fmla="*/ 2678565 h 5955635"/>
                  <a:gd name="connsiteX1623" fmla="*/ 695858 w 6187971"/>
                  <a:gd name="connsiteY1623" fmla="*/ 2688534 h 5955635"/>
                  <a:gd name="connsiteX1624" fmla="*/ 696821 w 6187971"/>
                  <a:gd name="connsiteY1624" fmla="*/ 2693039 h 5955635"/>
                  <a:gd name="connsiteX1625" fmla="*/ 701325 w 6187971"/>
                  <a:gd name="connsiteY1625" fmla="*/ 2692076 h 5955635"/>
                  <a:gd name="connsiteX1626" fmla="*/ 690967 w 6187971"/>
                  <a:gd name="connsiteY1626" fmla="*/ 2797901 h 5955635"/>
                  <a:gd name="connsiteX1627" fmla="*/ 687424 w 6187971"/>
                  <a:gd name="connsiteY1627" fmla="*/ 2803368 h 5955635"/>
                  <a:gd name="connsiteX1628" fmla="*/ 688387 w 6187971"/>
                  <a:gd name="connsiteY1628" fmla="*/ 2807872 h 5955635"/>
                  <a:gd name="connsiteX1629" fmla="*/ 689349 w 6187971"/>
                  <a:gd name="connsiteY1629" fmla="*/ 2812375 h 5955635"/>
                  <a:gd name="connsiteX1630" fmla="*/ 685152 w 6187971"/>
                  <a:gd name="connsiteY1630" fmla="*/ 2836821 h 5955635"/>
                  <a:gd name="connsiteX1631" fmla="*/ 681611 w 6187971"/>
                  <a:gd name="connsiteY1631" fmla="*/ 2842288 h 5955635"/>
                  <a:gd name="connsiteX1632" fmla="*/ 683535 w 6187971"/>
                  <a:gd name="connsiteY1632" fmla="*/ 2851295 h 5955635"/>
                  <a:gd name="connsiteX1633" fmla="*/ 684497 w 6187971"/>
                  <a:gd name="connsiteY1633" fmla="*/ 2855799 h 5955635"/>
                  <a:gd name="connsiteX1634" fmla="*/ 680955 w 6187971"/>
                  <a:gd name="connsiteY1634" fmla="*/ 2861265 h 5955635"/>
                  <a:gd name="connsiteX1635" fmla="*/ 681918 w 6187971"/>
                  <a:gd name="connsiteY1635" fmla="*/ 2865770 h 5955635"/>
                  <a:gd name="connsiteX1636" fmla="*/ 687691 w 6187971"/>
                  <a:gd name="connsiteY1636" fmla="*/ 2892794 h 5955635"/>
                  <a:gd name="connsiteX1637" fmla="*/ 684149 w 6187971"/>
                  <a:gd name="connsiteY1637" fmla="*/ 2898260 h 5955635"/>
                  <a:gd name="connsiteX1638" fmla="*/ 685112 w 6187971"/>
                  <a:gd name="connsiteY1638" fmla="*/ 2902765 h 5955635"/>
                  <a:gd name="connsiteX1639" fmla="*/ 683495 w 6187971"/>
                  <a:gd name="connsiteY1639" fmla="*/ 2917239 h 5955635"/>
                  <a:gd name="connsiteX1640" fmla="*/ 684457 w 6187971"/>
                  <a:gd name="connsiteY1640" fmla="*/ 2921742 h 5955635"/>
                  <a:gd name="connsiteX1641" fmla="*/ 678642 w 6187971"/>
                  <a:gd name="connsiteY1641" fmla="*/ 2960662 h 5955635"/>
                  <a:gd name="connsiteX1642" fmla="*/ 679604 w 6187971"/>
                  <a:gd name="connsiteY1642" fmla="*/ 2965165 h 5955635"/>
                  <a:gd name="connsiteX1643" fmla="*/ 675101 w 6187971"/>
                  <a:gd name="connsiteY1643" fmla="*/ 2966128 h 5955635"/>
                  <a:gd name="connsiteX1644" fmla="*/ 676063 w 6187971"/>
                  <a:gd name="connsiteY1644" fmla="*/ 2970632 h 5955635"/>
                  <a:gd name="connsiteX1645" fmla="*/ 677026 w 6187971"/>
                  <a:gd name="connsiteY1645" fmla="*/ 2975136 h 5955635"/>
                  <a:gd name="connsiteX1646" fmla="*/ 681529 w 6187971"/>
                  <a:gd name="connsiteY1646" fmla="*/ 2974174 h 5955635"/>
                  <a:gd name="connsiteX1647" fmla="*/ 679912 w 6187971"/>
                  <a:gd name="connsiteY1647" fmla="*/ 2988648 h 5955635"/>
                  <a:gd name="connsiteX1648" fmla="*/ 678950 w 6187971"/>
                  <a:gd name="connsiteY1648" fmla="*/ 2984144 h 5955635"/>
                  <a:gd name="connsiteX1649" fmla="*/ 678295 w 6187971"/>
                  <a:gd name="connsiteY1649" fmla="*/ 3003123 h 5955635"/>
                  <a:gd name="connsiteX1650" fmla="*/ 681182 w 6187971"/>
                  <a:gd name="connsiteY1650" fmla="*/ 3016635 h 5955635"/>
                  <a:gd name="connsiteX1651" fmla="*/ 677640 w 6187971"/>
                  <a:gd name="connsiteY1651" fmla="*/ 3022102 h 5955635"/>
                  <a:gd name="connsiteX1652" fmla="*/ 678602 w 6187971"/>
                  <a:gd name="connsiteY1652" fmla="*/ 3026605 h 5955635"/>
                  <a:gd name="connsiteX1653" fmla="*/ 675061 w 6187971"/>
                  <a:gd name="connsiteY1653" fmla="*/ 3032071 h 5955635"/>
                  <a:gd name="connsiteX1654" fmla="*/ 676023 w 6187971"/>
                  <a:gd name="connsiteY1654" fmla="*/ 3036576 h 5955635"/>
                  <a:gd name="connsiteX1655" fmla="*/ 680527 w 6187971"/>
                  <a:gd name="connsiteY1655" fmla="*/ 3035613 h 5955635"/>
                  <a:gd name="connsiteX1656" fmla="*/ 689187 w 6187971"/>
                  <a:gd name="connsiteY1656" fmla="*/ 3076150 h 5955635"/>
                  <a:gd name="connsiteX1657" fmla="*/ 683721 w 6187971"/>
                  <a:gd name="connsiteY1657" fmla="*/ 3072608 h 5955635"/>
                  <a:gd name="connsiteX1658" fmla="*/ 679217 w 6187971"/>
                  <a:gd name="connsiteY1658" fmla="*/ 3073570 h 5955635"/>
                  <a:gd name="connsiteX1659" fmla="*/ 681142 w 6187971"/>
                  <a:gd name="connsiteY1659" fmla="*/ 3082578 h 5955635"/>
                  <a:gd name="connsiteX1660" fmla="*/ 682104 w 6187971"/>
                  <a:gd name="connsiteY1660" fmla="*/ 3087082 h 5955635"/>
                  <a:gd name="connsiteX1661" fmla="*/ 682718 w 6187971"/>
                  <a:gd name="connsiteY1661" fmla="*/ 3134047 h 5955635"/>
                  <a:gd name="connsiteX1662" fmla="*/ 687222 w 6187971"/>
                  <a:gd name="connsiteY1662" fmla="*/ 3133085 h 5955635"/>
                  <a:gd name="connsiteX1663" fmla="*/ 683680 w 6187971"/>
                  <a:gd name="connsiteY1663" fmla="*/ 3138551 h 5955635"/>
                  <a:gd name="connsiteX1664" fmla="*/ 684642 w 6187971"/>
                  <a:gd name="connsiteY1664" fmla="*/ 3143056 h 5955635"/>
                  <a:gd name="connsiteX1665" fmla="*/ 690416 w 6187971"/>
                  <a:gd name="connsiteY1665" fmla="*/ 3170080 h 5955635"/>
                  <a:gd name="connsiteX1666" fmla="*/ 694395 w 6187971"/>
                  <a:gd name="connsiteY1666" fmla="*/ 3173203 h 5955635"/>
                  <a:gd name="connsiteX1667" fmla="*/ 697712 w 6187971"/>
                  <a:gd name="connsiteY1667" fmla="*/ 3182366 h 5955635"/>
                  <a:gd name="connsiteX1668" fmla="*/ 697129 w 6187971"/>
                  <a:gd name="connsiteY1668" fmla="*/ 3182651 h 5955635"/>
                  <a:gd name="connsiteX1669" fmla="*/ 691373 w 6187971"/>
                  <a:gd name="connsiteY1669" fmla="*/ 3182827 h 5955635"/>
                  <a:gd name="connsiteX1670" fmla="*/ 689762 w 6187971"/>
                  <a:gd name="connsiteY1670" fmla="*/ 3189059 h 5955635"/>
                  <a:gd name="connsiteX1671" fmla="*/ 696682 w 6187971"/>
                  <a:gd name="connsiteY1671" fmla="*/ 3182870 h 5955635"/>
                  <a:gd name="connsiteX1672" fmla="*/ 697129 w 6187971"/>
                  <a:gd name="connsiteY1672" fmla="*/ 3182651 h 5955635"/>
                  <a:gd name="connsiteX1673" fmla="*/ 697807 w 6187971"/>
                  <a:gd name="connsiteY1673" fmla="*/ 3182630 h 5955635"/>
                  <a:gd name="connsiteX1674" fmla="*/ 697712 w 6187971"/>
                  <a:gd name="connsiteY1674" fmla="*/ 3182366 h 5955635"/>
                  <a:gd name="connsiteX1675" fmla="*/ 698813 w 6187971"/>
                  <a:gd name="connsiteY1675" fmla="*/ 3181826 h 5955635"/>
                  <a:gd name="connsiteX1676" fmla="*/ 699731 w 6187971"/>
                  <a:gd name="connsiteY1676" fmla="*/ 3191637 h 5955635"/>
                  <a:gd name="connsiteX1677" fmla="*/ 696189 w 6187971"/>
                  <a:gd name="connsiteY1677" fmla="*/ 3197104 h 5955635"/>
                  <a:gd name="connsiteX1678" fmla="*/ 697152 w 6187971"/>
                  <a:gd name="connsiteY1678" fmla="*/ 3201608 h 5955635"/>
                  <a:gd name="connsiteX1679" fmla="*/ 693610 w 6187971"/>
                  <a:gd name="connsiteY1679" fmla="*/ 3207074 h 5955635"/>
                  <a:gd name="connsiteX1680" fmla="*/ 694573 w 6187971"/>
                  <a:gd name="connsiteY1680" fmla="*/ 3211578 h 5955635"/>
                  <a:gd name="connsiteX1681" fmla="*/ 696497 w 6187971"/>
                  <a:gd name="connsiteY1681" fmla="*/ 3220587 h 5955635"/>
                  <a:gd name="connsiteX1682" fmla="*/ 698422 w 6187971"/>
                  <a:gd name="connsiteY1682" fmla="*/ 3229595 h 5955635"/>
                  <a:gd name="connsiteX1683" fmla="*/ 695842 w 6187971"/>
                  <a:gd name="connsiteY1683" fmla="*/ 3239565 h 5955635"/>
                  <a:gd name="connsiteX1684" fmla="*/ 693262 w 6187971"/>
                  <a:gd name="connsiteY1684" fmla="*/ 3249536 h 5955635"/>
                  <a:gd name="connsiteX1685" fmla="*/ 694224 w 6187971"/>
                  <a:gd name="connsiteY1685" fmla="*/ 3254039 h 5955635"/>
                  <a:gd name="connsiteX1686" fmla="*/ 695187 w 6187971"/>
                  <a:gd name="connsiteY1686" fmla="*/ 3258543 h 5955635"/>
                  <a:gd name="connsiteX1687" fmla="*/ 690683 w 6187971"/>
                  <a:gd name="connsiteY1687" fmla="*/ 3259506 h 5955635"/>
                  <a:gd name="connsiteX1688" fmla="*/ 687141 w 6187971"/>
                  <a:gd name="connsiteY1688" fmla="*/ 3264972 h 5955635"/>
                  <a:gd name="connsiteX1689" fmla="*/ 688103 w 6187971"/>
                  <a:gd name="connsiteY1689" fmla="*/ 3269476 h 5955635"/>
                  <a:gd name="connsiteX1690" fmla="*/ 693569 w 6187971"/>
                  <a:gd name="connsiteY1690" fmla="*/ 3273018 h 5955635"/>
                  <a:gd name="connsiteX1691" fmla="*/ 694532 w 6187971"/>
                  <a:gd name="connsiteY1691" fmla="*/ 3277522 h 5955635"/>
                  <a:gd name="connsiteX1692" fmla="*/ 695494 w 6187971"/>
                  <a:gd name="connsiteY1692" fmla="*/ 3282027 h 5955635"/>
                  <a:gd name="connsiteX1693" fmla="*/ 698381 w 6187971"/>
                  <a:gd name="connsiteY1693" fmla="*/ 3295539 h 5955635"/>
                  <a:gd name="connsiteX1694" fmla="*/ 696764 w 6187971"/>
                  <a:gd name="connsiteY1694" fmla="*/ 3310013 h 5955635"/>
                  <a:gd name="connsiteX1695" fmla="*/ 697726 w 6187971"/>
                  <a:gd name="connsiteY1695" fmla="*/ 3314516 h 5955635"/>
                  <a:gd name="connsiteX1696" fmla="*/ 699651 w 6187971"/>
                  <a:gd name="connsiteY1696" fmla="*/ 3323525 h 5955635"/>
                  <a:gd name="connsiteX1697" fmla="*/ 704154 w 6187971"/>
                  <a:gd name="connsiteY1697" fmla="*/ 3322563 h 5955635"/>
                  <a:gd name="connsiteX1698" fmla="*/ 700613 w 6187971"/>
                  <a:gd name="connsiteY1698" fmla="*/ 3328029 h 5955635"/>
                  <a:gd name="connsiteX1699" fmla="*/ 702538 w 6187971"/>
                  <a:gd name="connsiteY1699" fmla="*/ 3337037 h 5955635"/>
                  <a:gd name="connsiteX1700" fmla="*/ 711198 w 6187971"/>
                  <a:gd name="connsiteY1700" fmla="*/ 3377573 h 5955635"/>
                  <a:gd name="connsiteX1701" fmla="*/ 707656 w 6187971"/>
                  <a:gd name="connsiteY1701" fmla="*/ 3383040 h 5955635"/>
                  <a:gd name="connsiteX1702" fmla="*/ 708618 w 6187971"/>
                  <a:gd name="connsiteY1702" fmla="*/ 3387543 h 5955635"/>
                  <a:gd name="connsiteX1703" fmla="*/ 713122 w 6187971"/>
                  <a:gd name="connsiteY1703" fmla="*/ 3386581 h 5955635"/>
                  <a:gd name="connsiteX1704" fmla="*/ 713430 w 6187971"/>
                  <a:gd name="connsiteY1704" fmla="*/ 3410064 h 5955635"/>
                  <a:gd name="connsiteX1705" fmla="*/ 714392 w 6187971"/>
                  <a:gd name="connsiteY1705" fmla="*/ 3414569 h 5955635"/>
                  <a:gd name="connsiteX1706" fmla="*/ 719858 w 6187971"/>
                  <a:gd name="connsiteY1706" fmla="*/ 3418109 h 5955635"/>
                  <a:gd name="connsiteX1707" fmla="*/ 722090 w 6187971"/>
                  <a:gd name="connsiteY1707" fmla="*/ 3450600 h 5955635"/>
                  <a:gd name="connsiteX1708" fmla="*/ 726594 w 6187971"/>
                  <a:gd name="connsiteY1708" fmla="*/ 3449638 h 5955635"/>
                  <a:gd name="connsiteX1709" fmla="*/ 730443 w 6187971"/>
                  <a:gd name="connsiteY1709" fmla="*/ 3467654 h 5955635"/>
                  <a:gd name="connsiteX1710" fmla="*/ 726902 w 6187971"/>
                  <a:gd name="connsiteY1710" fmla="*/ 3473121 h 5955635"/>
                  <a:gd name="connsiteX1711" fmla="*/ 716932 w 6187971"/>
                  <a:gd name="connsiteY1711" fmla="*/ 3470541 h 5955635"/>
                  <a:gd name="connsiteX1712" fmla="*/ 729788 w 6187971"/>
                  <a:gd name="connsiteY1712" fmla="*/ 3486633 h 5955635"/>
                  <a:gd name="connsiteX1713" fmla="*/ 749689 w 6187971"/>
                  <a:gd name="connsiteY1713" fmla="*/ 3557735 h 5955635"/>
                  <a:gd name="connsiteX1714" fmla="*/ 745185 w 6187971"/>
                  <a:gd name="connsiteY1714" fmla="*/ 3558698 h 5955635"/>
                  <a:gd name="connsiteX1715" fmla="*/ 747109 w 6187971"/>
                  <a:gd name="connsiteY1715" fmla="*/ 3567705 h 5955635"/>
                  <a:gd name="connsiteX1716" fmla="*/ 758656 w 6187971"/>
                  <a:gd name="connsiteY1716" fmla="*/ 3621755 h 5955635"/>
                  <a:gd name="connsiteX1717" fmla="*/ 759619 w 6187971"/>
                  <a:gd name="connsiteY1717" fmla="*/ 3626258 h 5955635"/>
                  <a:gd name="connsiteX1718" fmla="*/ 760581 w 6187971"/>
                  <a:gd name="connsiteY1718" fmla="*/ 3630762 h 5955635"/>
                  <a:gd name="connsiteX1719" fmla="*/ 773438 w 6187971"/>
                  <a:gd name="connsiteY1719" fmla="*/ 3646854 h 5955635"/>
                  <a:gd name="connsiteX1720" fmla="*/ 770859 w 6187971"/>
                  <a:gd name="connsiteY1720" fmla="*/ 3656824 h 5955635"/>
                  <a:gd name="connsiteX1721" fmla="*/ 771821 w 6187971"/>
                  <a:gd name="connsiteY1721" fmla="*/ 3661329 h 5955635"/>
                  <a:gd name="connsiteX1722" fmla="*/ 772783 w 6187971"/>
                  <a:gd name="connsiteY1722" fmla="*/ 3665832 h 5955635"/>
                  <a:gd name="connsiteX1723" fmla="*/ 773745 w 6187971"/>
                  <a:gd name="connsiteY1723" fmla="*/ 3670336 h 5955635"/>
                  <a:gd name="connsiteX1724" fmla="*/ 768586 w 6187971"/>
                  <a:gd name="connsiteY1724" fmla="*/ 3690277 h 5955635"/>
                  <a:gd name="connsiteX1725" fmla="*/ 779826 w 6187971"/>
                  <a:gd name="connsiteY1725" fmla="*/ 3720843 h 5955635"/>
                  <a:gd name="connsiteX1726" fmla="*/ 798149 w 6187971"/>
                  <a:gd name="connsiteY1726" fmla="*/ 3740476 h 5955635"/>
                  <a:gd name="connsiteX1727" fmla="*/ 793953 w 6187971"/>
                  <a:gd name="connsiteY1727" fmla="*/ 3764922 h 5955635"/>
                  <a:gd name="connsiteX1728" fmla="*/ 803268 w 6187971"/>
                  <a:gd name="connsiteY1728" fmla="*/ 3786479 h 5955635"/>
                  <a:gd name="connsiteX1729" fmla="*/ 815163 w 6187971"/>
                  <a:gd name="connsiteY1729" fmla="*/ 3798067 h 5955635"/>
                  <a:gd name="connsiteX1730" fmla="*/ 832177 w 6187971"/>
                  <a:gd name="connsiteY1730" fmla="*/ 3855657 h 5955635"/>
                  <a:gd name="connsiteX1731" fmla="*/ 823168 w 6187971"/>
                  <a:gd name="connsiteY1731" fmla="*/ 3857582 h 5955635"/>
                  <a:gd name="connsiteX1732" fmla="*/ 835064 w 6187971"/>
                  <a:gd name="connsiteY1732" fmla="*/ 3869169 h 5955635"/>
                  <a:gd name="connsiteX1733" fmla="*/ 834409 w 6187971"/>
                  <a:gd name="connsiteY1733" fmla="*/ 3888148 h 5955635"/>
                  <a:gd name="connsiteX1734" fmla="*/ 849190 w 6187971"/>
                  <a:gd name="connsiteY1734" fmla="*/ 3913248 h 5955635"/>
                  <a:gd name="connsiteX1735" fmla="*/ 845537 w 6187971"/>
                  <a:gd name="connsiteY1735" fmla="*/ 3910175 h 5955635"/>
                  <a:gd name="connsiteX1736" fmla="*/ 841800 w 6187971"/>
                  <a:gd name="connsiteY1736" fmla="*/ 3900698 h 5955635"/>
                  <a:gd name="connsiteX1737" fmla="*/ 844166 w 6187971"/>
                  <a:gd name="connsiteY1737" fmla="*/ 3909023 h 5955635"/>
                  <a:gd name="connsiteX1738" fmla="*/ 845537 w 6187971"/>
                  <a:gd name="connsiteY1738" fmla="*/ 3910175 h 5955635"/>
                  <a:gd name="connsiteX1739" fmla="*/ 852077 w 6187971"/>
                  <a:gd name="connsiteY1739" fmla="*/ 3926760 h 5955635"/>
                  <a:gd name="connsiteX1740" fmla="*/ 838565 w 6187971"/>
                  <a:gd name="connsiteY1740" fmla="*/ 3929646 h 5955635"/>
                  <a:gd name="connsiteX1741" fmla="*/ 808694 w 6187971"/>
                  <a:gd name="connsiteY1741" fmla="*/ 3855965 h 5955635"/>
                  <a:gd name="connsiteX1742" fmla="*/ 782980 w 6187971"/>
                  <a:gd name="connsiteY1742" fmla="*/ 3823781 h 5955635"/>
                  <a:gd name="connsiteX1743" fmla="*/ 773664 w 6187971"/>
                  <a:gd name="connsiteY1743" fmla="*/ 3802224 h 5955635"/>
                  <a:gd name="connsiteX1744" fmla="*/ 769815 w 6187971"/>
                  <a:gd name="connsiteY1744" fmla="*/ 3784208 h 5955635"/>
                  <a:gd name="connsiteX1745" fmla="*/ 756958 w 6187971"/>
                  <a:gd name="connsiteY1745" fmla="*/ 3768116 h 5955635"/>
                  <a:gd name="connsiteX1746" fmla="*/ 750222 w 6187971"/>
                  <a:gd name="connsiteY1746" fmla="*/ 3736587 h 5955635"/>
                  <a:gd name="connsiteX1747" fmla="*/ 751840 w 6187971"/>
                  <a:gd name="connsiteY1747" fmla="*/ 3722113 h 5955635"/>
                  <a:gd name="connsiteX1748" fmla="*/ 748953 w 6187971"/>
                  <a:gd name="connsiteY1748" fmla="*/ 3708601 h 5955635"/>
                  <a:gd name="connsiteX1749" fmla="*/ 747991 w 6187971"/>
                  <a:gd name="connsiteY1749" fmla="*/ 3704096 h 5955635"/>
                  <a:gd name="connsiteX1750" fmla="*/ 747028 w 6187971"/>
                  <a:gd name="connsiteY1750" fmla="*/ 3699593 h 5955635"/>
                  <a:gd name="connsiteX1751" fmla="*/ 752494 w 6187971"/>
                  <a:gd name="connsiteY1751" fmla="*/ 3703134 h 5955635"/>
                  <a:gd name="connsiteX1752" fmla="*/ 744142 w 6187971"/>
                  <a:gd name="connsiteY1752" fmla="*/ 3686081 h 5955635"/>
                  <a:gd name="connsiteX1753" fmla="*/ 747683 w 6187971"/>
                  <a:gd name="connsiteY1753" fmla="*/ 3680614 h 5955635"/>
                  <a:gd name="connsiteX1754" fmla="*/ 746720 w 6187971"/>
                  <a:gd name="connsiteY1754" fmla="*/ 3676110 h 5955635"/>
                  <a:gd name="connsiteX1755" fmla="*/ 745758 w 6187971"/>
                  <a:gd name="connsiteY1755" fmla="*/ 3671606 h 5955635"/>
                  <a:gd name="connsiteX1756" fmla="*/ 740292 w 6187971"/>
                  <a:gd name="connsiteY1756" fmla="*/ 3668064 h 5955635"/>
                  <a:gd name="connsiteX1757" fmla="*/ 734519 w 6187971"/>
                  <a:gd name="connsiteY1757" fmla="*/ 3641040 h 5955635"/>
                  <a:gd name="connsiteX1758" fmla="*/ 729052 w 6187971"/>
                  <a:gd name="connsiteY1758" fmla="*/ 3637498 h 5955635"/>
                  <a:gd name="connsiteX1759" fmla="*/ 723279 w 6187971"/>
                  <a:gd name="connsiteY1759" fmla="*/ 3610474 h 5955635"/>
                  <a:gd name="connsiteX1760" fmla="*/ 722316 w 6187971"/>
                  <a:gd name="connsiteY1760" fmla="*/ 3605970 h 5955635"/>
                  <a:gd name="connsiteX1761" fmla="*/ 721354 w 6187971"/>
                  <a:gd name="connsiteY1761" fmla="*/ 3601465 h 5955635"/>
                  <a:gd name="connsiteX1762" fmla="*/ 717812 w 6187971"/>
                  <a:gd name="connsiteY1762" fmla="*/ 3606932 h 5955635"/>
                  <a:gd name="connsiteX1763" fmla="*/ 707227 w 6187971"/>
                  <a:gd name="connsiteY1763" fmla="*/ 3557387 h 5955635"/>
                  <a:gd name="connsiteX1764" fmla="*/ 710114 w 6187971"/>
                  <a:gd name="connsiteY1764" fmla="*/ 3570900 h 5955635"/>
                  <a:gd name="connsiteX1765" fmla="*/ 702723 w 6187971"/>
                  <a:gd name="connsiteY1765" fmla="*/ 3558350 h 5955635"/>
                  <a:gd name="connsiteX1766" fmla="*/ 705610 w 6187971"/>
                  <a:gd name="connsiteY1766" fmla="*/ 3571863 h 5955635"/>
                  <a:gd name="connsiteX1767" fmla="*/ 700144 w 6187971"/>
                  <a:gd name="connsiteY1767" fmla="*/ 3568320 h 5955635"/>
                  <a:gd name="connsiteX1768" fmla="*/ 702068 w 6187971"/>
                  <a:gd name="connsiteY1768" fmla="*/ 3577328 h 5955635"/>
                  <a:gd name="connsiteX1769" fmla="*/ 703031 w 6187971"/>
                  <a:gd name="connsiteY1769" fmla="*/ 3581832 h 5955635"/>
                  <a:gd name="connsiteX1770" fmla="*/ 695599 w 6187971"/>
                  <a:gd name="connsiteY1770" fmla="*/ 3635226 h 5955635"/>
                  <a:gd name="connsiteX1771" fmla="*/ 697524 w 6187971"/>
                  <a:gd name="connsiteY1771" fmla="*/ 3644234 h 5955635"/>
                  <a:gd name="connsiteX1772" fmla="*/ 687553 w 6187971"/>
                  <a:gd name="connsiteY1772" fmla="*/ 3641655 h 5955635"/>
                  <a:gd name="connsiteX1773" fmla="*/ 685628 w 6187971"/>
                  <a:gd name="connsiteY1773" fmla="*/ 3632647 h 5955635"/>
                  <a:gd name="connsiteX1774" fmla="*/ 681125 w 6187971"/>
                  <a:gd name="connsiteY1774" fmla="*/ 3633609 h 5955635"/>
                  <a:gd name="connsiteX1775" fmla="*/ 682087 w 6187971"/>
                  <a:gd name="connsiteY1775" fmla="*/ 3638113 h 5955635"/>
                  <a:gd name="connsiteX1776" fmla="*/ 660262 w 6187971"/>
                  <a:gd name="connsiteY1776" fmla="*/ 3558002 h 5955635"/>
                  <a:gd name="connsiteX1777" fmla="*/ 665729 w 6187971"/>
                  <a:gd name="connsiteY1777" fmla="*/ 3561544 h 5955635"/>
                  <a:gd name="connsiteX1778" fmla="*/ 669270 w 6187971"/>
                  <a:gd name="connsiteY1778" fmla="*/ 3556078 h 5955635"/>
                  <a:gd name="connsiteX1779" fmla="*/ 671194 w 6187971"/>
                  <a:gd name="connsiteY1779" fmla="*/ 3565085 h 5955635"/>
                  <a:gd name="connsiteX1780" fmla="*/ 660609 w 6187971"/>
                  <a:gd name="connsiteY1780" fmla="*/ 3515542 h 5955635"/>
                  <a:gd name="connsiteX1781" fmla="*/ 665114 w 6187971"/>
                  <a:gd name="connsiteY1781" fmla="*/ 3514579 h 5955635"/>
                  <a:gd name="connsiteX1782" fmla="*/ 664152 w 6187971"/>
                  <a:gd name="connsiteY1782" fmla="*/ 3510075 h 5955635"/>
                  <a:gd name="connsiteX1783" fmla="*/ 662227 w 6187971"/>
                  <a:gd name="connsiteY1783" fmla="*/ 3501067 h 5955635"/>
                  <a:gd name="connsiteX1784" fmla="*/ 655491 w 6187971"/>
                  <a:gd name="connsiteY1784" fmla="*/ 3469539 h 5955635"/>
                  <a:gd name="connsiteX1785" fmla="*/ 654529 w 6187971"/>
                  <a:gd name="connsiteY1785" fmla="*/ 3465034 h 5955635"/>
                  <a:gd name="connsiteX1786" fmla="*/ 653567 w 6187971"/>
                  <a:gd name="connsiteY1786" fmla="*/ 3460530 h 5955635"/>
                  <a:gd name="connsiteX1787" fmla="*/ 639439 w 6187971"/>
                  <a:gd name="connsiteY1787" fmla="*/ 3416453 h 5955635"/>
                  <a:gd name="connsiteX1788" fmla="*/ 638477 w 6187971"/>
                  <a:gd name="connsiteY1788" fmla="*/ 3411948 h 5955635"/>
                  <a:gd name="connsiteX1789" fmla="*/ 637515 w 6187971"/>
                  <a:gd name="connsiteY1789" fmla="*/ 3407444 h 5955635"/>
                  <a:gd name="connsiteX1790" fmla="*/ 635590 w 6187971"/>
                  <a:gd name="connsiteY1790" fmla="*/ 3398436 h 5955635"/>
                  <a:gd name="connsiteX1791" fmla="*/ 633012 w 6187971"/>
                  <a:gd name="connsiteY1791" fmla="*/ 3408406 h 5955635"/>
                  <a:gd name="connsiteX1792" fmla="*/ 629469 w 6187971"/>
                  <a:gd name="connsiteY1792" fmla="*/ 3413873 h 5955635"/>
                  <a:gd name="connsiteX1793" fmla="*/ 625620 w 6187971"/>
                  <a:gd name="connsiteY1793" fmla="*/ 3395856 h 5955635"/>
                  <a:gd name="connsiteX1794" fmla="*/ 630125 w 6187971"/>
                  <a:gd name="connsiteY1794" fmla="*/ 3394894 h 5955635"/>
                  <a:gd name="connsiteX1795" fmla="*/ 629163 w 6187971"/>
                  <a:gd name="connsiteY1795" fmla="*/ 3390391 h 5955635"/>
                  <a:gd name="connsiteX1796" fmla="*/ 628200 w 6187971"/>
                  <a:gd name="connsiteY1796" fmla="*/ 3385887 h 5955635"/>
                  <a:gd name="connsiteX1797" fmla="*/ 623696 w 6187971"/>
                  <a:gd name="connsiteY1797" fmla="*/ 3386849 h 5955635"/>
                  <a:gd name="connsiteX1798" fmla="*/ 627892 w 6187971"/>
                  <a:gd name="connsiteY1798" fmla="*/ 3362404 h 5955635"/>
                  <a:gd name="connsiteX1799" fmla="*/ 615998 w 6187971"/>
                  <a:gd name="connsiteY1799" fmla="*/ 3350816 h 5955635"/>
                  <a:gd name="connsiteX1800" fmla="*/ 618229 w 6187971"/>
                  <a:gd name="connsiteY1800" fmla="*/ 3383307 h 5955635"/>
                  <a:gd name="connsiteX1801" fmla="*/ 623696 w 6187971"/>
                  <a:gd name="connsiteY1801" fmla="*/ 3386849 h 5955635"/>
                  <a:gd name="connsiteX1802" fmla="*/ 619192 w 6187971"/>
                  <a:gd name="connsiteY1802" fmla="*/ 3387811 h 5955635"/>
                  <a:gd name="connsiteX1803" fmla="*/ 620154 w 6187971"/>
                  <a:gd name="connsiteY1803" fmla="*/ 3392315 h 5955635"/>
                  <a:gd name="connsiteX1804" fmla="*/ 621116 w 6187971"/>
                  <a:gd name="connsiteY1804" fmla="*/ 3396819 h 5955635"/>
                  <a:gd name="connsiteX1805" fmla="*/ 625620 w 6187971"/>
                  <a:gd name="connsiteY1805" fmla="*/ 3395856 h 5955635"/>
                  <a:gd name="connsiteX1806" fmla="*/ 628026 w 6187971"/>
                  <a:gd name="connsiteY1806" fmla="*/ 3407116 h 5955635"/>
                  <a:gd name="connsiteX1807" fmla="*/ 629469 w 6187971"/>
                  <a:gd name="connsiteY1807" fmla="*/ 3413873 h 5955635"/>
                  <a:gd name="connsiteX1808" fmla="*/ 630432 w 6187971"/>
                  <a:gd name="connsiteY1808" fmla="*/ 3418377 h 5955635"/>
                  <a:gd name="connsiteX1809" fmla="*/ 625927 w 6187971"/>
                  <a:gd name="connsiteY1809" fmla="*/ 3419340 h 5955635"/>
                  <a:gd name="connsiteX1810" fmla="*/ 626889 w 6187971"/>
                  <a:gd name="connsiteY1810" fmla="*/ 3423843 h 5955635"/>
                  <a:gd name="connsiteX1811" fmla="*/ 627852 w 6187971"/>
                  <a:gd name="connsiteY1811" fmla="*/ 3428347 h 5955635"/>
                  <a:gd name="connsiteX1812" fmla="*/ 654488 w 6187971"/>
                  <a:gd name="connsiteY1812" fmla="*/ 3530978 h 5955635"/>
                  <a:gd name="connsiteX1813" fmla="*/ 649984 w 6187971"/>
                  <a:gd name="connsiteY1813" fmla="*/ 3531940 h 5955635"/>
                  <a:gd name="connsiteX1814" fmla="*/ 651908 w 6187971"/>
                  <a:gd name="connsiteY1814" fmla="*/ 3540948 h 5955635"/>
                  <a:gd name="connsiteX1815" fmla="*/ 655758 w 6187971"/>
                  <a:gd name="connsiteY1815" fmla="*/ 3558965 h 5955635"/>
                  <a:gd name="connsiteX1816" fmla="*/ 671154 w 6187971"/>
                  <a:gd name="connsiteY1816" fmla="*/ 3631029 h 5955635"/>
                  <a:gd name="connsiteX1817" fmla="*/ 691054 w 6187971"/>
                  <a:gd name="connsiteY1817" fmla="*/ 3702132 h 5955635"/>
                  <a:gd name="connsiteX1818" fmla="*/ 695211 w 6187971"/>
                  <a:gd name="connsiteY1818" fmla="*/ 3743630 h 5955635"/>
                  <a:gd name="connsiteX1819" fmla="*/ 689090 w 6187971"/>
                  <a:gd name="connsiteY1819" fmla="*/ 3759068 h 5955635"/>
                  <a:gd name="connsiteX1820" fmla="*/ 700289 w 6187971"/>
                  <a:gd name="connsiteY1820" fmla="*/ 3855577 h 5955635"/>
                  <a:gd name="connsiteX1821" fmla="*/ 693861 w 6187971"/>
                  <a:gd name="connsiteY1821" fmla="*/ 3847531 h 5955635"/>
                  <a:gd name="connsiteX1822" fmla="*/ 687392 w 6187971"/>
                  <a:gd name="connsiteY1822" fmla="*/ 3905429 h 5955635"/>
                  <a:gd name="connsiteX1823" fmla="*/ 680963 w 6187971"/>
                  <a:gd name="connsiteY1823" fmla="*/ 3897383 h 5955635"/>
                  <a:gd name="connsiteX1824" fmla="*/ 682887 w 6187971"/>
                  <a:gd name="connsiteY1824" fmla="*/ 3906391 h 5955635"/>
                  <a:gd name="connsiteX1825" fmla="*/ 655904 w 6187971"/>
                  <a:gd name="connsiteY1825" fmla="*/ 3846221 h 5955635"/>
                  <a:gd name="connsiteX1826" fmla="*/ 647550 w 6187971"/>
                  <a:gd name="connsiteY1826" fmla="*/ 3829168 h 5955635"/>
                  <a:gd name="connsiteX1827" fmla="*/ 646588 w 6187971"/>
                  <a:gd name="connsiteY1827" fmla="*/ 3824663 h 5955635"/>
                  <a:gd name="connsiteX1828" fmla="*/ 642083 w 6187971"/>
                  <a:gd name="connsiteY1828" fmla="*/ 3825626 h 5955635"/>
                  <a:gd name="connsiteX1829" fmla="*/ 637272 w 6187971"/>
                  <a:gd name="connsiteY1829" fmla="*/ 3803105 h 5955635"/>
                  <a:gd name="connsiteX1830" fmla="*/ 628264 w 6187971"/>
                  <a:gd name="connsiteY1830" fmla="*/ 3805029 h 5955635"/>
                  <a:gd name="connsiteX1831" fmla="*/ 631151 w 6187971"/>
                  <a:gd name="connsiteY1831" fmla="*/ 3818541 h 5955635"/>
                  <a:gd name="connsiteX1832" fmla="*/ 641429 w 6187971"/>
                  <a:gd name="connsiteY1832" fmla="*/ 3844604 h 5955635"/>
                  <a:gd name="connsiteX1833" fmla="*/ 653897 w 6187971"/>
                  <a:gd name="connsiteY1833" fmla="*/ 3969100 h 5955635"/>
                  <a:gd name="connsiteX1834" fmla="*/ 646814 w 6187971"/>
                  <a:gd name="connsiteY1834" fmla="*/ 3980033 h 5955635"/>
                  <a:gd name="connsiteX1835" fmla="*/ 639423 w 6187971"/>
                  <a:gd name="connsiteY1835" fmla="*/ 3967483 h 5955635"/>
                  <a:gd name="connsiteX1836" fmla="*/ 638461 w 6187971"/>
                  <a:gd name="connsiteY1836" fmla="*/ 3962979 h 5955635"/>
                  <a:gd name="connsiteX1837" fmla="*/ 632995 w 6187971"/>
                  <a:gd name="connsiteY1837" fmla="*/ 3959436 h 5955635"/>
                  <a:gd name="connsiteX1838" fmla="*/ 633958 w 6187971"/>
                  <a:gd name="connsiteY1838" fmla="*/ 3963941 h 5955635"/>
                  <a:gd name="connsiteX1839" fmla="*/ 634920 w 6187971"/>
                  <a:gd name="connsiteY1839" fmla="*/ 3968445 h 5955635"/>
                  <a:gd name="connsiteX1840" fmla="*/ 628491 w 6187971"/>
                  <a:gd name="connsiteY1840" fmla="*/ 3960399 h 5955635"/>
                  <a:gd name="connsiteX1841" fmla="*/ 623679 w 6187971"/>
                  <a:gd name="connsiteY1841" fmla="*/ 3937879 h 5955635"/>
                  <a:gd name="connsiteX1842" fmla="*/ 631167 w 6187971"/>
                  <a:gd name="connsiteY1842" fmla="*/ 3950879 h 5955635"/>
                  <a:gd name="connsiteX1843" fmla="*/ 632033 w 6187971"/>
                  <a:gd name="connsiteY1843" fmla="*/ 3954933 h 5955635"/>
                  <a:gd name="connsiteX1844" fmla="*/ 633038 w 6187971"/>
                  <a:gd name="connsiteY1844" fmla="*/ 3954129 h 5955635"/>
                  <a:gd name="connsiteX1845" fmla="*/ 631167 w 6187971"/>
                  <a:gd name="connsiteY1845" fmla="*/ 3950879 h 5955635"/>
                  <a:gd name="connsiteX1846" fmla="*/ 629507 w 6187971"/>
                  <a:gd name="connsiteY1846" fmla="*/ 3943110 h 5955635"/>
                  <a:gd name="connsiteX1847" fmla="*/ 629146 w 6187971"/>
                  <a:gd name="connsiteY1847" fmla="*/ 3941420 h 5955635"/>
                  <a:gd name="connsiteX1848" fmla="*/ 633649 w 6187971"/>
                  <a:gd name="connsiteY1848" fmla="*/ 3940458 h 5955635"/>
                  <a:gd name="connsiteX1849" fmla="*/ 632687 w 6187971"/>
                  <a:gd name="connsiteY1849" fmla="*/ 3935955 h 5955635"/>
                  <a:gd name="connsiteX1850" fmla="*/ 631725 w 6187971"/>
                  <a:gd name="connsiteY1850" fmla="*/ 3931450 h 5955635"/>
                  <a:gd name="connsiteX1851" fmla="*/ 627222 w 6187971"/>
                  <a:gd name="connsiteY1851" fmla="*/ 3932412 h 5955635"/>
                  <a:gd name="connsiteX1852" fmla="*/ 620793 w 6187971"/>
                  <a:gd name="connsiteY1852" fmla="*/ 3924367 h 5955635"/>
                  <a:gd name="connsiteX1853" fmla="*/ 619830 w 6187971"/>
                  <a:gd name="connsiteY1853" fmla="*/ 3919863 h 5955635"/>
                  <a:gd name="connsiteX1854" fmla="*/ 618868 w 6187971"/>
                  <a:gd name="connsiteY1854" fmla="*/ 3915358 h 5955635"/>
                  <a:gd name="connsiteX1855" fmla="*/ 614177 w 6187971"/>
                  <a:gd name="connsiteY1855" fmla="*/ 3893402 h 5955635"/>
                  <a:gd name="connsiteX1856" fmla="*/ 613094 w 6187971"/>
                  <a:gd name="connsiteY1856" fmla="*/ 3888334 h 5955635"/>
                  <a:gd name="connsiteX1857" fmla="*/ 613401 w 6187971"/>
                  <a:gd name="connsiteY1857" fmla="*/ 3911817 h 5955635"/>
                  <a:gd name="connsiteX1858" fmla="*/ 600237 w 6187971"/>
                  <a:gd name="connsiteY1858" fmla="*/ 3872242 h 5955635"/>
                  <a:gd name="connsiteX1859" fmla="*/ 579335 w 6187971"/>
                  <a:gd name="connsiteY1859" fmla="*/ 3862579 h 5955635"/>
                  <a:gd name="connsiteX1860" fmla="*/ 556854 w 6187971"/>
                  <a:gd name="connsiteY1860" fmla="*/ 3801448 h 5955635"/>
                  <a:gd name="connsiteX1861" fmla="*/ 558123 w 6187971"/>
                  <a:gd name="connsiteY1861" fmla="*/ 3829434 h 5955635"/>
                  <a:gd name="connsiteX1862" fmla="*/ 546884 w 6187971"/>
                  <a:gd name="connsiteY1862" fmla="*/ 3798868 h 5955635"/>
                  <a:gd name="connsiteX1863" fmla="*/ 542686 w 6187971"/>
                  <a:gd name="connsiteY1863" fmla="*/ 3823313 h 5955635"/>
                  <a:gd name="connsiteX1864" fmla="*/ 541724 w 6187971"/>
                  <a:gd name="connsiteY1864" fmla="*/ 3818809 h 5955635"/>
                  <a:gd name="connsiteX1865" fmla="*/ 488144 w 6187971"/>
                  <a:gd name="connsiteY1865" fmla="*/ 3590064 h 5955635"/>
                  <a:gd name="connsiteX1866" fmla="*/ 482371 w 6187971"/>
                  <a:gd name="connsiteY1866" fmla="*/ 3563040 h 5955635"/>
                  <a:gd name="connsiteX1867" fmla="*/ 578133 w 6187971"/>
                  <a:gd name="connsiteY1867" fmla="*/ 2267918 h 5955635"/>
                  <a:gd name="connsiteX1868" fmla="*/ 592980 w 6187971"/>
                  <a:gd name="connsiteY1868" fmla="*/ 2227702 h 5955635"/>
                  <a:gd name="connsiteX1869" fmla="*/ 600194 w 6187971"/>
                  <a:gd name="connsiteY1869" fmla="*/ 2211410 h 5955635"/>
                  <a:gd name="connsiteX1870" fmla="*/ 638131 w 6187971"/>
                  <a:gd name="connsiteY1870" fmla="*/ 2105404 h 5955635"/>
                  <a:gd name="connsiteX1871" fmla="*/ 652761 w 6187971"/>
                  <a:gd name="connsiteY1871" fmla="*/ 2065777 h 5955635"/>
                  <a:gd name="connsiteX1872" fmla="*/ 1102577 w 6187971"/>
                  <a:gd name="connsiteY1872" fmla="*/ 1332509 h 5955635"/>
                  <a:gd name="connsiteX1873" fmla="*/ 1683816 w 6187971"/>
                  <a:gd name="connsiteY1873" fmla="*/ 1083716 h 5955635"/>
                  <a:gd name="connsiteX1874" fmla="*/ 1679236 w 6187971"/>
                  <a:gd name="connsiteY1874" fmla="*/ 1086770 h 5955635"/>
                  <a:gd name="connsiteX1875" fmla="*/ 1682424 w 6187971"/>
                  <a:gd name="connsiteY1875" fmla="*/ 1084298 h 5955635"/>
                  <a:gd name="connsiteX1876" fmla="*/ 3808051 w 6187971"/>
                  <a:gd name="connsiteY1876" fmla="*/ 599460 h 5955635"/>
                  <a:gd name="connsiteX1877" fmla="*/ 3814670 w 6187971"/>
                  <a:gd name="connsiteY1877" fmla="*/ 600728 h 5955635"/>
                  <a:gd name="connsiteX1878" fmla="*/ 3819307 w 6187971"/>
                  <a:gd name="connsiteY1878" fmla="*/ 603027 h 5955635"/>
                  <a:gd name="connsiteX1879" fmla="*/ 1626222 w 6187971"/>
                  <a:gd name="connsiteY1879" fmla="*/ 1047191 h 5955635"/>
                  <a:gd name="connsiteX1880" fmla="*/ 1626514 w 6187971"/>
                  <a:gd name="connsiteY1880" fmla="*/ 1048557 h 5955635"/>
                  <a:gd name="connsiteX1881" fmla="*/ 1622009 w 6187971"/>
                  <a:gd name="connsiteY1881" fmla="*/ 1049520 h 5955635"/>
                  <a:gd name="connsiteX1882" fmla="*/ 3198980 w 6187971"/>
                  <a:gd name="connsiteY1882" fmla="*/ 688397 h 5955635"/>
                  <a:gd name="connsiteX1883" fmla="*/ 3202634 w 6187971"/>
                  <a:gd name="connsiteY1883" fmla="*/ 688279 h 5955635"/>
                  <a:gd name="connsiteX1884" fmla="*/ 3199068 w 6187971"/>
                  <a:gd name="connsiteY1884" fmla="*/ 688412 h 5955635"/>
                  <a:gd name="connsiteX1885" fmla="*/ 1688956 w 6187971"/>
                  <a:gd name="connsiteY1885" fmla="*/ 988120 h 5955635"/>
                  <a:gd name="connsiteX1886" fmla="*/ 1697964 w 6187971"/>
                  <a:gd name="connsiteY1886" fmla="*/ 986196 h 5955635"/>
                  <a:gd name="connsiteX1887" fmla="*/ 1694422 w 6187971"/>
                  <a:gd name="connsiteY1887" fmla="*/ 991662 h 5955635"/>
                  <a:gd name="connsiteX1888" fmla="*/ 1703431 w 6187971"/>
                  <a:gd name="connsiteY1888" fmla="*/ 989738 h 5955635"/>
                  <a:gd name="connsiteX1889" fmla="*/ 1668870 w 6187971"/>
                  <a:gd name="connsiteY1889" fmla="*/ 1023613 h 5955635"/>
                  <a:gd name="connsiteX1890" fmla="*/ 1626222 w 6187971"/>
                  <a:gd name="connsiteY1890" fmla="*/ 1047191 h 5955635"/>
                  <a:gd name="connsiteX1891" fmla="*/ 1625552 w 6187971"/>
                  <a:gd name="connsiteY1891" fmla="*/ 1044054 h 5955635"/>
                  <a:gd name="connsiteX1892" fmla="*/ 1622009 w 6187971"/>
                  <a:gd name="connsiteY1892" fmla="*/ 1049520 h 5955635"/>
                  <a:gd name="connsiteX1893" fmla="*/ 1604955 w 6187971"/>
                  <a:gd name="connsiteY1893" fmla="*/ 1057873 h 5955635"/>
                  <a:gd name="connsiteX1894" fmla="*/ 1600452 w 6187971"/>
                  <a:gd name="connsiteY1894" fmla="*/ 1058835 h 5955635"/>
                  <a:gd name="connsiteX1895" fmla="*/ 1601414 w 6187971"/>
                  <a:gd name="connsiteY1895" fmla="*/ 1063339 h 5955635"/>
                  <a:gd name="connsiteX1896" fmla="*/ 1596910 w 6187971"/>
                  <a:gd name="connsiteY1896" fmla="*/ 1064302 h 5955635"/>
                  <a:gd name="connsiteX1897" fmla="*/ 1568524 w 6187971"/>
                  <a:gd name="connsiteY1897" fmla="*/ 1077178 h 5955635"/>
                  <a:gd name="connsiteX1898" fmla="*/ 1633720 w 6187971"/>
                  <a:gd name="connsiteY1898" fmla="*/ 1022132 h 5955635"/>
                  <a:gd name="connsiteX1899" fmla="*/ 1644223 w 6187971"/>
                  <a:gd name="connsiteY1899" fmla="*/ 1021226 h 5955635"/>
                  <a:gd name="connsiteX1900" fmla="*/ 1688956 w 6187971"/>
                  <a:gd name="connsiteY1900" fmla="*/ 988120 h 5955635"/>
                  <a:gd name="connsiteX1901" fmla="*/ 1987536 w 6187971"/>
                  <a:gd name="connsiteY1901" fmla="*/ 886654 h 5955635"/>
                  <a:gd name="connsiteX1902" fmla="*/ 2023568 w 6187971"/>
                  <a:gd name="connsiteY1902" fmla="*/ 878956 h 5955635"/>
                  <a:gd name="connsiteX1903" fmla="*/ 1940222 w 6187971"/>
                  <a:gd name="connsiteY1903" fmla="*/ 929729 h 5955635"/>
                  <a:gd name="connsiteX1904" fmla="*/ 1864697 w 6187971"/>
                  <a:gd name="connsiteY1904" fmla="*/ 973018 h 5955635"/>
                  <a:gd name="connsiteX1905" fmla="*/ 1854248 w 6187971"/>
                  <a:gd name="connsiteY1905" fmla="*/ 982182 h 5955635"/>
                  <a:gd name="connsiteX1906" fmla="*/ 1798385 w 6187971"/>
                  <a:gd name="connsiteY1906" fmla="*/ 1012071 h 5955635"/>
                  <a:gd name="connsiteX1907" fmla="*/ 1797668 w 6187971"/>
                  <a:gd name="connsiteY1907" fmla="*/ 1011991 h 5955635"/>
                  <a:gd name="connsiteX1908" fmla="*/ 1797543 w 6187971"/>
                  <a:gd name="connsiteY1908" fmla="*/ 1012522 h 5955635"/>
                  <a:gd name="connsiteX1909" fmla="*/ 1762279 w 6187971"/>
                  <a:gd name="connsiteY1909" fmla="*/ 1031390 h 5955635"/>
                  <a:gd name="connsiteX1910" fmla="*/ 1729692 w 6187971"/>
                  <a:gd name="connsiteY1910" fmla="*/ 1053121 h 5955635"/>
                  <a:gd name="connsiteX1911" fmla="*/ 1751010 w 6187971"/>
                  <a:gd name="connsiteY1911" fmla="*/ 1036088 h 5955635"/>
                  <a:gd name="connsiteX1912" fmla="*/ 1930252 w 6187971"/>
                  <a:gd name="connsiteY1912" fmla="*/ 927150 h 5955635"/>
                  <a:gd name="connsiteX1913" fmla="*/ 1987536 w 6187971"/>
                  <a:gd name="connsiteY1913" fmla="*/ 886654 h 5955635"/>
                  <a:gd name="connsiteX1914" fmla="*/ 2481059 w 6187971"/>
                  <a:gd name="connsiteY1914" fmla="*/ 771795 h 5955635"/>
                  <a:gd name="connsiteX1915" fmla="*/ 2477517 w 6187971"/>
                  <a:gd name="connsiteY1915" fmla="*/ 777261 h 5955635"/>
                  <a:gd name="connsiteX1916" fmla="*/ 2473014 w 6187971"/>
                  <a:gd name="connsiteY1916" fmla="*/ 778224 h 5955635"/>
                  <a:gd name="connsiteX1917" fmla="*/ 2454997 w 6187971"/>
                  <a:gd name="connsiteY1917" fmla="*/ 782073 h 5955635"/>
                  <a:gd name="connsiteX1918" fmla="*/ 2432476 w 6187971"/>
                  <a:gd name="connsiteY1918" fmla="*/ 786884 h 5955635"/>
                  <a:gd name="connsiteX1919" fmla="*/ 2427973 w 6187971"/>
                  <a:gd name="connsiteY1919" fmla="*/ 787846 h 5955635"/>
                  <a:gd name="connsiteX1920" fmla="*/ 2484601 w 6187971"/>
                  <a:gd name="connsiteY1920" fmla="*/ 766329 h 5955635"/>
                  <a:gd name="connsiteX1921" fmla="*/ 2489106 w 6187971"/>
                  <a:gd name="connsiteY1921" fmla="*/ 765367 h 5955635"/>
                  <a:gd name="connsiteX1922" fmla="*/ 2565675 w 6187971"/>
                  <a:gd name="connsiteY1922" fmla="*/ 749008 h 5955635"/>
                  <a:gd name="connsiteX1923" fmla="*/ 2513550 w 6187971"/>
                  <a:gd name="connsiteY1923" fmla="*/ 769563 h 5955635"/>
                  <a:gd name="connsiteX1924" fmla="*/ 2509046 w 6187971"/>
                  <a:gd name="connsiteY1924" fmla="*/ 770525 h 5955635"/>
                  <a:gd name="connsiteX1925" fmla="*/ 2491030 w 6187971"/>
                  <a:gd name="connsiteY1925" fmla="*/ 774374 h 5955635"/>
                  <a:gd name="connsiteX1926" fmla="*/ 2487488 w 6187971"/>
                  <a:gd name="connsiteY1926" fmla="*/ 779841 h 5955635"/>
                  <a:gd name="connsiteX1927" fmla="*/ 2492955 w 6187971"/>
                  <a:gd name="connsiteY1927" fmla="*/ 783383 h 5955635"/>
                  <a:gd name="connsiteX1928" fmla="*/ 2497458 w 6187971"/>
                  <a:gd name="connsiteY1928" fmla="*/ 782421 h 5955635"/>
                  <a:gd name="connsiteX1929" fmla="*/ 2501000 w 6187971"/>
                  <a:gd name="connsiteY1929" fmla="*/ 776954 h 5955635"/>
                  <a:gd name="connsiteX1930" fmla="*/ 2505504 w 6187971"/>
                  <a:gd name="connsiteY1930" fmla="*/ 775992 h 5955635"/>
                  <a:gd name="connsiteX1931" fmla="*/ 2523521 w 6187971"/>
                  <a:gd name="connsiteY1931" fmla="*/ 772143 h 5955635"/>
                  <a:gd name="connsiteX1932" fmla="*/ 2533491 w 6187971"/>
                  <a:gd name="connsiteY1932" fmla="*/ 774723 h 5955635"/>
                  <a:gd name="connsiteX1933" fmla="*/ 2565982 w 6187971"/>
                  <a:gd name="connsiteY1933" fmla="*/ 772490 h 5955635"/>
                  <a:gd name="connsiteX1934" fmla="*/ 2568561 w 6187971"/>
                  <a:gd name="connsiteY1934" fmla="*/ 762520 h 5955635"/>
                  <a:gd name="connsiteX1935" fmla="*/ 2578532 w 6187971"/>
                  <a:gd name="connsiteY1935" fmla="*/ 765100 h 5955635"/>
                  <a:gd name="connsiteX1936" fmla="*/ 2600090 w 6187971"/>
                  <a:gd name="connsiteY1936" fmla="*/ 755784 h 5955635"/>
                  <a:gd name="connsiteX1937" fmla="*/ 2631618 w 6187971"/>
                  <a:gd name="connsiteY1937" fmla="*/ 749048 h 5955635"/>
                  <a:gd name="connsiteX1938" fmla="*/ 2635160 w 6187971"/>
                  <a:gd name="connsiteY1938" fmla="*/ 743582 h 5955635"/>
                  <a:gd name="connsiteX1939" fmla="*/ 2650597 w 6187971"/>
                  <a:gd name="connsiteY1939" fmla="*/ 749704 h 5955635"/>
                  <a:gd name="connsiteX1940" fmla="*/ 2684705 w 6187971"/>
                  <a:gd name="connsiteY1940" fmla="*/ 732997 h 5955635"/>
                  <a:gd name="connsiteX1941" fmla="*/ 2726204 w 6187971"/>
                  <a:gd name="connsiteY1941" fmla="*/ 728841 h 5955635"/>
                  <a:gd name="connsiteX1942" fmla="*/ 2739716 w 6187971"/>
                  <a:gd name="connsiteY1942" fmla="*/ 725954 h 5955635"/>
                  <a:gd name="connsiteX1943" fmla="*/ 2768666 w 6187971"/>
                  <a:gd name="connsiteY1943" fmla="*/ 729188 h 5955635"/>
                  <a:gd name="connsiteX1944" fmla="*/ 2858747 w 6187971"/>
                  <a:gd name="connsiteY1944" fmla="*/ 709942 h 5955635"/>
                  <a:gd name="connsiteX1945" fmla="*/ 2860999 w 6187971"/>
                  <a:gd name="connsiteY1945" fmla="*/ 709461 h 5955635"/>
                  <a:gd name="connsiteX1946" fmla="*/ 2876763 w 6187971"/>
                  <a:gd name="connsiteY1946" fmla="*/ 706093 h 5955635"/>
                  <a:gd name="connsiteX1947" fmla="*/ 2881267 w 6187971"/>
                  <a:gd name="connsiteY1947" fmla="*/ 705131 h 5955635"/>
                  <a:gd name="connsiteX1948" fmla="*/ 2890275 w 6187971"/>
                  <a:gd name="connsiteY1948" fmla="*/ 703207 h 5955635"/>
                  <a:gd name="connsiteX1949" fmla="*/ 3013155 w 6187971"/>
                  <a:gd name="connsiteY1949" fmla="*/ 705211 h 5955635"/>
                  <a:gd name="connsiteX1950" fmla="*/ 3063662 w 6187971"/>
                  <a:gd name="connsiteY1950" fmla="*/ 699131 h 5955635"/>
                  <a:gd name="connsiteX1951" fmla="*/ 3095191 w 6187971"/>
                  <a:gd name="connsiteY1951" fmla="*/ 692395 h 5955635"/>
                  <a:gd name="connsiteX1952" fmla="*/ 3087145 w 6187971"/>
                  <a:gd name="connsiteY1952" fmla="*/ 698824 h 5955635"/>
                  <a:gd name="connsiteX1953" fmla="*/ 3142478 w 6187971"/>
                  <a:gd name="connsiteY1953" fmla="*/ 690534 h 5955635"/>
                  <a:gd name="connsiteX1954" fmla="*/ 3199068 w 6187971"/>
                  <a:gd name="connsiteY1954" fmla="*/ 688412 h 5955635"/>
                  <a:gd name="connsiteX1955" fmla="*/ 3205247 w 6187971"/>
                  <a:gd name="connsiteY1955" fmla="*/ 689487 h 5955635"/>
                  <a:gd name="connsiteX1956" fmla="*/ 3220650 w 6187971"/>
                  <a:gd name="connsiteY1956" fmla="*/ 684430 h 5955635"/>
                  <a:gd name="connsiteX1957" fmla="*/ 3249599 w 6187971"/>
                  <a:gd name="connsiteY1957" fmla="*/ 687664 h 5955635"/>
                  <a:gd name="connsiteX1958" fmla="*/ 3250561 w 6187971"/>
                  <a:gd name="connsiteY1958" fmla="*/ 692168 h 5955635"/>
                  <a:gd name="connsiteX1959" fmla="*/ 3326476 w 6187971"/>
                  <a:gd name="connsiteY1959" fmla="*/ 694788 h 5955635"/>
                  <a:gd name="connsiteX1960" fmla="*/ 3358004 w 6187971"/>
                  <a:gd name="connsiteY1960" fmla="*/ 688052 h 5955635"/>
                  <a:gd name="connsiteX1961" fmla="*/ 3349958 w 6187971"/>
                  <a:gd name="connsiteY1961" fmla="*/ 694480 h 5955635"/>
                  <a:gd name="connsiteX1962" fmla="*/ 3421368 w 6187971"/>
                  <a:gd name="connsiteY1962" fmla="*/ 698063 h 5955635"/>
                  <a:gd name="connsiteX1963" fmla="*/ 3507253 w 6187971"/>
                  <a:gd name="connsiteY1963" fmla="*/ 703262 h 5955635"/>
                  <a:gd name="connsiteX1964" fmla="*/ 3513682 w 6187971"/>
                  <a:gd name="connsiteY1964" fmla="*/ 711308 h 5955635"/>
                  <a:gd name="connsiteX1965" fmla="*/ 3526232 w 6187971"/>
                  <a:gd name="connsiteY1965" fmla="*/ 703917 h 5955635"/>
                  <a:gd name="connsiteX1966" fmla="*/ 3569656 w 6187971"/>
                  <a:gd name="connsiteY1966" fmla="*/ 708768 h 5955635"/>
                  <a:gd name="connsiteX1967" fmla="*/ 3587017 w 6187971"/>
                  <a:gd name="connsiteY1967" fmla="*/ 723898 h 5955635"/>
                  <a:gd name="connsiteX1968" fmla="*/ 3614041 w 6187971"/>
                  <a:gd name="connsiteY1968" fmla="*/ 718124 h 5955635"/>
                  <a:gd name="connsiteX1969" fmla="*/ 3610499 w 6187971"/>
                  <a:gd name="connsiteY1969" fmla="*/ 723591 h 5955635"/>
                  <a:gd name="connsiteX1970" fmla="*/ 3687376 w 6187971"/>
                  <a:gd name="connsiteY1970" fmla="*/ 730714 h 5955635"/>
                  <a:gd name="connsiteX1971" fmla="*/ 3669360 w 6187971"/>
                  <a:gd name="connsiteY1971" fmla="*/ 734563 h 5955635"/>
                  <a:gd name="connsiteX1972" fmla="*/ 3729182 w 6187971"/>
                  <a:gd name="connsiteY1972" fmla="*/ 750040 h 5955635"/>
                  <a:gd name="connsiteX1973" fmla="*/ 3731761 w 6187971"/>
                  <a:gd name="connsiteY1973" fmla="*/ 740070 h 5955635"/>
                  <a:gd name="connsiteX1974" fmla="*/ 3748161 w 6187971"/>
                  <a:gd name="connsiteY1974" fmla="*/ 750695 h 5955635"/>
                  <a:gd name="connsiteX1975" fmla="*/ 3786118 w 6187971"/>
                  <a:gd name="connsiteY1975" fmla="*/ 752006 h 5955635"/>
                  <a:gd name="connsiteX1976" fmla="*/ 3797051 w 6187971"/>
                  <a:gd name="connsiteY1976" fmla="*/ 759089 h 5955635"/>
                  <a:gd name="connsiteX1977" fmla="*/ 3802517 w 6187971"/>
                  <a:gd name="connsiteY1977" fmla="*/ 762631 h 5955635"/>
                  <a:gd name="connsiteX1978" fmla="*/ 3801555 w 6187971"/>
                  <a:gd name="connsiteY1978" fmla="*/ 758127 h 5955635"/>
                  <a:gd name="connsiteX1979" fmla="*/ 3791584 w 6187971"/>
                  <a:gd name="connsiteY1979" fmla="*/ 755547 h 5955635"/>
                  <a:gd name="connsiteX1980" fmla="*/ 3832428 w 6187971"/>
                  <a:gd name="connsiteY1980" fmla="*/ 770370 h 5955635"/>
                  <a:gd name="connsiteX1981" fmla="*/ 3852369 w 6187971"/>
                  <a:gd name="connsiteY1981" fmla="*/ 775528 h 5955635"/>
                  <a:gd name="connsiteX1982" fmla="*/ 3848520 w 6187971"/>
                  <a:gd name="connsiteY1982" fmla="*/ 757512 h 5955635"/>
                  <a:gd name="connsiteX1983" fmla="*/ 3875019 w 6187971"/>
                  <a:gd name="connsiteY1983" fmla="*/ 773044 h 5955635"/>
                  <a:gd name="connsiteX1984" fmla="*/ 3878041 w 6187971"/>
                  <a:gd name="connsiteY1984" fmla="*/ 775787 h 5955635"/>
                  <a:gd name="connsiteX1985" fmla="*/ 3875851 w 6187971"/>
                  <a:gd name="connsiteY1985" fmla="*/ 775221 h 5955635"/>
                  <a:gd name="connsiteX1986" fmla="*/ 3866844 w 6187971"/>
                  <a:gd name="connsiteY1986" fmla="*/ 777146 h 5955635"/>
                  <a:gd name="connsiteX1987" fmla="*/ 3872310 w 6187971"/>
                  <a:gd name="connsiteY1987" fmla="*/ 780688 h 5955635"/>
                  <a:gd name="connsiteX1988" fmla="*/ 3886784 w 6187971"/>
                  <a:gd name="connsiteY1988" fmla="*/ 782304 h 5955635"/>
                  <a:gd name="connsiteX1989" fmla="*/ 3912191 w 6187971"/>
                  <a:gd name="connsiteY1989" fmla="*/ 791005 h 5955635"/>
                  <a:gd name="connsiteX1990" fmla="*/ 3991955 w 6187971"/>
                  <a:gd name="connsiteY1990" fmla="*/ 811642 h 5955635"/>
                  <a:gd name="connsiteX1991" fmla="*/ 3996459 w 6187971"/>
                  <a:gd name="connsiteY1991" fmla="*/ 810679 h 5955635"/>
                  <a:gd name="connsiteX1992" fmla="*/ 3988413 w 6187971"/>
                  <a:gd name="connsiteY1992" fmla="*/ 817108 h 5955635"/>
                  <a:gd name="connsiteX1993" fmla="*/ 3993879 w 6187971"/>
                  <a:gd name="connsiteY1993" fmla="*/ 820649 h 5955635"/>
                  <a:gd name="connsiteX1994" fmla="*/ 3997422 w 6187971"/>
                  <a:gd name="connsiteY1994" fmla="*/ 815183 h 5955635"/>
                  <a:gd name="connsiteX1995" fmla="*/ 4029257 w 6187971"/>
                  <a:gd name="connsiteY1995" fmla="*/ 831930 h 5955635"/>
                  <a:gd name="connsiteX1996" fmla="*/ 4075568 w 6187971"/>
                  <a:gd name="connsiteY1996" fmla="*/ 850293 h 5955635"/>
                  <a:gd name="connsiteX1997" fmla="*/ 4079109 w 6187971"/>
                  <a:gd name="connsiteY1997" fmla="*/ 844827 h 5955635"/>
                  <a:gd name="connsiteX1998" fmla="*/ 4094547 w 6187971"/>
                  <a:gd name="connsiteY1998" fmla="*/ 850949 h 5955635"/>
                  <a:gd name="connsiteX1999" fmla="*/ 4102899 w 6187971"/>
                  <a:gd name="connsiteY1999" fmla="*/ 868003 h 5955635"/>
                  <a:gd name="connsiteX2000" fmla="*/ 4130886 w 6187971"/>
                  <a:gd name="connsiteY2000" fmla="*/ 866732 h 5955635"/>
                  <a:gd name="connsiteX2001" fmla="*/ 4131849 w 6187971"/>
                  <a:gd name="connsiteY2001" fmla="*/ 871237 h 5955635"/>
                  <a:gd name="connsiteX2002" fmla="*/ 4143743 w 6187971"/>
                  <a:gd name="connsiteY2002" fmla="*/ 882824 h 5955635"/>
                  <a:gd name="connsiteX2003" fmla="*/ 4158217 w 6187971"/>
                  <a:gd name="connsiteY2003" fmla="*/ 884442 h 5955635"/>
                  <a:gd name="connsiteX2004" fmla="*/ 4163684 w 6187971"/>
                  <a:gd name="connsiteY2004" fmla="*/ 887983 h 5955635"/>
                  <a:gd name="connsiteX2005" fmla="*/ 4164646 w 6187971"/>
                  <a:gd name="connsiteY2005" fmla="*/ 892487 h 5955635"/>
                  <a:gd name="connsiteX2006" fmla="*/ 4169151 w 6187971"/>
                  <a:gd name="connsiteY2006" fmla="*/ 891525 h 5955635"/>
                  <a:gd name="connsiteX2007" fmla="*/ 4167226 w 6187971"/>
                  <a:gd name="connsiteY2007" fmla="*/ 882517 h 5955635"/>
                  <a:gd name="connsiteX2008" fmla="*/ 4188129 w 6187971"/>
                  <a:gd name="connsiteY2008" fmla="*/ 892180 h 5955635"/>
                  <a:gd name="connsiteX2009" fmla="*/ 4192633 w 6187971"/>
                  <a:gd name="connsiteY2009" fmla="*/ 891218 h 5955635"/>
                  <a:gd name="connsiteX2010" fmla="*/ 4195520 w 6187971"/>
                  <a:gd name="connsiteY2010" fmla="*/ 904730 h 5955635"/>
                  <a:gd name="connsiteX2011" fmla="*/ 4236364 w 6187971"/>
                  <a:gd name="connsiteY2011" fmla="*/ 919552 h 5955635"/>
                  <a:gd name="connsiteX2012" fmla="*/ 4241830 w 6187971"/>
                  <a:gd name="connsiteY2012" fmla="*/ 923094 h 5955635"/>
                  <a:gd name="connsiteX2013" fmla="*/ 4237326 w 6187971"/>
                  <a:gd name="connsiteY2013" fmla="*/ 924056 h 5955635"/>
                  <a:gd name="connsiteX2014" fmla="*/ 4227356 w 6187971"/>
                  <a:gd name="connsiteY2014" fmla="*/ 921476 h 5955635"/>
                  <a:gd name="connsiteX2015" fmla="*/ 4228318 w 6187971"/>
                  <a:gd name="connsiteY2015" fmla="*/ 925981 h 5955635"/>
                  <a:gd name="connsiteX2016" fmla="*/ 4242793 w 6187971"/>
                  <a:gd name="connsiteY2016" fmla="*/ 927598 h 5955635"/>
                  <a:gd name="connsiteX2017" fmla="*/ 4284599 w 6187971"/>
                  <a:gd name="connsiteY2017" fmla="*/ 946924 h 5955635"/>
                  <a:gd name="connsiteX2018" fmla="*/ 4288140 w 6187971"/>
                  <a:gd name="connsiteY2018" fmla="*/ 941457 h 5955635"/>
                  <a:gd name="connsiteX2019" fmla="*/ 4300036 w 6187971"/>
                  <a:gd name="connsiteY2019" fmla="*/ 953045 h 5955635"/>
                  <a:gd name="connsiteX2020" fmla="*/ 4310968 w 6187971"/>
                  <a:gd name="connsiteY2020" fmla="*/ 960129 h 5955635"/>
                  <a:gd name="connsiteX2021" fmla="*/ 4331871 w 6187971"/>
                  <a:gd name="connsiteY2021" fmla="*/ 969792 h 5955635"/>
                  <a:gd name="connsiteX2022" fmla="*/ 4358241 w 6187971"/>
                  <a:gd name="connsiteY2022" fmla="*/ 982997 h 5955635"/>
                  <a:gd name="connsiteX2023" fmla="*/ 4360165 w 6187971"/>
                  <a:gd name="connsiteY2023" fmla="*/ 992005 h 5955635"/>
                  <a:gd name="connsiteX2024" fmla="*/ 4365632 w 6187971"/>
                  <a:gd name="connsiteY2024" fmla="*/ 995547 h 5955635"/>
                  <a:gd name="connsiteX2025" fmla="*/ 4375602 w 6187971"/>
                  <a:gd name="connsiteY2025" fmla="*/ 998126 h 5955635"/>
                  <a:gd name="connsiteX2026" fmla="*/ 4380106 w 6187971"/>
                  <a:gd name="connsiteY2026" fmla="*/ 997163 h 5955635"/>
                  <a:gd name="connsiteX2027" fmla="*/ 4401972 w 6187971"/>
                  <a:gd name="connsiteY2027" fmla="*/ 1011331 h 5955635"/>
                  <a:gd name="connsiteX2028" fmla="*/ 4406475 w 6187971"/>
                  <a:gd name="connsiteY2028" fmla="*/ 1010369 h 5955635"/>
                  <a:gd name="connsiteX2029" fmla="*/ 4466605 w 6187971"/>
                  <a:gd name="connsiteY2029" fmla="*/ 1049328 h 5955635"/>
                  <a:gd name="connsiteX2030" fmla="*/ 4467567 w 6187971"/>
                  <a:gd name="connsiteY2030" fmla="*/ 1053832 h 5955635"/>
                  <a:gd name="connsiteX2031" fmla="*/ 4472072 w 6187971"/>
                  <a:gd name="connsiteY2031" fmla="*/ 1052869 h 5955635"/>
                  <a:gd name="connsiteX2032" fmla="*/ 4585248 w 6187971"/>
                  <a:gd name="connsiteY2032" fmla="*/ 1141721 h 5955635"/>
                  <a:gd name="connsiteX2033" fmla="*/ 4665626 w 6187971"/>
                  <a:gd name="connsiteY2033" fmla="*/ 1209323 h 5955635"/>
                  <a:gd name="connsiteX2034" fmla="*/ 4690378 w 6187971"/>
                  <a:gd name="connsiteY2034" fmla="*/ 1237001 h 5955635"/>
                  <a:gd name="connsiteX2035" fmla="*/ 4825726 w 6187971"/>
                  <a:gd name="connsiteY2035" fmla="*/ 1363503 h 5955635"/>
                  <a:gd name="connsiteX2036" fmla="*/ 4836660 w 6187971"/>
                  <a:gd name="connsiteY2036" fmla="*/ 1370586 h 5955635"/>
                  <a:gd name="connsiteX2037" fmla="*/ 4837622 w 6187971"/>
                  <a:gd name="connsiteY2037" fmla="*/ 1375090 h 5955635"/>
                  <a:gd name="connsiteX2038" fmla="*/ 4878773 w 6187971"/>
                  <a:gd name="connsiteY2038" fmla="*/ 1413395 h 5955635"/>
                  <a:gd name="connsiteX2039" fmla="*/ 4884239 w 6187971"/>
                  <a:gd name="connsiteY2039" fmla="*/ 1416937 h 5955635"/>
                  <a:gd name="connsiteX2040" fmla="*/ 4889705 w 6187971"/>
                  <a:gd name="connsiteY2040" fmla="*/ 1420479 h 5955635"/>
                  <a:gd name="connsiteX2041" fmla="*/ 4938248 w 6187971"/>
                  <a:gd name="connsiteY2041" fmla="*/ 1471333 h 5955635"/>
                  <a:gd name="connsiteX2042" fmla="*/ 4929894 w 6187971"/>
                  <a:gd name="connsiteY2042" fmla="*/ 1454279 h 5955635"/>
                  <a:gd name="connsiteX2043" fmla="*/ 4935361 w 6187971"/>
                  <a:gd name="connsiteY2043" fmla="*/ 1457821 h 5955635"/>
                  <a:gd name="connsiteX2044" fmla="*/ 4936323 w 6187971"/>
                  <a:gd name="connsiteY2044" fmla="*/ 1462325 h 5955635"/>
                  <a:gd name="connsiteX2045" fmla="*/ 4940827 w 6187971"/>
                  <a:gd name="connsiteY2045" fmla="*/ 1461362 h 5955635"/>
                  <a:gd name="connsiteX2046" fmla="*/ 4945331 w 6187971"/>
                  <a:gd name="connsiteY2046" fmla="*/ 1460400 h 5955635"/>
                  <a:gd name="connsiteX2047" fmla="*/ 4950797 w 6187971"/>
                  <a:gd name="connsiteY2047" fmla="*/ 1463942 h 5955635"/>
                  <a:gd name="connsiteX2048" fmla="*/ 4975550 w 6187971"/>
                  <a:gd name="connsiteY2048" fmla="*/ 1491621 h 5955635"/>
                  <a:gd name="connsiteX2049" fmla="*/ 4974587 w 6187971"/>
                  <a:gd name="connsiteY2049" fmla="*/ 1487117 h 5955635"/>
                  <a:gd name="connsiteX2050" fmla="*/ 4980054 w 6187971"/>
                  <a:gd name="connsiteY2050" fmla="*/ 1490659 h 5955635"/>
                  <a:gd name="connsiteX2051" fmla="*/ 4986482 w 6187971"/>
                  <a:gd name="connsiteY2051" fmla="*/ 1498705 h 5955635"/>
                  <a:gd name="connsiteX2052" fmla="*/ 4971045 w 6187971"/>
                  <a:gd name="connsiteY2052" fmla="*/ 1492584 h 5955635"/>
                  <a:gd name="connsiteX2053" fmla="*/ 4978437 w 6187971"/>
                  <a:gd name="connsiteY2053" fmla="*/ 1505133 h 5955635"/>
                  <a:gd name="connsiteX2054" fmla="*/ 4973932 w 6187971"/>
                  <a:gd name="connsiteY2054" fmla="*/ 1506096 h 5955635"/>
                  <a:gd name="connsiteX2055" fmla="*/ 4974894 w 6187971"/>
                  <a:gd name="connsiteY2055" fmla="*/ 1510600 h 5955635"/>
                  <a:gd name="connsiteX2056" fmla="*/ 4984865 w 6187971"/>
                  <a:gd name="connsiteY2056" fmla="*/ 1513179 h 5955635"/>
                  <a:gd name="connsiteX2057" fmla="*/ 4998684 w 6187971"/>
                  <a:gd name="connsiteY2057" fmla="*/ 1533775 h 5955635"/>
                  <a:gd name="connsiteX2058" fmla="*/ 4995142 w 6187971"/>
                  <a:gd name="connsiteY2058" fmla="*/ 1539241 h 5955635"/>
                  <a:gd name="connsiteX2059" fmla="*/ 5015391 w 6187971"/>
                  <a:gd name="connsiteY2059" fmla="*/ 1567882 h 5955635"/>
                  <a:gd name="connsiteX2060" fmla="*/ 5020857 w 6187971"/>
                  <a:gd name="connsiteY2060" fmla="*/ 1571425 h 5955635"/>
                  <a:gd name="connsiteX2061" fmla="*/ 5027286 w 6187971"/>
                  <a:gd name="connsiteY2061" fmla="*/ 1579470 h 5955635"/>
                  <a:gd name="connsiteX2062" fmla="*/ 5037257 w 6187971"/>
                  <a:gd name="connsiteY2062" fmla="*/ 1582050 h 5955635"/>
                  <a:gd name="connsiteX2063" fmla="*/ 5038219 w 6187971"/>
                  <a:gd name="connsiteY2063" fmla="*/ 1586554 h 5955635"/>
                  <a:gd name="connsiteX2064" fmla="*/ 5034677 w 6187971"/>
                  <a:gd name="connsiteY2064" fmla="*/ 1592020 h 5955635"/>
                  <a:gd name="connsiteX2065" fmla="*/ 5035639 w 6187971"/>
                  <a:gd name="connsiteY2065" fmla="*/ 1596524 h 5955635"/>
                  <a:gd name="connsiteX2066" fmla="*/ 5041106 w 6187971"/>
                  <a:gd name="connsiteY2066" fmla="*/ 1600066 h 5955635"/>
                  <a:gd name="connsiteX2067" fmla="*/ 5044647 w 6187971"/>
                  <a:gd name="connsiteY2067" fmla="*/ 1594600 h 5955635"/>
                  <a:gd name="connsiteX2068" fmla="*/ 5043685 w 6187971"/>
                  <a:gd name="connsiteY2068" fmla="*/ 1590095 h 5955635"/>
                  <a:gd name="connsiteX2069" fmla="*/ 5042723 w 6187971"/>
                  <a:gd name="connsiteY2069" fmla="*/ 1585592 h 5955635"/>
                  <a:gd name="connsiteX2070" fmla="*/ 5046264 w 6187971"/>
                  <a:gd name="connsiteY2070" fmla="*/ 1580125 h 5955635"/>
                  <a:gd name="connsiteX2071" fmla="*/ 5050769 w 6187971"/>
                  <a:gd name="connsiteY2071" fmla="*/ 1579163 h 5955635"/>
                  <a:gd name="connsiteX2072" fmla="*/ 5057197 w 6187971"/>
                  <a:gd name="connsiteY2072" fmla="*/ 1587208 h 5955635"/>
                  <a:gd name="connsiteX2073" fmla="*/ 5058159 w 6187971"/>
                  <a:gd name="connsiteY2073" fmla="*/ 1591713 h 5955635"/>
                  <a:gd name="connsiteX2074" fmla="*/ 5054618 w 6187971"/>
                  <a:gd name="connsiteY2074" fmla="*/ 1597179 h 5955635"/>
                  <a:gd name="connsiteX2075" fmla="*/ 5062008 w 6187971"/>
                  <a:gd name="connsiteY2075" fmla="*/ 1609729 h 5955635"/>
                  <a:gd name="connsiteX2076" fmla="*/ 5067475 w 6187971"/>
                  <a:gd name="connsiteY2076" fmla="*/ 1613271 h 5955635"/>
                  <a:gd name="connsiteX2077" fmla="*/ 5066513 w 6187971"/>
                  <a:gd name="connsiteY2077" fmla="*/ 1608767 h 5955635"/>
                  <a:gd name="connsiteX2078" fmla="*/ 5060083 w 6187971"/>
                  <a:gd name="connsiteY2078" fmla="*/ 1600720 h 5955635"/>
                  <a:gd name="connsiteX2079" fmla="*/ 5063626 w 6187971"/>
                  <a:gd name="connsiteY2079" fmla="*/ 1595255 h 5955635"/>
                  <a:gd name="connsiteX2080" fmla="*/ 5070054 w 6187971"/>
                  <a:gd name="connsiteY2080" fmla="*/ 1603300 h 5955635"/>
                  <a:gd name="connsiteX2081" fmla="*/ 5086760 w 6187971"/>
                  <a:gd name="connsiteY2081" fmla="*/ 1637409 h 5955635"/>
                  <a:gd name="connsiteX2082" fmla="*/ 5083219 w 6187971"/>
                  <a:gd name="connsiteY2082" fmla="*/ 1642874 h 5955635"/>
                  <a:gd name="connsiteX2083" fmla="*/ 5072286 w 6187971"/>
                  <a:gd name="connsiteY2083" fmla="*/ 1635791 h 5955635"/>
                  <a:gd name="connsiteX2084" fmla="*/ 5108279 w 6187971"/>
                  <a:gd name="connsiteY2084" fmla="*/ 1694036 h 5955635"/>
                  <a:gd name="connsiteX2085" fmla="*/ 5132069 w 6187971"/>
                  <a:gd name="connsiteY2085" fmla="*/ 1717212 h 5955635"/>
                  <a:gd name="connsiteX2086" fmla="*/ 5136572 w 6187971"/>
                  <a:gd name="connsiteY2086" fmla="*/ 1716250 h 5955635"/>
                  <a:gd name="connsiteX2087" fmla="*/ 5143963 w 6187971"/>
                  <a:gd name="connsiteY2087" fmla="*/ 1728799 h 5955635"/>
                  <a:gd name="connsiteX2088" fmla="*/ 5147505 w 6187971"/>
                  <a:gd name="connsiteY2088" fmla="*/ 1723332 h 5955635"/>
                  <a:gd name="connsiteX2089" fmla="*/ 5148468 w 6187971"/>
                  <a:gd name="connsiteY2089" fmla="*/ 1727837 h 5955635"/>
                  <a:gd name="connsiteX2090" fmla="*/ 5162286 w 6187971"/>
                  <a:gd name="connsiteY2090" fmla="*/ 1748432 h 5955635"/>
                  <a:gd name="connsiteX2091" fmla="*/ 5175144 w 6187971"/>
                  <a:gd name="connsiteY2091" fmla="*/ 1764524 h 5955635"/>
                  <a:gd name="connsiteX2092" fmla="*/ 5184459 w 6187971"/>
                  <a:gd name="connsiteY2092" fmla="*/ 1786082 h 5955635"/>
                  <a:gd name="connsiteX2093" fmla="*/ 5198934 w 6187971"/>
                  <a:gd name="connsiteY2093" fmla="*/ 1787699 h 5955635"/>
                  <a:gd name="connsiteX2094" fmla="*/ 5200859 w 6187971"/>
                  <a:gd name="connsiteY2094" fmla="*/ 1796708 h 5955635"/>
                  <a:gd name="connsiteX2095" fmla="*/ 5196355 w 6187971"/>
                  <a:gd name="connsiteY2095" fmla="*/ 1797670 h 5955635"/>
                  <a:gd name="connsiteX2096" fmla="*/ 5197317 w 6187971"/>
                  <a:gd name="connsiteY2096" fmla="*/ 1802173 h 5955635"/>
                  <a:gd name="connsiteX2097" fmla="*/ 5198279 w 6187971"/>
                  <a:gd name="connsiteY2097" fmla="*/ 1806678 h 5955635"/>
                  <a:gd name="connsiteX2098" fmla="*/ 5190233 w 6187971"/>
                  <a:gd name="connsiteY2098" fmla="*/ 1813107 h 5955635"/>
                  <a:gd name="connsiteX2099" fmla="*/ 5281503 w 6187971"/>
                  <a:gd name="connsiteY2099" fmla="*/ 1953734 h 5955635"/>
                  <a:gd name="connsiteX2100" fmla="*/ 5295322 w 6187971"/>
                  <a:gd name="connsiteY2100" fmla="*/ 1974330 h 5955635"/>
                  <a:gd name="connsiteX2101" fmla="*/ 5305600 w 6187971"/>
                  <a:gd name="connsiteY2101" fmla="*/ 2000392 h 5955635"/>
                  <a:gd name="connsiteX2102" fmla="*/ 5321344 w 6187971"/>
                  <a:gd name="connsiteY2102" fmla="*/ 2029996 h 5955635"/>
                  <a:gd name="connsiteX2103" fmla="*/ 5339975 w 6187971"/>
                  <a:gd name="connsiteY2103" fmla="*/ 2073112 h 5955635"/>
                  <a:gd name="connsiteX2104" fmla="*/ 5354757 w 6187971"/>
                  <a:gd name="connsiteY2104" fmla="*/ 2098212 h 5955635"/>
                  <a:gd name="connsiteX2105" fmla="*/ 5355719 w 6187971"/>
                  <a:gd name="connsiteY2105" fmla="*/ 2102716 h 5955635"/>
                  <a:gd name="connsiteX2106" fmla="*/ 5372426 w 6187971"/>
                  <a:gd name="connsiteY2106" fmla="*/ 2136823 h 5955635"/>
                  <a:gd name="connsiteX2107" fmla="*/ 5388169 w 6187971"/>
                  <a:gd name="connsiteY2107" fmla="*/ 2166427 h 5955635"/>
                  <a:gd name="connsiteX2108" fmla="*/ 5395560 w 6187971"/>
                  <a:gd name="connsiteY2108" fmla="*/ 2178977 h 5955635"/>
                  <a:gd name="connsiteX2109" fmla="*/ 5396523 w 6187971"/>
                  <a:gd name="connsiteY2109" fmla="*/ 2183482 h 5955635"/>
                  <a:gd name="connsiteX2110" fmla="*/ 5394905 w 6187971"/>
                  <a:gd name="connsiteY2110" fmla="*/ 2197956 h 5955635"/>
                  <a:gd name="connsiteX2111" fmla="*/ 5395867 w 6187971"/>
                  <a:gd name="connsiteY2111" fmla="*/ 2202459 h 5955635"/>
                  <a:gd name="connsiteX2112" fmla="*/ 5402296 w 6187971"/>
                  <a:gd name="connsiteY2112" fmla="*/ 2210505 h 5955635"/>
                  <a:gd name="connsiteX2113" fmla="*/ 5406801 w 6187971"/>
                  <a:gd name="connsiteY2113" fmla="*/ 2209543 h 5955635"/>
                  <a:gd name="connsiteX2114" fmla="*/ 5411612 w 6187971"/>
                  <a:gd name="connsiteY2114" fmla="*/ 2232063 h 5955635"/>
                  <a:gd name="connsiteX2115" fmla="*/ 5417078 w 6187971"/>
                  <a:gd name="connsiteY2115" fmla="*/ 2235605 h 5955635"/>
                  <a:gd name="connsiteX2116" fmla="*/ 5416115 w 6187971"/>
                  <a:gd name="connsiteY2116" fmla="*/ 2231101 h 5955635"/>
                  <a:gd name="connsiteX2117" fmla="*/ 5406801 w 6187971"/>
                  <a:gd name="connsiteY2117" fmla="*/ 2209543 h 5955635"/>
                  <a:gd name="connsiteX2118" fmla="*/ 5411304 w 6187971"/>
                  <a:gd name="connsiteY2118" fmla="*/ 2208581 h 5955635"/>
                  <a:gd name="connsiteX2119" fmla="*/ 5413229 w 6187971"/>
                  <a:gd name="connsiteY2119" fmla="*/ 2217589 h 5955635"/>
                  <a:gd name="connsiteX2120" fmla="*/ 5414191 w 6187971"/>
                  <a:gd name="connsiteY2120" fmla="*/ 2222093 h 5955635"/>
                  <a:gd name="connsiteX2121" fmla="*/ 5421582 w 6187971"/>
                  <a:gd name="connsiteY2121" fmla="*/ 2234643 h 5955635"/>
                  <a:gd name="connsiteX2122" fmla="*/ 5425431 w 6187971"/>
                  <a:gd name="connsiteY2122" fmla="*/ 2252659 h 5955635"/>
                  <a:gd name="connsiteX2123" fmla="*/ 5419964 w 6187971"/>
                  <a:gd name="connsiteY2123" fmla="*/ 2249117 h 5955635"/>
                  <a:gd name="connsiteX2124" fmla="*/ 5421889 w 6187971"/>
                  <a:gd name="connsiteY2124" fmla="*/ 2258125 h 5955635"/>
                  <a:gd name="connsiteX2125" fmla="*/ 5423814 w 6187971"/>
                  <a:gd name="connsiteY2125" fmla="*/ 2267134 h 5955635"/>
                  <a:gd name="connsiteX2126" fmla="*/ 5431205 w 6187971"/>
                  <a:gd name="connsiteY2126" fmla="*/ 2279684 h 5955635"/>
                  <a:gd name="connsiteX2127" fmla="*/ 5433129 w 6187971"/>
                  <a:gd name="connsiteY2127" fmla="*/ 2288691 h 5955635"/>
                  <a:gd name="connsiteX2128" fmla="*/ 5438596 w 6187971"/>
                  <a:gd name="connsiteY2128" fmla="*/ 2292233 h 5955635"/>
                  <a:gd name="connsiteX2129" fmla="*/ 5445987 w 6187971"/>
                  <a:gd name="connsiteY2129" fmla="*/ 2304783 h 5955635"/>
                  <a:gd name="connsiteX2130" fmla="*/ 5447912 w 6187971"/>
                  <a:gd name="connsiteY2130" fmla="*/ 2313792 h 5955635"/>
                  <a:gd name="connsiteX2131" fmla="*/ 5444369 w 6187971"/>
                  <a:gd name="connsiteY2131" fmla="*/ 2319257 h 5955635"/>
                  <a:gd name="connsiteX2132" fmla="*/ 5449836 w 6187971"/>
                  <a:gd name="connsiteY2132" fmla="*/ 2322799 h 5955635"/>
                  <a:gd name="connsiteX2133" fmla="*/ 5447256 w 6187971"/>
                  <a:gd name="connsiteY2133" fmla="*/ 2332770 h 5955635"/>
                  <a:gd name="connsiteX2134" fmla="*/ 5453685 w 6187971"/>
                  <a:gd name="connsiteY2134" fmla="*/ 2340816 h 5955635"/>
                  <a:gd name="connsiteX2135" fmla="*/ 5457226 w 6187971"/>
                  <a:gd name="connsiteY2135" fmla="*/ 2335349 h 5955635"/>
                  <a:gd name="connsiteX2136" fmla="*/ 5460113 w 6187971"/>
                  <a:gd name="connsiteY2136" fmla="*/ 2348861 h 5955635"/>
                  <a:gd name="connsiteX2137" fmla="*/ 5461075 w 6187971"/>
                  <a:gd name="connsiteY2137" fmla="*/ 2353366 h 5955635"/>
                  <a:gd name="connsiteX2138" fmla="*/ 5469429 w 6187971"/>
                  <a:gd name="connsiteY2138" fmla="*/ 2370419 h 5955635"/>
                  <a:gd name="connsiteX2139" fmla="*/ 5473278 w 6187971"/>
                  <a:gd name="connsiteY2139" fmla="*/ 2388435 h 5955635"/>
                  <a:gd name="connsiteX2140" fmla="*/ 5476165 w 6187971"/>
                  <a:gd name="connsiteY2140" fmla="*/ 2401947 h 5955635"/>
                  <a:gd name="connsiteX2141" fmla="*/ 5481938 w 6187971"/>
                  <a:gd name="connsiteY2141" fmla="*/ 2428972 h 5955635"/>
                  <a:gd name="connsiteX2142" fmla="*/ 5480321 w 6187971"/>
                  <a:gd name="connsiteY2142" fmla="*/ 2443447 h 5955635"/>
                  <a:gd name="connsiteX2143" fmla="*/ 5474855 w 6187971"/>
                  <a:gd name="connsiteY2143" fmla="*/ 2439905 h 5955635"/>
                  <a:gd name="connsiteX2144" fmla="*/ 5469388 w 6187971"/>
                  <a:gd name="connsiteY2144" fmla="*/ 2436363 h 5955635"/>
                  <a:gd name="connsiteX2145" fmla="*/ 5470351 w 6187971"/>
                  <a:gd name="connsiteY2145" fmla="*/ 2440867 h 5955635"/>
                  <a:gd name="connsiteX2146" fmla="*/ 5471313 w 6187971"/>
                  <a:gd name="connsiteY2146" fmla="*/ 2445371 h 5955635"/>
                  <a:gd name="connsiteX2147" fmla="*/ 5476780 w 6187971"/>
                  <a:gd name="connsiteY2147" fmla="*/ 2448912 h 5955635"/>
                  <a:gd name="connsiteX2148" fmla="*/ 5482245 w 6187971"/>
                  <a:gd name="connsiteY2148" fmla="*/ 2452454 h 5955635"/>
                  <a:gd name="connsiteX2149" fmla="*/ 5486750 w 6187971"/>
                  <a:gd name="connsiteY2149" fmla="*/ 2451492 h 5955635"/>
                  <a:gd name="connsiteX2150" fmla="*/ 5486443 w 6187971"/>
                  <a:gd name="connsiteY2150" fmla="*/ 2428009 h 5955635"/>
                  <a:gd name="connsiteX2151" fmla="*/ 5485480 w 6187971"/>
                  <a:gd name="connsiteY2151" fmla="*/ 2423506 h 5955635"/>
                  <a:gd name="connsiteX2152" fmla="*/ 5481631 w 6187971"/>
                  <a:gd name="connsiteY2152" fmla="*/ 2405489 h 5955635"/>
                  <a:gd name="connsiteX2153" fmla="*/ 5479707 w 6187971"/>
                  <a:gd name="connsiteY2153" fmla="*/ 2396482 h 5955635"/>
                  <a:gd name="connsiteX2154" fmla="*/ 5489021 w 6187971"/>
                  <a:gd name="connsiteY2154" fmla="*/ 2418039 h 5955635"/>
                  <a:gd name="connsiteX2155" fmla="*/ 5499299 w 6187971"/>
                  <a:gd name="connsiteY2155" fmla="*/ 2444101 h 5955635"/>
                  <a:gd name="connsiteX2156" fmla="*/ 5496720 w 6187971"/>
                  <a:gd name="connsiteY2156" fmla="*/ 2454072 h 5955635"/>
                  <a:gd name="connsiteX2157" fmla="*/ 5498644 w 6187971"/>
                  <a:gd name="connsiteY2157" fmla="*/ 2463080 h 5955635"/>
                  <a:gd name="connsiteX2158" fmla="*/ 5503455 w 6187971"/>
                  <a:gd name="connsiteY2158" fmla="*/ 2485600 h 5955635"/>
                  <a:gd name="connsiteX2159" fmla="*/ 5497990 w 6187971"/>
                  <a:gd name="connsiteY2159" fmla="*/ 2482058 h 5955635"/>
                  <a:gd name="connsiteX2160" fmla="*/ 5493486 w 6187971"/>
                  <a:gd name="connsiteY2160" fmla="*/ 2483021 h 5955635"/>
                  <a:gd name="connsiteX2161" fmla="*/ 5494448 w 6187971"/>
                  <a:gd name="connsiteY2161" fmla="*/ 2487524 h 5955635"/>
                  <a:gd name="connsiteX2162" fmla="*/ 5495410 w 6187971"/>
                  <a:gd name="connsiteY2162" fmla="*/ 2492028 h 5955635"/>
                  <a:gd name="connsiteX2163" fmla="*/ 5500877 w 6187971"/>
                  <a:gd name="connsiteY2163" fmla="*/ 2495570 h 5955635"/>
                  <a:gd name="connsiteX2164" fmla="*/ 5501839 w 6187971"/>
                  <a:gd name="connsiteY2164" fmla="*/ 2500075 h 5955635"/>
                  <a:gd name="connsiteX2165" fmla="*/ 5502801 w 6187971"/>
                  <a:gd name="connsiteY2165" fmla="*/ 2504578 h 5955635"/>
                  <a:gd name="connsiteX2166" fmla="*/ 5511154 w 6187971"/>
                  <a:gd name="connsiteY2166" fmla="*/ 2521632 h 5955635"/>
                  <a:gd name="connsiteX2167" fmla="*/ 5515965 w 6187971"/>
                  <a:gd name="connsiteY2167" fmla="*/ 2544153 h 5955635"/>
                  <a:gd name="connsiteX2168" fmla="*/ 5512424 w 6187971"/>
                  <a:gd name="connsiteY2168" fmla="*/ 2549619 h 5955635"/>
                  <a:gd name="connsiteX2169" fmla="*/ 5506957 w 6187971"/>
                  <a:gd name="connsiteY2169" fmla="*/ 2546078 h 5955635"/>
                  <a:gd name="connsiteX2170" fmla="*/ 5490906 w 6187971"/>
                  <a:gd name="connsiteY2170" fmla="*/ 2492991 h 5955635"/>
                  <a:gd name="connsiteX2171" fmla="*/ 5489943 w 6187971"/>
                  <a:gd name="connsiteY2171" fmla="*/ 2488486 h 5955635"/>
                  <a:gd name="connsiteX2172" fmla="*/ 5486402 w 6187971"/>
                  <a:gd name="connsiteY2172" fmla="*/ 2493953 h 5955635"/>
                  <a:gd name="connsiteX2173" fmla="*/ 5502453 w 6187971"/>
                  <a:gd name="connsiteY2173" fmla="*/ 2547040 h 5955635"/>
                  <a:gd name="connsiteX2174" fmla="*/ 5490865 w 6187971"/>
                  <a:gd name="connsiteY2174" fmla="*/ 2558934 h 5955635"/>
                  <a:gd name="connsiteX2175" fmla="*/ 5492443 w 6187971"/>
                  <a:gd name="connsiteY2175" fmla="*/ 2610404 h 5955635"/>
                  <a:gd name="connsiteX2176" fmla="*/ 5494900 w 6187971"/>
                  <a:gd name="connsiteY2176" fmla="*/ 2798263 h 5955635"/>
                  <a:gd name="connsiteX2177" fmla="*/ 5495863 w 6187971"/>
                  <a:gd name="connsiteY2177" fmla="*/ 2802768 h 5955635"/>
                  <a:gd name="connsiteX2178" fmla="*/ 5496825 w 6187971"/>
                  <a:gd name="connsiteY2178" fmla="*/ 2807272 h 5955635"/>
                  <a:gd name="connsiteX2179" fmla="*/ 5500367 w 6187971"/>
                  <a:gd name="connsiteY2179" fmla="*/ 2801805 h 5955635"/>
                  <a:gd name="connsiteX2180" fmla="*/ 5498871 w 6187971"/>
                  <a:gd name="connsiteY2180" fmla="*/ 2618449 h 5955635"/>
                  <a:gd name="connsiteX2181" fmla="*/ 5499833 w 6187971"/>
                  <a:gd name="connsiteY2181" fmla="*/ 2622954 h 5955635"/>
                  <a:gd name="connsiteX2182" fmla="*/ 5506917 w 6187971"/>
                  <a:gd name="connsiteY2182" fmla="*/ 2612020 h 5955635"/>
                  <a:gd name="connsiteX2183" fmla="*/ 5509804 w 6187971"/>
                  <a:gd name="connsiteY2183" fmla="*/ 2625532 h 5955635"/>
                  <a:gd name="connsiteX2184" fmla="*/ 5505299 w 6187971"/>
                  <a:gd name="connsiteY2184" fmla="*/ 2626495 h 5955635"/>
                  <a:gd name="connsiteX2185" fmla="*/ 5506262 w 6187971"/>
                  <a:gd name="connsiteY2185" fmla="*/ 2630999 h 5955635"/>
                  <a:gd name="connsiteX2186" fmla="*/ 5507224 w 6187971"/>
                  <a:gd name="connsiteY2186" fmla="*/ 2635503 h 5955635"/>
                  <a:gd name="connsiteX2187" fmla="*/ 5511728 w 6187971"/>
                  <a:gd name="connsiteY2187" fmla="*/ 2634541 h 5955635"/>
                  <a:gd name="connsiteX2188" fmla="*/ 5512035 w 6187971"/>
                  <a:gd name="connsiteY2188" fmla="*/ 2658023 h 5955635"/>
                  <a:gd name="connsiteX2189" fmla="*/ 5513960 w 6187971"/>
                  <a:gd name="connsiteY2189" fmla="*/ 2667032 h 5955635"/>
                  <a:gd name="connsiteX2190" fmla="*/ 5516847 w 6187971"/>
                  <a:gd name="connsiteY2190" fmla="*/ 2680544 h 5955635"/>
                  <a:gd name="connsiteX2191" fmla="*/ 5517809 w 6187971"/>
                  <a:gd name="connsiteY2191" fmla="*/ 2685047 h 5955635"/>
                  <a:gd name="connsiteX2192" fmla="*/ 5514267 w 6187971"/>
                  <a:gd name="connsiteY2192" fmla="*/ 2690514 h 5955635"/>
                  <a:gd name="connsiteX2193" fmla="*/ 5516191 w 6187971"/>
                  <a:gd name="connsiteY2193" fmla="*/ 2699522 h 5955635"/>
                  <a:gd name="connsiteX2194" fmla="*/ 5521658 w 6187971"/>
                  <a:gd name="connsiteY2194" fmla="*/ 2703064 h 5955635"/>
                  <a:gd name="connsiteX2195" fmla="*/ 5544752 w 6187971"/>
                  <a:gd name="connsiteY2195" fmla="*/ 2811161 h 5955635"/>
                  <a:gd name="connsiteX2196" fmla="*/ 5546330 w 6187971"/>
                  <a:gd name="connsiteY2196" fmla="*/ 2862630 h 5955635"/>
                  <a:gd name="connsiteX2197" fmla="*/ 5549871 w 6187971"/>
                  <a:gd name="connsiteY2197" fmla="*/ 2857164 h 5955635"/>
                  <a:gd name="connsiteX2198" fmla="*/ 5560108 w 6187971"/>
                  <a:gd name="connsiteY2198" fmla="*/ 2949169 h 5955635"/>
                  <a:gd name="connsiteX2199" fmla="*/ 5565575 w 6187971"/>
                  <a:gd name="connsiteY2199" fmla="*/ 2952711 h 5955635"/>
                  <a:gd name="connsiteX2200" fmla="*/ 5565882 w 6187971"/>
                  <a:gd name="connsiteY2200" fmla="*/ 2976194 h 5955635"/>
                  <a:gd name="connsiteX2201" fmla="*/ 5562340 w 6187971"/>
                  <a:gd name="connsiteY2201" fmla="*/ 2981660 h 5955635"/>
                  <a:gd name="connsiteX2202" fmla="*/ 5568769 w 6187971"/>
                  <a:gd name="connsiteY2202" fmla="*/ 2989706 h 5955635"/>
                  <a:gd name="connsiteX2203" fmla="*/ 5570038 w 6187971"/>
                  <a:gd name="connsiteY2203" fmla="*/ 3017692 h 5955635"/>
                  <a:gd name="connsiteX2204" fmla="*/ 5571000 w 6187971"/>
                  <a:gd name="connsiteY2204" fmla="*/ 3022197 h 5955635"/>
                  <a:gd name="connsiteX2205" fmla="*/ 5569384 w 6187971"/>
                  <a:gd name="connsiteY2205" fmla="*/ 3036671 h 5955635"/>
                  <a:gd name="connsiteX2206" fmla="*/ 5570346 w 6187971"/>
                  <a:gd name="connsiteY2206" fmla="*/ 3041174 h 5955635"/>
                  <a:gd name="connsiteX2207" fmla="*/ 5571308 w 6187971"/>
                  <a:gd name="connsiteY2207" fmla="*/ 3045679 h 5955635"/>
                  <a:gd name="connsiteX2208" fmla="*/ 5569650 w 6187971"/>
                  <a:gd name="connsiteY2208" fmla="*/ 3126097 h 5955635"/>
                  <a:gd name="connsiteX2209" fmla="*/ 5572537 w 6187971"/>
                  <a:gd name="connsiteY2209" fmla="*/ 3139609 h 5955635"/>
                  <a:gd name="connsiteX2210" fmla="*/ 5573500 w 6187971"/>
                  <a:gd name="connsiteY2210" fmla="*/ 3144113 h 5955635"/>
                  <a:gd name="connsiteX2211" fmla="*/ 5577349 w 6187971"/>
                  <a:gd name="connsiteY2211" fmla="*/ 3162129 h 5955635"/>
                  <a:gd name="connsiteX2212" fmla="*/ 5569917 w 6187971"/>
                  <a:gd name="connsiteY2212" fmla="*/ 3215523 h 5955635"/>
                  <a:gd name="connsiteX2213" fmla="*/ 5551779 w 6187971"/>
                  <a:gd name="connsiteY2213" fmla="*/ 3417202 h 5955635"/>
                  <a:gd name="connsiteX2214" fmla="*/ 5552741 w 6187971"/>
                  <a:gd name="connsiteY2214" fmla="*/ 3421707 h 5955635"/>
                  <a:gd name="connsiteX2215" fmla="*/ 5549200 w 6187971"/>
                  <a:gd name="connsiteY2215" fmla="*/ 3427172 h 5955635"/>
                  <a:gd name="connsiteX2216" fmla="*/ 5528169 w 6187971"/>
                  <a:gd name="connsiteY2216" fmla="*/ 3494068 h 5955635"/>
                  <a:gd name="connsiteX2217" fmla="*/ 5510688 w 6187971"/>
                  <a:gd name="connsiteY2217" fmla="*/ 3559800 h 5955635"/>
                  <a:gd name="connsiteX2218" fmla="*/ 5510930 w 6187971"/>
                  <a:gd name="connsiteY2218" fmla="*/ 3558388 h 5955635"/>
                  <a:gd name="connsiteX2219" fmla="*/ 5512778 w 6187971"/>
                  <a:gd name="connsiteY2219" fmla="*/ 3543275 h 5955635"/>
                  <a:gd name="connsiteX2220" fmla="*/ 5515358 w 6187971"/>
                  <a:gd name="connsiteY2220" fmla="*/ 3533305 h 5955635"/>
                  <a:gd name="connsiteX2221" fmla="*/ 5522135 w 6187971"/>
                  <a:gd name="connsiteY2221" fmla="*/ 3498890 h 5955635"/>
                  <a:gd name="connsiteX2222" fmla="*/ 5533108 w 6187971"/>
                  <a:gd name="connsiteY2222" fmla="*/ 3440030 h 5955635"/>
                  <a:gd name="connsiteX2223" fmla="*/ 5535687 w 6187971"/>
                  <a:gd name="connsiteY2223" fmla="*/ 3430059 h 5955635"/>
                  <a:gd name="connsiteX2224" fmla="*/ 5538267 w 6187971"/>
                  <a:gd name="connsiteY2224" fmla="*/ 3420089 h 5955635"/>
                  <a:gd name="connsiteX2225" fmla="*/ 5532800 w 6187971"/>
                  <a:gd name="connsiteY2225" fmla="*/ 3416547 h 5955635"/>
                  <a:gd name="connsiteX2226" fmla="*/ 5523137 w 6187971"/>
                  <a:gd name="connsiteY2226" fmla="*/ 3437450 h 5955635"/>
                  <a:gd name="connsiteX2227" fmla="*/ 5524099 w 6187971"/>
                  <a:gd name="connsiteY2227" fmla="*/ 3441955 h 5955635"/>
                  <a:gd name="connsiteX2228" fmla="*/ 5505387 w 6187971"/>
                  <a:gd name="connsiteY2228" fmla="*/ 3530725 h 5955635"/>
                  <a:gd name="connsiteX2229" fmla="*/ 5506350 w 6187971"/>
                  <a:gd name="connsiteY2229" fmla="*/ 3535230 h 5955635"/>
                  <a:gd name="connsiteX2230" fmla="*/ 5493145 w 6187971"/>
                  <a:gd name="connsiteY2230" fmla="*/ 3561598 h 5955635"/>
                  <a:gd name="connsiteX2231" fmla="*/ 5485406 w 6187971"/>
                  <a:gd name="connsiteY2231" fmla="*/ 3591510 h 5955635"/>
                  <a:gd name="connsiteX2232" fmla="*/ 5472745 w 6187971"/>
                  <a:gd name="connsiteY2232" fmla="*/ 3650731 h 5955635"/>
                  <a:gd name="connsiteX2233" fmla="*/ 5453639 w 6187971"/>
                  <a:gd name="connsiteY2233" fmla="*/ 3702176 h 5955635"/>
                  <a:gd name="connsiteX2234" fmla="*/ 5451565 w 6187971"/>
                  <a:gd name="connsiteY2234" fmla="*/ 3697642 h 5955635"/>
                  <a:gd name="connsiteX2235" fmla="*/ 5369715 w 6187971"/>
                  <a:gd name="connsiteY2235" fmla="*/ 3931772 h 5955635"/>
                  <a:gd name="connsiteX2236" fmla="*/ 5365212 w 6187971"/>
                  <a:gd name="connsiteY2236" fmla="*/ 3932734 h 5955635"/>
                  <a:gd name="connsiteX2237" fmla="*/ 5366174 w 6187971"/>
                  <a:gd name="connsiteY2237" fmla="*/ 3937239 h 5955635"/>
                  <a:gd name="connsiteX2238" fmla="*/ 5367136 w 6187971"/>
                  <a:gd name="connsiteY2238" fmla="*/ 3941742 h 5955635"/>
                  <a:gd name="connsiteX2239" fmla="*/ 5352006 w 6187971"/>
                  <a:gd name="connsiteY2239" fmla="*/ 3959103 h 5955635"/>
                  <a:gd name="connsiteX2240" fmla="*/ 5329445 w 6187971"/>
                  <a:gd name="connsiteY2240" fmla="*/ 4029858 h 5955635"/>
                  <a:gd name="connsiteX2241" fmla="*/ 5326559 w 6187971"/>
                  <a:gd name="connsiteY2241" fmla="*/ 4016346 h 5955635"/>
                  <a:gd name="connsiteX2242" fmla="*/ 5319782 w 6187971"/>
                  <a:gd name="connsiteY2242" fmla="*/ 4050762 h 5955635"/>
                  <a:gd name="connsiteX2243" fmla="*/ 5314316 w 6187971"/>
                  <a:gd name="connsiteY2243" fmla="*/ 4047220 h 5955635"/>
                  <a:gd name="connsiteX2244" fmla="*/ 5276625 w 6187971"/>
                  <a:gd name="connsiteY2244" fmla="*/ 4135336 h 5955635"/>
                  <a:gd name="connsiteX2245" fmla="*/ 5272122 w 6187971"/>
                  <a:gd name="connsiteY2245" fmla="*/ 4136298 h 5955635"/>
                  <a:gd name="connsiteX2246" fmla="*/ 5234124 w 6187971"/>
                  <a:gd name="connsiteY2246" fmla="*/ 4200931 h 5955635"/>
                  <a:gd name="connsiteX2247" fmla="*/ 5190005 w 6187971"/>
                  <a:gd name="connsiteY2247" fmla="*/ 4281002 h 5955635"/>
                  <a:gd name="connsiteX2248" fmla="*/ 5161796 w 6187971"/>
                  <a:gd name="connsiteY2248" fmla="*/ 4317053 h 5955635"/>
                  <a:gd name="connsiteX2249" fmla="*/ 5135887 w 6187971"/>
                  <a:gd name="connsiteY2249" fmla="*/ 4358358 h 5955635"/>
                  <a:gd name="connsiteX2250" fmla="*/ 5134954 w 6187971"/>
                  <a:gd name="connsiteY2250" fmla="*/ 4353989 h 5955635"/>
                  <a:gd name="connsiteX2251" fmla="*/ 5131412 w 6187971"/>
                  <a:gd name="connsiteY2251" fmla="*/ 4359456 h 5955635"/>
                  <a:gd name="connsiteX2252" fmla="*/ 5128832 w 6187971"/>
                  <a:gd name="connsiteY2252" fmla="*/ 4369426 h 5955635"/>
                  <a:gd name="connsiteX2253" fmla="*/ 5127869 w 6187971"/>
                  <a:gd name="connsiteY2253" fmla="*/ 4364921 h 5955635"/>
                  <a:gd name="connsiteX2254" fmla="*/ 5106619 w 6187971"/>
                  <a:gd name="connsiteY2254" fmla="*/ 4397719 h 5955635"/>
                  <a:gd name="connsiteX2255" fmla="*/ 5107581 w 6187971"/>
                  <a:gd name="connsiteY2255" fmla="*/ 4402224 h 5955635"/>
                  <a:gd name="connsiteX2256" fmla="*/ 5105001 w 6187971"/>
                  <a:gd name="connsiteY2256" fmla="*/ 4412194 h 5955635"/>
                  <a:gd name="connsiteX2257" fmla="*/ 5103077 w 6187971"/>
                  <a:gd name="connsiteY2257" fmla="*/ 4403186 h 5955635"/>
                  <a:gd name="connsiteX2258" fmla="*/ 5092452 w 6187971"/>
                  <a:gd name="connsiteY2258" fmla="*/ 4419585 h 5955635"/>
                  <a:gd name="connsiteX2259" fmla="*/ 5091489 w 6187971"/>
                  <a:gd name="connsiteY2259" fmla="*/ 4415080 h 5955635"/>
                  <a:gd name="connsiteX2260" fmla="*/ 5090527 w 6187971"/>
                  <a:gd name="connsiteY2260" fmla="*/ 4410577 h 5955635"/>
                  <a:gd name="connsiteX2261" fmla="*/ 5086023 w 6187971"/>
                  <a:gd name="connsiteY2261" fmla="*/ 4411539 h 5955635"/>
                  <a:gd name="connsiteX2262" fmla="*/ 5087947 w 6187971"/>
                  <a:gd name="connsiteY2262" fmla="*/ 4420547 h 5955635"/>
                  <a:gd name="connsiteX2263" fmla="*/ 5088910 w 6187971"/>
                  <a:gd name="connsiteY2263" fmla="*/ 4425051 h 5955635"/>
                  <a:gd name="connsiteX2264" fmla="*/ 5085368 w 6187971"/>
                  <a:gd name="connsiteY2264" fmla="*/ 4430518 h 5955635"/>
                  <a:gd name="connsiteX2265" fmla="*/ 5080864 w 6187971"/>
                  <a:gd name="connsiteY2265" fmla="*/ 4431480 h 5955635"/>
                  <a:gd name="connsiteX2266" fmla="*/ 5076360 w 6187971"/>
                  <a:gd name="connsiteY2266" fmla="*/ 4432443 h 5955635"/>
                  <a:gd name="connsiteX2267" fmla="*/ 5077322 w 6187971"/>
                  <a:gd name="connsiteY2267" fmla="*/ 4436946 h 5955635"/>
                  <a:gd name="connsiteX2268" fmla="*/ 5078284 w 6187971"/>
                  <a:gd name="connsiteY2268" fmla="*/ 4441450 h 5955635"/>
                  <a:gd name="connsiteX2269" fmla="*/ 5066697 w 6187971"/>
                  <a:gd name="connsiteY2269" fmla="*/ 4453345 h 5955635"/>
                  <a:gd name="connsiteX2270" fmla="*/ 5065735 w 6187971"/>
                  <a:gd name="connsiteY2270" fmla="*/ 4448841 h 5955635"/>
                  <a:gd name="connsiteX2271" fmla="*/ 5062192 w 6187971"/>
                  <a:gd name="connsiteY2271" fmla="*/ 4454307 h 5955635"/>
                  <a:gd name="connsiteX2272" fmla="*/ 5058650 w 6187971"/>
                  <a:gd name="connsiteY2272" fmla="*/ 4459774 h 5955635"/>
                  <a:gd name="connsiteX2273" fmla="*/ 5056071 w 6187971"/>
                  <a:gd name="connsiteY2273" fmla="*/ 4469744 h 5955635"/>
                  <a:gd name="connsiteX2274" fmla="*/ 5055109 w 6187971"/>
                  <a:gd name="connsiteY2274" fmla="*/ 4465240 h 5955635"/>
                  <a:gd name="connsiteX2275" fmla="*/ 5039017 w 6187971"/>
                  <a:gd name="connsiteY2275" fmla="*/ 4478097 h 5955635"/>
                  <a:gd name="connsiteX2276" fmla="*/ 5037093 w 6187971"/>
                  <a:gd name="connsiteY2276" fmla="*/ 4469089 h 5955635"/>
                  <a:gd name="connsiteX2277" fmla="*/ 5021963 w 6187971"/>
                  <a:gd name="connsiteY2277" fmla="*/ 4486451 h 5955635"/>
                  <a:gd name="connsiteX2278" fmla="*/ 5021001 w 6187971"/>
                  <a:gd name="connsiteY2278" fmla="*/ 4481946 h 5955635"/>
                  <a:gd name="connsiteX2279" fmla="*/ 5024543 w 6187971"/>
                  <a:gd name="connsiteY2279" fmla="*/ 4476480 h 5955635"/>
                  <a:gd name="connsiteX2280" fmla="*/ 5023581 w 6187971"/>
                  <a:gd name="connsiteY2280" fmla="*/ 4471976 h 5955635"/>
                  <a:gd name="connsiteX2281" fmla="*/ 5020039 w 6187971"/>
                  <a:gd name="connsiteY2281" fmla="*/ 4477442 h 5955635"/>
                  <a:gd name="connsiteX2282" fmla="*/ 5016497 w 6187971"/>
                  <a:gd name="connsiteY2282" fmla="*/ 4482909 h 5955635"/>
                  <a:gd name="connsiteX2283" fmla="*/ 5013917 w 6187971"/>
                  <a:gd name="connsiteY2283" fmla="*/ 4492879 h 5955635"/>
                  <a:gd name="connsiteX2284" fmla="*/ 5022925 w 6187971"/>
                  <a:gd name="connsiteY2284" fmla="*/ 4490954 h 5955635"/>
                  <a:gd name="connsiteX2285" fmla="*/ 5019383 w 6187971"/>
                  <a:gd name="connsiteY2285" fmla="*/ 4496421 h 5955635"/>
                  <a:gd name="connsiteX2286" fmla="*/ 5002636 w 6187971"/>
                  <a:gd name="connsiteY2286" fmla="*/ 4528256 h 5955635"/>
                  <a:gd name="connsiteX2287" fmla="*/ 5019690 w 6187971"/>
                  <a:gd name="connsiteY2287" fmla="*/ 4519904 h 5955635"/>
                  <a:gd name="connsiteX2288" fmla="*/ 5004561 w 6187971"/>
                  <a:gd name="connsiteY2288" fmla="*/ 4537265 h 5955635"/>
                  <a:gd name="connsiteX2289" fmla="*/ 4993936 w 6187971"/>
                  <a:gd name="connsiteY2289" fmla="*/ 4553664 h 5955635"/>
                  <a:gd name="connsiteX2290" fmla="*/ 4985890 w 6187971"/>
                  <a:gd name="connsiteY2290" fmla="*/ 4560092 h 5955635"/>
                  <a:gd name="connsiteX2291" fmla="*/ 4983966 w 6187971"/>
                  <a:gd name="connsiteY2291" fmla="*/ 4551084 h 5955635"/>
                  <a:gd name="connsiteX2292" fmla="*/ 4969798 w 6187971"/>
                  <a:gd name="connsiteY2292" fmla="*/ 4572949 h 5955635"/>
                  <a:gd name="connsiteX2293" fmla="*/ 4964332 w 6187971"/>
                  <a:gd name="connsiteY2293" fmla="*/ 4569407 h 5955635"/>
                  <a:gd name="connsiteX2294" fmla="*/ 4967874 w 6187971"/>
                  <a:gd name="connsiteY2294" fmla="*/ 4563941 h 5955635"/>
                  <a:gd name="connsiteX2295" fmla="*/ 4966911 w 6187971"/>
                  <a:gd name="connsiteY2295" fmla="*/ 4559437 h 5955635"/>
                  <a:gd name="connsiteX2296" fmla="*/ 4962407 w 6187971"/>
                  <a:gd name="connsiteY2296" fmla="*/ 4560400 h 5955635"/>
                  <a:gd name="connsiteX2297" fmla="*/ 4958866 w 6187971"/>
                  <a:gd name="connsiteY2297" fmla="*/ 4565865 h 5955635"/>
                  <a:gd name="connsiteX2298" fmla="*/ 4959828 w 6187971"/>
                  <a:gd name="connsiteY2298" fmla="*/ 4570370 h 5955635"/>
                  <a:gd name="connsiteX2299" fmla="*/ 4956286 w 6187971"/>
                  <a:gd name="connsiteY2299" fmla="*/ 4575836 h 5955635"/>
                  <a:gd name="connsiteX2300" fmla="*/ 4952744 w 6187971"/>
                  <a:gd name="connsiteY2300" fmla="*/ 4581303 h 5955635"/>
                  <a:gd name="connsiteX2301" fmla="*/ 4948240 w 6187971"/>
                  <a:gd name="connsiteY2301" fmla="*/ 4582265 h 5955635"/>
                  <a:gd name="connsiteX2302" fmla="*/ 4949202 w 6187971"/>
                  <a:gd name="connsiteY2302" fmla="*/ 4586769 h 5955635"/>
                  <a:gd name="connsiteX2303" fmla="*/ 4944698 w 6187971"/>
                  <a:gd name="connsiteY2303" fmla="*/ 4587731 h 5955635"/>
                  <a:gd name="connsiteX2304" fmla="*/ 4943735 w 6187971"/>
                  <a:gd name="connsiteY2304" fmla="*/ 4583228 h 5955635"/>
                  <a:gd name="connsiteX2305" fmla="*/ 4946315 w 6187971"/>
                  <a:gd name="connsiteY2305" fmla="*/ 4573257 h 5955635"/>
                  <a:gd name="connsiteX2306" fmla="*/ 4953399 w 6187971"/>
                  <a:gd name="connsiteY2306" fmla="*/ 4562324 h 5955635"/>
                  <a:gd name="connsiteX2307" fmla="*/ 4948895 w 6187971"/>
                  <a:gd name="connsiteY2307" fmla="*/ 4563286 h 5955635"/>
                  <a:gd name="connsiteX2308" fmla="*/ 4945353 w 6187971"/>
                  <a:gd name="connsiteY2308" fmla="*/ 4568752 h 5955635"/>
                  <a:gd name="connsiteX2309" fmla="*/ 4934728 w 6187971"/>
                  <a:gd name="connsiteY2309" fmla="*/ 4585152 h 5955635"/>
                  <a:gd name="connsiteX2310" fmla="*/ 4935690 w 6187971"/>
                  <a:gd name="connsiteY2310" fmla="*/ 4589655 h 5955635"/>
                  <a:gd name="connsiteX2311" fmla="*/ 4929569 w 6187971"/>
                  <a:gd name="connsiteY2311" fmla="*/ 4605092 h 5955635"/>
                  <a:gd name="connsiteX2312" fmla="*/ 4880638 w 6187971"/>
                  <a:gd name="connsiteY2312" fmla="*/ 4662642 h 5955635"/>
                  <a:gd name="connsiteX2313" fmla="*/ 4876134 w 6187971"/>
                  <a:gd name="connsiteY2313" fmla="*/ 4663604 h 5955635"/>
                  <a:gd name="connsiteX2314" fmla="*/ 4872593 w 6187971"/>
                  <a:gd name="connsiteY2314" fmla="*/ 4669071 h 5955635"/>
                  <a:gd name="connsiteX2315" fmla="*/ 4861005 w 6187971"/>
                  <a:gd name="connsiteY2315" fmla="*/ 4680965 h 5955635"/>
                  <a:gd name="connsiteX2316" fmla="*/ 4857463 w 6187971"/>
                  <a:gd name="connsiteY2316" fmla="*/ 4686432 h 5955635"/>
                  <a:gd name="connsiteX2317" fmla="*/ 4845875 w 6187971"/>
                  <a:gd name="connsiteY2317" fmla="*/ 4698327 h 5955635"/>
                  <a:gd name="connsiteX2318" fmla="*/ 4834288 w 6187971"/>
                  <a:gd name="connsiteY2318" fmla="*/ 4710222 h 5955635"/>
                  <a:gd name="connsiteX2319" fmla="*/ 4798562 w 6187971"/>
                  <a:gd name="connsiteY2319" fmla="*/ 4741402 h 5955635"/>
                  <a:gd name="connsiteX2320" fmla="*/ 4762182 w 6187971"/>
                  <a:gd name="connsiteY2320" fmla="*/ 4791561 h 5955635"/>
                  <a:gd name="connsiteX2321" fmla="*/ 4750594 w 6187971"/>
                  <a:gd name="connsiteY2321" fmla="*/ 4803457 h 5955635"/>
                  <a:gd name="connsiteX2322" fmla="*/ 4761527 w 6187971"/>
                  <a:gd name="connsiteY2322" fmla="*/ 4810540 h 5955635"/>
                  <a:gd name="connsiteX2323" fmla="*/ 4792748 w 6187971"/>
                  <a:gd name="connsiteY2323" fmla="*/ 4780322 h 5955635"/>
                  <a:gd name="connsiteX2324" fmla="*/ 4825586 w 6187971"/>
                  <a:gd name="connsiteY2324" fmla="*/ 4735629 h 5955635"/>
                  <a:gd name="connsiteX2325" fmla="*/ 4840716 w 6187971"/>
                  <a:gd name="connsiteY2325" fmla="*/ 4718268 h 5955635"/>
                  <a:gd name="connsiteX2326" fmla="*/ 4841678 w 6187971"/>
                  <a:gd name="connsiteY2326" fmla="*/ 4722772 h 5955635"/>
                  <a:gd name="connsiteX2327" fmla="*/ 4837175 w 6187971"/>
                  <a:gd name="connsiteY2327" fmla="*/ 4723734 h 5955635"/>
                  <a:gd name="connsiteX2328" fmla="*/ 4838137 w 6187971"/>
                  <a:gd name="connsiteY2328" fmla="*/ 4728239 h 5955635"/>
                  <a:gd name="connsiteX2329" fmla="*/ 4842641 w 6187971"/>
                  <a:gd name="connsiteY2329" fmla="*/ 4727276 h 5955635"/>
                  <a:gd name="connsiteX2330" fmla="*/ 4846183 w 6187971"/>
                  <a:gd name="connsiteY2330" fmla="*/ 4721810 h 5955635"/>
                  <a:gd name="connsiteX2331" fmla="*/ 4843296 w 6187971"/>
                  <a:gd name="connsiteY2331" fmla="*/ 4708298 h 5955635"/>
                  <a:gd name="connsiteX2332" fmla="*/ 4854883 w 6187971"/>
                  <a:gd name="connsiteY2332" fmla="*/ 4696402 h 5955635"/>
                  <a:gd name="connsiteX2333" fmla="*/ 4863892 w 6187971"/>
                  <a:gd name="connsiteY2333" fmla="*/ 4694478 h 5955635"/>
                  <a:gd name="connsiteX2334" fmla="*/ 4864854 w 6187971"/>
                  <a:gd name="connsiteY2334" fmla="*/ 4698982 h 5955635"/>
                  <a:gd name="connsiteX2335" fmla="*/ 4868395 w 6187971"/>
                  <a:gd name="connsiteY2335" fmla="*/ 4693515 h 5955635"/>
                  <a:gd name="connsiteX2336" fmla="*/ 4867433 w 6187971"/>
                  <a:gd name="connsiteY2336" fmla="*/ 4689012 h 5955635"/>
                  <a:gd name="connsiteX2337" fmla="*/ 4870013 w 6187971"/>
                  <a:gd name="connsiteY2337" fmla="*/ 4679041 h 5955635"/>
                  <a:gd name="connsiteX2338" fmla="*/ 4878058 w 6187971"/>
                  <a:gd name="connsiteY2338" fmla="*/ 4672613 h 5955635"/>
                  <a:gd name="connsiteX2339" fmla="*/ 4882563 w 6187971"/>
                  <a:gd name="connsiteY2339" fmla="*/ 4671651 h 5955635"/>
                  <a:gd name="connsiteX2340" fmla="*/ 4881600 w 6187971"/>
                  <a:gd name="connsiteY2340" fmla="*/ 4667146 h 5955635"/>
                  <a:gd name="connsiteX2341" fmla="*/ 4885142 w 6187971"/>
                  <a:gd name="connsiteY2341" fmla="*/ 4661680 h 5955635"/>
                  <a:gd name="connsiteX2342" fmla="*/ 4935035 w 6187971"/>
                  <a:gd name="connsiteY2342" fmla="*/ 4608634 h 5955635"/>
                  <a:gd name="connsiteX2343" fmla="*/ 4938577 w 6187971"/>
                  <a:gd name="connsiteY2343" fmla="*/ 4603167 h 5955635"/>
                  <a:gd name="connsiteX2344" fmla="*/ 4937615 w 6187971"/>
                  <a:gd name="connsiteY2344" fmla="*/ 4598664 h 5955635"/>
                  <a:gd name="connsiteX2345" fmla="*/ 4942119 w 6187971"/>
                  <a:gd name="connsiteY2345" fmla="*/ 4597702 h 5955635"/>
                  <a:gd name="connsiteX2346" fmla="*/ 4943081 w 6187971"/>
                  <a:gd name="connsiteY2346" fmla="*/ 4602205 h 5955635"/>
                  <a:gd name="connsiteX2347" fmla="*/ 4963677 w 6187971"/>
                  <a:gd name="connsiteY2347" fmla="*/ 4588386 h 5955635"/>
                  <a:gd name="connsiteX2348" fmla="*/ 4962715 w 6187971"/>
                  <a:gd name="connsiteY2348" fmla="*/ 4583882 h 5955635"/>
                  <a:gd name="connsiteX2349" fmla="*/ 4961097 w 6187971"/>
                  <a:gd name="connsiteY2349" fmla="*/ 4598356 h 5955635"/>
                  <a:gd name="connsiteX2350" fmla="*/ 4991357 w 6187971"/>
                  <a:gd name="connsiteY2350" fmla="*/ 4563634 h 5955635"/>
                  <a:gd name="connsiteX2351" fmla="*/ 5010027 w 6187971"/>
                  <a:gd name="connsiteY2351" fmla="*/ 4540806 h 5955635"/>
                  <a:gd name="connsiteX2352" fmla="*/ 5028699 w 6187971"/>
                  <a:gd name="connsiteY2352" fmla="*/ 4517979 h 5955635"/>
                  <a:gd name="connsiteX2353" fmla="*/ 5061537 w 6187971"/>
                  <a:gd name="connsiteY2353" fmla="*/ 4473286 h 5955635"/>
                  <a:gd name="connsiteX2354" fmla="*/ 5073126 w 6187971"/>
                  <a:gd name="connsiteY2354" fmla="*/ 4461391 h 5955635"/>
                  <a:gd name="connsiteX2355" fmla="*/ 5080209 w 6187971"/>
                  <a:gd name="connsiteY2355" fmla="*/ 4450458 h 5955635"/>
                  <a:gd name="connsiteX2356" fmla="*/ 5088254 w 6187971"/>
                  <a:gd name="connsiteY2356" fmla="*/ 4444030 h 5955635"/>
                  <a:gd name="connsiteX2357" fmla="*/ 5098881 w 6187971"/>
                  <a:gd name="connsiteY2357" fmla="*/ 4427631 h 5955635"/>
                  <a:gd name="connsiteX2358" fmla="*/ 5110468 w 6187971"/>
                  <a:gd name="connsiteY2358" fmla="*/ 4415736 h 5955635"/>
                  <a:gd name="connsiteX2359" fmla="*/ 5116589 w 6187971"/>
                  <a:gd name="connsiteY2359" fmla="*/ 4400299 h 5955635"/>
                  <a:gd name="connsiteX2360" fmla="*/ 5121093 w 6187971"/>
                  <a:gd name="connsiteY2360" fmla="*/ 4399337 h 5955635"/>
                  <a:gd name="connsiteX2361" fmla="*/ 5231197 w 6187971"/>
                  <a:gd name="connsiteY2361" fmla="*/ 4253363 h 5955635"/>
                  <a:gd name="connsiteX2362" fmla="*/ 5235700 w 6187971"/>
                  <a:gd name="connsiteY2362" fmla="*/ 4252401 h 5955635"/>
                  <a:gd name="connsiteX2363" fmla="*/ 5240205 w 6187971"/>
                  <a:gd name="connsiteY2363" fmla="*/ 4251439 h 5955635"/>
                  <a:gd name="connsiteX2364" fmla="*/ 5233121 w 6187971"/>
                  <a:gd name="connsiteY2364" fmla="*/ 4262371 h 5955635"/>
                  <a:gd name="connsiteX2365" fmla="*/ 5226037 w 6187971"/>
                  <a:gd name="connsiteY2365" fmla="*/ 4273304 h 5955635"/>
                  <a:gd name="connsiteX2366" fmla="*/ 5218954 w 6187971"/>
                  <a:gd name="connsiteY2366" fmla="*/ 4284236 h 5955635"/>
                  <a:gd name="connsiteX2367" fmla="*/ 5219916 w 6187971"/>
                  <a:gd name="connsiteY2367" fmla="*/ 4288741 h 5955635"/>
                  <a:gd name="connsiteX2368" fmla="*/ 5202207 w 6187971"/>
                  <a:gd name="connsiteY2368" fmla="*/ 4316072 h 5955635"/>
                  <a:gd name="connsiteX2369" fmla="*/ 5203169 w 6187971"/>
                  <a:gd name="connsiteY2369" fmla="*/ 4320576 h 5955635"/>
                  <a:gd name="connsiteX2370" fmla="*/ 5207674 w 6187971"/>
                  <a:gd name="connsiteY2370" fmla="*/ 4319614 h 5955635"/>
                  <a:gd name="connsiteX2371" fmla="*/ 5211216 w 6187971"/>
                  <a:gd name="connsiteY2371" fmla="*/ 4314147 h 5955635"/>
                  <a:gd name="connsiteX2372" fmla="*/ 5214757 w 6187971"/>
                  <a:gd name="connsiteY2372" fmla="*/ 4308682 h 5955635"/>
                  <a:gd name="connsiteX2373" fmla="*/ 5218299 w 6187971"/>
                  <a:gd name="connsiteY2373" fmla="*/ 4303215 h 5955635"/>
                  <a:gd name="connsiteX2374" fmla="*/ 5225382 w 6187971"/>
                  <a:gd name="connsiteY2374" fmla="*/ 4292283 h 5955635"/>
                  <a:gd name="connsiteX2375" fmla="*/ 5214073 w 6187971"/>
                  <a:gd name="connsiteY2375" fmla="*/ 4310299 h 5955635"/>
                  <a:gd name="connsiteX2376" fmla="*/ 5204204 w 6187971"/>
                  <a:gd name="connsiteY2376" fmla="*/ 4325020 h 5955635"/>
                  <a:gd name="connsiteX2377" fmla="*/ 5204132 w 6187971"/>
                  <a:gd name="connsiteY2377" fmla="*/ 4325081 h 5955635"/>
                  <a:gd name="connsiteX2378" fmla="*/ 5204128 w 6187971"/>
                  <a:gd name="connsiteY2378" fmla="*/ 4325131 h 5955635"/>
                  <a:gd name="connsiteX2379" fmla="*/ 5203246 w 6187971"/>
                  <a:gd name="connsiteY2379" fmla="*/ 4326447 h 5955635"/>
                  <a:gd name="connsiteX2380" fmla="*/ 5194162 w 6187971"/>
                  <a:gd name="connsiteY2380" fmla="*/ 4322501 h 5955635"/>
                  <a:gd name="connsiteX2381" fmla="*/ 5159705 w 6187971"/>
                  <a:gd name="connsiteY2381" fmla="*/ 4381669 h 5955635"/>
                  <a:gd name="connsiteX2382" fmla="*/ 5164209 w 6187971"/>
                  <a:gd name="connsiteY2382" fmla="*/ 4380706 h 5955635"/>
                  <a:gd name="connsiteX2383" fmla="*/ 5153584 w 6187971"/>
                  <a:gd name="connsiteY2383" fmla="*/ 4397105 h 5955635"/>
                  <a:gd name="connsiteX2384" fmla="*/ 5149080 w 6187971"/>
                  <a:gd name="connsiteY2384" fmla="*/ 4398068 h 5955635"/>
                  <a:gd name="connsiteX2385" fmla="*/ 5150042 w 6187971"/>
                  <a:gd name="connsiteY2385" fmla="*/ 4402571 h 5955635"/>
                  <a:gd name="connsiteX2386" fmla="*/ 5145539 w 6187971"/>
                  <a:gd name="connsiteY2386" fmla="*/ 4403533 h 5955635"/>
                  <a:gd name="connsiteX2387" fmla="*/ 5138455 w 6187971"/>
                  <a:gd name="connsiteY2387" fmla="*/ 4414466 h 5955635"/>
                  <a:gd name="connsiteX2388" fmla="*/ 5135875 w 6187971"/>
                  <a:gd name="connsiteY2388" fmla="*/ 4424436 h 5955635"/>
                  <a:gd name="connsiteX2389" fmla="*/ 5132334 w 6187971"/>
                  <a:gd name="connsiteY2389" fmla="*/ 4429903 h 5955635"/>
                  <a:gd name="connsiteX2390" fmla="*/ 5121707 w 6187971"/>
                  <a:gd name="connsiteY2390" fmla="*/ 4446302 h 5955635"/>
                  <a:gd name="connsiteX2391" fmla="*/ 5122670 w 6187971"/>
                  <a:gd name="connsiteY2391" fmla="*/ 4450806 h 5955635"/>
                  <a:gd name="connsiteX2392" fmla="*/ 5119128 w 6187971"/>
                  <a:gd name="connsiteY2392" fmla="*/ 4456272 h 5955635"/>
                  <a:gd name="connsiteX2393" fmla="*/ 5086289 w 6187971"/>
                  <a:gd name="connsiteY2393" fmla="*/ 4500965 h 5955635"/>
                  <a:gd name="connsiteX2394" fmla="*/ 5080824 w 6187971"/>
                  <a:gd name="connsiteY2394" fmla="*/ 4497423 h 5955635"/>
                  <a:gd name="connsiteX2395" fmla="*/ 5084365 w 6187971"/>
                  <a:gd name="connsiteY2395" fmla="*/ 4491957 h 5955635"/>
                  <a:gd name="connsiteX2396" fmla="*/ 5087907 w 6187971"/>
                  <a:gd name="connsiteY2396" fmla="*/ 4486491 h 5955635"/>
                  <a:gd name="connsiteX2397" fmla="*/ 5083403 w 6187971"/>
                  <a:gd name="connsiteY2397" fmla="*/ 4487453 h 5955635"/>
                  <a:gd name="connsiteX2398" fmla="*/ 5079862 w 6187971"/>
                  <a:gd name="connsiteY2398" fmla="*/ 4492920 h 5955635"/>
                  <a:gd name="connsiteX2399" fmla="*/ 5076319 w 6187971"/>
                  <a:gd name="connsiteY2399" fmla="*/ 4498385 h 5955635"/>
                  <a:gd name="connsiteX2400" fmla="*/ 5077282 w 6187971"/>
                  <a:gd name="connsiteY2400" fmla="*/ 4502890 h 5955635"/>
                  <a:gd name="connsiteX2401" fmla="*/ 5078244 w 6187971"/>
                  <a:gd name="connsiteY2401" fmla="*/ 4507394 h 5955635"/>
                  <a:gd name="connsiteX2402" fmla="*/ 5044443 w 6187971"/>
                  <a:gd name="connsiteY2402" fmla="*/ 4547582 h 5955635"/>
                  <a:gd name="connsiteX2403" fmla="*/ 5045405 w 6187971"/>
                  <a:gd name="connsiteY2403" fmla="*/ 4552086 h 5955635"/>
                  <a:gd name="connsiteX2404" fmla="*/ 4968796 w 6187971"/>
                  <a:gd name="connsiteY2404" fmla="*/ 4634389 h 5955635"/>
                  <a:gd name="connsiteX2405" fmla="*/ 4860964 w 6187971"/>
                  <a:gd name="connsiteY2405" fmla="*/ 4746909 h 5955635"/>
                  <a:gd name="connsiteX2406" fmla="*/ 4837789 w 6187971"/>
                  <a:gd name="connsiteY2406" fmla="*/ 4770699 h 5955635"/>
                  <a:gd name="connsiteX2407" fmla="*/ 4833284 w 6187971"/>
                  <a:gd name="connsiteY2407" fmla="*/ 4771662 h 5955635"/>
                  <a:gd name="connsiteX2408" fmla="*/ 4820735 w 6187971"/>
                  <a:gd name="connsiteY2408" fmla="*/ 4779052 h 5955635"/>
                  <a:gd name="connsiteX2409" fmla="*/ 4817192 w 6187971"/>
                  <a:gd name="connsiteY2409" fmla="*/ 4784519 h 5955635"/>
                  <a:gd name="connsiteX2410" fmla="*/ 4821697 w 6187971"/>
                  <a:gd name="connsiteY2410" fmla="*/ 4783556 h 5955635"/>
                  <a:gd name="connsiteX2411" fmla="*/ 4762796 w 6187971"/>
                  <a:gd name="connsiteY2411" fmla="*/ 4838527 h 5955635"/>
                  <a:gd name="connsiteX2412" fmla="*/ 4715484 w 6187971"/>
                  <a:gd name="connsiteY2412" fmla="*/ 4881602 h 5955635"/>
                  <a:gd name="connsiteX2413" fmla="*/ 4699392 w 6187971"/>
                  <a:gd name="connsiteY2413" fmla="*/ 4894460 h 5955635"/>
                  <a:gd name="connsiteX2414" fmla="*/ 4654658 w 6187971"/>
                  <a:gd name="connsiteY2414" fmla="*/ 4927565 h 5955635"/>
                  <a:gd name="connsiteX2415" fmla="*/ 4623437 w 6187971"/>
                  <a:gd name="connsiteY2415" fmla="*/ 4957784 h 5955635"/>
                  <a:gd name="connsiteX2416" fmla="*/ 4440960 w 6187971"/>
                  <a:gd name="connsiteY2416" fmla="*/ 5095671 h 5955635"/>
                  <a:gd name="connsiteX2417" fmla="*/ 4291323 w 6187971"/>
                  <a:gd name="connsiteY2417" fmla="*/ 5188865 h 5955635"/>
                  <a:gd name="connsiteX2418" fmla="*/ 4134296 w 6187971"/>
                  <a:gd name="connsiteY2418" fmla="*/ 5269510 h 5955635"/>
                  <a:gd name="connsiteX2419" fmla="*/ 4117242 w 6187971"/>
                  <a:gd name="connsiteY2419" fmla="*/ 5277863 h 5955635"/>
                  <a:gd name="connsiteX2420" fmla="*/ 3802571 w 6187971"/>
                  <a:gd name="connsiteY2420" fmla="*/ 5392188 h 5955635"/>
                  <a:gd name="connsiteX2421" fmla="*/ 3637806 w 6187971"/>
                  <a:gd name="connsiteY2421" fmla="*/ 5433865 h 5955635"/>
                  <a:gd name="connsiteX2422" fmla="*/ 3560810 w 6187971"/>
                  <a:gd name="connsiteY2422" fmla="*/ 5445094 h 5955635"/>
                  <a:gd name="connsiteX2423" fmla="*/ 3576039 w 6187971"/>
                  <a:gd name="connsiteY2423" fmla="*/ 5442351 h 5955635"/>
                  <a:gd name="connsiteX2424" fmla="*/ 3617903 w 6187971"/>
                  <a:gd name="connsiteY2424" fmla="*/ 5431641 h 5955635"/>
                  <a:gd name="connsiteX2425" fmla="*/ 3622408 w 6187971"/>
                  <a:gd name="connsiteY2425" fmla="*/ 5430679 h 5955635"/>
                  <a:gd name="connsiteX2426" fmla="*/ 3756567 w 6187971"/>
                  <a:gd name="connsiteY2426" fmla="*/ 5397306 h 5955635"/>
                  <a:gd name="connsiteX2427" fmla="*/ 3761071 w 6187971"/>
                  <a:gd name="connsiteY2427" fmla="*/ 5396344 h 5955635"/>
                  <a:gd name="connsiteX2428" fmla="*/ 3764613 w 6187971"/>
                  <a:gd name="connsiteY2428" fmla="*/ 5390877 h 5955635"/>
                  <a:gd name="connsiteX2429" fmla="*/ 3755605 w 6187971"/>
                  <a:gd name="connsiteY2429" fmla="*/ 5392802 h 5955635"/>
                  <a:gd name="connsiteX2430" fmla="*/ 3756567 w 6187971"/>
                  <a:gd name="connsiteY2430" fmla="*/ 5397306 h 5955635"/>
                  <a:gd name="connsiteX2431" fmla="*/ 3621445 w 6187971"/>
                  <a:gd name="connsiteY2431" fmla="*/ 5426174 h 5955635"/>
                  <a:gd name="connsiteX2432" fmla="*/ 3615016 w 6187971"/>
                  <a:gd name="connsiteY2432" fmla="*/ 5418129 h 5955635"/>
                  <a:gd name="connsiteX2433" fmla="*/ 3610512 w 6187971"/>
                  <a:gd name="connsiteY2433" fmla="*/ 5419091 h 5955635"/>
                  <a:gd name="connsiteX2434" fmla="*/ 3611474 w 6187971"/>
                  <a:gd name="connsiteY2434" fmla="*/ 5423595 h 5955635"/>
                  <a:gd name="connsiteX2435" fmla="*/ 3516889 w 6187971"/>
                  <a:gd name="connsiteY2435" fmla="*/ 5443802 h 5955635"/>
                  <a:gd name="connsiteX2436" fmla="*/ 3517851 w 6187971"/>
                  <a:gd name="connsiteY2436" fmla="*/ 5448307 h 5955635"/>
                  <a:gd name="connsiteX2437" fmla="*/ 3498872 w 6187971"/>
                  <a:gd name="connsiteY2437" fmla="*/ 5447651 h 5955635"/>
                  <a:gd name="connsiteX2438" fmla="*/ 3489865 w 6187971"/>
                  <a:gd name="connsiteY2438" fmla="*/ 5449576 h 5955635"/>
                  <a:gd name="connsiteX2439" fmla="*/ 3490519 w 6187971"/>
                  <a:gd name="connsiteY2439" fmla="*/ 5430598 h 5955635"/>
                  <a:gd name="connsiteX2440" fmla="*/ 3508535 w 6187971"/>
                  <a:gd name="connsiteY2440" fmla="*/ 5426749 h 5955635"/>
                  <a:gd name="connsiteX2441" fmla="*/ 3535561 w 6187971"/>
                  <a:gd name="connsiteY2441" fmla="*/ 5420975 h 5955635"/>
                  <a:gd name="connsiteX2442" fmla="*/ 3540064 w 6187971"/>
                  <a:gd name="connsiteY2442" fmla="*/ 5420013 h 5955635"/>
                  <a:gd name="connsiteX2443" fmla="*/ 3544568 w 6187971"/>
                  <a:gd name="connsiteY2443" fmla="*/ 5419051 h 5955635"/>
                  <a:gd name="connsiteX2444" fmla="*/ 3553577 w 6187971"/>
                  <a:gd name="connsiteY2444" fmla="*/ 5417126 h 5955635"/>
                  <a:gd name="connsiteX2445" fmla="*/ 3558080 w 6187971"/>
                  <a:gd name="connsiteY2445" fmla="*/ 5416164 h 5955635"/>
                  <a:gd name="connsiteX2446" fmla="*/ 3552615 w 6187971"/>
                  <a:gd name="connsiteY2446" fmla="*/ 5412622 h 5955635"/>
                  <a:gd name="connsiteX2447" fmla="*/ 3543606 w 6187971"/>
                  <a:gd name="connsiteY2447" fmla="*/ 5414547 h 5955635"/>
                  <a:gd name="connsiteX2448" fmla="*/ 3539102 w 6187971"/>
                  <a:gd name="connsiteY2448" fmla="*/ 5415509 h 5955635"/>
                  <a:gd name="connsiteX2449" fmla="*/ 3538139 w 6187971"/>
                  <a:gd name="connsiteY2449" fmla="*/ 5411005 h 5955635"/>
                  <a:gd name="connsiteX2450" fmla="*/ 3533636 w 6187971"/>
                  <a:gd name="connsiteY2450" fmla="*/ 5411967 h 5955635"/>
                  <a:gd name="connsiteX2451" fmla="*/ 3529132 w 6187971"/>
                  <a:gd name="connsiteY2451" fmla="*/ 5412929 h 5955635"/>
                  <a:gd name="connsiteX2452" fmla="*/ 3530094 w 6187971"/>
                  <a:gd name="connsiteY2452" fmla="*/ 5417433 h 5955635"/>
                  <a:gd name="connsiteX2453" fmla="*/ 3507573 w 6187971"/>
                  <a:gd name="connsiteY2453" fmla="*/ 5422245 h 5955635"/>
                  <a:gd name="connsiteX2454" fmla="*/ 3489557 w 6187971"/>
                  <a:gd name="connsiteY2454" fmla="*/ 5426094 h 5955635"/>
                  <a:gd name="connsiteX2455" fmla="*/ 3462533 w 6187971"/>
                  <a:gd name="connsiteY2455" fmla="*/ 5431868 h 5955635"/>
                  <a:gd name="connsiteX2456" fmla="*/ 3458028 w 6187971"/>
                  <a:gd name="connsiteY2456" fmla="*/ 5432830 h 5955635"/>
                  <a:gd name="connsiteX2457" fmla="*/ 3463495 w 6187971"/>
                  <a:gd name="connsiteY2457" fmla="*/ 5436372 h 5955635"/>
                  <a:gd name="connsiteX2458" fmla="*/ 3481511 w 6187971"/>
                  <a:gd name="connsiteY2458" fmla="*/ 5432523 h 5955635"/>
                  <a:gd name="connsiteX2459" fmla="*/ 3476352 w 6187971"/>
                  <a:gd name="connsiteY2459" fmla="*/ 5452463 h 5955635"/>
                  <a:gd name="connsiteX2460" fmla="*/ 3467344 w 6187971"/>
                  <a:gd name="connsiteY2460" fmla="*/ 5454387 h 5955635"/>
                  <a:gd name="connsiteX2461" fmla="*/ 3462839 w 6187971"/>
                  <a:gd name="connsiteY2461" fmla="*/ 5455350 h 5955635"/>
                  <a:gd name="connsiteX2462" fmla="*/ 3466382 w 6187971"/>
                  <a:gd name="connsiteY2462" fmla="*/ 5449884 h 5955635"/>
                  <a:gd name="connsiteX2463" fmla="*/ 3460915 w 6187971"/>
                  <a:gd name="connsiteY2463" fmla="*/ 5446342 h 5955635"/>
                  <a:gd name="connsiteX2464" fmla="*/ 3452870 w 6187971"/>
                  <a:gd name="connsiteY2464" fmla="*/ 5452771 h 5955635"/>
                  <a:gd name="connsiteX2465" fmla="*/ 3448365 w 6187971"/>
                  <a:gd name="connsiteY2465" fmla="*/ 5453733 h 5955635"/>
                  <a:gd name="connsiteX2466" fmla="*/ 3429387 w 6187971"/>
                  <a:gd name="connsiteY2466" fmla="*/ 5453078 h 5955635"/>
                  <a:gd name="connsiteX2467" fmla="*/ 3418454 w 6187971"/>
                  <a:gd name="connsiteY2467" fmla="*/ 5445995 h 5955635"/>
                  <a:gd name="connsiteX2468" fmla="*/ 3385964 w 6187971"/>
                  <a:gd name="connsiteY2468" fmla="*/ 5448226 h 5955635"/>
                  <a:gd name="connsiteX2469" fmla="*/ 3383384 w 6187971"/>
                  <a:gd name="connsiteY2469" fmla="*/ 5458196 h 5955635"/>
                  <a:gd name="connsiteX2470" fmla="*/ 3376955 w 6187971"/>
                  <a:gd name="connsiteY2470" fmla="*/ 5450151 h 5955635"/>
                  <a:gd name="connsiteX2471" fmla="*/ 3350893 w 6187971"/>
                  <a:gd name="connsiteY2471" fmla="*/ 5460429 h 5955635"/>
                  <a:gd name="connsiteX2472" fmla="*/ 3318402 w 6187971"/>
                  <a:gd name="connsiteY2472" fmla="*/ 5462660 h 5955635"/>
                  <a:gd name="connsiteX2473" fmla="*/ 3313898 w 6187971"/>
                  <a:gd name="connsiteY2473" fmla="*/ 5463623 h 5955635"/>
                  <a:gd name="connsiteX2474" fmla="*/ 3298461 w 6187971"/>
                  <a:gd name="connsiteY2474" fmla="*/ 5457501 h 5955635"/>
                  <a:gd name="connsiteX2475" fmla="*/ 3263391 w 6187971"/>
                  <a:gd name="connsiteY2475" fmla="*/ 5469703 h 5955635"/>
                  <a:gd name="connsiteX2476" fmla="*/ 3225433 w 6187971"/>
                  <a:gd name="connsiteY2476" fmla="*/ 5468394 h 5955635"/>
                  <a:gd name="connsiteX2477" fmla="*/ 3206456 w 6187971"/>
                  <a:gd name="connsiteY2477" fmla="*/ 5467738 h 5955635"/>
                  <a:gd name="connsiteX2478" fmla="*/ 3181048 w 6187971"/>
                  <a:gd name="connsiteY2478" fmla="*/ 5459038 h 5955635"/>
                  <a:gd name="connsiteX2479" fmla="*/ 3088079 w 6187971"/>
                  <a:gd name="connsiteY2479" fmla="*/ 5464771 h 5955635"/>
                  <a:gd name="connsiteX2480" fmla="*/ 3070064 w 6187971"/>
                  <a:gd name="connsiteY2480" fmla="*/ 5468620 h 5955635"/>
                  <a:gd name="connsiteX2481" fmla="*/ 3056551 w 6187971"/>
                  <a:gd name="connsiteY2481" fmla="*/ 5471507 h 5955635"/>
                  <a:gd name="connsiteX2482" fmla="*/ 2934326 w 6187971"/>
                  <a:gd name="connsiteY2482" fmla="*/ 5450524 h 5955635"/>
                  <a:gd name="connsiteX2483" fmla="*/ 2882857 w 6187971"/>
                  <a:gd name="connsiteY2483" fmla="*/ 5452101 h 5955635"/>
                  <a:gd name="connsiteX2484" fmla="*/ 2853908 w 6187971"/>
                  <a:gd name="connsiteY2484" fmla="*/ 5448866 h 5955635"/>
                  <a:gd name="connsiteX2485" fmla="*/ 2858412 w 6187971"/>
                  <a:gd name="connsiteY2485" fmla="*/ 5447903 h 5955635"/>
                  <a:gd name="connsiteX2486" fmla="*/ 2748082 w 6187971"/>
                  <a:gd name="connsiteY2486" fmla="*/ 5438507 h 5955635"/>
                  <a:gd name="connsiteX2487" fmla="*/ 2730066 w 6187971"/>
                  <a:gd name="connsiteY2487" fmla="*/ 5442356 h 5955635"/>
                  <a:gd name="connsiteX2488" fmla="*/ 2695651 w 6187971"/>
                  <a:gd name="connsiteY2488" fmla="*/ 5435580 h 5955635"/>
                  <a:gd name="connsiteX2489" fmla="*/ 2699193 w 6187971"/>
                  <a:gd name="connsiteY2489" fmla="*/ 5430115 h 5955635"/>
                  <a:gd name="connsiteX2490" fmla="*/ 2625858 w 6187971"/>
                  <a:gd name="connsiteY2490" fmla="*/ 5417524 h 5955635"/>
                  <a:gd name="connsiteX2491" fmla="*/ 2592405 w 6187971"/>
                  <a:gd name="connsiteY2491" fmla="*/ 5415252 h 5955635"/>
                  <a:gd name="connsiteX2492" fmla="*/ 2601413 w 6187971"/>
                  <a:gd name="connsiteY2492" fmla="*/ 5413327 h 5955635"/>
                  <a:gd name="connsiteX2493" fmla="*/ 2528079 w 6187971"/>
                  <a:gd name="connsiteY2493" fmla="*/ 5400737 h 5955635"/>
                  <a:gd name="connsiteX2494" fmla="*/ 2448315 w 6187971"/>
                  <a:gd name="connsiteY2494" fmla="*/ 5380101 h 5955635"/>
                  <a:gd name="connsiteX2495" fmla="*/ 2442848 w 6187971"/>
                  <a:gd name="connsiteY2495" fmla="*/ 5376560 h 5955635"/>
                  <a:gd name="connsiteX2496" fmla="*/ 2429336 w 6187971"/>
                  <a:gd name="connsiteY2496" fmla="*/ 5379447 h 5955635"/>
                  <a:gd name="connsiteX2497" fmla="*/ 2384951 w 6187971"/>
                  <a:gd name="connsiteY2497" fmla="*/ 5370091 h 5955635"/>
                  <a:gd name="connsiteX2498" fmla="*/ 2372093 w 6187971"/>
                  <a:gd name="connsiteY2498" fmla="*/ 5353999 h 5955635"/>
                  <a:gd name="connsiteX2499" fmla="*/ 2344107 w 6187971"/>
                  <a:gd name="connsiteY2499" fmla="*/ 5355268 h 5955635"/>
                  <a:gd name="connsiteX2500" fmla="*/ 2343144 w 6187971"/>
                  <a:gd name="connsiteY2500" fmla="*/ 5350765 h 5955635"/>
                  <a:gd name="connsiteX2501" fmla="*/ 2273352 w 6187971"/>
                  <a:gd name="connsiteY2501" fmla="*/ 5332708 h 5955635"/>
                  <a:gd name="connsiteX2502" fmla="*/ 2292330 w 6187971"/>
                  <a:gd name="connsiteY2502" fmla="*/ 5333363 h 5955635"/>
                  <a:gd name="connsiteX2503" fmla="*/ 2235087 w 6187971"/>
                  <a:gd name="connsiteY2503" fmla="*/ 5307915 h 5955635"/>
                  <a:gd name="connsiteX2504" fmla="*/ 2231545 w 6187971"/>
                  <a:gd name="connsiteY2504" fmla="*/ 5313382 h 5955635"/>
                  <a:gd name="connsiteX2505" fmla="*/ 2215146 w 6187971"/>
                  <a:gd name="connsiteY2505" fmla="*/ 5302757 h 5955635"/>
                  <a:gd name="connsiteX2506" fmla="*/ 2180731 w 6187971"/>
                  <a:gd name="connsiteY2506" fmla="*/ 5295981 h 5955635"/>
                  <a:gd name="connsiteX2507" fmla="*/ 2164331 w 6187971"/>
                  <a:gd name="connsiteY2507" fmla="*/ 5285355 h 5955635"/>
                  <a:gd name="connsiteX2508" fmla="*/ 2159828 w 6187971"/>
                  <a:gd name="connsiteY2508" fmla="*/ 5286317 h 5955635"/>
                  <a:gd name="connsiteX2509" fmla="*/ 2170760 w 6187971"/>
                  <a:gd name="connsiteY2509" fmla="*/ 5293401 h 5955635"/>
                  <a:gd name="connsiteX2510" fmla="*/ 2132496 w 6187971"/>
                  <a:gd name="connsiteY2510" fmla="*/ 5268608 h 5955635"/>
                  <a:gd name="connsiteX2511" fmla="*/ 2117059 w 6187971"/>
                  <a:gd name="connsiteY2511" fmla="*/ 5262487 h 5955635"/>
                  <a:gd name="connsiteX2512" fmla="*/ 2119946 w 6187971"/>
                  <a:gd name="connsiteY2512" fmla="*/ 5276000 h 5955635"/>
                  <a:gd name="connsiteX2513" fmla="*/ 2115441 w 6187971"/>
                  <a:gd name="connsiteY2513" fmla="*/ 5276962 h 5955635"/>
                  <a:gd name="connsiteX2514" fmla="*/ 2083606 w 6187971"/>
                  <a:gd name="connsiteY2514" fmla="*/ 5260215 h 5955635"/>
                  <a:gd name="connsiteX2515" fmla="*/ 2082644 w 6187971"/>
                  <a:gd name="connsiteY2515" fmla="*/ 5255711 h 5955635"/>
                  <a:gd name="connsiteX2516" fmla="*/ 2092614 w 6187971"/>
                  <a:gd name="connsiteY2516" fmla="*/ 5258290 h 5955635"/>
                  <a:gd name="connsiteX2517" fmla="*/ 2098080 w 6187971"/>
                  <a:gd name="connsiteY2517" fmla="*/ 5261832 h 5955635"/>
                  <a:gd name="connsiteX2518" fmla="*/ 2097118 w 6187971"/>
                  <a:gd name="connsiteY2518" fmla="*/ 5257328 h 5955635"/>
                  <a:gd name="connsiteX2519" fmla="*/ 2081681 w 6187971"/>
                  <a:gd name="connsiteY2519" fmla="*/ 5251207 h 5955635"/>
                  <a:gd name="connsiteX2520" fmla="*/ 2059816 w 6187971"/>
                  <a:gd name="connsiteY2520" fmla="*/ 5237040 h 5955635"/>
                  <a:gd name="connsiteX2521" fmla="*/ 2014467 w 6187971"/>
                  <a:gd name="connsiteY2521" fmla="*/ 5223180 h 5955635"/>
                  <a:gd name="connsiteX2522" fmla="*/ 1987136 w 6187971"/>
                  <a:gd name="connsiteY2522" fmla="*/ 5205471 h 5955635"/>
                  <a:gd name="connsiteX2523" fmla="*/ 1981670 w 6187971"/>
                  <a:gd name="connsiteY2523" fmla="*/ 5201929 h 5955635"/>
                  <a:gd name="connsiteX2524" fmla="*/ 1977165 w 6187971"/>
                  <a:gd name="connsiteY2524" fmla="*/ 5202891 h 5955635"/>
                  <a:gd name="connsiteX2525" fmla="*/ 1895171 w 6187971"/>
                  <a:gd name="connsiteY2525" fmla="*/ 5149765 h 5955635"/>
                  <a:gd name="connsiteX2526" fmla="*/ 1865914 w 6187971"/>
                  <a:gd name="connsiteY2526" fmla="*/ 5123048 h 5955635"/>
                  <a:gd name="connsiteX2527" fmla="*/ 1715436 w 6187971"/>
                  <a:gd name="connsiteY2527" fmla="*/ 5013908 h 5955635"/>
                  <a:gd name="connsiteX2528" fmla="*/ 1588748 w 6187971"/>
                  <a:gd name="connsiteY2528" fmla="*/ 4927943 h 5955635"/>
                  <a:gd name="connsiteX2529" fmla="*/ 1598064 w 6187971"/>
                  <a:gd name="connsiteY2529" fmla="*/ 4949501 h 5955635"/>
                  <a:gd name="connsiteX2530" fmla="*/ 1564303 w 6187971"/>
                  <a:gd name="connsiteY2530" fmla="*/ 4923746 h 5955635"/>
                  <a:gd name="connsiteX2531" fmla="*/ 1547904 w 6187971"/>
                  <a:gd name="connsiteY2531" fmla="*/ 4913121 h 5955635"/>
                  <a:gd name="connsiteX2532" fmla="*/ 1545979 w 6187971"/>
                  <a:gd name="connsiteY2532" fmla="*/ 4904113 h 5955635"/>
                  <a:gd name="connsiteX2533" fmla="*/ 1541475 w 6187971"/>
                  <a:gd name="connsiteY2533" fmla="*/ 4905075 h 5955635"/>
                  <a:gd name="connsiteX2534" fmla="*/ 1523807 w 6187971"/>
                  <a:gd name="connsiteY2534" fmla="*/ 4866464 h 5955635"/>
                  <a:gd name="connsiteX2535" fmla="*/ 1517378 w 6187971"/>
                  <a:gd name="connsiteY2535" fmla="*/ 4858417 h 5955635"/>
                  <a:gd name="connsiteX2536" fmla="*/ 1511912 w 6187971"/>
                  <a:gd name="connsiteY2536" fmla="*/ 4854876 h 5955635"/>
                  <a:gd name="connsiteX2537" fmla="*/ 1506446 w 6187971"/>
                  <a:gd name="connsiteY2537" fmla="*/ 4851334 h 5955635"/>
                  <a:gd name="connsiteX2538" fmla="*/ 1483618 w 6187971"/>
                  <a:gd name="connsiteY2538" fmla="*/ 4832662 h 5955635"/>
                  <a:gd name="connsiteX2539" fmla="*/ 1478151 w 6187971"/>
                  <a:gd name="connsiteY2539" fmla="*/ 4829121 h 5955635"/>
                  <a:gd name="connsiteX2540" fmla="*/ 1479114 w 6187971"/>
                  <a:gd name="connsiteY2540" fmla="*/ 4833625 h 5955635"/>
                  <a:gd name="connsiteX2541" fmla="*/ 1485543 w 6187971"/>
                  <a:gd name="connsiteY2541" fmla="*/ 4841671 h 5955635"/>
                  <a:gd name="connsiteX2542" fmla="*/ 1462060 w 6187971"/>
                  <a:gd name="connsiteY2542" fmla="*/ 4841978 h 5955635"/>
                  <a:gd name="connsiteX2543" fmla="*/ 1461097 w 6187971"/>
                  <a:gd name="connsiteY2543" fmla="*/ 4837474 h 5955635"/>
                  <a:gd name="connsiteX2544" fmla="*/ 1435076 w 6187971"/>
                  <a:gd name="connsiteY2544" fmla="*/ 4781808 h 5955635"/>
                  <a:gd name="connsiteX2545" fmla="*/ 1429609 w 6187971"/>
                  <a:gd name="connsiteY2545" fmla="*/ 4778267 h 5955635"/>
                  <a:gd name="connsiteX2546" fmla="*/ 1428647 w 6187971"/>
                  <a:gd name="connsiteY2546" fmla="*/ 4773763 h 5955635"/>
                  <a:gd name="connsiteX2547" fmla="*/ 1391038 w 6187971"/>
                  <a:gd name="connsiteY2547" fmla="*/ 4729991 h 5955635"/>
                  <a:gd name="connsiteX2548" fmla="*/ 1363706 w 6187971"/>
                  <a:gd name="connsiteY2548" fmla="*/ 4712283 h 5955635"/>
                  <a:gd name="connsiteX2549" fmla="*/ 1362744 w 6187971"/>
                  <a:gd name="connsiteY2549" fmla="*/ 4707779 h 5955635"/>
                  <a:gd name="connsiteX2550" fmla="*/ 1358239 w 6187971"/>
                  <a:gd name="connsiteY2550" fmla="*/ 4708741 h 5955635"/>
                  <a:gd name="connsiteX2551" fmla="*/ 1347307 w 6187971"/>
                  <a:gd name="connsiteY2551" fmla="*/ 4701658 h 5955635"/>
                  <a:gd name="connsiteX2552" fmla="*/ 1348269 w 6187971"/>
                  <a:gd name="connsiteY2552" fmla="*/ 4706162 h 5955635"/>
                  <a:gd name="connsiteX2553" fmla="*/ 1354698 w 6187971"/>
                  <a:gd name="connsiteY2553" fmla="*/ 4714207 h 5955635"/>
                  <a:gd name="connsiteX2554" fmla="*/ 1338299 w 6187971"/>
                  <a:gd name="connsiteY2554" fmla="*/ 4703582 h 5955635"/>
                  <a:gd name="connsiteX2555" fmla="*/ 1318358 w 6187971"/>
                  <a:gd name="connsiteY2555" fmla="*/ 4698423 h 5955635"/>
                  <a:gd name="connsiteX2556" fmla="*/ 1303576 w 6187971"/>
                  <a:gd name="connsiteY2556" fmla="*/ 4673323 h 5955635"/>
                  <a:gd name="connsiteX2557" fmla="*/ 1308080 w 6187971"/>
                  <a:gd name="connsiteY2557" fmla="*/ 4672361 h 5955635"/>
                  <a:gd name="connsiteX2558" fmla="*/ 1307118 w 6187971"/>
                  <a:gd name="connsiteY2558" fmla="*/ 4667857 h 5955635"/>
                  <a:gd name="connsiteX2559" fmla="*/ 1301651 w 6187971"/>
                  <a:gd name="connsiteY2559" fmla="*/ 4664315 h 5955635"/>
                  <a:gd name="connsiteX2560" fmla="*/ 1294261 w 6187971"/>
                  <a:gd name="connsiteY2560" fmla="*/ 4651766 h 5955635"/>
                  <a:gd name="connsiteX2561" fmla="*/ 1288794 w 6187971"/>
                  <a:gd name="connsiteY2561" fmla="*/ 4648223 h 5955635"/>
                  <a:gd name="connsiteX2562" fmla="*/ 1284945 w 6187971"/>
                  <a:gd name="connsiteY2562" fmla="*/ 4630207 h 5955635"/>
                  <a:gd name="connsiteX2563" fmla="*/ 1303269 w 6187971"/>
                  <a:gd name="connsiteY2563" fmla="*/ 4649841 h 5955635"/>
                  <a:gd name="connsiteX2564" fmla="*/ 1300382 w 6187971"/>
                  <a:gd name="connsiteY2564" fmla="*/ 4636329 h 5955635"/>
                  <a:gd name="connsiteX2565" fmla="*/ 1288488 w 6187971"/>
                  <a:gd name="connsiteY2565" fmla="*/ 4624741 h 5955635"/>
                  <a:gd name="connsiteX2566" fmla="*/ 1225818 w 6187971"/>
                  <a:gd name="connsiteY2566" fmla="*/ 4529809 h 5955635"/>
                  <a:gd name="connsiteX2567" fmla="*/ 1185629 w 6187971"/>
                  <a:gd name="connsiteY2567" fmla="*/ 4496009 h 5955635"/>
                  <a:gd name="connsiteX2568" fmla="*/ 1189171 w 6187971"/>
                  <a:gd name="connsiteY2568" fmla="*/ 4490542 h 5955635"/>
                  <a:gd name="connsiteX2569" fmla="*/ 1182742 w 6187971"/>
                  <a:gd name="connsiteY2569" fmla="*/ 4482495 h 5955635"/>
                  <a:gd name="connsiteX2570" fmla="*/ 1177276 w 6187971"/>
                  <a:gd name="connsiteY2570" fmla="*/ 4478954 h 5955635"/>
                  <a:gd name="connsiteX2571" fmla="*/ 1178238 w 6187971"/>
                  <a:gd name="connsiteY2571" fmla="*/ 4483458 h 5955635"/>
                  <a:gd name="connsiteX2572" fmla="*/ 1166343 w 6187971"/>
                  <a:gd name="connsiteY2572" fmla="*/ 4471870 h 5955635"/>
                  <a:gd name="connsiteX2573" fmla="*/ 1169885 w 6187971"/>
                  <a:gd name="connsiteY2573" fmla="*/ 4466405 h 5955635"/>
                  <a:gd name="connsiteX2574" fmla="*/ 1139667 w 6187971"/>
                  <a:gd name="connsiteY2574" fmla="*/ 4435183 h 5955635"/>
                  <a:gd name="connsiteX2575" fmla="*/ 1138704 w 6187971"/>
                  <a:gd name="connsiteY2575" fmla="*/ 4430679 h 5955635"/>
                  <a:gd name="connsiteX2576" fmla="*/ 1134200 w 6187971"/>
                  <a:gd name="connsiteY2576" fmla="*/ 4431641 h 5955635"/>
                  <a:gd name="connsiteX2577" fmla="*/ 1129696 w 6187971"/>
                  <a:gd name="connsiteY2577" fmla="*/ 4432603 h 5955635"/>
                  <a:gd name="connsiteX2578" fmla="*/ 1128734 w 6187971"/>
                  <a:gd name="connsiteY2578" fmla="*/ 4428100 h 5955635"/>
                  <a:gd name="connsiteX2579" fmla="*/ 1118764 w 6187971"/>
                  <a:gd name="connsiteY2579" fmla="*/ 4425520 h 5955635"/>
                  <a:gd name="connsiteX2580" fmla="*/ 1120688 w 6187971"/>
                  <a:gd name="connsiteY2580" fmla="*/ 4434529 h 5955635"/>
                  <a:gd name="connsiteX2581" fmla="*/ 1115221 w 6187971"/>
                  <a:gd name="connsiteY2581" fmla="*/ 4430987 h 5955635"/>
                  <a:gd name="connsiteX2582" fmla="*/ 1091431 w 6187971"/>
                  <a:gd name="connsiteY2582" fmla="*/ 4407812 h 5955635"/>
                  <a:gd name="connsiteX2583" fmla="*/ 1073763 w 6187971"/>
                  <a:gd name="connsiteY2583" fmla="*/ 4369199 h 5955635"/>
                  <a:gd name="connsiteX2584" fmla="*/ 1063792 w 6187971"/>
                  <a:gd name="connsiteY2584" fmla="*/ 4366620 h 5955635"/>
                  <a:gd name="connsiteX2585" fmla="*/ 1058981 w 6187971"/>
                  <a:gd name="connsiteY2585" fmla="*/ 4344100 h 5955635"/>
                  <a:gd name="connsiteX2586" fmla="*/ 1050936 w 6187971"/>
                  <a:gd name="connsiteY2586" fmla="*/ 4350528 h 5955635"/>
                  <a:gd name="connsiteX2587" fmla="*/ 1048049 w 6187971"/>
                  <a:gd name="connsiteY2587" fmla="*/ 4337016 h 5955635"/>
                  <a:gd name="connsiteX2588" fmla="*/ 988922 w 6187971"/>
                  <a:gd name="connsiteY2588" fmla="*/ 4236617 h 5955635"/>
                  <a:gd name="connsiteX2589" fmla="*/ 981224 w 6187971"/>
                  <a:gd name="connsiteY2589" fmla="*/ 4200585 h 5955635"/>
                  <a:gd name="connsiteX2590" fmla="*/ 970291 w 6187971"/>
                  <a:gd name="connsiteY2590" fmla="*/ 4193501 h 5955635"/>
                  <a:gd name="connsiteX2591" fmla="*/ 953584 w 6187971"/>
                  <a:gd name="connsiteY2591" fmla="*/ 4159394 h 5955635"/>
                  <a:gd name="connsiteX2592" fmla="*/ 943614 w 6187971"/>
                  <a:gd name="connsiteY2592" fmla="*/ 4156814 h 5955635"/>
                  <a:gd name="connsiteX2593" fmla="*/ 947156 w 6187971"/>
                  <a:gd name="connsiteY2593" fmla="*/ 4151347 h 5955635"/>
                  <a:gd name="connsiteX2594" fmla="*/ 918555 w 6187971"/>
                  <a:gd name="connsiteY2594" fmla="*/ 4105652 h 5955635"/>
                  <a:gd name="connsiteX2595" fmla="*/ 910857 w 6187971"/>
                  <a:gd name="connsiteY2595" fmla="*/ 4069620 h 5955635"/>
                  <a:gd name="connsiteX2596" fmla="*/ 892533 w 6187971"/>
                  <a:gd name="connsiteY2596" fmla="*/ 4049987 h 5955635"/>
                  <a:gd name="connsiteX2597" fmla="*/ 891263 w 6187971"/>
                  <a:gd name="connsiteY2597" fmla="*/ 4022000 h 5955635"/>
                  <a:gd name="connsiteX2598" fmla="*/ 869091 w 6187971"/>
                  <a:gd name="connsiteY2598" fmla="*/ 3984350 h 5955635"/>
                  <a:gd name="connsiteX2599" fmla="*/ 873595 w 6187971"/>
                  <a:gd name="connsiteY2599" fmla="*/ 3983387 h 5955635"/>
                  <a:gd name="connsiteX2600" fmla="*/ 852077 w 6187971"/>
                  <a:gd name="connsiteY2600" fmla="*/ 3926760 h 5955635"/>
                  <a:gd name="connsiteX2601" fmla="*/ 863010 w 6187971"/>
                  <a:gd name="connsiteY2601" fmla="*/ 3933844 h 5955635"/>
                  <a:gd name="connsiteX2602" fmla="*/ 869247 w 6187971"/>
                  <a:gd name="connsiteY2602" fmla="*/ 3944432 h 5955635"/>
                  <a:gd name="connsiteX2603" fmla="*/ 868668 w 6187971"/>
                  <a:gd name="connsiteY2603" fmla="*/ 3952062 h 5955635"/>
                  <a:gd name="connsiteX2604" fmla="*/ 862355 w 6187971"/>
                  <a:gd name="connsiteY2604" fmla="*/ 3952821 h 5955635"/>
                  <a:gd name="connsiteX2605" fmla="*/ 875212 w 6187971"/>
                  <a:gd name="connsiteY2605" fmla="*/ 3968913 h 5955635"/>
                  <a:gd name="connsiteX2606" fmla="*/ 890956 w 6187971"/>
                  <a:gd name="connsiteY2606" fmla="*/ 3998517 h 5955635"/>
                  <a:gd name="connsiteX2607" fmla="*/ 891918 w 6187971"/>
                  <a:gd name="connsiteY2607" fmla="*/ 4003022 h 5955635"/>
                  <a:gd name="connsiteX2608" fmla="*/ 892881 w 6187971"/>
                  <a:gd name="connsiteY2608" fmla="*/ 4007525 h 5955635"/>
                  <a:gd name="connsiteX2609" fmla="*/ 897385 w 6187971"/>
                  <a:gd name="connsiteY2609" fmla="*/ 4006563 h 5955635"/>
                  <a:gd name="connsiteX2610" fmla="*/ 897077 w 6187971"/>
                  <a:gd name="connsiteY2610" fmla="*/ 3983081 h 5955635"/>
                  <a:gd name="connsiteX2611" fmla="*/ 891611 w 6187971"/>
                  <a:gd name="connsiteY2611" fmla="*/ 3979538 h 5955635"/>
                  <a:gd name="connsiteX2612" fmla="*/ 890649 w 6187971"/>
                  <a:gd name="connsiteY2612" fmla="*/ 3975035 h 5955635"/>
                  <a:gd name="connsiteX2613" fmla="*/ 885183 w 6187971"/>
                  <a:gd name="connsiteY2613" fmla="*/ 3971493 h 5955635"/>
                  <a:gd name="connsiteX2614" fmla="*/ 878447 w 6187971"/>
                  <a:gd name="connsiteY2614" fmla="*/ 3939965 h 5955635"/>
                  <a:gd name="connsiteX2615" fmla="*/ 890034 w 6187971"/>
                  <a:gd name="connsiteY2615" fmla="*/ 3928070 h 5955635"/>
                  <a:gd name="connsiteX2616" fmla="*/ 879449 w 6187971"/>
                  <a:gd name="connsiteY2616" fmla="*/ 3878525 h 5955635"/>
                  <a:gd name="connsiteX2617" fmla="*/ 852546 w 6187971"/>
                  <a:gd name="connsiteY2617" fmla="*/ 3686468 h 5955635"/>
                  <a:gd name="connsiteX2618" fmla="*/ 847081 w 6187971"/>
                  <a:gd name="connsiteY2618" fmla="*/ 3682926 h 5955635"/>
                  <a:gd name="connsiteX2619" fmla="*/ 843539 w 6187971"/>
                  <a:gd name="connsiteY2619" fmla="*/ 3688393 h 5955635"/>
                  <a:gd name="connsiteX2620" fmla="*/ 872058 w 6187971"/>
                  <a:gd name="connsiteY2620" fmla="*/ 3865975 h 5955635"/>
                  <a:gd name="connsiteX2621" fmla="*/ 867555 w 6187971"/>
                  <a:gd name="connsiteY2621" fmla="*/ 3866938 h 5955635"/>
                  <a:gd name="connsiteX2622" fmla="*/ 861126 w 6187971"/>
                  <a:gd name="connsiteY2622" fmla="*/ 3858892 h 5955635"/>
                  <a:gd name="connsiteX2623" fmla="*/ 868517 w 6187971"/>
                  <a:gd name="connsiteY2623" fmla="*/ 3871442 h 5955635"/>
                  <a:gd name="connsiteX2624" fmla="*/ 864975 w 6187971"/>
                  <a:gd name="connsiteY2624" fmla="*/ 3876908 h 5955635"/>
                  <a:gd name="connsiteX2625" fmla="*/ 849886 w 6187971"/>
                  <a:gd name="connsiteY2625" fmla="*/ 3828326 h 5955635"/>
                  <a:gd name="connsiteX2626" fmla="*/ 848269 w 6187971"/>
                  <a:gd name="connsiteY2626" fmla="*/ 3842800 h 5955635"/>
                  <a:gd name="connsiteX2627" fmla="*/ 832524 w 6187971"/>
                  <a:gd name="connsiteY2627" fmla="*/ 3813196 h 5955635"/>
                  <a:gd name="connsiteX2628" fmla="*/ 822902 w 6187971"/>
                  <a:gd name="connsiteY2628" fmla="*/ 3768156 h 5955635"/>
                  <a:gd name="connsiteX2629" fmla="*/ 812624 w 6187971"/>
                  <a:gd name="connsiteY2629" fmla="*/ 3742094 h 5955635"/>
                  <a:gd name="connsiteX2630" fmla="*/ 789529 w 6187971"/>
                  <a:gd name="connsiteY2630" fmla="*/ 3633997 h 5955635"/>
                  <a:gd name="connsiteX2631" fmla="*/ 786951 w 6187971"/>
                  <a:gd name="connsiteY2631" fmla="*/ 3643967 h 5955635"/>
                  <a:gd name="connsiteX2632" fmla="*/ 785988 w 6187971"/>
                  <a:gd name="connsiteY2632" fmla="*/ 3639463 h 5955635"/>
                  <a:gd name="connsiteX2633" fmla="*/ 785026 w 6187971"/>
                  <a:gd name="connsiteY2633" fmla="*/ 3634959 h 5955635"/>
                  <a:gd name="connsiteX2634" fmla="*/ 783101 w 6187971"/>
                  <a:gd name="connsiteY2634" fmla="*/ 3625951 h 5955635"/>
                  <a:gd name="connsiteX2635" fmla="*/ 765126 w 6187971"/>
                  <a:gd name="connsiteY2635" fmla="*/ 3563856 h 5955635"/>
                  <a:gd name="connsiteX2636" fmla="*/ 763201 w 6187971"/>
                  <a:gd name="connsiteY2636" fmla="*/ 3554849 h 5955635"/>
                  <a:gd name="connsiteX2637" fmla="*/ 760314 w 6187971"/>
                  <a:gd name="connsiteY2637" fmla="*/ 3541336 h 5955635"/>
                  <a:gd name="connsiteX2638" fmla="*/ 754541 w 6187971"/>
                  <a:gd name="connsiteY2638" fmla="*/ 3514312 h 5955635"/>
                  <a:gd name="connsiteX2639" fmla="*/ 753578 w 6187971"/>
                  <a:gd name="connsiteY2639" fmla="*/ 3509808 h 5955635"/>
                  <a:gd name="connsiteX2640" fmla="*/ 752616 w 6187971"/>
                  <a:gd name="connsiteY2640" fmla="*/ 3505304 h 5955635"/>
                  <a:gd name="connsiteX2641" fmla="*/ 748111 w 6187971"/>
                  <a:gd name="connsiteY2641" fmla="*/ 3506266 h 5955635"/>
                  <a:gd name="connsiteX2642" fmla="*/ 756158 w 6187971"/>
                  <a:gd name="connsiteY2642" fmla="*/ 3499837 h 5955635"/>
                  <a:gd name="connsiteX2643" fmla="*/ 748767 w 6187971"/>
                  <a:gd name="connsiteY2643" fmla="*/ 3487287 h 5955635"/>
                  <a:gd name="connsiteX2644" fmla="*/ 745225 w 6187971"/>
                  <a:gd name="connsiteY2644" fmla="*/ 3492754 h 5955635"/>
                  <a:gd name="connsiteX2645" fmla="*/ 743300 w 6187971"/>
                  <a:gd name="connsiteY2645" fmla="*/ 3483746 h 5955635"/>
                  <a:gd name="connsiteX2646" fmla="*/ 735295 w 6187971"/>
                  <a:gd name="connsiteY2646" fmla="*/ 3424231 h 5955635"/>
                  <a:gd name="connsiteX2647" fmla="*/ 735950 w 6187971"/>
                  <a:gd name="connsiteY2647" fmla="*/ 3405253 h 5955635"/>
                  <a:gd name="connsiteX2648" fmla="*/ 734026 w 6187971"/>
                  <a:gd name="connsiteY2648" fmla="*/ 3396245 h 5955635"/>
                  <a:gd name="connsiteX2649" fmla="*/ 736605 w 6187971"/>
                  <a:gd name="connsiteY2649" fmla="*/ 3386274 h 5955635"/>
                  <a:gd name="connsiteX2650" fmla="*/ 742071 w 6187971"/>
                  <a:gd name="connsiteY2650" fmla="*/ 3389816 h 5955635"/>
                  <a:gd name="connsiteX2651" fmla="*/ 747538 w 6187971"/>
                  <a:gd name="connsiteY2651" fmla="*/ 3393358 h 5955635"/>
                  <a:gd name="connsiteX2652" fmla="*/ 746576 w 6187971"/>
                  <a:gd name="connsiteY2652" fmla="*/ 3388854 h 5955635"/>
                  <a:gd name="connsiteX2653" fmla="*/ 751080 w 6187971"/>
                  <a:gd name="connsiteY2653" fmla="*/ 3387891 h 5955635"/>
                  <a:gd name="connsiteX2654" fmla="*/ 744651 w 6187971"/>
                  <a:gd name="connsiteY2654" fmla="*/ 3379845 h 5955635"/>
                  <a:gd name="connsiteX2655" fmla="*/ 733718 w 6187971"/>
                  <a:gd name="connsiteY2655" fmla="*/ 3372762 h 5955635"/>
                  <a:gd name="connsiteX2656" fmla="*/ 730177 w 6187971"/>
                  <a:gd name="connsiteY2656" fmla="*/ 3378228 h 5955635"/>
                  <a:gd name="connsiteX2657" fmla="*/ 722786 w 6187971"/>
                  <a:gd name="connsiteY2657" fmla="*/ 3365679 h 5955635"/>
                  <a:gd name="connsiteX2658" fmla="*/ 722479 w 6187971"/>
                  <a:gd name="connsiteY2658" fmla="*/ 3342196 h 5955635"/>
                  <a:gd name="connsiteX2659" fmla="*/ 727944 w 6187971"/>
                  <a:gd name="connsiteY2659" fmla="*/ 3345738 h 5955635"/>
                  <a:gd name="connsiteX2660" fmla="*/ 726982 w 6187971"/>
                  <a:gd name="connsiteY2660" fmla="*/ 3341234 h 5955635"/>
                  <a:gd name="connsiteX2661" fmla="*/ 725057 w 6187971"/>
                  <a:gd name="connsiteY2661" fmla="*/ 3332226 h 5955635"/>
                  <a:gd name="connsiteX2662" fmla="*/ 724095 w 6187971"/>
                  <a:gd name="connsiteY2662" fmla="*/ 3327721 h 5955635"/>
                  <a:gd name="connsiteX2663" fmla="*/ 723133 w 6187971"/>
                  <a:gd name="connsiteY2663" fmla="*/ 3323218 h 5955635"/>
                  <a:gd name="connsiteX2664" fmla="*/ 719284 w 6187971"/>
                  <a:gd name="connsiteY2664" fmla="*/ 3305202 h 5955635"/>
                  <a:gd name="connsiteX2665" fmla="*/ 716397 w 6187971"/>
                  <a:gd name="connsiteY2665" fmla="*/ 3291690 h 5955635"/>
                  <a:gd name="connsiteX2666" fmla="*/ 718015 w 6187971"/>
                  <a:gd name="connsiteY2666" fmla="*/ 3277215 h 5955635"/>
                  <a:gd name="connsiteX2667" fmla="*/ 716438 w 6187971"/>
                  <a:gd name="connsiteY2667" fmla="*/ 3225746 h 5955635"/>
                  <a:gd name="connsiteX2668" fmla="*/ 711934 w 6187971"/>
                  <a:gd name="connsiteY2668" fmla="*/ 3226708 h 5955635"/>
                  <a:gd name="connsiteX2669" fmla="*/ 710705 w 6187971"/>
                  <a:gd name="connsiteY2669" fmla="*/ 3132778 h 5955635"/>
                  <a:gd name="connsiteX2670" fmla="*/ 713284 w 6187971"/>
                  <a:gd name="connsiteY2670" fmla="*/ 3122808 h 5955635"/>
                  <a:gd name="connsiteX2671" fmla="*/ 712322 w 6187971"/>
                  <a:gd name="connsiteY2671" fmla="*/ 3118304 h 5955635"/>
                  <a:gd name="connsiteX2672" fmla="*/ 708780 w 6187971"/>
                  <a:gd name="connsiteY2672" fmla="*/ 3123770 h 5955635"/>
                  <a:gd name="connsiteX2673" fmla="*/ 708472 w 6187971"/>
                  <a:gd name="connsiteY2673" fmla="*/ 3100287 h 5955635"/>
                  <a:gd name="connsiteX2674" fmla="*/ 712015 w 6187971"/>
                  <a:gd name="connsiteY2674" fmla="*/ 3094821 h 5955635"/>
                  <a:gd name="connsiteX2675" fmla="*/ 706548 w 6187971"/>
                  <a:gd name="connsiteY2675" fmla="*/ 3091280 h 5955635"/>
                  <a:gd name="connsiteX2676" fmla="*/ 709128 w 6187971"/>
                  <a:gd name="connsiteY2676" fmla="*/ 3081309 h 5955635"/>
                  <a:gd name="connsiteX2677" fmla="*/ 709783 w 6187971"/>
                  <a:gd name="connsiteY2677" fmla="*/ 3062331 h 5955635"/>
                  <a:gd name="connsiteX2678" fmla="*/ 708821 w 6187971"/>
                  <a:gd name="connsiteY2678" fmla="*/ 3057826 h 5955635"/>
                  <a:gd name="connsiteX2679" fmla="*/ 705934 w 6187971"/>
                  <a:gd name="connsiteY2679" fmla="*/ 3044314 h 5955635"/>
                  <a:gd name="connsiteX2680" fmla="*/ 710439 w 6187971"/>
                  <a:gd name="connsiteY2680" fmla="*/ 3043352 h 5955635"/>
                  <a:gd name="connsiteX2681" fmla="*/ 717295 w 6187971"/>
                  <a:gd name="connsiteY2681" fmla="*/ 2877050 h 5955635"/>
                  <a:gd name="connsiteX2682" fmla="*/ 721799 w 6187971"/>
                  <a:gd name="connsiteY2682" fmla="*/ 2876088 h 5955635"/>
                  <a:gd name="connsiteX2683" fmla="*/ 722107 w 6187971"/>
                  <a:gd name="connsiteY2683" fmla="*/ 2899570 h 5955635"/>
                  <a:gd name="connsiteX2684" fmla="*/ 723376 w 6187971"/>
                  <a:gd name="connsiteY2684" fmla="*/ 2927557 h 5955635"/>
                  <a:gd name="connsiteX2685" fmla="*/ 719487 w 6187971"/>
                  <a:gd name="connsiteY2685" fmla="*/ 2975484 h 5955635"/>
                  <a:gd name="connsiteX2686" fmla="*/ 727759 w 6187971"/>
                  <a:gd name="connsiteY2686" fmla="*/ 3124424 h 5955635"/>
                  <a:gd name="connsiteX2687" fmla="*/ 724217 w 6187971"/>
                  <a:gd name="connsiteY2687" fmla="*/ 3129891 h 5955635"/>
                  <a:gd name="connsiteX2688" fmla="*/ 726142 w 6187971"/>
                  <a:gd name="connsiteY2688" fmla="*/ 3138899 h 5955635"/>
                  <a:gd name="connsiteX2689" fmla="*/ 724524 w 6187971"/>
                  <a:gd name="connsiteY2689" fmla="*/ 3153374 h 5955635"/>
                  <a:gd name="connsiteX2690" fmla="*/ 728066 w 6187971"/>
                  <a:gd name="connsiteY2690" fmla="*/ 3147907 h 5955635"/>
                  <a:gd name="connsiteX2691" fmla="*/ 726449 w 6187971"/>
                  <a:gd name="connsiteY2691" fmla="*/ 3162382 h 5955635"/>
                  <a:gd name="connsiteX2692" fmla="*/ 729335 w 6187971"/>
                  <a:gd name="connsiteY2692" fmla="*/ 3175894 h 5955635"/>
                  <a:gd name="connsiteX2693" fmla="*/ 732878 w 6187971"/>
                  <a:gd name="connsiteY2693" fmla="*/ 3170427 h 5955635"/>
                  <a:gd name="connsiteX2694" fmla="*/ 735458 w 6187971"/>
                  <a:gd name="connsiteY2694" fmla="*/ 3160457 h 5955635"/>
                  <a:gd name="connsiteX2695" fmla="*/ 731608 w 6187971"/>
                  <a:gd name="connsiteY2695" fmla="*/ 3142441 h 5955635"/>
                  <a:gd name="connsiteX2696" fmla="*/ 735149 w 6187971"/>
                  <a:gd name="connsiteY2696" fmla="*/ 3136974 h 5955635"/>
                  <a:gd name="connsiteX2697" fmla="*/ 739654 w 6187971"/>
                  <a:gd name="connsiteY2697" fmla="*/ 3136012 h 5955635"/>
                  <a:gd name="connsiteX2698" fmla="*/ 738691 w 6187971"/>
                  <a:gd name="connsiteY2698" fmla="*/ 3131509 h 5955635"/>
                  <a:gd name="connsiteX2699" fmla="*/ 737729 w 6187971"/>
                  <a:gd name="connsiteY2699" fmla="*/ 3127004 h 5955635"/>
                  <a:gd name="connsiteX2700" fmla="*/ 731301 w 6187971"/>
                  <a:gd name="connsiteY2700" fmla="*/ 3118959 h 5955635"/>
                  <a:gd name="connsiteX2701" fmla="*/ 730338 w 6187971"/>
                  <a:gd name="connsiteY2701" fmla="*/ 3114455 h 5955635"/>
                  <a:gd name="connsiteX2702" fmla="*/ 729376 w 6187971"/>
                  <a:gd name="connsiteY2702" fmla="*/ 3109950 h 5955635"/>
                  <a:gd name="connsiteX2703" fmla="*/ 729069 w 6187971"/>
                  <a:gd name="connsiteY2703" fmla="*/ 3086468 h 5955635"/>
                  <a:gd name="connsiteX2704" fmla="*/ 733265 w 6187971"/>
                  <a:gd name="connsiteY2704" fmla="*/ 3062023 h 5955635"/>
                  <a:gd name="connsiteX2705" fmla="*/ 733987 w 6187971"/>
                  <a:gd name="connsiteY2705" fmla="*/ 3065401 h 5955635"/>
                  <a:gd name="connsiteX2706" fmla="*/ 734227 w 6187971"/>
                  <a:gd name="connsiteY2706" fmla="*/ 3066527 h 5955635"/>
                  <a:gd name="connsiteX2707" fmla="*/ 735190 w 6187971"/>
                  <a:gd name="connsiteY2707" fmla="*/ 3071031 h 5955635"/>
                  <a:gd name="connsiteX2708" fmla="*/ 738732 w 6187971"/>
                  <a:gd name="connsiteY2708" fmla="*/ 3065565 h 5955635"/>
                  <a:gd name="connsiteX2709" fmla="*/ 735845 w 6187971"/>
                  <a:gd name="connsiteY2709" fmla="*/ 3052053 h 5955635"/>
                  <a:gd name="connsiteX2710" fmla="*/ 733921 w 6187971"/>
                  <a:gd name="connsiteY2710" fmla="*/ 3043045 h 5955635"/>
                  <a:gd name="connsiteX2711" fmla="*/ 736541 w 6187971"/>
                  <a:gd name="connsiteY2711" fmla="*/ 2967131 h 5955635"/>
                  <a:gd name="connsiteX2712" fmla="*/ 735578 w 6187971"/>
                  <a:gd name="connsiteY2712" fmla="*/ 2962627 h 5955635"/>
                  <a:gd name="connsiteX2713" fmla="*/ 744279 w 6187971"/>
                  <a:gd name="connsiteY2713" fmla="*/ 2937219 h 5955635"/>
                  <a:gd name="connsiteX2714" fmla="*/ 747514 w 6187971"/>
                  <a:gd name="connsiteY2714" fmla="*/ 2908270 h 5955635"/>
                  <a:gd name="connsiteX2715" fmla="*/ 767536 w 6187971"/>
                  <a:gd name="connsiteY2715" fmla="*/ 2781543 h 5955635"/>
                  <a:gd name="connsiteX2716" fmla="*/ 767175 w 6187971"/>
                  <a:gd name="connsiteY2716" fmla="*/ 2788737 h 5955635"/>
                  <a:gd name="connsiteX2717" fmla="*/ 765918 w 6187971"/>
                  <a:gd name="connsiteY2717" fmla="*/ 2796017 h 5955635"/>
                  <a:gd name="connsiteX2718" fmla="*/ 767088 w 6187971"/>
                  <a:gd name="connsiteY2718" fmla="*/ 2790469 h 5955635"/>
                  <a:gd name="connsiteX2719" fmla="*/ 767175 w 6187971"/>
                  <a:gd name="connsiteY2719" fmla="*/ 2788737 h 5955635"/>
                  <a:gd name="connsiteX2720" fmla="*/ 777228 w 6187971"/>
                  <a:gd name="connsiteY2720" fmla="*/ 2730482 h 5955635"/>
                  <a:gd name="connsiteX2721" fmla="*/ 774987 w 6187971"/>
                  <a:gd name="connsiteY2721" fmla="*/ 2827750 h 5955635"/>
                  <a:gd name="connsiteX2722" fmla="*/ 824931 w 6187971"/>
                  <a:gd name="connsiteY2722" fmla="*/ 3364010 h 5955635"/>
                  <a:gd name="connsiteX2723" fmla="*/ 829326 w 6187971"/>
                  <a:gd name="connsiteY2723" fmla="*/ 3384580 h 5955635"/>
                  <a:gd name="connsiteX2724" fmla="*/ 837369 w 6187971"/>
                  <a:gd name="connsiteY2724" fmla="*/ 3339843 h 5955635"/>
                  <a:gd name="connsiteX2725" fmla="*/ 819665 w 6187971"/>
                  <a:gd name="connsiteY2725" fmla="*/ 2577354 h 5955635"/>
                  <a:gd name="connsiteX2726" fmla="*/ 843923 w 6187971"/>
                  <a:gd name="connsiteY2726" fmla="*/ 2454020 h 5955635"/>
                  <a:gd name="connsiteX2727" fmla="*/ 844696 w 6187971"/>
                  <a:gd name="connsiteY2727" fmla="*/ 2456577 h 5955635"/>
                  <a:gd name="connsiteX2728" fmla="*/ 850081 w 6187971"/>
                  <a:gd name="connsiteY2728" fmla="*/ 2462491 h 5955635"/>
                  <a:gd name="connsiteX2729" fmla="*/ 847719 w 6187971"/>
                  <a:gd name="connsiteY2729" fmla="*/ 2445923 h 5955635"/>
                  <a:gd name="connsiteX2730" fmla="*/ 846151 w 6187971"/>
                  <a:gd name="connsiteY2730" fmla="*/ 2442693 h 5955635"/>
                  <a:gd name="connsiteX2731" fmla="*/ 847411 w 6187971"/>
                  <a:gd name="connsiteY2731" fmla="*/ 2436286 h 5955635"/>
                  <a:gd name="connsiteX2732" fmla="*/ 851391 w 6187971"/>
                  <a:gd name="connsiteY2732" fmla="*/ 2424533 h 5955635"/>
                  <a:gd name="connsiteX2733" fmla="*/ 853316 w 6187971"/>
                  <a:gd name="connsiteY2733" fmla="*/ 2433542 h 5955635"/>
                  <a:gd name="connsiteX2734" fmla="*/ 879111 w 6187971"/>
                  <a:gd name="connsiteY2734" fmla="*/ 2333838 h 5955635"/>
                  <a:gd name="connsiteX2735" fmla="*/ 884578 w 6187971"/>
                  <a:gd name="connsiteY2735" fmla="*/ 2337381 h 5955635"/>
                  <a:gd name="connsiteX2736" fmla="*/ 911642 w 6187971"/>
                  <a:gd name="connsiteY2736" fmla="*/ 2265663 h 5955635"/>
                  <a:gd name="connsiteX2737" fmla="*/ 944828 w 6187971"/>
                  <a:gd name="connsiteY2737" fmla="*/ 2178509 h 5955635"/>
                  <a:gd name="connsiteX2738" fmla="*/ 987023 w 6187971"/>
                  <a:gd name="connsiteY2738" fmla="*/ 2089431 h 5955635"/>
                  <a:gd name="connsiteX2739" fmla="*/ 991527 w 6187971"/>
                  <a:gd name="connsiteY2739" fmla="*/ 2088468 h 5955635"/>
                  <a:gd name="connsiteX2740" fmla="*/ 988948 w 6187971"/>
                  <a:gd name="connsiteY2740" fmla="*/ 2098439 h 5955635"/>
                  <a:gd name="connsiteX2741" fmla="*/ 993452 w 6187971"/>
                  <a:gd name="connsiteY2741" fmla="*/ 2097477 h 5955635"/>
                  <a:gd name="connsiteX2742" fmla="*/ 992489 w 6187971"/>
                  <a:gd name="connsiteY2742" fmla="*/ 2092973 h 5955635"/>
                  <a:gd name="connsiteX2743" fmla="*/ 996031 w 6187971"/>
                  <a:gd name="connsiteY2743" fmla="*/ 2087506 h 5955635"/>
                  <a:gd name="connsiteX2744" fmla="*/ 1012778 w 6187971"/>
                  <a:gd name="connsiteY2744" fmla="*/ 2055671 h 5955635"/>
                  <a:gd name="connsiteX2745" fmla="*/ 1010853 w 6187971"/>
                  <a:gd name="connsiteY2745" fmla="*/ 2046663 h 5955635"/>
                  <a:gd name="connsiteX2746" fmla="*/ 1014395 w 6187971"/>
                  <a:gd name="connsiteY2746" fmla="*/ 2041196 h 5955635"/>
                  <a:gd name="connsiteX2747" fmla="*/ 1016320 w 6187971"/>
                  <a:gd name="connsiteY2747" fmla="*/ 2050205 h 5955635"/>
                  <a:gd name="connsiteX2748" fmla="*/ 1021479 w 6187971"/>
                  <a:gd name="connsiteY2748" fmla="*/ 2030264 h 5955635"/>
                  <a:gd name="connsiteX2749" fmla="*/ 1022441 w 6187971"/>
                  <a:gd name="connsiteY2749" fmla="*/ 2034767 h 5955635"/>
                  <a:gd name="connsiteX2750" fmla="*/ 1023404 w 6187971"/>
                  <a:gd name="connsiteY2750" fmla="*/ 2039271 h 5955635"/>
                  <a:gd name="connsiteX2751" fmla="*/ 1027908 w 6187971"/>
                  <a:gd name="connsiteY2751" fmla="*/ 2038309 h 5955635"/>
                  <a:gd name="connsiteX2752" fmla="*/ 1026946 w 6187971"/>
                  <a:gd name="connsiteY2752" fmla="*/ 2033805 h 5955635"/>
                  <a:gd name="connsiteX2753" fmla="*/ 1025021 w 6187971"/>
                  <a:gd name="connsiteY2753" fmla="*/ 2024797 h 5955635"/>
                  <a:gd name="connsiteX2754" fmla="*/ 1027600 w 6187971"/>
                  <a:gd name="connsiteY2754" fmla="*/ 2014827 h 5955635"/>
                  <a:gd name="connsiteX2755" fmla="*/ 1032104 w 6187971"/>
                  <a:gd name="connsiteY2755" fmla="*/ 2013865 h 5955635"/>
                  <a:gd name="connsiteX2756" fmla="*/ 1035647 w 6187971"/>
                  <a:gd name="connsiteY2756" fmla="*/ 2008398 h 5955635"/>
                  <a:gd name="connsiteX2757" fmla="*/ 1034684 w 6187971"/>
                  <a:gd name="connsiteY2757" fmla="*/ 2003894 h 5955635"/>
                  <a:gd name="connsiteX2758" fmla="*/ 1041767 w 6187971"/>
                  <a:gd name="connsiteY2758" fmla="*/ 1992962 h 5955635"/>
                  <a:gd name="connsiteX2759" fmla="*/ 1045309 w 6187971"/>
                  <a:gd name="connsiteY2759" fmla="*/ 1987495 h 5955635"/>
                  <a:gd name="connsiteX2760" fmla="*/ 1046272 w 6187971"/>
                  <a:gd name="connsiteY2760" fmla="*/ 1991999 h 5955635"/>
                  <a:gd name="connsiteX2761" fmla="*/ 1049813 w 6187971"/>
                  <a:gd name="connsiteY2761" fmla="*/ 1986533 h 5955635"/>
                  <a:gd name="connsiteX2762" fmla="*/ 1052393 w 6187971"/>
                  <a:gd name="connsiteY2762" fmla="*/ 1976563 h 5955635"/>
                  <a:gd name="connsiteX2763" fmla="*/ 1063980 w 6187971"/>
                  <a:gd name="connsiteY2763" fmla="*/ 1964667 h 5955635"/>
                  <a:gd name="connsiteX2764" fmla="*/ 1070409 w 6187971"/>
                  <a:gd name="connsiteY2764" fmla="*/ 1972714 h 5955635"/>
                  <a:gd name="connsiteX2765" fmla="*/ 1080072 w 6187971"/>
                  <a:gd name="connsiteY2765" fmla="*/ 1951811 h 5955635"/>
                  <a:gd name="connsiteX2766" fmla="*/ 1084576 w 6187971"/>
                  <a:gd name="connsiteY2766" fmla="*/ 1950848 h 5955635"/>
                  <a:gd name="connsiteX2767" fmla="*/ 1085539 w 6187971"/>
                  <a:gd name="connsiteY2767" fmla="*/ 1955353 h 5955635"/>
                  <a:gd name="connsiteX2768" fmla="*/ 1081997 w 6187971"/>
                  <a:gd name="connsiteY2768" fmla="*/ 1960818 h 5955635"/>
                  <a:gd name="connsiteX2769" fmla="*/ 1082959 w 6187971"/>
                  <a:gd name="connsiteY2769" fmla="*/ 1965323 h 5955635"/>
                  <a:gd name="connsiteX2770" fmla="*/ 1087463 w 6187971"/>
                  <a:gd name="connsiteY2770" fmla="*/ 1964361 h 5955635"/>
                  <a:gd name="connsiteX2771" fmla="*/ 1086501 w 6187971"/>
                  <a:gd name="connsiteY2771" fmla="*/ 1959856 h 5955635"/>
                  <a:gd name="connsiteX2772" fmla="*/ 1090043 w 6187971"/>
                  <a:gd name="connsiteY2772" fmla="*/ 1954390 h 5955635"/>
                  <a:gd name="connsiteX2773" fmla="*/ 1088118 w 6187971"/>
                  <a:gd name="connsiteY2773" fmla="*/ 1945382 h 5955635"/>
                  <a:gd name="connsiteX2774" fmla="*/ 1083614 w 6187971"/>
                  <a:gd name="connsiteY2774" fmla="*/ 1946344 h 5955635"/>
                  <a:gd name="connsiteX2775" fmla="*/ 1094895 w 6187971"/>
                  <a:gd name="connsiteY2775" fmla="*/ 1910966 h 5955635"/>
                  <a:gd name="connsiteX2776" fmla="*/ 1082345 w 6187971"/>
                  <a:gd name="connsiteY2776" fmla="*/ 1918358 h 5955635"/>
                  <a:gd name="connsiteX2777" fmla="*/ 1092970 w 6187971"/>
                  <a:gd name="connsiteY2777" fmla="*/ 1901959 h 5955635"/>
                  <a:gd name="connsiteX2778" fmla="*/ 1103595 w 6187971"/>
                  <a:gd name="connsiteY2778" fmla="*/ 1885560 h 5955635"/>
                  <a:gd name="connsiteX2779" fmla="*/ 1110679 w 6187971"/>
                  <a:gd name="connsiteY2779" fmla="*/ 1874628 h 5955635"/>
                  <a:gd name="connsiteX2780" fmla="*/ 1112603 w 6187971"/>
                  <a:gd name="connsiteY2780" fmla="*/ 1883635 h 5955635"/>
                  <a:gd name="connsiteX2781" fmla="*/ 1122267 w 6187971"/>
                  <a:gd name="connsiteY2781" fmla="*/ 1862732 h 5955635"/>
                  <a:gd name="connsiteX2782" fmla="*/ 1126770 w 6187971"/>
                  <a:gd name="connsiteY2782" fmla="*/ 1861770 h 5955635"/>
                  <a:gd name="connsiteX2783" fmla="*/ 1128695 w 6187971"/>
                  <a:gd name="connsiteY2783" fmla="*/ 1870778 h 5955635"/>
                  <a:gd name="connsiteX2784" fmla="*/ 1133200 w 6187971"/>
                  <a:gd name="connsiteY2784" fmla="*/ 1869816 h 5955635"/>
                  <a:gd name="connsiteX2785" fmla="*/ 1132237 w 6187971"/>
                  <a:gd name="connsiteY2785" fmla="*/ 1865312 h 5955635"/>
                  <a:gd name="connsiteX2786" fmla="*/ 1136741 w 6187971"/>
                  <a:gd name="connsiteY2786" fmla="*/ 1864349 h 5955635"/>
                  <a:gd name="connsiteX2787" fmla="*/ 1134817 w 6187971"/>
                  <a:gd name="connsiteY2787" fmla="*/ 1855341 h 5955635"/>
                  <a:gd name="connsiteX2788" fmla="*/ 1138359 w 6187971"/>
                  <a:gd name="connsiteY2788" fmla="*/ 1849875 h 5955635"/>
                  <a:gd name="connsiteX2789" fmla="*/ 1141900 w 6187971"/>
                  <a:gd name="connsiteY2789" fmla="*/ 1844409 h 5955635"/>
                  <a:gd name="connsiteX2790" fmla="*/ 1146404 w 6187971"/>
                  <a:gd name="connsiteY2790" fmla="*/ 1843446 h 5955635"/>
                  <a:gd name="connsiteX2791" fmla="*/ 1147367 w 6187971"/>
                  <a:gd name="connsiteY2791" fmla="*/ 1847951 h 5955635"/>
                  <a:gd name="connsiteX2792" fmla="*/ 1144787 w 6187971"/>
                  <a:gd name="connsiteY2792" fmla="*/ 1857921 h 5955635"/>
                  <a:gd name="connsiteX2793" fmla="*/ 1142208 w 6187971"/>
                  <a:gd name="connsiteY2793" fmla="*/ 1867891 h 5955635"/>
                  <a:gd name="connsiteX2794" fmla="*/ 1150253 w 6187971"/>
                  <a:gd name="connsiteY2794" fmla="*/ 1861463 h 5955635"/>
                  <a:gd name="connsiteX2795" fmla="*/ 1155412 w 6187971"/>
                  <a:gd name="connsiteY2795" fmla="*/ 1841522 h 5955635"/>
                  <a:gd name="connsiteX2796" fmla="*/ 1154450 w 6187971"/>
                  <a:gd name="connsiteY2796" fmla="*/ 1837018 h 5955635"/>
                  <a:gd name="connsiteX2797" fmla="*/ 1156068 w 6187971"/>
                  <a:gd name="connsiteY2797" fmla="*/ 1822543 h 5955635"/>
                  <a:gd name="connsiteX2798" fmla="*/ 1160572 w 6187971"/>
                  <a:gd name="connsiteY2798" fmla="*/ 1821581 h 5955635"/>
                  <a:gd name="connsiteX2799" fmla="*/ 1199532 w 6187971"/>
                  <a:gd name="connsiteY2799" fmla="*/ 1761452 h 5955635"/>
                  <a:gd name="connsiteX2800" fmla="*/ 1203074 w 6187971"/>
                  <a:gd name="connsiteY2800" fmla="*/ 1755985 h 5955635"/>
                  <a:gd name="connsiteX2801" fmla="*/ 1206615 w 6187971"/>
                  <a:gd name="connsiteY2801" fmla="*/ 1750519 h 5955635"/>
                  <a:gd name="connsiteX2802" fmla="*/ 1213699 w 6187971"/>
                  <a:gd name="connsiteY2802" fmla="*/ 1739586 h 5955635"/>
                  <a:gd name="connsiteX2803" fmla="*/ 1217240 w 6187971"/>
                  <a:gd name="connsiteY2803" fmla="*/ 1734120 h 5955635"/>
                  <a:gd name="connsiteX2804" fmla="*/ 1227866 w 6187971"/>
                  <a:gd name="connsiteY2804" fmla="*/ 1717721 h 5955635"/>
                  <a:gd name="connsiteX2805" fmla="*/ 1234950 w 6187971"/>
                  <a:gd name="connsiteY2805" fmla="*/ 1706789 h 5955635"/>
                  <a:gd name="connsiteX2806" fmla="*/ 1239454 w 6187971"/>
                  <a:gd name="connsiteY2806" fmla="*/ 1705826 h 5955635"/>
                  <a:gd name="connsiteX2807" fmla="*/ 1268751 w 6187971"/>
                  <a:gd name="connsiteY2807" fmla="*/ 1666599 h 5955635"/>
                  <a:gd name="connsiteX2808" fmla="*/ 1280989 w 6187971"/>
                  <a:gd name="connsiteY2808" fmla="*/ 1643969 h 5955635"/>
                  <a:gd name="connsiteX2809" fmla="*/ 1294822 w 6187971"/>
                  <a:gd name="connsiteY2809" fmla="*/ 1614580 h 5955635"/>
                  <a:gd name="connsiteX2810" fmla="*/ 1295376 w 6187971"/>
                  <a:gd name="connsiteY2810" fmla="*/ 1620968 h 5955635"/>
                  <a:gd name="connsiteX2811" fmla="*/ 1280397 w 6187971"/>
                  <a:gd name="connsiteY2811" fmla="*/ 1651544 h 5955635"/>
                  <a:gd name="connsiteX2812" fmla="*/ 1150037 w 6187971"/>
                  <a:gd name="connsiteY2812" fmla="*/ 1865158 h 5955635"/>
                  <a:gd name="connsiteX2813" fmla="*/ 1157500 w 6187971"/>
                  <a:gd name="connsiteY2813" fmla="*/ 1890938 h 5955635"/>
                  <a:gd name="connsiteX2814" fmla="*/ 1155212 w 6187971"/>
                  <a:gd name="connsiteY2814" fmla="*/ 1916847 h 5955635"/>
                  <a:gd name="connsiteX2815" fmla="*/ 966688 w 6187971"/>
                  <a:gd name="connsiteY2815" fmla="*/ 2444019 h 5955635"/>
                  <a:gd name="connsiteX2816" fmla="*/ 940585 w 6187971"/>
                  <a:gd name="connsiteY2816" fmla="*/ 3173091 h 5955635"/>
                  <a:gd name="connsiteX2817" fmla="*/ 947522 w 6187971"/>
                  <a:gd name="connsiteY2817" fmla="*/ 3187253 h 5955635"/>
                  <a:gd name="connsiteX2818" fmla="*/ 961347 w 6187971"/>
                  <a:gd name="connsiteY2818" fmla="*/ 2867525 h 5955635"/>
                  <a:gd name="connsiteX2819" fmla="*/ 983906 w 6187971"/>
                  <a:gd name="connsiteY2819" fmla="*/ 3101263 h 5955635"/>
                  <a:gd name="connsiteX2820" fmla="*/ 992151 w 6187971"/>
                  <a:gd name="connsiteY2820" fmla="*/ 3158164 h 5955635"/>
                  <a:gd name="connsiteX2821" fmla="*/ 1014015 w 6187971"/>
                  <a:gd name="connsiteY2821" fmla="*/ 3223887 h 5955635"/>
                  <a:gd name="connsiteX2822" fmla="*/ 1162759 w 6187971"/>
                  <a:gd name="connsiteY2822" fmla="*/ 3727888 h 5955635"/>
                  <a:gd name="connsiteX2823" fmla="*/ 1178341 w 6187971"/>
                  <a:gd name="connsiteY2823" fmla="*/ 3800819 h 5955635"/>
                  <a:gd name="connsiteX2824" fmla="*/ 1193412 w 6187971"/>
                  <a:gd name="connsiteY2824" fmla="*/ 3834752 h 5955635"/>
                  <a:gd name="connsiteX2825" fmla="*/ 1287744 w 6187971"/>
                  <a:gd name="connsiteY2825" fmla="*/ 3992539 h 5955635"/>
                  <a:gd name="connsiteX2826" fmla="*/ 1330979 w 6187971"/>
                  <a:gd name="connsiteY2826" fmla="*/ 4057607 h 5955635"/>
                  <a:gd name="connsiteX2827" fmla="*/ 1343653 w 6187971"/>
                  <a:gd name="connsiteY2827" fmla="*/ 4080319 h 5955635"/>
                  <a:gd name="connsiteX2828" fmla="*/ 1369002 w 6187971"/>
                  <a:gd name="connsiteY2828" fmla="*/ 4125744 h 5955635"/>
                  <a:gd name="connsiteX2829" fmla="*/ 1538651 w 6187971"/>
                  <a:gd name="connsiteY2829" fmla="*/ 4306548 h 5955635"/>
                  <a:gd name="connsiteX2830" fmla="*/ 2686262 w 6187971"/>
                  <a:gd name="connsiteY2830" fmla="*/ 4927608 h 5955635"/>
                  <a:gd name="connsiteX2831" fmla="*/ 3070633 w 6187971"/>
                  <a:gd name="connsiteY2831" fmla="*/ 4978456 h 5955635"/>
                  <a:gd name="connsiteX2832" fmla="*/ 3564597 w 6187971"/>
                  <a:gd name="connsiteY2832" fmla="*/ 4919852 h 5955635"/>
                  <a:gd name="connsiteX2833" fmla="*/ 3668800 w 6187971"/>
                  <a:gd name="connsiteY2833" fmla="*/ 4885857 h 5955635"/>
                  <a:gd name="connsiteX2834" fmla="*/ 3697923 w 6187971"/>
                  <a:gd name="connsiteY2834" fmla="*/ 4875725 h 5955635"/>
                  <a:gd name="connsiteX2835" fmla="*/ 3859302 w 6187971"/>
                  <a:gd name="connsiteY2835" fmla="*/ 4825603 h 5955635"/>
                  <a:gd name="connsiteX2836" fmla="*/ 4218717 w 6187971"/>
                  <a:gd name="connsiteY2836" fmla="*/ 4631492 h 5955635"/>
                  <a:gd name="connsiteX2837" fmla="*/ 5136420 w 6187971"/>
                  <a:gd name="connsiteY2837" fmla="*/ 3187886 h 5955635"/>
                  <a:gd name="connsiteX2838" fmla="*/ 5095093 w 6187971"/>
                  <a:gd name="connsiteY2838" fmla="*/ 2637473 h 5955635"/>
                  <a:gd name="connsiteX2839" fmla="*/ 4552027 w 6187971"/>
                  <a:gd name="connsiteY2839" fmla="*/ 1550927 h 5955635"/>
                  <a:gd name="connsiteX2840" fmla="*/ 4206285 w 6187971"/>
                  <a:gd name="connsiteY2840" fmla="*/ 1241535 h 5955635"/>
                  <a:gd name="connsiteX2841" fmla="*/ 4017916 w 6187971"/>
                  <a:gd name="connsiteY2841" fmla="*/ 1092106 h 5955635"/>
                  <a:gd name="connsiteX2842" fmla="*/ 3766634 w 6187971"/>
                  <a:gd name="connsiteY2842" fmla="*/ 950252 h 5955635"/>
                  <a:gd name="connsiteX2843" fmla="*/ 2533034 w 6187971"/>
                  <a:gd name="connsiteY2843" fmla="*/ 924406 h 5955635"/>
                  <a:gd name="connsiteX2844" fmla="*/ 2362177 w 6187971"/>
                  <a:gd name="connsiteY2844" fmla="*/ 966775 h 5955635"/>
                  <a:gd name="connsiteX2845" fmla="*/ 2692688 w 6187971"/>
                  <a:gd name="connsiteY2845" fmla="*/ 857055 h 5955635"/>
                  <a:gd name="connsiteX2846" fmla="*/ 2526787 w 6187971"/>
                  <a:gd name="connsiteY2846" fmla="*/ 876855 h 5955635"/>
                  <a:gd name="connsiteX2847" fmla="*/ 2357128 w 6187971"/>
                  <a:gd name="connsiteY2847" fmla="*/ 924834 h 5955635"/>
                  <a:gd name="connsiteX2848" fmla="*/ 2195476 w 6187971"/>
                  <a:gd name="connsiteY2848" fmla="*/ 982835 h 5955635"/>
                  <a:gd name="connsiteX2849" fmla="*/ 2038892 w 6187971"/>
                  <a:gd name="connsiteY2849" fmla="*/ 1055397 h 5955635"/>
                  <a:gd name="connsiteX2850" fmla="*/ 2051328 w 6187971"/>
                  <a:gd name="connsiteY2850" fmla="*/ 1031230 h 5955635"/>
                  <a:gd name="connsiteX2851" fmla="*/ 2044919 w 6187971"/>
                  <a:gd name="connsiteY2851" fmla="*/ 1028689 h 5955635"/>
                  <a:gd name="connsiteX2852" fmla="*/ 1942714 w 6187971"/>
                  <a:gd name="connsiteY2852" fmla="*/ 1072034 h 5955635"/>
                  <a:gd name="connsiteX2853" fmla="*/ 1659433 w 6187971"/>
                  <a:gd name="connsiteY2853" fmla="*/ 1265523 h 5955635"/>
                  <a:gd name="connsiteX2854" fmla="*/ 1591162 w 6187971"/>
                  <a:gd name="connsiteY2854" fmla="*/ 1293796 h 5955635"/>
                  <a:gd name="connsiteX2855" fmla="*/ 1530900 w 6187971"/>
                  <a:gd name="connsiteY2855" fmla="*/ 1332091 h 5955635"/>
                  <a:gd name="connsiteX2856" fmla="*/ 1480860 w 6187971"/>
                  <a:gd name="connsiteY2856" fmla="*/ 1363313 h 5955635"/>
                  <a:gd name="connsiteX2857" fmla="*/ 1469896 w 6187971"/>
                  <a:gd name="connsiteY2857" fmla="*/ 1366433 h 5955635"/>
                  <a:gd name="connsiteX2858" fmla="*/ 1485917 w 6187971"/>
                  <a:gd name="connsiteY2858" fmla="*/ 1349400 h 5955635"/>
                  <a:gd name="connsiteX2859" fmla="*/ 1574268 w 6187971"/>
                  <a:gd name="connsiteY2859" fmla="*/ 1266943 h 5955635"/>
                  <a:gd name="connsiteX2860" fmla="*/ 1710085 w 6187971"/>
                  <a:gd name="connsiteY2860" fmla="*/ 1153153 h 5955635"/>
                  <a:gd name="connsiteX2861" fmla="*/ 1853295 w 6187971"/>
                  <a:gd name="connsiteY2861" fmla="*/ 1051913 h 5955635"/>
                  <a:gd name="connsiteX2862" fmla="*/ 1870349 w 6187971"/>
                  <a:gd name="connsiteY2862" fmla="*/ 1043559 h 5955635"/>
                  <a:gd name="connsiteX2863" fmla="*/ 2165426 w 6187971"/>
                  <a:gd name="connsiteY2863" fmla="*/ 881616 h 5955635"/>
                  <a:gd name="connsiteX2864" fmla="*/ 2321799 w 6187971"/>
                  <a:gd name="connsiteY2864" fmla="*/ 819950 h 5955635"/>
                  <a:gd name="connsiteX2865" fmla="*/ 2427971 w 6187971"/>
                  <a:gd name="connsiteY2865" fmla="*/ 787847 h 5955635"/>
                  <a:gd name="connsiteX2866" fmla="*/ 2380636 w 6187971"/>
                  <a:gd name="connsiteY2866" fmla="*/ 803258 h 5955635"/>
                  <a:gd name="connsiteX2867" fmla="*/ 2340778 w 6187971"/>
                  <a:gd name="connsiteY2867" fmla="*/ 820604 h 5955635"/>
                  <a:gd name="connsiteX2868" fmla="*/ 2336273 w 6187971"/>
                  <a:gd name="connsiteY2868" fmla="*/ 821566 h 5955635"/>
                  <a:gd name="connsiteX2869" fmla="*/ 2205963 w 6187971"/>
                  <a:gd name="connsiteY2869" fmla="*/ 872955 h 5955635"/>
                  <a:gd name="connsiteX2870" fmla="*/ 2201459 w 6187971"/>
                  <a:gd name="connsiteY2870" fmla="*/ 873917 h 5955635"/>
                  <a:gd name="connsiteX2871" fmla="*/ 2202421 w 6187971"/>
                  <a:gd name="connsiteY2871" fmla="*/ 878421 h 5955635"/>
                  <a:gd name="connsiteX2872" fmla="*/ 2211429 w 6187971"/>
                  <a:gd name="connsiteY2872" fmla="*/ 876496 h 5955635"/>
                  <a:gd name="connsiteX2873" fmla="*/ 2337236 w 6187971"/>
                  <a:gd name="connsiteY2873" fmla="*/ 826071 h 5955635"/>
                  <a:gd name="connsiteX2874" fmla="*/ 2342703 w 6187971"/>
                  <a:gd name="connsiteY2874" fmla="*/ 829613 h 5955635"/>
                  <a:gd name="connsiteX2875" fmla="*/ 2347207 w 6187971"/>
                  <a:gd name="connsiteY2875" fmla="*/ 828650 h 5955635"/>
                  <a:gd name="connsiteX2876" fmla="*/ 2346245 w 6187971"/>
                  <a:gd name="connsiteY2876" fmla="*/ 824146 h 5955635"/>
                  <a:gd name="connsiteX2877" fmla="*/ 2437943 w 6187971"/>
                  <a:gd name="connsiteY2877" fmla="*/ 790426 h 5955635"/>
                  <a:gd name="connsiteX2878" fmla="*/ 2455960 w 6187971"/>
                  <a:gd name="connsiteY2878" fmla="*/ 786577 h 5955635"/>
                  <a:gd name="connsiteX2879" fmla="*/ 2464967 w 6187971"/>
                  <a:gd name="connsiteY2879" fmla="*/ 784653 h 5955635"/>
                  <a:gd name="connsiteX2880" fmla="*/ 2464313 w 6187971"/>
                  <a:gd name="connsiteY2880" fmla="*/ 803631 h 5955635"/>
                  <a:gd name="connsiteX2881" fmla="*/ 2450800 w 6187971"/>
                  <a:gd name="connsiteY2881" fmla="*/ 806518 h 5955635"/>
                  <a:gd name="connsiteX2882" fmla="*/ 2420234 w 6187971"/>
                  <a:gd name="connsiteY2882" fmla="*/ 817758 h 5955635"/>
                  <a:gd name="connsiteX2883" fmla="*/ 2415730 w 6187971"/>
                  <a:gd name="connsiteY2883" fmla="*/ 818720 h 5955635"/>
                  <a:gd name="connsiteX2884" fmla="*/ 2403180 w 6187971"/>
                  <a:gd name="connsiteY2884" fmla="*/ 826111 h 5955635"/>
                  <a:gd name="connsiteX2885" fmla="*/ 2398676 w 6187971"/>
                  <a:gd name="connsiteY2885" fmla="*/ 827073 h 5955635"/>
                  <a:gd name="connsiteX2886" fmla="*/ 2404142 w 6187971"/>
                  <a:gd name="connsiteY2886" fmla="*/ 830615 h 5955635"/>
                  <a:gd name="connsiteX2887" fmla="*/ 2416693 w 6187971"/>
                  <a:gd name="connsiteY2887" fmla="*/ 823224 h 5955635"/>
                  <a:gd name="connsiteX2888" fmla="*/ 2421196 w 6187971"/>
                  <a:gd name="connsiteY2888" fmla="*/ 822262 h 5955635"/>
                  <a:gd name="connsiteX2889" fmla="*/ 2417655 w 6187971"/>
                  <a:gd name="connsiteY2889" fmla="*/ 827728 h 5955635"/>
                  <a:gd name="connsiteX2890" fmla="*/ 2422158 w 6187971"/>
                  <a:gd name="connsiteY2890" fmla="*/ 826766 h 5955635"/>
                  <a:gd name="connsiteX2891" fmla="*/ 2431167 w 6187971"/>
                  <a:gd name="connsiteY2891" fmla="*/ 824841 h 5955635"/>
                  <a:gd name="connsiteX2892" fmla="*/ 2430205 w 6187971"/>
                  <a:gd name="connsiteY2892" fmla="*/ 820337 h 5955635"/>
                  <a:gd name="connsiteX2893" fmla="*/ 2447259 w 6187971"/>
                  <a:gd name="connsiteY2893" fmla="*/ 811984 h 5955635"/>
                  <a:gd name="connsiteX2894" fmla="*/ 2469779 w 6187971"/>
                  <a:gd name="connsiteY2894" fmla="*/ 807172 h 5955635"/>
                  <a:gd name="connsiteX2895" fmla="*/ 2492299 w 6187971"/>
                  <a:gd name="connsiteY2895" fmla="*/ 802361 h 5955635"/>
                  <a:gd name="connsiteX2896" fmla="*/ 2500345 w 6187971"/>
                  <a:gd name="connsiteY2896" fmla="*/ 795933 h 5955635"/>
                  <a:gd name="connsiteX2897" fmla="*/ 2491337 w 6187971"/>
                  <a:gd name="connsiteY2897" fmla="*/ 797858 h 5955635"/>
                  <a:gd name="connsiteX2898" fmla="*/ 2473321 w 6187971"/>
                  <a:gd name="connsiteY2898" fmla="*/ 801707 h 5955635"/>
                  <a:gd name="connsiteX2899" fmla="*/ 2478479 w 6187971"/>
                  <a:gd name="connsiteY2899" fmla="*/ 781766 h 5955635"/>
                  <a:gd name="connsiteX2900" fmla="*/ 2477517 w 6187971"/>
                  <a:gd name="connsiteY2900" fmla="*/ 777261 h 5955635"/>
                  <a:gd name="connsiteX2901" fmla="*/ 2486526 w 6187971"/>
                  <a:gd name="connsiteY2901" fmla="*/ 775337 h 5955635"/>
                  <a:gd name="connsiteX2902" fmla="*/ 2490068 w 6187971"/>
                  <a:gd name="connsiteY2902" fmla="*/ 769870 h 5955635"/>
                  <a:gd name="connsiteX2903" fmla="*/ 2484601 w 6187971"/>
                  <a:gd name="connsiteY2903" fmla="*/ 766329 h 5955635"/>
                  <a:gd name="connsiteX2904" fmla="*/ 4722193 w 6187971"/>
                  <a:gd name="connsiteY2904" fmla="*/ 185911 h 5955635"/>
                  <a:gd name="connsiteX2905" fmla="*/ 4809446 w 6187971"/>
                  <a:gd name="connsiteY2905" fmla="*/ 213679 h 5955635"/>
                  <a:gd name="connsiteX2906" fmla="*/ 4801514 w 6187971"/>
                  <a:gd name="connsiteY2906" fmla="*/ 217645 h 5955635"/>
                  <a:gd name="connsiteX2907" fmla="*/ 4841174 w 6187971"/>
                  <a:gd name="connsiteY2907" fmla="*/ 225579 h 5955635"/>
                  <a:gd name="connsiteX2908" fmla="*/ 4849106 w 6187971"/>
                  <a:gd name="connsiteY2908" fmla="*/ 241446 h 5955635"/>
                  <a:gd name="connsiteX2909" fmla="*/ 4928427 w 6187971"/>
                  <a:gd name="connsiteY2909" fmla="*/ 277147 h 5955635"/>
                  <a:gd name="connsiteX2910" fmla="*/ 4948258 w 6187971"/>
                  <a:gd name="connsiteY2910" fmla="*/ 285081 h 5955635"/>
                  <a:gd name="connsiteX2911" fmla="*/ 5126730 w 6187971"/>
                  <a:gd name="connsiteY2911" fmla="*/ 392184 h 5955635"/>
                  <a:gd name="connsiteX2912" fmla="*/ 5178288 w 6187971"/>
                  <a:gd name="connsiteY2912" fmla="*/ 427885 h 5955635"/>
                  <a:gd name="connsiteX2913" fmla="*/ 5213983 w 6187971"/>
                  <a:gd name="connsiteY2913" fmla="*/ 443752 h 5955635"/>
                  <a:gd name="connsiteX2914" fmla="*/ 5213984 w 6187971"/>
                  <a:gd name="connsiteY2914" fmla="*/ 455652 h 5955635"/>
                  <a:gd name="connsiteX2915" fmla="*/ 5091035 w 6187971"/>
                  <a:gd name="connsiteY2915" fmla="*/ 380284 h 5955635"/>
                  <a:gd name="connsiteX2916" fmla="*/ 5083103 w 6187971"/>
                  <a:gd name="connsiteY2916" fmla="*/ 380284 h 5955635"/>
                  <a:gd name="connsiteX2917" fmla="*/ 5091036 w 6187971"/>
                  <a:gd name="connsiteY2917" fmla="*/ 384250 h 5955635"/>
                  <a:gd name="connsiteX2918" fmla="*/ 5098968 w 6187971"/>
                  <a:gd name="connsiteY2918" fmla="*/ 392184 h 5955635"/>
                  <a:gd name="connsiteX2919" fmla="*/ 5091035 w 6187971"/>
                  <a:gd name="connsiteY2919" fmla="*/ 388217 h 5955635"/>
                  <a:gd name="connsiteX2920" fmla="*/ 5087069 w 6187971"/>
                  <a:gd name="connsiteY2920" fmla="*/ 388217 h 5955635"/>
                  <a:gd name="connsiteX2921" fmla="*/ 5217950 w 6187971"/>
                  <a:gd name="connsiteY2921" fmla="*/ 479453 h 5955635"/>
                  <a:gd name="connsiteX2922" fmla="*/ 5348829 w 6187971"/>
                  <a:gd name="connsiteY2922" fmla="*/ 574656 h 5955635"/>
                  <a:gd name="connsiteX2923" fmla="*/ 5376592 w 6187971"/>
                  <a:gd name="connsiteY2923" fmla="*/ 590523 h 5955635"/>
                  <a:gd name="connsiteX2924" fmla="*/ 5471777 w 6187971"/>
                  <a:gd name="connsiteY2924" fmla="*/ 669858 h 5955635"/>
                  <a:gd name="connsiteX2925" fmla="*/ 5487641 w 6187971"/>
                  <a:gd name="connsiteY2925" fmla="*/ 661925 h 5955635"/>
                  <a:gd name="connsiteX2926" fmla="*/ 5511437 w 6187971"/>
                  <a:gd name="connsiteY2926" fmla="*/ 673825 h 5955635"/>
                  <a:gd name="connsiteX2927" fmla="*/ 5507471 w 6187971"/>
                  <a:gd name="connsiteY2927" fmla="*/ 669858 h 5955635"/>
                  <a:gd name="connsiteX2928" fmla="*/ 5507471 w 6187971"/>
                  <a:gd name="connsiteY2928" fmla="*/ 665891 h 5955635"/>
                  <a:gd name="connsiteX2929" fmla="*/ 5515404 w 6187971"/>
                  <a:gd name="connsiteY2929" fmla="*/ 673825 h 5955635"/>
                  <a:gd name="connsiteX2930" fmla="*/ 5519369 w 6187971"/>
                  <a:gd name="connsiteY2930" fmla="*/ 677792 h 5955635"/>
                  <a:gd name="connsiteX2931" fmla="*/ 5562995 w 6187971"/>
                  <a:gd name="connsiteY2931" fmla="*/ 701593 h 5955635"/>
                  <a:gd name="connsiteX2932" fmla="*/ 5626452 w 6187971"/>
                  <a:gd name="connsiteY2932" fmla="*/ 765061 h 5955635"/>
                  <a:gd name="connsiteX2933" fmla="*/ 5610589 w 6187971"/>
                  <a:gd name="connsiteY2933" fmla="*/ 757128 h 5955635"/>
                  <a:gd name="connsiteX2934" fmla="*/ 5614555 w 6187971"/>
                  <a:gd name="connsiteY2934" fmla="*/ 761094 h 5955635"/>
                  <a:gd name="connsiteX2935" fmla="*/ 5618521 w 6187971"/>
                  <a:gd name="connsiteY2935" fmla="*/ 769028 h 5955635"/>
                  <a:gd name="connsiteX2936" fmla="*/ 5614555 w 6187971"/>
                  <a:gd name="connsiteY2936" fmla="*/ 765061 h 5955635"/>
                  <a:gd name="connsiteX2937" fmla="*/ 5610588 w 6187971"/>
                  <a:gd name="connsiteY2937" fmla="*/ 765061 h 5955635"/>
                  <a:gd name="connsiteX2938" fmla="*/ 5630418 w 6187971"/>
                  <a:gd name="connsiteY2938" fmla="*/ 792829 h 5955635"/>
                  <a:gd name="connsiteX2939" fmla="*/ 5590759 w 6187971"/>
                  <a:gd name="connsiteY2939" fmla="*/ 765061 h 5955635"/>
                  <a:gd name="connsiteX2940" fmla="*/ 5594724 w 6187971"/>
                  <a:gd name="connsiteY2940" fmla="*/ 769028 h 5955635"/>
                  <a:gd name="connsiteX2941" fmla="*/ 5602657 w 6187971"/>
                  <a:gd name="connsiteY2941" fmla="*/ 776961 h 5955635"/>
                  <a:gd name="connsiteX2942" fmla="*/ 5598690 w 6187971"/>
                  <a:gd name="connsiteY2942" fmla="*/ 776961 h 5955635"/>
                  <a:gd name="connsiteX2943" fmla="*/ 5594725 w 6187971"/>
                  <a:gd name="connsiteY2943" fmla="*/ 772995 h 5955635"/>
                  <a:gd name="connsiteX2944" fmla="*/ 5614555 w 6187971"/>
                  <a:gd name="connsiteY2944" fmla="*/ 796795 h 5955635"/>
                  <a:gd name="connsiteX2945" fmla="*/ 5729570 w 6187971"/>
                  <a:gd name="connsiteY2945" fmla="*/ 907865 h 5955635"/>
                  <a:gd name="connsiteX2946" fmla="*/ 5757333 w 6187971"/>
                  <a:gd name="connsiteY2946" fmla="*/ 943566 h 5955635"/>
                  <a:gd name="connsiteX2947" fmla="*/ 5856484 w 6187971"/>
                  <a:gd name="connsiteY2947" fmla="*/ 1058602 h 5955635"/>
                  <a:gd name="connsiteX2948" fmla="*/ 5908043 w 6187971"/>
                  <a:gd name="connsiteY2948" fmla="*/ 1133972 h 5955635"/>
                  <a:gd name="connsiteX2949" fmla="*/ 5908042 w 6187971"/>
                  <a:gd name="connsiteY2949" fmla="*/ 1137938 h 5955635"/>
                  <a:gd name="connsiteX2950" fmla="*/ 5912009 w 6187971"/>
                  <a:gd name="connsiteY2950" fmla="*/ 1141905 h 5955635"/>
                  <a:gd name="connsiteX2951" fmla="*/ 5915975 w 6187971"/>
                  <a:gd name="connsiteY2951" fmla="*/ 1149838 h 5955635"/>
                  <a:gd name="connsiteX2952" fmla="*/ 5912008 w 6187971"/>
                  <a:gd name="connsiteY2952" fmla="*/ 1145872 h 5955635"/>
                  <a:gd name="connsiteX2953" fmla="*/ 5908042 w 6187971"/>
                  <a:gd name="connsiteY2953" fmla="*/ 1141905 h 5955635"/>
                  <a:gd name="connsiteX2954" fmla="*/ 5935805 w 6187971"/>
                  <a:gd name="connsiteY2954" fmla="*/ 1185539 h 5955635"/>
                  <a:gd name="connsiteX2955" fmla="*/ 5931839 w 6187971"/>
                  <a:gd name="connsiteY2955" fmla="*/ 1205373 h 5955635"/>
                  <a:gd name="connsiteX2956" fmla="*/ 6054787 w 6187971"/>
                  <a:gd name="connsiteY2956" fmla="*/ 1391812 h 5955635"/>
                  <a:gd name="connsiteX2957" fmla="*/ 6110311 w 6187971"/>
                  <a:gd name="connsiteY2957" fmla="*/ 1530649 h 5955635"/>
                  <a:gd name="connsiteX2958" fmla="*/ 6118243 w 6187971"/>
                  <a:gd name="connsiteY2958" fmla="*/ 1550483 h 5955635"/>
                  <a:gd name="connsiteX2959" fmla="*/ 6157904 w 6187971"/>
                  <a:gd name="connsiteY2959" fmla="*/ 1633786 h 5955635"/>
                  <a:gd name="connsiteX2960" fmla="*/ 6177734 w 6187971"/>
                  <a:gd name="connsiteY2960" fmla="*/ 1709154 h 5955635"/>
                  <a:gd name="connsiteX2961" fmla="*/ 6153938 w 6187971"/>
                  <a:gd name="connsiteY2961" fmla="*/ 1669486 h 5955635"/>
                  <a:gd name="connsiteX2962" fmla="*/ 6134108 w 6187971"/>
                  <a:gd name="connsiteY2962" fmla="*/ 1621885 h 5955635"/>
                  <a:gd name="connsiteX2963" fmla="*/ 6130142 w 6187971"/>
                  <a:gd name="connsiteY2963" fmla="*/ 1590151 h 5955635"/>
                  <a:gd name="connsiteX2964" fmla="*/ 6090481 w 6187971"/>
                  <a:gd name="connsiteY2964" fmla="*/ 1514782 h 5955635"/>
                  <a:gd name="connsiteX2965" fmla="*/ 6082549 w 6187971"/>
                  <a:gd name="connsiteY2965" fmla="*/ 1487014 h 5955635"/>
                  <a:gd name="connsiteX2966" fmla="*/ 6074617 w 6187971"/>
                  <a:gd name="connsiteY2966" fmla="*/ 1487014 h 5955635"/>
                  <a:gd name="connsiteX2967" fmla="*/ 6019092 w 6187971"/>
                  <a:gd name="connsiteY2967" fmla="*/ 1383878 h 5955635"/>
                  <a:gd name="connsiteX2968" fmla="*/ 5959602 w 6187971"/>
                  <a:gd name="connsiteY2968" fmla="*/ 1272808 h 5955635"/>
                  <a:gd name="connsiteX2969" fmla="*/ 5963568 w 6187971"/>
                  <a:gd name="connsiteY2969" fmla="*/ 1264875 h 5955635"/>
                  <a:gd name="connsiteX2970" fmla="*/ 5900111 w 6187971"/>
                  <a:gd name="connsiteY2970" fmla="*/ 1181572 h 5955635"/>
                  <a:gd name="connsiteX2971" fmla="*/ 5868382 w 6187971"/>
                  <a:gd name="connsiteY2971" fmla="*/ 1130005 h 5955635"/>
                  <a:gd name="connsiteX2972" fmla="*/ 5864416 w 6187971"/>
                  <a:gd name="connsiteY2972" fmla="*/ 1133972 h 5955635"/>
                  <a:gd name="connsiteX2973" fmla="*/ 5828722 w 6187971"/>
                  <a:gd name="connsiteY2973" fmla="*/ 1086370 h 5955635"/>
                  <a:gd name="connsiteX2974" fmla="*/ 5824755 w 6187971"/>
                  <a:gd name="connsiteY2974" fmla="*/ 1066536 h 5955635"/>
                  <a:gd name="connsiteX2975" fmla="*/ 5860450 w 6187971"/>
                  <a:gd name="connsiteY2975" fmla="*/ 1078437 h 5955635"/>
                  <a:gd name="connsiteX2976" fmla="*/ 5789061 w 6187971"/>
                  <a:gd name="connsiteY2976" fmla="*/ 995134 h 5955635"/>
                  <a:gd name="connsiteX2977" fmla="*/ 5789061 w 6187971"/>
                  <a:gd name="connsiteY2977" fmla="*/ 999101 h 5955635"/>
                  <a:gd name="connsiteX2978" fmla="*/ 5793027 w 6187971"/>
                  <a:gd name="connsiteY2978" fmla="*/ 1007034 h 5955635"/>
                  <a:gd name="connsiteX2979" fmla="*/ 5785095 w 6187971"/>
                  <a:gd name="connsiteY2979" fmla="*/ 999101 h 5955635"/>
                  <a:gd name="connsiteX2980" fmla="*/ 5765264 w 6187971"/>
                  <a:gd name="connsiteY2980" fmla="*/ 975300 h 5955635"/>
                  <a:gd name="connsiteX2981" fmla="*/ 5757332 w 6187971"/>
                  <a:gd name="connsiteY2981" fmla="*/ 971334 h 5955635"/>
                  <a:gd name="connsiteX2982" fmla="*/ 5757333 w 6187971"/>
                  <a:gd name="connsiteY2982" fmla="*/ 967367 h 5955635"/>
                  <a:gd name="connsiteX2983" fmla="*/ 5757333 w 6187971"/>
                  <a:gd name="connsiteY2983" fmla="*/ 963400 h 5955635"/>
                  <a:gd name="connsiteX2984" fmla="*/ 5761298 w 6187971"/>
                  <a:gd name="connsiteY2984" fmla="*/ 967367 h 5955635"/>
                  <a:gd name="connsiteX2985" fmla="*/ 5749401 w 6187971"/>
                  <a:gd name="connsiteY2985" fmla="*/ 967367 h 5955635"/>
                  <a:gd name="connsiteX2986" fmla="*/ 5737502 w 6187971"/>
                  <a:gd name="connsiteY2986" fmla="*/ 963400 h 5955635"/>
                  <a:gd name="connsiteX2987" fmla="*/ 5741469 w 6187971"/>
                  <a:gd name="connsiteY2987" fmla="*/ 983234 h 5955635"/>
                  <a:gd name="connsiteX2988" fmla="*/ 5705773 w 6187971"/>
                  <a:gd name="connsiteY2988" fmla="*/ 955466 h 5955635"/>
                  <a:gd name="connsiteX2989" fmla="*/ 5674045 w 6187971"/>
                  <a:gd name="connsiteY2989" fmla="*/ 919765 h 5955635"/>
                  <a:gd name="connsiteX2990" fmla="*/ 5705774 w 6187971"/>
                  <a:gd name="connsiteY2990" fmla="*/ 935633 h 5955635"/>
                  <a:gd name="connsiteX2991" fmla="*/ 5697842 w 6187971"/>
                  <a:gd name="connsiteY2991" fmla="*/ 915799 h 5955635"/>
                  <a:gd name="connsiteX2992" fmla="*/ 5678012 w 6187971"/>
                  <a:gd name="connsiteY2992" fmla="*/ 899931 h 5955635"/>
                  <a:gd name="connsiteX2993" fmla="*/ 5523336 w 6187971"/>
                  <a:gd name="connsiteY2993" fmla="*/ 749194 h 5955635"/>
                  <a:gd name="connsiteX2994" fmla="*/ 5495573 w 6187971"/>
                  <a:gd name="connsiteY2994" fmla="*/ 725393 h 5955635"/>
                  <a:gd name="connsiteX2995" fmla="*/ 5455913 w 6187971"/>
                  <a:gd name="connsiteY2995" fmla="*/ 689692 h 5955635"/>
                  <a:gd name="connsiteX2996" fmla="*/ 5447981 w 6187971"/>
                  <a:gd name="connsiteY2996" fmla="*/ 689692 h 5955635"/>
                  <a:gd name="connsiteX2997" fmla="*/ 5376591 w 6187971"/>
                  <a:gd name="connsiteY2997" fmla="*/ 634157 h 5955635"/>
                  <a:gd name="connsiteX2998" fmla="*/ 5317100 w 6187971"/>
                  <a:gd name="connsiteY2998" fmla="*/ 582589 h 5955635"/>
                  <a:gd name="connsiteX2999" fmla="*/ 5313135 w 6187971"/>
                  <a:gd name="connsiteY2999" fmla="*/ 598456 h 5955635"/>
                  <a:gd name="connsiteX3000" fmla="*/ 5301237 w 6187971"/>
                  <a:gd name="connsiteY3000" fmla="*/ 594489 h 5955635"/>
                  <a:gd name="connsiteX3001" fmla="*/ 5249678 w 6187971"/>
                  <a:gd name="connsiteY3001" fmla="*/ 554822 h 5955635"/>
                  <a:gd name="connsiteX3002" fmla="*/ 5249677 w 6187971"/>
                  <a:gd name="connsiteY3002" fmla="*/ 546888 h 5955635"/>
                  <a:gd name="connsiteX3003" fmla="*/ 5273474 w 6187971"/>
                  <a:gd name="connsiteY3003" fmla="*/ 554822 h 5955635"/>
                  <a:gd name="connsiteX3004" fmla="*/ 5206051 w 6187971"/>
                  <a:gd name="connsiteY3004" fmla="*/ 503254 h 5955635"/>
                  <a:gd name="connsiteX3005" fmla="*/ 5142594 w 6187971"/>
                  <a:gd name="connsiteY3005" fmla="*/ 455652 h 5955635"/>
                  <a:gd name="connsiteX3006" fmla="*/ 5015681 w 6187971"/>
                  <a:gd name="connsiteY3006" fmla="*/ 380283 h 5955635"/>
                  <a:gd name="connsiteX3007" fmla="*/ 5007749 w 6187971"/>
                  <a:gd name="connsiteY3007" fmla="*/ 392184 h 5955635"/>
                  <a:gd name="connsiteX3008" fmla="*/ 4983952 w 6187971"/>
                  <a:gd name="connsiteY3008" fmla="*/ 380284 h 5955635"/>
                  <a:gd name="connsiteX3009" fmla="*/ 4991884 w 6187971"/>
                  <a:gd name="connsiteY3009" fmla="*/ 364416 h 5955635"/>
                  <a:gd name="connsiteX3010" fmla="*/ 4916529 w 6187971"/>
                  <a:gd name="connsiteY3010" fmla="*/ 328715 h 5955635"/>
                  <a:gd name="connsiteX3011" fmla="*/ 4674600 w 6187971"/>
                  <a:gd name="connsiteY3011" fmla="*/ 213679 h 5955635"/>
                  <a:gd name="connsiteX3012" fmla="*/ 4761853 w 6187971"/>
                  <a:gd name="connsiteY3012" fmla="*/ 229546 h 5955635"/>
                  <a:gd name="connsiteX3013" fmla="*/ 4900665 w 6187971"/>
                  <a:gd name="connsiteY3013" fmla="*/ 289047 h 5955635"/>
                  <a:gd name="connsiteX3014" fmla="*/ 4892733 w 6187971"/>
                  <a:gd name="connsiteY3014" fmla="*/ 285081 h 5955635"/>
                  <a:gd name="connsiteX3015" fmla="*/ 4904631 w 6187971"/>
                  <a:gd name="connsiteY3015" fmla="*/ 285081 h 5955635"/>
                  <a:gd name="connsiteX3016" fmla="*/ 4908597 w 6187971"/>
                  <a:gd name="connsiteY3016" fmla="*/ 285081 h 5955635"/>
                  <a:gd name="connsiteX3017" fmla="*/ 4785650 w 6187971"/>
                  <a:gd name="connsiteY3017" fmla="*/ 217645 h 5955635"/>
                  <a:gd name="connsiteX3018" fmla="*/ 4722193 w 6187971"/>
                  <a:gd name="connsiteY3018" fmla="*/ 185911 h 5955635"/>
                  <a:gd name="connsiteX3019" fmla="*/ 1947650 w 6187971"/>
                  <a:gd name="connsiteY3019" fmla="*/ 777856 h 5955635"/>
                  <a:gd name="connsiteX3020" fmla="*/ 1935362 w 6187971"/>
                  <a:gd name="connsiteY3020" fmla="*/ 791245 h 5955635"/>
                  <a:gd name="connsiteX3021" fmla="*/ 1909737 w 6187971"/>
                  <a:gd name="connsiteY3021" fmla="*/ 809082 h 5955635"/>
                  <a:gd name="connsiteX3022" fmla="*/ 1904271 w 6187971"/>
                  <a:gd name="connsiteY3022" fmla="*/ 805540 h 5955635"/>
                  <a:gd name="connsiteX3023" fmla="*/ 1846987 w 6187971"/>
                  <a:gd name="connsiteY3023" fmla="*/ 846036 h 5955635"/>
                  <a:gd name="connsiteX3024" fmla="*/ 1850529 w 6187971"/>
                  <a:gd name="connsiteY3024" fmla="*/ 840570 h 5955635"/>
                  <a:gd name="connsiteX3025" fmla="*/ 1787779 w 6187971"/>
                  <a:gd name="connsiteY3025" fmla="*/ 877524 h 5955635"/>
                  <a:gd name="connsiteX3026" fmla="*/ 1784238 w 6187971"/>
                  <a:gd name="connsiteY3026" fmla="*/ 882991 h 5955635"/>
                  <a:gd name="connsiteX3027" fmla="*/ 1797750 w 6187971"/>
                  <a:gd name="connsiteY3027" fmla="*/ 880104 h 5955635"/>
                  <a:gd name="connsiteX3028" fmla="*/ 1770316 w 6187971"/>
                  <a:gd name="connsiteY3028" fmla="*/ 897739 h 5955635"/>
                  <a:gd name="connsiteX3029" fmla="*/ 1753457 w 6187971"/>
                  <a:gd name="connsiteY3029" fmla="*/ 912815 h 5955635"/>
                  <a:gd name="connsiteX3030" fmla="*/ 1753020 w 6187971"/>
                  <a:gd name="connsiteY3030" fmla="*/ 913030 h 5955635"/>
                  <a:gd name="connsiteX3031" fmla="*/ 1753224 w 6187971"/>
                  <a:gd name="connsiteY3031" fmla="*/ 903157 h 5955635"/>
                  <a:gd name="connsiteX3032" fmla="*/ 1742083 w 6187971"/>
                  <a:gd name="connsiteY3032" fmla="*/ 906126 h 5955635"/>
                  <a:gd name="connsiteX3033" fmla="*/ 1743445 w 6187971"/>
                  <a:gd name="connsiteY3033" fmla="*/ 915254 h 5955635"/>
                  <a:gd name="connsiteX3034" fmla="*/ 1742879 w 6187971"/>
                  <a:gd name="connsiteY3034" fmla="*/ 918021 h 5955635"/>
                  <a:gd name="connsiteX3035" fmla="*/ 1735613 w 6187971"/>
                  <a:gd name="connsiteY3035" fmla="*/ 921596 h 5955635"/>
                  <a:gd name="connsiteX3036" fmla="*/ 1666447 w 6187971"/>
                  <a:gd name="connsiteY3036" fmla="*/ 941384 h 5955635"/>
                  <a:gd name="connsiteX3037" fmla="*/ 1730595 w 6187971"/>
                  <a:gd name="connsiteY3037" fmla="*/ 884660 h 5955635"/>
                  <a:gd name="connsiteX3038" fmla="*/ 1900144 w 6187971"/>
                  <a:gd name="connsiteY3038" fmla="*/ 799552 h 5955635"/>
                  <a:gd name="connsiteX3039" fmla="*/ 1932099 w 6187971"/>
                  <a:gd name="connsiteY3039" fmla="*/ 782795 h 5955635"/>
                  <a:gd name="connsiteX3040" fmla="*/ 2248188 w 6187971"/>
                  <a:gd name="connsiteY3040" fmla="*/ 634910 h 5955635"/>
                  <a:gd name="connsiteX3041" fmla="*/ 2249855 w 6187971"/>
                  <a:gd name="connsiteY3041" fmla="*/ 637515 h 5955635"/>
                  <a:gd name="connsiteX3042" fmla="*/ 2245351 w 6187971"/>
                  <a:gd name="connsiteY3042" fmla="*/ 638477 h 5955635"/>
                  <a:gd name="connsiteX3043" fmla="*/ 2237306 w 6187971"/>
                  <a:gd name="connsiteY3043" fmla="*/ 644906 h 5955635"/>
                  <a:gd name="connsiteX3044" fmla="*/ 2241810 w 6187971"/>
                  <a:gd name="connsiteY3044" fmla="*/ 643944 h 5955635"/>
                  <a:gd name="connsiteX3045" fmla="*/ 2246313 w 6187971"/>
                  <a:gd name="connsiteY3045" fmla="*/ 642981 h 5955635"/>
                  <a:gd name="connsiteX3046" fmla="*/ 2139485 w 6187971"/>
                  <a:gd name="connsiteY3046" fmla="*/ 694062 h 5955635"/>
                  <a:gd name="connsiteX3047" fmla="*/ 2105648 w 6187971"/>
                  <a:gd name="connsiteY3047" fmla="*/ 704456 h 5955635"/>
                  <a:gd name="connsiteX3048" fmla="*/ 2080196 w 6187971"/>
                  <a:gd name="connsiteY3048" fmla="*/ 714942 h 5955635"/>
                  <a:gd name="connsiteX3049" fmla="*/ 2084254 w 6187971"/>
                  <a:gd name="connsiteY3049" fmla="*/ 709377 h 5955635"/>
                  <a:gd name="connsiteX3050" fmla="*/ 2119532 w 6187971"/>
                  <a:gd name="connsiteY3050" fmla="*/ 682286 h 5955635"/>
                  <a:gd name="connsiteX3051" fmla="*/ 2411064 w 6187971"/>
                  <a:gd name="connsiteY3051" fmla="*/ 586743 h 5955635"/>
                  <a:gd name="connsiteX3052" fmla="*/ 2413620 w 6187971"/>
                  <a:gd name="connsiteY3052" fmla="*/ 588398 h 5955635"/>
                  <a:gd name="connsiteX3053" fmla="*/ 2392061 w 6187971"/>
                  <a:gd name="connsiteY3053" fmla="*/ 597714 h 5955635"/>
                  <a:gd name="connsiteX3054" fmla="*/ 2374045 w 6187971"/>
                  <a:gd name="connsiteY3054" fmla="*/ 601563 h 5955635"/>
                  <a:gd name="connsiteX3055" fmla="*/ 2338013 w 6187971"/>
                  <a:gd name="connsiteY3055" fmla="*/ 609261 h 5955635"/>
                  <a:gd name="connsiteX3056" fmla="*/ 2275917 w 6187971"/>
                  <a:gd name="connsiteY3056" fmla="*/ 627238 h 5955635"/>
                  <a:gd name="connsiteX3057" fmla="*/ 2276204 w 6187971"/>
                  <a:gd name="connsiteY3057" fmla="*/ 626130 h 5955635"/>
                  <a:gd name="connsiteX3058" fmla="*/ 2387086 w 6187971"/>
                  <a:gd name="connsiteY3058" fmla="*/ 592524 h 5955635"/>
                  <a:gd name="connsiteX3059" fmla="*/ 2522905 w 6187971"/>
                  <a:gd name="connsiteY3059" fmla="*/ 559776 h 5955635"/>
                  <a:gd name="connsiteX3060" fmla="*/ 2540871 w 6187971"/>
                  <a:gd name="connsiteY3060" fmla="*/ 556503 h 5955635"/>
                  <a:gd name="connsiteX3061" fmla="*/ 2502340 w 6187971"/>
                  <a:gd name="connsiteY3061" fmla="*/ 564735 h 5955635"/>
                  <a:gd name="connsiteX3062" fmla="*/ 2659387 w 6187971"/>
                  <a:gd name="connsiteY3062" fmla="*/ 432280 h 5955635"/>
                  <a:gd name="connsiteX3063" fmla="*/ 2798433 w 6187971"/>
                  <a:gd name="connsiteY3063" fmla="*/ 411539 h 5955635"/>
                  <a:gd name="connsiteX3064" fmla="*/ 2817780 w 6187971"/>
                  <a:gd name="connsiteY3064" fmla="*/ 409701 h 5955635"/>
                  <a:gd name="connsiteX3065" fmla="*/ 2950086 w 6187971"/>
                  <a:gd name="connsiteY3065" fmla="*/ 405117 h 5955635"/>
                  <a:gd name="connsiteX3066" fmla="*/ 2996187 w 6187971"/>
                  <a:gd name="connsiteY3066" fmla="*/ 398934 h 5955635"/>
                  <a:gd name="connsiteX3067" fmla="*/ 3005378 w 6187971"/>
                  <a:gd name="connsiteY3067" fmla="*/ 391284 h 5955635"/>
                  <a:gd name="connsiteX3068" fmla="*/ 3093771 w 6187971"/>
                  <a:gd name="connsiteY3068" fmla="*/ 385395 h 5955635"/>
                  <a:gd name="connsiteX3069" fmla="*/ 3939070 w 6187971"/>
                  <a:gd name="connsiteY3069" fmla="*/ 497975 h 5955635"/>
                  <a:gd name="connsiteX3070" fmla="*/ 3925558 w 6187971"/>
                  <a:gd name="connsiteY3070" fmla="*/ 500862 h 5955635"/>
                  <a:gd name="connsiteX3071" fmla="*/ 4005322 w 6187971"/>
                  <a:gd name="connsiteY3071" fmla="*/ 521498 h 5955635"/>
                  <a:gd name="connsiteX3072" fmla="*/ 4101485 w 6187971"/>
                  <a:gd name="connsiteY3072" fmla="*/ 552759 h 5955635"/>
                  <a:gd name="connsiteX3073" fmla="*/ 4157765 w 6187971"/>
                  <a:gd name="connsiteY3073" fmla="*/ 573703 h 5955635"/>
                  <a:gd name="connsiteX3074" fmla="*/ 4158727 w 6187971"/>
                  <a:gd name="connsiteY3074" fmla="*/ 578207 h 5955635"/>
                  <a:gd name="connsiteX3075" fmla="*/ 4163231 w 6187971"/>
                  <a:gd name="connsiteY3075" fmla="*/ 577244 h 5955635"/>
                  <a:gd name="connsiteX3076" fmla="*/ 4168698 w 6187971"/>
                  <a:gd name="connsiteY3076" fmla="*/ 580786 h 5955635"/>
                  <a:gd name="connsiteX3077" fmla="*/ 4178668 w 6187971"/>
                  <a:gd name="connsiteY3077" fmla="*/ 583366 h 5955635"/>
                  <a:gd name="connsiteX3078" fmla="*/ 4204075 w 6187971"/>
                  <a:gd name="connsiteY3078" fmla="*/ 592066 h 5955635"/>
                  <a:gd name="connsiteX3079" fmla="*/ 4286726 w 6187971"/>
                  <a:gd name="connsiteY3079" fmla="*/ 626215 h 5955635"/>
                  <a:gd name="connsiteX3080" fmla="*/ 4318562 w 6187971"/>
                  <a:gd name="connsiteY3080" fmla="*/ 642961 h 5955635"/>
                  <a:gd name="connsiteX3081" fmla="*/ 4392203 w 6187971"/>
                  <a:gd name="connsiteY3081" fmla="*/ 679034 h 5955635"/>
                  <a:gd name="connsiteX3082" fmla="*/ 4387699 w 6187971"/>
                  <a:gd name="connsiteY3082" fmla="*/ 679996 h 5955635"/>
                  <a:gd name="connsiteX3083" fmla="*/ 4403136 w 6187971"/>
                  <a:gd name="connsiteY3083" fmla="*/ 686117 h 5955635"/>
                  <a:gd name="connsiteX3084" fmla="*/ 5230091 w 6187971"/>
                  <a:gd name="connsiteY3084" fmla="*/ 1338337 h 5955635"/>
                  <a:gd name="connsiteX3085" fmla="*/ 5771121 w 6187971"/>
                  <a:gd name="connsiteY3085" fmla="*/ 2437834 h 5955635"/>
                  <a:gd name="connsiteX3086" fmla="*/ 5762112 w 6187971"/>
                  <a:gd name="connsiteY3086" fmla="*/ 2439759 h 5955635"/>
                  <a:gd name="connsiteX3087" fmla="*/ 5684663 w 6187971"/>
                  <a:gd name="connsiteY3087" fmla="*/ 2319726 h 5955635"/>
                  <a:gd name="connsiteX3088" fmla="*/ 5684007 w 6187971"/>
                  <a:gd name="connsiteY3088" fmla="*/ 2338705 h 5955635"/>
                  <a:gd name="connsiteX3089" fmla="*/ 5657678 w 6187971"/>
                  <a:gd name="connsiteY3089" fmla="*/ 2259556 h 5955635"/>
                  <a:gd name="connsiteX3090" fmla="*/ 5622648 w 6187971"/>
                  <a:gd name="connsiteY3090" fmla="*/ 2205815 h 5955635"/>
                  <a:gd name="connsiteX3091" fmla="*/ 5623262 w 6187971"/>
                  <a:gd name="connsiteY3091" fmla="*/ 2252780 h 5955635"/>
                  <a:gd name="connsiteX3092" fmla="*/ 5617796 w 6187971"/>
                  <a:gd name="connsiteY3092" fmla="*/ 2249238 h 5955635"/>
                  <a:gd name="connsiteX3093" fmla="*/ 5616834 w 6187971"/>
                  <a:gd name="connsiteY3093" fmla="*/ 2244735 h 5955635"/>
                  <a:gd name="connsiteX3094" fmla="*/ 5615871 w 6187971"/>
                  <a:gd name="connsiteY3094" fmla="*/ 2240230 h 5955635"/>
                  <a:gd name="connsiteX3095" fmla="*/ 5613947 w 6187971"/>
                  <a:gd name="connsiteY3095" fmla="*/ 2231223 h 5955635"/>
                  <a:gd name="connsiteX3096" fmla="*/ 5610406 w 6187971"/>
                  <a:gd name="connsiteY3096" fmla="*/ 2236688 h 5955635"/>
                  <a:gd name="connsiteX3097" fmla="*/ 5611368 w 6187971"/>
                  <a:gd name="connsiteY3097" fmla="*/ 2241193 h 5955635"/>
                  <a:gd name="connsiteX3098" fmla="*/ 5612330 w 6187971"/>
                  <a:gd name="connsiteY3098" fmla="*/ 2245697 h 5955635"/>
                  <a:gd name="connsiteX3099" fmla="*/ 5610713 w 6187971"/>
                  <a:gd name="connsiteY3099" fmla="*/ 2260171 h 5955635"/>
                  <a:gd name="connsiteX3100" fmla="*/ 5616179 w 6187971"/>
                  <a:gd name="connsiteY3100" fmla="*/ 2263712 h 5955635"/>
                  <a:gd name="connsiteX3101" fmla="*/ 5615217 w 6187971"/>
                  <a:gd name="connsiteY3101" fmla="*/ 2259209 h 5955635"/>
                  <a:gd name="connsiteX3102" fmla="*/ 5618758 w 6187971"/>
                  <a:gd name="connsiteY3102" fmla="*/ 2253742 h 5955635"/>
                  <a:gd name="connsiteX3103" fmla="*/ 5621645 w 6187971"/>
                  <a:gd name="connsiteY3103" fmla="*/ 2267254 h 5955635"/>
                  <a:gd name="connsiteX3104" fmla="*/ 5622607 w 6187971"/>
                  <a:gd name="connsiteY3104" fmla="*/ 2271759 h 5955635"/>
                  <a:gd name="connsiteX3105" fmla="*/ 5607785 w 6187971"/>
                  <a:gd name="connsiteY3105" fmla="*/ 2312602 h 5955635"/>
                  <a:gd name="connsiteX3106" fmla="*/ 5591734 w 6187971"/>
                  <a:gd name="connsiteY3106" fmla="*/ 2259516 h 5955635"/>
                  <a:gd name="connsiteX3107" fmla="*/ 5577568 w 6187971"/>
                  <a:gd name="connsiteY3107" fmla="*/ 2281381 h 5955635"/>
                  <a:gd name="connsiteX3108" fmla="*/ 5509432 w 6187971"/>
                  <a:gd name="connsiteY3108" fmla="*/ 2182907 h 5955635"/>
                  <a:gd name="connsiteX3109" fmla="*/ 5508469 w 6187971"/>
                  <a:gd name="connsiteY3109" fmla="*/ 2178402 h 5955635"/>
                  <a:gd name="connsiteX3110" fmla="*/ 5506545 w 6187971"/>
                  <a:gd name="connsiteY3110" fmla="*/ 2169395 h 5955635"/>
                  <a:gd name="connsiteX3111" fmla="*/ 5501079 w 6187971"/>
                  <a:gd name="connsiteY3111" fmla="*/ 2165852 h 5955635"/>
                  <a:gd name="connsiteX3112" fmla="*/ 5476981 w 6187971"/>
                  <a:gd name="connsiteY3112" fmla="*/ 2119196 h 5955635"/>
                  <a:gd name="connsiteX3113" fmla="*/ 5468629 w 6187971"/>
                  <a:gd name="connsiteY3113" fmla="*/ 2102141 h 5955635"/>
                  <a:gd name="connsiteX3114" fmla="*/ 5463162 w 6187971"/>
                  <a:gd name="connsiteY3114" fmla="*/ 2098599 h 5955635"/>
                  <a:gd name="connsiteX3115" fmla="*/ 5462200 w 6187971"/>
                  <a:gd name="connsiteY3115" fmla="*/ 2094096 h 5955635"/>
                  <a:gd name="connsiteX3116" fmla="*/ 5457696 w 6187971"/>
                  <a:gd name="connsiteY3116" fmla="*/ 2095058 h 5955635"/>
                  <a:gd name="connsiteX3117" fmla="*/ 5456733 w 6187971"/>
                  <a:gd name="connsiteY3117" fmla="*/ 2090554 h 5955635"/>
                  <a:gd name="connsiteX3118" fmla="*/ 5443876 w 6187971"/>
                  <a:gd name="connsiteY3118" fmla="*/ 2074462 h 5955635"/>
                  <a:gd name="connsiteX3119" fmla="*/ 5442259 w 6187971"/>
                  <a:gd name="connsiteY3119" fmla="*/ 2088936 h 5955635"/>
                  <a:gd name="connsiteX3120" fmla="*/ 5431327 w 6187971"/>
                  <a:gd name="connsiteY3120" fmla="*/ 2081853 h 5955635"/>
                  <a:gd name="connsiteX3121" fmla="*/ 5418162 w 6187971"/>
                  <a:gd name="connsiteY3121" fmla="*/ 2042279 h 5955635"/>
                  <a:gd name="connsiteX3122" fmla="*/ 5359035 w 6187971"/>
                  <a:gd name="connsiteY3122" fmla="*/ 1941880 h 5955635"/>
                  <a:gd name="connsiteX3123" fmla="*/ 5344253 w 6187971"/>
                  <a:gd name="connsiteY3123" fmla="*/ 1916780 h 5955635"/>
                  <a:gd name="connsiteX3124" fmla="*/ 5293479 w 6187971"/>
                  <a:gd name="connsiteY3124" fmla="*/ 1833435 h 5955635"/>
                  <a:gd name="connsiteX3125" fmla="*/ 5290593 w 6187971"/>
                  <a:gd name="connsiteY3125" fmla="*/ 1819923 h 5955635"/>
                  <a:gd name="connsiteX3126" fmla="*/ 5279659 w 6187971"/>
                  <a:gd name="connsiteY3126" fmla="*/ 1812840 h 5955635"/>
                  <a:gd name="connsiteX3127" fmla="*/ 5283202 w 6187971"/>
                  <a:gd name="connsiteY3127" fmla="*/ 1807373 h 5955635"/>
                  <a:gd name="connsiteX3128" fmla="*/ 5242706 w 6187971"/>
                  <a:gd name="connsiteY3128" fmla="*/ 1750090 h 5955635"/>
                  <a:gd name="connsiteX3129" fmla="*/ 5251713 w 6187971"/>
                  <a:gd name="connsiteY3129" fmla="*/ 1748165 h 5955635"/>
                  <a:gd name="connsiteX3130" fmla="*/ 5235314 w 6187971"/>
                  <a:gd name="connsiteY3130" fmla="*/ 1737540 h 5955635"/>
                  <a:gd name="connsiteX3131" fmla="*/ 5215066 w 6187971"/>
                  <a:gd name="connsiteY3131" fmla="*/ 1708898 h 5955635"/>
                  <a:gd name="connsiteX3132" fmla="*/ 5214104 w 6187971"/>
                  <a:gd name="connsiteY3132" fmla="*/ 1704395 h 5955635"/>
                  <a:gd name="connsiteX3133" fmla="*/ 5218608 w 6187971"/>
                  <a:gd name="connsiteY3133" fmla="*/ 1703433 h 5955635"/>
                  <a:gd name="connsiteX3134" fmla="*/ 5223112 w 6187971"/>
                  <a:gd name="connsiteY3134" fmla="*/ 1702470 h 5955635"/>
                  <a:gd name="connsiteX3135" fmla="*/ 5222150 w 6187971"/>
                  <a:gd name="connsiteY3135" fmla="*/ 1697966 h 5955635"/>
                  <a:gd name="connsiteX3136" fmla="*/ 5212834 w 6187971"/>
                  <a:gd name="connsiteY3136" fmla="*/ 1676408 h 5955635"/>
                  <a:gd name="connsiteX3137" fmla="*/ 5217338 w 6187971"/>
                  <a:gd name="connsiteY3137" fmla="*/ 1675445 h 5955635"/>
                  <a:gd name="connsiteX3138" fmla="*/ 5216376 w 6187971"/>
                  <a:gd name="connsiteY3138" fmla="*/ 1670942 h 5955635"/>
                  <a:gd name="connsiteX3139" fmla="*/ 5210910 w 6187971"/>
                  <a:gd name="connsiteY3139" fmla="*/ 1667400 h 5955635"/>
                  <a:gd name="connsiteX3140" fmla="*/ 5156595 w 6187971"/>
                  <a:gd name="connsiteY3140" fmla="*/ 1589521 h 5955635"/>
                  <a:gd name="connsiteX3141" fmla="*/ 5088767 w 6187971"/>
                  <a:gd name="connsiteY3141" fmla="*/ 1514530 h 5955635"/>
                  <a:gd name="connsiteX3142" fmla="*/ 5031871 w 6187971"/>
                  <a:gd name="connsiteY3142" fmla="*/ 1446621 h 5955635"/>
                  <a:gd name="connsiteX3143" fmla="*/ 4977555 w 6187971"/>
                  <a:gd name="connsiteY3143" fmla="*/ 1368743 h 5955635"/>
                  <a:gd name="connsiteX3144" fmla="*/ 4950224 w 6187971"/>
                  <a:gd name="connsiteY3144" fmla="*/ 1351033 h 5955635"/>
                  <a:gd name="connsiteX3145" fmla="*/ 4949261 w 6187971"/>
                  <a:gd name="connsiteY3145" fmla="*/ 1346529 h 5955635"/>
                  <a:gd name="connsiteX3146" fmla="*/ 4942833 w 6187971"/>
                  <a:gd name="connsiteY3146" fmla="*/ 1338484 h 5955635"/>
                  <a:gd name="connsiteX3147" fmla="*/ 4939291 w 6187971"/>
                  <a:gd name="connsiteY3147" fmla="*/ 1343950 h 5955635"/>
                  <a:gd name="connsiteX3148" fmla="*/ 4736115 w 6187971"/>
                  <a:gd name="connsiteY3148" fmla="*/ 1142457 h 5955635"/>
                  <a:gd name="connsiteX3149" fmla="*/ 4735152 w 6187971"/>
                  <a:gd name="connsiteY3149" fmla="*/ 1137953 h 5955635"/>
                  <a:gd name="connsiteX3150" fmla="*/ 4778882 w 6187971"/>
                  <a:gd name="connsiteY3150" fmla="*/ 1166287 h 5955635"/>
                  <a:gd name="connsiteX3151" fmla="*/ 4782731 w 6187971"/>
                  <a:gd name="connsiteY3151" fmla="*/ 1184304 h 5955635"/>
                  <a:gd name="connsiteX3152" fmla="*/ 4821959 w 6187971"/>
                  <a:gd name="connsiteY3152" fmla="*/ 1213600 h 5955635"/>
                  <a:gd name="connsiteX3153" fmla="*/ 4857643 w 6187971"/>
                  <a:gd name="connsiteY3153" fmla="*/ 1248362 h 5955635"/>
                  <a:gd name="connsiteX3154" fmla="*/ 4916156 w 6187971"/>
                  <a:gd name="connsiteY3154" fmla="*/ 1301797 h 5955635"/>
                  <a:gd name="connsiteX3155" fmla="*/ 4953765 w 6187971"/>
                  <a:gd name="connsiteY3155" fmla="*/ 1345567 h 5955635"/>
                  <a:gd name="connsiteX3156" fmla="*/ 5006812 w 6187971"/>
                  <a:gd name="connsiteY3156" fmla="*/ 1395460 h 5955635"/>
                  <a:gd name="connsiteX3157" fmla="*/ 5007774 w 6187971"/>
                  <a:gd name="connsiteY3157" fmla="*/ 1399963 h 5955635"/>
                  <a:gd name="connsiteX3158" fmla="*/ 5008736 w 6187971"/>
                  <a:gd name="connsiteY3158" fmla="*/ 1404467 h 5955635"/>
                  <a:gd name="connsiteX3159" fmla="*/ 5013240 w 6187971"/>
                  <a:gd name="connsiteY3159" fmla="*/ 1403505 h 5955635"/>
                  <a:gd name="connsiteX3160" fmla="*/ 5027059 w 6187971"/>
                  <a:gd name="connsiteY3160" fmla="*/ 1424100 h 5955635"/>
                  <a:gd name="connsiteX3161" fmla="*/ 5028022 w 6187971"/>
                  <a:gd name="connsiteY3161" fmla="*/ 1428605 h 5955635"/>
                  <a:gd name="connsiteX3162" fmla="*/ 5033488 w 6187971"/>
                  <a:gd name="connsiteY3162" fmla="*/ 1432147 h 5955635"/>
                  <a:gd name="connsiteX3163" fmla="*/ 5032526 w 6187971"/>
                  <a:gd name="connsiteY3163" fmla="*/ 1427642 h 5955635"/>
                  <a:gd name="connsiteX3164" fmla="*/ 5074640 w 6187971"/>
                  <a:gd name="connsiteY3164" fmla="*/ 1470451 h 5955635"/>
                  <a:gd name="connsiteX3165" fmla="*/ 5070135 w 6187971"/>
                  <a:gd name="connsiteY3165" fmla="*/ 1471414 h 5955635"/>
                  <a:gd name="connsiteX3166" fmla="*/ 5071097 w 6187971"/>
                  <a:gd name="connsiteY3166" fmla="*/ 1475917 h 5955635"/>
                  <a:gd name="connsiteX3167" fmla="*/ 5076564 w 6187971"/>
                  <a:gd name="connsiteY3167" fmla="*/ 1479459 h 5955635"/>
                  <a:gd name="connsiteX3168" fmla="*/ 5081068 w 6187971"/>
                  <a:gd name="connsiteY3168" fmla="*/ 1478497 h 5955635"/>
                  <a:gd name="connsiteX3169" fmla="*/ 5082031 w 6187971"/>
                  <a:gd name="connsiteY3169" fmla="*/ 1483001 h 5955635"/>
                  <a:gd name="connsiteX3170" fmla="*/ 5096812 w 6187971"/>
                  <a:gd name="connsiteY3170" fmla="*/ 1508101 h 5955635"/>
                  <a:gd name="connsiteX3171" fmla="*/ 5106783 w 6187971"/>
                  <a:gd name="connsiteY3171" fmla="*/ 1510680 h 5955635"/>
                  <a:gd name="connsiteX3172" fmla="*/ 5113211 w 6187971"/>
                  <a:gd name="connsiteY3172" fmla="*/ 1518726 h 5955635"/>
                  <a:gd name="connsiteX3173" fmla="*/ 5109670 w 6187971"/>
                  <a:gd name="connsiteY3173" fmla="*/ 1524192 h 5955635"/>
                  <a:gd name="connsiteX3174" fmla="*/ 5115135 w 6187971"/>
                  <a:gd name="connsiteY3174" fmla="*/ 1527734 h 5955635"/>
                  <a:gd name="connsiteX3175" fmla="*/ 5120602 w 6187971"/>
                  <a:gd name="connsiteY3175" fmla="*/ 1531276 h 5955635"/>
                  <a:gd name="connsiteX3176" fmla="*/ 5151783 w 6187971"/>
                  <a:gd name="connsiteY3176" fmla="*/ 1567000 h 5955635"/>
                  <a:gd name="connsiteX3177" fmla="*/ 5143430 w 6187971"/>
                  <a:gd name="connsiteY3177" fmla="*/ 1549947 h 5955635"/>
                  <a:gd name="connsiteX3178" fmla="*/ 5126069 w 6187971"/>
                  <a:gd name="connsiteY3178" fmla="*/ 1534818 h 5955635"/>
                  <a:gd name="connsiteX3179" fmla="*/ 5125106 w 6187971"/>
                  <a:gd name="connsiteY3179" fmla="*/ 1530313 h 5955635"/>
                  <a:gd name="connsiteX3180" fmla="*/ 5124144 w 6187971"/>
                  <a:gd name="connsiteY3180" fmla="*/ 1525809 h 5955635"/>
                  <a:gd name="connsiteX3181" fmla="*/ 5117715 w 6187971"/>
                  <a:gd name="connsiteY3181" fmla="*/ 1517764 h 5955635"/>
                  <a:gd name="connsiteX3182" fmla="*/ 5087496 w 6187971"/>
                  <a:gd name="connsiteY3182" fmla="*/ 1486543 h 5955635"/>
                  <a:gd name="connsiteX3183" fmla="*/ 5085572 w 6187971"/>
                  <a:gd name="connsiteY3183" fmla="*/ 1477535 h 5955635"/>
                  <a:gd name="connsiteX3184" fmla="*/ 5084609 w 6187971"/>
                  <a:gd name="connsiteY3184" fmla="*/ 1473030 h 5955635"/>
                  <a:gd name="connsiteX3185" fmla="*/ 5082685 w 6187971"/>
                  <a:gd name="connsiteY3185" fmla="*/ 1464022 h 5955635"/>
                  <a:gd name="connsiteX3186" fmla="*/ 5078182 w 6187971"/>
                  <a:gd name="connsiteY3186" fmla="*/ 1464985 h 5955635"/>
                  <a:gd name="connsiteX3187" fmla="*/ 5073677 w 6187971"/>
                  <a:gd name="connsiteY3187" fmla="*/ 1465947 h 5955635"/>
                  <a:gd name="connsiteX3188" fmla="*/ 5056316 w 6187971"/>
                  <a:gd name="connsiteY3188" fmla="*/ 1450817 h 5955635"/>
                  <a:gd name="connsiteX3189" fmla="*/ 5037030 w 6187971"/>
                  <a:gd name="connsiteY3189" fmla="*/ 1426680 h 5955635"/>
                  <a:gd name="connsiteX3190" fmla="*/ 5036068 w 6187971"/>
                  <a:gd name="connsiteY3190" fmla="*/ 1422176 h 5955635"/>
                  <a:gd name="connsiteX3191" fmla="*/ 5035106 w 6187971"/>
                  <a:gd name="connsiteY3191" fmla="*/ 1417673 h 5955635"/>
                  <a:gd name="connsiteX3192" fmla="*/ 5017744 w 6187971"/>
                  <a:gd name="connsiteY3192" fmla="*/ 1402543 h 5955635"/>
                  <a:gd name="connsiteX3193" fmla="*/ 5023210 w 6187971"/>
                  <a:gd name="connsiteY3193" fmla="*/ 1406085 h 5955635"/>
                  <a:gd name="connsiteX3194" fmla="*/ 5022248 w 6187971"/>
                  <a:gd name="connsiteY3194" fmla="*/ 1401581 h 5955635"/>
                  <a:gd name="connsiteX3195" fmla="*/ 5016781 w 6187971"/>
                  <a:gd name="connsiteY3195" fmla="*/ 1398039 h 5955635"/>
                  <a:gd name="connsiteX3196" fmla="*/ 5011316 w 6187971"/>
                  <a:gd name="connsiteY3196" fmla="*/ 1394497 h 5955635"/>
                  <a:gd name="connsiteX3197" fmla="*/ 5003925 w 6187971"/>
                  <a:gd name="connsiteY3197" fmla="*/ 1381948 h 5955635"/>
                  <a:gd name="connsiteX3198" fmla="*/ 4992992 w 6187971"/>
                  <a:gd name="connsiteY3198" fmla="*/ 1374863 h 5955635"/>
                  <a:gd name="connsiteX3199" fmla="*/ 5002962 w 6187971"/>
                  <a:gd name="connsiteY3199" fmla="*/ 1377443 h 5955635"/>
                  <a:gd name="connsiteX3200" fmla="*/ 4986564 w 6187971"/>
                  <a:gd name="connsiteY3200" fmla="*/ 1366818 h 5955635"/>
                  <a:gd name="connsiteX3201" fmla="*/ 4968240 w 6187971"/>
                  <a:gd name="connsiteY3201" fmla="*/ 1347184 h 5955635"/>
                  <a:gd name="connsiteX3202" fmla="*/ 4981752 w 6187971"/>
                  <a:gd name="connsiteY3202" fmla="*/ 1344297 h 5955635"/>
                  <a:gd name="connsiteX3203" fmla="*/ 4959887 w 6187971"/>
                  <a:gd name="connsiteY3203" fmla="*/ 1330131 h 5955635"/>
                  <a:gd name="connsiteX3204" fmla="*/ 4964391 w 6187971"/>
                  <a:gd name="connsiteY3204" fmla="*/ 1329169 h 5955635"/>
                  <a:gd name="connsiteX3205" fmla="*/ 4963429 w 6187971"/>
                  <a:gd name="connsiteY3205" fmla="*/ 1324664 h 5955635"/>
                  <a:gd name="connsiteX3206" fmla="*/ 4957962 w 6187971"/>
                  <a:gd name="connsiteY3206" fmla="*/ 1321122 h 5955635"/>
                  <a:gd name="connsiteX3207" fmla="*/ 4941563 w 6187971"/>
                  <a:gd name="connsiteY3207" fmla="*/ 1310497 h 5955635"/>
                  <a:gd name="connsiteX3208" fmla="*/ 4935134 w 6187971"/>
                  <a:gd name="connsiteY3208" fmla="*/ 1302452 h 5955635"/>
                  <a:gd name="connsiteX3209" fmla="*/ 4929668 w 6187971"/>
                  <a:gd name="connsiteY3209" fmla="*/ 1298910 h 5955635"/>
                  <a:gd name="connsiteX3210" fmla="*/ 4930630 w 6187971"/>
                  <a:gd name="connsiteY3210" fmla="*/ 1303414 h 5955635"/>
                  <a:gd name="connsiteX3211" fmla="*/ 4931592 w 6187971"/>
                  <a:gd name="connsiteY3211" fmla="*/ 1307917 h 5955635"/>
                  <a:gd name="connsiteX3212" fmla="*/ 4901375 w 6187971"/>
                  <a:gd name="connsiteY3212" fmla="*/ 1276697 h 5955635"/>
                  <a:gd name="connsiteX3213" fmla="*/ 4915849 w 6187971"/>
                  <a:gd name="connsiteY3213" fmla="*/ 1278314 h 5955635"/>
                  <a:gd name="connsiteX3214" fmla="*/ 4883050 w 6187971"/>
                  <a:gd name="connsiteY3214" fmla="*/ 1257063 h 5955635"/>
                  <a:gd name="connsiteX3215" fmla="*/ 4852832 w 6187971"/>
                  <a:gd name="connsiteY3215" fmla="*/ 1225842 h 5955635"/>
                  <a:gd name="connsiteX3216" fmla="*/ 4858299 w 6187971"/>
                  <a:gd name="connsiteY3216" fmla="*/ 1229384 h 5955635"/>
                  <a:gd name="connsiteX3217" fmla="*/ 4862802 w 6187971"/>
                  <a:gd name="connsiteY3217" fmla="*/ 1228422 h 5955635"/>
                  <a:gd name="connsiteX3218" fmla="*/ 4867307 w 6187971"/>
                  <a:gd name="connsiteY3218" fmla="*/ 1227460 h 5955635"/>
                  <a:gd name="connsiteX3219" fmla="*/ 4860878 w 6187971"/>
                  <a:gd name="connsiteY3219" fmla="*/ 1219413 h 5955635"/>
                  <a:gd name="connsiteX3220" fmla="*/ 4865382 w 6187971"/>
                  <a:gd name="connsiteY3220" fmla="*/ 1218451 h 5955635"/>
                  <a:gd name="connsiteX3221" fmla="*/ 4870849 w 6187971"/>
                  <a:gd name="connsiteY3221" fmla="*/ 1221993 h 5955635"/>
                  <a:gd name="connsiteX3222" fmla="*/ 4871811 w 6187971"/>
                  <a:gd name="connsiteY3222" fmla="*/ 1226498 h 5955635"/>
                  <a:gd name="connsiteX3223" fmla="*/ 4877276 w 6187971"/>
                  <a:gd name="connsiteY3223" fmla="*/ 1230039 h 5955635"/>
                  <a:gd name="connsiteX3224" fmla="*/ 4882743 w 6187971"/>
                  <a:gd name="connsiteY3224" fmla="*/ 1233581 h 5955635"/>
                  <a:gd name="connsiteX3225" fmla="*/ 5003618 w 6187971"/>
                  <a:gd name="connsiteY3225" fmla="*/ 1358465 h 5955635"/>
                  <a:gd name="connsiteX3226" fmla="*/ 5004580 w 6187971"/>
                  <a:gd name="connsiteY3226" fmla="*/ 1362969 h 5955635"/>
                  <a:gd name="connsiteX3227" fmla="*/ 5010045 w 6187971"/>
                  <a:gd name="connsiteY3227" fmla="*/ 1366510 h 5955635"/>
                  <a:gd name="connsiteX3228" fmla="*/ 5033836 w 6187971"/>
                  <a:gd name="connsiteY3228" fmla="*/ 1389686 h 5955635"/>
                  <a:gd name="connsiteX3229" fmla="*/ 5041227 w 6187971"/>
                  <a:gd name="connsiteY3229" fmla="*/ 1402236 h 5955635"/>
                  <a:gd name="connsiteX3230" fmla="*/ 5046693 w 6187971"/>
                  <a:gd name="connsiteY3230" fmla="*/ 1405777 h 5955635"/>
                  <a:gd name="connsiteX3231" fmla="*/ 5075949 w 6187971"/>
                  <a:gd name="connsiteY3231" fmla="*/ 1432494 h 5955635"/>
                  <a:gd name="connsiteX3232" fmla="*/ 5081416 w 6187971"/>
                  <a:gd name="connsiteY3232" fmla="*/ 1436036 h 5955635"/>
                  <a:gd name="connsiteX3233" fmla="*/ 5084302 w 6187971"/>
                  <a:gd name="connsiteY3233" fmla="*/ 1449548 h 5955635"/>
                  <a:gd name="connsiteX3234" fmla="*/ 5113559 w 6187971"/>
                  <a:gd name="connsiteY3234" fmla="*/ 1476265 h 5955635"/>
                  <a:gd name="connsiteX3235" fmla="*/ 5119025 w 6187971"/>
                  <a:gd name="connsiteY3235" fmla="*/ 1479807 h 5955635"/>
                  <a:gd name="connsiteX3236" fmla="*/ 5119987 w 6187971"/>
                  <a:gd name="connsiteY3236" fmla="*/ 1484311 h 5955635"/>
                  <a:gd name="connsiteX3237" fmla="*/ 5205484 w 6187971"/>
                  <a:gd name="connsiteY3237" fmla="*/ 1597915 h 5955635"/>
                  <a:gd name="connsiteX3238" fmla="*/ 5217379 w 6187971"/>
                  <a:gd name="connsiteY3238" fmla="*/ 1609503 h 5955635"/>
                  <a:gd name="connsiteX3239" fmla="*/ 5220266 w 6187971"/>
                  <a:gd name="connsiteY3239" fmla="*/ 1623015 h 5955635"/>
                  <a:gd name="connsiteX3240" fmla="*/ 5229274 w 6187971"/>
                  <a:gd name="connsiteY3240" fmla="*/ 1621090 h 5955635"/>
                  <a:gd name="connsiteX3241" fmla="*/ 5235702 w 6187971"/>
                  <a:gd name="connsiteY3241" fmla="*/ 1629136 h 5955635"/>
                  <a:gd name="connsiteX3242" fmla="*/ 5271695 w 6187971"/>
                  <a:gd name="connsiteY3242" fmla="*/ 1687381 h 5955635"/>
                  <a:gd name="connsiteX3243" fmla="*/ 5272657 w 6187971"/>
                  <a:gd name="connsiteY3243" fmla="*/ 1691885 h 5955635"/>
                  <a:gd name="connsiteX3244" fmla="*/ 5274581 w 6187971"/>
                  <a:gd name="connsiteY3244" fmla="*/ 1700893 h 5955635"/>
                  <a:gd name="connsiteX3245" fmla="*/ 5279086 w 6187971"/>
                  <a:gd name="connsiteY3245" fmla="*/ 1699931 h 5955635"/>
                  <a:gd name="connsiteX3246" fmla="*/ 5325048 w 6187971"/>
                  <a:gd name="connsiteY3246" fmla="*/ 1760755 h 5955635"/>
                  <a:gd name="connsiteX3247" fmla="*/ 5380326 w 6187971"/>
                  <a:gd name="connsiteY3247" fmla="*/ 1843138 h 5955635"/>
                  <a:gd name="connsiteX3248" fmla="*/ 5408928 w 6187971"/>
                  <a:gd name="connsiteY3248" fmla="*/ 1888834 h 5955635"/>
                  <a:gd name="connsiteX3249" fmla="*/ 5409890 w 6187971"/>
                  <a:gd name="connsiteY3249" fmla="*/ 1893338 h 5955635"/>
                  <a:gd name="connsiteX3250" fmla="*/ 5410852 w 6187971"/>
                  <a:gd name="connsiteY3250" fmla="*/ 1897842 h 5955635"/>
                  <a:gd name="connsiteX3251" fmla="*/ 5411815 w 6187971"/>
                  <a:gd name="connsiteY3251" fmla="*/ 1902346 h 5955635"/>
                  <a:gd name="connsiteX3252" fmla="*/ 5416318 w 6187971"/>
                  <a:gd name="connsiteY3252" fmla="*/ 1901384 h 5955635"/>
                  <a:gd name="connsiteX3253" fmla="*/ 5426289 w 6187971"/>
                  <a:gd name="connsiteY3253" fmla="*/ 1903964 h 5955635"/>
                  <a:gd name="connsiteX3254" fmla="*/ 5442032 w 6187971"/>
                  <a:gd name="connsiteY3254" fmla="*/ 1933567 h 5955635"/>
                  <a:gd name="connsiteX3255" fmla="*/ 5452966 w 6187971"/>
                  <a:gd name="connsiteY3255" fmla="*/ 1940651 h 5955635"/>
                  <a:gd name="connsiteX3256" fmla="*/ 5418898 w 6187971"/>
                  <a:gd name="connsiteY3256" fmla="*/ 1891414 h 5955635"/>
                  <a:gd name="connsiteX3257" fmla="*/ 5416973 w 6187971"/>
                  <a:gd name="connsiteY3257" fmla="*/ 1882405 h 5955635"/>
                  <a:gd name="connsiteX3258" fmla="*/ 5411507 w 6187971"/>
                  <a:gd name="connsiteY3258" fmla="*/ 1878863 h 5955635"/>
                  <a:gd name="connsiteX3259" fmla="*/ 5373590 w 6187971"/>
                  <a:gd name="connsiteY3259" fmla="*/ 1811610 h 5955635"/>
                  <a:gd name="connsiteX3260" fmla="*/ 5274930 w 6187971"/>
                  <a:gd name="connsiteY3260" fmla="*/ 1658432 h 5955635"/>
                  <a:gd name="connsiteX3261" fmla="*/ 5173689 w 6187971"/>
                  <a:gd name="connsiteY3261" fmla="*/ 1515224 h 5955635"/>
                  <a:gd name="connsiteX3262" fmla="*/ 5155366 w 6187971"/>
                  <a:gd name="connsiteY3262" fmla="*/ 1495591 h 5955635"/>
                  <a:gd name="connsiteX3263" fmla="*/ 5077260 w 6187971"/>
                  <a:gd name="connsiteY3263" fmla="*/ 1394538 h 5955635"/>
                  <a:gd name="connsiteX3264" fmla="*/ 5047041 w 6187971"/>
                  <a:gd name="connsiteY3264" fmla="*/ 1363316 h 5955635"/>
                  <a:gd name="connsiteX3265" fmla="*/ 4981137 w 6187971"/>
                  <a:gd name="connsiteY3265" fmla="*/ 1297332 h 5955635"/>
                  <a:gd name="connsiteX3266" fmla="*/ 4867654 w 6187971"/>
                  <a:gd name="connsiteY3266" fmla="*/ 1184998 h 5955635"/>
                  <a:gd name="connsiteX3267" fmla="*/ 4840323 w 6187971"/>
                  <a:gd name="connsiteY3267" fmla="*/ 1167290 h 5955635"/>
                  <a:gd name="connsiteX3268" fmla="*/ 4809142 w 6187971"/>
                  <a:gd name="connsiteY3268" fmla="*/ 1131565 h 5955635"/>
                  <a:gd name="connsiteX3269" fmla="*/ 4799171 w 6187971"/>
                  <a:gd name="connsiteY3269" fmla="*/ 1128985 h 5955635"/>
                  <a:gd name="connsiteX3270" fmla="*/ 4740659 w 6187971"/>
                  <a:gd name="connsiteY3270" fmla="*/ 1075551 h 5955635"/>
                  <a:gd name="connsiteX3271" fmla="*/ 4720718 w 6187971"/>
                  <a:gd name="connsiteY3271" fmla="*/ 1070392 h 5955635"/>
                  <a:gd name="connsiteX3272" fmla="*/ 4707860 w 6187971"/>
                  <a:gd name="connsiteY3272" fmla="*/ 1054300 h 5955635"/>
                  <a:gd name="connsiteX3273" fmla="*/ 4541946 w 6187971"/>
                  <a:gd name="connsiteY3273" fmla="*/ 939039 h 5955635"/>
                  <a:gd name="connsiteX3274" fmla="*/ 4469921 w 6187971"/>
                  <a:gd name="connsiteY3274" fmla="*/ 888492 h 5955635"/>
                  <a:gd name="connsiteX3275" fmla="*/ 4428114 w 6187971"/>
                  <a:gd name="connsiteY3275" fmla="*/ 869166 h 5955635"/>
                  <a:gd name="connsiteX3276" fmla="*/ 4416220 w 6187971"/>
                  <a:gd name="connsiteY3276" fmla="*/ 857578 h 5955635"/>
                  <a:gd name="connsiteX3277" fmla="*/ 4395317 w 6187971"/>
                  <a:gd name="connsiteY3277" fmla="*/ 847916 h 5955635"/>
                  <a:gd name="connsiteX3278" fmla="*/ 4394354 w 6187971"/>
                  <a:gd name="connsiteY3278" fmla="*/ 843411 h 5955635"/>
                  <a:gd name="connsiteX3279" fmla="*/ 4419762 w 6187971"/>
                  <a:gd name="connsiteY3279" fmla="*/ 852112 h 5955635"/>
                  <a:gd name="connsiteX3280" fmla="*/ 4420724 w 6187971"/>
                  <a:gd name="connsiteY3280" fmla="*/ 856616 h 5955635"/>
                  <a:gd name="connsiteX3281" fmla="*/ 4430694 w 6187971"/>
                  <a:gd name="connsiteY3281" fmla="*/ 859196 h 5955635"/>
                  <a:gd name="connsiteX3282" fmla="*/ 4435199 w 6187971"/>
                  <a:gd name="connsiteY3282" fmla="*/ 858234 h 5955635"/>
                  <a:gd name="connsiteX3283" fmla="*/ 4440664 w 6187971"/>
                  <a:gd name="connsiteY3283" fmla="*/ 861775 h 5955635"/>
                  <a:gd name="connsiteX3284" fmla="*/ 4445168 w 6187971"/>
                  <a:gd name="connsiteY3284" fmla="*/ 860813 h 5955635"/>
                  <a:gd name="connsiteX3285" fmla="*/ 4477005 w 6187971"/>
                  <a:gd name="connsiteY3285" fmla="*/ 877560 h 5955635"/>
                  <a:gd name="connsiteX3286" fmla="*/ 4482471 w 6187971"/>
                  <a:gd name="connsiteY3286" fmla="*/ 881101 h 5955635"/>
                  <a:gd name="connsiteX3287" fmla="*/ 4486975 w 6187971"/>
                  <a:gd name="connsiteY3287" fmla="*/ 880139 h 5955635"/>
                  <a:gd name="connsiteX3288" fmla="*/ 4487937 w 6187971"/>
                  <a:gd name="connsiteY3288" fmla="*/ 884643 h 5955635"/>
                  <a:gd name="connsiteX3289" fmla="*/ 4484395 w 6187971"/>
                  <a:gd name="connsiteY3289" fmla="*/ 890110 h 5955635"/>
                  <a:gd name="connsiteX3290" fmla="*/ 4507878 w 6187971"/>
                  <a:gd name="connsiteY3290" fmla="*/ 889801 h 5955635"/>
                  <a:gd name="connsiteX3291" fmla="*/ 4547105 w 6187971"/>
                  <a:gd name="connsiteY3291" fmla="*/ 919098 h 5955635"/>
                  <a:gd name="connsiteX3292" fmla="*/ 4542600 w 6187971"/>
                  <a:gd name="connsiteY3292" fmla="*/ 920061 h 5955635"/>
                  <a:gd name="connsiteX3293" fmla="*/ 4548067 w 6187971"/>
                  <a:gd name="connsiteY3293" fmla="*/ 923603 h 5955635"/>
                  <a:gd name="connsiteX3294" fmla="*/ 4533593 w 6187971"/>
                  <a:gd name="connsiteY3294" fmla="*/ 921985 h 5955635"/>
                  <a:gd name="connsiteX3295" fmla="*/ 4558999 w 6187971"/>
                  <a:gd name="connsiteY3295" fmla="*/ 930686 h 5955635"/>
                  <a:gd name="connsiteX3296" fmla="*/ 4565428 w 6187971"/>
                  <a:gd name="connsiteY3296" fmla="*/ 938732 h 5955635"/>
                  <a:gd name="connsiteX3297" fmla="*/ 4570895 w 6187971"/>
                  <a:gd name="connsiteY3297" fmla="*/ 942274 h 5955635"/>
                  <a:gd name="connsiteX3298" fmla="*/ 4574437 w 6187971"/>
                  <a:gd name="connsiteY3298" fmla="*/ 936808 h 5955635"/>
                  <a:gd name="connsiteX3299" fmla="*/ 4607235 w 6187971"/>
                  <a:gd name="connsiteY3299" fmla="*/ 958058 h 5955635"/>
                  <a:gd name="connsiteX3300" fmla="*/ 4612701 w 6187971"/>
                  <a:gd name="connsiteY3300" fmla="*/ 961599 h 5955635"/>
                  <a:gd name="connsiteX3301" fmla="*/ 4617205 w 6187971"/>
                  <a:gd name="connsiteY3301" fmla="*/ 960637 h 5955635"/>
                  <a:gd name="connsiteX3302" fmla="*/ 4721066 w 6187971"/>
                  <a:gd name="connsiteY3302" fmla="*/ 1027932 h 5955635"/>
                  <a:gd name="connsiteX3303" fmla="*/ 4728457 w 6187971"/>
                  <a:gd name="connsiteY3303" fmla="*/ 1040481 h 5955635"/>
                  <a:gd name="connsiteX3304" fmla="*/ 4738427 w 6187971"/>
                  <a:gd name="connsiteY3304" fmla="*/ 1043060 h 5955635"/>
                  <a:gd name="connsiteX3305" fmla="*/ 4817842 w 6187971"/>
                  <a:gd name="connsiteY3305" fmla="*/ 1106158 h 5955635"/>
                  <a:gd name="connsiteX3306" fmla="*/ 4898221 w 6187971"/>
                  <a:gd name="connsiteY3306" fmla="*/ 1173759 h 5955635"/>
                  <a:gd name="connsiteX3307" fmla="*/ 4905611 w 6187971"/>
                  <a:gd name="connsiteY3307" fmla="*/ 1186309 h 5955635"/>
                  <a:gd name="connsiteX3308" fmla="*/ 4909153 w 6187971"/>
                  <a:gd name="connsiteY3308" fmla="*/ 1180842 h 5955635"/>
                  <a:gd name="connsiteX3309" fmla="*/ 4951267 w 6187971"/>
                  <a:gd name="connsiteY3309" fmla="*/ 1223651 h 5955635"/>
                  <a:gd name="connsiteX3310" fmla="*/ 4980523 w 6187971"/>
                  <a:gd name="connsiteY3310" fmla="*/ 1250367 h 5955635"/>
                  <a:gd name="connsiteX3311" fmla="*/ 5028102 w 6187971"/>
                  <a:gd name="connsiteY3311" fmla="*/ 1296718 h 5955635"/>
                  <a:gd name="connsiteX3312" fmla="*/ 5088540 w 6187971"/>
                  <a:gd name="connsiteY3312" fmla="*/ 1359160 h 5955635"/>
                  <a:gd name="connsiteX3313" fmla="*/ 5090465 w 6187971"/>
                  <a:gd name="connsiteY3313" fmla="*/ 1368168 h 5955635"/>
                  <a:gd name="connsiteX3314" fmla="*/ 5152826 w 6187971"/>
                  <a:gd name="connsiteY3314" fmla="*/ 1439619 h 5955635"/>
                  <a:gd name="connsiteX3315" fmla="*/ 5163758 w 6187971"/>
                  <a:gd name="connsiteY3315" fmla="*/ 1446702 h 5955635"/>
                  <a:gd name="connsiteX3316" fmla="*/ 5190435 w 6187971"/>
                  <a:gd name="connsiteY3316" fmla="*/ 1483389 h 5955635"/>
                  <a:gd name="connsiteX3317" fmla="*/ 5213263 w 6187971"/>
                  <a:gd name="connsiteY3317" fmla="*/ 1502060 h 5955635"/>
                  <a:gd name="connsiteX3318" fmla="*/ 5270466 w 6187971"/>
                  <a:gd name="connsiteY3318" fmla="*/ 1593451 h 5955635"/>
                  <a:gd name="connsiteX3319" fmla="*/ 5352421 w 6187971"/>
                  <a:gd name="connsiteY3319" fmla="*/ 1712521 h 5955635"/>
                  <a:gd name="connsiteX3320" fmla="*/ 5378135 w 6187971"/>
                  <a:gd name="connsiteY3320" fmla="*/ 1744704 h 5955635"/>
                  <a:gd name="connsiteX3321" fmla="*/ 5372669 w 6187971"/>
                  <a:gd name="connsiteY3321" fmla="*/ 1741162 h 5955635"/>
                  <a:gd name="connsiteX3322" fmla="*/ 5401270 w 6187971"/>
                  <a:gd name="connsiteY3322" fmla="*/ 1786858 h 5955635"/>
                  <a:gd name="connsiteX3323" fmla="*/ 5404157 w 6187971"/>
                  <a:gd name="connsiteY3323" fmla="*/ 1800370 h 5955635"/>
                  <a:gd name="connsiteX3324" fmla="*/ 5479989 w 6187971"/>
                  <a:gd name="connsiteY3324" fmla="*/ 1934877 h 5955635"/>
                  <a:gd name="connsiteX3325" fmla="*/ 5475486 w 6187971"/>
                  <a:gd name="connsiteY3325" fmla="*/ 1935839 h 5955635"/>
                  <a:gd name="connsiteX3326" fmla="*/ 5476448 w 6187971"/>
                  <a:gd name="connsiteY3326" fmla="*/ 1940343 h 5955635"/>
                  <a:gd name="connsiteX3327" fmla="*/ 5481913 w 6187971"/>
                  <a:gd name="connsiteY3327" fmla="*/ 1943885 h 5955635"/>
                  <a:gd name="connsiteX3328" fmla="*/ 5506012 w 6187971"/>
                  <a:gd name="connsiteY3328" fmla="*/ 1990543 h 5955635"/>
                  <a:gd name="connsiteX3329" fmla="*/ 5506974 w 6187971"/>
                  <a:gd name="connsiteY3329" fmla="*/ 1995046 h 5955635"/>
                  <a:gd name="connsiteX3330" fmla="*/ 5507936 w 6187971"/>
                  <a:gd name="connsiteY3330" fmla="*/ 1999551 h 5955635"/>
                  <a:gd name="connsiteX3331" fmla="*/ 5512440 w 6187971"/>
                  <a:gd name="connsiteY3331" fmla="*/ 1998588 h 5955635"/>
                  <a:gd name="connsiteX3332" fmla="*/ 5511478 w 6187971"/>
                  <a:gd name="connsiteY3332" fmla="*/ 1994084 h 5955635"/>
                  <a:gd name="connsiteX3333" fmla="*/ 5519831 w 6187971"/>
                  <a:gd name="connsiteY3333" fmla="*/ 2011138 h 5955635"/>
                  <a:gd name="connsiteX3334" fmla="*/ 5528839 w 6187971"/>
                  <a:gd name="connsiteY3334" fmla="*/ 2009213 h 5955635"/>
                  <a:gd name="connsiteX3335" fmla="*/ 5521448 w 6187971"/>
                  <a:gd name="connsiteY3335" fmla="*/ 1996664 h 5955635"/>
                  <a:gd name="connsiteX3336" fmla="*/ 5525952 w 6187971"/>
                  <a:gd name="connsiteY3336" fmla="*/ 1995701 h 5955635"/>
                  <a:gd name="connsiteX3337" fmla="*/ 5500238 w 6187971"/>
                  <a:gd name="connsiteY3337" fmla="*/ 1963519 h 5955635"/>
                  <a:gd name="connsiteX3338" fmla="*/ 5498313 w 6187971"/>
                  <a:gd name="connsiteY3338" fmla="*/ 1954510 h 5955635"/>
                  <a:gd name="connsiteX3339" fmla="*/ 5497351 w 6187971"/>
                  <a:gd name="connsiteY3339" fmla="*/ 1950007 h 5955635"/>
                  <a:gd name="connsiteX3340" fmla="*/ 5496389 w 6187971"/>
                  <a:gd name="connsiteY3340" fmla="*/ 1945502 h 5955635"/>
                  <a:gd name="connsiteX3341" fmla="*/ 5491884 w 6187971"/>
                  <a:gd name="connsiteY3341" fmla="*/ 1946465 h 5955635"/>
                  <a:gd name="connsiteX3342" fmla="*/ 5489960 w 6187971"/>
                  <a:gd name="connsiteY3342" fmla="*/ 1937456 h 5955635"/>
                  <a:gd name="connsiteX3343" fmla="*/ 5499931 w 6187971"/>
                  <a:gd name="connsiteY3343" fmla="*/ 1940036 h 5955635"/>
                  <a:gd name="connsiteX3344" fmla="*/ 5492540 w 6187971"/>
                  <a:gd name="connsiteY3344" fmla="*/ 1927486 h 5955635"/>
                  <a:gd name="connsiteX3345" fmla="*/ 5491577 w 6187971"/>
                  <a:gd name="connsiteY3345" fmla="*/ 1922981 h 5955635"/>
                  <a:gd name="connsiteX3346" fmla="*/ 5490615 w 6187971"/>
                  <a:gd name="connsiteY3346" fmla="*/ 1918478 h 5955635"/>
                  <a:gd name="connsiteX3347" fmla="*/ 5489653 w 6187971"/>
                  <a:gd name="connsiteY3347" fmla="*/ 1913974 h 5955635"/>
                  <a:gd name="connsiteX3348" fmla="*/ 5481299 w 6187971"/>
                  <a:gd name="connsiteY3348" fmla="*/ 1896920 h 5955635"/>
                  <a:gd name="connsiteX3349" fmla="*/ 5475833 w 6187971"/>
                  <a:gd name="connsiteY3349" fmla="*/ 1893379 h 5955635"/>
                  <a:gd name="connsiteX3350" fmla="*/ 5474871 w 6187971"/>
                  <a:gd name="connsiteY3350" fmla="*/ 1888874 h 5955635"/>
                  <a:gd name="connsiteX3351" fmla="*/ 5475833 w 6187971"/>
                  <a:gd name="connsiteY3351" fmla="*/ 1893379 h 5955635"/>
                  <a:gd name="connsiteX3352" fmla="*/ 5452699 w 6187971"/>
                  <a:gd name="connsiteY3352" fmla="*/ 1851225 h 5955635"/>
                  <a:gd name="connsiteX3353" fmla="*/ 5450774 w 6187971"/>
                  <a:gd name="connsiteY3353" fmla="*/ 1842216 h 5955635"/>
                  <a:gd name="connsiteX3354" fmla="*/ 5446270 w 6187971"/>
                  <a:gd name="connsiteY3354" fmla="*/ 1843178 h 5955635"/>
                  <a:gd name="connsiteX3355" fmla="*/ 5424098 w 6187971"/>
                  <a:gd name="connsiteY3355" fmla="*/ 1805529 h 5955635"/>
                  <a:gd name="connsiteX3356" fmla="*/ 5419593 w 6187971"/>
                  <a:gd name="connsiteY3356" fmla="*/ 1806491 h 5955635"/>
                  <a:gd name="connsiteX3357" fmla="*/ 5418631 w 6187971"/>
                  <a:gd name="connsiteY3357" fmla="*/ 1801987 h 5955635"/>
                  <a:gd name="connsiteX3358" fmla="*/ 5423135 w 6187971"/>
                  <a:gd name="connsiteY3358" fmla="*/ 1801025 h 5955635"/>
                  <a:gd name="connsiteX3359" fmla="*/ 5422173 w 6187971"/>
                  <a:gd name="connsiteY3359" fmla="*/ 1796521 h 5955635"/>
                  <a:gd name="connsiteX3360" fmla="*/ 5416707 w 6187971"/>
                  <a:gd name="connsiteY3360" fmla="*/ 1792979 h 5955635"/>
                  <a:gd name="connsiteX3361" fmla="*/ 5349226 w 6187971"/>
                  <a:gd name="connsiteY3361" fmla="*/ 1675527 h 5955635"/>
                  <a:gd name="connsiteX3362" fmla="*/ 5332520 w 6187971"/>
                  <a:gd name="connsiteY3362" fmla="*/ 1641419 h 5955635"/>
                  <a:gd name="connsiteX3363" fmla="*/ 5314197 w 6187971"/>
                  <a:gd name="connsiteY3363" fmla="*/ 1621785 h 5955635"/>
                  <a:gd name="connsiteX3364" fmla="*/ 5288482 w 6187971"/>
                  <a:gd name="connsiteY3364" fmla="*/ 1589602 h 5955635"/>
                  <a:gd name="connsiteX3365" fmla="*/ 5106557 w 6187971"/>
                  <a:gd name="connsiteY3365" fmla="*/ 1355311 h 5955635"/>
                  <a:gd name="connsiteX3366" fmla="*/ 5109135 w 6187971"/>
                  <a:gd name="connsiteY3366" fmla="*/ 1345340 h 5955635"/>
                  <a:gd name="connsiteX3367" fmla="*/ 5110098 w 6187971"/>
                  <a:gd name="connsiteY3367" fmla="*/ 1349844 h 5955635"/>
                  <a:gd name="connsiteX3368" fmla="*/ 5114602 w 6187971"/>
                  <a:gd name="connsiteY3368" fmla="*/ 1348882 h 5955635"/>
                  <a:gd name="connsiteX3369" fmla="*/ 5108173 w 6187971"/>
                  <a:gd name="connsiteY3369" fmla="*/ 1340837 h 5955635"/>
                  <a:gd name="connsiteX3370" fmla="*/ 5105286 w 6187971"/>
                  <a:gd name="connsiteY3370" fmla="*/ 1327325 h 5955635"/>
                  <a:gd name="connsiteX3371" fmla="*/ 5084383 w 6187971"/>
                  <a:gd name="connsiteY3371" fmla="*/ 1317661 h 5955635"/>
                  <a:gd name="connsiteX3372" fmla="*/ 5083421 w 6187971"/>
                  <a:gd name="connsiteY3372" fmla="*/ 1313158 h 5955635"/>
                  <a:gd name="connsiteX3373" fmla="*/ 5077955 w 6187971"/>
                  <a:gd name="connsiteY3373" fmla="*/ 1309615 h 5955635"/>
                  <a:gd name="connsiteX3374" fmla="*/ 5076993 w 6187971"/>
                  <a:gd name="connsiteY3374" fmla="*/ 1305112 h 5955635"/>
                  <a:gd name="connsiteX3375" fmla="*/ 5072489 w 6187971"/>
                  <a:gd name="connsiteY3375" fmla="*/ 1306074 h 5955635"/>
                  <a:gd name="connsiteX3376" fmla="*/ 5066060 w 6187971"/>
                  <a:gd name="connsiteY3376" fmla="*/ 1298028 h 5955635"/>
                  <a:gd name="connsiteX3377" fmla="*/ 5052241 w 6187971"/>
                  <a:gd name="connsiteY3377" fmla="*/ 1277432 h 5955635"/>
                  <a:gd name="connsiteX3378" fmla="*/ 5056745 w 6187971"/>
                  <a:gd name="connsiteY3378" fmla="*/ 1276470 h 5955635"/>
                  <a:gd name="connsiteX3379" fmla="*/ 5062211 w 6187971"/>
                  <a:gd name="connsiteY3379" fmla="*/ 1280011 h 5955635"/>
                  <a:gd name="connsiteX3380" fmla="*/ 5055783 w 6187971"/>
                  <a:gd name="connsiteY3380" fmla="*/ 1271966 h 5955635"/>
                  <a:gd name="connsiteX3381" fmla="*/ 5050316 w 6187971"/>
                  <a:gd name="connsiteY3381" fmla="*/ 1268424 h 5955635"/>
                  <a:gd name="connsiteX3382" fmla="*/ 5032955 w 6187971"/>
                  <a:gd name="connsiteY3382" fmla="*/ 1253295 h 5955635"/>
                  <a:gd name="connsiteX3383" fmla="*/ 5031993 w 6187971"/>
                  <a:gd name="connsiteY3383" fmla="*/ 1248791 h 5955635"/>
                  <a:gd name="connsiteX3384" fmla="*/ 5025564 w 6187971"/>
                  <a:gd name="connsiteY3384" fmla="*/ 1240744 h 5955635"/>
                  <a:gd name="connsiteX3385" fmla="*/ 5021059 w 6187971"/>
                  <a:gd name="connsiteY3385" fmla="*/ 1241707 h 5955635"/>
                  <a:gd name="connsiteX3386" fmla="*/ 5022022 w 6187971"/>
                  <a:gd name="connsiteY3386" fmla="*/ 1246211 h 5955635"/>
                  <a:gd name="connsiteX3387" fmla="*/ 5014631 w 6187971"/>
                  <a:gd name="connsiteY3387" fmla="*/ 1233661 h 5955635"/>
                  <a:gd name="connsiteX3388" fmla="*/ 5005623 w 6187971"/>
                  <a:gd name="connsiteY3388" fmla="*/ 1235586 h 5955635"/>
                  <a:gd name="connsiteX3389" fmla="*/ 5003698 w 6187971"/>
                  <a:gd name="connsiteY3389" fmla="*/ 1226578 h 5955635"/>
                  <a:gd name="connsiteX3390" fmla="*/ 4998232 w 6187971"/>
                  <a:gd name="connsiteY3390" fmla="*/ 1223036 h 5955635"/>
                  <a:gd name="connsiteX3391" fmla="*/ 4997269 w 6187971"/>
                  <a:gd name="connsiteY3391" fmla="*/ 1218532 h 5955635"/>
                  <a:gd name="connsiteX3392" fmla="*/ 4992766 w 6187971"/>
                  <a:gd name="connsiteY3392" fmla="*/ 1219494 h 5955635"/>
                  <a:gd name="connsiteX3393" fmla="*/ 4993728 w 6187971"/>
                  <a:gd name="connsiteY3393" fmla="*/ 1223998 h 5955635"/>
                  <a:gd name="connsiteX3394" fmla="*/ 4947111 w 6187971"/>
                  <a:gd name="connsiteY3394" fmla="*/ 1182152 h 5955635"/>
                  <a:gd name="connsiteX3395" fmla="*/ 4940682 w 6187971"/>
                  <a:gd name="connsiteY3395" fmla="*/ 1174106 h 5955635"/>
                  <a:gd name="connsiteX3396" fmla="*/ 4930712 w 6187971"/>
                  <a:gd name="connsiteY3396" fmla="*/ 1171526 h 5955635"/>
                  <a:gd name="connsiteX3397" fmla="*/ 4931467 w 6187971"/>
                  <a:gd name="connsiteY3397" fmla="*/ 1175063 h 5955635"/>
                  <a:gd name="connsiteX3398" fmla="*/ 4916930 w 6187971"/>
                  <a:gd name="connsiteY3398" fmla="*/ 1163507 h 5955635"/>
                  <a:gd name="connsiteX3399" fmla="*/ 4867695 w 6187971"/>
                  <a:gd name="connsiteY3399" fmla="*/ 1119055 h 5955635"/>
                  <a:gd name="connsiteX3400" fmla="*/ 4842287 w 6187971"/>
                  <a:gd name="connsiteY3400" fmla="*/ 1110354 h 5955635"/>
                  <a:gd name="connsiteX3401" fmla="*/ 4839401 w 6187971"/>
                  <a:gd name="connsiteY3401" fmla="*/ 1096842 h 5955635"/>
                  <a:gd name="connsiteX3402" fmla="*/ 4811106 w 6187971"/>
                  <a:gd name="connsiteY3402" fmla="*/ 1074629 h 5955635"/>
                  <a:gd name="connsiteX3403" fmla="*/ 4791166 w 6187971"/>
                  <a:gd name="connsiteY3403" fmla="*/ 1069470 h 5955635"/>
                  <a:gd name="connsiteX3404" fmla="*/ 4772842 w 6187971"/>
                  <a:gd name="connsiteY3404" fmla="*/ 1049837 h 5955635"/>
                  <a:gd name="connsiteX3405" fmla="*/ 4777346 w 6187971"/>
                  <a:gd name="connsiteY3405" fmla="*/ 1048874 h 5955635"/>
                  <a:gd name="connsiteX3406" fmla="*/ 4787317 w 6187971"/>
                  <a:gd name="connsiteY3406" fmla="*/ 1051454 h 5955635"/>
                  <a:gd name="connsiteX3407" fmla="*/ 4780888 w 6187971"/>
                  <a:gd name="connsiteY3407" fmla="*/ 1043408 h 5955635"/>
                  <a:gd name="connsiteX3408" fmla="*/ 4775422 w 6187971"/>
                  <a:gd name="connsiteY3408" fmla="*/ 1039866 h 5955635"/>
                  <a:gd name="connsiteX3409" fmla="*/ 4790858 w 6187971"/>
                  <a:gd name="connsiteY3409" fmla="*/ 1045987 h 5955635"/>
                  <a:gd name="connsiteX3410" fmla="*/ 4768993 w 6187971"/>
                  <a:gd name="connsiteY3410" fmla="*/ 1031821 h 5955635"/>
                  <a:gd name="connsiteX3411" fmla="*/ 4763527 w 6187971"/>
                  <a:gd name="connsiteY3411" fmla="*/ 1028279 h 5955635"/>
                  <a:gd name="connsiteX3412" fmla="*/ 4748090 w 6187971"/>
                  <a:gd name="connsiteY3412" fmla="*/ 1022158 h 5955635"/>
                  <a:gd name="connsiteX3413" fmla="*/ 4754519 w 6187971"/>
                  <a:gd name="connsiteY3413" fmla="*/ 1030204 h 5955635"/>
                  <a:gd name="connsiteX3414" fmla="*/ 4755481 w 6187971"/>
                  <a:gd name="connsiteY3414" fmla="*/ 1034708 h 5955635"/>
                  <a:gd name="connsiteX3415" fmla="*/ 4739082 w 6187971"/>
                  <a:gd name="connsiteY3415" fmla="*/ 1024083 h 5955635"/>
                  <a:gd name="connsiteX3416" fmla="*/ 4747435 w 6187971"/>
                  <a:gd name="connsiteY3416" fmla="*/ 1041136 h 5955635"/>
                  <a:gd name="connsiteX3417" fmla="*/ 4722683 w 6187971"/>
                  <a:gd name="connsiteY3417" fmla="*/ 1013457 h 5955635"/>
                  <a:gd name="connsiteX3418" fmla="*/ 4728150 w 6187971"/>
                  <a:gd name="connsiteY3418" fmla="*/ 1016998 h 5955635"/>
                  <a:gd name="connsiteX3419" fmla="*/ 4737157 w 6187971"/>
                  <a:gd name="connsiteY3419" fmla="*/ 1015074 h 5955635"/>
                  <a:gd name="connsiteX3420" fmla="*/ 4726225 w 6187971"/>
                  <a:gd name="connsiteY3420" fmla="*/ 1007991 h 5955635"/>
                  <a:gd name="connsiteX3421" fmla="*/ 4725263 w 6187971"/>
                  <a:gd name="connsiteY3421" fmla="*/ 1003486 h 5955635"/>
                  <a:gd name="connsiteX3422" fmla="*/ 4724301 w 6187971"/>
                  <a:gd name="connsiteY3422" fmla="*/ 998982 h 5955635"/>
                  <a:gd name="connsiteX3423" fmla="*/ 4728804 w 6187971"/>
                  <a:gd name="connsiteY3423" fmla="*/ 998020 h 5955635"/>
                  <a:gd name="connsiteX3424" fmla="*/ 4718834 w 6187971"/>
                  <a:gd name="connsiteY3424" fmla="*/ 995441 h 5955635"/>
                  <a:gd name="connsiteX3425" fmla="*/ 4713367 w 6187971"/>
                  <a:gd name="connsiteY3425" fmla="*/ 991899 h 5955635"/>
                  <a:gd name="connsiteX3426" fmla="*/ 4700511 w 6187971"/>
                  <a:gd name="connsiteY3426" fmla="*/ 975807 h 5955635"/>
                  <a:gd name="connsiteX3427" fmla="*/ 4705976 w 6187971"/>
                  <a:gd name="connsiteY3427" fmla="*/ 979349 h 5955635"/>
                  <a:gd name="connsiteX3428" fmla="*/ 4715947 w 6187971"/>
                  <a:gd name="connsiteY3428" fmla="*/ 981929 h 5955635"/>
                  <a:gd name="connsiteX3429" fmla="*/ 4704052 w 6187971"/>
                  <a:gd name="connsiteY3429" fmla="*/ 970341 h 5955635"/>
                  <a:gd name="connsiteX3430" fmla="*/ 4698586 w 6187971"/>
                  <a:gd name="connsiteY3430" fmla="*/ 966799 h 5955635"/>
                  <a:gd name="connsiteX3431" fmla="*/ 4693119 w 6187971"/>
                  <a:gd name="connsiteY3431" fmla="*/ 963257 h 5955635"/>
                  <a:gd name="connsiteX3432" fmla="*/ 4684112 w 6187971"/>
                  <a:gd name="connsiteY3432" fmla="*/ 965182 h 5955635"/>
                  <a:gd name="connsiteX3433" fmla="*/ 4690540 w 6187971"/>
                  <a:gd name="connsiteY3433" fmla="*/ 973228 h 5955635"/>
                  <a:gd name="connsiteX3434" fmla="*/ 4695044 w 6187971"/>
                  <a:gd name="connsiteY3434" fmla="*/ 972266 h 5955635"/>
                  <a:gd name="connsiteX3435" fmla="*/ 4700511 w 6187971"/>
                  <a:gd name="connsiteY3435" fmla="*/ 975807 h 5955635"/>
                  <a:gd name="connsiteX3436" fmla="*/ 4708863 w 6187971"/>
                  <a:gd name="connsiteY3436" fmla="*/ 992861 h 5955635"/>
                  <a:gd name="connsiteX3437" fmla="*/ 4703397 w 6187971"/>
                  <a:gd name="connsiteY3437" fmla="*/ 989319 h 5955635"/>
                  <a:gd name="connsiteX3438" fmla="*/ 4704360 w 6187971"/>
                  <a:gd name="connsiteY3438" fmla="*/ 993823 h 5955635"/>
                  <a:gd name="connsiteX3439" fmla="*/ 4705322 w 6187971"/>
                  <a:gd name="connsiteY3439" fmla="*/ 998327 h 5955635"/>
                  <a:gd name="connsiteX3440" fmla="*/ 4709825 w 6187971"/>
                  <a:gd name="connsiteY3440" fmla="*/ 997365 h 5955635"/>
                  <a:gd name="connsiteX3441" fmla="*/ 4715292 w 6187971"/>
                  <a:gd name="connsiteY3441" fmla="*/ 1000907 h 5955635"/>
                  <a:gd name="connsiteX3442" fmla="*/ 4710787 w 6187971"/>
                  <a:gd name="connsiteY3442" fmla="*/ 1001869 h 5955635"/>
                  <a:gd name="connsiteX3443" fmla="*/ 4716254 w 6187971"/>
                  <a:gd name="connsiteY3443" fmla="*/ 1005411 h 5955635"/>
                  <a:gd name="connsiteX3444" fmla="*/ 4717216 w 6187971"/>
                  <a:gd name="connsiteY3444" fmla="*/ 1009915 h 5955635"/>
                  <a:gd name="connsiteX3445" fmla="*/ 4678952 w 6187971"/>
                  <a:gd name="connsiteY3445" fmla="*/ 985123 h 5955635"/>
                  <a:gd name="connsiteX3446" fmla="*/ 4683456 w 6187971"/>
                  <a:gd name="connsiteY3446" fmla="*/ 984160 h 5955635"/>
                  <a:gd name="connsiteX3447" fmla="*/ 4687961 w 6187971"/>
                  <a:gd name="connsiteY3447" fmla="*/ 983198 h 5955635"/>
                  <a:gd name="connsiteX3448" fmla="*/ 4682494 w 6187971"/>
                  <a:gd name="connsiteY3448" fmla="*/ 979656 h 5955635"/>
                  <a:gd name="connsiteX3449" fmla="*/ 4677990 w 6187971"/>
                  <a:gd name="connsiteY3449" fmla="*/ 980618 h 5955635"/>
                  <a:gd name="connsiteX3450" fmla="*/ 4672523 w 6187971"/>
                  <a:gd name="connsiteY3450" fmla="*/ 977077 h 5955635"/>
                  <a:gd name="connsiteX3451" fmla="*/ 4659666 w 6187971"/>
                  <a:gd name="connsiteY3451" fmla="*/ 960985 h 5955635"/>
                  <a:gd name="connsiteX3452" fmla="*/ 4658704 w 6187971"/>
                  <a:gd name="connsiteY3452" fmla="*/ 956481 h 5955635"/>
                  <a:gd name="connsiteX3453" fmla="*/ 4653237 w 6187971"/>
                  <a:gd name="connsiteY3453" fmla="*/ 952939 h 5955635"/>
                  <a:gd name="connsiteX3454" fmla="*/ 4648733 w 6187971"/>
                  <a:gd name="connsiteY3454" fmla="*/ 953901 h 5955635"/>
                  <a:gd name="connsiteX3455" fmla="*/ 4649695 w 6187971"/>
                  <a:gd name="connsiteY3455" fmla="*/ 958406 h 5955635"/>
                  <a:gd name="connsiteX3456" fmla="*/ 4626869 w 6187971"/>
                  <a:gd name="connsiteY3456" fmla="*/ 939735 h 5955635"/>
                  <a:gd name="connsiteX3457" fmla="*/ 4621402 w 6187971"/>
                  <a:gd name="connsiteY3457" fmla="*/ 936193 h 5955635"/>
                  <a:gd name="connsiteX3458" fmla="*/ 4616898 w 6187971"/>
                  <a:gd name="connsiteY3458" fmla="*/ 937155 h 5955635"/>
                  <a:gd name="connsiteX3459" fmla="*/ 4617860 w 6187971"/>
                  <a:gd name="connsiteY3459" fmla="*/ 941660 h 5955635"/>
                  <a:gd name="connsiteX3460" fmla="*/ 4597919 w 6187971"/>
                  <a:gd name="connsiteY3460" fmla="*/ 936500 h 5955635"/>
                  <a:gd name="connsiteX3461" fmla="*/ 4529437 w 6187971"/>
                  <a:gd name="connsiteY3461" fmla="*/ 880487 h 5955635"/>
                  <a:gd name="connsiteX3462" fmla="*/ 4525895 w 6187971"/>
                  <a:gd name="connsiteY3462" fmla="*/ 885952 h 5955635"/>
                  <a:gd name="connsiteX3463" fmla="*/ 4524932 w 6187971"/>
                  <a:gd name="connsiteY3463" fmla="*/ 881449 h 5955635"/>
                  <a:gd name="connsiteX3464" fmla="*/ 4519466 w 6187971"/>
                  <a:gd name="connsiteY3464" fmla="*/ 877907 h 5955635"/>
                  <a:gd name="connsiteX3465" fmla="*/ 4520428 w 6187971"/>
                  <a:gd name="connsiteY3465" fmla="*/ 882411 h 5955635"/>
                  <a:gd name="connsiteX3466" fmla="*/ 4484744 w 6187971"/>
                  <a:gd name="connsiteY3466" fmla="*/ 847649 h 5955635"/>
                  <a:gd name="connsiteX3467" fmla="*/ 4476697 w 6187971"/>
                  <a:gd name="connsiteY3467" fmla="*/ 854077 h 5955635"/>
                  <a:gd name="connsiteX3468" fmla="*/ 4470269 w 6187971"/>
                  <a:gd name="connsiteY3468" fmla="*/ 846031 h 5955635"/>
                  <a:gd name="connsiteX3469" fmla="*/ 4459336 w 6187971"/>
                  <a:gd name="connsiteY3469" fmla="*/ 838948 h 5955635"/>
                  <a:gd name="connsiteX3470" fmla="*/ 4463840 w 6187971"/>
                  <a:gd name="connsiteY3470" fmla="*/ 837986 h 5955635"/>
                  <a:gd name="connsiteX3471" fmla="*/ 4462878 w 6187971"/>
                  <a:gd name="connsiteY3471" fmla="*/ 833481 h 5955635"/>
                  <a:gd name="connsiteX3472" fmla="*/ 4452907 w 6187971"/>
                  <a:gd name="connsiteY3472" fmla="*/ 830902 h 5955635"/>
                  <a:gd name="connsiteX3473" fmla="*/ 4448404 w 6187971"/>
                  <a:gd name="connsiteY3473" fmla="*/ 831864 h 5955635"/>
                  <a:gd name="connsiteX3474" fmla="*/ 4411102 w 6187971"/>
                  <a:gd name="connsiteY3474" fmla="*/ 811576 h 5955635"/>
                  <a:gd name="connsiteX3475" fmla="*/ 4422996 w 6187971"/>
                  <a:gd name="connsiteY3475" fmla="*/ 823163 h 5955635"/>
                  <a:gd name="connsiteX3476" fmla="*/ 4442937 w 6187971"/>
                  <a:gd name="connsiteY3476" fmla="*/ 828322 h 5955635"/>
                  <a:gd name="connsiteX3477" fmla="*/ 4437470 w 6187971"/>
                  <a:gd name="connsiteY3477" fmla="*/ 824781 h 5955635"/>
                  <a:gd name="connsiteX3478" fmla="*/ 4432966 w 6187971"/>
                  <a:gd name="connsiteY3478" fmla="*/ 825743 h 5955635"/>
                  <a:gd name="connsiteX3479" fmla="*/ 4433928 w 6187971"/>
                  <a:gd name="connsiteY3479" fmla="*/ 830246 h 5955635"/>
                  <a:gd name="connsiteX3480" fmla="*/ 4439395 w 6187971"/>
                  <a:gd name="connsiteY3480" fmla="*/ 833789 h 5955635"/>
                  <a:gd name="connsiteX3481" fmla="*/ 4434891 w 6187971"/>
                  <a:gd name="connsiteY3481" fmla="*/ 834751 h 5955635"/>
                  <a:gd name="connsiteX3482" fmla="*/ 4429425 w 6187971"/>
                  <a:gd name="connsiteY3482" fmla="*/ 831209 h 5955635"/>
                  <a:gd name="connsiteX3483" fmla="*/ 4430387 w 6187971"/>
                  <a:gd name="connsiteY3483" fmla="*/ 835713 h 5955635"/>
                  <a:gd name="connsiteX3484" fmla="*/ 4435853 w 6187971"/>
                  <a:gd name="connsiteY3484" fmla="*/ 839255 h 5955635"/>
                  <a:gd name="connsiteX3485" fmla="*/ 4441320 w 6187971"/>
                  <a:gd name="connsiteY3485" fmla="*/ 842797 h 5955635"/>
                  <a:gd name="connsiteX3486" fmla="*/ 4431350 w 6187971"/>
                  <a:gd name="connsiteY3486" fmla="*/ 840217 h 5955635"/>
                  <a:gd name="connsiteX3487" fmla="*/ 4425883 w 6187971"/>
                  <a:gd name="connsiteY3487" fmla="*/ 836675 h 5955635"/>
                  <a:gd name="connsiteX3488" fmla="*/ 4420416 w 6187971"/>
                  <a:gd name="connsiteY3488" fmla="*/ 833133 h 5955635"/>
                  <a:gd name="connsiteX3489" fmla="*/ 4409484 w 6187971"/>
                  <a:gd name="connsiteY3489" fmla="*/ 826050 h 5955635"/>
                  <a:gd name="connsiteX3490" fmla="*/ 4411408 w 6187971"/>
                  <a:gd name="connsiteY3490" fmla="*/ 835058 h 5955635"/>
                  <a:gd name="connsiteX3491" fmla="*/ 4412371 w 6187971"/>
                  <a:gd name="connsiteY3491" fmla="*/ 839562 h 5955635"/>
                  <a:gd name="connsiteX3492" fmla="*/ 4389543 w 6187971"/>
                  <a:gd name="connsiteY3492" fmla="*/ 820892 h 5955635"/>
                  <a:gd name="connsiteX3493" fmla="*/ 4394047 w 6187971"/>
                  <a:gd name="connsiteY3493" fmla="*/ 819929 h 5955635"/>
                  <a:gd name="connsiteX3494" fmla="*/ 4393085 w 6187971"/>
                  <a:gd name="connsiteY3494" fmla="*/ 815425 h 5955635"/>
                  <a:gd name="connsiteX3495" fmla="*/ 4388581 w 6187971"/>
                  <a:gd name="connsiteY3495" fmla="*/ 816387 h 5955635"/>
                  <a:gd name="connsiteX3496" fmla="*/ 4384076 w 6187971"/>
                  <a:gd name="connsiteY3496" fmla="*/ 817349 h 5955635"/>
                  <a:gd name="connsiteX3497" fmla="*/ 4378611 w 6187971"/>
                  <a:gd name="connsiteY3497" fmla="*/ 813807 h 5955635"/>
                  <a:gd name="connsiteX3498" fmla="*/ 4362211 w 6187971"/>
                  <a:gd name="connsiteY3498" fmla="*/ 803182 h 5955635"/>
                  <a:gd name="connsiteX3499" fmla="*/ 4335187 w 6187971"/>
                  <a:gd name="connsiteY3499" fmla="*/ 808956 h 5955635"/>
                  <a:gd name="connsiteX3500" fmla="*/ 4360594 w 6187971"/>
                  <a:gd name="connsiteY3500" fmla="*/ 817656 h 5955635"/>
                  <a:gd name="connsiteX3501" fmla="*/ 4351586 w 6187971"/>
                  <a:gd name="connsiteY3501" fmla="*/ 819581 h 5955635"/>
                  <a:gd name="connsiteX3502" fmla="*/ 4352548 w 6187971"/>
                  <a:gd name="connsiteY3502" fmla="*/ 824085 h 5955635"/>
                  <a:gd name="connsiteX3503" fmla="*/ 4308817 w 6187971"/>
                  <a:gd name="connsiteY3503" fmla="*/ 795751 h 5955635"/>
                  <a:gd name="connsiteX3504" fmla="*/ 4266049 w 6187971"/>
                  <a:gd name="connsiteY3504" fmla="*/ 771921 h 5955635"/>
                  <a:gd name="connsiteX3505" fmla="*/ 4275057 w 6187971"/>
                  <a:gd name="connsiteY3505" fmla="*/ 769997 h 5955635"/>
                  <a:gd name="connsiteX3506" fmla="*/ 4253192 w 6187971"/>
                  <a:gd name="connsiteY3506" fmla="*/ 755830 h 5955635"/>
                  <a:gd name="connsiteX3507" fmla="*/ 4233250 w 6187971"/>
                  <a:gd name="connsiteY3507" fmla="*/ 750670 h 5955635"/>
                  <a:gd name="connsiteX3508" fmla="*/ 4224243 w 6187971"/>
                  <a:gd name="connsiteY3508" fmla="*/ 752594 h 5955635"/>
                  <a:gd name="connsiteX3509" fmla="*/ 4150601 w 6187971"/>
                  <a:gd name="connsiteY3509" fmla="*/ 716522 h 5955635"/>
                  <a:gd name="connsiteX3510" fmla="*/ 4135164 w 6187971"/>
                  <a:gd name="connsiteY3510" fmla="*/ 710400 h 5955635"/>
                  <a:gd name="connsiteX3511" fmla="*/ 4189520 w 6187971"/>
                  <a:gd name="connsiteY3511" fmla="*/ 722336 h 5955635"/>
                  <a:gd name="connsiteX3512" fmla="*/ 4188557 w 6187971"/>
                  <a:gd name="connsiteY3512" fmla="*/ 717832 h 5955635"/>
                  <a:gd name="connsiteX3513" fmla="*/ 4197566 w 6187971"/>
                  <a:gd name="connsiteY3513" fmla="*/ 715907 h 5955635"/>
                  <a:gd name="connsiteX3514" fmla="*/ 4134202 w 6187971"/>
                  <a:gd name="connsiteY3514" fmla="*/ 705897 h 5955635"/>
                  <a:gd name="connsiteX3515" fmla="*/ 4133240 w 6187971"/>
                  <a:gd name="connsiteY3515" fmla="*/ 701393 h 5955635"/>
                  <a:gd name="connsiteX3516" fmla="*/ 4137743 w 6187971"/>
                  <a:gd name="connsiteY3516" fmla="*/ 700431 h 5955635"/>
                  <a:gd name="connsiteX3517" fmla="*/ 4132277 w 6187971"/>
                  <a:gd name="connsiteY3517" fmla="*/ 696888 h 5955635"/>
                  <a:gd name="connsiteX3518" fmla="*/ 4111373 w 6187971"/>
                  <a:gd name="connsiteY3518" fmla="*/ 687226 h 5955635"/>
                  <a:gd name="connsiteX3519" fmla="*/ 4106870 w 6187971"/>
                  <a:gd name="connsiteY3519" fmla="*/ 688188 h 5955635"/>
                  <a:gd name="connsiteX3520" fmla="*/ 4101403 w 6187971"/>
                  <a:gd name="connsiteY3520" fmla="*/ 684647 h 5955635"/>
                  <a:gd name="connsiteX3521" fmla="*/ 4090471 w 6187971"/>
                  <a:gd name="connsiteY3521" fmla="*/ 677562 h 5955635"/>
                  <a:gd name="connsiteX3522" fmla="*/ 4089509 w 6187971"/>
                  <a:gd name="connsiteY3522" fmla="*/ 673058 h 5955635"/>
                  <a:gd name="connsiteX3523" fmla="*/ 4084042 w 6187971"/>
                  <a:gd name="connsiteY3523" fmla="*/ 669517 h 5955635"/>
                  <a:gd name="connsiteX3524" fmla="*/ 4080500 w 6187971"/>
                  <a:gd name="connsiteY3524" fmla="*/ 674983 h 5955635"/>
                  <a:gd name="connsiteX3525" fmla="*/ 4050589 w 6187971"/>
                  <a:gd name="connsiteY3525" fmla="*/ 667244 h 5955635"/>
                  <a:gd name="connsiteX3526" fmla="*/ 4055093 w 6187971"/>
                  <a:gd name="connsiteY3526" fmla="*/ 666282 h 5955635"/>
                  <a:gd name="connsiteX3527" fmla="*/ 4054131 w 6187971"/>
                  <a:gd name="connsiteY3527" fmla="*/ 661779 h 5955635"/>
                  <a:gd name="connsiteX3528" fmla="*/ 4049627 w 6187971"/>
                  <a:gd name="connsiteY3528" fmla="*/ 662741 h 5955635"/>
                  <a:gd name="connsiteX3529" fmla="*/ 4045123 w 6187971"/>
                  <a:gd name="connsiteY3529" fmla="*/ 663703 h 5955635"/>
                  <a:gd name="connsiteX3530" fmla="*/ 4030648 w 6187971"/>
                  <a:gd name="connsiteY3530" fmla="*/ 662086 h 5955635"/>
                  <a:gd name="connsiteX3531" fmla="*/ 4036115 w 6187971"/>
                  <a:gd name="connsiteY3531" fmla="*/ 665628 h 5955635"/>
                  <a:gd name="connsiteX3532" fmla="*/ 4080500 w 6187971"/>
                  <a:gd name="connsiteY3532" fmla="*/ 674983 h 5955635"/>
                  <a:gd name="connsiteX3533" fmla="*/ 4071492 w 6187971"/>
                  <a:gd name="connsiteY3533" fmla="*/ 676907 h 5955635"/>
                  <a:gd name="connsiteX3534" fmla="*/ 4072455 w 6187971"/>
                  <a:gd name="connsiteY3534" fmla="*/ 681412 h 5955635"/>
                  <a:gd name="connsiteX3535" fmla="*/ 4076958 w 6187971"/>
                  <a:gd name="connsiteY3535" fmla="*/ 680449 h 5955635"/>
                  <a:gd name="connsiteX3536" fmla="*/ 4082425 w 6187971"/>
                  <a:gd name="connsiteY3536" fmla="*/ 683991 h 5955635"/>
                  <a:gd name="connsiteX3537" fmla="*/ 4086929 w 6187971"/>
                  <a:gd name="connsiteY3537" fmla="*/ 683029 h 5955635"/>
                  <a:gd name="connsiteX3538" fmla="*/ 4083387 w 6187971"/>
                  <a:gd name="connsiteY3538" fmla="*/ 688496 h 5955635"/>
                  <a:gd name="connsiteX3539" fmla="*/ 4053476 w 6187971"/>
                  <a:gd name="connsiteY3539" fmla="*/ 680756 h 5955635"/>
                  <a:gd name="connsiteX3540" fmla="*/ 3998561 w 6187971"/>
                  <a:gd name="connsiteY3540" fmla="*/ 660699 h 5955635"/>
                  <a:gd name="connsiteX3541" fmla="*/ 3993680 w 6187971"/>
                  <a:gd name="connsiteY3541" fmla="*/ 659158 h 5955635"/>
                  <a:gd name="connsiteX3542" fmla="*/ 3795199 w 6187971"/>
                  <a:gd name="connsiteY3542" fmla="*/ 553069 h 5955635"/>
                  <a:gd name="connsiteX3543" fmla="*/ 3610375 w 6187971"/>
                  <a:gd name="connsiteY3543" fmla="*/ 502608 h 5955635"/>
                  <a:gd name="connsiteX3544" fmla="*/ 3188329 w 6187971"/>
                  <a:gd name="connsiteY3544" fmla="*/ 467631 h 5955635"/>
                  <a:gd name="connsiteX3545" fmla="*/ 2059975 w 6187971"/>
                  <a:gd name="connsiteY3545" fmla="*/ 659812 h 5955635"/>
                  <a:gd name="connsiteX3546" fmla="*/ 1819343 w 6187971"/>
                  <a:gd name="connsiteY3546" fmla="*/ 787483 h 5955635"/>
                  <a:gd name="connsiteX3547" fmla="*/ 1454955 w 6187971"/>
                  <a:gd name="connsiteY3547" fmla="*/ 1031541 h 5955635"/>
                  <a:gd name="connsiteX3548" fmla="*/ 1413812 w 6187971"/>
                  <a:gd name="connsiteY3548" fmla="*/ 1040331 h 5955635"/>
                  <a:gd name="connsiteX3549" fmla="*/ 1408084 w 6187971"/>
                  <a:gd name="connsiteY3549" fmla="*/ 1030679 h 5955635"/>
                  <a:gd name="connsiteX3550" fmla="*/ 1408033 w 6187971"/>
                  <a:gd name="connsiteY3550" fmla="*/ 1028519 h 5955635"/>
                  <a:gd name="connsiteX3551" fmla="*/ 1412039 w 6187971"/>
                  <a:gd name="connsiteY3551" fmla="*/ 1024844 h 5955635"/>
                  <a:gd name="connsiteX3552" fmla="*/ 1971913 w 6187971"/>
                  <a:gd name="connsiteY3552" fmla="*/ 659219 h 5955635"/>
                  <a:gd name="connsiteX3553" fmla="*/ 1977379 w 6187971"/>
                  <a:gd name="connsiteY3553" fmla="*/ 662762 h 5955635"/>
                  <a:gd name="connsiteX3554" fmla="*/ 1981883 w 6187971"/>
                  <a:gd name="connsiteY3554" fmla="*/ 661799 h 5955635"/>
                  <a:gd name="connsiteX3555" fmla="*/ 1987350 w 6187971"/>
                  <a:gd name="connsiteY3555" fmla="*/ 665340 h 5955635"/>
                  <a:gd name="connsiteX3556" fmla="*/ 1979303 w 6187971"/>
                  <a:gd name="connsiteY3556" fmla="*/ 671769 h 5955635"/>
                  <a:gd name="connsiteX3557" fmla="*/ 1980266 w 6187971"/>
                  <a:gd name="connsiteY3557" fmla="*/ 676274 h 5955635"/>
                  <a:gd name="connsiteX3558" fmla="*/ 1984770 w 6187971"/>
                  <a:gd name="connsiteY3558" fmla="*/ 675311 h 5955635"/>
                  <a:gd name="connsiteX3559" fmla="*/ 1989274 w 6187971"/>
                  <a:gd name="connsiteY3559" fmla="*/ 674349 h 5955635"/>
                  <a:gd name="connsiteX3560" fmla="*/ 1992816 w 6187971"/>
                  <a:gd name="connsiteY3560" fmla="*/ 668882 h 5955635"/>
                  <a:gd name="connsiteX3561" fmla="*/ 1997320 w 6187971"/>
                  <a:gd name="connsiteY3561" fmla="*/ 667920 h 5955635"/>
                  <a:gd name="connsiteX3562" fmla="*/ 2012756 w 6187971"/>
                  <a:gd name="connsiteY3562" fmla="*/ 674041 h 5955635"/>
                  <a:gd name="connsiteX3563" fmla="*/ 2014374 w 6187971"/>
                  <a:gd name="connsiteY3563" fmla="*/ 659567 h 5955635"/>
                  <a:gd name="connsiteX3564" fmla="*/ 2009869 w 6187971"/>
                  <a:gd name="connsiteY3564" fmla="*/ 660529 h 5955635"/>
                  <a:gd name="connsiteX3565" fmla="*/ 2008907 w 6187971"/>
                  <a:gd name="connsiteY3565" fmla="*/ 656026 h 5955635"/>
                  <a:gd name="connsiteX3566" fmla="*/ 1995395 w 6187971"/>
                  <a:gd name="connsiteY3566" fmla="*/ 658912 h 5955635"/>
                  <a:gd name="connsiteX3567" fmla="*/ 1991854 w 6187971"/>
                  <a:gd name="connsiteY3567" fmla="*/ 664378 h 5955635"/>
                  <a:gd name="connsiteX3568" fmla="*/ 1994433 w 6187971"/>
                  <a:gd name="connsiteY3568" fmla="*/ 654408 h 5955635"/>
                  <a:gd name="connsiteX3569" fmla="*/ 1998937 w 6187971"/>
                  <a:gd name="connsiteY3569" fmla="*/ 653446 h 5955635"/>
                  <a:gd name="connsiteX3570" fmla="*/ 2006983 w 6187971"/>
                  <a:gd name="connsiteY3570" fmla="*/ 647017 h 5955635"/>
                  <a:gd name="connsiteX3571" fmla="*/ 2002479 w 6187971"/>
                  <a:gd name="connsiteY3571" fmla="*/ 647979 h 5955635"/>
                  <a:gd name="connsiteX3572" fmla="*/ 2213556 w 6187971"/>
                  <a:gd name="connsiteY3572" fmla="*/ 555787 h 5955635"/>
                  <a:gd name="connsiteX3573" fmla="*/ 2233497 w 6187971"/>
                  <a:gd name="connsiteY3573" fmla="*/ 560947 h 5955635"/>
                  <a:gd name="connsiteX3574" fmla="*/ 2222565 w 6187971"/>
                  <a:gd name="connsiteY3574" fmla="*/ 553862 h 5955635"/>
                  <a:gd name="connsiteX3575" fmla="*/ 2227068 w 6187971"/>
                  <a:gd name="connsiteY3575" fmla="*/ 552900 h 5955635"/>
                  <a:gd name="connsiteX3576" fmla="*/ 2659387 w 6187971"/>
                  <a:gd name="connsiteY3576" fmla="*/ 432280 h 5955635"/>
                  <a:gd name="connsiteX3577" fmla="*/ 2580211 w 6187971"/>
                  <a:gd name="connsiteY3577" fmla="*/ 28532 h 5955635"/>
                  <a:gd name="connsiteX3578" fmla="*/ 2760003 w 6187971"/>
                  <a:gd name="connsiteY3578" fmla="*/ 9674 h 5955635"/>
                  <a:gd name="connsiteX3579" fmla="*/ 4206393 w 6187971"/>
                  <a:gd name="connsiteY3579" fmla="*/ 216884 h 5955635"/>
                  <a:gd name="connsiteX3580" fmla="*/ 4962093 w 6187971"/>
                  <a:gd name="connsiteY3580" fmla="*/ 669428 h 5955635"/>
                  <a:gd name="connsiteX3581" fmla="*/ 5227886 w 6187971"/>
                  <a:gd name="connsiteY3581" fmla="*/ 888353 h 5955635"/>
                  <a:gd name="connsiteX3582" fmla="*/ 5331187 w 6187971"/>
                  <a:gd name="connsiteY3582" fmla="*/ 1014893 h 5955635"/>
                  <a:gd name="connsiteX3583" fmla="*/ 5518959 w 6187971"/>
                  <a:gd name="connsiteY3583" fmla="*/ 1262220 h 5955635"/>
                  <a:gd name="connsiteX3584" fmla="*/ 5467079 w 6187971"/>
                  <a:gd name="connsiteY3584" fmla="*/ 1138382 h 5955635"/>
                  <a:gd name="connsiteX3585" fmla="*/ 5724761 w 6187971"/>
                  <a:gd name="connsiteY3585" fmla="*/ 1511561 h 5955635"/>
                  <a:gd name="connsiteX3586" fmla="*/ 5659466 w 6187971"/>
                  <a:gd name="connsiteY3586" fmla="*/ 1480536 h 5955635"/>
                  <a:gd name="connsiteX3587" fmla="*/ 5720297 w 6187971"/>
                  <a:gd name="connsiteY3587" fmla="*/ 1600507 h 5955635"/>
                  <a:gd name="connsiteX3588" fmla="*/ 5738327 w 6187971"/>
                  <a:gd name="connsiteY3588" fmla="*/ 1602521 h 5955635"/>
                  <a:gd name="connsiteX3589" fmla="*/ 5788406 w 6187971"/>
                  <a:gd name="connsiteY3589" fmla="*/ 1617243 h 5955635"/>
                  <a:gd name="connsiteX3590" fmla="*/ 5933129 w 6187971"/>
                  <a:gd name="connsiteY3590" fmla="*/ 1928517 h 5955635"/>
                  <a:gd name="connsiteX3591" fmla="*/ 6015900 w 6187971"/>
                  <a:gd name="connsiteY3591" fmla="*/ 2206099 h 5955635"/>
                  <a:gd name="connsiteX3592" fmla="*/ 6018824 w 6187971"/>
                  <a:gd name="connsiteY3592" fmla="*/ 2228938 h 5955635"/>
                  <a:gd name="connsiteX3593" fmla="*/ 6006787 w 6187971"/>
                  <a:gd name="connsiteY3593" fmla="*/ 2254975 h 5955635"/>
                  <a:gd name="connsiteX3594" fmla="*/ 5981821 w 6187971"/>
                  <a:gd name="connsiteY3594" fmla="*/ 2238800 h 5955635"/>
                  <a:gd name="connsiteX3595" fmla="*/ 5955690 w 6187971"/>
                  <a:gd name="connsiteY3595" fmla="*/ 2162256 h 5955635"/>
                  <a:gd name="connsiteX3596" fmla="*/ 5938475 w 6187971"/>
                  <a:gd name="connsiteY3596" fmla="*/ 2136603 h 5955635"/>
                  <a:gd name="connsiteX3597" fmla="*/ 5953240 w 6187971"/>
                  <a:gd name="connsiteY3597" fmla="*/ 2233173 h 5955635"/>
                  <a:gd name="connsiteX3598" fmla="*/ 6087185 w 6187971"/>
                  <a:gd name="connsiteY3598" fmla="*/ 2695361 h 5955635"/>
                  <a:gd name="connsiteX3599" fmla="*/ 6081069 w 6187971"/>
                  <a:gd name="connsiteY3599" fmla="*/ 3289153 h 5955635"/>
                  <a:gd name="connsiteX3600" fmla="*/ 5808111 w 6187971"/>
                  <a:gd name="connsiteY3600" fmla="*/ 4272372 h 5955635"/>
                  <a:gd name="connsiteX3601" fmla="*/ 5083073 w 6187971"/>
                  <a:gd name="connsiteY3601" fmla="*/ 5189877 h 5955635"/>
                  <a:gd name="connsiteX3602" fmla="*/ 4748863 w 6187971"/>
                  <a:gd name="connsiteY3602" fmla="*/ 5447042 h 5955635"/>
                  <a:gd name="connsiteX3603" fmla="*/ 3740846 w 6187971"/>
                  <a:gd name="connsiteY3603" fmla="*/ 5863806 h 5955635"/>
                  <a:gd name="connsiteX3604" fmla="*/ 3169933 w 6187971"/>
                  <a:gd name="connsiteY3604" fmla="*/ 5946671 h 5955635"/>
                  <a:gd name="connsiteX3605" fmla="*/ 2972383 w 6187971"/>
                  <a:gd name="connsiteY3605" fmla="*/ 5955635 h 5955635"/>
                  <a:gd name="connsiteX3606" fmla="*/ 2888242 w 6187971"/>
                  <a:gd name="connsiteY3606" fmla="*/ 5946236 h 5955635"/>
                  <a:gd name="connsiteX3607" fmla="*/ 2773508 w 6187971"/>
                  <a:gd name="connsiteY3607" fmla="*/ 5949239 h 5955635"/>
                  <a:gd name="connsiteX3608" fmla="*/ 2719689 w 6187971"/>
                  <a:gd name="connsiteY3608" fmla="*/ 5935317 h 5955635"/>
                  <a:gd name="connsiteX3609" fmla="*/ 2651853 w 6187971"/>
                  <a:gd name="connsiteY3609" fmla="*/ 5910702 h 5955635"/>
                  <a:gd name="connsiteX3610" fmla="*/ 2524570 w 6187971"/>
                  <a:gd name="connsiteY3610" fmla="*/ 5900743 h 5955635"/>
                  <a:gd name="connsiteX3611" fmla="*/ 2303959 w 6187971"/>
                  <a:gd name="connsiteY3611" fmla="*/ 5838373 h 5955635"/>
                  <a:gd name="connsiteX3612" fmla="*/ 1704545 w 6187971"/>
                  <a:gd name="connsiteY3612" fmla="*/ 5577311 h 5955635"/>
                  <a:gd name="connsiteX3613" fmla="*/ 1349927 w 6187971"/>
                  <a:gd name="connsiteY3613" fmla="*/ 5363675 h 5955635"/>
                  <a:gd name="connsiteX3614" fmla="*/ 1326431 w 6187971"/>
                  <a:gd name="connsiteY3614" fmla="*/ 5345230 h 5955635"/>
                  <a:gd name="connsiteX3615" fmla="*/ 1324450 w 6187971"/>
                  <a:gd name="connsiteY3615" fmla="*/ 5308501 h 5955635"/>
                  <a:gd name="connsiteX3616" fmla="*/ 1353031 w 6187971"/>
                  <a:gd name="connsiteY3616" fmla="*/ 5314127 h 5955635"/>
                  <a:gd name="connsiteX3617" fmla="*/ 1535006 w 6187971"/>
                  <a:gd name="connsiteY3617" fmla="*/ 5433636 h 5955635"/>
                  <a:gd name="connsiteX3618" fmla="*/ 1570795 w 6187971"/>
                  <a:gd name="connsiteY3618" fmla="*/ 5445544 h 5955635"/>
                  <a:gd name="connsiteX3619" fmla="*/ 1578274 w 6187971"/>
                  <a:gd name="connsiteY3619" fmla="*/ 5443946 h 5955635"/>
                  <a:gd name="connsiteX3620" fmla="*/ 1573335 w 6187971"/>
                  <a:gd name="connsiteY3620" fmla="*/ 5439134 h 5955635"/>
                  <a:gd name="connsiteX3621" fmla="*/ 1245045 w 6187971"/>
                  <a:gd name="connsiteY3621" fmla="*/ 5202275 h 5955635"/>
                  <a:gd name="connsiteX3622" fmla="*/ 1146122 w 6187971"/>
                  <a:gd name="connsiteY3622" fmla="*/ 5123684 h 5955635"/>
                  <a:gd name="connsiteX3623" fmla="*/ 1114075 w 6187971"/>
                  <a:gd name="connsiteY3623" fmla="*/ 5110977 h 5955635"/>
                  <a:gd name="connsiteX3624" fmla="*/ 1239256 w 6187971"/>
                  <a:gd name="connsiteY3624" fmla="*/ 5275861 h 5955635"/>
                  <a:gd name="connsiteX3625" fmla="*/ 647691 w 6187971"/>
                  <a:gd name="connsiteY3625" fmla="*/ 4639642 h 5955635"/>
                  <a:gd name="connsiteX3626" fmla="*/ 698822 w 6187971"/>
                  <a:gd name="connsiteY3626" fmla="*/ 4677603 h 5955635"/>
                  <a:gd name="connsiteX3627" fmla="*/ 744471 w 6187971"/>
                  <a:gd name="connsiteY3627" fmla="*/ 4726512 h 5955635"/>
                  <a:gd name="connsiteX3628" fmla="*/ 859121 w 6187971"/>
                  <a:gd name="connsiteY3628" fmla="*/ 4860405 h 5955635"/>
                  <a:gd name="connsiteX3629" fmla="*/ 869143 w 6187971"/>
                  <a:gd name="connsiteY3629" fmla="*/ 4852397 h 5955635"/>
                  <a:gd name="connsiteX3630" fmla="*/ 750753 w 6187971"/>
                  <a:gd name="connsiteY3630" fmla="*/ 4719304 h 5955635"/>
                  <a:gd name="connsiteX3631" fmla="*/ 408923 w 6187971"/>
                  <a:gd name="connsiteY3631" fmla="*/ 4135320 h 5955635"/>
                  <a:gd name="connsiteX3632" fmla="*/ 164008 w 6187971"/>
                  <a:gd name="connsiteY3632" fmla="*/ 2787582 h 5955635"/>
                  <a:gd name="connsiteX3633" fmla="*/ 184206 w 6187971"/>
                  <a:gd name="connsiteY3633" fmla="*/ 2525154 h 5955635"/>
                  <a:gd name="connsiteX3634" fmla="*/ 195172 w 6187971"/>
                  <a:gd name="connsiteY3634" fmla="*/ 2503257 h 5955635"/>
                  <a:gd name="connsiteX3635" fmla="*/ 203581 w 6187971"/>
                  <a:gd name="connsiteY3635" fmla="*/ 2515148 h 5955635"/>
                  <a:gd name="connsiteX3636" fmla="*/ 227360 w 6187971"/>
                  <a:gd name="connsiteY3636" fmla="*/ 3358710 h 5955635"/>
                  <a:gd name="connsiteX3637" fmla="*/ 327131 w 6187971"/>
                  <a:gd name="connsiteY3637" fmla="*/ 3789091 h 5955635"/>
                  <a:gd name="connsiteX3638" fmla="*/ 340188 w 6187971"/>
                  <a:gd name="connsiteY3638" fmla="*/ 3841053 h 5955635"/>
                  <a:gd name="connsiteX3639" fmla="*/ 356203 w 6187971"/>
                  <a:gd name="connsiteY3639" fmla="*/ 3861096 h 5955635"/>
                  <a:gd name="connsiteX3640" fmla="*/ 365970 w 6187971"/>
                  <a:gd name="connsiteY3640" fmla="*/ 3833590 h 5955635"/>
                  <a:gd name="connsiteX3641" fmla="*/ 307461 w 6187971"/>
                  <a:gd name="connsiteY3641" fmla="*/ 3632951 h 5955635"/>
                  <a:gd name="connsiteX3642" fmla="*/ 402527 w 6187971"/>
                  <a:gd name="connsiteY3642" fmla="*/ 1981840 h 5955635"/>
                  <a:gd name="connsiteX3643" fmla="*/ 407611 w 6187971"/>
                  <a:gd name="connsiteY3643" fmla="*/ 1969022 h 5955635"/>
                  <a:gd name="connsiteX3644" fmla="*/ 419903 w 6187971"/>
                  <a:gd name="connsiteY3644" fmla="*/ 1962484 h 5955635"/>
                  <a:gd name="connsiteX3645" fmla="*/ 392454 w 6187971"/>
                  <a:gd name="connsiteY3645" fmla="*/ 2071985 h 5955635"/>
                  <a:gd name="connsiteX3646" fmla="*/ 253961 w 6187971"/>
                  <a:gd name="connsiteY3646" fmla="*/ 2897420 h 5955635"/>
                  <a:gd name="connsiteX3647" fmla="*/ 260448 w 6187971"/>
                  <a:gd name="connsiteY3647" fmla="*/ 2991849 h 5955635"/>
                  <a:gd name="connsiteX3648" fmla="*/ 272323 w 6187971"/>
                  <a:gd name="connsiteY3648" fmla="*/ 3010820 h 5955635"/>
                  <a:gd name="connsiteX3649" fmla="*/ 290098 w 6187971"/>
                  <a:gd name="connsiteY3649" fmla="*/ 2993336 h 5955635"/>
                  <a:gd name="connsiteX3650" fmla="*/ 304677 w 6187971"/>
                  <a:gd name="connsiteY3650" fmla="*/ 2960890 h 5955635"/>
                  <a:gd name="connsiteX3651" fmla="*/ 407652 w 6187971"/>
                  <a:gd name="connsiteY3651" fmla="*/ 3607635 h 5955635"/>
                  <a:gd name="connsiteX3652" fmla="*/ 440447 w 6187971"/>
                  <a:gd name="connsiteY3652" fmla="*/ 3706220 h 5955635"/>
                  <a:gd name="connsiteX3653" fmla="*/ 415132 w 6187971"/>
                  <a:gd name="connsiteY3653" fmla="*/ 3606037 h 5955635"/>
                  <a:gd name="connsiteX3654" fmla="*/ 337201 w 6187971"/>
                  <a:gd name="connsiteY3654" fmla="*/ 3067354 h 5955635"/>
                  <a:gd name="connsiteX3655" fmla="*/ 477138 w 6187971"/>
                  <a:gd name="connsiteY3655" fmla="*/ 2065625 h 5955635"/>
                  <a:gd name="connsiteX3656" fmla="*/ 489702 w 6187971"/>
                  <a:gd name="connsiteY3656" fmla="*/ 2051208 h 5955635"/>
                  <a:gd name="connsiteX3657" fmla="*/ 430613 w 6187971"/>
                  <a:gd name="connsiteY3657" fmla="*/ 3413056 h 5955635"/>
                  <a:gd name="connsiteX3658" fmla="*/ 428865 w 6187971"/>
                  <a:gd name="connsiteY3658" fmla="*/ 3386728 h 5955635"/>
                  <a:gd name="connsiteX3659" fmla="*/ 466894 w 6187971"/>
                  <a:gd name="connsiteY3659" fmla="*/ 3622863 h 5955635"/>
                  <a:gd name="connsiteX3660" fmla="*/ 489988 w 6187971"/>
                  <a:gd name="connsiteY3660" fmla="*/ 3730960 h 5955635"/>
                  <a:gd name="connsiteX3661" fmla="*/ 599154 w 6187971"/>
                  <a:gd name="connsiteY3661" fmla="*/ 4065569 h 5955635"/>
                  <a:gd name="connsiteX3662" fmla="*/ 634491 w 6187971"/>
                  <a:gd name="connsiteY3662" fmla="*/ 4142793 h 5955635"/>
                  <a:gd name="connsiteX3663" fmla="*/ 639302 w 6187971"/>
                  <a:gd name="connsiteY3663" fmla="*/ 4165313 h 5955635"/>
                  <a:gd name="connsiteX3664" fmla="*/ 643807 w 6187971"/>
                  <a:gd name="connsiteY3664" fmla="*/ 4164351 h 5955635"/>
                  <a:gd name="connsiteX3665" fmla="*/ 1044223 w 6187971"/>
                  <a:gd name="connsiteY3665" fmla="*/ 4804087 h 5955635"/>
                  <a:gd name="connsiteX3666" fmla="*/ 1194661 w 6187971"/>
                  <a:gd name="connsiteY3666" fmla="*/ 4979171 h 5955635"/>
                  <a:gd name="connsiteX3667" fmla="*/ 1143540 w 6187971"/>
                  <a:gd name="connsiteY3667" fmla="*/ 4938286 h 5955635"/>
                  <a:gd name="connsiteX3668" fmla="*/ 1194007 w 6187971"/>
                  <a:gd name="connsiteY3668" fmla="*/ 4998149 h 5955635"/>
                  <a:gd name="connsiteX3669" fmla="*/ 1243203 w 6187971"/>
                  <a:gd name="connsiteY3669" fmla="*/ 5030025 h 5955635"/>
                  <a:gd name="connsiteX3670" fmla="*/ 1200128 w 6187971"/>
                  <a:gd name="connsiteY3670" fmla="*/ 4982713 h 5955635"/>
                  <a:gd name="connsiteX3671" fmla="*/ 1320040 w 6187971"/>
                  <a:gd name="connsiteY3671" fmla="*/ 5103092 h 5955635"/>
                  <a:gd name="connsiteX3672" fmla="*/ 1390447 w 6187971"/>
                  <a:gd name="connsiteY3672" fmla="*/ 5168114 h 5955635"/>
                  <a:gd name="connsiteX3673" fmla="*/ 1438027 w 6187971"/>
                  <a:gd name="connsiteY3673" fmla="*/ 5214464 h 5955635"/>
                  <a:gd name="connsiteX3674" fmla="*/ 1469862 w 6187971"/>
                  <a:gd name="connsiteY3674" fmla="*/ 5231211 h 5955635"/>
                  <a:gd name="connsiteX3675" fmla="*/ 4098674 w 6187971"/>
                  <a:gd name="connsiteY3675" fmla="*/ 5653890 h 5955635"/>
                  <a:gd name="connsiteX3676" fmla="*/ 5058287 w 6187971"/>
                  <a:gd name="connsiteY3676" fmla="*/ 5053265 h 5955635"/>
                  <a:gd name="connsiteX3677" fmla="*/ 5862270 w 6187971"/>
                  <a:gd name="connsiteY3677" fmla="*/ 2776293 h 5955635"/>
                  <a:gd name="connsiteX3678" fmla="*/ 5834711 w 6187971"/>
                  <a:gd name="connsiteY3678" fmla="*/ 2603214 h 5955635"/>
                  <a:gd name="connsiteX3679" fmla="*/ 5838253 w 6187971"/>
                  <a:gd name="connsiteY3679" fmla="*/ 2597748 h 5955635"/>
                  <a:gd name="connsiteX3680" fmla="*/ 5835366 w 6187971"/>
                  <a:gd name="connsiteY3680" fmla="*/ 2584235 h 5955635"/>
                  <a:gd name="connsiteX3681" fmla="*/ 5829900 w 6187971"/>
                  <a:gd name="connsiteY3681" fmla="*/ 2580694 h 5955635"/>
                  <a:gd name="connsiteX3682" fmla="*/ 5802956 w 6187971"/>
                  <a:gd name="connsiteY3682" fmla="*/ 2454580 h 5955635"/>
                  <a:gd name="connsiteX3683" fmla="*/ 5713385 w 6187971"/>
                  <a:gd name="connsiteY3683" fmla="*/ 2167591 h 5955635"/>
                  <a:gd name="connsiteX3684" fmla="*/ 5230091 w 6187971"/>
                  <a:gd name="connsiteY3684" fmla="*/ 1338337 h 5955635"/>
                  <a:gd name="connsiteX3685" fmla="*/ 4852032 w 6187971"/>
                  <a:gd name="connsiteY3685" fmla="*/ 957564 h 5955635"/>
                  <a:gd name="connsiteX3686" fmla="*/ 4862002 w 6187971"/>
                  <a:gd name="connsiteY3686" fmla="*/ 960144 h 5955635"/>
                  <a:gd name="connsiteX3687" fmla="*/ 4798985 w 6187971"/>
                  <a:gd name="connsiteY3687" fmla="*/ 907672 h 5955635"/>
                  <a:gd name="connsiteX3688" fmla="*/ 4760721 w 6187971"/>
                  <a:gd name="connsiteY3688" fmla="*/ 882879 h 5955635"/>
                  <a:gd name="connsiteX3689" fmla="*/ 4644966 w 6187971"/>
                  <a:gd name="connsiteY3689" fmla="*/ 803998 h 5955635"/>
                  <a:gd name="connsiteX3690" fmla="*/ 4601235 w 6187971"/>
                  <a:gd name="connsiteY3690" fmla="*/ 775665 h 5955635"/>
                  <a:gd name="connsiteX3691" fmla="*/ 4191873 w 6187971"/>
                  <a:gd name="connsiteY3691" fmla="*/ 556997 h 5955635"/>
                  <a:gd name="connsiteX3692" fmla="*/ 4317947 w 6187971"/>
                  <a:gd name="connsiteY3692" fmla="*/ 595996 h 5955635"/>
                  <a:gd name="connsiteX3693" fmla="*/ 4340774 w 6187971"/>
                  <a:gd name="connsiteY3693" fmla="*/ 614667 h 5955635"/>
                  <a:gd name="connsiteX3694" fmla="*/ 4468773 w 6187971"/>
                  <a:gd name="connsiteY3694" fmla="*/ 662675 h 5955635"/>
                  <a:gd name="connsiteX3695" fmla="*/ 4433088 w 6187971"/>
                  <a:gd name="connsiteY3695" fmla="*/ 627913 h 5955635"/>
                  <a:gd name="connsiteX3696" fmla="*/ 4325031 w 6187971"/>
                  <a:gd name="connsiteY3696" fmla="*/ 585063 h 5955635"/>
                  <a:gd name="connsiteX3697" fmla="*/ 4302203 w 6187971"/>
                  <a:gd name="connsiteY3697" fmla="*/ 566393 h 5955635"/>
                  <a:gd name="connsiteX3698" fmla="*/ 4216974 w 6187971"/>
                  <a:gd name="connsiteY3698" fmla="*/ 542214 h 5955635"/>
                  <a:gd name="connsiteX3699" fmla="*/ 4133361 w 6187971"/>
                  <a:gd name="connsiteY3699" fmla="*/ 503562 h 5955635"/>
                  <a:gd name="connsiteX3700" fmla="*/ 4109878 w 6187971"/>
                  <a:gd name="connsiteY3700" fmla="*/ 503869 h 5955635"/>
                  <a:gd name="connsiteX3701" fmla="*/ 4072576 w 6187971"/>
                  <a:gd name="connsiteY3701" fmla="*/ 483581 h 5955635"/>
                  <a:gd name="connsiteX3702" fmla="*/ 4026266 w 6187971"/>
                  <a:gd name="connsiteY3702" fmla="*/ 465217 h 5955635"/>
                  <a:gd name="connsiteX3703" fmla="*/ 3970292 w 6187971"/>
                  <a:gd name="connsiteY3703" fmla="*/ 467757 h 5955635"/>
                  <a:gd name="connsiteX3704" fmla="*/ 3986691 w 6187971"/>
                  <a:gd name="connsiteY3704" fmla="*/ 478382 h 5955635"/>
                  <a:gd name="connsiteX3705" fmla="*/ 2556561 w 6187971"/>
                  <a:gd name="connsiteY3705" fmla="*/ 397733 h 5955635"/>
                  <a:gd name="connsiteX3706" fmla="*/ 2508145 w 6187971"/>
                  <a:gd name="connsiteY3706" fmla="*/ 410487 h 5955635"/>
                  <a:gd name="connsiteX3707" fmla="*/ 2458913 w 6187971"/>
                  <a:gd name="connsiteY3707" fmla="*/ 419861 h 5955635"/>
                  <a:gd name="connsiteX3708" fmla="*/ 1598952 w 6187971"/>
                  <a:gd name="connsiteY3708" fmla="*/ 799372 h 5955635"/>
                  <a:gd name="connsiteX3709" fmla="*/ 1473216 w 6187971"/>
                  <a:gd name="connsiteY3709" fmla="*/ 879030 h 5955635"/>
                  <a:gd name="connsiteX3710" fmla="*/ 1451174 w 6187971"/>
                  <a:gd name="connsiteY3710" fmla="*/ 885695 h 5955635"/>
                  <a:gd name="connsiteX3711" fmla="*/ 1449321 w 6187971"/>
                  <a:gd name="connsiteY3711" fmla="*/ 858715 h 5955635"/>
                  <a:gd name="connsiteX3712" fmla="*/ 1500105 w 6187971"/>
                  <a:gd name="connsiteY3712" fmla="*/ 812669 h 5955635"/>
                  <a:gd name="connsiteX3713" fmla="*/ 1844558 w 6187971"/>
                  <a:gd name="connsiteY3713" fmla="*/ 621754 h 5955635"/>
                  <a:gd name="connsiteX3714" fmla="*/ 1796350 w 6187971"/>
                  <a:gd name="connsiteY3714" fmla="*/ 606633 h 5955635"/>
                  <a:gd name="connsiteX3715" fmla="*/ 1915531 w 6187971"/>
                  <a:gd name="connsiteY3715" fmla="*/ 542063 h 5955635"/>
                  <a:gd name="connsiteX3716" fmla="*/ 2801357 w 6187971"/>
                  <a:gd name="connsiteY3716" fmla="*/ 303925 h 5955635"/>
                  <a:gd name="connsiteX3717" fmla="*/ 3448335 w 6187971"/>
                  <a:gd name="connsiteY3717" fmla="*/ 329955 h 5955635"/>
                  <a:gd name="connsiteX3718" fmla="*/ 3639713 w 6187971"/>
                  <a:gd name="connsiteY3718" fmla="*/ 365329 h 5955635"/>
                  <a:gd name="connsiteX3719" fmla="*/ 3679531 w 6187971"/>
                  <a:gd name="connsiteY3719" fmla="*/ 341178 h 5955635"/>
                  <a:gd name="connsiteX3720" fmla="*/ 3641345 w 6187971"/>
                  <a:gd name="connsiteY3720" fmla="*/ 318050 h 5955635"/>
                  <a:gd name="connsiteX3721" fmla="*/ 3579519 w 6187971"/>
                  <a:gd name="connsiteY3721" fmla="*/ 294106 h 5955635"/>
                  <a:gd name="connsiteX3722" fmla="*/ 3921820 w 6187971"/>
                  <a:gd name="connsiteY3722" fmla="*/ 340254 h 5955635"/>
                  <a:gd name="connsiteX3723" fmla="*/ 4117320 w 6187971"/>
                  <a:gd name="connsiteY3723" fmla="*/ 404078 h 5955635"/>
                  <a:gd name="connsiteX3724" fmla="*/ 3929573 w 6187971"/>
                  <a:gd name="connsiteY3724" fmla="*/ 330776 h 5955635"/>
                  <a:gd name="connsiteX3725" fmla="*/ 3651529 w 6187971"/>
                  <a:gd name="connsiteY3725" fmla="*/ 265034 h 5955635"/>
                  <a:gd name="connsiteX3726" fmla="*/ 2868463 w 6187971"/>
                  <a:gd name="connsiteY3726" fmla="*/ 215284 h 5955635"/>
                  <a:gd name="connsiteX3727" fmla="*/ 2767746 w 6187971"/>
                  <a:gd name="connsiteY3727" fmla="*/ 228980 h 5955635"/>
                  <a:gd name="connsiteX3728" fmla="*/ 2799794 w 6187971"/>
                  <a:gd name="connsiteY3728" fmla="*/ 241686 h 5955635"/>
                  <a:gd name="connsiteX3729" fmla="*/ 3465473 w 6187971"/>
                  <a:gd name="connsiteY3729" fmla="*/ 263721 h 5955635"/>
                  <a:gd name="connsiteX3730" fmla="*/ 3497920 w 6187971"/>
                  <a:gd name="connsiteY3730" fmla="*/ 278298 h 5955635"/>
                  <a:gd name="connsiteX3731" fmla="*/ 3460245 w 6187971"/>
                  <a:gd name="connsiteY3731" fmla="*/ 294168 h 5955635"/>
                  <a:gd name="connsiteX3732" fmla="*/ 3247224 w 6187971"/>
                  <a:gd name="connsiteY3732" fmla="*/ 267329 h 5955635"/>
                  <a:gd name="connsiteX3733" fmla="*/ 2317144 w 6187971"/>
                  <a:gd name="connsiteY3733" fmla="*/ 362401 h 5955635"/>
                  <a:gd name="connsiteX3734" fmla="*/ 1646991 w 6187971"/>
                  <a:gd name="connsiteY3734" fmla="*/ 658097 h 5955635"/>
                  <a:gd name="connsiteX3735" fmla="*/ 1510978 w 6187971"/>
                  <a:gd name="connsiteY3735" fmla="*/ 726263 h 5955635"/>
                  <a:gd name="connsiteX3736" fmla="*/ 2562299 w 6187971"/>
                  <a:gd name="connsiteY3736" fmla="*/ 265051 h 5955635"/>
                  <a:gd name="connsiteX3737" fmla="*/ 2496459 w 6187971"/>
                  <a:gd name="connsiteY3737" fmla="*/ 249786 h 5955635"/>
                  <a:gd name="connsiteX3738" fmla="*/ 2679065 w 6187971"/>
                  <a:gd name="connsiteY3738" fmla="*/ 216639 h 5955635"/>
                  <a:gd name="connsiteX3739" fmla="*/ 2939402 w 6187971"/>
                  <a:gd name="connsiteY3739" fmla="*/ 190351 h 5955635"/>
                  <a:gd name="connsiteX3740" fmla="*/ 2959175 w 6187971"/>
                  <a:gd name="connsiteY3740" fmla="*/ 182215 h 5955635"/>
                  <a:gd name="connsiteX3741" fmla="*/ 2939547 w 6187971"/>
                  <a:gd name="connsiteY3741" fmla="*/ 172721 h 5955635"/>
                  <a:gd name="connsiteX3742" fmla="*/ 2616967 w 6187971"/>
                  <a:gd name="connsiteY3742" fmla="*/ 200575 h 5955635"/>
                  <a:gd name="connsiteX3743" fmla="*/ 2537493 w 6187971"/>
                  <a:gd name="connsiteY3743" fmla="*/ 203867 h 5955635"/>
                  <a:gd name="connsiteX3744" fmla="*/ 2217149 w 6187971"/>
                  <a:gd name="connsiteY3744" fmla="*/ 287950 h 5955635"/>
                  <a:gd name="connsiteX3745" fmla="*/ 1542585 w 6187971"/>
                  <a:gd name="connsiteY3745" fmla="*/ 590454 h 5955635"/>
                  <a:gd name="connsiteX3746" fmla="*/ 1168430 w 6187971"/>
                  <a:gd name="connsiteY3746" fmla="*/ 862020 h 5955635"/>
                  <a:gd name="connsiteX3747" fmla="*/ 1130881 w 6187971"/>
                  <a:gd name="connsiteY3747" fmla="*/ 887640 h 5955635"/>
                  <a:gd name="connsiteX3748" fmla="*/ 1168592 w 6187971"/>
                  <a:gd name="connsiteY3748" fmla="*/ 817011 h 5955635"/>
                  <a:gd name="connsiteX3749" fmla="*/ 1476602 w 6187971"/>
                  <a:gd name="connsiteY3749" fmla="*/ 592819 h 5955635"/>
                  <a:gd name="connsiteX3750" fmla="*/ 2591346 w 6187971"/>
                  <a:gd name="connsiteY3750" fmla="*/ 163030 h 5955635"/>
                  <a:gd name="connsiteX3751" fmla="*/ 3091031 w 6187971"/>
                  <a:gd name="connsiteY3751" fmla="*/ 140357 h 5955635"/>
                  <a:gd name="connsiteX3752" fmla="*/ 3716875 w 6187971"/>
                  <a:gd name="connsiteY3752" fmla="*/ 213921 h 5955635"/>
                  <a:gd name="connsiteX3753" fmla="*/ 3758928 w 6187971"/>
                  <a:gd name="connsiteY3753" fmla="*/ 245999 h 5955635"/>
                  <a:gd name="connsiteX3754" fmla="*/ 3775216 w 6187971"/>
                  <a:gd name="connsiteY3754" fmla="*/ 258163 h 5955635"/>
                  <a:gd name="connsiteX3755" fmla="*/ 4143920 w 6187971"/>
                  <a:gd name="connsiteY3755" fmla="*/ 372975 h 5955635"/>
                  <a:gd name="connsiteX3756" fmla="*/ 4155540 w 6187971"/>
                  <a:gd name="connsiteY3756" fmla="*/ 372448 h 5955635"/>
                  <a:gd name="connsiteX3757" fmla="*/ 4123382 w 6187971"/>
                  <a:gd name="connsiteY3757" fmla="*/ 322612 h 5955635"/>
                  <a:gd name="connsiteX3758" fmla="*/ 3554239 w 6187971"/>
                  <a:gd name="connsiteY3758" fmla="*/ 139165 h 5955635"/>
                  <a:gd name="connsiteX3759" fmla="*/ 2590565 w 6187971"/>
                  <a:gd name="connsiteY3759" fmla="*/ 131911 h 5955635"/>
                  <a:gd name="connsiteX3760" fmla="*/ 2058218 w 6187971"/>
                  <a:gd name="connsiteY3760" fmla="*/ 267154 h 5955635"/>
                  <a:gd name="connsiteX3761" fmla="*/ 1849558 w 6187971"/>
                  <a:gd name="connsiteY3761" fmla="*/ 315643 h 5955635"/>
                  <a:gd name="connsiteX3762" fmla="*/ 2520059 w 6187971"/>
                  <a:gd name="connsiteY3762" fmla="*/ 103956 h 5955635"/>
                  <a:gd name="connsiteX3763" fmla="*/ 3222250 w 6187971"/>
                  <a:gd name="connsiteY3763" fmla="*/ 49751 h 5955635"/>
                  <a:gd name="connsiteX3764" fmla="*/ 2580338 w 6187971"/>
                  <a:gd name="connsiteY3764" fmla="*/ 38281 h 5955635"/>
                  <a:gd name="connsiteX3765" fmla="*/ 2580211 w 6187971"/>
                  <a:gd name="connsiteY3765" fmla="*/ 28532 h 5955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</a:cxnLst>
                <a:rect l="l" t="t" r="r" b="b"/>
                <a:pathLst>
                  <a:path w="6187971" h="5955635">
                    <a:moveTo>
                      <a:pt x="3175848" y="5544922"/>
                    </a:moveTo>
                    <a:cubicBezTo>
                      <a:pt x="3180352" y="5543959"/>
                      <a:pt x="3180352" y="5543959"/>
                      <a:pt x="3184857" y="5542997"/>
                    </a:cubicBezTo>
                    <a:lnTo>
                      <a:pt x="3185794" y="5544792"/>
                    </a:lnTo>
                    <a:close/>
                    <a:moveTo>
                      <a:pt x="3509992" y="5452506"/>
                    </a:moveTo>
                    <a:lnTo>
                      <a:pt x="3560810" y="5445094"/>
                    </a:lnTo>
                    <a:lnTo>
                      <a:pt x="3523318" y="5451849"/>
                    </a:lnTo>
                    <a:cubicBezTo>
                      <a:pt x="3523318" y="5451849"/>
                      <a:pt x="3523318" y="5451849"/>
                      <a:pt x="3518813" y="5452811"/>
                    </a:cubicBezTo>
                    <a:close/>
                    <a:moveTo>
                      <a:pt x="3472811" y="5457929"/>
                    </a:moveTo>
                    <a:cubicBezTo>
                      <a:pt x="3477314" y="5456967"/>
                      <a:pt x="3477314" y="5456967"/>
                      <a:pt x="3477314" y="5456967"/>
                    </a:cubicBezTo>
                    <a:cubicBezTo>
                      <a:pt x="3477314" y="5456967"/>
                      <a:pt x="3477314" y="5456967"/>
                      <a:pt x="3481818" y="5456005"/>
                    </a:cubicBezTo>
                    <a:cubicBezTo>
                      <a:pt x="3486323" y="5455043"/>
                      <a:pt x="3495330" y="5453118"/>
                      <a:pt x="3499835" y="5452156"/>
                    </a:cubicBezTo>
                    <a:lnTo>
                      <a:pt x="3509992" y="5452506"/>
                    </a:lnTo>
                    <a:close/>
                    <a:moveTo>
                      <a:pt x="4648965" y="5205864"/>
                    </a:moveTo>
                    <a:lnTo>
                      <a:pt x="4648375" y="5206776"/>
                    </a:lnTo>
                    <a:cubicBezTo>
                      <a:pt x="4648375" y="5206776"/>
                      <a:pt x="4648375" y="5206776"/>
                      <a:pt x="4643871" y="5207738"/>
                    </a:cubicBezTo>
                    <a:close/>
                    <a:moveTo>
                      <a:pt x="3439358" y="5455658"/>
                    </a:moveTo>
                    <a:lnTo>
                      <a:pt x="3443861" y="5454695"/>
                    </a:lnTo>
                    <a:cubicBezTo>
                      <a:pt x="3449327" y="5458236"/>
                      <a:pt x="3458336" y="5456312"/>
                      <a:pt x="3462839" y="5455350"/>
                    </a:cubicBezTo>
                    <a:cubicBezTo>
                      <a:pt x="3463802" y="5459854"/>
                      <a:pt x="3463802" y="5459854"/>
                      <a:pt x="3463802" y="5459854"/>
                    </a:cubicBezTo>
                    <a:cubicBezTo>
                      <a:pt x="3463802" y="5459854"/>
                      <a:pt x="3463802" y="5459854"/>
                      <a:pt x="3464764" y="5464358"/>
                    </a:cubicBezTo>
                    <a:cubicBezTo>
                      <a:pt x="3445785" y="5463703"/>
                      <a:pt x="3409754" y="5471401"/>
                      <a:pt x="3386270" y="5471708"/>
                    </a:cubicBezTo>
                    <a:cubicBezTo>
                      <a:pt x="3394316" y="5465280"/>
                      <a:pt x="3441282" y="5464665"/>
                      <a:pt x="3439358" y="5455658"/>
                    </a:cubicBezTo>
                    <a:close/>
                    <a:moveTo>
                      <a:pt x="4926827" y="4878836"/>
                    </a:moveTo>
                    <a:cubicBezTo>
                      <a:pt x="4926827" y="4878836"/>
                      <a:pt x="4926827" y="4878836"/>
                      <a:pt x="4931331" y="4877874"/>
                    </a:cubicBezTo>
                    <a:lnTo>
                      <a:pt x="4927253" y="4880833"/>
                    </a:lnTo>
                    <a:close/>
                    <a:moveTo>
                      <a:pt x="1616921" y="5147987"/>
                    </a:moveTo>
                    <a:lnTo>
                      <a:pt x="1621158" y="5151791"/>
                    </a:lnTo>
                    <a:lnTo>
                      <a:pt x="1617883" y="5152491"/>
                    </a:lnTo>
                    <a:cubicBezTo>
                      <a:pt x="1617883" y="5152491"/>
                      <a:pt x="1617883" y="5152491"/>
                      <a:pt x="1616921" y="5147987"/>
                    </a:cubicBezTo>
                    <a:close/>
                    <a:moveTo>
                      <a:pt x="6029280" y="4202957"/>
                    </a:moveTo>
                    <a:cubicBezTo>
                      <a:pt x="6032957" y="4202171"/>
                      <a:pt x="6032957" y="4202171"/>
                      <a:pt x="6033742" y="4205846"/>
                    </a:cubicBezTo>
                    <a:cubicBezTo>
                      <a:pt x="6033742" y="4205846"/>
                      <a:pt x="6034527" y="4209520"/>
                      <a:pt x="6030850" y="4210306"/>
                    </a:cubicBezTo>
                    <a:cubicBezTo>
                      <a:pt x="6030065" y="4206631"/>
                      <a:pt x="6030065" y="4206631"/>
                      <a:pt x="6030065" y="4206631"/>
                    </a:cubicBezTo>
                    <a:cubicBezTo>
                      <a:pt x="6030065" y="4206631"/>
                      <a:pt x="6029280" y="4202957"/>
                      <a:pt x="6029280" y="4202957"/>
                    </a:cubicBezTo>
                    <a:close/>
                    <a:moveTo>
                      <a:pt x="5195431" y="4350487"/>
                    </a:moveTo>
                    <a:lnTo>
                      <a:pt x="5195619" y="4350447"/>
                    </a:lnTo>
                    <a:lnTo>
                      <a:pt x="5191889" y="4355954"/>
                    </a:lnTo>
                    <a:cubicBezTo>
                      <a:pt x="5196393" y="4354992"/>
                      <a:pt x="5195431" y="4350487"/>
                      <a:pt x="5195431" y="4350487"/>
                    </a:cubicBezTo>
                    <a:close/>
                    <a:moveTo>
                      <a:pt x="5135887" y="4358358"/>
                    </a:moveTo>
                    <a:lnTo>
                      <a:pt x="5135916" y="4358493"/>
                    </a:lnTo>
                    <a:cubicBezTo>
                      <a:pt x="5135916" y="4358493"/>
                      <a:pt x="5135916" y="4358493"/>
                      <a:pt x="5132374" y="4363959"/>
                    </a:cubicBezTo>
                    <a:close/>
                    <a:moveTo>
                      <a:pt x="1535232" y="5118342"/>
                    </a:moveTo>
                    <a:cubicBezTo>
                      <a:pt x="1540699" y="5121884"/>
                      <a:pt x="1540699" y="5121884"/>
                      <a:pt x="1540699" y="5121884"/>
                    </a:cubicBezTo>
                    <a:cubicBezTo>
                      <a:pt x="1546166" y="5125426"/>
                      <a:pt x="1546166" y="5125426"/>
                      <a:pt x="1546166" y="5125426"/>
                    </a:cubicBezTo>
                    <a:cubicBezTo>
                      <a:pt x="1541661" y="5126389"/>
                      <a:pt x="1541661" y="5126389"/>
                      <a:pt x="1541661" y="5126389"/>
                    </a:cubicBezTo>
                    <a:cubicBezTo>
                      <a:pt x="1540699" y="5121884"/>
                      <a:pt x="1536195" y="5122847"/>
                      <a:pt x="1535232" y="5118342"/>
                    </a:cubicBezTo>
                    <a:close/>
                    <a:moveTo>
                      <a:pt x="1296561" y="4951097"/>
                    </a:moveTo>
                    <a:lnTo>
                      <a:pt x="1298982" y="4952173"/>
                    </a:lnTo>
                    <a:cubicBezTo>
                      <a:pt x="1301153" y="4954064"/>
                      <a:pt x="1302760" y="4956076"/>
                      <a:pt x="1302760" y="4956076"/>
                    </a:cubicBezTo>
                    <a:cubicBezTo>
                      <a:pt x="1302760" y="4956076"/>
                      <a:pt x="1302760" y="4956076"/>
                      <a:pt x="1297293" y="4952534"/>
                    </a:cubicBezTo>
                    <a:close/>
                    <a:moveTo>
                      <a:pt x="1299553" y="4938864"/>
                    </a:moveTo>
                    <a:lnTo>
                      <a:pt x="1305339" y="4946105"/>
                    </a:lnTo>
                    <a:cubicBezTo>
                      <a:pt x="1302125" y="4942083"/>
                      <a:pt x="1300518" y="4940071"/>
                      <a:pt x="1299715" y="4939066"/>
                    </a:cubicBezTo>
                    <a:close/>
                    <a:moveTo>
                      <a:pt x="6187039" y="3627519"/>
                    </a:moveTo>
                    <a:cubicBezTo>
                      <a:pt x="6187287" y="3646676"/>
                      <a:pt x="6189889" y="3676857"/>
                      <a:pt x="6185137" y="3708609"/>
                    </a:cubicBezTo>
                    <a:cubicBezTo>
                      <a:pt x="6180385" y="3740361"/>
                      <a:pt x="6174063" y="3764764"/>
                      <a:pt x="6163816" y="3770795"/>
                    </a:cubicBezTo>
                    <a:cubicBezTo>
                      <a:pt x="6167494" y="3770009"/>
                      <a:pt x="6167494" y="3770009"/>
                      <a:pt x="6168279" y="3773684"/>
                    </a:cubicBezTo>
                    <a:cubicBezTo>
                      <a:pt x="6165386" y="3778144"/>
                      <a:pt x="6166956" y="3785493"/>
                      <a:pt x="6163279" y="3786278"/>
                    </a:cubicBezTo>
                    <a:cubicBezTo>
                      <a:pt x="6163279" y="3786278"/>
                      <a:pt x="6164064" y="3789953"/>
                      <a:pt x="6160387" y="3790738"/>
                    </a:cubicBezTo>
                    <a:cubicBezTo>
                      <a:pt x="6160387" y="3790738"/>
                      <a:pt x="6160387" y="3790738"/>
                      <a:pt x="6164064" y="3789953"/>
                    </a:cubicBezTo>
                    <a:cubicBezTo>
                      <a:pt x="6172989" y="3795730"/>
                      <a:pt x="6162989" y="3820919"/>
                      <a:pt x="6153775" y="3849782"/>
                    </a:cubicBezTo>
                    <a:cubicBezTo>
                      <a:pt x="6153775" y="3849782"/>
                      <a:pt x="6153775" y="3849782"/>
                      <a:pt x="6154561" y="3853456"/>
                    </a:cubicBezTo>
                    <a:cubicBezTo>
                      <a:pt x="6158238" y="3852671"/>
                      <a:pt x="6158238" y="3852671"/>
                      <a:pt x="6155346" y="3857131"/>
                    </a:cubicBezTo>
                    <a:cubicBezTo>
                      <a:pt x="6155346" y="3857131"/>
                      <a:pt x="6156131" y="3860805"/>
                      <a:pt x="6156131" y="3860805"/>
                    </a:cubicBezTo>
                    <a:cubicBezTo>
                      <a:pt x="6152454" y="3861591"/>
                      <a:pt x="6152454" y="3861591"/>
                      <a:pt x="6152454" y="3861591"/>
                    </a:cubicBezTo>
                    <a:cubicBezTo>
                      <a:pt x="6152454" y="3861591"/>
                      <a:pt x="6152454" y="3861591"/>
                      <a:pt x="6156916" y="3864480"/>
                    </a:cubicBezTo>
                    <a:cubicBezTo>
                      <a:pt x="6154809" y="3872614"/>
                      <a:pt x="6159271" y="3875502"/>
                      <a:pt x="6155841" y="3895446"/>
                    </a:cubicBezTo>
                    <a:cubicBezTo>
                      <a:pt x="6163196" y="3893874"/>
                      <a:pt x="6165841" y="3870257"/>
                      <a:pt x="6171873" y="3880495"/>
                    </a:cubicBezTo>
                    <a:cubicBezTo>
                      <a:pt x="6170819" y="3884562"/>
                      <a:pt x="6171212" y="3886399"/>
                      <a:pt x="6171604" y="3888236"/>
                    </a:cubicBezTo>
                    <a:lnTo>
                      <a:pt x="6171470" y="3892106"/>
                    </a:lnTo>
                    <a:lnTo>
                      <a:pt x="6170551" y="3892303"/>
                    </a:lnTo>
                    <a:cubicBezTo>
                      <a:pt x="6171336" y="3895977"/>
                      <a:pt x="6171336" y="3895977"/>
                      <a:pt x="6171336" y="3895977"/>
                    </a:cubicBezTo>
                    <a:lnTo>
                      <a:pt x="6171470" y="3892106"/>
                    </a:lnTo>
                    <a:lnTo>
                      <a:pt x="6174228" y="3891517"/>
                    </a:lnTo>
                    <a:cubicBezTo>
                      <a:pt x="6174228" y="3891517"/>
                      <a:pt x="6175013" y="3895192"/>
                      <a:pt x="6175013" y="3895192"/>
                    </a:cubicBezTo>
                    <a:cubicBezTo>
                      <a:pt x="6175798" y="3898866"/>
                      <a:pt x="6175798" y="3898866"/>
                      <a:pt x="6175798" y="3898866"/>
                    </a:cubicBezTo>
                    <a:cubicBezTo>
                      <a:pt x="6172906" y="3903326"/>
                      <a:pt x="6170798" y="3911461"/>
                      <a:pt x="6168691" y="3919595"/>
                    </a:cubicBezTo>
                    <a:cubicBezTo>
                      <a:pt x="6168691" y="3919595"/>
                      <a:pt x="6165799" y="3924055"/>
                      <a:pt x="6165799" y="3924055"/>
                    </a:cubicBezTo>
                    <a:cubicBezTo>
                      <a:pt x="6165799" y="3924055"/>
                      <a:pt x="6166584" y="3927730"/>
                      <a:pt x="6163691" y="3932189"/>
                    </a:cubicBezTo>
                    <a:cubicBezTo>
                      <a:pt x="6163691" y="3932189"/>
                      <a:pt x="6164476" y="3935864"/>
                      <a:pt x="6160799" y="3936650"/>
                    </a:cubicBezTo>
                    <a:cubicBezTo>
                      <a:pt x="6160014" y="3932975"/>
                      <a:pt x="6160014" y="3932975"/>
                      <a:pt x="6162906" y="3928515"/>
                    </a:cubicBezTo>
                    <a:cubicBezTo>
                      <a:pt x="6162906" y="3928515"/>
                      <a:pt x="6162121" y="3924841"/>
                      <a:pt x="6165014" y="3920380"/>
                    </a:cubicBezTo>
                    <a:cubicBezTo>
                      <a:pt x="6159229" y="3929301"/>
                      <a:pt x="6157122" y="3937435"/>
                      <a:pt x="6150552" y="3942681"/>
                    </a:cubicBezTo>
                    <a:cubicBezTo>
                      <a:pt x="6146090" y="3939792"/>
                      <a:pt x="6147412" y="3927983"/>
                      <a:pt x="6137165" y="3934015"/>
                    </a:cubicBezTo>
                    <a:cubicBezTo>
                      <a:pt x="6123199" y="3994629"/>
                      <a:pt x="6114232" y="4042650"/>
                      <a:pt x="6088449" y="4101948"/>
                    </a:cubicBezTo>
                    <a:cubicBezTo>
                      <a:pt x="6089234" y="4105622"/>
                      <a:pt x="6089234" y="4105622"/>
                      <a:pt x="6086341" y="4110083"/>
                    </a:cubicBezTo>
                    <a:cubicBezTo>
                      <a:pt x="6087126" y="4113757"/>
                      <a:pt x="6083449" y="4114542"/>
                      <a:pt x="6083449" y="4114542"/>
                    </a:cubicBezTo>
                    <a:cubicBezTo>
                      <a:pt x="6080019" y="4134486"/>
                      <a:pt x="6070020" y="4159674"/>
                      <a:pt x="6059236" y="4181188"/>
                    </a:cubicBezTo>
                    <a:cubicBezTo>
                      <a:pt x="6055806" y="4201132"/>
                      <a:pt x="6047377" y="4233669"/>
                      <a:pt x="6030808" y="4264104"/>
                    </a:cubicBezTo>
                    <a:cubicBezTo>
                      <a:pt x="6018701" y="4297427"/>
                      <a:pt x="6002132" y="4327862"/>
                      <a:pt x="5990563" y="4345702"/>
                    </a:cubicBezTo>
                    <a:cubicBezTo>
                      <a:pt x="5971886" y="4384270"/>
                      <a:pt x="5950318" y="4427299"/>
                      <a:pt x="5931641" y="4465868"/>
                    </a:cubicBezTo>
                    <a:cubicBezTo>
                      <a:pt x="5912180" y="4500763"/>
                      <a:pt x="5891934" y="4531983"/>
                      <a:pt x="5868547" y="4548506"/>
                    </a:cubicBezTo>
                    <a:cubicBezTo>
                      <a:pt x="5871440" y="4544045"/>
                      <a:pt x="5874332" y="4539585"/>
                      <a:pt x="5877224" y="4535125"/>
                    </a:cubicBezTo>
                    <a:cubicBezTo>
                      <a:pt x="5877224" y="4535125"/>
                      <a:pt x="5877224" y="4535125"/>
                      <a:pt x="5870655" y="4540371"/>
                    </a:cubicBezTo>
                    <a:cubicBezTo>
                      <a:pt x="5871440" y="4544045"/>
                      <a:pt x="5867762" y="4544831"/>
                      <a:pt x="5867762" y="4544831"/>
                    </a:cubicBezTo>
                    <a:cubicBezTo>
                      <a:pt x="5866977" y="4541157"/>
                      <a:pt x="5866977" y="4541157"/>
                      <a:pt x="5869870" y="4536697"/>
                    </a:cubicBezTo>
                    <a:cubicBezTo>
                      <a:pt x="5869870" y="4536697"/>
                      <a:pt x="5869870" y="4536697"/>
                      <a:pt x="5869085" y="4533022"/>
                    </a:cubicBezTo>
                    <a:cubicBezTo>
                      <a:pt x="5848838" y="4564242"/>
                      <a:pt x="5825700" y="4599923"/>
                      <a:pt x="5809916" y="4634032"/>
                    </a:cubicBezTo>
                    <a:cubicBezTo>
                      <a:pt x="5786529" y="4650554"/>
                      <a:pt x="5760498" y="4690694"/>
                      <a:pt x="5732112" y="4719811"/>
                    </a:cubicBezTo>
                    <a:cubicBezTo>
                      <a:pt x="5772068" y="4672854"/>
                      <a:pt x="5800743" y="4609097"/>
                      <a:pt x="5839913" y="4558465"/>
                    </a:cubicBezTo>
                    <a:cubicBezTo>
                      <a:pt x="5852268" y="4544299"/>
                      <a:pt x="5841235" y="4546656"/>
                      <a:pt x="5846236" y="4534062"/>
                    </a:cubicBezTo>
                    <a:cubicBezTo>
                      <a:pt x="5860697" y="4511762"/>
                      <a:pt x="5870159" y="4502056"/>
                      <a:pt x="5879621" y="4492350"/>
                    </a:cubicBezTo>
                    <a:cubicBezTo>
                      <a:pt x="5891190" y="4474510"/>
                      <a:pt x="5885943" y="4467947"/>
                      <a:pt x="5893835" y="4450893"/>
                    </a:cubicBezTo>
                    <a:cubicBezTo>
                      <a:pt x="5906189" y="4436727"/>
                      <a:pt x="5918544" y="4422561"/>
                      <a:pt x="5930898" y="4408396"/>
                    </a:cubicBezTo>
                    <a:cubicBezTo>
                      <a:pt x="5930898" y="4408396"/>
                      <a:pt x="5930898" y="4408396"/>
                      <a:pt x="5939823" y="4414173"/>
                    </a:cubicBezTo>
                    <a:cubicBezTo>
                      <a:pt x="5945608" y="4405253"/>
                      <a:pt x="5954285" y="4391873"/>
                      <a:pt x="5959284" y="4379279"/>
                    </a:cubicBezTo>
                    <a:cubicBezTo>
                      <a:pt x="5959284" y="4379279"/>
                      <a:pt x="5959284" y="4379279"/>
                      <a:pt x="5955607" y="4380064"/>
                    </a:cubicBezTo>
                    <a:cubicBezTo>
                      <a:pt x="5956392" y="4383739"/>
                      <a:pt x="5953500" y="4388199"/>
                      <a:pt x="5952715" y="4384525"/>
                    </a:cubicBezTo>
                    <a:cubicBezTo>
                      <a:pt x="5952715" y="4384525"/>
                      <a:pt x="5951930" y="4380850"/>
                      <a:pt x="5951930" y="4380850"/>
                    </a:cubicBezTo>
                    <a:cubicBezTo>
                      <a:pt x="5948252" y="4381636"/>
                      <a:pt x="5943253" y="4394230"/>
                      <a:pt x="5941683" y="4386882"/>
                    </a:cubicBezTo>
                    <a:cubicBezTo>
                      <a:pt x="5945897" y="4370612"/>
                      <a:pt x="5950360" y="4373501"/>
                      <a:pt x="5955359" y="4360907"/>
                    </a:cubicBezTo>
                    <a:cubicBezTo>
                      <a:pt x="5955359" y="4360907"/>
                      <a:pt x="5955359" y="4360907"/>
                      <a:pt x="5954574" y="4357232"/>
                    </a:cubicBezTo>
                    <a:cubicBezTo>
                      <a:pt x="5954574" y="4357232"/>
                      <a:pt x="5954574" y="4357232"/>
                      <a:pt x="5958251" y="4356446"/>
                    </a:cubicBezTo>
                    <a:cubicBezTo>
                      <a:pt x="5957466" y="4352772"/>
                      <a:pt x="5960359" y="4348312"/>
                      <a:pt x="5960359" y="4348312"/>
                    </a:cubicBezTo>
                    <a:cubicBezTo>
                      <a:pt x="5964036" y="4347527"/>
                      <a:pt x="5964036" y="4347527"/>
                      <a:pt x="5964036" y="4347527"/>
                    </a:cubicBezTo>
                    <a:cubicBezTo>
                      <a:pt x="5965358" y="4335718"/>
                      <a:pt x="5972465" y="4314989"/>
                      <a:pt x="5980357" y="4297935"/>
                    </a:cubicBezTo>
                    <a:cubicBezTo>
                      <a:pt x="5991927" y="4280095"/>
                      <a:pt x="6000604" y="4266714"/>
                      <a:pt x="6007959" y="4265143"/>
                    </a:cubicBezTo>
                    <a:cubicBezTo>
                      <a:pt x="6007174" y="4261469"/>
                      <a:pt x="6010851" y="4260683"/>
                      <a:pt x="6010851" y="4260683"/>
                    </a:cubicBezTo>
                    <a:cubicBezTo>
                      <a:pt x="6010066" y="4257009"/>
                      <a:pt x="6012958" y="4252549"/>
                      <a:pt x="6016636" y="4251763"/>
                    </a:cubicBezTo>
                    <a:cubicBezTo>
                      <a:pt x="6016636" y="4251763"/>
                      <a:pt x="6016636" y="4251763"/>
                      <a:pt x="6017421" y="4255437"/>
                    </a:cubicBezTo>
                    <a:cubicBezTo>
                      <a:pt x="6014528" y="4259898"/>
                      <a:pt x="6014528" y="4259898"/>
                      <a:pt x="6014528" y="4259898"/>
                    </a:cubicBezTo>
                    <a:cubicBezTo>
                      <a:pt x="6014528" y="4259898"/>
                      <a:pt x="6014528" y="4259898"/>
                      <a:pt x="6015313" y="4263572"/>
                    </a:cubicBezTo>
                    <a:cubicBezTo>
                      <a:pt x="6023205" y="4246518"/>
                      <a:pt x="6019528" y="4247303"/>
                      <a:pt x="6024528" y="4234709"/>
                    </a:cubicBezTo>
                    <a:cubicBezTo>
                      <a:pt x="6024528" y="4234709"/>
                      <a:pt x="6021635" y="4239169"/>
                      <a:pt x="6021635" y="4239169"/>
                    </a:cubicBezTo>
                    <a:cubicBezTo>
                      <a:pt x="6021635" y="4239169"/>
                      <a:pt x="6021635" y="4239169"/>
                      <a:pt x="6020850" y="4235494"/>
                    </a:cubicBezTo>
                    <a:cubicBezTo>
                      <a:pt x="6020850" y="4235494"/>
                      <a:pt x="6020850" y="4235494"/>
                      <a:pt x="6020065" y="4231820"/>
                    </a:cubicBezTo>
                    <a:cubicBezTo>
                      <a:pt x="6020065" y="4231820"/>
                      <a:pt x="6017958" y="4239955"/>
                      <a:pt x="6013496" y="4237066"/>
                    </a:cubicBezTo>
                    <a:cubicBezTo>
                      <a:pt x="6018495" y="4224471"/>
                      <a:pt x="6023495" y="4211877"/>
                      <a:pt x="6027957" y="4214766"/>
                    </a:cubicBezTo>
                    <a:cubicBezTo>
                      <a:pt x="6027957" y="4214766"/>
                      <a:pt x="6027172" y="4211091"/>
                      <a:pt x="6030850" y="4210306"/>
                    </a:cubicBezTo>
                    <a:cubicBezTo>
                      <a:pt x="6052666" y="4186434"/>
                      <a:pt x="6068450" y="4152325"/>
                      <a:pt x="6078987" y="4111654"/>
                    </a:cubicBezTo>
                    <a:cubicBezTo>
                      <a:pt x="6078987" y="4111654"/>
                      <a:pt x="6078202" y="4107979"/>
                      <a:pt x="6081879" y="4107194"/>
                    </a:cubicBezTo>
                    <a:cubicBezTo>
                      <a:pt x="6081094" y="4103519"/>
                      <a:pt x="6083986" y="4099059"/>
                      <a:pt x="6083986" y="4099059"/>
                    </a:cubicBezTo>
                    <a:cubicBezTo>
                      <a:pt x="6083986" y="4099059"/>
                      <a:pt x="6083986" y="4099059"/>
                      <a:pt x="6084771" y="4102733"/>
                    </a:cubicBezTo>
                    <a:cubicBezTo>
                      <a:pt x="6086094" y="4090925"/>
                      <a:pt x="6089523" y="4070982"/>
                      <a:pt x="6087953" y="4063633"/>
                    </a:cubicBezTo>
                    <a:cubicBezTo>
                      <a:pt x="6088738" y="4067307"/>
                      <a:pt x="6088738" y="4067307"/>
                      <a:pt x="6085846" y="4071767"/>
                    </a:cubicBezTo>
                    <a:cubicBezTo>
                      <a:pt x="6085846" y="4071767"/>
                      <a:pt x="6082169" y="4072553"/>
                      <a:pt x="6082169" y="4072553"/>
                    </a:cubicBezTo>
                    <a:cubicBezTo>
                      <a:pt x="6081384" y="4068878"/>
                      <a:pt x="6081384" y="4068878"/>
                      <a:pt x="6084276" y="4064419"/>
                    </a:cubicBezTo>
                    <a:lnTo>
                      <a:pt x="6083990" y="4063082"/>
                    </a:lnTo>
                    <a:lnTo>
                      <a:pt x="6084968" y="4060909"/>
                    </a:lnTo>
                    <a:cubicBezTo>
                      <a:pt x="6086052" y="4059236"/>
                      <a:pt x="6086775" y="4058121"/>
                      <a:pt x="6086383" y="4056284"/>
                    </a:cubicBezTo>
                    <a:cubicBezTo>
                      <a:pt x="6087168" y="4059959"/>
                      <a:pt x="6083491" y="4060744"/>
                      <a:pt x="6083491" y="4060744"/>
                    </a:cubicBezTo>
                    <a:lnTo>
                      <a:pt x="6083990" y="4063082"/>
                    </a:lnTo>
                    <a:lnTo>
                      <a:pt x="6081384" y="4068878"/>
                    </a:lnTo>
                    <a:cubicBezTo>
                      <a:pt x="6085888" y="4017969"/>
                      <a:pt x="6115349" y="3957886"/>
                      <a:pt x="6123530" y="3906191"/>
                    </a:cubicBezTo>
                    <a:cubicBezTo>
                      <a:pt x="6127208" y="3905405"/>
                      <a:pt x="6131422" y="3889137"/>
                      <a:pt x="6134315" y="3884676"/>
                    </a:cubicBezTo>
                    <a:cubicBezTo>
                      <a:pt x="6130637" y="3885462"/>
                      <a:pt x="6130637" y="3885462"/>
                      <a:pt x="6129067" y="3878113"/>
                    </a:cubicBezTo>
                    <a:cubicBezTo>
                      <a:pt x="6129067" y="3878113"/>
                      <a:pt x="6132745" y="3877328"/>
                      <a:pt x="6131959" y="3873653"/>
                    </a:cubicBezTo>
                    <a:cubicBezTo>
                      <a:pt x="6131175" y="3869979"/>
                      <a:pt x="6134852" y="3869193"/>
                      <a:pt x="6134066" y="3865519"/>
                    </a:cubicBezTo>
                    <a:cubicBezTo>
                      <a:pt x="6140925" y="3825633"/>
                      <a:pt x="6150387" y="3815927"/>
                      <a:pt x="6157494" y="3795198"/>
                    </a:cubicBezTo>
                    <a:cubicBezTo>
                      <a:pt x="6157494" y="3795198"/>
                      <a:pt x="6158279" y="3798873"/>
                      <a:pt x="6154602" y="3799658"/>
                    </a:cubicBezTo>
                    <a:cubicBezTo>
                      <a:pt x="6154602" y="3799658"/>
                      <a:pt x="6150925" y="3800444"/>
                      <a:pt x="6150140" y="3796769"/>
                    </a:cubicBezTo>
                    <a:cubicBezTo>
                      <a:pt x="6150140" y="3796769"/>
                      <a:pt x="6153032" y="3792310"/>
                      <a:pt x="6153032" y="3792310"/>
                    </a:cubicBezTo>
                    <a:cubicBezTo>
                      <a:pt x="6152247" y="3788635"/>
                      <a:pt x="6152247" y="3788635"/>
                      <a:pt x="6152247" y="3788635"/>
                    </a:cubicBezTo>
                    <a:cubicBezTo>
                      <a:pt x="6148322" y="3770263"/>
                      <a:pt x="6160966" y="3721457"/>
                      <a:pt x="6172783" y="3722774"/>
                    </a:cubicBezTo>
                    <a:cubicBezTo>
                      <a:pt x="6174643" y="3695483"/>
                      <a:pt x="6177040" y="3652707"/>
                      <a:pt x="6187039" y="3627519"/>
                    </a:cubicBezTo>
                    <a:close/>
                    <a:moveTo>
                      <a:pt x="5453639" y="3702176"/>
                    </a:moveTo>
                    <a:lnTo>
                      <a:pt x="5453774" y="3702469"/>
                    </a:lnTo>
                    <a:cubicBezTo>
                      <a:pt x="5453249" y="3705524"/>
                      <a:pt x="5451719" y="3709383"/>
                      <a:pt x="5449948" y="3712116"/>
                    </a:cubicBezTo>
                    <a:close/>
                    <a:moveTo>
                      <a:pt x="5548423" y="3643981"/>
                    </a:moveTo>
                    <a:cubicBezTo>
                      <a:pt x="5553889" y="3647523"/>
                      <a:pt x="5550347" y="3652990"/>
                      <a:pt x="5544882" y="3649448"/>
                    </a:cubicBezTo>
                    <a:cubicBezTo>
                      <a:pt x="5549385" y="3648486"/>
                      <a:pt x="5549385" y="3648486"/>
                      <a:pt x="5548423" y="3643981"/>
                    </a:cubicBezTo>
                    <a:close/>
                    <a:moveTo>
                      <a:pt x="5501782" y="3594005"/>
                    </a:moveTo>
                    <a:lnTo>
                      <a:pt x="5500844" y="3597631"/>
                    </a:lnTo>
                    <a:cubicBezTo>
                      <a:pt x="5501806" y="3602135"/>
                      <a:pt x="5501806" y="3602135"/>
                      <a:pt x="5501806" y="3602135"/>
                    </a:cubicBezTo>
                    <a:cubicBezTo>
                      <a:pt x="5501806" y="3602135"/>
                      <a:pt x="5501806" y="3602135"/>
                      <a:pt x="5498264" y="3607601"/>
                    </a:cubicBezTo>
                    <a:cubicBezTo>
                      <a:pt x="5497302" y="3603098"/>
                      <a:pt x="5500844" y="3597631"/>
                      <a:pt x="5496339" y="3598593"/>
                    </a:cubicBezTo>
                    <a:close/>
                    <a:moveTo>
                      <a:pt x="5505531" y="3584407"/>
                    </a:moveTo>
                    <a:lnTo>
                      <a:pt x="5502887" y="3593074"/>
                    </a:lnTo>
                    <a:lnTo>
                      <a:pt x="5501782" y="3594005"/>
                    </a:lnTo>
                    <a:lnTo>
                      <a:pt x="5503423" y="3587661"/>
                    </a:lnTo>
                    <a:close/>
                    <a:moveTo>
                      <a:pt x="5509363" y="3567553"/>
                    </a:moveTo>
                    <a:lnTo>
                      <a:pt x="5513086" y="3566758"/>
                    </a:lnTo>
                    <a:cubicBezTo>
                      <a:pt x="5509545" y="3572225"/>
                      <a:pt x="5506002" y="3577690"/>
                      <a:pt x="5506965" y="3582195"/>
                    </a:cubicBezTo>
                    <a:lnTo>
                      <a:pt x="5505531" y="3584407"/>
                    </a:lnTo>
                    <a:lnTo>
                      <a:pt x="5507691" y="3577329"/>
                    </a:lnTo>
                    <a:close/>
                    <a:moveTo>
                      <a:pt x="5510688" y="3559800"/>
                    </a:moveTo>
                    <a:lnTo>
                      <a:pt x="5509363" y="3567553"/>
                    </a:lnTo>
                    <a:lnTo>
                      <a:pt x="5508582" y="3567720"/>
                    </a:lnTo>
                    <a:close/>
                    <a:moveTo>
                      <a:pt x="5161932" y="3575847"/>
                    </a:moveTo>
                    <a:cubicBezTo>
                      <a:pt x="5162324" y="3577685"/>
                      <a:pt x="5161601" y="3578799"/>
                      <a:pt x="5160517" y="3580472"/>
                    </a:cubicBezTo>
                    <a:lnTo>
                      <a:pt x="5159539" y="3582645"/>
                    </a:lnTo>
                    <a:lnTo>
                      <a:pt x="5159040" y="3580307"/>
                    </a:lnTo>
                    <a:cubicBezTo>
                      <a:pt x="5159040" y="3580307"/>
                      <a:pt x="5162717" y="3579521"/>
                      <a:pt x="5161932" y="3575847"/>
                    </a:cubicBezTo>
                    <a:close/>
                    <a:moveTo>
                      <a:pt x="1120688" y="4434529"/>
                    </a:moveTo>
                    <a:lnTo>
                      <a:pt x="1126155" y="4438070"/>
                    </a:lnTo>
                    <a:cubicBezTo>
                      <a:pt x="1126155" y="4438070"/>
                      <a:pt x="1126155" y="4438070"/>
                      <a:pt x="1121651" y="4439032"/>
                    </a:cubicBezTo>
                    <a:close/>
                    <a:moveTo>
                      <a:pt x="5592057" y="3360201"/>
                    </a:moveTo>
                    <a:lnTo>
                      <a:pt x="5593625" y="3370584"/>
                    </a:lnTo>
                    <a:cubicBezTo>
                      <a:pt x="5593625" y="3370584"/>
                      <a:pt x="5593625" y="3370584"/>
                      <a:pt x="5592663" y="3366081"/>
                    </a:cubicBezTo>
                    <a:cubicBezTo>
                      <a:pt x="5591701" y="3361577"/>
                      <a:pt x="5591701" y="3361577"/>
                      <a:pt x="5591701" y="3361577"/>
                    </a:cubicBezTo>
                    <a:close/>
                    <a:moveTo>
                      <a:pt x="818034" y="4362609"/>
                    </a:moveTo>
                    <a:lnTo>
                      <a:pt x="820283" y="4366839"/>
                    </a:lnTo>
                    <a:lnTo>
                      <a:pt x="818996" y="4367114"/>
                    </a:lnTo>
                    <a:cubicBezTo>
                      <a:pt x="818034" y="4362609"/>
                      <a:pt x="818034" y="4362609"/>
                      <a:pt x="818034" y="4362609"/>
                    </a:cubicBezTo>
                    <a:close/>
                    <a:moveTo>
                      <a:pt x="5246100" y="3411866"/>
                    </a:moveTo>
                    <a:lnTo>
                      <a:pt x="5247019" y="3411670"/>
                    </a:lnTo>
                    <a:lnTo>
                      <a:pt x="5246885" y="3415540"/>
                    </a:lnTo>
                    <a:cubicBezTo>
                      <a:pt x="5246885" y="3415540"/>
                      <a:pt x="5246885" y="3415540"/>
                      <a:pt x="5246100" y="3411866"/>
                    </a:cubicBezTo>
                    <a:close/>
                    <a:moveTo>
                      <a:pt x="5262588" y="3147082"/>
                    </a:moveTo>
                    <a:cubicBezTo>
                      <a:pt x="5252589" y="3172271"/>
                      <a:pt x="5250192" y="3215045"/>
                      <a:pt x="5248332" y="3242337"/>
                    </a:cubicBezTo>
                    <a:cubicBezTo>
                      <a:pt x="5236515" y="3241020"/>
                      <a:pt x="5223871" y="3289826"/>
                      <a:pt x="5227796" y="3308198"/>
                    </a:cubicBezTo>
                    <a:cubicBezTo>
                      <a:pt x="5227796" y="3308198"/>
                      <a:pt x="5227796" y="3308198"/>
                      <a:pt x="5228581" y="3311872"/>
                    </a:cubicBezTo>
                    <a:cubicBezTo>
                      <a:pt x="5228581" y="3311872"/>
                      <a:pt x="5225689" y="3316332"/>
                      <a:pt x="5225689" y="3316332"/>
                    </a:cubicBezTo>
                    <a:cubicBezTo>
                      <a:pt x="5226475" y="3320007"/>
                      <a:pt x="5230152" y="3319222"/>
                      <a:pt x="5230152" y="3319222"/>
                    </a:cubicBezTo>
                    <a:cubicBezTo>
                      <a:pt x="5233830" y="3318436"/>
                      <a:pt x="5233044" y="3314761"/>
                      <a:pt x="5233044" y="3314761"/>
                    </a:cubicBezTo>
                    <a:cubicBezTo>
                      <a:pt x="5225937" y="3335490"/>
                      <a:pt x="5216475" y="3345195"/>
                      <a:pt x="5209615" y="3385082"/>
                    </a:cubicBezTo>
                    <a:cubicBezTo>
                      <a:pt x="5210401" y="3388757"/>
                      <a:pt x="5206724" y="3389542"/>
                      <a:pt x="5207509" y="3393216"/>
                    </a:cubicBezTo>
                    <a:cubicBezTo>
                      <a:pt x="5208294" y="3396890"/>
                      <a:pt x="5204616" y="3397676"/>
                      <a:pt x="5204616" y="3397676"/>
                    </a:cubicBezTo>
                    <a:cubicBezTo>
                      <a:pt x="5206186" y="3405025"/>
                      <a:pt x="5206186" y="3405025"/>
                      <a:pt x="5209864" y="3404240"/>
                    </a:cubicBezTo>
                    <a:cubicBezTo>
                      <a:pt x="5206971" y="3408699"/>
                      <a:pt x="5202757" y="3424968"/>
                      <a:pt x="5199079" y="3425754"/>
                    </a:cubicBezTo>
                    <a:cubicBezTo>
                      <a:pt x="5190898" y="3477449"/>
                      <a:pt x="5161437" y="3537532"/>
                      <a:pt x="5156933" y="3588442"/>
                    </a:cubicBezTo>
                    <a:lnTo>
                      <a:pt x="5159539" y="3582645"/>
                    </a:lnTo>
                    <a:lnTo>
                      <a:pt x="5159825" y="3583982"/>
                    </a:lnTo>
                    <a:cubicBezTo>
                      <a:pt x="5156933" y="3588442"/>
                      <a:pt x="5156933" y="3588442"/>
                      <a:pt x="5157718" y="3592116"/>
                    </a:cubicBezTo>
                    <a:cubicBezTo>
                      <a:pt x="5157718" y="3592116"/>
                      <a:pt x="5161395" y="3591330"/>
                      <a:pt x="5161395" y="3591330"/>
                    </a:cubicBezTo>
                    <a:cubicBezTo>
                      <a:pt x="5164287" y="3586871"/>
                      <a:pt x="5164287" y="3586871"/>
                      <a:pt x="5163502" y="3583196"/>
                    </a:cubicBezTo>
                    <a:cubicBezTo>
                      <a:pt x="5165072" y="3590545"/>
                      <a:pt x="5161643" y="3610488"/>
                      <a:pt x="5160320" y="3622296"/>
                    </a:cubicBezTo>
                    <a:cubicBezTo>
                      <a:pt x="5159535" y="3618622"/>
                      <a:pt x="5159535" y="3618622"/>
                      <a:pt x="5159535" y="3618622"/>
                    </a:cubicBezTo>
                    <a:cubicBezTo>
                      <a:pt x="5159535" y="3618622"/>
                      <a:pt x="5156643" y="3623082"/>
                      <a:pt x="5157428" y="3626757"/>
                    </a:cubicBezTo>
                    <a:cubicBezTo>
                      <a:pt x="5153751" y="3627542"/>
                      <a:pt x="5154536" y="3631216"/>
                      <a:pt x="5154536" y="3631216"/>
                    </a:cubicBezTo>
                    <a:cubicBezTo>
                      <a:pt x="5143999" y="3671889"/>
                      <a:pt x="5128215" y="3705997"/>
                      <a:pt x="5106399" y="3729869"/>
                    </a:cubicBezTo>
                    <a:cubicBezTo>
                      <a:pt x="5110076" y="3729083"/>
                      <a:pt x="5109291" y="3725408"/>
                      <a:pt x="5109291" y="3725408"/>
                    </a:cubicBezTo>
                    <a:cubicBezTo>
                      <a:pt x="5108506" y="3721734"/>
                      <a:pt x="5108506" y="3721734"/>
                      <a:pt x="5104829" y="3722520"/>
                    </a:cubicBezTo>
                    <a:cubicBezTo>
                      <a:pt x="5104829" y="3722520"/>
                      <a:pt x="5105614" y="3726194"/>
                      <a:pt x="5105614" y="3726194"/>
                    </a:cubicBezTo>
                    <a:cubicBezTo>
                      <a:pt x="5105614" y="3726194"/>
                      <a:pt x="5105614" y="3726194"/>
                      <a:pt x="5106399" y="3729869"/>
                    </a:cubicBezTo>
                    <a:cubicBezTo>
                      <a:pt x="5102721" y="3730655"/>
                      <a:pt x="5103506" y="3734329"/>
                      <a:pt x="5103506" y="3734329"/>
                    </a:cubicBezTo>
                    <a:cubicBezTo>
                      <a:pt x="5099044" y="3731440"/>
                      <a:pt x="5094044" y="3744034"/>
                      <a:pt x="5089045" y="3756628"/>
                    </a:cubicBezTo>
                    <a:cubicBezTo>
                      <a:pt x="5093507" y="3759518"/>
                      <a:pt x="5095614" y="3751383"/>
                      <a:pt x="5095614" y="3751383"/>
                    </a:cubicBezTo>
                    <a:cubicBezTo>
                      <a:pt x="5096399" y="3755057"/>
                      <a:pt x="5096399" y="3755057"/>
                      <a:pt x="5096399" y="3755057"/>
                    </a:cubicBezTo>
                    <a:cubicBezTo>
                      <a:pt x="5097184" y="3758732"/>
                      <a:pt x="5097184" y="3758732"/>
                      <a:pt x="5097184" y="3758732"/>
                    </a:cubicBezTo>
                    <a:cubicBezTo>
                      <a:pt x="5097184" y="3758732"/>
                      <a:pt x="5100077" y="3754271"/>
                      <a:pt x="5100077" y="3754271"/>
                    </a:cubicBezTo>
                    <a:cubicBezTo>
                      <a:pt x="5095077" y="3766866"/>
                      <a:pt x="5098754" y="3766080"/>
                      <a:pt x="5090862" y="3783135"/>
                    </a:cubicBezTo>
                    <a:cubicBezTo>
                      <a:pt x="5090077" y="3779461"/>
                      <a:pt x="5090077" y="3779461"/>
                      <a:pt x="5090077" y="3779461"/>
                    </a:cubicBezTo>
                    <a:cubicBezTo>
                      <a:pt x="5090077" y="3779461"/>
                      <a:pt x="5090077" y="3779461"/>
                      <a:pt x="5092970" y="3775001"/>
                    </a:cubicBezTo>
                    <a:cubicBezTo>
                      <a:pt x="5092185" y="3771327"/>
                      <a:pt x="5092185" y="3771327"/>
                      <a:pt x="5092185" y="3771327"/>
                    </a:cubicBezTo>
                    <a:cubicBezTo>
                      <a:pt x="5088507" y="3772112"/>
                      <a:pt x="5085615" y="3776572"/>
                      <a:pt x="5086400" y="3780246"/>
                    </a:cubicBezTo>
                    <a:cubicBezTo>
                      <a:pt x="5086400" y="3780246"/>
                      <a:pt x="5082723" y="3781032"/>
                      <a:pt x="5083508" y="3784706"/>
                    </a:cubicBezTo>
                    <a:cubicBezTo>
                      <a:pt x="5076153" y="3786277"/>
                      <a:pt x="5067476" y="3799657"/>
                      <a:pt x="5055907" y="3817497"/>
                    </a:cubicBezTo>
                    <a:cubicBezTo>
                      <a:pt x="5048015" y="3834552"/>
                      <a:pt x="5040908" y="3855281"/>
                      <a:pt x="5039585" y="3867090"/>
                    </a:cubicBezTo>
                    <a:cubicBezTo>
                      <a:pt x="5039585" y="3867090"/>
                      <a:pt x="5039585" y="3867090"/>
                      <a:pt x="5035908" y="3867875"/>
                    </a:cubicBezTo>
                    <a:cubicBezTo>
                      <a:pt x="5035908" y="3867875"/>
                      <a:pt x="5033016" y="3872335"/>
                      <a:pt x="5033801" y="3876009"/>
                    </a:cubicBezTo>
                    <a:cubicBezTo>
                      <a:pt x="5030123" y="3876795"/>
                      <a:pt x="5030123" y="3876795"/>
                      <a:pt x="5030123" y="3876795"/>
                    </a:cubicBezTo>
                    <a:cubicBezTo>
                      <a:pt x="5030908" y="3880470"/>
                      <a:pt x="5030908" y="3880470"/>
                      <a:pt x="5030908" y="3880470"/>
                    </a:cubicBezTo>
                    <a:cubicBezTo>
                      <a:pt x="5025909" y="3893064"/>
                      <a:pt x="5021446" y="3890175"/>
                      <a:pt x="5017232" y="3906445"/>
                    </a:cubicBezTo>
                    <a:cubicBezTo>
                      <a:pt x="5018802" y="3913793"/>
                      <a:pt x="5023801" y="3901198"/>
                      <a:pt x="5027479" y="3900413"/>
                    </a:cubicBezTo>
                    <a:cubicBezTo>
                      <a:pt x="5027479" y="3900413"/>
                      <a:pt x="5028264" y="3904088"/>
                      <a:pt x="5028264" y="3904088"/>
                    </a:cubicBezTo>
                    <a:cubicBezTo>
                      <a:pt x="5029049" y="3907762"/>
                      <a:pt x="5031941" y="3903302"/>
                      <a:pt x="5031156" y="3899627"/>
                    </a:cubicBezTo>
                    <a:cubicBezTo>
                      <a:pt x="5034833" y="3898841"/>
                      <a:pt x="5034833" y="3898841"/>
                      <a:pt x="5034833" y="3898841"/>
                    </a:cubicBezTo>
                    <a:cubicBezTo>
                      <a:pt x="5029834" y="3911436"/>
                      <a:pt x="5021157" y="3924816"/>
                      <a:pt x="5015372" y="3933736"/>
                    </a:cubicBezTo>
                    <a:cubicBezTo>
                      <a:pt x="5006447" y="3927959"/>
                      <a:pt x="5006447" y="3927959"/>
                      <a:pt x="5006447" y="3927959"/>
                    </a:cubicBezTo>
                    <a:cubicBezTo>
                      <a:pt x="4994093" y="3942124"/>
                      <a:pt x="4981739" y="3956290"/>
                      <a:pt x="4969384" y="3970456"/>
                    </a:cubicBezTo>
                    <a:cubicBezTo>
                      <a:pt x="4961492" y="3987510"/>
                      <a:pt x="4966740" y="3994073"/>
                      <a:pt x="4955170" y="4011913"/>
                    </a:cubicBezTo>
                    <a:cubicBezTo>
                      <a:pt x="4945708" y="4021619"/>
                      <a:pt x="4936246" y="4031325"/>
                      <a:pt x="4921785" y="4053624"/>
                    </a:cubicBezTo>
                    <a:cubicBezTo>
                      <a:pt x="4916785" y="4066219"/>
                      <a:pt x="4927817" y="4063862"/>
                      <a:pt x="4915463" y="4078028"/>
                    </a:cubicBezTo>
                    <a:cubicBezTo>
                      <a:pt x="4876292" y="4128659"/>
                      <a:pt x="4847617" y="4192416"/>
                      <a:pt x="4807661" y="4239374"/>
                    </a:cubicBezTo>
                    <a:cubicBezTo>
                      <a:pt x="4836047" y="4210257"/>
                      <a:pt x="4862078" y="4170117"/>
                      <a:pt x="4885465" y="4153594"/>
                    </a:cubicBezTo>
                    <a:cubicBezTo>
                      <a:pt x="4901249" y="4119486"/>
                      <a:pt x="4924387" y="4083805"/>
                      <a:pt x="4944634" y="4052585"/>
                    </a:cubicBezTo>
                    <a:cubicBezTo>
                      <a:pt x="4945419" y="4056260"/>
                      <a:pt x="4945419" y="4056260"/>
                      <a:pt x="4945419" y="4056260"/>
                    </a:cubicBezTo>
                    <a:cubicBezTo>
                      <a:pt x="4942526" y="4060720"/>
                      <a:pt x="4942526" y="4060720"/>
                      <a:pt x="4943311" y="4064394"/>
                    </a:cubicBezTo>
                    <a:cubicBezTo>
                      <a:pt x="4943311" y="4064394"/>
                      <a:pt x="4946989" y="4063608"/>
                      <a:pt x="4946204" y="4059934"/>
                    </a:cubicBezTo>
                    <a:cubicBezTo>
                      <a:pt x="4952773" y="4054689"/>
                      <a:pt x="4952773" y="4054689"/>
                      <a:pt x="4952773" y="4054689"/>
                    </a:cubicBezTo>
                    <a:cubicBezTo>
                      <a:pt x="4949881" y="4059148"/>
                      <a:pt x="4946989" y="4063608"/>
                      <a:pt x="4944096" y="4068069"/>
                    </a:cubicBezTo>
                    <a:cubicBezTo>
                      <a:pt x="4967483" y="4051546"/>
                      <a:pt x="4987729" y="4020326"/>
                      <a:pt x="5007190" y="3985431"/>
                    </a:cubicBezTo>
                    <a:cubicBezTo>
                      <a:pt x="5025867" y="3946862"/>
                      <a:pt x="5047435" y="3903834"/>
                      <a:pt x="5066112" y="3865264"/>
                    </a:cubicBezTo>
                    <a:cubicBezTo>
                      <a:pt x="5077681" y="3847424"/>
                      <a:pt x="5094250" y="3816990"/>
                      <a:pt x="5106357" y="3783667"/>
                    </a:cubicBezTo>
                    <a:cubicBezTo>
                      <a:pt x="5122926" y="3753233"/>
                      <a:pt x="5131355" y="3720694"/>
                      <a:pt x="5134785" y="3700752"/>
                    </a:cubicBezTo>
                    <a:cubicBezTo>
                      <a:pt x="5145569" y="3679237"/>
                      <a:pt x="5155568" y="3654049"/>
                      <a:pt x="5158998" y="3634105"/>
                    </a:cubicBezTo>
                    <a:cubicBezTo>
                      <a:pt x="5158998" y="3634105"/>
                      <a:pt x="5162675" y="3633319"/>
                      <a:pt x="5161890" y="3629645"/>
                    </a:cubicBezTo>
                    <a:cubicBezTo>
                      <a:pt x="5164783" y="3625185"/>
                      <a:pt x="5164783" y="3625185"/>
                      <a:pt x="5163998" y="3621510"/>
                    </a:cubicBezTo>
                    <a:cubicBezTo>
                      <a:pt x="5189781" y="3562213"/>
                      <a:pt x="5198748" y="3514193"/>
                      <a:pt x="5212714" y="3453577"/>
                    </a:cubicBezTo>
                    <a:cubicBezTo>
                      <a:pt x="5222961" y="3447546"/>
                      <a:pt x="5221639" y="3459355"/>
                      <a:pt x="5226101" y="3462243"/>
                    </a:cubicBezTo>
                    <a:cubicBezTo>
                      <a:pt x="5232671" y="3456998"/>
                      <a:pt x="5234778" y="3448863"/>
                      <a:pt x="5240563" y="3439944"/>
                    </a:cubicBezTo>
                    <a:cubicBezTo>
                      <a:pt x="5237671" y="3444403"/>
                      <a:pt x="5238456" y="3448077"/>
                      <a:pt x="5238456" y="3448077"/>
                    </a:cubicBezTo>
                    <a:cubicBezTo>
                      <a:pt x="5235563" y="3452538"/>
                      <a:pt x="5235563" y="3452538"/>
                      <a:pt x="5236348" y="3456212"/>
                    </a:cubicBezTo>
                    <a:cubicBezTo>
                      <a:pt x="5240026" y="3455426"/>
                      <a:pt x="5239241" y="3451752"/>
                      <a:pt x="5239241" y="3451752"/>
                    </a:cubicBezTo>
                    <a:cubicBezTo>
                      <a:pt x="5242133" y="3447292"/>
                      <a:pt x="5241348" y="3443618"/>
                      <a:pt x="5241348" y="3443618"/>
                    </a:cubicBezTo>
                    <a:cubicBezTo>
                      <a:pt x="5241348" y="3443618"/>
                      <a:pt x="5244240" y="3439158"/>
                      <a:pt x="5244240" y="3439158"/>
                    </a:cubicBezTo>
                    <a:cubicBezTo>
                      <a:pt x="5246348" y="3431023"/>
                      <a:pt x="5248455" y="3422889"/>
                      <a:pt x="5251347" y="3418429"/>
                    </a:cubicBezTo>
                    <a:cubicBezTo>
                      <a:pt x="5251347" y="3418429"/>
                      <a:pt x="5251347" y="3418429"/>
                      <a:pt x="5250562" y="3414755"/>
                    </a:cubicBezTo>
                    <a:cubicBezTo>
                      <a:pt x="5250562" y="3414755"/>
                      <a:pt x="5249777" y="3411081"/>
                      <a:pt x="5249777" y="3411081"/>
                    </a:cubicBezTo>
                    <a:lnTo>
                      <a:pt x="5247019" y="3411670"/>
                    </a:lnTo>
                    <a:lnTo>
                      <a:pt x="5247153" y="3407799"/>
                    </a:lnTo>
                    <a:cubicBezTo>
                      <a:pt x="5246761" y="3405962"/>
                      <a:pt x="5246368" y="3404124"/>
                      <a:pt x="5247422" y="3400057"/>
                    </a:cubicBezTo>
                    <a:cubicBezTo>
                      <a:pt x="5241390" y="3389820"/>
                      <a:pt x="5238745" y="3413437"/>
                      <a:pt x="5231391" y="3415009"/>
                    </a:cubicBezTo>
                    <a:cubicBezTo>
                      <a:pt x="5234820" y="3395065"/>
                      <a:pt x="5230358" y="3392177"/>
                      <a:pt x="5232465" y="3384043"/>
                    </a:cubicBezTo>
                    <a:cubicBezTo>
                      <a:pt x="5228003" y="3381153"/>
                      <a:pt x="5228003" y="3381153"/>
                      <a:pt x="5228003" y="3381153"/>
                    </a:cubicBezTo>
                    <a:cubicBezTo>
                      <a:pt x="5228003" y="3381153"/>
                      <a:pt x="5228003" y="3381153"/>
                      <a:pt x="5231680" y="3380368"/>
                    </a:cubicBezTo>
                    <a:cubicBezTo>
                      <a:pt x="5231680" y="3380368"/>
                      <a:pt x="5230895" y="3376694"/>
                      <a:pt x="5230895" y="3376694"/>
                    </a:cubicBezTo>
                    <a:cubicBezTo>
                      <a:pt x="5233788" y="3372234"/>
                      <a:pt x="5233788" y="3372234"/>
                      <a:pt x="5230110" y="3373020"/>
                    </a:cubicBezTo>
                    <a:cubicBezTo>
                      <a:pt x="5229324" y="3369345"/>
                      <a:pt x="5229324" y="3369345"/>
                      <a:pt x="5229324" y="3369345"/>
                    </a:cubicBezTo>
                    <a:cubicBezTo>
                      <a:pt x="5238539" y="3340481"/>
                      <a:pt x="5248539" y="3315293"/>
                      <a:pt x="5239613" y="3309515"/>
                    </a:cubicBezTo>
                    <a:cubicBezTo>
                      <a:pt x="5235936" y="3310301"/>
                      <a:pt x="5235936" y="3310301"/>
                      <a:pt x="5235936" y="3310301"/>
                    </a:cubicBezTo>
                    <a:cubicBezTo>
                      <a:pt x="5239613" y="3309515"/>
                      <a:pt x="5238828" y="3305841"/>
                      <a:pt x="5238828" y="3305841"/>
                    </a:cubicBezTo>
                    <a:cubicBezTo>
                      <a:pt x="5242506" y="3305056"/>
                      <a:pt x="5240936" y="3297706"/>
                      <a:pt x="5243828" y="3293247"/>
                    </a:cubicBezTo>
                    <a:cubicBezTo>
                      <a:pt x="5243043" y="3289573"/>
                      <a:pt x="5243043" y="3289573"/>
                      <a:pt x="5239366" y="3290358"/>
                    </a:cubicBezTo>
                    <a:cubicBezTo>
                      <a:pt x="5249613" y="3284326"/>
                      <a:pt x="5255935" y="3259924"/>
                      <a:pt x="5260687" y="3228171"/>
                    </a:cubicBezTo>
                    <a:cubicBezTo>
                      <a:pt x="5265439" y="3196420"/>
                      <a:pt x="5262836" y="3166239"/>
                      <a:pt x="5262588" y="3147082"/>
                    </a:cubicBezTo>
                    <a:close/>
                    <a:moveTo>
                      <a:pt x="869439" y="3941889"/>
                    </a:moveTo>
                    <a:cubicBezTo>
                      <a:pt x="869439" y="3941889"/>
                      <a:pt x="869439" y="3941889"/>
                      <a:pt x="870401" y="3946393"/>
                    </a:cubicBezTo>
                    <a:lnTo>
                      <a:pt x="869247" y="3944432"/>
                    </a:lnTo>
                    <a:close/>
                    <a:moveTo>
                      <a:pt x="5600071" y="2827600"/>
                    </a:moveTo>
                    <a:cubicBezTo>
                      <a:pt x="5600071" y="2827600"/>
                      <a:pt x="5600071" y="2827600"/>
                      <a:pt x="5601033" y="2832105"/>
                    </a:cubicBezTo>
                    <a:lnTo>
                      <a:pt x="5600701" y="2831889"/>
                    </a:lnTo>
                    <a:close/>
                    <a:moveTo>
                      <a:pt x="5594604" y="2824058"/>
                    </a:moveTo>
                    <a:lnTo>
                      <a:pt x="5594817" y="2824013"/>
                    </a:lnTo>
                    <a:lnTo>
                      <a:pt x="5595567" y="2828563"/>
                    </a:lnTo>
                    <a:cubicBezTo>
                      <a:pt x="5595567" y="2828563"/>
                      <a:pt x="5595567" y="2828563"/>
                      <a:pt x="5594604" y="2824058"/>
                    </a:cubicBezTo>
                    <a:close/>
                    <a:moveTo>
                      <a:pt x="756958" y="3768116"/>
                    </a:moveTo>
                    <a:cubicBezTo>
                      <a:pt x="761462" y="3767153"/>
                      <a:pt x="763387" y="3776161"/>
                      <a:pt x="764349" y="3780665"/>
                    </a:cubicBezTo>
                    <a:cubicBezTo>
                      <a:pt x="759845" y="3781628"/>
                      <a:pt x="759845" y="3781628"/>
                      <a:pt x="759845" y="3781628"/>
                    </a:cubicBezTo>
                    <a:close/>
                    <a:moveTo>
                      <a:pt x="5540370" y="2614293"/>
                    </a:moveTo>
                    <a:cubicBezTo>
                      <a:pt x="5541332" y="2618797"/>
                      <a:pt x="5545837" y="2617834"/>
                      <a:pt x="5545837" y="2617834"/>
                    </a:cubicBezTo>
                    <a:cubicBezTo>
                      <a:pt x="5541332" y="2618797"/>
                      <a:pt x="5541332" y="2618797"/>
                      <a:pt x="5541332" y="2618797"/>
                    </a:cubicBezTo>
                    <a:cubicBezTo>
                      <a:pt x="5540370" y="2614293"/>
                      <a:pt x="5540370" y="2614293"/>
                      <a:pt x="5540370" y="2614293"/>
                    </a:cubicBezTo>
                    <a:close/>
                    <a:moveTo>
                      <a:pt x="5744362" y="2533034"/>
                    </a:moveTo>
                    <a:cubicBezTo>
                      <a:pt x="5742746" y="2547508"/>
                      <a:pt x="5747249" y="2546546"/>
                      <a:pt x="5751754" y="2545583"/>
                    </a:cubicBezTo>
                    <a:cubicBezTo>
                      <a:pt x="5759452" y="2581616"/>
                      <a:pt x="5762646" y="2618610"/>
                      <a:pt x="5770344" y="2654643"/>
                    </a:cubicBezTo>
                    <a:cubicBezTo>
                      <a:pt x="5775155" y="2677163"/>
                      <a:pt x="5779353" y="2652719"/>
                      <a:pt x="5792210" y="2668810"/>
                    </a:cubicBezTo>
                    <a:cubicBezTo>
                      <a:pt x="5792517" y="2692292"/>
                      <a:pt x="5798946" y="2700338"/>
                      <a:pt x="5800215" y="2728325"/>
                    </a:cubicBezTo>
                    <a:cubicBezTo>
                      <a:pt x="5804720" y="2727363"/>
                      <a:pt x="5807299" y="2717392"/>
                      <a:pt x="5803450" y="2699375"/>
                    </a:cubicBezTo>
                    <a:cubicBezTo>
                      <a:pt x="5805375" y="2708384"/>
                      <a:pt x="5811803" y="2716430"/>
                      <a:pt x="5811149" y="2735408"/>
                    </a:cubicBezTo>
                    <a:cubicBezTo>
                      <a:pt x="5813728" y="2725438"/>
                      <a:pt x="5819194" y="2728979"/>
                      <a:pt x="5820811" y="2714505"/>
                    </a:cubicBezTo>
                    <a:cubicBezTo>
                      <a:pt x="5828161" y="2792999"/>
                      <a:pt x="5835512" y="2871492"/>
                      <a:pt x="5838358" y="2950947"/>
                    </a:cubicBezTo>
                    <a:cubicBezTo>
                      <a:pt x="5840282" y="2959956"/>
                      <a:pt x="5842207" y="2968964"/>
                      <a:pt x="5838665" y="2974430"/>
                    </a:cubicBezTo>
                    <a:cubicBezTo>
                      <a:pt x="5870897" y="3918890"/>
                      <a:pt x="5403604" y="4795814"/>
                      <a:pt x="4638016" y="5312600"/>
                    </a:cubicBezTo>
                    <a:cubicBezTo>
                      <a:pt x="4638016" y="5312600"/>
                      <a:pt x="4638016" y="5312600"/>
                      <a:pt x="4633512" y="5313563"/>
                    </a:cubicBezTo>
                    <a:cubicBezTo>
                      <a:pt x="4633512" y="5313563"/>
                      <a:pt x="4629008" y="5314525"/>
                      <a:pt x="4629008" y="5314525"/>
                    </a:cubicBezTo>
                    <a:cubicBezTo>
                      <a:pt x="4637054" y="5308097"/>
                      <a:pt x="4631588" y="5304555"/>
                      <a:pt x="4623541" y="5310984"/>
                    </a:cubicBezTo>
                    <a:cubicBezTo>
                      <a:pt x="4631588" y="5304555"/>
                      <a:pt x="4631588" y="5304555"/>
                      <a:pt x="4631588" y="5304555"/>
                    </a:cubicBezTo>
                    <a:cubicBezTo>
                      <a:pt x="4635130" y="5299088"/>
                      <a:pt x="4635130" y="5299088"/>
                      <a:pt x="4629663" y="5295546"/>
                    </a:cubicBezTo>
                    <a:cubicBezTo>
                      <a:pt x="4629663" y="5295546"/>
                      <a:pt x="4625159" y="5296509"/>
                      <a:pt x="4621617" y="5301975"/>
                    </a:cubicBezTo>
                    <a:cubicBezTo>
                      <a:pt x="4618076" y="5307442"/>
                      <a:pt x="4618076" y="5307442"/>
                      <a:pt x="4618076" y="5307442"/>
                    </a:cubicBezTo>
                    <a:cubicBezTo>
                      <a:pt x="4613571" y="5308404"/>
                      <a:pt x="4613571" y="5308404"/>
                      <a:pt x="4613571" y="5308404"/>
                    </a:cubicBezTo>
                    <a:cubicBezTo>
                      <a:pt x="4611647" y="5299395"/>
                      <a:pt x="4607142" y="5300358"/>
                      <a:pt x="4599097" y="5306787"/>
                    </a:cubicBezTo>
                    <a:cubicBezTo>
                      <a:pt x="4592013" y="5317720"/>
                      <a:pt x="4600059" y="5311291"/>
                      <a:pt x="4597479" y="5321261"/>
                    </a:cubicBezTo>
                    <a:cubicBezTo>
                      <a:pt x="4605526" y="5314833"/>
                      <a:pt x="4605526" y="5314833"/>
                      <a:pt x="4605526" y="5314833"/>
                    </a:cubicBezTo>
                    <a:cubicBezTo>
                      <a:pt x="4601984" y="5320299"/>
                      <a:pt x="4597479" y="5321261"/>
                      <a:pt x="4602946" y="5324803"/>
                    </a:cubicBezTo>
                    <a:cubicBezTo>
                      <a:pt x="4607450" y="5323841"/>
                      <a:pt x="4611954" y="5322878"/>
                      <a:pt x="4615496" y="5317412"/>
                    </a:cubicBezTo>
                    <a:cubicBezTo>
                      <a:pt x="4619038" y="5311946"/>
                      <a:pt x="4619038" y="5311946"/>
                      <a:pt x="4619038" y="5311946"/>
                    </a:cubicBezTo>
                    <a:cubicBezTo>
                      <a:pt x="4620000" y="5316449"/>
                      <a:pt x="4615496" y="5317412"/>
                      <a:pt x="4616458" y="5321916"/>
                    </a:cubicBezTo>
                    <a:cubicBezTo>
                      <a:pt x="4611954" y="5322878"/>
                      <a:pt x="4611954" y="5322878"/>
                      <a:pt x="4611954" y="5322878"/>
                    </a:cubicBezTo>
                    <a:cubicBezTo>
                      <a:pt x="4608413" y="5328345"/>
                      <a:pt x="4608413" y="5328345"/>
                      <a:pt x="4608413" y="5328345"/>
                    </a:cubicBezTo>
                    <a:cubicBezTo>
                      <a:pt x="4609375" y="5332848"/>
                      <a:pt x="4609375" y="5332848"/>
                      <a:pt x="4609375" y="5332848"/>
                    </a:cubicBezTo>
                    <a:cubicBezTo>
                      <a:pt x="4547587" y="5374307"/>
                      <a:pt x="4480333" y="5412224"/>
                      <a:pt x="4413078" y="5450140"/>
                    </a:cubicBezTo>
                    <a:cubicBezTo>
                      <a:pt x="4412116" y="5445637"/>
                      <a:pt x="4406651" y="5442095"/>
                      <a:pt x="4398604" y="5448524"/>
                    </a:cubicBezTo>
                    <a:cubicBezTo>
                      <a:pt x="4399566" y="5453027"/>
                      <a:pt x="4399566" y="5453027"/>
                      <a:pt x="4399566" y="5453027"/>
                    </a:cubicBezTo>
                    <a:cubicBezTo>
                      <a:pt x="4184292" y="5569664"/>
                      <a:pt x="3944267" y="5658621"/>
                      <a:pt x="3692038" y="5712509"/>
                    </a:cubicBezTo>
                    <a:cubicBezTo>
                      <a:pt x="3097500" y="5839529"/>
                      <a:pt x="2506625" y="5763253"/>
                      <a:pt x="1989514" y="5525218"/>
                    </a:cubicBezTo>
                    <a:cubicBezTo>
                      <a:pt x="1999484" y="5527798"/>
                      <a:pt x="2003988" y="5526835"/>
                      <a:pt x="2003026" y="5522331"/>
                    </a:cubicBezTo>
                    <a:cubicBezTo>
                      <a:pt x="1969266" y="5496576"/>
                      <a:pt x="1962182" y="5507510"/>
                      <a:pt x="1925842" y="5491725"/>
                    </a:cubicBezTo>
                    <a:cubicBezTo>
                      <a:pt x="1925842" y="5491725"/>
                      <a:pt x="1926804" y="5496229"/>
                      <a:pt x="1926804" y="5496229"/>
                    </a:cubicBezTo>
                    <a:cubicBezTo>
                      <a:pt x="1894969" y="5479483"/>
                      <a:pt x="1868599" y="5466278"/>
                      <a:pt x="1836763" y="5449531"/>
                    </a:cubicBezTo>
                    <a:cubicBezTo>
                      <a:pt x="1830334" y="5441485"/>
                      <a:pt x="1793032" y="5421197"/>
                      <a:pt x="1783061" y="5418617"/>
                    </a:cubicBezTo>
                    <a:cubicBezTo>
                      <a:pt x="1782099" y="5414113"/>
                      <a:pt x="1777595" y="5415075"/>
                      <a:pt x="1777595" y="5415075"/>
                    </a:cubicBezTo>
                    <a:cubicBezTo>
                      <a:pt x="1772129" y="5411534"/>
                      <a:pt x="1772129" y="5411534"/>
                      <a:pt x="1773091" y="5416038"/>
                    </a:cubicBezTo>
                    <a:cubicBezTo>
                      <a:pt x="1772129" y="5411534"/>
                      <a:pt x="1767625" y="5412496"/>
                      <a:pt x="1766662" y="5407992"/>
                    </a:cubicBezTo>
                    <a:cubicBezTo>
                      <a:pt x="1756692" y="5405412"/>
                      <a:pt x="1745760" y="5398329"/>
                      <a:pt x="1740293" y="5394787"/>
                    </a:cubicBezTo>
                    <a:cubicBezTo>
                      <a:pt x="1713924" y="5381582"/>
                      <a:pt x="1691096" y="5362911"/>
                      <a:pt x="1664727" y="5349706"/>
                    </a:cubicBezTo>
                    <a:cubicBezTo>
                      <a:pt x="1653794" y="5342623"/>
                      <a:pt x="1642862" y="5335539"/>
                      <a:pt x="1631929" y="5328456"/>
                    </a:cubicBezTo>
                    <a:cubicBezTo>
                      <a:pt x="1610063" y="5314288"/>
                      <a:pt x="1587235" y="5295618"/>
                      <a:pt x="1565371" y="5281450"/>
                    </a:cubicBezTo>
                    <a:cubicBezTo>
                      <a:pt x="1565371" y="5281450"/>
                      <a:pt x="1569874" y="5280488"/>
                      <a:pt x="1569874" y="5280488"/>
                    </a:cubicBezTo>
                    <a:cubicBezTo>
                      <a:pt x="1564408" y="5276946"/>
                      <a:pt x="1559904" y="5277908"/>
                      <a:pt x="1554437" y="5274367"/>
                    </a:cubicBezTo>
                    <a:cubicBezTo>
                      <a:pt x="1365694" y="5140435"/>
                      <a:pt x="1195623" y="4983675"/>
                      <a:pt x="1044223" y="4804087"/>
                    </a:cubicBezTo>
                    <a:cubicBezTo>
                      <a:pt x="872576" y="4595857"/>
                      <a:pt x="735690" y="4351944"/>
                      <a:pt x="631951" y="4086820"/>
                    </a:cubicBezTo>
                    <a:cubicBezTo>
                      <a:pt x="631951" y="4086820"/>
                      <a:pt x="635493" y="4081353"/>
                      <a:pt x="635493" y="4081353"/>
                    </a:cubicBezTo>
                    <a:cubicBezTo>
                      <a:pt x="654124" y="4124469"/>
                      <a:pt x="677914" y="4147644"/>
                      <a:pt x="700742" y="4166316"/>
                    </a:cubicBezTo>
                    <a:cubicBezTo>
                      <a:pt x="708133" y="4178866"/>
                      <a:pt x="710057" y="4187873"/>
                      <a:pt x="711982" y="4196882"/>
                    </a:cubicBezTo>
                    <a:cubicBezTo>
                      <a:pt x="706515" y="4193340"/>
                      <a:pt x="706515" y="4193340"/>
                      <a:pt x="706515" y="4193340"/>
                    </a:cubicBezTo>
                    <a:cubicBezTo>
                      <a:pt x="706515" y="4193340"/>
                      <a:pt x="702011" y="4194302"/>
                      <a:pt x="702011" y="4194302"/>
                    </a:cubicBezTo>
                    <a:cubicBezTo>
                      <a:pt x="702973" y="4198807"/>
                      <a:pt x="707478" y="4197844"/>
                      <a:pt x="707478" y="4197844"/>
                    </a:cubicBezTo>
                    <a:cubicBezTo>
                      <a:pt x="708440" y="4202348"/>
                      <a:pt x="708440" y="4202348"/>
                      <a:pt x="708440" y="4202348"/>
                    </a:cubicBezTo>
                    <a:cubicBezTo>
                      <a:pt x="713906" y="4205890"/>
                      <a:pt x="713906" y="4205890"/>
                      <a:pt x="713906" y="4205890"/>
                    </a:cubicBezTo>
                    <a:cubicBezTo>
                      <a:pt x="724838" y="4212973"/>
                      <a:pt x="731574" y="4244502"/>
                      <a:pt x="732229" y="4225523"/>
                    </a:cubicBezTo>
                    <a:cubicBezTo>
                      <a:pt x="740583" y="4242577"/>
                      <a:pt x="748936" y="4259631"/>
                      <a:pt x="750861" y="4268639"/>
                    </a:cubicBezTo>
                    <a:cubicBezTo>
                      <a:pt x="757289" y="4276685"/>
                      <a:pt x="747012" y="4250623"/>
                      <a:pt x="759869" y="4266714"/>
                    </a:cubicBezTo>
                    <a:cubicBezTo>
                      <a:pt x="763718" y="4284731"/>
                      <a:pt x="761138" y="4294702"/>
                      <a:pt x="761138" y="4294702"/>
                    </a:cubicBezTo>
                    <a:cubicBezTo>
                      <a:pt x="775612" y="4296318"/>
                      <a:pt x="769491" y="4311755"/>
                      <a:pt x="770454" y="4316259"/>
                    </a:cubicBezTo>
                    <a:cubicBezTo>
                      <a:pt x="771416" y="4320764"/>
                      <a:pt x="789739" y="4340397"/>
                      <a:pt x="788122" y="4354871"/>
                    </a:cubicBezTo>
                    <a:cubicBezTo>
                      <a:pt x="797131" y="4352946"/>
                      <a:pt x="807408" y="4379008"/>
                      <a:pt x="816723" y="4400567"/>
                    </a:cubicBezTo>
                    <a:cubicBezTo>
                      <a:pt x="827001" y="4426629"/>
                      <a:pt x="836317" y="4448186"/>
                      <a:pt x="845324" y="4446262"/>
                    </a:cubicBezTo>
                    <a:cubicBezTo>
                      <a:pt x="864610" y="4470400"/>
                      <a:pt x="839859" y="4442720"/>
                      <a:pt x="848211" y="4459775"/>
                    </a:cubicBezTo>
                    <a:cubicBezTo>
                      <a:pt x="861069" y="4475865"/>
                      <a:pt x="848211" y="4459775"/>
                      <a:pt x="865572" y="4474903"/>
                    </a:cubicBezTo>
                    <a:cubicBezTo>
                      <a:pt x="857604" y="4487203"/>
                      <a:pt x="876053" y="4499156"/>
                      <a:pt x="883599" y="4512777"/>
                    </a:cubicBezTo>
                    <a:lnTo>
                      <a:pt x="885976" y="4526170"/>
                    </a:lnTo>
                    <a:lnTo>
                      <a:pt x="885567" y="4525764"/>
                    </a:lnTo>
                    <a:lnTo>
                      <a:pt x="881591" y="4516811"/>
                    </a:lnTo>
                    <a:cubicBezTo>
                      <a:pt x="880989" y="4513997"/>
                      <a:pt x="880508" y="4511745"/>
                      <a:pt x="877775" y="4509974"/>
                    </a:cubicBezTo>
                    <a:cubicBezTo>
                      <a:pt x="874638" y="4511822"/>
                      <a:pt x="875239" y="4514636"/>
                      <a:pt x="877625" y="4517880"/>
                    </a:cubicBezTo>
                    <a:lnTo>
                      <a:pt x="885567" y="4525764"/>
                    </a:lnTo>
                    <a:lnTo>
                      <a:pt x="886128" y="4527028"/>
                    </a:lnTo>
                    <a:lnTo>
                      <a:pt x="885976" y="4526170"/>
                    </a:lnTo>
                    <a:lnTo>
                      <a:pt x="888178" y="4528356"/>
                    </a:lnTo>
                    <a:cubicBezTo>
                      <a:pt x="896176" y="4535477"/>
                      <a:pt x="903489" y="4542157"/>
                      <a:pt x="894482" y="4544081"/>
                    </a:cubicBezTo>
                    <a:cubicBezTo>
                      <a:pt x="917309" y="4562753"/>
                      <a:pt x="924700" y="4575303"/>
                      <a:pt x="933053" y="4592357"/>
                    </a:cubicBezTo>
                    <a:cubicBezTo>
                      <a:pt x="934015" y="4596860"/>
                      <a:pt x="934015" y="4596860"/>
                      <a:pt x="934015" y="4596860"/>
                    </a:cubicBezTo>
                    <a:cubicBezTo>
                      <a:pt x="934015" y="4596860"/>
                      <a:pt x="934978" y="4601364"/>
                      <a:pt x="934978" y="4601364"/>
                    </a:cubicBezTo>
                    <a:cubicBezTo>
                      <a:pt x="939482" y="4600402"/>
                      <a:pt x="939482" y="4600402"/>
                      <a:pt x="939482" y="4600402"/>
                    </a:cubicBezTo>
                    <a:cubicBezTo>
                      <a:pt x="936902" y="4610373"/>
                      <a:pt x="944948" y="4603944"/>
                      <a:pt x="946872" y="4612952"/>
                    </a:cubicBezTo>
                    <a:cubicBezTo>
                      <a:pt x="947834" y="4617456"/>
                      <a:pt x="953301" y="4620998"/>
                      <a:pt x="955226" y="4630006"/>
                    </a:cubicBezTo>
                    <a:cubicBezTo>
                      <a:pt x="966159" y="4637089"/>
                      <a:pt x="988986" y="4655761"/>
                      <a:pt x="998301" y="4677318"/>
                    </a:cubicBezTo>
                    <a:cubicBezTo>
                      <a:pt x="997339" y="4672815"/>
                      <a:pt x="1002806" y="4676356"/>
                      <a:pt x="1008272" y="4679898"/>
                    </a:cubicBezTo>
                    <a:cubicBezTo>
                      <a:pt x="1003768" y="4680860"/>
                      <a:pt x="1003768" y="4680860"/>
                      <a:pt x="1003768" y="4680860"/>
                    </a:cubicBezTo>
                    <a:cubicBezTo>
                      <a:pt x="998301" y="4677318"/>
                      <a:pt x="999264" y="4681823"/>
                      <a:pt x="999264" y="4681823"/>
                    </a:cubicBezTo>
                    <a:cubicBezTo>
                      <a:pt x="1000226" y="4686327"/>
                      <a:pt x="1005693" y="4689868"/>
                      <a:pt x="1005693" y="4689868"/>
                    </a:cubicBezTo>
                    <a:cubicBezTo>
                      <a:pt x="1005693" y="4689868"/>
                      <a:pt x="1005693" y="4689868"/>
                      <a:pt x="1010197" y="4688906"/>
                    </a:cubicBezTo>
                    <a:cubicBezTo>
                      <a:pt x="1011159" y="4693410"/>
                      <a:pt x="1011159" y="4693410"/>
                      <a:pt x="1011159" y="4693410"/>
                    </a:cubicBezTo>
                    <a:cubicBezTo>
                      <a:pt x="1033987" y="4712082"/>
                      <a:pt x="1064512" y="4766786"/>
                      <a:pt x="1068054" y="4761319"/>
                    </a:cubicBezTo>
                    <a:cubicBezTo>
                      <a:pt x="1069016" y="4765823"/>
                      <a:pt x="1069978" y="4770327"/>
                      <a:pt x="1070941" y="4774831"/>
                    </a:cubicBezTo>
                    <a:cubicBezTo>
                      <a:pt x="1074483" y="4769364"/>
                      <a:pt x="1086377" y="4780952"/>
                      <a:pt x="1088302" y="4789960"/>
                    </a:cubicBezTo>
                    <a:cubicBezTo>
                      <a:pt x="1088302" y="4789960"/>
                      <a:pt x="1082836" y="4786418"/>
                      <a:pt x="1082836" y="4786418"/>
                    </a:cubicBezTo>
                    <a:cubicBezTo>
                      <a:pt x="1083799" y="4790923"/>
                      <a:pt x="1083799" y="4790923"/>
                      <a:pt x="1084761" y="4795426"/>
                    </a:cubicBezTo>
                    <a:cubicBezTo>
                      <a:pt x="1089264" y="4794464"/>
                      <a:pt x="1089264" y="4794464"/>
                      <a:pt x="1089264" y="4794464"/>
                    </a:cubicBezTo>
                    <a:cubicBezTo>
                      <a:pt x="1090227" y="4798968"/>
                      <a:pt x="1090227" y="4798968"/>
                      <a:pt x="1090227" y="4798968"/>
                    </a:cubicBezTo>
                    <a:cubicBezTo>
                      <a:pt x="1098580" y="4816022"/>
                      <a:pt x="1121101" y="4811211"/>
                      <a:pt x="1121407" y="4834693"/>
                    </a:cubicBezTo>
                    <a:cubicBezTo>
                      <a:pt x="1142311" y="4844356"/>
                      <a:pt x="1161596" y="4868494"/>
                      <a:pt x="1169950" y="4885547"/>
                    </a:cubicBezTo>
                    <a:cubicBezTo>
                      <a:pt x="1178958" y="4883623"/>
                      <a:pt x="1222995" y="4935440"/>
                      <a:pt x="1230080" y="4924507"/>
                    </a:cubicBezTo>
                    <a:cubicBezTo>
                      <a:pt x="1220109" y="4921928"/>
                      <a:pt x="1190853" y="4895210"/>
                      <a:pt x="1183462" y="4882661"/>
                    </a:cubicBezTo>
                    <a:cubicBezTo>
                      <a:pt x="1182500" y="4878157"/>
                      <a:pt x="1194394" y="4889745"/>
                      <a:pt x="1187004" y="4877195"/>
                    </a:cubicBezTo>
                    <a:cubicBezTo>
                      <a:pt x="1187004" y="4877195"/>
                      <a:pt x="1177033" y="4874615"/>
                      <a:pt x="1176071" y="4870111"/>
                    </a:cubicBezTo>
                    <a:cubicBezTo>
                      <a:pt x="1153243" y="4851440"/>
                      <a:pt x="1127528" y="4819256"/>
                      <a:pt x="1103738" y="4796081"/>
                    </a:cubicBezTo>
                    <a:cubicBezTo>
                      <a:pt x="1102776" y="4791577"/>
                      <a:pt x="1102776" y="4791577"/>
                      <a:pt x="1102776" y="4791577"/>
                    </a:cubicBezTo>
                    <a:cubicBezTo>
                      <a:pt x="1102776" y="4791577"/>
                      <a:pt x="1101814" y="4787074"/>
                      <a:pt x="1101814" y="4787074"/>
                    </a:cubicBezTo>
                    <a:cubicBezTo>
                      <a:pt x="1096348" y="4783532"/>
                      <a:pt x="1096348" y="4783532"/>
                      <a:pt x="1097311" y="4788036"/>
                    </a:cubicBezTo>
                    <a:cubicBezTo>
                      <a:pt x="1077063" y="4759394"/>
                      <a:pt x="1087033" y="4761974"/>
                      <a:pt x="1052310" y="4731715"/>
                    </a:cubicBezTo>
                    <a:cubicBezTo>
                      <a:pt x="1052310" y="4731715"/>
                      <a:pt x="1057776" y="4735257"/>
                      <a:pt x="1062280" y="4734295"/>
                    </a:cubicBezTo>
                    <a:cubicBezTo>
                      <a:pt x="1054889" y="4721745"/>
                      <a:pt x="1051348" y="4727210"/>
                      <a:pt x="1044919" y="4719165"/>
                    </a:cubicBezTo>
                    <a:cubicBezTo>
                      <a:pt x="1049423" y="4718203"/>
                      <a:pt x="1049423" y="4718203"/>
                      <a:pt x="1049423" y="4718203"/>
                    </a:cubicBezTo>
                    <a:cubicBezTo>
                      <a:pt x="1049423" y="4718203"/>
                      <a:pt x="1048461" y="4713698"/>
                      <a:pt x="1048461" y="4713698"/>
                    </a:cubicBezTo>
                    <a:cubicBezTo>
                      <a:pt x="1047499" y="4709195"/>
                      <a:pt x="1042995" y="4710157"/>
                      <a:pt x="1042995" y="4710157"/>
                    </a:cubicBezTo>
                    <a:cubicBezTo>
                      <a:pt x="1042995" y="4710157"/>
                      <a:pt x="1038491" y="4711120"/>
                      <a:pt x="1038491" y="4711120"/>
                    </a:cubicBezTo>
                    <a:cubicBezTo>
                      <a:pt x="1006348" y="4670890"/>
                      <a:pt x="987716" y="4627774"/>
                      <a:pt x="952032" y="4593011"/>
                    </a:cubicBezTo>
                    <a:cubicBezTo>
                      <a:pt x="952032" y="4593011"/>
                      <a:pt x="951070" y="4588508"/>
                      <a:pt x="951070" y="4588508"/>
                    </a:cubicBezTo>
                    <a:cubicBezTo>
                      <a:pt x="951070" y="4588508"/>
                      <a:pt x="950107" y="4584003"/>
                      <a:pt x="945603" y="4584966"/>
                    </a:cubicBezTo>
                    <a:cubicBezTo>
                      <a:pt x="937249" y="4567911"/>
                      <a:pt x="936287" y="4563408"/>
                      <a:pt x="923430" y="4547316"/>
                    </a:cubicBezTo>
                    <a:cubicBezTo>
                      <a:pt x="922468" y="4542812"/>
                      <a:pt x="922468" y="4542812"/>
                      <a:pt x="922468" y="4542812"/>
                    </a:cubicBezTo>
                    <a:cubicBezTo>
                      <a:pt x="921506" y="4538307"/>
                      <a:pt x="921506" y="4538307"/>
                      <a:pt x="921506" y="4538307"/>
                    </a:cubicBezTo>
                    <a:cubicBezTo>
                      <a:pt x="917002" y="4539270"/>
                      <a:pt x="917002" y="4539270"/>
                      <a:pt x="917002" y="4539270"/>
                    </a:cubicBezTo>
                    <a:cubicBezTo>
                      <a:pt x="909610" y="4526720"/>
                      <a:pt x="908648" y="4522217"/>
                      <a:pt x="903182" y="4518674"/>
                    </a:cubicBezTo>
                    <a:cubicBezTo>
                      <a:pt x="906724" y="4513208"/>
                      <a:pt x="906724" y="4513208"/>
                      <a:pt x="906724" y="4513208"/>
                    </a:cubicBezTo>
                    <a:cubicBezTo>
                      <a:pt x="868152" y="4464933"/>
                      <a:pt x="856912" y="4434367"/>
                      <a:pt x="835702" y="4401222"/>
                    </a:cubicBezTo>
                    <a:cubicBezTo>
                      <a:pt x="835702" y="4401222"/>
                      <a:pt x="835702" y="4401222"/>
                      <a:pt x="840206" y="4400260"/>
                    </a:cubicBezTo>
                    <a:cubicBezTo>
                      <a:pt x="839244" y="4395755"/>
                      <a:pt x="839244" y="4395755"/>
                      <a:pt x="839244" y="4395755"/>
                    </a:cubicBezTo>
                    <a:cubicBezTo>
                      <a:pt x="834740" y="4396718"/>
                      <a:pt x="833777" y="4392213"/>
                      <a:pt x="833777" y="4392213"/>
                    </a:cubicBezTo>
                    <a:cubicBezTo>
                      <a:pt x="826791" y="4376045"/>
                      <a:pt x="826127" y="4377069"/>
                      <a:pt x="822708" y="4371399"/>
                    </a:cubicBezTo>
                    <a:lnTo>
                      <a:pt x="820283" y="4366839"/>
                    </a:lnTo>
                    <a:lnTo>
                      <a:pt x="823500" y="4366151"/>
                    </a:lnTo>
                    <a:cubicBezTo>
                      <a:pt x="822538" y="4361647"/>
                      <a:pt x="822538" y="4361647"/>
                      <a:pt x="822538" y="4361647"/>
                    </a:cubicBezTo>
                    <a:cubicBezTo>
                      <a:pt x="822538" y="4361647"/>
                      <a:pt x="817071" y="4358106"/>
                      <a:pt x="817071" y="4358106"/>
                    </a:cubicBezTo>
                    <a:cubicBezTo>
                      <a:pt x="811605" y="4354564"/>
                      <a:pt x="811605" y="4354564"/>
                      <a:pt x="811605" y="4354564"/>
                    </a:cubicBezTo>
                    <a:cubicBezTo>
                      <a:pt x="806793" y="4332043"/>
                      <a:pt x="797786" y="4333967"/>
                      <a:pt x="801327" y="4328502"/>
                    </a:cubicBezTo>
                    <a:cubicBezTo>
                      <a:pt x="783003" y="4308868"/>
                      <a:pt x="776267" y="4277340"/>
                      <a:pt x="756982" y="4253202"/>
                    </a:cubicBezTo>
                    <a:cubicBezTo>
                      <a:pt x="761486" y="4252240"/>
                      <a:pt x="761486" y="4252240"/>
                      <a:pt x="761486" y="4252240"/>
                    </a:cubicBezTo>
                    <a:cubicBezTo>
                      <a:pt x="761486" y="4252240"/>
                      <a:pt x="761486" y="4252240"/>
                      <a:pt x="762448" y="4256744"/>
                    </a:cubicBezTo>
                    <a:cubicBezTo>
                      <a:pt x="763411" y="4261249"/>
                      <a:pt x="767914" y="4260286"/>
                      <a:pt x="767914" y="4260286"/>
                    </a:cubicBezTo>
                    <a:cubicBezTo>
                      <a:pt x="766952" y="4255782"/>
                      <a:pt x="766952" y="4255782"/>
                      <a:pt x="765989" y="4251278"/>
                    </a:cubicBezTo>
                    <a:cubicBezTo>
                      <a:pt x="765027" y="4246774"/>
                      <a:pt x="760524" y="4247736"/>
                      <a:pt x="759562" y="4243232"/>
                    </a:cubicBezTo>
                    <a:cubicBezTo>
                      <a:pt x="768569" y="4241308"/>
                      <a:pt x="755713" y="4225216"/>
                      <a:pt x="751208" y="4226178"/>
                    </a:cubicBezTo>
                    <a:cubicBezTo>
                      <a:pt x="750246" y="4221674"/>
                      <a:pt x="745742" y="4222636"/>
                      <a:pt x="745742" y="4222636"/>
                    </a:cubicBezTo>
                    <a:cubicBezTo>
                      <a:pt x="745742" y="4222636"/>
                      <a:pt x="746704" y="4227140"/>
                      <a:pt x="747666" y="4231645"/>
                    </a:cubicBezTo>
                    <a:cubicBezTo>
                      <a:pt x="745742" y="4222636"/>
                      <a:pt x="741238" y="4223598"/>
                      <a:pt x="734810" y="4215553"/>
                    </a:cubicBezTo>
                    <a:cubicBezTo>
                      <a:pt x="732885" y="4206545"/>
                      <a:pt x="737389" y="4205583"/>
                      <a:pt x="730960" y="4197536"/>
                    </a:cubicBezTo>
                    <a:cubicBezTo>
                      <a:pt x="730960" y="4197536"/>
                      <a:pt x="726456" y="4198499"/>
                      <a:pt x="724531" y="4189491"/>
                    </a:cubicBezTo>
                    <a:cubicBezTo>
                      <a:pt x="729036" y="4188529"/>
                      <a:pt x="729998" y="4193033"/>
                      <a:pt x="729998" y="4193033"/>
                    </a:cubicBezTo>
                    <a:cubicBezTo>
                      <a:pt x="733540" y="4187566"/>
                      <a:pt x="732578" y="4183062"/>
                      <a:pt x="729691" y="4169550"/>
                    </a:cubicBezTo>
                    <a:cubicBezTo>
                      <a:pt x="742548" y="4185642"/>
                      <a:pt x="750246" y="4221674"/>
                      <a:pt x="769532" y="4245812"/>
                    </a:cubicBezTo>
                    <a:cubicBezTo>
                      <a:pt x="778848" y="4267369"/>
                      <a:pt x="808104" y="4294087"/>
                      <a:pt x="808104" y="4294087"/>
                    </a:cubicBezTo>
                    <a:cubicBezTo>
                      <a:pt x="812607" y="4293124"/>
                      <a:pt x="808758" y="4275108"/>
                      <a:pt x="804909" y="4257092"/>
                    </a:cubicBezTo>
                    <a:cubicBezTo>
                      <a:pt x="836704" y="4339783"/>
                      <a:pt x="899374" y="4434714"/>
                      <a:pt x="954652" y="4517097"/>
                    </a:cubicBezTo>
                    <a:cubicBezTo>
                      <a:pt x="950148" y="4518059"/>
                      <a:pt x="950148" y="4518059"/>
                      <a:pt x="951110" y="4522564"/>
                    </a:cubicBezTo>
                    <a:cubicBezTo>
                      <a:pt x="951110" y="4522564"/>
                      <a:pt x="950148" y="4518059"/>
                      <a:pt x="950148" y="4518059"/>
                    </a:cubicBezTo>
                    <a:cubicBezTo>
                      <a:pt x="945643" y="4519022"/>
                      <a:pt x="945643" y="4519022"/>
                      <a:pt x="945643" y="4519022"/>
                    </a:cubicBezTo>
                    <a:cubicBezTo>
                      <a:pt x="945643" y="4519022"/>
                      <a:pt x="946605" y="4523526"/>
                      <a:pt x="947568" y="4528030"/>
                    </a:cubicBezTo>
                    <a:cubicBezTo>
                      <a:pt x="948530" y="4532534"/>
                      <a:pt x="948530" y="4532534"/>
                      <a:pt x="950455" y="4541543"/>
                    </a:cubicBezTo>
                    <a:cubicBezTo>
                      <a:pt x="953997" y="4536076"/>
                      <a:pt x="959463" y="4539618"/>
                      <a:pt x="971358" y="4551205"/>
                    </a:cubicBezTo>
                    <a:cubicBezTo>
                      <a:pt x="972320" y="4555710"/>
                      <a:pt x="972320" y="4555710"/>
                      <a:pt x="972320" y="4555710"/>
                    </a:cubicBezTo>
                    <a:cubicBezTo>
                      <a:pt x="973282" y="4560213"/>
                      <a:pt x="973282" y="4560213"/>
                      <a:pt x="973282" y="4560213"/>
                    </a:cubicBezTo>
                    <a:cubicBezTo>
                      <a:pt x="974245" y="4564718"/>
                      <a:pt x="974245" y="4564718"/>
                      <a:pt x="979711" y="4568259"/>
                    </a:cubicBezTo>
                    <a:cubicBezTo>
                      <a:pt x="980674" y="4572763"/>
                      <a:pt x="985178" y="4571801"/>
                      <a:pt x="986140" y="4576305"/>
                    </a:cubicBezTo>
                    <a:cubicBezTo>
                      <a:pt x="983560" y="4586275"/>
                      <a:pt x="999959" y="4596901"/>
                      <a:pt x="996417" y="4602367"/>
                    </a:cubicBezTo>
                    <a:cubicBezTo>
                      <a:pt x="995455" y="4597864"/>
                      <a:pt x="995455" y="4597864"/>
                      <a:pt x="990952" y="4598826"/>
                    </a:cubicBezTo>
                    <a:lnTo>
                      <a:pt x="991914" y="4603329"/>
                    </a:lnTo>
                    <a:cubicBezTo>
                      <a:pt x="991914" y="4603329"/>
                      <a:pt x="997379" y="4606871"/>
                      <a:pt x="997379" y="4606871"/>
                    </a:cubicBezTo>
                    <a:cubicBezTo>
                      <a:pt x="1003808" y="4614917"/>
                      <a:pt x="1010237" y="4622963"/>
                      <a:pt x="1010237" y="4622963"/>
                    </a:cubicBezTo>
                    <a:cubicBezTo>
                      <a:pt x="1011200" y="4627466"/>
                      <a:pt x="1011200" y="4627466"/>
                      <a:pt x="1011200" y="4627466"/>
                    </a:cubicBezTo>
                    <a:cubicBezTo>
                      <a:pt x="1011200" y="4627466"/>
                      <a:pt x="1012162" y="4631971"/>
                      <a:pt x="1017628" y="4635513"/>
                    </a:cubicBezTo>
                    <a:cubicBezTo>
                      <a:pt x="1018590" y="4640016"/>
                      <a:pt x="1023094" y="4639054"/>
                      <a:pt x="1023094" y="4639054"/>
                    </a:cubicBezTo>
                    <a:cubicBezTo>
                      <a:pt x="1022132" y="4634551"/>
                      <a:pt x="1022132" y="4634551"/>
                      <a:pt x="1022132" y="4634551"/>
                    </a:cubicBezTo>
                    <a:cubicBezTo>
                      <a:pt x="1023094" y="4639054"/>
                      <a:pt x="1023094" y="4639054"/>
                      <a:pt x="1029523" y="4647100"/>
                    </a:cubicBezTo>
                    <a:cubicBezTo>
                      <a:pt x="1028560" y="4642596"/>
                      <a:pt x="1033065" y="4641634"/>
                      <a:pt x="1034027" y="4646138"/>
                    </a:cubicBezTo>
                    <a:cubicBezTo>
                      <a:pt x="1034027" y="4646138"/>
                      <a:pt x="1034989" y="4650642"/>
                      <a:pt x="1040455" y="4654184"/>
                    </a:cubicBezTo>
                    <a:cubicBezTo>
                      <a:pt x="1041417" y="4658688"/>
                      <a:pt x="1041417" y="4658688"/>
                      <a:pt x="1041417" y="4658688"/>
                    </a:cubicBezTo>
                    <a:cubicBezTo>
                      <a:pt x="1042380" y="4663192"/>
                      <a:pt x="1042380" y="4663192"/>
                      <a:pt x="1042380" y="4663192"/>
                    </a:cubicBezTo>
                    <a:cubicBezTo>
                      <a:pt x="1047846" y="4666733"/>
                      <a:pt x="1047846" y="4666733"/>
                      <a:pt x="1047846" y="4666733"/>
                    </a:cubicBezTo>
                    <a:cubicBezTo>
                      <a:pt x="1046884" y="4662230"/>
                      <a:pt x="1046884" y="4662230"/>
                      <a:pt x="1046884" y="4662230"/>
                    </a:cubicBezTo>
                    <a:cubicBezTo>
                      <a:pt x="1060704" y="4682825"/>
                      <a:pt x="1079027" y="4702459"/>
                      <a:pt x="1089960" y="4709542"/>
                    </a:cubicBezTo>
                    <a:cubicBezTo>
                      <a:pt x="1089960" y="4709542"/>
                      <a:pt x="1090922" y="4714047"/>
                      <a:pt x="1096388" y="4717588"/>
                    </a:cubicBezTo>
                    <a:cubicBezTo>
                      <a:pt x="1096388" y="4717588"/>
                      <a:pt x="1101855" y="4721130"/>
                      <a:pt x="1101855" y="4721130"/>
                    </a:cubicBezTo>
                    <a:cubicBezTo>
                      <a:pt x="1101855" y="4721130"/>
                      <a:pt x="1101855" y="4721130"/>
                      <a:pt x="1100893" y="4716625"/>
                    </a:cubicBezTo>
                    <a:cubicBezTo>
                      <a:pt x="1099931" y="4712122"/>
                      <a:pt x="1099931" y="4712122"/>
                      <a:pt x="1099931" y="4712122"/>
                    </a:cubicBezTo>
                    <a:cubicBezTo>
                      <a:pt x="1130148" y="4743343"/>
                      <a:pt x="1131111" y="4747847"/>
                      <a:pt x="1157788" y="4784534"/>
                    </a:cubicBezTo>
                    <a:cubicBezTo>
                      <a:pt x="1172262" y="4786152"/>
                      <a:pt x="1178691" y="4794197"/>
                      <a:pt x="1178691" y="4794197"/>
                    </a:cubicBezTo>
                    <a:cubicBezTo>
                      <a:pt x="1184157" y="4797739"/>
                      <a:pt x="1179653" y="4798701"/>
                      <a:pt x="1186082" y="4806747"/>
                    </a:cubicBezTo>
                    <a:cubicBezTo>
                      <a:pt x="1195090" y="4804822"/>
                      <a:pt x="1193473" y="4819296"/>
                      <a:pt x="1205368" y="4830884"/>
                    </a:cubicBezTo>
                    <a:cubicBezTo>
                      <a:pt x="1222729" y="4846014"/>
                      <a:pt x="1208910" y="4825418"/>
                      <a:pt x="1226271" y="4840547"/>
                    </a:cubicBezTo>
                    <a:cubicBezTo>
                      <a:pt x="1215338" y="4833464"/>
                      <a:pt x="1228195" y="4849556"/>
                      <a:pt x="1241052" y="4865648"/>
                    </a:cubicBezTo>
                    <a:cubicBezTo>
                      <a:pt x="1240090" y="4861143"/>
                      <a:pt x="1240090" y="4861143"/>
                      <a:pt x="1235587" y="4862105"/>
                    </a:cubicBezTo>
                    <a:cubicBezTo>
                      <a:pt x="1234624" y="4857601"/>
                      <a:pt x="1229158" y="4854060"/>
                      <a:pt x="1230120" y="4858563"/>
                    </a:cubicBezTo>
                    <a:cubicBezTo>
                      <a:pt x="1225616" y="4859526"/>
                      <a:pt x="1231082" y="4863068"/>
                      <a:pt x="1232045" y="4867572"/>
                    </a:cubicBezTo>
                    <a:cubicBezTo>
                      <a:pt x="1237511" y="4871113"/>
                      <a:pt x="1237511" y="4871113"/>
                      <a:pt x="1238474" y="4875617"/>
                    </a:cubicBezTo>
                    <a:cubicBezTo>
                      <a:pt x="1233007" y="4872076"/>
                      <a:pt x="1225616" y="4859526"/>
                      <a:pt x="1222074" y="4864992"/>
                    </a:cubicBezTo>
                    <a:cubicBezTo>
                      <a:pt x="1233007" y="4872076"/>
                      <a:pt x="1239436" y="4880122"/>
                      <a:pt x="1243939" y="4879160"/>
                    </a:cubicBezTo>
                    <a:cubicBezTo>
                      <a:pt x="1243939" y="4879160"/>
                      <a:pt x="1249406" y="4882701"/>
                      <a:pt x="1249406" y="4882701"/>
                    </a:cubicBezTo>
                    <a:cubicBezTo>
                      <a:pt x="1255835" y="4890747"/>
                      <a:pt x="1255835" y="4890747"/>
                      <a:pt x="1260338" y="4889785"/>
                    </a:cubicBezTo>
                    <a:cubicBezTo>
                      <a:pt x="1265805" y="4893326"/>
                      <a:pt x="1260338" y="4889785"/>
                      <a:pt x="1259376" y="4885281"/>
                    </a:cubicBezTo>
                    <a:cubicBezTo>
                      <a:pt x="1258413" y="4880776"/>
                      <a:pt x="1258413" y="4880776"/>
                      <a:pt x="1253910" y="4881738"/>
                    </a:cubicBezTo>
                    <a:cubicBezTo>
                      <a:pt x="1252948" y="4877235"/>
                      <a:pt x="1252948" y="4877235"/>
                      <a:pt x="1252948" y="4877235"/>
                    </a:cubicBezTo>
                    <a:cubicBezTo>
                      <a:pt x="1263880" y="4884318"/>
                      <a:pt x="1261956" y="4875311"/>
                      <a:pt x="1270309" y="4892364"/>
                    </a:cubicBezTo>
                    <a:cubicBezTo>
                      <a:pt x="1279316" y="4890439"/>
                      <a:pt x="1262918" y="4879814"/>
                      <a:pt x="1266460" y="4874348"/>
                    </a:cubicBezTo>
                    <a:cubicBezTo>
                      <a:pt x="1284783" y="4893981"/>
                      <a:pt x="1275775" y="4895906"/>
                      <a:pt x="1286708" y="4902990"/>
                    </a:cubicBezTo>
                    <a:cubicBezTo>
                      <a:pt x="1282203" y="4903952"/>
                      <a:pt x="1282203" y="4903952"/>
                      <a:pt x="1282203" y="4903952"/>
                    </a:cubicBezTo>
                    <a:cubicBezTo>
                      <a:pt x="1276738" y="4900410"/>
                      <a:pt x="1276738" y="4900410"/>
                      <a:pt x="1272233" y="4901372"/>
                    </a:cubicBezTo>
                    <a:cubicBezTo>
                      <a:pt x="1272233" y="4901372"/>
                      <a:pt x="1277700" y="4904914"/>
                      <a:pt x="1278662" y="4909418"/>
                    </a:cubicBezTo>
                    <a:cubicBezTo>
                      <a:pt x="1269654" y="4911342"/>
                      <a:pt x="1269654" y="4911342"/>
                      <a:pt x="1285090" y="4917464"/>
                    </a:cubicBezTo>
                    <a:cubicBezTo>
                      <a:pt x="1280587" y="4918427"/>
                      <a:pt x="1280587" y="4918427"/>
                      <a:pt x="1280587" y="4918427"/>
                    </a:cubicBezTo>
                    <a:cubicBezTo>
                      <a:pt x="1281549" y="4922930"/>
                      <a:pt x="1282511" y="4927434"/>
                      <a:pt x="1287015" y="4926472"/>
                    </a:cubicBezTo>
                    <a:cubicBezTo>
                      <a:pt x="1287015" y="4926472"/>
                      <a:pt x="1287015" y="4926472"/>
                      <a:pt x="1291519" y="4925510"/>
                    </a:cubicBezTo>
                    <a:cubicBezTo>
                      <a:pt x="1292481" y="4930014"/>
                      <a:pt x="1292481" y="4930014"/>
                      <a:pt x="1292481" y="4930014"/>
                    </a:cubicBezTo>
                    <a:lnTo>
                      <a:pt x="1298910" y="4938059"/>
                    </a:lnTo>
                    <a:lnTo>
                      <a:pt x="1292356" y="4937694"/>
                    </a:lnTo>
                    <a:cubicBezTo>
                      <a:pt x="1290547" y="4937491"/>
                      <a:pt x="1289420" y="4937732"/>
                      <a:pt x="1289901" y="4939984"/>
                    </a:cubicBezTo>
                    <a:cubicBezTo>
                      <a:pt x="1289901" y="4939984"/>
                      <a:pt x="1291510" y="4941996"/>
                      <a:pt x="1293236" y="4944571"/>
                    </a:cubicBezTo>
                    <a:lnTo>
                      <a:pt x="1296561" y="4951097"/>
                    </a:lnTo>
                    <a:lnTo>
                      <a:pt x="1291826" y="4948992"/>
                    </a:lnTo>
                    <a:cubicBezTo>
                      <a:pt x="1282818" y="4950916"/>
                      <a:pt x="1301142" y="4970550"/>
                      <a:pt x="1310150" y="4968626"/>
                    </a:cubicBezTo>
                    <a:cubicBezTo>
                      <a:pt x="1310150" y="4968626"/>
                      <a:pt x="1311113" y="4973130"/>
                      <a:pt x="1315616" y="4972168"/>
                    </a:cubicBezTo>
                    <a:cubicBezTo>
                      <a:pt x="1316579" y="4976671"/>
                      <a:pt x="1316579" y="4976671"/>
                      <a:pt x="1316579" y="4976671"/>
                    </a:cubicBezTo>
                    <a:cubicBezTo>
                      <a:pt x="1322045" y="4980213"/>
                      <a:pt x="1321083" y="4975709"/>
                      <a:pt x="1321083" y="4975709"/>
                    </a:cubicBezTo>
                    <a:cubicBezTo>
                      <a:pt x="1321083" y="4975709"/>
                      <a:pt x="1315616" y="4972168"/>
                      <a:pt x="1315616" y="4972168"/>
                    </a:cubicBezTo>
                    <a:cubicBezTo>
                      <a:pt x="1319158" y="4966701"/>
                      <a:pt x="1308226" y="4959618"/>
                      <a:pt x="1302760" y="4956076"/>
                    </a:cubicBezTo>
                    <a:cubicBezTo>
                      <a:pt x="1308226" y="4959618"/>
                      <a:pt x="1308226" y="4959618"/>
                      <a:pt x="1308226" y="4959618"/>
                    </a:cubicBezTo>
                    <a:cubicBezTo>
                      <a:pt x="1313692" y="4963159"/>
                      <a:pt x="1318196" y="4962197"/>
                      <a:pt x="1317234" y="4957694"/>
                    </a:cubicBezTo>
                    <a:cubicBezTo>
                      <a:pt x="1317234" y="4957694"/>
                      <a:pt x="1316271" y="4953189"/>
                      <a:pt x="1310805" y="4949647"/>
                    </a:cubicBezTo>
                    <a:cubicBezTo>
                      <a:pt x="1305339" y="4946105"/>
                      <a:pt x="1305339" y="4946105"/>
                      <a:pt x="1305339" y="4946105"/>
                    </a:cubicBezTo>
                    <a:cubicBezTo>
                      <a:pt x="1326241" y="4955769"/>
                      <a:pt x="1305339" y="4946105"/>
                      <a:pt x="1296986" y="4929052"/>
                    </a:cubicBezTo>
                    <a:cubicBezTo>
                      <a:pt x="1302452" y="4932593"/>
                      <a:pt x="1302452" y="4932593"/>
                      <a:pt x="1302452" y="4932593"/>
                    </a:cubicBezTo>
                    <a:cubicBezTo>
                      <a:pt x="1302452" y="4932593"/>
                      <a:pt x="1301490" y="4928089"/>
                      <a:pt x="1301490" y="4928089"/>
                    </a:cubicBezTo>
                    <a:cubicBezTo>
                      <a:pt x="1301490" y="4928089"/>
                      <a:pt x="1300528" y="4923585"/>
                      <a:pt x="1300528" y="4923585"/>
                    </a:cubicBezTo>
                    <a:cubicBezTo>
                      <a:pt x="1296024" y="4924547"/>
                      <a:pt x="1296024" y="4924547"/>
                      <a:pt x="1295061" y="4920043"/>
                    </a:cubicBezTo>
                    <a:cubicBezTo>
                      <a:pt x="1299565" y="4919081"/>
                      <a:pt x="1294099" y="4915540"/>
                      <a:pt x="1293137" y="4911035"/>
                    </a:cubicBezTo>
                    <a:cubicBezTo>
                      <a:pt x="1303107" y="4913615"/>
                      <a:pt x="1309535" y="4921661"/>
                      <a:pt x="1322392" y="4937753"/>
                    </a:cubicBezTo>
                    <a:cubicBezTo>
                      <a:pt x="1322392" y="4937753"/>
                      <a:pt x="1322392" y="4937753"/>
                      <a:pt x="1317889" y="4938715"/>
                    </a:cubicBezTo>
                    <a:cubicBezTo>
                      <a:pt x="1317889" y="4938715"/>
                      <a:pt x="1317889" y="4938715"/>
                      <a:pt x="1318851" y="4943218"/>
                    </a:cubicBezTo>
                    <a:cubicBezTo>
                      <a:pt x="1318851" y="4943218"/>
                      <a:pt x="1323354" y="4942256"/>
                      <a:pt x="1323354" y="4942256"/>
                    </a:cubicBezTo>
                    <a:cubicBezTo>
                      <a:pt x="1324317" y="4946760"/>
                      <a:pt x="1324317" y="4946760"/>
                      <a:pt x="1324317" y="4946760"/>
                    </a:cubicBezTo>
                    <a:cubicBezTo>
                      <a:pt x="1328821" y="4945798"/>
                      <a:pt x="1328821" y="4945798"/>
                      <a:pt x="1328821" y="4945798"/>
                    </a:cubicBezTo>
                    <a:cubicBezTo>
                      <a:pt x="1335250" y="4953844"/>
                      <a:pt x="1331708" y="4959310"/>
                      <a:pt x="1342641" y="4966394"/>
                    </a:cubicBezTo>
                    <a:cubicBezTo>
                      <a:pt x="1343603" y="4970897"/>
                      <a:pt x="1343603" y="4970897"/>
                      <a:pt x="1343603" y="4970897"/>
                    </a:cubicBezTo>
                    <a:cubicBezTo>
                      <a:pt x="1343603" y="4970897"/>
                      <a:pt x="1344566" y="4975402"/>
                      <a:pt x="1349069" y="4974440"/>
                    </a:cubicBezTo>
                    <a:cubicBezTo>
                      <a:pt x="1349069" y="4974440"/>
                      <a:pt x="1348107" y="4969935"/>
                      <a:pt x="1348107" y="4969935"/>
                    </a:cubicBezTo>
                    <a:cubicBezTo>
                      <a:pt x="1359040" y="4977019"/>
                      <a:pt x="1361927" y="4990531"/>
                      <a:pt x="1370935" y="4988607"/>
                    </a:cubicBezTo>
                    <a:cubicBezTo>
                      <a:pt x="1371897" y="4993111"/>
                      <a:pt x="1371897" y="4993111"/>
                      <a:pt x="1377363" y="4996652"/>
                    </a:cubicBezTo>
                    <a:cubicBezTo>
                      <a:pt x="1377363" y="4996652"/>
                      <a:pt x="1377363" y="4996652"/>
                      <a:pt x="1376401" y="4992149"/>
                    </a:cubicBezTo>
                    <a:cubicBezTo>
                      <a:pt x="1401153" y="5019827"/>
                      <a:pt x="1391838" y="4998270"/>
                      <a:pt x="1397304" y="5001812"/>
                    </a:cubicBezTo>
                    <a:cubicBezTo>
                      <a:pt x="1405658" y="5018865"/>
                      <a:pt x="1434914" y="5045582"/>
                      <a:pt x="1457741" y="5064254"/>
                    </a:cubicBezTo>
                    <a:cubicBezTo>
                      <a:pt x="1462246" y="5063292"/>
                      <a:pt x="1462246" y="5063292"/>
                      <a:pt x="1462246" y="5063292"/>
                    </a:cubicBezTo>
                    <a:cubicBezTo>
                      <a:pt x="1463208" y="5067795"/>
                      <a:pt x="1467712" y="5066833"/>
                      <a:pt x="1467712" y="5066833"/>
                    </a:cubicBezTo>
                    <a:cubicBezTo>
                      <a:pt x="1483149" y="5072955"/>
                      <a:pt x="1496968" y="5093550"/>
                      <a:pt x="1498892" y="5102559"/>
                    </a:cubicBezTo>
                    <a:cubicBezTo>
                      <a:pt x="1502435" y="5097092"/>
                      <a:pt x="1502435" y="5097092"/>
                      <a:pt x="1507901" y="5100634"/>
                    </a:cubicBezTo>
                    <a:cubicBezTo>
                      <a:pt x="1507901" y="5100634"/>
                      <a:pt x="1508863" y="5105137"/>
                      <a:pt x="1509826" y="5109642"/>
                    </a:cubicBezTo>
                    <a:cubicBezTo>
                      <a:pt x="1513367" y="5104175"/>
                      <a:pt x="1518833" y="5107717"/>
                      <a:pt x="1525262" y="5115763"/>
                    </a:cubicBezTo>
                    <a:cubicBezTo>
                      <a:pt x="1520758" y="5116725"/>
                      <a:pt x="1520758" y="5116725"/>
                      <a:pt x="1520758" y="5116725"/>
                    </a:cubicBezTo>
                    <a:cubicBezTo>
                      <a:pt x="1521720" y="5121229"/>
                      <a:pt x="1527187" y="5124771"/>
                      <a:pt x="1527187" y="5124771"/>
                    </a:cubicBezTo>
                    <a:cubicBezTo>
                      <a:pt x="1527187" y="5124771"/>
                      <a:pt x="1531691" y="5123809"/>
                      <a:pt x="1531691" y="5123809"/>
                    </a:cubicBezTo>
                    <a:cubicBezTo>
                      <a:pt x="1534578" y="5137321"/>
                      <a:pt x="1577346" y="5161151"/>
                      <a:pt x="1565451" y="5149564"/>
                    </a:cubicBezTo>
                    <a:cubicBezTo>
                      <a:pt x="1556443" y="5151489"/>
                      <a:pt x="1567069" y="5135089"/>
                      <a:pt x="1558060" y="5137014"/>
                    </a:cubicBezTo>
                    <a:cubicBezTo>
                      <a:pt x="1554518" y="5142480"/>
                      <a:pt x="1543586" y="5135397"/>
                      <a:pt x="1537157" y="5127351"/>
                    </a:cubicBezTo>
                    <a:cubicBezTo>
                      <a:pt x="1538119" y="5131855"/>
                      <a:pt x="1542623" y="5130892"/>
                      <a:pt x="1542623" y="5130892"/>
                    </a:cubicBezTo>
                    <a:cubicBezTo>
                      <a:pt x="1548090" y="5134434"/>
                      <a:pt x="1548090" y="5134434"/>
                      <a:pt x="1548090" y="5134434"/>
                    </a:cubicBezTo>
                    <a:cubicBezTo>
                      <a:pt x="1547128" y="5129930"/>
                      <a:pt x="1547128" y="5129930"/>
                      <a:pt x="1546166" y="5125426"/>
                    </a:cubicBezTo>
                    <a:cubicBezTo>
                      <a:pt x="1546166" y="5125426"/>
                      <a:pt x="1551631" y="5128968"/>
                      <a:pt x="1551631" y="5128968"/>
                    </a:cubicBezTo>
                    <a:cubicBezTo>
                      <a:pt x="1551631" y="5128968"/>
                      <a:pt x="1550669" y="5124464"/>
                      <a:pt x="1550669" y="5124464"/>
                    </a:cubicBezTo>
                    <a:cubicBezTo>
                      <a:pt x="1545203" y="5120922"/>
                      <a:pt x="1545203" y="5120922"/>
                      <a:pt x="1545203" y="5120922"/>
                    </a:cubicBezTo>
                    <a:cubicBezTo>
                      <a:pt x="1539737" y="5117380"/>
                      <a:pt x="1539737" y="5117380"/>
                      <a:pt x="1539737" y="5117380"/>
                    </a:cubicBezTo>
                    <a:cubicBezTo>
                      <a:pt x="1543279" y="5111913"/>
                      <a:pt x="1549707" y="5119960"/>
                      <a:pt x="1554211" y="5118998"/>
                    </a:cubicBezTo>
                    <a:cubicBezTo>
                      <a:pt x="1554211" y="5118998"/>
                      <a:pt x="1555173" y="5123502"/>
                      <a:pt x="1555173" y="5123502"/>
                    </a:cubicBezTo>
                    <a:cubicBezTo>
                      <a:pt x="1556135" y="5128005"/>
                      <a:pt x="1556135" y="5128005"/>
                      <a:pt x="1556135" y="5128005"/>
                    </a:cubicBezTo>
                    <a:cubicBezTo>
                      <a:pt x="1561602" y="5131547"/>
                      <a:pt x="1567069" y="5135089"/>
                      <a:pt x="1571572" y="5134127"/>
                    </a:cubicBezTo>
                    <a:cubicBezTo>
                      <a:pt x="1571572" y="5134127"/>
                      <a:pt x="1576077" y="5133165"/>
                      <a:pt x="1570610" y="5129623"/>
                    </a:cubicBezTo>
                    <a:cubicBezTo>
                      <a:pt x="1569648" y="5125119"/>
                      <a:pt x="1569648" y="5125119"/>
                      <a:pt x="1569648" y="5125119"/>
                    </a:cubicBezTo>
                    <a:cubicBezTo>
                      <a:pt x="1586047" y="5135744"/>
                      <a:pt x="1567069" y="5135089"/>
                      <a:pt x="1587010" y="5140248"/>
                    </a:cubicBezTo>
                    <a:cubicBezTo>
                      <a:pt x="1587972" y="5144752"/>
                      <a:pt x="1587972" y="5144752"/>
                      <a:pt x="1587972" y="5144752"/>
                    </a:cubicBezTo>
                    <a:cubicBezTo>
                      <a:pt x="1588934" y="5149256"/>
                      <a:pt x="1588934" y="5149256"/>
                      <a:pt x="1593438" y="5148294"/>
                    </a:cubicBezTo>
                    <a:cubicBezTo>
                      <a:pt x="1598904" y="5151836"/>
                      <a:pt x="1598904" y="5151836"/>
                      <a:pt x="1598904" y="5151836"/>
                    </a:cubicBezTo>
                    <a:cubicBezTo>
                      <a:pt x="1604371" y="5155378"/>
                      <a:pt x="1604371" y="5155378"/>
                      <a:pt x="1610799" y="5163423"/>
                    </a:cubicBezTo>
                    <a:cubicBezTo>
                      <a:pt x="1618845" y="5156994"/>
                      <a:pt x="1646177" y="5174704"/>
                      <a:pt x="1638786" y="5162154"/>
                    </a:cubicBezTo>
                    <a:cubicBezTo>
                      <a:pt x="1636534" y="5162635"/>
                      <a:pt x="1632675" y="5161104"/>
                      <a:pt x="1628575" y="5158449"/>
                    </a:cubicBezTo>
                    <a:lnTo>
                      <a:pt x="1621158" y="5151791"/>
                    </a:lnTo>
                    <a:lnTo>
                      <a:pt x="1626891" y="5150566"/>
                    </a:lnTo>
                    <a:cubicBezTo>
                      <a:pt x="1654223" y="5168275"/>
                      <a:pt x="1681554" y="5185984"/>
                      <a:pt x="1698916" y="5201113"/>
                    </a:cubicBezTo>
                    <a:cubicBezTo>
                      <a:pt x="1699878" y="5205617"/>
                      <a:pt x="1704383" y="5204655"/>
                      <a:pt x="1704383" y="5204655"/>
                    </a:cubicBezTo>
                    <a:cubicBezTo>
                      <a:pt x="1721744" y="5219784"/>
                      <a:pt x="1688945" y="5198534"/>
                      <a:pt x="1695374" y="5206579"/>
                    </a:cubicBezTo>
                    <a:cubicBezTo>
                      <a:pt x="1716277" y="5216242"/>
                      <a:pt x="1711773" y="5217205"/>
                      <a:pt x="1713697" y="5226213"/>
                    </a:cubicBezTo>
                    <a:cubicBezTo>
                      <a:pt x="1733638" y="5231372"/>
                      <a:pt x="1741992" y="5248426"/>
                      <a:pt x="1734601" y="5235876"/>
                    </a:cubicBezTo>
                    <a:cubicBezTo>
                      <a:pt x="1739105" y="5234914"/>
                      <a:pt x="1739105" y="5234914"/>
                      <a:pt x="1739105" y="5234914"/>
                    </a:cubicBezTo>
                    <a:cubicBezTo>
                      <a:pt x="1743608" y="5233952"/>
                      <a:pt x="1743608" y="5233952"/>
                      <a:pt x="1743608" y="5233952"/>
                    </a:cubicBezTo>
                    <a:cubicBezTo>
                      <a:pt x="1749075" y="5237493"/>
                      <a:pt x="1759046" y="5240073"/>
                      <a:pt x="1765474" y="5248118"/>
                    </a:cubicBezTo>
                    <a:cubicBezTo>
                      <a:pt x="1764511" y="5243615"/>
                      <a:pt x="1769016" y="5242652"/>
                      <a:pt x="1774483" y="5246193"/>
                    </a:cubicBezTo>
                    <a:cubicBezTo>
                      <a:pt x="1794423" y="5251353"/>
                      <a:pt x="1814672" y="5279995"/>
                      <a:pt x="1840078" y="5288696"/>
                    </a:cubicBezTo>
                    <a:cubicBezTo>
                      <a:pt x="1846507" y="5296741"/>
                      <a:pt x="1850049" y="5291274"/>
                      <a:pt x="1860019" y="5293854"/>
                    </a:cubicBezTo>
                    <a:cubicBezTo>
                      <a:pt x="1860019" y="5293854"/>
                      <a:pt x="1866448" y="5301901"/>
                      <a:pt x="1872877" y="5309946"/>
                    </a:cubicBezTo>
                    <a:cubicBezTo>
                      <a:pt x="1926578" y="5340859"/>
                      <a:pt x="2003762" y="5371466"/>
                      <a:pt x="2056500" y="5397876"/>
                    </a:cubicBezTo>
                    <a:cubicBezTo>
                      <a:pt x="2082870" y="5411080"/>
                      <a:pt x="2103773" y="5420743"/>
                      <a:pt x="2135609" y="5437490"/>
                    </a:cubicBezTo>
                    <a:cubicBezTo>
                      <a:pt x="2145579" y="5440070"/>
                      <a:pt x="2170024" y="5444266"/>
                      <a:pt x="2180957" y="5451349"/>
                    </a:cubicBezTo>
                    <a:cubicBezTo>
                      <a:pt x="2180957" y="5451349"/>
                      <a:pt x="2187385" y="5459396"/>
                      <a:pt x="2187385" y="5459396"/>
                    </a:cubicBezTo>
                    <a:cubicBezTo>
                      <a:pt x="2212793" y="5468096"/>
                      <a:pt x="2211830" y="5463592"/>
                      <a:pt x="2228229" y="5474217"/>
                    </a:cubicBezTo>
                    <a:cubicBezTo>
                      <a:pt x="2217297" y="5467134"/>
                      <a:pt x="2275502" y="5497085"/>
                      <a:pt x="2305413" y="5504824"/>
                    </a:cubicBezTo>
                    <a:cubicBezTo>
                      <a:pt x="2352685" y="5527692"/>
                      <a:pt x="2417013" y="5542206"/>
                      <a:pt x="2473293" y="5563150"/>
                    </a:cubicBezTo>
                    <a:cubicBezTo>
                      <a:pt x="2497738" y="5567346"/>
                      <a:pt x="2533115" y="5578627"/>
                      <a:pt x="2572035" y="5584441"/>
                    </a:cubicBezTo>
                    <a:cubicBezTo>
                      <a:pt x="2611917" y="5594759"/>
                      <a:pt x="2655341" y="5599610"/>
                      <a:pt x="2679785" y="5603808"/>
                    </a:cubicBezTo>
                    <a:cubicBezTo>
                      <a:pt x="2747653" y="5612856"/>
                      <a:pt x="2802972" y="5629295"/>
                      <a:pt x="2856366" y="5636726"/>
                    </a:cubicBezTo>
                    <a:cubicBezTo>
                      <a:pt x="2894323" y="5638036"/>
                      <a:pt x="2946755" y="5640963"/>
                      <a:pt x="2989216" y="5641311"/>
                    </a:cubicBezTo>
                    <a:cubicBezTo>
                      <a:pt x="3014623" y="5650012"/>
                      <a:pt x="3047114" y="5647780"/>
                      <a:pt x="3079605" y="5645548"/>
                    </a:cubicBezTo>
                    <a:cubicBezTo>
                      <a:pt x="3096004" y="5656173"/>
                      <a:pt x="3142970" y="5655559"/>
                      <a:pt x="3189935" y="5654944"/>
                    </a:cubicBezTo>
                    <a:cubicBezTo>
                      <a:pt x="3236900" y="5654329"/>
                      <a:pt x="3283865" y="5653715"/>
                      <a:pt x="3300264" y="5664340"/>
                    </a:cubicBezTo>
                    <a:cubicBezTo>
                      <a:pt x="3313777" y="5661453"/>
                      <a:pt x="3337259" y="5661146"/>
                      <a:pt x="3342726" y="5664687"/>
                    </a:cubicBezTo>
                    <a:cubicBezTo>
                      <a:pt x="3354313" y="5652793"/>
                      <a:pt x="3405783" y="5651215"/>
                      <a:pt x="3412212" y="5659262"/>
                    </a:cubicBezTo>
                    <a:cubicBezTo>
                      <a:pt x="3416716" y="5658299"/>
                      <a:pt x="3425724" y="5656375"/>
                      <a:pt x="3430228" y="5655412"/>
                    </a:cubicBezTo>
                    <a:cubicBezTo>
                      <a:pt x="3433115" y="5668925"/>
                      <a:pt x="3471726" y="5651255"/>
                      <a:pt x="3505179" y="5653528"/>
                    </a:cubicBezTo>
                    <a:cubicBezTo>
                      <a:pt x="3509684" y="5652566"/>
                      <a:pt x="3509684" y="5652566"/>
                      <a:pt x="3509684" y="5652566"/>
                    </a:cubicBezTo>
                    <a:cubicBezTo>
                      <a:pt x="3509684" y="5652566"/>
                      <a:pt x="3510646" y="5657069"/>
                      <a:pt x="3510646" y="5657069"/>
                    </a:cubicBezTo>
                    <a:cubicBezTo>
                      <a:pt x="3515150" y="5656107"/>
                      <a:pt x="3515150" y="5656107"/>
                      <a:pt x="3519654" y="5655145"/>
                    </a:cubicBezTo>
                    <a:cubicBezTo>
                      <a:pt x="3519654" y="5655145"/>
                      <a:pt x="3519654" y="5655145"/>
                      <a:pt x="3518691" y="5650641"/>
                    </a:cubicBezTo>
                    <a:cubicBezTo>
                      <a:pt x="3518691" y="5650641"/>
                      <a:pt x="3514188" y="5651604"/>
                      <a:pt x="3514188" y="5651604"/>
                    </a:cubicBezTo>
                    <a:cubicBezTo>
                      <a:pt x="3523196" y="5649679"/>
                      <a:pt x="3536708" y="5646792"/>
                      <a:pt x="3535746" y="5642288"/>
                    </a:cubicBezTo>
                    <a:cubicBezTo>
                      <a:pt x="3614240" y="5634937"/>
                      <a:pt x="3691771" y="5623083"/>
                      <a:pt x="3771882" y="5601257"/>
                    </a:cubicBezTo>
                    <a:cubicBezTo>
                      <a:pt x="3802449" y="5590018"/>
                      <a:pt x="3824970" y="5585207"/>
                      <a:pt x="3861001" y="5577509"/>
                    </a:cubicBezTo>
                    <a:cubicBezTo>
                      <a:pt x="3900576" y="5564344"/>
                      <a:pt x="3957204" y="5542826"/>
                      <a:pt x="4010291" y="5526775"/>
                    </a:cubicBezTo>
                    <a:cubicBezTo>
                      <a:pt x="4066919" y="5505258"/>
                      <a:pt x="4119044" y="5484701"/>
                      <a:pt x="4162160" y="5466071"/>
                    </a:cubicBezTo>
                    <a:cubicBezTo>
                      <a:pt x="4197231" y="5453868"/>
                      <a:pt x="4214285" y="5445515"/>
                      <a:pt x="4252897" y="5427847"/>
                    </a:cubicBezTo>
                    <a:cubicBezTo>
                      <a:pt x="4260943" y="5421418"/>
                      <a:pt x="4274455" y="5418531"/>
                      <a:pt x="4283464" y="5416606"/>
                    </a:cubicBezTo>
                    <a:cubicBezTo>
                      <a:pt x="4305021" y="5407292"/>
                      <a:pt x="4320151" y="5389931"/>
                      <a:pt x="4342672" y="5385119"/>
                    </a:cubicBezTo>
                    <a:cubicBezTo>
                      <a:pt x="4342672" y="5385119"/>
                      <a:pt x="4343634" y="5389623"/>
                      <a:pt x="4343634" y="5389623"/>
                    </a:cubicBezTo>
                    <a:cubicBezTo>
                      <a:pt x="4339129" y="5390585"/>
                      <a:pt x="4344596" y="5394127"/>
                      <a:pt x="4348138" y="5388660"/>
                    </a:cubicBezTo>
                    <a:cubicBezTo>
                      <a:pt x="4352642" y="5387698"/>
                      <a:pt x="4357146" y="5386736"/>
                      <a:pt x="4357146" y="5386736"/>
                    </a:cubicBezTo>
                    <a:cubicBezTo>
                      <a:pt x="4356184" y="5382232"/>
                      <a:pt x="4360688" y="5381270"/>
                      <a:pt x="4360688" y="5381270"/>
                    </a:cubicBezTo>
                    <a:cubicBezTo>
                      <a:pt x="4361650" y="5385773"/>
                      <a:pt x="4366154" y="5384811"/>
                      <a:pt x="4370658" y="5383849"/>
                    </a:cubicBezTo>
                    <a:cubicBezTo>
                      <a:pt x="4374200" y="5378383"/>
                      <a:pt x="4369696" y="5379346"/>
                      <a:pt x="4368733" y="5374841"/>
                    </a:cubicBezTo>
                    <a:cubicBezTo>
                      <a:pt x="4368733" y="5374841"/>
                      <a:pt x="4373238" y="5373879"/>
                      <a:pt x="4373238" y="5373879"/>
                    </a:cubicBezTo>
                    <a:cubicBezTo>
                      <a:pt x="4377742" y="5372917"/>
                      <a:pt x="4381283" y="5367450"/>
                      <a:pt x="4381283" y="5367450"/>
                    </a:cubicBezTo>
                    <a:cubicBezTo>
                      <a:pt x="4380321" y="5362947"/>
                      <a:pt x="4375818" y="5363909"/>
                      <a:pt x="4371313" y="5364871"/>
                    </a:cubicBezTo>
                    <a:cubicBezTo>
                      <a:pt x="4372275" y="5369375"/>
                      <a:pt x="4372275" y="5369375"/>
                      <a:pt x="4372275" y="5369375"/>
                    </a:cubicBezTo>
                    <a:cubicBezTo>
                      <a:pt x="4366809" y="5365834"/>
                      <a:pt x="4366809" y="5365834"/>
                      <a:pt x="4366809" y="5365834"/>
                    </a:cubicBezTo>
                    <a:cubicBezTo>
                      <a:pt x="4401880" y="5353631"/>
                      <a:pt x="4453042" y="5328572"/>
                      <a:pt x="4471713" y="5305744"/>
                    </a:cubicBezTo>
                    <a:cubicBezTo>
                      <a:pt x="4510325" y="5288076"/>
                      <a:pt x="4564067" y="5253045"/>
                      <a:pt x="4629396" y="5206120"/>
                    </a:cubicBezTo>
                    <a:cubicBezTo>
                      <a:pt x="4630359" y="5210625"/>
                      <a:pt x="4630359" y="5210625"/>
                      <a:pt x="4630359" y="5210625"/>
                    </a:cubicBezTo>
                    <a:cubicBezTo>
                      <a:pt x="4630359" y="5210625"/>
                      <a:pt x="4625854" y="5211587"/>
                      <a:pt x="4625854" y="5211587"/>
                    </a:cubicBezTo>
                    <a:cubicBezTo>
                      <a:pt x="4622312" y="5217054"/>
                      <a:pt x="4617809" y="5218016"/>
                      <a:pt x="4623274" y="5221557"/>
                    </a:cubicBezTo>
                    <a:cubicBezTo>
                      <a:pt x="4623274" y="5221557"/>
                      <a:pt x="4627779" y="5220595"/>
                      <a:pt x="4631321" y="5215129"/>
                    </a:cubicBezTo>
                    <a:cubicBezTo>
                      <a:pt x="4635824" y="5214167"/>
                      <a:pt x="4635824" y="5214167"/>
                      <a:pt x="4639366" y="5208700"/>
                    </a:cubicBezTo>
                    <a:cubicBezTo>
                      <a:pt x="4640329" y="5213205"/>
                      <a:pt x="4644833" y="5212242"/>
                      <a:pt x="4653841" y="5210318"/>
                    </a:cubicBezTo>
                    <a:cubicBezTo>
                      <a:pt x="4653360" y="5208066"/>
                      <a:pt x="4652878" y="5205813"/>
                      <a:pt x="4651512" y="5204927"/>
                    </a:cubicBezTo>
                    <a:lnTo>
                      <a:pt x="4648965" y="5205864"/>
                    </a:lnTo>
                    <a:lnTo>
                      <a:pt x="4655458" y="5195843"/>
                    </a:lnTo>
                    <a:cubicBezTo>
                      <a:pt x="4650954" y="5196806"/>
                      <a:pt x="4646451" y="5197768"/>
                      <a:pt x="4641946" y="5198730"/>
                    </a:cubicBezTo>
                    <a:cubicBezTo>
                      <a:pt x="4652572" y="5182331"/>
                      <a:pt x="4659656" y="5171398"/>
                      <a:pt x="4680251" y="5157579"/>
                    </a:cubicBezTo>
                    <a:cubicBezTo>
                      <a:pt x="4676709" y="5163045"/>
                      <a:pt x="4681213" y="5162082"/>
                      <a:pt x="4685717" y="5161120"/>
                    </a:cubicBezTo>
                    <a:cubicBezTo>
                      <a:pt x="4706313" y="5147301"/>
                      <a:pt x="4724022" y="5119970"/>
                      <a:pt x="4736572" y="5112579"/>
                    </a:cubicBezTo>
                    <a:cubicBezTo>
                      <a:pt x="4736572" y="5112579"/>
                      <a:pt x="4737534" y="5117083"/>
                      <a:pt x="4733031" y="5118045"/>
                    </a:cubicBezTo>
                    <a:cubicBezTo>
                      <a:pt x="4761673" y="5097797"/>
                      <a:pt x="4779381" y="5070465"/>
                      <a:pt x="4793855" y="5072083"/>
                    </a:cubicBezTo>
                    <a:cubicBezTo>
                      <a:pt x="4789352" y="5073045"/>
                      <a:pt x="4792893" y="5067578"/>
                      <a:pt x="4797397" y="5066616"/>
                    </a:cubicBezTo>
                    <a:cubicBezTo>
                      <a:pt x="4803519" y="5051179"/>
                      <a:pt x="4783885" y="5069503"/>
                      <a:pt x="4779381" y="5070465"/>
                    </a:cubicBezTo>
                    <a:cubicBezTo>
                      <a:pt x="4803519" y="5051179"/>
                      <a:pt x="4812527" y="5049255"/>
                      <a:pt x="4818648" y="5033818"/>
                    </a:cubicBezTo>
                    <a:cubicBezTo>
                      <a:pt x="4824115" y="5037360"/>
                      <a:pt x="4817031" y="5048293"/>
                      <a:pt x="4828619" y="5036398"/>
                    </a:cubicBezTo>
                    <a:cubicBezTo>
                      <a:pt x="4831199" y="5026427"/>
                      <a:pt x="4827657" y="5031894"/>
                      <a:pt x="4834740" y="5020962"/>
                    </a:cubicBezTo>
                    <a:cubicBezTo>
                      <a:pt x="4833778" y="5016457"/>
                      <a:pt x="4838282" y="5015495"/>
                      <a:pt x="4838282" y="5015495"/>
                    </a:cubicBezTo>
                    <a:cubicBezTo>
                      <a:pt x="4841824" y="5010028"/>
                      <a:pt x="4846328" y="5009066"/>
                      <a:pt x="4845366" y="5004562"/>
                    </a:cubicBezTo>
                    <a:cubicBezTo>
                      <a:pt x="4844404" y="5000058"/>
                      <a:pt x="4839899" y="5001020"/>
                      <a:pt x="4836357" y="5006486"/>
                    </a:cubicBezTo>
                    <a:cubicBezTo>
                      <a:pt x="4836357" y="5006486"/>
                      <a:pt x="4836357" y="5006486"/>
                      <a:pt x="4831853" y="5007449"/>
                    </a:cubicBezTo>
                    <a:cubicBezTo>
                      <a:pt x="4867579" y="4976268"/>
                      <a:pt x="4873700" y="4960832"/>
                      <a:pt x="4916509" y="4918718"/>
                    </a:cubicBezTo>
                    <a:cubicBezTo>
                      <a:pt x="4936450" y="4923877"/>
                      <a:pt x="4920051" y="4913251"/>
                      <a:pt x="4950617" y="4902012"/>
                    </a:cubicBezTo>
                    <a:cubicBezTo>
                      <a:pt x="4951579" y="4906516"/>
                      <a:pt x="4951579" y="4906516"/>
                      <a:pt x="4951579" y="4906516"/>
                    </a:cubicBezTo>
                    <a:cubicBezTo>
                      <a:pt x="4948037" y="4911982"/>
                      <a:pt x="4952542" y="4911020"/>
                      <a:pt x="4956084" y="4905553"/>
                    </a:cubicBezTo>
                    <a:cubicBezTo>
                      <a:pt x="4960588" y="4904591"/>
                      <a:pt x="4964129" y="4899125"/>
                      <a:pt x="4963167" y="4894621"/>
                    </a:cubicBezTo>
                    <a:cubicBezTo>
                      <a:pt x="4966709" y="4889154"/>
                      <a:pt x="4966709" y="4889154"/>
                      <a:pt x="4966709" y="4889154"/>
                    </a:cubicBezTo>
                    <a:cubicBezTo>
                      <a:pt x="4974754" y="4882727"/>
                      <a:pt x="4973792" y="4878222"/>
                      <a:pt x="4968326" y="4874680"/>
                    </a:cubicBezTo>
                    <a:cubicBezTo>
                      <a:pt x="4977334" y="4872755"/>
                      <a:pt x="4979914" y="4862785"/>
                      <a:pt x="4983456" y="4857319"/>
                    </a:cubicBezTo>
                    <a:cubicBezTo>
                      <a:pt x="4975410" y="4863748"/>
                      <a:pt x="4967364" y="4870176"/>
                      <a:pt x="4959318" y="4876605"/>
                    </a:cubicBezTo>
                    <a:cubicBezTo>
                      <a:pt x="4960280" y="4881109"/>
                      <a:pt x="4961242" y="4885613"/>
                      <a:pt x="4961242" y="4885613"/>
                    </a:cubicBezTo>
                    <a:cubicBezTo>
                      <a:pt x="4961242" y="4885613"/>
                      <a:pt x="4956739" y="4886575"/>
                      <a:pt x="4957701" y="4891079"/>
                    </a:cubicBezTo>
                    <a:cubicBezTo>
                      <a:pt x="4957701" y="4891079"/>
                      <a:pt x="4953197" y="4892041"/>
                      <a:pt x="4953197" y="4892041"/>
                    </a:cubicBezTo>
                    <a:cubicBezTo>
                      <a:pt x="4948692" y="4893003"/>
                      <a:pt x="4949655" y="4897508"/>
                      <a:pt x="4950617" y="4902012"/>
                    </a:cubicBezTo>
                    <a:cubicBezTo>
                      <a:pt x="4926172" y="4897815"/>
                      <a:pt x="4900110" y="4908093"/>
                      <a:pt x="4875317" y="4946357"/>
                    </a:cubicBezTo>
                    <a:cubicBezTo>
                      <a:pt x="4870813" y="4947320"/>
                      <a:pt x="4867272" y="4952786"/>
                      <a:pt x="4866310" y="4948282"/>
                    </a:cubicBezTo>
                    <a:cubicBezTo>
                      <a:pt x="4870813" y="4947320"/>
                      <a:pt x="4869851" y="4942815"/>
                      <a:pt x="4865347" y="4943777"/>
                    </a:cubicBezTo>
                    <a:cubicBezTo>
                      <a:pt x="4865347" y="4943777"/>
                      <a:pt x="4865347" y="4943777"/>
                      <a:pt x="4861805" y="4949244"/>
                    </a:cubicBezTo>
                    <a:cubicBezTo>
                      <a:pt x="4861805" y="4949244"/>
                      <a:pt x="4857301" y="4950206"/>
                      <a:pt x="4857301" y="4950206"/>
                    </a:cubicBezTo>
                    <a:cubicBezTo>
                      <a:pt x="4865675" y="4934288"/>
                      <a:pt x="4874770" y="4921749"/>
                      <a:pt x="4886477" y="4910416"/>
                    </a:cubicBezTo>
                    <a:lnTo>
                      <a:pt x="4927253" y="4880833"/>
                    </a:lnTo>
                    <a:lnTo>
                      <a:pt x="4927789" y="4883341"/>
                    </a:lnTo>
                    <a:cubicBezTo>
                      <a:pt x="4932294" y="4882378"/>
                      <a:pt x="4932294" y="4882378"/>
                      <a:pt x="4931331" y="4877874"/>
                    </a:cubicBezTo>
                    <a:cubicBezTo>
                      <a:pt x="4940339" y="4875949"/>
                      <a:pt x="4939377" y="4871446"/>
                      <a:pt x="4947423" y="4865017"/>
                    </a:cubicBezTo>
                    <a:cubicBezTo>
                      <a:pt x="4947423" y="4865017"/>
                      <a:pt x="4948386" y="4869521"/>
                      <a:pt x="4943881" y="4870484"/>
                    </a:cubicBezTo>
                    <a:cubicBezTo>
                      <a:pt x="4943881" y="4870484"/>
                      <a:pt x="4948386" y="4869521"/>
                      <a:pt x="4948386" y="4869521"/>
                    </a:cubicBezTo>
                    <a:cubicBezTo>
                      <a:pt x="4948386" y="4869521"/>
                      <a:pt x="4951928" y="4864055"/>
                      <a:pt x="4951928" y="4864055"/>
                    </a:cubicBezTo>
                    <a:cubicBezTo>
                      <a:pt x="4976065" y="4844769"/>
                      <a:pt x="4998585" y="4839958"/>
                      <a:pt x="5016294" y="4812627"/>
                    </a:cubicBezTo>
                    <a:cubicBezTo>
                      <a:pt x="5009211" y="4823559"/>
                      <a:pt x="5017256" y="4817130"/>
                      <a:pt x="5026265" y="4815205"/>
                    </a:cubicBezTo>
                    <a:cubicBezTo>
                      <a:pt x="5015640" y="4831604"/>
                      <a:pt x="5002127" y="4834491"/>
                      <a:pt x="5008556" y="4842537"/>
                    </a:cubicBezTo>
                    <a:cubicBezTo>
                      <a:pt x="5030768" y="4814243"/>
                      <a:pt x="5045898" y="4796882"/>
                      <a:pt x="5081624" y="4765702"/>
                    </a:cubicBezTo>
                    <a:cubicBezTo>
                      <a:pt x="5082586" y="4770205"/>
                      <a:pt x="5086128" y="4764739"/>
                      <a:pt x="5090632" y="4763777"/>
                    </a:cubicBezTo>
                    <a:cubicBezTo>
                      <a:pt x="5094174" y="4758310"/>
                      <a:pt x="5097716" y="4752844"/>
                      <a:pt x="5093211" y="4753806"/>
                    </a:cubicBezTo>
                    <a:cubicBezTo>
                      <a:pt x="5101257" y="4747378"/>
                      <a:pt x="5103837" y="4737407"/>
                      <a:pt x="5109959" y="4721971"/>
                    </a:cubicBezTo>
                    <a:cubicBezTo>
                      <a:pt x="5115424" y="4725513"/>
                      <a:pt x="5108341" y="4736445"/>
                      <a:pt x="5116387" y="4730017"/>
                    </a:cubicBezTo>
                    <a:cubicBezTo>
                      <a:pt x="5115424" y="4725513"/>
                      <a:pt x="5123471" y="4719084"/>
                      <a:pt x="5122508" y="4714579"/>
                    </a:cubicBezTo>
                    <a:cubicBezTo>
                      <a:pt x="5122508" y="4714579"/>
                      <a:pt x="5127013" y="4713617"/>
                      <a:pt x="5126050" y="4709114"/>
                    </a:cubicBezTo>
                    <a:cubicBezTo>
                      <a:pt x="5130554" y="4708152"/>
                      <a:pt x="5130554" y="4708152"/>
                      <a:pt x="5130554" y="4708152"/>
                    </a:cubicBezTo>
                    <a:cubicBezTo>
                      <a:pt x="5129592" y="4703647"/>
                      <a:pt x="5129592" y="4703647"/>
                      <a:pt x="5129592" y="4703647"/>
                    </a:cubicBezTo>
                    <a:cubicBezTo>
                      <a:pt x="5126050" y="4709114"/>
                      <a:pt x="5126050" y="4709114"/>
                      <a:pt x="5126050" y="4709114"/>
                    </a:cubicBezTo>
                    <a:cubicBezTo>
                      <a:pt x="5121546" y="4710076"/>
                      <a:pt x="5121546" y="4710076"/>
                      <a:pt x="5121546" y="4710076"/>
                    </a:cubicBezTo>
                    <a:cubicBezTo>
                      <a:pt x="5136676" y="4692715"/>
                      <a:pt x="5136676" y="4692715"/>
                      <a:pt x="5136676" y="4692715"/>
                    </a:cubicBezTo>
                    <a:cubicBezTo>
                      <a:pt x="5133134" y="4698181"/>
                      <a:pt x="5134096" y="4702685"/>
                      <a:pt x="5137638" y="4697218"/>
                    </a:cubicBezTo>
                    <a:cubicBezTo>
                      <a:pt x="5170476" y="4652526"/>
                      <a:pt x="5191419" y="4596245"/>
                      <a:pt x="5217830" y="4543506"/>
                    </a:cubicBezTo>
                    <a:cubicBezTo>
                      <a:pt x="5238773" y="4487227"/>
                      <a:pt x="5260679" y="4435450"/>
                      <a:pt x="5282585" y="4383674"/>
                    </a:cubicBezTo>
                    <a:cubicBezTo>
                      <a:pt x="5291594" y="4381749"/>
                      <a:pt x="5292556" y="4386253"/>
                      <a:pt x="5294480" y="4395261"/>
                    </a:cubicBezTo>
                    <a:cubicBezTo>
                      <a:pt x="5308340" y="4349913"/>
                      <a:pt x="5320583" y="4319040"/>
                      <a:pt x="5327359" y="4284625"/>
                    </a:cubicBezTo>
                    <a:cubicBezTo>
                      <a:pt x="5338639" y="4249247"/>
                      <a:pt x="5345415" y="4214832"/>
                      <a:pt x="5363780" y="4168522"/>
                    </a:cubicBezTo>
                    <a:cubicBezTo>
                      <a:pt x="5360238" y="4173988"/>
                      <a:pt x="5360238" y="4173988"/>
                      <a:pt x="5364742" y="4173025"/>
                    </a:cubicBezTo>
                    <a:cubicBezTo>
                      <a:pt x="5364742" y="4173025"/>
                      <a:pt x="5369247" y="4172063"/>
                      <a:pt x="5372788" y="4166598"/>
                    </a:cubicBezTo>
                    <a:cubicBezTo>
                      <a:pt x="5377292" y="4165635"/>
                      <a:pt x="5377292" y="4165635"/>
                      <a:pt x="5377292" y="4165635"/>
                    </a:cubicBezTo>
                    <a:cubicBezTo>
                      <a:pt x="5379872" y="4155664"/>
                      <a:pt x="5386955" y="4144732"/>
                      <a:pt x="5381488" y="4141190"/>
                    </a:cubicBezTo>
                    <a:cubicBezTo>
                      <a:pt x="5385993" y="4140228"/>
                      <a:pt x="5389535" y="4134762"/>
                      <a:pt x="5388573" y="4130258"/>
                    </a:cubicBezTo>
                    <a:cubicBezTo>
                      <a:pt x="5392115" y="4124791"/>
                      <a:pt x="5387610" y="4125753"/>
                      <a:pt x="5387610" y="4125753"/>
                    </a:cubicBezTo>
                    <a:cubicBezTo>
                      <a:pt x="5383106" y="4126716"/>
                      <a:pt x="5383106" y="4126716"/>
                      <a:pt x="5383106" y="4126716"/>
                    </a:cubicBezTo>
                    <a:cubicBezTo>
                      <a:pt x="5396311" y="4100347"/>
                      <a:pt x="5393424" y="4086835"/>
                      <a:pt x="5406629" y="4060465"/>
                    </a:cubicBezTo>
                    <a:cubicBezTo>
                      <a:pt x="5393117" y="4063352"/>
                      <a:pt x="5404705" y="4051457"/>
                      <a:pt x="5403743" y="4046953"/>
                    </a:cubicBezTo>
                    <a:cubicBezTo>
                      <a:pt x="5397621" y="4062389"/>
                      <a:pt x="5395696" y="4053382"/>
                      <a:pt x="5388613" y="4064314"/>
                    </a:cubicBezTo>
                    <a:cubicBezTo>
                      <a:pt x="5386033" y="4074284"/>
                      <a:pt x="5396658" y="4057885"/>
                      <a:pt x="5395042" y="4072359"/>
                    </a:cubicBezTo>
                    <a:cubicBezTo>
                      <a:pt x="5383454" y="4084255"/>
                      <a:pt x="5381837" y="4098729"/>
                      <a:pt x="5373790" y="4105158"/>
                    </a:cubicBezTo>
                    <a:cubicBezTo>
                      <a:pt x="5377332" y="4099692"/>
                      <a:pt x="5380874" y="4094225"/>
                      <a:pt x="5379912" y="4089721"/>
                    </a:cubicBezTo>
                    <a:cubicBezTo>
                      <a:pt x="5366707" y="4116090"/>
                      <a:pt x="5349960" y="4147926"/>
                      <a:pt x="5334176" y="4184266"/>
                    </a:cubicBezTo>
                    <a:cubicBezTo>
                      <a:pt x="5318391" y="4220606"/>
                      <a:pt x="5302606" y="4256946"/>
                      <a:pt x="5290365" y="4287819"/>
                    </a:cubicBezTo>
                    <a:cubicBezTo>
                      <a:pt x="5289402" y="4283314"/>
                      <a:pt x="5284898" y="4284277"/>
                      <a:pt x="5281356" y="4289743"/>
                    </a:cubicBezTo>
                    <a:cubicBezTo>
                      <a:pt x="5264610" y="4321579"/>
                      <a:pt x="5251405" y="4347949"/>
                      <a:pt x="5229191" y="4376242"/>
                    </a:cubicBezTo>
                    <a:cubicBezTo>
                      <a:pt x="5235620" y="4384288"/>
                      <a:pt x="5215024" y="4398108"/>
                      <a:pt x="5207940" y="4409040"/>
                    </a:cubicBezTo>
                    <a:cubicBezTo>
                      <a:pt x="5204398" y="4414507"/>
                      <a:pt x="5209865" y="4418049"/>
                      <a:pt x="5201818" y="4424477"/>
                    </a:cubicBezTo>
                    <a:cubicBezTo>
                      <a:pt x="5202781" y="4428981"/>
                      <a:pt x="5190231" y="4436372"/>
                      <a:pt x="5183148" y="4447304"/>
                    </a:cubicBezTo>
                    <a:cubicBezTo>
                      <a:pt x="5172522" y="4463703"/>
                      <a:pt x="5162859" y="4484606"/>
                      <a:pt x="5152233" y="4501005"/>
                    </a:cubicBezTo>
                    <a:cubicBezTo>
                      <a:pt x="5138066" y="4522871"/>
                      <a:pt x="5139028" y="4527374"/>
                      <a:pt x="5120357" y="4550202"/>
                    </a:cubicBezTo>
                    <a:cubicBezTo>
                      <a:pt x="5089443" y="4603903"/>
                      <a:pt x="5035046" y="4657911"/>
                      <a:pt x="5021841" y="4684281"/>
                    </a:cubicBezTo>
                    <a:cubicBezTo>
                      <a:pt x="5008329" y="4687168"/>
                      <a:pt x="4999628" y="4712574"/>
                      <a:pt x="4992545" y="4723508"/>
                    </a:cubicBezTo>
                    <a:cubicBezTo>
                      <a:pt x="4995124" y="4713537"/>
                      <a:pt x="4991583" y="4719003"/>
                      <a:pt x="4987079" y="4719966"/>
                    </a:cubicBezTo>
                    <a:cubicBezTo>
                      <a:pt x="4962286" y="4758230"/>
                      <a:pt x="4916590" y="4786831"/>
                      <a:pt x="4875706" y="4837953"/>
                    </a:cubicBezTo>
                    <a:cubicBezTo>
                      <a:pt x="4861539" y="4859818"/>
                      <a:pt x="4873126" y="4847923"/>
                      <a:pt x="4848989" y="4867208"/>
                    </a:cubicBezTo>
                    <a:cubicBezTo>
                      <a:pt x="4832897" y="4880066"/>
                      <a:pt x="4822272" y="4896465"/>
                      <a:pt x="4806180" y="4909322"/>
                    </a:cubicBezTo>
                    <a:cubicBezTo>
                      <a:pt x="4750821" y="4958826"/>
                      <a:pt x="4694499" y="5003827"/>
                      <a:pt x="4646224" y="5042398"/>
                    </a:cubicBezTo>
                    <a:cubicBezTo>
                      <a:pt x="4626590" y="5060722"/>
                      <a:pt x="4609536" y="5069075"/>
                      <a:pt x="4598911" y="5085474"/>
                    </a:cubicBezTo>
                    <a:cubicBezTo>
                      <a:pt x="4594406" y="5086436"/>
                      <a:pt x="4594406" y="5086436"/>
                      <a:pt x="4589903" y="5087399"/>
                    </a:cubicBezTo>
                    <a:cubicBezTo>
                      <a:pt x="4585399" y="5088361"/>
                      <a:pt x="4571887" y="5091248"/>
                      <a:pt x="4552253" y="5109571"/>
                    </a:cubicBezTo>
                    <a:cubicBezTo>
                      <a:pt x="4544207" y="5115999"/>
                      <a:pt x="4532619" y="5127895"/>
                      <a:pt x="4524573" y="5134323"/>
                    </a:cubicBezTo>
                    <a:cubicBezTo>
                      <a:pt x="4486923" y="5156496"/>
                      <a:pt x="4440266" y="5180593"/>
                      <a:pt x="4429640" y="5196992"/>
                    </a:cubicBezTo>
                    <a:cubicBezTo>
                      <a:pt x="4435761" y="5181555"/>
                      <a:pt x="4387486" y="5220127"/>
                      <a:pt x="4375898" y="5232021"/>
                    </a:cubicBezTo>
                    <a:cubicBezTo>
                      <a:pt x="4356919" y="5231366"/>
                      <a:pt x="4330202" y="5260623"/>
                      <a:pt x="4295132" y="5272825"/>
                    </a:cubicBezTo>
                    <a:cubicBezTo>
                      <a:pt x="4290628" y="5273788"/>
                      <a:pt x="4297056" y="5281833"/>
                      <a:pt x="4283544" y="5284720"/>
                    </a:cubicBezTo>
                    <a:cubicBezTo>
                      <a:pt x="4273574" y="5282140"/>
                      <a:pt x="4243970" y="5297885"/>
                      <a:pt x="4249436" y="5301426"/>
                    </a:cubicBezTo>
                    <a:cubicBezTo>
                      <a:pt x="4233999" y="5295305"/>
                      <a:pt x="4210824" y="5319095"/>
                      <a:pt x="4200853" y="5316515"/>
                    </a:cubicBezTo>
                    <a:cubicBezTo>
                      <a:pt x="4202778" y="5325523"/>
                      <a:pt x="4199237" y="5330989"/>
                      <a:pt x="4195695" y="5336456"/>
                    </a:cubicBezTo>
                    <a:cubicBezTo>
                      <a:pt x="4187648" y="5342885"/>
                      <a:pt x="4183145" y="5343847"/>
                      <a:pt x="4175098" y="5350275"/>
                    </a:cubicBezTo>
                    <a:cubicBezTo>
                      <a:pt x="4145495" y="5366020"/>
                      <a:pt x="4105921" y="5379184"/>
                      <a:pt x="4070850" y="5391386"/>
                    </a:cubicBezTo>
                    <a:cubicBezTo>
                      <a:pt x="4061841" y="5393311"/>
                      <a:pt x="4051871" y="5390731"/>
                      <a:pt x="4051871" y="5390731"/>
                    </a:cubicBezTo>
                    <a:cubicBezTo>
                      <a:pt x="4048329" y="5396198"/>
                      <a:pt x="4043825" y="5397160"/>
                      <a:pt x="4040284" y="5402627"/>
                    </a:cubicBezTo>
                    <a:cubicBezTo>
                      <a:pt x="4035780" y="5403589"/>
                      <a:pt x="4035780" y="5403589"/>
                      <a:pt x="4035780" y="5403589"/>
                    </a:cubicBezTo>
                    <a:cubicBezTo>
                      <a:pt x="4002326" y="5401316"/>
                      <a:pt x="3960173" y="5424451"/>
                      <a:pt x="3926065" y="5441158"/>
                    </a:cubicBezTo>
                    <a:cubicBezTo>
                      <a:pt x="3925102" y="5436653"/>
                      <a:pt x="3925102" y="5436653"/>
                      <a:pt x="3925102" y="5436653"/>
                    </a:cubicBezTo>
                    <a:cubicBezTo>
                      <a:pt x="3910628" y="5435036"/>
                      <a:pt x="3909973" y="5454015"/>
                      <a:pt x="3902581" y="5441465"/>
                    </a:cubicBezTo>
                    <a:cubicBezTo>
                      <a:pt x="3880062" y="5446276"/>
                      <a:pt x="3895498" y="5452397"/>
                      <a:pt x="3877482" y="5456246"/>
                    </a:cubicBezTo>
                    <a:cubicBezTo>
                      <a:pt x="3876520" y="5451743"/>
                      <a:pt x="3867512" y="5453667"/>
                      <a:pt x="3862045" y="5450125"/>
                    </a:cubicBezTo>
                    <a:cubicBezTo>
                      <a:pt x="3845953" y="5462982"/>
                      <a:pt x="3827937" y="5466831"/>
                      <a:pt x="3804454" y="5467139"/>
                    </a:cubicBezTo>
                    <a:cubicBezTo>
                      <a:pt x="3798333" y="5482576"/>
                      <a:pt x="3769384" y="5479341"/>
                      <a:pt x="3761338" y="5485770"/>
                    </a:cubicBezTo>
                    <a:cubicBezTo>
                      <a:pt x="3760376" y="5481265"/>
                      <a:pt x="3755871" y="5482228"/>
                      <a:pt x="3755871" y="5482228"/>
                    </a:cubicBezTo>
                    <a:cubicBezTo>
                      <a:pt x="3730772" y="5497010"/>
                      <a:pt x="3707289" y="5497317"/>
                      <a:pt x="3684769" y="5502128"/>
                    </a:cubicBezTo>
                    <a:cubicBezTo>
                      <a:pt x="3680264" y="5503091"/>
                      <a:pt x="3675760" y="5504053"/>
                      <a:pt x="3675760" y="5504053"/>
                    </a:cubicBezTo>
                    <a:cubicBezTo>
                      <a:pt x="3674798" y="5499549"/>
                      <a:pt x="3674798" y="5499549"/>
                      <a:pt x="3674798" y="5499549"/>
                    </a:cubicBezTo>
                    <a:cubicBezTo>
                      <a:pt x="3673836" y="5495045"/>
                      <a:pt x="3669332" y="5496007"/>
                      <a:pt x="3669332" y="5496007"/>
                    </a:cubicBezTo>
                    <a:cubicBezTo>
                      <a:pt x="3664828" y="5496970"/>
                      <a:pt x="3665790" y="5501473"/>
                      <a:pt x="3665790" y="5501473"/>
                    </a:cubicBezTo>
                    <a:cubicBezTo>
                      <a:pt x="3651316" y="5499856"/>
                      <a:pt x="3640691" y="5516255"/>
                      <a:pt x="3618170" y="5521067"/>
                    </a:cubicBezTo>
                    <a:cubicBezTo>
                      <a:pt x="3635224" y="5512713"/>
                      <a:pt x="3606275" y="5509479"/>
                      <a:pt x="3602733" y="5514945"/>
                    </a:cubicBezTo>
                    <a:cubicBezTo>
                      <a:pt x="3611741" y="5513020"/>
                      <a:pt x="3612703" y="5517525"/>
                      <a:pt x="3603695" y="5519449"/>
                    </a:cubicBezTo>
                    <a:cubicBezTo>
                      <a:pt x="3607237" y="5513983"/>
                      <a:pt x="3589221" y="5517832"/>
                      <a:pt x="3584717" y="5518794"/>
                    </a:cubicBezTo>
                    <a:cubicBezTo>
                      <a:pt x="3586641" y="5527803"/>
                      <a:pt x="3575709" y="5520718"/>
                      <a:pt x="3558655" y="5529072"/>
                    </a:cubicBezTo>
                    <a:cubicBezTo>
                      <a:pt x="3570242" y="5517177"/>
                      <a:pt x="3544180" y="5527455"/>
                      <a:pt x="3531630" y="5534846"/>
                    </a:cubicBezTo>
                    <a:cubicBezTo>
                      <a:pt x="3527126" y="5535808"/>
                      <a:pt x="3527126" y="5535808"/>
                      <a:pt x="3521660" y="5532266"/>
                    </a:cubicBezTo>
                    <a:cubicBezTo>
                      <a:pt x="3517155" y="5533228"/>
                      <a:pt x="3512651" y="5534191"/>
                      <a:pt x="3507186" y="5530649"/>
                    </a:cubicBezTo>
                    <a:cubicBezTo>
                      <a:pt x="3507186" y="5530649"/>
                      <a:pt x="3502681" y="5531612"/>
                      <a:pt x="3502681" y="5531612"/>
                    </a:cubicBezTo>
                    <a:cubicBezTo>
                      <a:pt x="3474695" y="5532881"/>
                      <a:pt x="3448632" y="5543159"/>
                      <a:pt x="3424187" y="5538962"/>
                    </a:cubicBezTo>
                    <a:cubicBezTo>
                      <a:pt x="3399087" y="5553744"/>
                      <a:pt x="3349235" y="5540846"/>
                      <a:pt x="3328639" y="5554666"/>
                    </a:cubicBezTo>
                    <a:cubicBezTo>
                      <a:pt x="3324136" y="5555628"/>
                      <a:pt x="3324136" y="5555628"/>
                      <a:pt x="3319631" y="5556591"/>
                    </a:cubicBezTo>
                    <a:cubicBezTo>
                      <a:pt x="3318669" y="5552086"/>
                      <a:pt x="3318669" y="5552086"/>
                      <a:pt x="3314165" y="5553049"/>
                    </a:cubicBezTo>
                    <a:cubicBezTo>
                      <a:pt x="3314165" y="5553049"/>
                      <a:pt x="3309661" y="5554011"/>
                      <a:pt x="3309661" y="5554011"/>
                    </a:cubicBezTo>
                    <a:cubicBezTo>
                      <a:pt x="3304195" y="5550469"/>
                      <a:pt x="3286178" y="5554318"/>
                      <a:pt x="3282636" y="5559784"/>
                    </a:cubicBezTo>
                    <a:cubicBezTo>
                      <a:pt x="3282636" y="5559784"/>
                      <a:pt x="3278132" y="5560747"/>
                      <a:pt x="3278132" y="5560747"/>
                    </a:cubicBezTo>
                    <a:cubicBezTo>
                      <a:pt x="3272666" y="5557205"/>
                      <a:pt x="3272666" y="5557205"/>
                      <a:pt x="3272666" y="5557205"/>
                    </a:cubicBezTo>
                    <a:cubicBezTo>
                      <a:pt x="3268162" y="5558167"/>
                      <a:pt x="3268162" y="5558167"/>
                      <a:pt x="3268162" y="5558167"/>
                    </a:cubicBezTo>
                    <a:cubicBezTo>
                      <a:pt x="3254650" y="5561054"/>
                      <a:pt x="3240175" y="5559437"/>
                      <a:pt x="3231167" y="5561362"/>
                    </a:cubicBezTo>
                    <a:cubicBezTo>
                      <a:pt x="3231167" y="5561362"/>
                      <a:pt x="3225701" y="5557820"/>
                      <a:pt x="3221197" y="5558782"/>
                    </a:cubicBezTo>
                    <a:cubicBezTo>
                      <a:pt x="3222159" y="5563286"/>
                      <a:pt x="3197714" y="5559089"/>
                      <a:pt x="3192247" y="5555548"/>
                    </a:cubicBezTo>
                    <a:cubicBezTo>
                      <a:pt x="3193209" y="5560051"/>
                      <a:pt x="3193209" y="5560051"/>
                      <a:pt x="3193209" y="5560051"/>
                    </a:cubicBezTo>
                    <a:cubicBezTo>
                      <a:pt x="3188706" y="5561013"/>
                      <a:pt x="3188706" y="5561013"/>
                      <a:pt x="3183239" y="5557472"/>
                    </a:cubicBezTo>
                    <a:cubicBezTo>
                      <a:pt x="3189996" y="5556029"/>
                      <a:pt x="3190881" y="5554662"/>
                      <a:pt x="3189836" y="5552530"/>
                    </a:cubicBezTo>
                    <a:lnTo>
                      <a:pt x="3185794" y="5544792"/>
                    </a:lnTo>
                    <a:lnTo>
                      <a:pt x="3199331" y="5544615"/>
                    </a:lnTo>
                    <a:cubicBezTo>
                      <a:pt x="3231822" y="5542383"/>
                      <a:pt x="3296803" y="5537919"/>
                      <a:pt x="3342806" y="5532801"/>
                    </a:cubicBezTo>
                    <a:cubicBezTo>
                      <a:pt x="3467304" y="5520331"/>
                      <a:pt x="3586334" y="5504320"/>
                      <a:pt x="3695394" y="5485729"/>
                    </a:cubicBezTo>
                    <a:cubicBezTo>
                      <a:pt x="3711486" y="5472873"/>
                      <a:pt x="3758451" y="5472258"/>
                      <a:pt x="3771963" y="5469371"/>
                    </a:cubicBezTo>
                    <a:cubicBezTo>
                      <a:pt x="3771963" y="5469371"/>
                      <a:pt x="3780010" y="5462942"/>
                      <a:pt x="3784514" y="5461979"/>
                    </a:cubicBezTo>
                    <a:cubicBezTo>
                      <a:pt x="3784514" y="5461979"/>
                      <a:pt x="3784514" y="5461979"/>
                      <a:pt x="3789017" y="5461017"/>
                    </a:cubicBezTo>
                    <a:cubicBezTo>
                      <a:pt x="3789017" y="5461017"/>
                      <a:pt x="3789017" y="5461017"/>
                      <a:pt x="3798026" y="5459093"/>
                    </a:cubicBezTo>
                    <a:cubicBezTo>
                      <a:pt x="3824088" y="5448816"/>
                      <a:pt x="3856579" y="5446583"/>
                      <a:pt x="3891649" y="5434382"/>
                    </a:cubicBezTo>
                    <a:cubicBezTo>
                      <a:pt x="3923178" y="5427646"/>
                      <a:pt x="3983348" y="5400662"/>
                      <a:pt x="4026464" y="5382030"/>
                    </a:cubicBezTo>
                    <a:cubicBezTo>
                      <a:pt x="4065077" y="5364362"/>
                      <a:pt x="4109155" y="5350235"/>
                      <a:pt x="4129751" y="5336416"/>
                    </a:cubicBezTo>
                    <a:cubicBezTo>
                      <a:pt x="4146805" y="5328062"/>
                      <a:pt x="4135872" y="5320979"/>
                      <a:pt x="4167400" y="5314243"/>
                    </a:cubicBezTo>
                    <a:cubicBezTo>
                      <a:pt x="4168363" y="5318747"/>
                      <a:pt x="4172867" y="5317785"/>
                      <a:pt x="4181875" y="5315860"/>
                    </a:cubicBezTo>
                    <a:cubicBezTo>
                      <a:pt x="4185417" y="5310394"/>
                      <a:pt x="4184455" y="5305890"/>
                      <a:pt x="4197004" y="5298499"/>
                    </a:cubicBezTo>
                    <a:cubicBezTo>
                      <a:pt x="4206013" y="5296574"/>
                      <a:pt x="4219525" y="5293687"/>
                      <a:pt x="4232075" y="5286297"/>
                    </a:cubicBezTo>
                    <a:cubicBezTo>
                      <a:pt x="4274229" y="5263162"/>
                      <a:pt x="4325391" y="5238102"/>
                      <a:pt x="4350491" y="5223321"/>
                    </a:cubicBezTo>
                    <a:cubicBezTo>
                      <a:pt x="4363040" y="5215930"/>
                      <a:pt x="4362078" y="5211426"/>
                      <a:pt x="4370125" y="5204997"/>
                    </a:cubicBezTo>
                    <a:cubicBezTo>
                      <a:pt x="4405195" y="5192795"/>
                      <a:pt x="4449929" y="5159690"/>
                      <a:pt x="4490158" y="5127546"/>
                    </a:cubicBezTo>
                    <a:cubicBezTo>
                      <a:pt x="4531350" y="5099908"/>
                      <a:pt x="4567075" y="5068727"/>
                      <a:pt x="4596679" y="5052983"/>
                    </a:cubicBezTo>
                    <a:cubicBezTo>
                      <a:pt x="4591213" y="5049441"/>
                      <a:pt x="4595717" y="5048479"/>
                      <a:pt x="4603762" y="5042050"/>
                    </a:cubicBezTo>
                    <a:cubicBezTo>
                      <a:pt x="4600220" y="5047517"/>
                      <a:pt x="4601183" y="5052021"/>
                      <a:pt x="4604725" y="5046554"/>
                    </a:cubicBezTo>
                    <a:cubicBezTo>
                      <a:pt x="4608267" y="5041088"/>
                      <a:pt x="4662008" y="5006059"/>
                      <a:pt x="4652038" y="5003479"/>
                    </a:cubicBezTo>
                    <a:cubicBezTo>
                      <a:pt x="4671671" y="4985155"/>
                      <a:pt x="4681642" y="4987735"/>
                      <a:pt x="4681642" y="4987735"/>
                    </a:cubicBezTo>
                    <a:cubicBezTo>
                      <a:pt x="4696772" y="4970374"/>
                      <a:pt x="4680680" y="4983231"/>
                      <a:pt x="4675213" y="4979689"/>
                    </a:cubicBezTo>
                    <a:cubicBezTo>
                      <a:pt x="4694847" y="4961365"/>
                      <a:pt x="4694847" y="4961365"/>
                      <a:pt x="4694847" y="4961365"/>
                    </a:cubicBezTo>
                    <a:cubicBezTo>
                      <a:pt x="4688725" y="4976802"/>
                      <a:pt x="4704817" y="4963945"/>
                      <a:pt x="4709321" y="4962983"/>
                    </a:cubicBezTo>
                    <a:cubicBezTo>
                      <a:pt x="4722527" y="4936614"/>
                      <a:pt x="4769184" y="4912516"/>
                      <a:pt x="4798482" y="4873290"/>
                    </a:cubicBezTo>
                    <a:cubicBezTo>
                      <a:pt x="4802985" y="4872328"/>
                      <a:pt x="4802023" y="4867824"/>
                      <a:pt x="4806527" y="4866861"/>
                    </a:cubicBezTo>
                    <a:cubicBezTo>
                      <a:pt x="4811031" y="4865899"/>
                      <a:pt x="4810069" y="4861394"/>
                      <a:pt x="4810069" y="4861394"/>
                    </a:cubicBezTo>
                    <a:cubicBezTo>
                      <a:pt x="4813611" y="4855929"/>
                      <a:pt x="4809107" y="4856891"/>
                      <a:pt x="4805565" y="4862357"/>
                    </a:cubicBezTo>
                    <a:cubicBezTo>
                      <a:pt x="4805565" y="4862357"/>
                      <a:pt x="4805565" y="4862357"/>
                      <a:pt x="4801060" y="4863319"/>
                    </a:cubicBezTo>
                    <a:cubicBezTo>
                      <a:pt x="4839366" y="4822168"/>
                      <a:pt x="4864466" y="4807386"/>
                      <a:pt x="4898266" y="4767198"/>
                    </a:cubicBezTo>
                    <a:cubicBezTo>
                      <a:pt x="4903733" y="4770740"/>
                      <a:pt x="4907275" y="4765273"/>
                      <a:pt x="4912741" y="4768815"/>
                    </a:cubicBezTo>
                    <a:cubicBezTo>
                      <a:pt x="4958129" y="4716732"/>
                      <a:pt x="5008022" y="4663685"/>
                      <a:pt x="5052449" y="4607097"/>
                    </a:cubicBezTo>
                    <a:cubicBezTo>
                      <a:pt x="5101379" y="4549548"/>
                      <a:pt x="5144843" y="4488456"/>
                      <a:pt x="5184765" y="4432830"/>
                    </a:cubicBezTo>
                    <a:cubicBezTo>
                      <a:pt x="5171252" y="4435717"/>
                      <a:pt x="5159973" y="4471094"/>
                      <a:pt x="5143881" y="4483951"/>
                    </a:cubicBezTo>
                    <a:cubicBezTo>
                      <a:pt x="5144843" y="4488456"/>
                      <a:pt x="5135834" y="4490380"/>
                      <a:pt x="5131330" y="4491343"/>
                    </a:cubicBezTo>
                    <a:cubicBezTo>
                      <a:pt x="5105575" y="4525103"/>
                      <a:pt x="5072737" y="4569796"/>
                      <a:pt x="5037974" y="4605480"/>
                    </a:cubicBezTo>
                    <a:cubicBezTo>
                      <a:pt x="5000631" y="4651135"/>
                      <a:pt x="4959747" y="4702257"/>
                      <a:pt x="4920480" y="4738904"/>
                    </a:cubicBezTo>
                    <a:cubicBezTo>
                      <a:pt x="4915975" y="4739866"/>
                      <a:pt x="4903425" y="4747257"/>
                      <a:pt x="4903425" y="4747257"/>
                    </a:cubicBezTo>
                    <a:cubicBezTo>
                      <a:pt x="4880250" y="4771047"/>
                      <a:pt x="4858037" y="4799341"/>
                      <a:pt x="4838404" y="4817664"/>
                    </a:cubicBezTo>
                    <a:cubicBezTo>
                      <a:pt x="4833899" y="4818627"/>
                      <a:pt x="4837441" y="4813160"/>
                      <a:pt x="4829395" y="4819589"/>
                    </a:cubicBezTo>
                    <a:cubicBezTo>
                      <a:pt x="4833899" y="4818627"/>
                      <a:pt x="4830357" y="4824092"/>
                      <a:pt x="4831320" y="4828597"/>
                    </a:cubicBezTo>
                    <a:cubicBezTo>
                      <a:pt x="4800098" y="4858816"/>
                      <a:pt x="4766953" y="4880026"/>
                      <a:pt x="4739274" y="4904777"/>
                    </a:cubicBezTo>
                    <a:cubicBezTo>
                      <a:pt x="4742815" y="4899312"/>
                      <a:pt x="4747319" y="4898349"/>
                      <a:pt x="4750861" y="4892883"/>
                    </a:cubicBezTo>
                    <a:cubicBezTo>
                      <a:pt x="4769532" y="4870055"/>
                      <a:pt x="4789166" y="4851732"/>
                      <a:pt x="4781119" y="4858161"/>
                    </a:cubicBezTo>
                    <a:cubicBezTo>
                      <a:pt x="4800753" y="4839837"/>
                      <a:pt x="4822966" y="4811543"/>
                      <a:pt x="4838096" y="4794182"/>
                    </a:cubicBezTo>
                    <a:cubicBezTo>
                      <a:pt x="4841638" y="4788716"/>
                      <a:pt x="4841638" y="4788716"/>
                      <a:pt x="4846142" y="4787753"/>
                    </a:cubicBezTo>
                    <a:cubicBezTo>
                      <a:pt x="4843562" y="4797724"/>
                      <a:pt x="4853225" y="4776820"/>
                      <a:pt x="4855150" y="4785829"/>
                    </a:cubicBezTo>
                    <a:cubicBezTo>
                      <a:pt x="4862234" y="4774896"/>
                      <a:pt x="4869317" y="4763963"/>
                      <a:pt x="4872859" y="4758497"/>
                    </a:cubicBezTo>
                    <a:cubicBezTo>
                      <a:pt x="4884447" y="4746602"/>
                      <a:pt x="4892492" y="4740173"/>
                      <a:pt x="4899577" y="4729241"/>
                    </a:cubicBezTo>
                    <a:cubicBezTo>
                      <a:pt x="4919211" y="4710918"/>
                      <a:pt x="4943348" y="4691631"/>
                      <a:pt x="4951393" y="4685203"/>
                    </a:cubicBezTo>
                    <a:cubicBezTo>
                      <a:pt x="4946890" y="4686165"/>
                      <a:pt x="4950431" y="4680699"/>
                      <a:pt x="4950431" y="4680699"/>
                    </a:cubicBezTo>
                    <a:cubicBezTo>
                      <a:pt x="4953973" y="4675232"/>
                      <a:pt x="4957515" y="4669766"/>
                      <a:pt x="4965561" y="4663338"/>
                    </a:cubicBezTo>
                    <a:cubicBezTo>
                      <a:pt x="4965561" y="4663338"/>
                      <a:pt x="4970065" y="4662375"/>
                      <a:pt x="4969103" y="4657871"/>
                    </a:cubicBezTo>
                    <a:cubicBezTo>
                      <a:pt x="4980690" y="4645976"/>
                      <a:pt x="4992278" y="4634082"/>
                      <a:pt x="4999362" y="4623149"/>
                    </a:cubicBezTo>
                    <a:cubicBezTo>
                      <a:pt x="5010949" y="4611254"/>
                      <a:pt x="5023499" y="4603863"/>
                      <a:pt x="5014491" y="4605787"/>
                    </a:cubicBezTo>
                    <a:cubicBezTo>
                      <a:pt x="5025117" y="4589389"/>
                      <a:pt x="5040246" y="4572027"/>
                      <a:pt x="5059879" y="4553704"/>
                    </a:cubicBezTo>
                    <a:cubicBezTo>
                      <a:pt x="5063421" y="4548237"/>
                      <a:pt x="5070506" y="4537305"/>
                      <a:pt x="5078551" y="4530876"/>
                    </a:cubicBezTo>
                    <a:cubicBezTo>
                      <a:pt x="5078551" y="4530876"/>
                      <a:pt x="5083055" y="4529914"/>
                      <a:pt x="5083055" y="4529914"/>
                    </a:cubicBezTo>
                    <a:cubicBezTo>
                      <a:pt x="5082093" y="4525409"/>
                      <a:pt x="5086597" y="4524447"/>
                      <a:pt x="5086597" y="4524447"/>
                    </a:cubicBezTo>
                    <a:cubicBezTo>
                      <a:pt x="5085635" y="4519944"/>
                      <a:pt x="5085635" y="4519944"/>
                      <a:pt x="5085635" y="4519944"/>
                    </a:cubicBezTo>
                    <a:cubicBezTo>
                      <a:pt x="5085635" y="4519944"/>
                      <a:pt x="5085635" y="4519944"/>
                      <a:pt x="5090139" y="4518982"/>
                    </a:cubicBezTo>
                    <a:cubicBezTo>
                      <a:pt x="5115893" y="4485222"/>
                      <a:pt x="5141648" y="4451461"/>
                      <a:pt x="5159358" y="4424129"/>
                    </a:cubicBezTo>
                    <a:cubicBezTo>
                      <a:pt x="5163862" y="4423167"/>
                      <a:pt x="5168365" y="4422205"/>
                      <a:pt x="5167403" y="4417701"/>
                    </a:cubicBezTo>
                    <a:cubicBezTo>
                      <a:pt x="5171907" y="4416738"/>
                      <a:pt x="5171907" y="4416738"/>
                      <a:pt x="5171907" y="4416738"/>
                    </a:cubicBezTo>
                    <a:cubicBezTo>
                      <a:pt x="5171907" y="4416738"/>
                      <a:pt x="5176412" y="4415776"/>
                      <a:pt x="5175450" y="4411272"/>
                    </a:cubicBezTo>
                    <a:cubicBezTo>
                      <a:pt x="5174487" y="4406768"/>
                      <a:pt x="5174487" y="4406768"/>
                      <a:pt x="5174487" y="4406768"/>
                    </a:cubicBezTo>
                    <a:cubicBezTo>
                      <a:pt x="5185113" y="4390369"/>
                      <a:pt x="5210868" y="4356609"/>
                      <a:pt x="5198318" y="4363999"/>
                    </a:cubicBezTo>
                    <a:cubicBezTo>
                      <a:pt x="5198318" y="4363999"/>
                      <a:pt x="5198318" y="4363999"/>
                      <a:pt x="5201860" y="4358534"/>
                    </a:cubicBezTo>
                    <a:cubicBezTo>
                      <a:pt x="5206363" y="4357571"/>
                      <a:pt x="5204439" y="4348563"/>
                      <a:pt x="5204439" y="4348563"/>
                    </a:cubicBezTo>
                    <a:lnTo>
                      <a:pt x="5195619" y="4350447"/>
                    </a:lnTo>
                    <a:lnTo>
                      <a:pt x="5203077" y="4339435"/>
                    </a:lnTo>
                    <a:lnTo>
                      <a:pt x="5204128" y="4325131"/>
                    </a:lnTo>
                    <a:lnTo>
                      <a:pt x="5204204" y="4325020"/>
                    </a:lnTo>
                    <a:lnTo>
                      <a:pt x="5218092" y="4313267"/>
                    </a:lnTo>
                    <a:cubicBezTo>
                      <a:pt x="5221513" y="4307238"/>
                      <a:pt x="5224574" y="4299519"/>
                      <a:pt x="5229887" y="4291321"/>
                    </a:cubicBezTo>
                    <a:cubicBezTo>
                      <a:pt x="5229887" y="4291321"/>
                      <a:pt x="5234391" y="4290358"/>
                      <a:pt x="5234391" y="4290358"/>
                    </a:cubicBezTo>
                    <a:cubicBezTo>
                      <a:pt x="5233429" y="4285854"/>
                      <a:pt x="5237933" y="4284892"/>
                      <a:pt x="5233429" y="4285854"/>
                    </a:cubicBezTo>
                    <a:cubicBezTo>
                      <a:pt x="5233429" y="4285854"/>
                      <a:pt x="5233429" y="4285854"/>
                      <a:pt x="5232466" y="4281350"/>
                    </a:cubicBezTo>
                    <a:cubicBezTo>
                      <a:pt x="5236008" y="4275884"/>
                      <a:pt x="5240512" y="4274922"/>
                      <a:pt x="5245016" y="4273959"/>
                    </a:cubicBezTo>
                    <a:cubicBezTo>
                      <a:pt x="5241474" y="4279425"/>
                      <a:pt x="5241474" y="4279425"/>
                      <a:pt x="5241474" y="4279425"/>
                    </a:cubicBezTo>
                    <a:cubicBezTo>
                      <a:pt x="5237933" y="4284892"/>
                      <a:pt x="5238895" y="4289396"/>
                      <a:pt x="5238895" y="4289396"/>
                    </a:cubicBezTo>
                    <a:cubicBezTo>
                      <a:pt x="5243399" y="4288434"/>
                      <a:pt x="5247903" y="4287471"/>
                      <a:pt x="5246941" y="4282967"/>
                    </a:cubicBezTo>
                    <a:cubicBezTo>
                      <a:pt x="5251445" y="4282005"/>
                      <a:pt x="5251445" y="4282005"/>
                      <a:pt x="5251445" y="4282005"/>
                    </a:cubicBezTo>
                    <a:cubicBezTo>
                      <a:pt x="5252407" y="4286509"/>
                      <a:pt x="5232773" y="4304833"/>
                      <a:pt x="5238240" y="4308374"/>
                    </a:cubicBezTo>
                    <a:cubicBezTo>
                      <a:pt x="5269153" y="4254673"/>
                      <a:pt x="5312618" y="4193582"/>
                      <a:pt x="5347073" y="4134414"/>
                    </a:cubicBezTo>
                    <a:cubicBezTo>
                      <a:pt x="5350615" y="4128948"/>
                      <a:pt x="5353195" y="4118977"/>
                      <a:pt x="5356737" y="4113510"/>
                    </a:cubicBezTo>
                    <a:cubicBezTo>
                      <a:pt x="5355775" y="4109007"/>
                      <a:pt x="5356737" y="4113510"/>
                      <a:pt x="5360278" y="4108045"/>
                    </a:cubicBezTo>
                    <a:cubicBezTo>
                      <a:pt x="5387651" y="4059810"/>
                      <a:pt x="5416641" y="3997101"/>
                      <a:pt x="5440163" y="3930850"/>
                    </a:cubicBezTo>
                    <a:cubicBezTo>
                      <a:pt x="5443705" y="3925383"/>
                      <a:pt x="5448209" y="3924421"/>
                      <a:pt x="5447247" y="3919918"/>
                    </a:cubicBezTo>
                    <a:cubicBezTo>
                      <a:pt x="5448209" y="3924421"/>
                      <a:pt x="5449172" y="3928925"/>
                      <a:pt x="5441125" y="3935354"/>
                    </a:cubicBezTo>
                    <a:cubicBezTo>
                      <a:pt x="5445630" y="3934392"/>
                      <a:pt x="5446592" y="3938895"/>
                      <a:pt x="5443050" y="3944362"/>
                    </a:cubicBezTo>
                    <a:cubicBezTo>
                      <a:pt x="5437584" y="3940820"/>
                      <a:pt x="5436929" y="3959799"/>
                      <a:pt x="5437891" y="3964303"/>
                    </a:cubicBezTo>
                    <a:cubicBezTo>
                      <a:pt x="5437891" y="3964303"/>
                      <a:pt x="5433387" y="3965265"/>
                      <a:pt x="5434349" y="3969770"/>
                    </a:cubicBezTo>
                    <a:cubicBezTo>
                      <a:pt x="5434349" y="3969770"/>
                      <a:pt x="5435311" y="3974273"/>
                      <a:pt x="5435311" y="3974273"/>
                    </a:cubicBezTo>
                    <a:cubicBezTo>
                      <a:pt x="5433694" y="3988747"/>
                      <a:pt x="5422414" y="4024125"/>
                      <a:pt x="5425955" y="4018659"/>
                    </a:cubicBezTo>
                    <a:cubicBezTo>
                      <a:pt x="5424993" y="4014155"/>
                      <a:pt x="5429498" y="4013193"/>
                      <a:pt x="5428535" y="4008688"/>
                    </a:cubicBezTo>
                    <a:cubicBezTo>
                      <a:pt x="5429498" y="4013193"/>
                      <a:pt x="5430460" y="4017697"/>
                      <a:pt x="5430460" y="4017697"/>
                    </a:cubicBezTo>
                    <a:cubicBezTo>
                      <a:pt x="5430460" y="4017697"/>
                      <a:pt x="5434964" y="4016735"/>
                      <a:pt x="5438505" y="4011268"/>
                    </a:cubicBezTo>
                    <a:cubicBezTo>
                      <a:pt x="5438505" y="4011268"/>
                      <a:pt x="5438505" y="4011268"/>
                      <a:pt x="5439468" y="4015773"/>
                    </a:cubicBezTo>
                    <a:cubicBezTo>
                      <a:pt x="5439468" y="4015773"/>
                      <a:pt x="5434964" y="4016735"/>
                      <a:pt x="5435926" y="4021238"/>
                    </a:cubicBezTo>
                    <a:cubicBezTo>
                      <a:pt x="5435926" y="4021238"/>
                      <a:pt x="5435926" y="4021238"/>
                      <a:pt x="5436889" y="4025742"/>
                    </a:cubicBezTo>
                    <a:cubicBezTo>
                      <a:pt x="5430767" y="4041179"/>
                      <a:pt x="5428188" y="4051149"/>
                      <a:pt x="5429150" y="4055653"/>
                    </a:cubicBezTo>
                    <a:cubicBezTo>
                      <a:pt x="5430112" y="4060158"/>
                      <a:pt x="5430112" y="4060158"/>
                      <a:pt x="5430112" y="4060158"/>
                    </a:cubicBezTo>
                    <a:cubicBezTo>
                      <a:pt x="5430112" y="4060158"/>
                      <a:pt x="5430112" y="4060158"/>
                      <a:pt x="5433654" y="4054691"/>
                    </a:cubicBezTo>
                    <a:cubicBezTo>
                      <a:pt x="5430112" y="4060158"/>
                      <a:pt x="5434616" y="4059196"/>
                      <a:pt x="5438158" y="4053729"/>
                    </a:cubicBezTo>
                    <a:cubicBezTo>
                      <a:pt x="5422373" y="4090069"/>
                      <a:pt x="5418177" y="4114514"/>
                      <a:pt x="5410438" y="4144425"/>
                    </a:cubicBezTo>
                    <a:cubicBezTo>
                      <a:pt x="5401737" y="4169832"/>
                      <a:pt x="5393036" y="4195239"/>
                      <a:pt x="5377252" y="4231578"/>
                    </a:cubicBezTo>
                    <a:cubicBezTo>
                      <a:pt x="5380794" y="4226112"/>
                      <a:pt x="5381756" y="4230616"/>
                      <a:pt x="5378214" y="4236082"/>
                    </a:cubicBezTo>
                    <a:cubicBezTo>
                      <a:pt x="5378214" y="4236082"/>
                      <a:pt x="5378214" y="4236082"/>
                      <a:pt x="5373710" y="4237045"/>
                    </a:cubicBezTo>
                    <a:cubicBezTo>
                      <a:pt x="5373710" y="4237045"/>
                      <a:pt x="5374672" y="4241549"/>
                      <a:pt x="5374672" y="4241549"/>
                    </a:cubicBezTo>
                    <a:cubicBezTo>
                      <a:pt x="5371130" y="4247016"/>
                      <a:pt x="5371130" y="4247016"/>
                      <a:pt x="5371130" y="4247016"/>
                    </a:cubicBezTo>
                    <a:cubicBezTo>
                      <a:pt x="5365009" y="4262452"/>
                      <a:pt x="5365009" y="4262452"/>
                      <a:pt x="5365009" y="4262452"/>
                    </a:cubicBezTo>
                    <a:cubicBezTo>
                      <a:pt x="5369513" y="4261490"/>
                      <a:pt x="5365971" y="4266956"/>
                      <a:pt x="5366934" y="4271460"/>
                    </a:cubicBezTo>
                    <a:cubicBezTo>
                      <a:pt x="5374017" y="4260528"/>
                      <a:pt x="5369513" y="4261490"/>
                      <a:pt x="5372092" y="4251519"/>
                    </a:cubicBezTo>
                    <a:cubicBezTo>
                      <a:pt x="5372092" y="4251519"/>
                      <a:pt x="5376597" y="4250557"/>
                      <a:pt x="5376597" y="4250557"/>
                    </a:cubicBezTo>
                    <a:cubicBezTo>
                      <a:pt x="5376597" y="4250557"/>
                      <a:pt x="5376597" y="4250557"/>
                      <a:pt x="5377559" y="4255061"/>
                    </a:cubicBezTo>
                    <a:cubicBezTo>
                      <a:pt x="5382063" y="4254099"/>
                      <a:pt x="5381101" y="4249594"/>
                      <a:pt x="5381101" y="4249594"/>
                    </a:cubicBezTo>
                    <a:cubicBezTo>
                      <a:pt x="5381101" y="4249594"/>
                      <a:pt x="5380139" y="4245091"/>
                      <a:pt x="5380139" y="4245091"/>
                    </a:cubicBezTo>
                    <a:cubicBezTo>
                      <a:pt x="5383681" y="4239624"/>
                      <a:pt x="5383681" y="4239624"/>
                      <a:pt x="5383681" y="4239624"/>
                    </a:cubicBezTo>
                    <a:cubicBezTo>
                      <a:pt x="5387222" y="4234158"/>
                      <a:pt x="5384335" y="4220646"/>
                      <a:pt x="5389802" y="4224188"/>
                    </a:cubicBezTo>
                    <a:cubicBezTo>
                      <a:pt x="5397847" y="4217759"/>
                      <a:pt x="5384335" y="4220646"/>
                      <a:pt x="5387877" y="4215179"/>
                    </a:cubicBezTo>
                    <a:cubicBezTo>
                      <a:pt x="5391419" y="4209714"/>
                      <a:pt x="5392381" y="4214217"/>
                      <a:pt x="5396885" y="4213255"/>
                    </a:cubicBezTo>
                    <a:cubicBezTo>
                      <a:pt x="5399465" y="4203285"/>
                      <a:pt x="5403662" y="4178840"/>
                      <a:pt x="5403662" y="4178840"/>
                    </a:cubicBezTo>
                    <a:cubicBezTo>
                      <a:pt x="5408821" y="4158899"/>
                      <a:pt x="5425568" y="4127064"/>
                      <a:pt x="5428147" y="4117093"/>
                    </a:cubicBezTo>
                    <a:cubicBezTo>
                      <a:pt x="5431689" y="4111627"/>
                      <a:pt x="5428147" y="4117093"/>
                      <a:pt x="5423643" y="4118055"/>
                    </a:cubicBezTo>
                    <a:cubicBezTo>
                      <a:pt x="5428147" y="4117093"/>
                      <a:pt x="5430726" y="4107123"/>
                      <a:pt x="5430726" y="4107123"/>
                    </a:cubicBezTo>
                    <a:cubicBezTo>
                      <a:pt x="5430726" y="4107123"/>
                      <a:pt x="5428802" y="4098114"/>
                      <a:pt x="5428802" y="4098114"/>
                    </a:cubicBezTo>
                    <a:cubicBezTo>
                      <a:pt x="5432344" y="4092649"/>
                      <a:pt x="5434269" y="4101656"/>
                      <a:pt x="5433306" y="4097152"/>
                    </a:cubicBezTo>
                    <a:cubicBezTo>
                      <a:pt x="5441352" y="4090724"/>
                      <a:pt x="5430419" y="4083640"/>
                      <a:pt x="5440389" y="4086220"/>
                    </a:cubicBezTo>
                    <a:cubicBezTo>
                      <a:pt x="5441045" y="4067241"/>
                      <a:pt x="5446859" y="4028322"/>
                      <a:pt x="5458446" y="4016427"/>
                    </a:cubicBezTo>
                    <a:cubicBezTo>
                      <a:pt x="5459408" y="4020931"/>
                      <a:pt x="5454905" y="4021893"/>
                      <a:pt x="5449438" y="4018351"/>
                    </a:cubicBezTo>
                    <a:cubicBezTo>
                      <a:pt x="5465222" y="3982012"/>
                      <a:pt x="5481663" y="3926694"/>
                      <a:pt x="5482318" y="3907715"/>
                    </a:cubicBezTo>
                    <a:cubicBezTo>
                      <a:pt x="5484897" y="3897745"/>
                      <a:pt x="5510344" y="3840502"/>
                      <a:pt x="5505533" y="3817982"/>
                    </a:cubicBezTo>
                    <a:cubicBezTo>
                      <a:pt x="5508113" y="3808011"/>
                      <a:pt x="5505533" y="3817982"/>
                      <a:pt x="5510038" y="3817020"/>
                    </a:cubicBezTo>
                    <a:cubicBezTo>
                      <a:pt x="5507151" y="3803507"/>
                      <a:pt x="5519393" y="3772634"/>
                      <a:pt x="5525514" y="3757197"/>
                    </a:cubicBezTo>
                    <a:cubicBezTo>
                      <a:pt x="5525514" y="3757197"/>
                      <a:pt x="5522935" y="3767168"/>
                      <a:pt x="5528401" y="3770709"/>
                    </a:cubicBezTo>
                    <a:cubicBezTo>
                      <a:pt x="5530674" y="3737256"/>
                      <a:pt x="5528094" y="3747227"/>
                      <a:pt x="5520048" y="3753656"/>
                    </a:cubicBezTo>
                    <a:cubicBezTo>
                      <a:pt x="5530366" y="3713774"/>
                      <a:pt x="5529404" y="3709270"/>
                      <a:pt x="5543571" y="3687405"/>
                    </a:cubicBezTo>
                    <a:cubicBezTo>
                      <a:pt x="5543571" y="3687405"/>
                      <a:pt x="5547113" y="3681939"/>
                      <a:pt x="5547113" y="3681939"/>
                    </a:cubicBezTo>
                    <a:cubicBezTo>
                      <a:pt x="5547113" y="3681939"/>
                      <a:pt x="5547113" y="3681939"/>
                      <a:pt x="5546151" y="3677434"/>
                    </a:cubicBezTo>
                    <a:cubicBezTo>
                      <a:pt x="5546151" y="3677434"/>
                      <a:pt x="5541647" y="3678397"/>
                      <a:pt x="5541647" y="3678397"/>
                    </a:cubicBezTo>
                    <a:cubicBezTo>
                      <a:pt x="5541647" y="3678397"/>
                      <a:pt x="5540684" y="3673892"/>
                      <a:pt x="5544226" y="3668427"/>
                    </a:cubicBezTo>
                    <a:cubicBezTo>
                      <a:pt x="5544226" y="3668427"/>
                      <a:pt x="5544226" y="3668427"/>
                      <a:pt x="5545189" y="3672930"/>
                    </a:cubicBezTo>
                    <a:cubicBezTo>
                      <a:pt x="5545189" y="3672930"/>
                      <a:pt x="5545189" y="3672930"/>
                      <a:pt x="5549693" y="3671968"/>
                    </a:cubicBezTo>
                    <a:cubicBezTo>
                      <a:pt x="5548731" y="3667464"/>
                      <a:pt x="5548731" y="3667464"/>
                      <a:pt x="5547768" y="3662960"/>
                    </a:cubicBezTo>
                    <a:cubicBezTo>
                      <a:pt x="5551310" y="3657493"/>
                      <a:pt x="5551310" y="3657493"/>
                      <a:pt x="5551310" y="3657493"/>
                    </a:cubicBezTo>
                    <a:cubicBezTo>
                      <a:pt x="5554852" y="3652028"/>
                      <a:pt x="5559049" y="3627582"/>
                      <a:pt x="5548423" y="3643981"/>
                    </a:cubicBezTo>
                    <a:cubicBezTo>
                      <a:pt x="5551965" y="3638516"/>
                      <a:pt x="5551965" y="3638516"/>
                      <a:pt x="5551003" y="3634011"/>
                    </a:cubicBezTo>
                    <a:cubicBezTo>
                      <a:pt x="5551003" y="3634011"/>
                      <a:pt x="5546498" y="3634974"/>
                      <a:pt x="5547461" y="3639478"/>
                    </a:cubicBezTo>
                    <a:cubicBezTo>
                      <a:pt x="5547461" y="3639478"/>
                      <a:pt x="5542957" y="3640440"/>
                      <a:pt x="5543919" y="3644943"/>
                    </a:cubicBezTo>
                    <a:cubicBezTo>
                      <a:pt x="5542957" y="3640440"/>
                      <a:pt x="5541995" y="3635936"/>
                      <a:pt x="5541995" y="3635936"/>
                    </a:cubicBezTo>
                    <a:cubicBezTo>
                      <a:pt x="5545536" y="3630469"/>
                      <a:pt x="5548116" y="3620499"/>
                      <a:pt x="5549733" y="3606025"/>
                    </a:cubicBezTo>
                    <a:cubicBezTo>
                      <a:pt x="5554892" y="3586084"/>
                      <a:pt x="5560052" y="3566143"/>
                      <a:pt x="5561668" y="3551669"/>
                    </a:cubicBezTo>
                    <a:cubicBezTo>
                      <a:pt x="5560706" y="3547164"/>
                      <a:pt x="5565210" y="3546202"/>
                      <a:pt x="5565210" y="3546202"/>
                    </a:cubicBezTo>
                    <a:cubicBezTo>
                      <a:pt x="5565210" y="3546202"/>
                      <a:pt x="5564248" y="3541699"/>
                      <a:pt x="5564248" y="3541699"/>
                    </a:cubicBezTo>
                    <a:cubicBezTo>
                      <a:pt x="5562323" y="3532690"/>
                      <a:pt x="5564903" y="3522720"/>
                      <a:pt x="5568445" y="3517253"/>
                    </a:cubicBezTo>
                    <a:cubicBezTo>
                      <a:pt x="5567483" y="3512750"/>
                      <a:pt x="5570062" y="3502779"/>
                      <a:pt x="5569100" y="3498276"/>
                    </a:cubicBezTo>
                    <a:cubicBezTo>
                      <a:pt x="5571679" y="3488305"/>
                      <a:pt x="5577801" y="3472868"/>
                      <a:pt x="5580380" y="3462898"/>
                    </a:cubicBezTo>
                    <a:cubicBezTo>
                      <a:pt x="5584885" y="3461936"/>
                      <a:pt x="5584885" y="3461936"/>
                      <a:pt x="5584885" y="3461936"/>
                    </a:cubicBezTo>
                    <a:cubicBezTo>
                      <a:pt x="5583922" y="3457431"/>
                      <a:pt x="5583922" y="3457431"/>
                      <a:pt x="5582960" y="3452927"/>
                    </a:cubicBezTo>
                    <a:cubicBezTo>
                      <a:pt x="5586502" y="3447461"/>
                      <a:pt x="5581998" y="3448424"/>
                      <a:pt x="5581998" y="3448424"/>
                    </a:cubicBezTo>
                    <a:cubicBezTo>
                      <a:pt x="5578456" y="3453889"/>
                      <a:pt x="5578456" y="3453889"/>
                      <a:pt x="5578456" y="3453889"/>
                    </a:cubicBezTo>
                    <a:cubicBezTo>
                      <a:pt x="5581035" y="3443919"/>
                      <a:pt x="5591661" y="3427520"/>
                      <a:pt x="5585232" y="3419474"/>
                    </a:cubicBezTo>
                    <a:cubicBezTo>
                      <a:pt x="5589736" y="3418512"/>
                      <a:pt x="5589736" y="3418512"/>
                      <a:pt x="5588774" y="3414008"/>
                    </a:cubicBezTo>
                    <a:cubicBezTo>
                      <a:pt x="5592316" y="3408542"/>
                      <a:pt x="5587812" y="3409504"/>
                      <a:pt x="5587812" y="3409504"/>
                    </a:cubicBezTo>
                    <a:cubicBezTo>
                      <a:pt x="5593934" y="3394067"/>
                      <a:pt x="5582038" y="3382480"/>
                      <a:pt x="5590084" y="3376051"/>
                    </a:cubicBezTo>
                    <a:cubicBezTo>
                      <a:pt x="5591047" y="3380555"/>
                      <a:pt x="5591047" y="3380555"/>
                      <a:pt x="5591047" y="3380555"/>
                    </a:cubicBezTo>
                    <a:cubicBezTo>
                      <a:pt x="5588467" y="3390525"/>
                      <a:pt x="5589429" y="3395030"/>
                      <a:pt x="5593934" y="3394067"/>
                    </a:cubicBezTo>
                    <a:cubicBezTo>
                      <a:pt x="5593934" y="3394067"/>
                      <a:pt x="5597475" y="3388601"/>
                      <a:pt x="5596512" y="3384097"/>
                    </a:cubicBezTo>
                    <a:cubicBezTo>
                      <a:pt x="5600054" y="3378631"/>
                      <a:pt x="5600054" y="3378631"/>
                      <a:pt x="5600054" y="3378631"/>
                    </a:cubicBezTo>
                    <a:cubicBezTo>
                      <a:pt x="5609062" y="3376706"/>
                      <a:pt x="5607446" y="3391181"/>
                      <a:pt x="5599399" y="3397610"/>
                    </a:cubicBezTo>
                    <a:cubicBezTo>
                      <a:pt x="5607446" y="3391181"/>
                      <a:pt x="5607752" y="3414663"/>
                      <a:pt x="5609370" y="3400188"/>
                    </a:cubicBezTo>
                    <a:cubicBezTo>
                      <a:pt x="5598437" y="3393105"/>
                      <a:pt x="5624500" y="3382827"/>
                      <a:pt x="5616146" y="3365773"/>
                    </a:cubicBezTo>
                    <a:cubicBezTo>
                      <a:pt x="5619688" y="3360307"/>
                      <a:pt x="5619688" y="3360307"/>
                      <a:pt x="5619688" y="3360307"/>
                    </a:cubicBezTo>
                    <a:cubicBezTo>
                      <a:pt x="5619688" y="3360307"/>
                      <a:pt x="5618726" y="3355803"/>
                      <a:pt x="5618726" y="3355803"/>
                    </a:cubicBezTo>
                    <a:cubicBezTo>
                      <a:pt x="5622267" y="3350336"/>
                      <a:pt x="5617764" y="3351299"/>
                      <a:pt x="5617764" y="3351299"/>
                    </a:cubicBezTo>
                    <a:cubicBezTo>
                      <a:pt x="5618726" y="3355803"/>
                      <a:pt x="5614222" y="3356765"/>
                      <a:pt x="5614222" y="3356765"/>
                    </a:cubicBezTo>
                    <a:cubicBezTo>
                      <a:pt x="5613259" y="3352261"/>
                      <a:pt x="5615839" y="3342291"/>
                      <a:pt x="5611335" y="3343253"/>
                    </a:cubicBezTo>
                    <a:cubicBezTo>
                      <a:pt x="5607793" y="3348720"/>
                      <a:pt x="5610373" y="3338749"/>
                      <a:pt x="5605868" y="3339711"/>
                    </a:cubicBezTo>
                    <a:cubicBezTo>
                      <a:pt x="5603289" y="3349682"/>
                      <a:pt x="5604251" y="3354186"/>
                      <a:pt x="5601672" y="3364156"/>
                    </a:cubicBezTo>
                    <a:cubicBezTo>
                      <a:pt x="5600710" y="3359652"/>
                      <a:pt x="5600710" y="3359652"/>
                      <a:pt x="5600710" y="3359652"/>
                    </a:cubicBezTo>
                    <a:cubicBezTo>
                      <a:pt x="5599747" y="3355148"/>
                      <a:pt x="5598785" y="3350644"/>
                      <a:pt x="5594281" y="3351607"/>
                    </a:cubicBezTo>
                    <a:lnTo>
                      <a:pt x="5592057" y="3360201"/>
                    </a:lnTo>
                    <a:lnTo>
                      <a:pt x="5590783" y="3351765"/>
                    </a:lnTo>
                    <a:cubicBezTo>
                      <a:pt x="5591712" y="3345091"/>
                      <a:pt x="5593646" y="3337613"/>
                      <a:pt x="5593974" y="3328124"/>
                    </a:cubicBezTo>
                    <a:cubicBezTo>
                      <a:pt x="5581731" y="3358997"/>
                      <a:pt x="5588507" y="3324583"/>
                      <a:pt x="5577575" y="3317498"/>
                    </a:cubicBezTo>
                    <a:cubicBezTo>
                      <a:pt x="5581116" y="3312032"/>
                      <a:pt x="5583041" y="3321040"/>
                      <a:pt x="5583041" y="3321040"/>
                    </a:cubicBezTo>
                    <a:cubicBezTo>
                      <a:pt x="5587545" y="3320078"/>
                      <a:pt x="5587545" y="3320078"/>
                      <a:pt x="5587545" y="3320078"/>
                    </a:cubicBezTo>
                    <a:cubicBezTo>
                      <a:pt x="5588507" y="3324583"/>
                      <a:pt x="5588507" y="3324583"/>
                      <a:pt x="5592049" y="3319116"/>
                    </a:cubicBezTo>
                    <a:cubicBezTo>
                      <a:pt x="5592049" y="3319116"/>
                      <a:pt x="5591087" y="3314611"/>
                      <a:pt x="5590125" y="3310107"/>
                    </a:cubicBezTo>
                    <a:cubicBezTo>
                      <a:pt x="5589163" y="3305604"/>
                      <a:pt x="5589163" y="3305604"/>
                      <a:pt x="5589163" y="3305604"/>
                    </a:cubicBezTo>
                    <a:cubicBezTo>
                      <a:pt x="5592704" y="3300137"/>
                      <a:pt x="5598170" y="3303679"/>
                      <a:pt x="5596246" y="3294671"/>
                    </a:cubicBezTo>
                    <a:cubicBezTo>
                      <a:pt x="5597208" y="3299175"/>
                      <a:pt x="5597208" y="3299175"/>
                      <a:pt x="5598170" y="3303679"/>
                    </a:cubicBezTo>
                    <a:cubicBezTo>
                      <a:pt x="5599132" y="3308183"/>
                      <a:pt x="5603637" y="3307220"/>
                      <a:pt x="5602675" y="3302717"/>
                    </a:cubicBezTo>
                    <a:cubicBezTo>
                      <a:pt x="5607179" y="3301755"/>
                      <a:pt x="5606217" y="3297250"/>
                      <a:pt x="5605254" y="3292746"/>
                    </a:cubicBezTo>
                    <a:cubicBezTo>
                      <a:pt x="5604292" y="3288243"/>
                      <a:pt x="5604292" y="3288243"/>
                      <a:pt x="5603330" y="3283738"/>
                    </a:cubicBezTo>
                    <a:cubicBezTo>
                      <a:pt x="5601405" y="3274731"/>
                      <a:pt x="5594976" y="3266684"/>
                      <a:pt x="5592397" y="3276655"/>
                    </a:cubicBezTo>
                    <a:cubicBezTo>
                      <a:pt x="5591434" y="3272151"/>
                      <a:pt x="5591434" y="3272151"/>
                      <a:pt x="5586930" y="3273113"/>
                    </a:cubicBezTo>
                    <a:cubicBezTo>
                      <a:pt x="5586930" y="3273113"/>
                      <a:pt x="5586930" y="3273113"/>
                      <a:pt x="5583389" y="3278580"/>
                    </a:cubicBezTo>
                    <a:cubicBezTo>
                      <a:pt x="5582427" y="3274075"/>
                      <a:pt x="5585006" y="3264105"/>
                      <a:pt x="5583081" y="3255097"/>
                    </a:cubicBezTo>
                    <a:cubicBezTo>
                      <a:pt x="5585006" y="3264105"/>
                      <a:pt x="5582427" y="3274075"/>
                      <a:pt x="5585968" y="3268609"/>
                    </a:cubicBezTo>
                    <a:cubicBezTo>
                      <a:pt x="5594014" y="3262181"/>
                      <a:pt x="5583081" y="3255097"/>
                      <a:pt x="5591127" y="3248668"/>
                    </a:cubicBezTo>
                    <a:cubicBezTo>
                      <a:pt x="5595632" y="3247705"/>
                      <a:pt x="5595632" y="3247705"/>
                      <a:pt x="5595632" y="3247705"/>
                    </a:cubicBezTo>
                    <a:cubicBezTo>
                      <a:pt x="5595632" y="3247705"/>
                      <a:pt x="5595632" y="3247705"/>
                      <a:pt x="5594669" y="3243202"/>
                    </a:cubicBezTo>
                    <a:cubicBezTo>
                      <a:pt x="5594669" y="3243202"/>
                      <a:pt x="5594669" y="3243202"/>
                      <a:pt x="5593707" y="3238698"/>
                    </a:cubicBezTo>
                    <a:cubicBezTo>
                      <a:pt x="5589203" y="3239660"/>
                      <a:pt x="5589203" y="3239660"/>
                      <a:pt x="5589203" y="3239660"/>
                    </a:cubicBezTo>
                    <a:cubicBezTo>
                      <a:pt x="5592745" y="3234193"/>
                      <a:pt x="5592745" y="3234193"/>
                      <a:pt x="5596286" y="3228728"/>
                    </a:cubicBezTo>
                    <a:cubicBezTo>
                      <a:pt x="5589858" y="3220681"/>
                      <a:pt x="5592437" y="3210711"/>
                      <a:pt x="5590512" y="3201704"/>
                    </a:cubicBezTo>
                    <a:cubicBezTo>
                      <a:pt x="5591475" y="3206207"/>
                      <a:pt x="5592437" y="3210711"/>
                      <a:pt x="5592437" y="3210711"/>
                    </a:cubicBezTo>
                    <a:cubicBezTo>
                      <a:pt x="5593092" y="3191733"/>
                      <a:pt x="5589550" y="3197199"/>
                      <a:pt x="5595672" y="3181763"/>
                    </a:cubicBezTo>
                    <a:cubicBezTo>
                      <a:pt x="5596634" y="3186266"/>
                      <a:pt x="5601139" y="3185304"/>
                      <a:pt x="5601139" y="3185304"/>
                    </a:cubicBezTo>
                    <a:cubicBezTo>
                      <a:pt x="5601139" y="3185304"/>
                      <a:pt x="5600176" y="3180800"/>
                      <a:pt x="5600176" y="3180800"/>
                    </a:cubicBezTo>
                    <a:cubicBezTo>
                      <a:pt x="5604680" y="3179838"/>
                      <a:pt x="5604680" y="3179838"/>
                      <a:pt x="5604680" y="3179838"/>
                    </a:cubicBezTo>
                    <a:cubicBezTo>
                      <a:pt x="5601446" y="3208787"/>
                      <a:pt x="5605642" y="3184342"/>
                      <a:pt x="5610146" y="3183379"/>
                    </a:cubicBezTo>
                    <a:cubicBezTo>
                      <a:pt x="5608529" y="3197855"/>
                      <a:pt x="5606912" y="3212329"/>
                      <a:pt x="5609799" y="3225841"/>
                    </a:cubicBezTo>
                    <a:cubicBezTo>
                      <a:pt x="5605295" y="3226803"/>
                      <a:pt x="5605295" y="3226803"/>
                      <a:pt x="5605295" y="3226803"/>
                    </a:cubicBezTo>
                    <a:cubicBezTo>
                      <a:pt x="5602715" y="3236773"/>
                      <a:pt x="5603677" y="3241278"/>
                      <a:pt x="5604639" y="3245781"/>
                    </a:cubicBezTo>
                    <a:cubicBezTo>
                      <a:pt x="5607219" y="3235811"/>
                      <a:pt x="5606257" y="3231307"/>
                      <a:pt x="5610761" y="3230344"/>
                    </a:cubicBezTo>
                    <a:cubicBezTo>
                      <a:pt x="5609144" y="3244819"/>
                      <a:pt x="5613648" y="3243856"/>
                      <a:pt x="5611068" y="3253827"/>
                    </a:cubicBezTo>
                    <a:cubicBezTo>
                      <a:pt x="5611068" y="3253827"/>
                      <a:pt x="5612031" y="3258332"/>
                      <a:pt x="5607526" y="3259294"/>
                    </a:cubicBezTo>
                    <a:cubicBezTo>
                      <a:pt x="5608488" y="3263797"/>
                      <a:pt x="5608488" y="3263797"/>
                      <a:pt x="5608488" y="3263797"/>
                    </a:cubicBezTo>
                    <a:cubicBezTo>
                      <a:pt x="5609451" y="3268302"/>
                      <a:pt x="5610413" y="3272806"/>
                      <a:pt x="5613955" y="3267339"/>
                    </a:cubicBezTo>
                    <a:cubicBezTo>
                      <a:pt x="5617497" y="3261873"/>
                      <a:pt x="5617497" y="3261873"/>
                      <a:pt x="5617497" y="3261873"/>
                    </a:cubicBezTo>
                    <a:cubicBezTo>
                      <a:pt x="5622000" y="3260911"/>
                      <a:pt x="5621038" y="3256407"/>
                      <a:pt x="5620076" y="3251903"/>
                    </a:cubicBezTo>
                    <a:cubicBezTo>
                      <a:pt x="5619114" y="3247399"/>
                      <a:pt x="5619114" y="3247399"/>
                      <a:pt x="5619114" y="3247399"/>
                    </a:cubicBezTo>
                    <a:cubicBezTo>
                      <a:pt x="5614610" y="3248361"/>
                      <a:pt x="5614610" y="3248361"/>
                      <a:pt x="5614610" y="3248361"/>
                    </a:cubicBezTo>
                    <a:cubicBezTo>
                      <a:pt x="5611724" y="3234849"/>
                      <a:pt x="5618500" y="3200433"/>
                      <a:pt x="5614651" y="3182417"/>
                    </a:cubicBezTo>
                    <a:cubicBezTo>
                      <a:pt x="5618192" y="3176951"/>
                      <a:pt x="5618192" y="3176951"/>
                      <a:pt x="5618192" y="3176951"/>
                    </a:cubicBezTo>
                    <a:cubicBezTo>
                      <a:pt x="5618192" y="3176951"/>
                      <a:pt x="5618192" y="3176951"/>
                      <a:pt x="5617229" y="3172447"/>
                    </a:cubicBezTo>
                    <a:cubicBezTo>
                      <a:pt x="5617229" y="3172447"/>
                      <a:pt x="5616267" y="3167943"/>
                      <a:pt x="5616267" y="3167943"/>
                    </a:cubicBezTo>
                    <a:cubicBezTo>
                      <a:pt x="5614343" y="3158935"/>
                      <a:pt x="5615960" y="3144461"/>
                      <a:pt x="5619502" y="3138994"/>
                    </a:cubicBezTo>
                    <a:cubicBezTo>
                      <a:pt x="5614998" y="3139956"/>
                      <a:pt x="5614998" y="3139956"/>
                      <a:pt x="5614998" y="3139956"/>
                    </a:cubicBezTo>
                    <a:cubicBezTo>
                      <a:pt x="5618540" y="3134491"/>
                      <a:pt x="5618540" y="3134491"/>
                      <a:pt x="5618540" y="3134491"/>
                    </a:cubicBezTo>
                    <a:cubicBezTo>
                      <a:pt x="5618540" y="3134491"/>
                      <a:pt x="5622082" y="3129024"/>
                      <a:pt x="5621120" y="3124519"/>
                    </a:cubicBezTo>
                    <a:cubicBezTo>
                      <a:pt x="5621120" y="3124519"/>
                      <a:pt x="5620158" y="3120015"/>
                      <a:pt x="5615653" y="3120977"/>
                    </a:cubicBezTo>
                    <a:cubicBezTo>
                      <a:pt x="5610535" y="3074976"/>
                      <a:pt x="5619236" y="3049568"/>
                      <a:pt x="5607995" y="3019002"/>
                    </a:cubicBezTo>
                    <a:cubicBezTo>
                      <a:pt x="5612500" y="3018040"/>
                      <a:pt x="5611538" y="3013536"/>
                      <a:pt x="5610575" y="3009032"/>
                    </a:cubicBezTo>
                    <a:cubicBezTo>
                      <a:pt x="5610575" y="3009032"/>
                      <a:pt x="5609613" y="3004527"/>
                      <a:pt x="5609613" y="3004527"/>
                    </a:cubicBezTo>
                    <a:cubicBezTo>
                      <a:pt x="5605109" y="3005490"/>
                      <a:pt x="5605109" y="3005490"/>
                      <a:pt x="5605109" y="3005490"/>
                    </a:cubicBezTo>
                    <a:cubicBezTo>
                      <a:pt x="5613154" y="2999061"/>
                      <a:pt x="5610267" y="2985549"/>
                      <a:pt x="5608343" y="2976541"/>
                    </a:cubicBezTo>
                    <a:cubicBezTo>
                      <a:pt x="5608343" y="2976541"/>
                      <a:pt x="5607380" y="2972037"/>
                      <a:pt x="5607380" y="2972037"/>
                    </a:cubicBezTo>
                    <a:cubicBezTo>
                      <a:pt x="5610923" y="2966571"/>
                      <a:pt x="5610923" y="2966571"/>
                      <a:pt x="5605456" y="2963029"/>
                    </a:cubicBezTo>
                    <a:cubicBezTo>
                      <a:pt x="5604494" y="2958525"/>
                      <a:pt x="5604494" y="2958525"/>
                      <a:pt x="5604494" y="2958525"/>
                    </a:cubicBezTo>
                    <a:cubicBezTo>
                      <a:pt x="5604494" y="2958525"/>
                      <a:pt x="5608998" y="2957562"/>
                      <a:pt x="5608036" y="2953059"/>
                    </a:cubicBezTo>
                    <a:cubicBezTo>
                      <a:pt x="5608036" y="2953059"/>
                      <a:pt x="5608036" y="2953059"/>
                      <a:pt x="5607073" y="2948555"/>
                    </a:cubicBezTo>
                    <a:cubicBezTo>
                      <a:pt x="5600644" y="2940508"/>
                      <a:pt x="5610309" y="2919606"/>
                      <a:pt x="5601300" y="2921531"/>
                    </a:cubicBezTo>
                    <a:cubicBezTo>
                      <a:pt x="5601300" y="2921531"/>
                      <a:pt x="5601300" y="2921531"/>
                      <a:pt x="5600338" y="2917026"/>
                    </a:cubicBezTo>
                    <a:cubicBezTo>
                      <a:pt x="5599375" y="2912522"/>
                      <a:pt x="5598413" y="2908019"/>
                      <a:pt x="5598413" y="2908019"/>
                    </a:cubicBezTo>
                    <a:cubicBezTo>
                      <a:pt x="5598413" y="2908019"/>
                      <a:pt x="5597451" y="2903514"/>
                      <a:pt x="5597451" y="2903514"/>
                    </a:cubicBezTo>
                    <a:cubicBezTo>
                      <a:pt x="5605497" y="2897085"/>
                      <a:pt x="5592639" y="2880993"/>
                      <a:pt x="5590715" y="2871986"/>
                    </a:cubicBezTo>
                    <a:cubicBezTo>
                      <a:pt x="5587828" y="2858474"/>
                      <a:pt x="5598761" y="2865557"/>
                      <a:pt x="5595874" y="2852045"/>
                    </a:cubicBezTo>
                    <a:cubicBezTo>
                      <a:pt x="5595874" y="2852045"/>
                      <a:pt x="5594912" y="2847541"/>
                      <a:pt x="5599416" y="2846579"/>
                    </a:cubicBezTo>
                    <a:cubicBezTo>
                      <a:pt x="5599416" y="2846579"/>
                      <a:pt x="5598453" y="2842075"/>
                      <a:pt x="5598453" y="2842075"/>
                    </a:cubicBezTo>
                    <a:cubicBezTo>
                      <a:pt x="5597491" y="2837570"/>
                      <a:pt x="5597491" y="2837570"/>
                      <a:pt x="5593950" y="2843037"/>
                    </a:cubicBezTo>
                    <a:cubicBezTo>
                      <a:pt x="5593950" y="2843037"/>
                      <a:pt x="5593950" y="2843037"/>
                      <a:pt x="5594912" y="2847541"/>
                    </a:cubicBezTo>
                    <a:cubicBezTo>
                      <a:pt x="5588483" y="2839495"/>
                      <a:pt x="5591063" y="2829525"/>
                      <a:pt x="5586559" y="2830487"/>
                    </a:cubicBezTo>
                    <a:cubicBezTo>
                      <a:pt x="5588176" y="2816013"/>
                      <a:pt x="5591063" y="2829525"/>
                      <a:pt x="5595567" y="2828563"/>
                    </a:cubicBezTo>
                    <a:lnTo>
                      <a:pt x="5600701" y="2831889"/>
                    </a:lnTo>
                    <a:lnTo>
                      <a:pt x="5604441" y="2857353"/>
                    </a:lnTo>
                    <a:cubicBezTo>
                      <a:pt x="5609265" y="2883035"/>
                      <a:pt x="5615227" y="2898539"/>
                      <a:pt x="5620278" y="2922185"/>
                    </a:cubicBezTo>
                    <a:cubicBezTo>
                      <a:pt x="5620278" y="2922185"/>
                      <a:pt x="5615774" y="2923147"/>
                      <a:pt x="5616736" y="2927652"/>
                    </a:cubicBezTo>
                    <a:cubicBezTo>
                      <a:pt x="5616736" y="2927652"/>
                      <a:pt x="5617699" y="2932156"/>
                      <a:pt x="5617699" y="2932156"/>
                    </a:cubicBezTo>
                    <a:cubicBezTo>
                      <a:pt x="5620586" y="2945668"/>
                      <a:pt x="5621548" y="2950172"/>
                      <a:pt x="5627014" y="2953713"/>
                    </a:cubicBezTo>
                    <a:cubicBezTo>
                      <a:pt x="5623165" y="2935697"/>
                      <a:pt x="5623165" y="2935697"/>
                      <a:pt x="5623165" y="2935697"/>
                    </a:cubicBezTo>
                    <a:cubicBezTo>
                      <a:pt x="5623165" y="2935697"/>
                      <a:pt x="5624128" y="2940201"/>
                      <a:pt x="5628632" y="2939239"/>
                    </a:cubicBezTo>
                    <a:cubicBezTo>
                      <a:pt x="5628632" y="2939239"/>
                      <a:pt x="5627670" y="2934735"/>
                      <a:pt x="5627670" y="2934735"/>
                    </a:cubicBezTo>
                    <a:cubicBezTo>
                      <a:pt x="5626707" y="2930231"/>
                      <a:pt x="5626707" y="2930231"/>
                      <a:pt x="5626707" y="2930231"/>
                    </a:cubicBezTo>
                    <a:cubicBezTo>
                      <a:pt x="5625745" y="2925727"/>
                      <a:pt x="5625745" y="2925727"/>
                      <a:pt x="5625745" y="2925727"/>
                    </a:cubicBezTo>
                    <a:cubicBezTo>
                      <a:pt x="5632828" y="2914795"/>
                      <a:pt x="5640875" y="2908366"/>
                      <a:pt x="5638642" y="2875875"/>
                    </a:cubicBezTo>
                    <a:cubicBezTo>
                      <a:pt x="5651847" y="2849506"/>
                      <a:pt x="5655738" y="2801579"/>
                      <a:pt x="5658009" y="2768126"/>
                    </a:cubicBezTo>
                    <a:cubicBezTo>
                      <a:pt x="5657046" y="2763622"/>
                      <a:pt x="5661551" y="2762659"/>
                      <a:pt x="5661551" y="2762659"/>
                    </a:cubicBezTo>
                    <a:cubicBezTo>
                      <a:pt x="5661551" y="2762659"/>
                      <a:pt x="5666055" y="2761697"/>
                      <a:pt x="5665093" y="2757194"/>
                    </a:cubicBezTo>
                    <a:cubicBezTo>
                      <a:pt x="5665093" y="2757194"/>
                      <a:pt x="5666055" y="2761697"/>
                      <a:pt x="5670559" y="2760735"/>
                    </a:cubicBezTo>
                    <a:cubicBezTo>
                      <a:pt x="5668635" y="2751727"/>
                      <a:pt x="5667672" y="2747222"/>
                      <a:pt x="5667672" y="2747222"/>
                    </a:cubicBezTo>
                    <a:cubicBezTo>
                      <a:pt x="5670908" y="2718274"/>
                      <a:pt x="5667713" y="2681279"/>
                      <a:pt x="5667406" y="2657797"/>
                    </a:cubicBezTo>
                    <a:cubicBezTo>
                      <a:pt x="5670947" y="2652330"/>
                      <a:pt x="5672872" y="2661339"/>
                      <a:pt x="5673834" y="2665842"/>
                    </a:cubicBezTo>
                    <a:cubicBezTo>
                      <a:pt x="5675451" y="2651368"/>
                      <a:pt x="5672913" y="2595395"/>
                      <a:pt x="5689312" y="2606020"/>
                    </a:cubicBezTo>
                    <a:cubicBezTo>
                      <a:pt x="5691236" y="2615028"/>
                      <a:pt x="5691236" y="2615028"/>
                      <a:pt x="5691236" y="2615028"/>
                    </a:cubicBezTo>
                    <a:cubicBezTo>
                      <a:pt x="5692198" y="2619532"/>
                      <a:pt x="5692198" y="2619532"/>
                      <a:pt x="5692198" y="2619532"/>
                    </a:cubicBezTo>
                    <a:cubicBezTo>
                      <a:pt x="5692198" y="2619532"/>
                      <a:pt x="5696702" y="2618570"/>
                      <a:pt x="5695739" y="2614066"/>
                    </a:cubicBezTo>
                    <a:cubicBezTo>
                      <a:pt x="5693815" y="2605058"/>
                      <a:pt x="5693815" y="2605058"/>
                      <a:pt x="5693815" y="2605058"/>
                    </a:cubicBezTo>
                    <a:cubicBezTo>
                      <a:pt x="5702168" y="2622112"/>
                      <a:pt x="5703438" y="2650099"/>
                      <a:pt x="5709211" y="2677123"/>
                    </a:cubicBezTo>
                    <a:cubicBezTo>
                      <a:pt x="5736544" y="2694832"/>
                      <a:pt x="5738201" y="2614414"/>
                      <a:pt x="5729234" y="2550395"/>
                    </a:cubicBezTo>
                    <a:cubicBezTo>
                      <a:pt x="5732776" y="2544928"/>
                      <a:pt x="5738243" y="2548470"/>
                      <a:pt x="5744362" y="2533034"/>
                    </a:cubicBezTo>
                    <a:close/>
                    <a:moveTo>
                      <a:pt x="5538793" y="2562824"/>
                    </a:moveTo>
                    <a:cubicBezTo>
                      <a:pt x="5546491" y="2598857"/>
                      <a:pt x="5549378" y="2612369"/>
                      <a:pt x="5560618" y="2642934"/>
                    </a:cubicBezTo>
                    <a:cubicBezTo>
                      <a:pt x="5568664" y="2636506"/>
                      <a:pt x="5577017" y="2653560"/>
                      <a:pt x="5581828" y="2676080"/>
                    </a:cubicBezTo>
                    <a:cubicBezTo>
                      <a:pt x="5586639" y="2698600"/>
                      <a:pt x="5591451" y="2721120"/>
                      <a:pt x="5595955" y="2720158"/>
                    </a:cubicBezTo>
                    <a:cubicBezTo>
                      <a:pt x="5605271" y="2741716"/>
                      <a:pt x="5602998" y="2775169"/>
                      <a:pt x="5603306" y="2798652"/>
                    </a:cubicBezTo>
                    <a:cubicBezTo>
                      <a:pt x="5602344" y="2794147"/>
                      <a:pt x="5602344" y="2794147"/>
                      <a:pt x="5597839" y="2795110"/>
                    </a:cubicBezTo>
                    <a:cubicBezTo>
                      <a:pt x="5597839" y="2795110"/>
                      <a:pt x="5598802" y="2799614"/>
                      <a:pt x="5598802" y="2799614"/>
                    </a:cubicBezTo>
                    <a:cubicBezTo>
                      <a:pt x="5598146" y="2818592"/>
                      <a:pt x="5598146" y="2818592"/>
                      <a:pt x="5598146" y="2818592"/>
                    </a:cubicBezTo>
                    <a:cubicBezTo>
                      <a:pt x="5599109" y="2823096"/>
                      <a:pt x="5599109" y="2823096"/>
                      <a:pt x="5599109" y="2823096"/>
                    </a:cubicBezTo>
                    <a:lnTo>
                      <a:pt x="5594817" y="2824013"/>
                    </a:lnTo>
                    <a:lnTo>
                      <a:pt x="5593589" y="2816549"/>
                    </a:lnTo>
                    <a:cubicBezTo>
                      <a:pt x="5590231" y="2809098"/>
                      <a:pt x="5583835" y="2812230"/>
                      <a:pt x="5584327" y="2797996"/>
                    </a:cubicBezTo>
                    <a:cubicBezTo>
                      <a:pt x="5588831" y="2797034"/>
                      <a:pt x="5588831" y="2797034"/>
                      <a:pt x="5587868" y="2792530"/>
                    </a:cubicBezTo>
                    <a:cubicBezTo>
                      <a:pt x="5586906" y="2788027"/>
                      <a:pt x="5586906" y="2788027"/>
                      <a:pt x="5586906" y="2788027"/>
                    </a:cubicBezTo>
                    <a:cubicBezTo>
                      <a:pt x="5591411" y="2787064"/>
                      <a:pt x="5591411" y="2787064"/>
                      <a:pt x="5590448" y="2782560"/>
                    </a:cubicBezTo>
                    <a:cubicBezTo>
                      <a:pt x="5590448" y="2782560"/>
                      <a:pt x="5590448" y="2782560"/>
                      <a:pt x="5589486" y="2778056"/>
                    </a:cubicBezTo>
                    <a:cubicBezTo>
                      <a:pt x="5584982" y="2779018"/>
                      <a:pt x="5585944" y="2783522"/>
                      <a:pt x="5584982" y="2779018"/>
                    </a:cubicBezTo>
                    <a:cubicBezTo>
                      <a:pt x="5582095" y="2765506"/>
                      <a:pt x="5583712" y="2751031"/>
                      <a:pt x="5572780" y="2743948"/>
                    </a:cubicBezTo>
                    <a:cubicBezTo>
                      <a:pt x="5578246" y="2747489"/>
                      <a:pt x="5578246" y="2747489"/>
                      <a:pt x="5577284" y="2742986"/>
                    </a:cubicBezTo>
                    <a:cubicBezTo>
                      <a:pt x="5580826" y="2737519"/>
                      <a:pt x="5575359" y="2733977"/>
                      <a:pt x="5575359" y="2733977"/>
                    </a:cubicBezTo>
                    <a:cubicBezTo>
                      <a:pt x="5575359" y="2733977"/>
                      <a:pt x="5575359" y="2733977"/>
                      <a:pt x="5574397" y="2729474"/>
                    </a:cubicBezTo>
                    <a:cubicBezTo>
                      <a:pt x="5580519" y="2714037"/>
                      <a:pt x="5564120" y="2703411"/>
                      <a:pt x="5569278" y="2683471"/>
                    </a:cubicBezTo>
                    <a:cubicBezTo>
                      <a:pt x="5564774" y="2684433"/>
                      <a:pt x="5564774" y="2684433"/>
                      <a:pt x="5564774" y="2684433"/>
                    </a:cubicBezTo>
                    <a:cubicBezTo>
                      <a:pt x="5569278" y="2683471"/>
                      <a:pt x="5568316" y="2678967"/>
                      <a:pt x="5568316" y="2678967"/>
                    </a:cubicBezTo>
                    <a:cubicBezTo>
                      <a:pt x="5567354" y="2674462"/>
                      <a:pt x="5567354" y="2674462"/>
                      <a:pt x="5562849" y="2675425"/>
                    </a:cubicBezTo>
                    <a:cubicBezTo>
                      <a:pt x="5559963" y="2661913"/>
                      <a:pt x="5557076" y="2648401"/>
                      <a:pt x="5557076" y="2648401"/>
                    </a:cubicBezTo>
                    <a:cubicBezTo>
                      <a:pt x="5554189" y="2634888"/>
                      <a:pt x="5554497" y="2658371"/>
                      <a:pt x="5549686" y="2635851"/>
                    </a:cubicBezTo>
                    <a:cubicBezTo>
                      <a:pt x="5555151" y="2639393"/>
                      <a:pt x="5558693" y="2633926"/>
                      <a:pt x="5553227" y="2630384"/>
                    </a:cubicBezTo>
                    <a:cubicBezTo>
                      <a:pt x="5547761" y="2626843"/>
                      <a:pt x="5548068" y="2650325"/>
                      <a:pt x="5543257" y="2627805"/>
                    </a:cubicBezTo>
                    <a:cubicBezTo>
                      <a:pt x="5543257" y="2627805"/>
                      <a:pt x="5543257" y="2627805"/>
                      <a:pt x="5547761" y="2626843"/>
                    </a:cubicBezTo>
                    <a:cubicBezTo>
                      <a:pt x="5547761" y="2626843"/>
                      <a:pt x="5547761" y="2626843"/>
                      <a:pt x="5546799" y="2622339"/>
                    </a:cubicBezTo>
                    <a:cubicBezTo>
                      <a:pt x="5546799" y="2622339"/>
                      <a:pt x="5545837" y="2617834"/>
                      <a:pt x="5545837" y="2617834"/>
                    </a:cubicBezTo>
                    <a:cubicBezTo>
                      <a:pt x="5544874" y="2613331"/>
                      <a:pt x="5544874" y="2613331"/>
                      <a:pt x="5544874" y="2613331"/>
                    </a:cubicBezTo>
                    <a:cubicBezTo>
                      <a:pt x="5543912" y="2608826"/>
                      <a:pt x="5543912" y="2608826"/>
                      <a:pt x="5543912" y="2608826"/>
                    </a:cubicBezTo>
                    <a:cubicBezTo>
                      <a:pt x="5548415" y="2607864"/>
                      <a:pt x="5547453" y="2603360"/>
                      <a:pt x="5546491" y="2598857"/>
                    </a:cubicBezTo>
                    <a:cubicBezTo>
                      <a:pt x="5541988" y="2599819"/>
                      <a:pt x="5541025" y="2595314"/>
                      <a:pt x="5540063" y="2590810"/>
                    </a:cubicBezTo>
                    <a:cubicBezTo>
                      <a:pt x="5543604" y="2585344"/>
                      <a:pt x="5540717" y="2571832"/>
                      <a:pt x="5538793" y="2562824"/>
                    </a:cubicBezTo>
                    <a:close/>
                    <a:moveTo>
                      <a:pt x="665421" y="3538061"/>
                    </a:moveTo>
                    <a:lnTo>
                      <a:pt x="668307" y="3551573"/>
                    </a:lnTo>
                    <a:cubicBezTo>
                      <a:pt x="668307" y="3551573"/>
                      <a:pt x="662842" y="3548032"/>
                      <a:pt x="661880" y="3543528"/>
                    </a:cubicBezTo>
                    <a:cubicBezTo>
                      <a:pt x="666383" y="3542566"/>
                      <a:pt x="665421" y="3538061"/>
                      <a:pt x="665421" y="3538061"/>
                    </a:cubicBezTo>
                    <a:close/>
                    <a:moveTo>
                      <a:pt x="727864" y="3477624"/>
                    </a:moveTo>
                    <a:cubicBezTo>
                      <a:pt x="727864" y="3477624"/>
                      <a:pt x="728826" y="3482129"/>
                      <a:pt x="733330" y="3481166"/>
                    </a:cubicBezTo>
                    <a:cubicBezTo>
                      <a:pt x="728826" y="3482129"/>
                      <a:pt x="733637" y="3504648"/>
                      <a:pt x="729788" y="3486633"/>
                    </a:cubicBezTo>
                    <a:cubicBezTo>
                      <a:pt x="728826" y="3482129"/>
                      <a:pt x="728826" y="3482129"/>
                      <a:pt x="727864" y="3477624"/>
                    </a:cubicBezTo>
                    <a:close/>
                    <a:moveTo>
                      <a:pt x="5425431" y="2252659"/>
                    </a:moveTo>
                    <a:cubicBezTo>
                      <a:pt x="5430898" y="2256200"/>
                      <a:pt x="5431860" y="2260705"/>
                      <a:pt x="5432822" y="2265209"/>
                    </a:cubicBezTo>
                    <a:cubicBezTo>
                      <a:pt x="5432822" y="2265209"/>
                      <a:pt x="5432822" y="2265209"/>
                      <a:pt x="5433785" y="2269713"/>
                    </a:cubicBezTo>
                    <a:cubicBezTo>
                      <a:pt x="5434747" y="2274217"/>
                      <a:pt x="5434747" y="2274217"/>
                      <a:pt x="5434747" y="2274217"/>
                    </a:cubicBezTo>
                    <a:lnTo>
                      <a:pt x="5435709" y="2278721"/>
                    </a:lnTo>
                    <a:cubicBezTo>
                      <a:pt x="5435709" y="2278721"/>
                      <a:pt x="5434747" y="2274217"/>
                      <a:pt x="5429280" y="2270676"/>
                    </a:cubicBezTo>
                    <a:cubicBezTo>
                      <a:pt x="5427356" y="2261667"/>
                      <a:pt x="5426393" y="2257163"/>
                      <a:pt x="5425431" y="2252659"/>
                    </a:cubicBezTo>
                    <a:close/>
                    <a:moveTo>
                      <a:pt x="697152" y="3201608"/>
                    </a:moveTo>
                    <a:cubicBezTo>
                      <a:pt x="697152" y="3201608"/>
                      <a:pt x="701656" y="3200646"/>
                      <a:pt x="701656" y="3200646"/>
                    </a:cubicBezTo>
                    <a:cubicBezTo>
                      <a:pt x="702618" y="3205149"/>
                      <a:pt x="702618" y="3205149"/>
                      <a:pt x="702618" y="3205149"/>
                    </a:cubicBezTo>
                    <a:cubicBezTo>
                      <a:pt x="698114" y="3206112"/>
                      <a:pt x="697152" y="3201608"/>
                      <a:pt x="697152" y="3201608"/>
                    </a:cubicBezTo>
                    <a:close/>
                    <a:moveTo>
                      <a:pt x="23704" y="3000785"/>
                    </a:moveTo>
                    <a:cubicBezTo>
                      <a:pt x="25950" y="3003797"/>
                      <a:pt x="25950" y="3003797"/>
                      <a:pt x="25950" y="3003797"/>
                    </a:cubicBezTo>
                    <a:cubicBezTo>
                      <a:pt x="25950" y="3003797"/>
                      <a:pt x="28196" y="3006809"/>
                      <a:pt x="28196" y="3006809"/>
                    </a:cubicBezTo>
                    <a:cubicBezTo>
                      <a:pt x="25181" y="3009057"/>
                      <a:pt x="25181" y="3009057"/>
                      <a:pt x="22935" y="3006044"/>
                    </a:cubicBezTo>
                    <a:cubicBezTo>
                      <a:pt x="22935" y="3006044"/>
                      <a:pt x="20690" y="3003032"/>
                      <a:pt x="23704" y="3000785"/>
                    </a:cubicBezTo>
                    <a:close/>
                    <a:moveTo>
                      <a:pt x="5144618" y="1709820"/>
                    </a:moveTo>
                    <a:cubicBezTo>
                      <a:pt x="5157475" y="1725913"/>
                      <a:pt x="5165829" y="1742966"/>
                      <a:pt x="5178685" y="1759057"/>
                    </a:cubicBezTo>
                    <a:cubicBezTo>
                      <a:pt x="5174182" y="1760019"/>
                      <a:pt x="5174182" y="1760019"/>
                      <a:pt x="5174182" y="1760019"/>
                    </a:cubicBezTo>
                    <a:cubicBezTo>
                      <a:pt x="5173220" y="1755516"/>
                      <a:pt x="5166791" y="1747470"/>
                      <a:pt x="5165829" y="1742966"/>
                    </a:cubicBezTo>
                    <a:cubicBezTo>
                      <a:pt x="5160362" y="1739424"/>
                      <a:pt x="5153934" y="1731379"/>
                      <a:pt x="5152972" y="1726875"/>
                    </a:cubicBezTo>
                    <a:cubicBezTo>
                      <a:pt x="5152972" y="1726875"/>
                      <a:pt x="5147505" y="1723332"/>
                      <a:pt x="5147505" y="1723332"/>
                    </a:cubicBezTo>
                    <a:cubicBezTo>
                      <a:pt x="5142039" y="1719791"/>
                      <a:pt x="5142039" y="1719791"/>
                      <a:pt x="5141076" y="1715287"/>
                    </a:cubicBezTo>
                    <a:cubicBezTo>
                      <a:pt x="5140114" y="1710783"/>
                      <a:pt x="5140114" y="1710783"/>
                      <a:pt x="5144618" y="1709820"/>
                    </a:cubicBezTo>
                    <a:close/>
                    <a:moveTo>
                      <a:pt x="726773" y="2634833"/>
                    </a:moveTo>
                    <a:cubicBezTo>
                      <a:pt x="727736" y="2639338"/>
                      <a:pt x="727736" y="2639338"/>
                      <a:pt x="727736" y="2639338"/>
                    </a:cubicBezTo>
                    <a:cubicBezTo>
                      <a:pt x="727736" y="2639338"/>
                      <a:pt x="723231" y="2640300"/>
                      <a:pt x="723231" y="2640300"/>
                    </a:cubicBezTo>
                    <a:cubicBezTo>
                      <a:pt x="726773" y="2634833"/>
                      <a:pt x="726773" y="2634833"/>
                      <a:pt x="726773" y="2634833"/>
                    </a:cubicBezTo>
                    <a:close/>
                    <a:moveTo>
                      <a:pt x="760478" y="2435480"/>
                    </a:moveTo>
                    <a:lnTo>
                      <a:pt x="760347" y="2439276"/>
                    </a:lnTo>
                    <a:cubicBezTo>
                      <a:pt x="760347" y="2439276"/>
                      <a:pt x="760347" y="2439276"/>
                      <a:pt x="756805" y="2444741"/>
                    </a:cubicBezTo>
                    <a:close/>
                    <a:moveTo>
                      <a:pt x="779150" y="2373847"/>
                    </a:moveTo>
                    <a:lnTo>
                      <a:pt x="779366" y="2373987"/>
                    </a:lnTo>
                    <a:lnTo>
                      <a:pt x="778898" y="2374800"/>
                    </a:lnTo>
                    <a:close/>
                    <a:moveTo>
                      <a:pt x="82769" y="2413119"/>
                    </a:moveTo>
                    <a:cubicBezTo>
                      <a:pt x="66034" y="2472459"/>
                      <a:pt x="66557" y="2542367"/>
                      <a:pt x="52067" y="2604720"/>
                    </a:cubicBezTo>
                    <a:cubicBezTo>
                      <a:pt x="46746" y="2622747"/>
                      <a:pt x="55790" y="2616005"/>
                      <a:pt x="56497" y="2629537"/>
                    </a:cubicBezTo>
                    <a:cubicBezTo>
                      <a:pt x="52652" y="2655836"/>
                      <a:pt x="48099" y="2668603"/>
                      <a:pt x="43546" y="2681370"/>
                    </a:cubicBezTo>
                    <a:cubicBezTo>
                      <a:pt x="40470" y="2702410"/>
                      <a:pt x="47976" y="2706187"/>
                      <a:pt x="47915" y="2724979"/>
                    </a:cubicBezTo>
                    <a:cubicBezTo>
                      <a:pt x="42593" y="2743006"/>
                      <a:pt x="37271" y="2761032"/>
                      <a:pt x="31949" y="2779060"/>
                    </a:cubicBezTo>
                    <a:cubicBezTo>
                      <a:pt x="31949" y="2779060"/>
                      <a:pt x="31949" y="2779060"/>
                      <a:pt x="21428" y="2777530"/>
                    </a:cubicBezTo>
                    <a:cubicBezTo>
                      <a:pt x="19890" y="2788050"/>
                      <a:pt x="17583" y="2803829"/>
                      <a:pt x="18290" y="2817361"/>
                    </a:cubicBezTo>
                    <a:cubicBezTo>
                      <a:pt x="18290" y="2817361"/>
                      <a:pt x="18290" y="2817361"/>
                      <a:pt x="21305" y="2815114"/>
                    </a:cubicBezTo>
                    <a:cubicBezTo>
                      <a:pt x="19059" y="2812101"/>
                      <a:pt x="19828" y="2806841"/>
                      <a:pt x="22074" y="2809854"/>
                    </a:cubicBezTo>
                    <a:cubicBezTo>
                      <a:pt x="22074" y="2809854"/>
                      <a:pt x="24320" y="2812866"/>
                      <a:pt x="24320" y="2812866"/>
                    </a:cubicBezTo>
                    <a:cubicBezTo>
                      <a:pt x="27334" y="2810619"/>
                      <a:pt x="26627" y="2797087"/>
                      <a:pt x="31118" y="2803112"/>
                    </a:cubicBezTo>
                    <a:cubicBezTo>
                      <a:pt x="34072" y="2819656"/>
                      <a:pt x="28811" y="2818891"/>
                      <a:pt x="29518" y="2832423"/>
                    </a:cubicBezTo>
                    <a:cubicBezTo>
                      <a:pt x="29518" y="2832423"/>
                      <a:pt x="29518" y="2832423"/>
                      <a:pt x="31764" y="2835435"/>
                    </a:cubicBezTo>
                    <a:cubicBezTo>
                      <a:pt x="31764" y="2835435"/>
                      <a:pt x="31764" y="2835435"/>
                      <a:pt x="28750" y="2837683"/>
                    </a:cubicBezTo>
                    <a:cubicBezTo>
                      <a:pt x="30995" y="2840695"/>
                      <a:pt x="30226" y="2845955"/>
                      <a:pt x="30226" y="2845955"/>
                    </a:cubicBezTo>
                    <a:cubicBezTo>
                      <a:pt x="27211" y="2848202"/>
                      <a:pt x="27211" y="2848202"/>
                      <a:pt x="27211" y="2848202"/>
                    </a:cubicBezTo>
                    <a:cubicBezTo>
                      <a:pt x="30934" y="2859487"/>
                      <a:pt x="33118" y="2881291"/>
                      <a:pt x="33057" y="2900083"/>
                    </a:cubicBezTo>
                    <a:cubicBezTo>
                      <a:pt x="29980" y="2921122"/>
                      <a:pt x="27673" y="2936902"/>
                      <a:pt x="21643" y="2941397"/>
                    </a:cubicBezTo>
                    <a:cubicBezTo>
                      <a:pt x="23889" y="2944409"/>
                      <a:pt x="20874" y="2946657"/>
                      <a:pt x="20874" y="2946657"/>
                    </a:cubicBezTo>
                    <a:cubicBezTo>
                      <a:pt x="23120" y="2949669"/>
                      <a:pt x="22351" y="2954929"/>
                      <a:pt x="19336" y="2957176"/>
                    </a:cubicBezTo>
                    <a:cubicBezTo>
                      <a:pt x="19336" y="2957176"/>
                      <a:pt x="19336" y="2957176"/>
                      <a:pt x="17091" y="2954164"/>
                    </a:cubicBezTo>
                    <a:cubicBezTo>
                      <a:pt x="17860" y="2948904"/>
                      <a:pt x="17860" y="2948904"/>
                      <a:pt x="17860" y="2948904"/>
                    </a:cubicBezTo>
                    <a:cubicBezTo>
                      <a:pt x="17860" y="2948904"/>
                      <a:pt x="17860" y="2948904"/>
                      <a:pt x="15614" y="2945892"/>
                    </a:cubicBezTo>
                    <a:cubicBezTo>
                      <a:pt x="15552" y="2964684"/>
                      <a:pt x="18567" y="2962436"/>
                      <a:pt x="19275" y="2975968"/>
                    </a:cubicBezTo>
                    <a:cubicBezTo>
                      <a:pt x="19275" y="2975968"/>
                      <a:pt x="20044" y="2970708"/>
                      <a:pt x="20044" y="2970708"/>
                    </a:cubicBezTo>
                    <a:cubicBezTo>
                      <a:pt x="20044" y="2970708"/>
                      <a:pt x="20044" y="2970708"/>
                      <a:pt x="22290" y="2973720"/>
                    </a:cubicBezTo>
                    <a:cubicBezTo>
                      <a:pt x="22290" y="2973720"/>
                      <a:pt x="22290" y="2973720"/>
                      <a:pt x="24535" y="2976733"/>
                    </a:cubicBezTo>
                    <a:cubicBezTo>
                      <a:pt x="24535" y="2976733"/>
                      <a:pt x="23059" y="2968461"/>
                      <a:pt x="28319" y="2969225"/>
                    </a:cubicBezTo>
                    <a:cubicBezTo>
                      <a:pt x="29027" y="2982757"/>
                      <a:pt x="29734" y="2996289"/>
                      <a:pt x="24474" y="2995525"/>
                    </a:cubicBezTo>
                    <a:cubicBezTo>
                      <a:pt x="24474" y="2995525"/>
                      <a:pt x="26720" y="2998537"/>
                      <a:pt x="23704" y="3000785"/>
                    </a:cubicBezTo>
                    <a:cubicBezTo>
                      <a:pt x="13830" y="3031579"/>
                      <a:pt x="13707" y="3069162"/>
                      <a:pt x="21090" y="3110523"/>
                    </a:cubicBezTo>
                    <a:cubicBezTo>
                      <a:pt x="21090" y="3110523"/>
                      <a:pt x="23336" y="3113535"/>
                      <a:pt x="20321" y="3115783"/>
                    </a:cubicBezTo>
                    <a:cubicBezTo>
                      <a:pt x="22567" y="3118795"/>
                      <a:pt x="21797" y="3124055"/>
                      <a:pt x="21797" y="3124055"/>
                    </a:cubicBezTo>
                    <a:cubicBezTo>
                      <a:pt x="21797" y="3124055"/>
                      <a:pt x="21797" y="3124055"/>
                      <a:pt x="19552" y="3121043"/>
                    </a:cubicBezTo>
                    <a:cubicBezTo>
                      <a:pt x="23274" y="3132328"/>
                      <a:pt x="28473" y="3151884"/>
                      <a:pt x="32964" y="3157909"/>
                    </a:cubicBezTo>
                    <a:cubicBezTo>
                      <a:pt x="30719" y="3154896"/>
                      <a:pt x="30719" y="3154896"/>
                      <a:pt x="31488" y="3149636"/>
                    </a:cubicBezTo>
                    <a:cubicBezTo>
                      <a:pt x="31488" y="3149636"/>
                      <a:pt x="34503" y="3147389"/>
                      <a:pt x="34503" y="3147389"/>
                    </a:cubicBezTo>
                    <a:cubicBezTo>
                      <a:pt x="36748" y="3150401"/>
                      <a:pt x="36748" y="3150401"/>
                      <a:pt x="35979" y="3155661"/>
                    </a:cubicBezTo>
                    <a:lnTo>
                      <a:pt x="36796" y="3156756"/>
                    </a:lnTo>
                    <a:lnTo>
                      <a:pt x="36814" y="3159140"/>
                    </a:lnTo>
                    <a:cubicBezTo>
                      <a:pt x="36525" y="3161112"/>
                      <a:pt x="36333" y="3162427"/>
                      <a:pt x="37456" y="3163933"/>
                    </a:cubicBezTo>
                    <a:cubicBezTo>
                      <a:pt x="35210" y="3160921"/>
                      <a:pt x="38225" y="3158673"/>
                      <a:pt x="38225" y="3158673"/>
                    </a:cubicBezTo>
                    <a:lnTo>
                      <a:pt x="36796" y="3156756"/>
                    </a:lnTo>
                    <a:lnTo>
                      <a:pt x="36748" y="3150401"/>
                    </a:lnTo>
                    <a:cubicBezTo>
                      <a:pt x="53883" y="3198551"/>
                      <a:pt x="52161" y="3265447"/>
                      <a:pt x="66281" y="3315844"/>
                    </a:cubicBezTo>
                    <a:cubicBezTo>
                      <a:pt x="63266" y="3318092"/>
                      <a:pt x="66219" y="3334636"/>
                      <a:pt x="65450" y="3339896"/>
                    </a:cubicBezTo>
                    <a:cubicBezTo>
                      <a:pt x="68465" y="3337649"/>
                      <a:pt x="68465" y="3337649"/>
                      <a:pt x="72956" y="3343673"/>
                    </a:cubicBezTo>
                    <a:cubicBezTo>
                      <a:pt x="72956" y="3343673"/>
                      <a:pt x="69942" y="3345921"/>
                      <a:pt x="72187" y="3348933"/>
                    </a:cubicBezTo>
                    <a:cubicBezTo>
                      <a:pt x="74433" y="3351945"/>
                      <a:pt x="71418" y="3354193"/>
                      <a:pt x="73664" y="3357205"/>
                    </a:cubicBezTo>
                    <a:cubicBezTo>
                      <a:pt x="84062" y="3396318"/>
                      <a:pt x="79509" y="3409086"/>
                      <a:pt x="81694" y="3430890"/>
                    </a:cubicBezTo>
                    <a:cubicBezTo>
                      <a:pt x="81694" y="3430890"/>
                      <a:pt x="79448" y="3427877"/>
                      <a:pt x="82462" y="3425630"/>
                    </a:cubicBezTo>
                    <a:cubicBezTo>
                      <a:pt x="82462" y="3425630"/>
                      <a:pt x="85477" y="3423382"/>
                      <a:pt x="87723" y="3426395"/>
                    </a:cubicBezTo>
                    <a:cubicBezTo>
                      <a:pt x="87723" y="3426395"/>
                      <a:pt x="86954" y="3431654"/>
                      <a:pt x="86954" y="3431654"/>
                    </a:cubicBezTo>
                    <a:cubicBezTo>
                      <a:pt x="89199" y="3434667"/>
                      <a:pt x="89199" y="3434667"/>
                      <a:pt x="89199" y="3434667"/>
                    </a:cubicBezTo>
                    <a:cubicBezTo>
                      <a:pt x="100428" y="3449728"/>
                      <a:pt x="109288" y="3499361"/>
                      <a:pt x="97998" y="3503092"/>
                    </a:cubicBezTo>
                    <a:cubicBezTo>
                      <a:pt x="107688" y="3528673"/>
                      <a:pt x="123346" y="3568551"/>
                      <a:pt x="124762" y="3595615"/>
                    </a:cubicBezTo>
                    <a:cubicBezTo>
                      <a:pt x="116548" y="3578306"/>
                      <a:pt x="101597" y="3551960"/>
                      <a:pt x="92676" y="3521119"/>
                    </a:cubicBezTo>
                    <a:cubicBezTo>
                      <a:pt x="83754" y="3490278"/>
                      <a:pt x="79324" y="3465461"/>
                      <a:pt x="86123" y="3455706"/>
                    </a:cubicBezTo>
                    <a:cubicBezTo>
                      <a:pt x="83109" y="3457954"/>
                      <a:pt x="83109" y="3457954"/>
                      <a:pt x="80863" y="3454941"/>
                    </a:cubicBezTo>
                    <a:cubicBezTo>
                      <a:pt x="81632" y="3449682"/>
                      <a:pt x="77140" y="3443657"/>
                      <a:pt x="80155" y="3441409"/>
                    </a:cubicBezTo>
                    <a:cubicBezTo>
                      <a:pt x="80155" y="3441409"/>
                      <a:pt x="77909" y="3438397"/>
                      <a:pt x="80924" y="3436150"/>
                    </a:cubicBezTo>
                    <a:cubicBezTo>
                      <a:pt x="80924" y="3436150"/>
                      <a:pt x="80924" y="3436150"/>
                      <a:pt x="77909" y="3438397"/>
                    </a:cubicBezTo>
                    <a:cubicBezTo>
                      <a:pt x="67389" y="3436867"/>
                      <a:pt x="65973" y="3409804"/>
                      <a:pt x="62313" y="3379727"/>
                    </a:cubicBezTo>
                    <a:cubicBezTo>
                      <a:pt x="62313" y="3379727"/>
                      <a:pt x="62313" y="3379727"/>
                      <a:pt x="60067" y="3376715"/>
                    </a:cubicBezTo>
                    <a:cubicBezTo>
                      <a:pt x="57052" y="3378962"/>
                      <a:pt x="57052" y="3378962"/>
                      <a:pt x="57821" y="3373703"/>
                    </a:cubicBezTo>
                    <a:cubicBezTo>
                      <a:pt x="57821" y="3373703"/>
                      <a:pt x="55576" y="3370690"/>
                      <a:pt x="55576" y="3370690"/>
                    </a:cubicBezTo>
                    <a:cubicBezTo>
                      <a:pt x="58590" y="3368443"/>
                      <a:pt x="58590" y="3368443"/>
                      <a:pt x="58590" y="3368443"/>
                    </a:cubicBezTo>
                    <a:cubicBezTo>
                      <a:pt x="58590" y="3368443"/>
                      <a:pt x="58590" y="3368443"/>
                      <a:pt x="53330" y="3367678"/>
                    </a:cubicBezTo>
                    <a:cubicBezTo>
                      <a:pt x="51853" y="3359406"/>
                      <a:pt x="46593" y="3358641"/>
                      <a:pt x="41394" y="3339084"/>
                    </a:cubicBezTo>
                    <a:cubicBezTo>
                      <a:pt x="35364" y="3343579"/>
                      <a:pt x="42809" y="3366148"/>
                      <a:pt x="33057" y="3359359"/>
                    </a:cubicBezTo>
                    <a:cubicBezTo>
                      <a:pt x="32319" y="3355223"/>
                      <a:pt x="31196" y="3353717"/>
                      <a:pt x="30073" y="3352210"/>
                    </a:cubicBezTo>
                    <a:lnTo>
                      <a:pt x="28581" y="3348636"/>
                    </a:lnTo>
                    <a:lnTo>
                      <a:pt x="29335" y="3348074"/>
                    </a:lnTo>
                    <a:cubicBezTo>
                      <a:pt x="27089" y="3345062"/>
                      <a:pt x="27089" y="3345062"/>
                      <a:pt x="27089" y="3345062"/>
                    </a:cubicBezTo>
                    <a:lnTo>
                      <a:pt x="28581" y="3348636"/>
                    </a:lnTo>
                    <a:lnTo>
                      <a:pt x="26320" y="3350322"/>
                    </a:lnTo>
                    <a:cubicBezTo>
                      <a:pt x="26320" y="3350322"/>
                      <a:pt x="24074" y="3347310"/>
                      <a:pt x="24074" y="3347310"/>
                    </a:cubicBezTo>
                    <a:cubicBezTo>
                      <a:pt x="21828" y="3344297"/>
                      <a:pt x="21828" y="3344297"/>
                      <a:pt x="21828" y="3344297"/>
                    </a:cubicBezTo>
                    <a:cubicBezTo>
                      <a:pt x="22598" y="3339037"/>
                      <a:pt x="21121" y="3330765"/>
                      <a:pt x="19644" y="3322493"/>
                    </a:cubicBezTo>
                    <a:cubicBezTo>
                      <a:pt x="19644" y="3322493"/>
                      <a:pt x="20413" y="3317233"/>
                      <a:pt x="20413" y="3317233"/>
                    </a:cubicBezTo>
                    <a:cubicBezTo>
                      <a:pt x="20413" y="3317233"/>
                      <a:pt x="18168" y="3314221"/>
                      <a:pt x="18937" y="3308961"/>
                    </a:cubicBezTo>
                    <a:cubicBezTo>
                      <a:pt x="18937" y="3308961"/>
                      <a:pt x="16691" y="3305949"/>
                      <a:pt x="19706" y="3303701"/>
                    </a:cubicBezTo>
                    <a:cubicBezTo>
                      <a:pt x="21952" y="3306713"/>
                      <a:pt x="21952" y="3306713"/>
                      <a:pt x="21182" y="3311973"/>
                    </a:cubicBezTo>
                    <a:cubicBezTo>
                      <a:pt x="21182" y="3311973"/>
                      <a:pt x="23428" y="3314986"/>
                      <a:pt x="22659" y="3320245"/>
                    </a:cubicBezTo>
                    <a:cubicBezTo>
                      <a:pt x="24197" y="3309726"/>
                      <a:pt x="22721" y="3301454"/>
                      <a:pt x="26504" y="3293946"/>
                    </a:cubicBezTo>
                    <a:cubicBezTo>
                      <a:pt x="31765" y="3294711"/>
                      <a:pt x="35487" y="3305996"/>
                      <a:pt x="42286" y="3296241"/>
                    </a:cubicBezTo>
                    <a:cubicBezTo>
                      <a:pt x="29704" y="3235323"/>
                      <a:pt x="17829" y="3187938"/>
                      <a:pt x="16537" y="3123291"/>
                    </a:cubicBezTo>
                    <a:cubicBezTo>
                      <a:pt x="14291" y="3120278"/>
                      <a:pt x="14291" y="3120278"/>
                      <a:pt x="15060" y="3115018"/>
                    </a:cubicBezTo>
                    <a:cubicBezTo>
                      <a:pt x="12815" y="3112006"/>
                      <a:pt x="15829" y="3109758"/>
                      <a:pt x="15829" y="3109758"/>
                    </a:cubicBezTo>
                    <a:cubicBezTo>
                      <a:pt x="10630" y="3090202"/>
                      <a:pt x="9215" y="3063138"/>
                      <a:pt x="10046" y="3039086"/>
                    </a:cubicBezTo>
                    <a:cubicBezTo>
                      <a:pt x="4847" y="3019529"/>
                      <a:pt x="-1059" y="2986441"/>
                      <a:pt x="1309" y="2951870"/>
                    </a:cubicBezTo>
                    <a:cubicBezTo>
                      <a:pt x="-1583" y="2916533"/>
                      <a:pt x="786" y="2881962"/>
                      <a:pt x="3862" y="2860923"/>
                    </a:cubicBezTo>
                    <a:cubicBezTo>
                      <a:pt x="4755" y="2818079"/>
                      <a:pt x="6416" y="2769976"/>
                      <a:pt x="7308" y="2727132"/>
                    </a:cubicBezTo>
                    <a:cubicBezTo>
                      <a:pt x="10445" y="2687301"/>
                      <a:pt x="15829" y="2650482"/>
                      <a:pt x="30195" y="2625713"/>
                    </a:cubicBezTo>
                    <a:cubicBezTo>
                      <a:pt x="29426" y="2630973"/>
                      <a:pt x="28657" y="2636232"/>
                      <a:pt x="27888" y="2641492"/>
                    </a:cubicBezTo>
                    <a:cubicBezTo>
                      <a:pt x="27888" y="2641492"/>
                      <a:pt x="27888" y="2641492"/>
                      <a:pt x="31672" y="2633985"/>
                    </a:cubicBezTo>
                    <a:cubicBezTo>
                      <a:pt x="29426" y="2630973"/>
                      <a:pt x="32441" y="2628725"/>
                      <a:pt x="32441" y="2628725"/>
                    </a:cubicBezTo>
                    <a:cubicBezTo>
                      <a:pt x="34687" y="2631737"/>
                      <a:pt x="34687" y="2631737"/>
                      <a:pt x="33917" y="2636997"/>
                    </a:cubicBezTo>
                    <a:cubicBezTo>
                      <a:pt x="33917" y="2636997"/>
                      <a:pt x="33917" y="2636997"/>
                      <a:pt x="36163" y="2640009"/>
                    </a:cubicBezTo>
                    <a:cubicBezTo>
                      <a:pt x="41547" y="2603191"/>
                      <a:pt x="47699" y="2561112"/>
                      <a:pt x="47822" y="2523528"/>
                    </a:cubicBezTo>
                    <a:cubicBezTo>
                      <a:pt x="62188" y="2498759"/>
                      <a:pt x="69110" y="2451420"/>
                      <a:pt x="82769" y="2413119"/>
                    </a:cubicBezTo>
                    <a:close/>
                    <a:moveTo>
                      <a:pt x="842852" y="2186167"/>
                    </a:moveTo>
                    <a:cubicBezTo>
                      <a:pt x="843814" y="2190672"/>
                      <a:pt x="843814" y="2190672"/>
                      <a:pt x="844776" y="2195175"/>
                    </a:cubicBezTo>
                    <a:cubicBezTo>
                      <a:pt x="833189" y="2207070"/>
                      <a:pt x="824795" y="2255960"/>
                      <a:pt x="807086" y="2283291"/>
                    </a:cubicBezTo>
                    <a:cubicBezTo>
                      <a:pt x="809819" y="2285062"/>
                      <a:pt x="807481" y="2296159"/>
                      <a:pt x="802365" y="2310792"/>
                    </a:cubicBezTo>
                    <a:lnTo>
                      <a:pt x="785915" y="2348273"/>
                    </a:lnTo>
                    <a:lnTo>
                      <a:pt x="807499" y="2266692"/>
                    </a:lnTo>
                    <a:lnTo>
                      <a:pt x="823460" y="2218568"/>
                    </a:lnTo>
                    <a:lnTo>
                      <a:pt x="830609" y="2217040"/>
                    </a:lnTo>
                    <a:cubicBezTo>
                      <a:pt x="833189" y="2207070"/>
                      <a:pt x="835769" y="2197099"/>
                      <a:pt x="839310" y="2191634"/>
                    </a:cubicBezTo>
                    <a:cubicBezTo>
                      <a:pt x="839310" y="2191634"/>
                      <a:pt x="842852" y="2186167"/>
                      <a:pt x="842852" y="2186167"/>
                    </a:cubicBezTo>
                    <a:close/>
                    <a:moveTo>
                      <a:pt x="840927" y="2177159"/>
                    </a:moveTo>
                    <a:cubicBezTo>
                      <a:pt x="841889" y="2181663"/>
                      <a:pt x="837385" y="2182625"/>
                      <a:pt x="838347" y="2187130"/>
                    </a:cubicBezTo>
                    <a:cubicBezTo>
                      <a:pt x="833844" y="2188092"/>
                      <a:pt x="834806" y="2192596"/>
                      <a:pt x="834806" y="2192596"/>
                    </a:cubicBezTo>
                    <a:lnTo>
                      <a:pt x="827275" y="2207064"/>
                    </a:lnTo>
                    <a:lnTo>
                      <a:pt x="834303" y="2185873"/>
                    </a:lnTo>
                    <a:lnTo>
                      <a:pt x="837385" y="2182625"/>
                    </a:lnTo>
                    <a:lnTo>
                      <a:pt x="836151" y="2180302"/>
                    </a:lnTo>
                    <a:lnTo>
                      <a:pt x="836748" y="2178498"/>
                    </a:lnTo>
                    <a:close/>
                    <a:moveTo>
                      <a:pt x="839464" y="2170309"/>
                    </a:moveTo>
                    <a:lnTo>
                      <a:pt x="839965" y="2172655"/>
                    </a:lnTo>
                    <a:lnTo>
                      <a:pt x="838208" y="2174097"/>
                    </a:lnTo>
                    <a:close/>
                    <a:moveTo>
                      <a:pt x="845313" y="2152674"/>
                    </a:moveTo>
                    <a:lnTo>
                      <a:pt x="849628" y="2151752"/>
                    </a:lnTo>
                    <a:cubicBezTo>
                      <a:pt x="849628" y="2151752"/>
                      <a:pt x="846087" y="2157218"/>
                      <a:pt x="847050" y="2161723"/>
                    </a:cubicBezTo>
                    <a:cubicBezTo>
                      <a:pt x="847050" y="2161723"/>
                      <a:pt x="847050" y="2161723"/>
                      <a:pt x="846087" y="2157218"/>
                    </a:cubicBezTo>
                    <a:lnTo>
                      <a:pt x="843632" y="2157743"/>
                    </a:lnTo>
                    <a:close/>
                    <a:moveTo>
                      <a:pt x="875203" y="2077877"/>
                    </a:moveTo>
                    <a:lnTo>
                      <a:pt x="874366" y="2081194"/>
                    </a:lnTo>
                    <a:cubicBezTo>
                      <a:pt x="872203" y="2090708"/>
                      <a:pt x="875163" y="2083894"/>
                      <a:pt x="881198" y="2079073"/>
                    </a:cubicBezTo>
                    <a:cubicBezTo>
                      <a:pt x="865413" y="2115412"/>
                      <a:pt x="866375" y="2119916"/>
                      <a:pt x="852208" y="2141782"/>
                    </a:cubicBezTo>
                    <a:lnTo>
                      <a:pt x="848676" y="2142537"/>
                    </a:lnTo>
                    <a:lnTo>
                      <a:pt x="849759" y="2139271"/>
                    </a:lnTo>
                    <a:close/>
                    <a:moveTo>
                      <a:pt x="4931467" y="1175063"/>
                    </a:moveTo>
                    <a:lnTo>
                      <a:pt x="4937140" y="1179573"/>
                    </a:lnTo>
                    <a:cubicBezTo>
                      <a:pt x="4937140" y="1179573"/>
                      <a:pt x="4931674" y="1176031"/>
                      <a:pt x="4931674" y="1176031"/>
                    </a:cubicBezTo>
                    <a:close/>
                    <a:moveTo>
                      <a:pt x="561352" y="2088239"/>
                    </a:moveTo>
                    <a:cubicBezTo>
                      <a:pt x="564202" y="2086988"/>
                      <a:pt x="568184" y="2086749"/>
                      <a:pt x="573826" y="2087987"/>
                    </a:cubicBezTo>
                    <a:lnTo>
                      <a:pt x="582872" y="2092891"/>
                    </a:lnTo>
                    <a:lnTo>
                      <a:pt x="578185" y="2103852"/>
                    </a:lnTo>
                    <a:cubicBezTo>
                      <a:pt x="463551" y="2408874"/>
                      <a:pt x="402676" y="2736722"/>
                      <a:pt x="404548" y="3073332"/>
                    </a:cubicBezTo>
                    <a:lnTo>
                      <a:pt x="414356" y="3260413"/>
                    </a:lnTo>
                    <a:lnTo>
                      <a:pt x="410289" y="3235547"/>
                    </a:lnTo>
                    <a:cubicBezTo>
                      <a:pt x="391018" y="3081276"/>
                      <a:pt x="385239" y="2926080"/>
                      <a:pt x="403101" y="2771698"/>
                    </a:cubicBezTo>
                    <a:cubicBezTo>
                      <a:pt x="408745" y="2715741"/>
                      <a:pt x="400500" y="2658840"/>
                      <a:pt x="408415" y="2604354"/>
                    </a:cubicBezTo>
                    <a:cubicBezTo>
                      <a:pt x="409757" y="2592334"/>
                      <a:pt x="403764" y="2564285"/>
                      <a:pt x="435141" y="2583001"/>
                    </a:cubicBezTo>
                    <a:cubicBezTo>
                      <a:pt x="448360" y="2589954"/>
                      <a:pt x="447033" y="2574594"/>
                      <a:pt x="449176" y="2566314"/>
                    </a:cubicBezTo>
                    <a:cubicBezTo>
                      <a:pt x="467037" y="2411933"/>
                      <a:pt x="511608" y="2263578"/>
                      <a:pt x="552039" y="2114152"/>
                    </a:cubicBezTo>
                    <a:cubicBezTo>
                      <a:pt x="554449" y="2104837"/>
                      <a:pt x="552804" y="2091989"/>
                      <a:pt x="561352" y="2088239"/>
                    </a:cubicBezTo>
                    <a:close/>
                    <a:moveTo>
                      <a:pt x="5705773" y="955466"/>
                    </a:moveTo>
                    <a:cubicBezTo>
                      <a:pt x="5709740" y="959433"/>
                      <a:pt x="5713706" y="967367"/>
                      <a:pt x="5709740" y="967367"/>
                    </a:cubicBezTo>
                    <a:cubicBezTo>
                      <a:pt x="5705774" y="959433"/>
                      <a:pt x="5701808" y="955466"/>
                      <a:pt x="5705773" y="955466"/>
                    </a:cubicBezTo>
                    <a:close/>
                    <a:moveTo>
                      <a:pt x="968004" y="1863229"/>
                    </a:moveTo>
                    <a:lnTo>
                      <a:pt x="968776" y="1863422"/>
                    </a:lnTo>
                    <a:lnTo>
                      <a:pt x="957715" y="1886114"/>
                    </a:lnTo>
                    <a:cubicBezTo>
                      <a:pt x="948937" y="1905650"/>
                      <a:pt x="941930" y="1922454"/>
                      <a:pt x="938869" y="1930172"/>
                    </a:cubicBezTo>
                    <a:cubicBezTo>
                      <a:pt x="937252" y="1944646"/>
                      <a:pt x="905376" y="1993844"/>
                      <a:pt x="906645" y="2021830"/>
                    </a:cubicBezTo>
                    <a:cubicBezTo>
                      <a:pt x="898600" y="2028259"/>
                      <a:pt x="901179" y="2018288"/>
                      <a:pt x="901179" y="2018288"/>
                    </a:cubicBezTo>
                    <a:cubicBezTo>
                      <a:pt x="900371" y="2025526"/>
                      <a:pt x="895779" y="2037103"/>
                      <a:pt x="890505" y="2048238"/>
                    </a:cubicBezTo>
                    <a:lnTo>
                      <a:pt x="877626" y="2072031"/>
                    </a:lnTo>
                    <a:lnTo>
                      <a:pt x="952342" y="1891751"/>
                    </a:lnTo>
                    <a:cubicBezTo>
                      <a:pt x="954884" y="1885341"/>
                      <a:pt x="957426" y="1878932"/>
                      <a:pt x="959967" y="1872523"/>
                    </a:cubicBezTo>
                    <a:cubicBezTo>
                      <a:pt x="961973" y="1868183"/>
                      <a:pt x="964647" y="1864679"/>
                      <a:pt x="968004" y="1863229"/>
                    </a:cubicBezTo>
                    <a:close/>
                    <a:moveTo>
                      <a:pt x="4343712" y="1135297"/>
                    </a:moveTo>
                    <a:cubicBezTo>
                      <a:pt x="4338942" y="1143968"/>
                      <a:pt x="4368028" y="1158847"/>
                      <a:pt x="4388447" y="1168954"/>
                    </a:cubicBezTo>
                    <a:cubicBezTo>
                      <a:pt x="4409120" y="1195019"/>
                      <a:pt x="4443799" y="1214105"/>
                      <a:pt x="4474271" y="1238784"/>
                    </a:cubicBezTo>
                    <a:cubicBezTo>
                      <a:pt x="4471193" y="1238219"/>
                      <a:pt x="4471193" y="1238219"/>
                      <a:pt x="4471193" y="1238219"/>
                    </a:cubicBezTo>
                    <a:cubicBezTo>
                      <a:pt x="4468680" y="1234576"/>
                      <a:pt x="4465601" y="1234012"/>
                      <a:pt x="4461959" y="1236526"/>
                    </a:cubicBezTo>
                    <a:cubicBezTo>
                      <a:pt x="4461959" y="1236526"/>
                      <a:pt x="4464473" y="1240170"/>
                      <a:pt x="4467551" y="1240734"/>
                    </a:cubicBezTo>
                    <a:cubicBezTo>
                      <a:pt x="4435949" y="1222212"/>
                      <a:pt x="4393165" y="1195276"/>
                      <a:pt x="4368285" y="1174804"/>
                    </a:cubicBezTo>
                    <a:cubicBezTo>
                      <a:pt x="4344789" y="1164132"/>
                      <a:pt x="4321858" y="1150383"/>
                      <a:pt x="4302825" y="1150076"/>
                    </a:cubicBezTo>
                    <a:cubicBezTo>
                      <a:pt x="4377211" y="1195533"/>
                      <a:pt x="4431179" y="1230884"/>
                      <a:pt x="4474219" y="1273777"/>
                    </a:cubicBezTo>
                    <a:cubicBezTo>
                      <a:pt x="4492123" y="1280242"/>
                      <a:pt x="4520081" y="1301278"/>
                      <a:pt x="4527622" y="1312207"/>
                    </a:cubicBezTo>
                    <a:cubicBezTo>
                      <a:pt x="4515310" y="1309949"/>
                      <a:pt x="4525929" y="1321442"/>
                      <a:pt x="4519208" y="1323392"/>
                    </a:cubicBezTo>
                    <a:cubicBezTo>
                      <a:pt x="4527314" y="1331242"/>
                      <a:pt x="4530957" y="1328729"/>
                      <a:pt x="4535984" y="1336014"/>
                    </a:cubicBezTo>
                    <a:cubicBezTo>
                      <a:pt x="4550810" y="1341915"/>
                      <a:pt x="4526493" y="1318363"/>
                      <a:pt x="4543833" y="1327907"/>
                    </a:cubicBezTo>
                    <a:cubicBezTo>
                      <a:pt x="4576819" y="1356228"/>
                      <a:pt x="4594979" y="1378650"/>
                      <a:pt x="4631607" y="1404458"/>
                    </a:cubicBezTo>
                    <a:cubicBezTo>
                      <a:pt x="4638584" y="1418466"/>
                      <a:pt x="4654795" y="1434166"/>
                      <a:pt x="4674083" y="1450430"/>
                    </a:cubicBezTo>
                    <a:cubicBezTo>
                      <a:pt x="4690294" y="1466130"/>
                      <a:pt x="4709018" y="1485474"/>
                      <a:pt x="4719073" y="1500045"/>
                    </a:cubicBezTo>
                    <a:cubicBezTo>
                      <a:pt x="4708454" y="1488552"/>
                      <a:pt x="4704812" y="1491066"/>
                      <a:pt x="4701734" y="1490503"/>
                    </a:cubicBezTo>
                    <a:cubicBezTo>
                      <a:pt x="4704248" y="1494146"/>
                      <a:pt x="4701169" y="1493581"/>
                      <a:pt x="4700605" y="1496660"/>
                    </a:cubicBezTo>
                    <a:cubicBezTo>
                      <a:pt x="4716815" y="1512360"/>
                      <a:pt x="4718765" y="1519082"/>
                      <a:pt x="4734976" y="1534781"/>
                    </a:cubicBezTo>
                    <a:cubicBezTo>
                      <a:pt x="4738054" y="1535345"/>
                      <a:pt x="4738054" y="1535345"/>
                      <a:pt x="4743645" y="1539553"/>
                    </a:cubicBezTo>
                    <a:cubicBezTo>
                      <a:pt x="4747852" y="1533960"/>
                      <a:pt x="4740312" y="1523031"/>
                      <a:pt x="4748981" y="1527803"/>
                    </a:cubicBezTo>
                    <a:cubicBezTo>
                      <a:pt x="4764628" y="1546581"/>
                      <a:pt x="4774682" y="1561153"/>
                      <a:pt x="4787814" y="1576290"/>
                    </a:cubicBezTo>
                    <a:cubicBezTo>
                      <a:pt x="4800947" y="1591426"/>
                      <a:pt x="4814080" y="1606562"/>
                      <a:pt x="4835318" y="1629548"/>
                    </a:cubicBezTo>
                    <a:cubicBezTo>
                      <a:pt x="4835882" y="1626469"/>
                      <a:pt x="4838961" y="1627033"/>
                      <a:pt x="4841474" y="1630676"/>
                    </a:cubicBezTo>
                    <a:cubicBezTo>
                      <a:pt x="4857120" y="1649455"/>
                      <a:pt x="4854607" y="1645812"/>
                      <a:pt x="4867175" y="1664027"/>
                    </a:cubicBezTo>
                    <a:cubicBezTo>
                      <a:pt x="4872202" y="1671313"/>
                      <a:pt x="4880308" y="1679162"/>
                      <a:pt x="4885335" y="1686449"/>
                    </a:cubicBezTo>
                    <a:cubicBezTo>
                      <a:pt x="4911292" y="1735757"/>
                      <a:pt x="4949869" y="1768286"/>
                      <a:pt x="4983932" y="1825444"/>
                    </a:cubicBezTo>
                    <a:cubicBezTo>
                      <a:pt x="4987010" y="1826008"/>
                      <a:pt x="4991473" y="1836373"/>
                      <a:pt x="4997064" y="1840580"/>
                    </a:cubicBezTo>
                    <a:cubicBezTo>
                      <a:pt x="4996500" y="1843658"/>
                      <a:pt x="5007119" y="1855152"/>
                      <a:pt x="5000399" y="1857102"/>
                    </a:cubicBezTo>
                    <a:cubicBezTo>
                      <a:pt x="4994807" y="1852894"/>
                      <a:pt x="4982239" y="1834680"/>
                      <a:pt x="4978032" y="1840273"/>
                    </a:cubicBezTo>
                    <a:cubicBezTo>
                      <a:pt x="4985009" y="1854280"/>
                      <a:pt x="4993114" y="1862131"/>
                      <a:pt x="4997577" y="1872495"/>
                    </a:cubicBezTo>
                    <a:cubicBezTo>
                      <a:pt x="4994499" y="1871930"/>
                      <a:pt x="4997012" y="1875573"/>
                      <a:pt x="4998962" y="1882295"/>
                    </a:cubicBezTo>
                    <a:cubicBezTo>
                      <a:pt x="5002040" y="1882859"/>
                      <a:pt x="5000090" y="1876137"/>
                      <a:pt x="4997577" y="1872495"/>
                    </a:cubicBezTo>
                    <a:cubicBezTo>
                      <a:pt x="5005118" y="1883424"/>
                      <a:pt x="5013223" y="1891273"/>
                      <a:pt x="5021329" y="1899124"/>
                    </a:cubicBezTo>
                    <a:cubicBezTo>
                      <a:pt x="5029434" y="1906974"/>
                      <a:pt x="5017430" y="1885681"/>
                      <a:pt x="5021072" y="1883167"/>
                    </a:cubicBezTo>
                    <a:cubicBezTo>
                      <a:pt x="5021072" y="1883167"/>
                      <a:pt x="5026100" y="1890452"/>
                      <a:pt x="5029742" y="1887937"/>
                    </a:cubicBezTo>
                    <a:cubicBezTo>
                      <a:pt x="5033384" y="1885424"/>
                      <a:pt x="5024458" y="1864694"/>
                      <a:pt x="5038977" y="1889630"/>
                    </a:cubicBezTo>
                    <a:cubicBezTo>
                      <a:pt x="5036463" y="1885988"/>
                      <a:pt x="5036463" y="1885988"/>
                      <a:pt x="5036463" y="1885988"/>
                    </a:cubicBezTo>
                    <a:cubicBezTo>
                      <a:pt x="5036463" y="1885988"/>
                      <a:pt x="5035898" y="1889066"/>
                      <a:pt x="5035898" y="1889066"/>
                    </a:cubicBezTo>
                    <a:cubicBezTo>
                      <a:pt x="5035334" y="1892145"/>
                      <a:pt x="5035334" y="1892145"/>
                      <a:pt x="5035334" y="1892145"/>
                    </a:cubicBezTo>
                    <a:cubicBezTo>
                      <a:pt x="5037847" y="1895788"/>
                      <a:pt x="5037847" y="1895788"/>
                      <a:pt x="5040926" y="1896352"/>
                    </a:cubicBezTo>
                    <a:cubicBezTo>
                      <a:pt x="5034769" y="1895224"/>
                      <a:pt x="5049287" y="1920160"/>
                      <a:pt x="5052930" y="1917645"/>
                    </a:cubicBezTo>
                    <a:cubicBezTo>
                      <a:pt x="5052366" y="1920724"/>
                      <a:pt x="5055443" y="1921289"/>
                      <a:pt x="5057957" y="1924931"/>
                    </a:cubicBezTo>
                    <a:cubicBezTo>
                      <a:pt x="5057957" y="1924931"/>
                      <a:pt x="5058521" y="1921853"/>
                      <a:pt x="5056008" y="1918210"/>
                    </a:cubicBezTo>
                    <a:cubicBezTo>
                      <a:pt x="5056008" y="1918210"/>
                      <a:pt x="5056008" y="1918210"/>
                      <a:pt x="5056572" y="1915131"/>
                    </a:cubicBezTo>
                    <a:cubicBezTo>
                      <a:pt x="5066062" y="1932782"/>
                      <a:pt x="5099868" y="1973982"/>
                      <a:pt x="5100125" y="1989940"/>
                    </a:cubicBezTo>
                    <a:cubicBezTo>
                      <a:pt x="5088941" y="1981525"/>
                      <a:pt x="5078322" y="1970033"/>
                      <a:pt x="5074115" y="1975625"/>
                    </a:cubicBezTo>
                    <a:cubicBezTo>
                      <a:pt x="5076064" y="1982347"/>
                      <a:pt x="5083605" y="1993276"/>
                      <a:pt x="5074372" y="1991583"/>
                    </a:cubicBezTo>
                    <a:cubicBezTo>
                      <a:pt x="5081348" y="2005590"/>
                      <a:pt x="5088325" y="2019597"/>
                      <a:pt x="5095301" y="2033605"/>
                    </a:cubicBezTo>
                    <a:cubicBezTo>
                      <a:pt x="5098379" y="2034169"/>
                      <a:pt x="5093916" y="2023804"/>
                      <a:pt x="5098943" y="2031091"/>
                    </a:cubicBezTo>
                    <a:cubicBezTo>
                      <a:pt x="5102842" y="2044534"/>
                      <a:pt x="5110383" y="2055462"/>
                      <a:pt x="5116231" y="2075627"/>
                    </a:cubicBezTo>
                    <a:cubicBezTo>
                      <a:pt x="5132441" y="2091327"/>
                      <a:pt x="5138289" y="2111491"/>
                      <a:pt x="5153627" y="2149306"/>
                    </a:cubicBezTo>
                    <a:cubicBezTo>
                      <a:pt x="5147471" y="2148178"/>
                      <a:pt x="5149420" y="2154900"/>
                      <a:pt x="5149420" y="2154900"/>
                    </a:cubicBezTo>
                    <a:cubicBezTo>
                      <a:pt x="5159731" y="2185428"/>
                      <a:pt x="5172555" y="2219600"/>
                      <a:pt x="5179788" y="2249565"/>
                    </a:cubicBezTo>
                    <a:cubicBezTo>
                      <a:pt x="5189534" y="2283173"/>
                      <a:pt x="5199844" y="2313703"/>
                      <a:pt x="5208206" y="2337510"/>
                    </a:cubicBezTo>
                    <a:cubicBezTo>
                      <a:pt x="5204307" y="2324067"/>
                      <a:pt x="5211849" y="2334995"/>
                      <a:pt x="5214363" y="2338638"/>
                    </a:cubicBezTo>
                    <a:cubicBezTo>
                      <a:pt x="5215747" y="2348439"/>
                      <a:pt x="5222159" y="2365525"/>
                      <a:pt x="5216568" y="2361317"/>
                    </a:cubicBezTo>
                    <a:cubicBezTo>
                      <a:pt x="5224929" y="2385125"/>
                      <a:pt x="5229392" y="2395489"/>
                      <a:pt x="5236624" y="2425454"/>
                    </a:cubicBezTo>
                    <a:cubicBezTo>
                      <a:pt x="5234932" y="2434690"/>
                      <a:pt x="5233802" y="2440848"/>
                      <a:pt x="5235187" y="2450647"/>
                    </a:cubicBezTo>
                    <a:cubicBezTo>
                      <a:pt x="5240215" y="2457934"/>
                      <a:pt x="5243549" y="2474455"/>
                      <a:pt x="5243805" y="2490413"/>
                    </a:cubicBezTo>
                    <a:cubicBezTo>
                      <a:pt x="5247139" y="2506934"/>
                      <a:pt x="5251038" y="2520377"/>
                      <a:pt x="5256629" y="2524584"/>
                    </a:cubicBezTo>
                    <a:cubicBezTo>
                      <a:pt x="5258887" y="2512270"/>
                      <a:pt x="5257245" y="2486513"/>
                      <a:pt x="5251963" y="2463269"/>
                    </a:cubicBezTo>
                    <a:cubicBezTo>
                      <a:pt x="5246679" y="2440026"/>
                      <a:pt x="5238882" y="2413140"/>
                      <a:pt x="5233034" y="2392975"/>
                    </a:cubicBezTo>
                    <a:cubicBezTo>
                      <a:pt x="5230521" y="2389332"/>
                      <a:pt x="5229136" y="2379532"/>
                      <a:pt x="5229701" y="2376453"/>
                    </a:cubicBezTo>
                    <a:cubicBezTo>
                      <a:pt x="5212413" y="2331917"/>
                      <a:pt x="5217493" y="2304210"/>
                      <a:pt x="5206362" y="2260801"/>
                    </a:cubicBezTo>
                    <a:cubicBezTo>
                      <a:pt x="5176198" y="2217087"/>
                      <a:pt x="5169838" y="2165007"/>
                      <a:pt x="5137469" y="2098614"/>
                    </a:cubicBezTo>
                    <a:cubicBezTo>
                      <a:pt x="5143625" y="2099741"/>
                      <a:pt x="5139726" y="2086298"/>
                      <a:pt x="5143369" y="2083784"/>
                    </a:cubicBezTo>
                    <a:cubicBezTo>
                      <a:pt x="5138906" y="2073419"/>
                      <a:pt x="5131929" y="2059412"/>
                      <a:pt x="5128031" y="2045969"/>
                    </a:cubicBezTo>
                    <a:cubicBezTo>
                      <a:pt x="5130544" y="2049612"/>
                      <a:pt x="5130544" y="2049612"/>
                      <a:pt x="5130544" y="2049612"/>
                    </a:cubicBezTo>
                    <a:cubicBezTo>
                      <a:pt x="5133058" y="2053255"/>
                      <a:pt x="5133058" y="2053255"/>
                      <a:pt x="5133058" y="2053255"/>
                    </a:cubicBezTo>
                    <a:cubicBezTo>
                      <a:pt x="5133622" y="2050176"/>
                      <a:pt x="5134186" y="2047097"/>
                      <a:pt x="5131109" y="2046534"/>
                    </a:cubicBezTo>
                    <a:cubicBezTo>
                      <a:pt x="5128595" y="2042891"/>
                      <a:pt x="5128595" y="2042891"/>
                      <a:pt x="5128595" y="2042891"/>
                    </a:cubicBezTo>
                    <a:cubicBezTo>
                      <a:pt x="5129159" y="2039812"/>
                      <a:pt x="5129159" y="2039812"/>
                      <a:pt x="5129159" y="2039812"/>
                    </a:cubicBezTo>
                    <a:cubicBezTo>
                      <a:pt x="5130853" y="2030576"/>
                      <a:pt x="5116335" y="2005640"/>
                      <a:pt x="5099868" y="1973982"/>
                    </a:cubicBezTo>
                    <a:cubicBezTo>
                      <a:pt x="5080324" y="1941760"/>
                      <a:pt x="5058830" y="1902816"/>
                      <a:pt x="5039284" y="1870595"/>
                    </a:cubicBezTo>
                    <a:cubicBezTo>
                      <a:pt x="5032308" y="1856587"/>
                      <a:pt x="5030358" y="1849865"/>
                      <a:pt x="5022818" y="1838937"/>
                    </a:cubicBezTo>
                    <a:cubicBezTo>
                      <a:pt x="5000759" y="1803072"/>
                      <a:pt x="4971981" y="1769157"/>
                      <a:pt x="4949357" y="1736371"/>
                    </a:cubicBezTo>
                    <a:cubicBezTo>
                      <a:pt x="4944330" y="1729085"/>
                      <a:pt x="4942945" y="1719285"/>
                      <a:pt x="4937353" y="1715077"/>
                    </a:cubicBezTo>
                    <a:cubicBezTo>
                      <a:pt x="4937353" y="1715077"/>
                      <a:pt x="4940431" y="1715642"/>
                      <a:pt x="4939867" y="1718720"/>
                    </a:cubicBezTo>
                    <a:cubicBezTo>
                      <a:pt x="4939867" y="1718720"/>
                      <a:pt x="4942945" y="1719285"/>
                      <a:pt x="4942945" y="1719285"/>
                    </a:cubicBezTo>
                    <a:cubicBezTo>
                      <a:pt x="4940431" y="1715642"/>
                      <a:pt x="4940431" y="1715642"/>
                      <a:pt x="4937918" y="1711999"/>
                    </a:cubicBezTo>
                    <a:cubicBezTo>
                      <a:pt x="4935404" y="1708356"/>
                      <a:pt x="4935404" y="1708356"/>
                      <a:pt x="4935404" y="1708356"/>
                    </a:cubicBezTo>
                    <a:cubicBezTo>
                      <a:pt x="4940996" y="1712564"/>
                      <a:pt x="4953565" y="1730778"/>
                      <a:pt x="4962234" y="1735550"/>
                    </a:cubicBezTo>
                    <a:cubicBezTo>
                      <a:pt x="4965877" y="1733035"/>
                      <a:pt x="4958336" y="1722107"/>
                      <a:pt x="4950794" y="1711178"/>
                    </a:cubicBezTo>
                    <a:cubicBezTo>
                      <a:pt x="4953873" y="1711742"/>
                      <a:pt x="4953873" y="1711742"/>
                      <a:pt x="4953873" y="1711742"/>
                    </a:cubicBezTo>
                    <a:cubicBezTo>
                      <a:pt x="4956387" y="1715384"/>
                      <a:pt x="4956387" y="1715384"/>
                      <a:pt x="4956387" y="1715384"/>
                    </a:cubicBezTo>
                    <a:cubicBezTo>
                      <a:pt x="4960029" y="1712871"/>
                      <a:pt x="4956951" y="1712307"/>
                      <a:pt x="4954437" y="1708663"/>
                    </a:cubicBezTo>
                    <a:cubicBezTo>
                      <a:pt x="4954437" y="1708663"/>
                      <a:pt x="4951924" y="1705020"/>
                      <a:pt x="4951924" y="1705020"/>
                    </a:cubicBezTo>
                    <a:cubicBezTo>
                      <a:pt x="4952488" y="1701941"/>
                      <a:pt x="4964492" y="1723235"/>
                      <a:pt x="4963107" y="1713436"/>
                    </a:cubicBezTo>
                    <a:cubicBezTo>
                      <a:pt x="4950539" y="1695220"/>
                      <a:pt x="4935457" y="1673363"/>
                      <a:pt x="4922888" y="1655149"/>
                    </a:cubicBezTo>
                    <a:cubicBezTo>
                      <a:pt x="4910320" y="1636934"/>
                      <a:pt x="4899701" y="1625441"/>
                      <a:pt x="4892416" y="1630469"/>
                    </a:cubicBezTo>
                    <a:cubicBezTo>
                      <a:pt x="4892981" y="1627391"/>
                      <a:pt x="4889903" y="1626826"/>
                      <a:pt x="4889903" y="1626826"/>
                    </a:cubicBezTo>
                    <a:cubicBezTo>
                      <a:pt x="4890467" y="1623748"/>
                      <a:pt x="4887954" y="1620104"/>
                      <a:pt x="4884876" y="1619540"/>
                    </a:cubicBezTo>
                    <a:cubicBezTo>
                      <a:pt x="4884876" y="1619540"/>
                      <a:pt x="4884876" y="1619540"/>
                      <a:pt x="4884310" y="1622619"/>
                    </a:cubicBezTo>
                    <a:cubicBezTo>
                      <a:pt x="4884310" y="1622619"/>
                      <a:pt x="4886824" y="1626263"/>
                      <a:pt x="4886824" y="1626263"/>
                    </a:cubicBezTo>
                    <a:cubicBezTo>
                      <a:pt x="4883746" y="1625698"/>
                      <a:pt x="4878155" y="1621490"/>
                      <a:pt x="4870050" y="1613640"/>
                    </a:cubicBezTo>
                    <a:cubicBezTo>
                      <a:pt x="4866407" y="1616155"/>
                      <a:pt x="4859687" y="1618104"/>
                      <a:pt x="4856608" y="1617541"/>
                    </a:cubicBezTo>
                    <a:cubicBezTo>
                      <a:pt x="4836499" y="1588397"/>
                      <a:pt x="4820288" y="1572697"/>
                      <a:pt x="4794023" y="1542425"/>
                    </a:cubicBezTo>
                    <a:cubicBezTo>
                      <a:pt x="4788996" y="1535139"/>
                      <a:pt x="4783404" y="1530932"/>
                      <a:pt x="4774734" y="1526160"/>
                    </a:cubicBezTo>
                    <a:cubicBezTo>
                      <a:pt x="4745955" y="1492246"/>
                      <a:pt x="4716612" y="1461409"/>
                      <a:pt x="4686704" y="1433652"/>
                    </a:cubicBezTo>
                    <a:cubicBezTo>
                      <a:pt x="4654282" y="1402251"/>
                      <a:pt x="4624375" y="1374494"/>
                      <a:pt x="4598109" y="1344221"/>
                    </a:cubicBezTo>
                    <a:cubicBezTo>
                      <a:pt x="4601187" y="1344786"/>
                      <a:pt x="4601187" y="1344786"/>
                      <a:pt x="4601187" y="1344786"/>
                    </a:cubicBezTo>
                    <a:cubicBezTo>
                      <a:pt x="4603701" y="1348429"/>
                      <a:pt x="4606779" y="1348993"/>
                      <a:pt x="4606779" y="1348993"/>
                    </a:cubicBezTo>
                    <a:cubicBezTo>
                      <a:pt x="4607344" y="1345914"/>
                      <a:pt x="4604829" y="1342271"/>
                      <a:pt x="4601751" y="1341707"/>
                    </a:cubicBezTo>
                    <a:cubicBezTo>
                      <a:pt x="4599238" y="1338065"/>
                      <a:pt x="4599238" y="1338065"/>
                      <a:pt x="4596160" y="1337500"/>
                    </a:cubicBezTo>
                    <a:cubicBezTo>
                      <a:pt x="4596724" y="1334421"/>
                      <a:pt x="4599802" y="1334986"/>
                      <a:pt x="4602316" y="1338629"/>
                    </a:cubicBezTo>
                    <a:cubicBezTo>
                      <a:pt x="4624118" y="1358536"/>
                      <a:pt x="4655976" y="1393015"/>
                      <a:pt x="4687012" y="1414615"/>
                    </a:cubicBezTo>
                    <a:cubicBezTo>
                      <a:pt x="4690091" y="1415180"/>
                      <a:pt x="4696246" y="1416308"/>
                      <a:pt x="4688706" y="1405380"/>
                    </a:cubicBezTo>
                    <a:cubicBezTo>
                      <a:pt x="4682549" y="1404251"/>
                      <a:pt x="4674444" y="1396401"/>
                      <a:pt x="4663260" y="1387986"/>
                    </a:cubicBezTo>
                    <a:cubicBezTo>
                      <a:pt x="4670545" y="1382958"/>
                      <a:pt x="4642023" y="1365000"/>
                      <a:pt x="4628326" y="1352943"/>
                    </a:cubicBezTo>
                    <a:cubicBezTo>
                      <a:pt x="4590312" y="1317335"/>
                      <a:pt x="4550350" y="1275006"/>
                      <a:pt x="4505052" y="1244426"/>
                    </a:cubicBezTo>
                    <a:cubicBezTo>
                      <a:pt x="4499460" y="1240220"/>
                      <a:pt x="4496382" y="1239655"/>
                      <a:pt x="4490790" y="1235448"/>
                    </a:cubicBezTo>
                    <a:cubicBezTo>
                      <a:pt x="4473450" y="1225905"/>
                      <a:pt x="4446621" y="1198712"/>
                      <a:pt x="4434308" y="1196454"/>
                    </a:cubicBezTo>
                    <a:cubicBezTo>
                      <a:pt x="4437952" y="1193940"/>
                      <a:pt x="4435438" y="1190297"/>
                      <a:pt x="4430410" y="1183012"/>
                    </a:cubicBezTo>
                    <a:cubicBezTo>
                      <a:pt x="4423690" y="1184961"/>
                      <a:pt x="4400759" y="1171212"/>
                      <a:pt x="4400759" y="1171212"/>
                    </a:cubicBezTo>
                    <a:cubicBezTo>
                      <a:pt x="4406915" y="1172339"/>
                      <a:pt x="4407479" y="1169261"/>
                      <a:pt x="4407479" y="1169261"/>
                    </a:cubicBezTo>
                    <a:cubicBezTo>
                      <a:pt x="4382034" y="1151868"/>
                      <a:pt x="4367209" y="1145968"/>
                      <a:pt x="4343712" y="1135297"/>
                    </a:cubicBezTo>
                    <a:close/>
                    <a:moveTo>
                      <a:pt x="1318845" y="1535771"/>
                    </a:moveTo>
                    <a:lnTo>
                      <a:pt x="1298829" y="1573056"/>
                    </a:lnTo>
                    <a:cubicBezTo>
                      <a:pt x="1295994" y="1580384"/>
                      <a:pt x="1293948" y="1587970"/>
                      <a:pt x="1293203" y="1595921"/>
                    </a:cubicBezTo>
                    <a:lnTo>
                      <a:pt x="1293532" y="1599724"/>
                    </a:lnTo>
                    <a:lnTo>
                      <a:pt x="1289333" y="1608630"/>
                    </a:lnTo>
                    <a:cubicBezTo>
                      <a:pt x="1286797" y="1613293"/>
                      <a:pt x="1282129" y="1619000"/>
                      <a:pt x="1270060" y="1628642"/>
                    </a:cubicBezTo>
                    <a:cubicBezTo>
                      <a:pt x="1280031" y="1631222"/>
                      <a:pt x="1236260" y="1668831"/>
                      <a:pt x="1238185" y="1677840"/>
                    </a:cubicBezTo>
                    <a:cubicBezTo>
                      <a:pt x="1256855" y="1655012"/>
                      <a:pt x="1240109" y="1686848"/>
                      <a:pt x="1233025" y="1697780"/>
                    </a:cubicBezTo>
                    <a:cubicBezTo>
                      <a:pt x="1228521" y="1698742"/>
                      <a:pt x="1227558" y="1694239"/>
                      <a:pt x="1232063" y="1693276"/>
                    </a:cubicBezTo>
                    <a:cubicBezTo>
                      <a:pt x="1231100" y="1688772"/>
                      <a:pt x="1231100" y="1688772"/>
                      <a:pt x="1231100" y="1688772"/>
                    </a:cubicBezTo>
                    <a:cubicBezTo>
                      <a:pt x="1230138" y="1684268"/>
                      <a:pt x="1231100" y="1688772"/>
                      <a:pt x="1226596" y="1689735"/>
                    </a:cubicBezTo>
                    <a:cubicBezTo>
                      <a:pt x="1223055" y="1695201"/>
                      <a:pt x="1223055" y="1695201"/>
                      <a:pt x="1223055" y="1695201"/>
                    </a:cubicBezTo>
                    <a:cubicBezTo>
                      <a:pt x="1220475" y="1705171"/>
                      <a:pt x="1225942" y="1708713"/>
                      <a:pt x="1225942" y="1708713"/>
                    </a:cubicBezTo>
                    <a:cubicBezTo>
                      <a:pt x="1226904" y="1713217"/>
                      <a:pt x="1223362" y="1718683"/>
                      <a:pt x="1219820" y="1724150"/>
                    </a:cubicBezTo>
                    <a:cubicBezTo>
                      <a:pt x="1215316" y="1725112"/>
                      <a:pt x="1215316" y="1725112"/>
                      <a:pt x="1210812" y="1726074"/>
                    </a:cubicBezTo>
                    <a:cubicBezTo>
                      <a:pt x="1210812" y="1726074"/>
                      <a:pt x="1209850" y="1721570"/>
                      <a:pt x="1209850" y="1721570"/>
                    </a:cubicBezTo>
                    <a:cubicBezTo>
                      <a:pt x="1209850" y="1721570"/>
                      <a:pt x="1209850" y="1721570"/>
                      <a:pt x="1205346" y="1722532"/>
                    </a:cubicBezTo>
                    <a:cubicBezTo>
                      <a:pt x="1205346" y="1722532"/>
                      <a:pt x="1206308" y="1727037"/>
                      <a:pt x="1206308" y="1727037"/>
                    </a:cubicBezTo>
                    <a:cubicBezTo>
                      <a:pt x="1206308" y="1727037"/>
                      <a:pt x="1207270" y="1731541"/>
                      <a:pt x="1207270" y="1731541"/>
                    </a:cubicBezTo>
                    <a:cubicBezTo>
                      <a:pt x="1208232" y="1736044"/>
                      <a:pt x="1203728" y="1737007"/>
                      <a:pt x="1204690" y="1741511"/>
                    </a:cubicBezTo>
                    <a:cubicBezTo>
                      <a:pt x="1200187" y="1742473"/>
                      <a:pt x="1201149" y="1746977"/>
                      <a:pt x="1201149" y="1746977"/>
                    </a:cubicBezTo>
                    <a:cubicBezTo>
                      <a:pt x="1196645" y="1747940"/>
                      <a:pt x="1196645" y="1747940"/>
                      <a:pt x="1196645" y="1747940"/>
                    </a:cubicBezTo>
                    <a:cubicBezTo>
                      <a:pt x="1193103" y="1753405"/>
                      <a:pt x="1193103" y="1753405"/>
                      <a:pt x="1193103" y="1753405"/>
                    </a:cubicBezTo>
                    <a:cubicBezTo>
                      <a:pt x="1197607" y="1752443"/>
                      <a:pt x="1197607" y="1752443"/>
                      <a:pt x="1197607" y="1752443"/>
                    </a:cubicBezTo>
                    <a:cubicBezTo>
                      <a:pt x="1193103" y="1753405"/>
                      <a:pt x="1194065" y="1757910"/>
                      <a:pt x="1194065" y="1757910"/>
                    </a:cubicBezTo>
                    <a:cubicBezTo>
                      <a:pt x="1179898" y="1779775"/>
                      <a:pt x="1165730" y="1801641"/>
                      <a:pt x="1155105" y="1818040"/>
                    </a:cubicBezTo>
                    <a:cubicBezTo>
                      <a:pt x="1150601" y="1819002"/>
                      <a:pt x="1150601" y="1819002"/>
                      <a:pt x="1150601" y="1819002"/>
                    </a:cubicBezTo>
                    <a:cubicBezTo>
                      <a:pt x="1151563" y="1823506"/>
                      <a:pt x="1151563" y="1823506"/>
                      <a:pt x="1151563" y="1823506"/>
                    </a:cubicBezTo>
                    <a:cubicBezTo>
                      <a:pt x="1148022" y="1828972"/>
                      <a:pt x="1148022" y="1828972"/>
                      <a:pt x="1148022" y="1828972"/>
                    </a:cubicBezTo>
                    <a:cubicBezTo>
                      <a:pt x="1148984" y="1833476"/>
                      <a:pt x="1148984" y="1833476"/>
                      <a:pt x="1148984" y="1833476"/>
                    </a:cubicBezTo>
                    <a:cubicBezTo>
                      <a:pt x="1148022" y="1828972"/>
                      <a:pt x="1148022" y="1828972"/>
                      <a:pt x="1142555" y="1825430"/>
                    </a:cubicBezTo>
                    <a:cubicBezTo>
                      <a:pt x="1139013" y="1830897"/>
                      <a:pt x="1135472" y="1836363"/>
                      <a:pt x="1128388" y="1847295"/>
                    </a:cubicBezTo>
                    <a:cubicBezTo>
                      <a:pt x="1128388" y="1847295"/>
                      <a:pt x="1128388" y="1847295"/>
                      <a:pt x="1123884" y="1848258"/>
                    </a:cubicBezTo>
                    <a:lnTo>
                      <a:pt x="1121709" y="1845626"/>
                    </a:lnTo>
                    <a:lnTo>
                      <a:pt x="1123442" y="1842951"/>
                    </a:lnTo>
                    <a:lnTo>
                      <a:pt x="1125256" y="1840901"/>
                    </a:lnTo>
                    <a:cubicBezTo>
                      <a:pt x="1128716" y="1837807"/>
                      <a:pt x="1132739" y="1834592"/>
                      <a:pt x="1130005" y="1832821"/>
                    </a:cubicBezTo>
                    <a:lnTo>
                      <a:pt x="1123442" y="1842951"/>
                    </a:lnTo>
                    <a:lnTo>
                      <a:pt x="1121403" y="1845256"/>
                    </a:lnTo>
                    <a:lnTo>
                      <a:pt x="1121709" y="1845626"/>
                    </a:lnTo>
                    <a:lnTo>
                      <a:pt x="1105213" y="1871085"/>
                    </a:lnTo>
                    <a:cubicBezTo>
                      <a:pt x="1098129" y="1882018"/>
                      <a:pt x="1094588" y="1887484"/>
                      <a:pt x="1087503" y="1898417"/>
                    </a:cubicBezTo>
                    <a:cubicBezTo>
                      <a:pt x="1083961" y="1903883"/>
                      <a:pt x="1076878" y="1914815"/>
                      <a:pt x="1074299" y="1924786"/>
                    </a:cubicBezTo>
                    <a:cubicBezTo>
                      <a:pt x="1063673" y="1941185"/>
                      <a:pt x="1055628" y="1947614"/>
                      <a:pt x="1042423" y="1973983"/>
                    </a:cubicBezTo>
                    <a:cubicBezTo>
                      <a:pt x="1038881" y="1979450"/>
                      <a:pt x="1035339" y="1984917"/>
                      <a:pt x="1036301" y="1989420"/>
                    </a:cubicBezTo>
                    <a:cubicBezTo>
                      <a:pt x="1031798" y="1990382"/>
                      <a:pt x="1032760" y="1994886"/>
                      <a:pt x="1028255" y="1995849"/>
                    </a:cubicBezTo>
                    <a:cubicBezTo>
                      <a:pt x="1028255" y="1995849"/>
                      <a:pt x="1024713" y="2001315"/>
                      <a:pt x="1024713" y="2001315"/>
                    </a:cubicBezTo>
                    <a:cubicBezTo>
                      <a:pt x="1021172" y="2006781"/>
                      <a:pt x="1017630" y="2012248"/>
                      <a:pt x="1015050" y="2022217"/>
                    </a:cubicBezTo>
                    <a:cubicBezTo>
                      <a:pt x="1014088" y="2017714"/>
                      <a:pt x="1003463" y="2034113"/>
                      <a:pt x="1008928" y="2037654"/>
                    </a:cubicBezTo>
                    <a:cubicBezTo>
                      <a:pt x="1005387" y="2043121"/>
                      <a:pt x="1001845" y="2048587"/>
                      <a:pt x="998303" y="2054054"/>
                    </a:cubicBezTo>
                    <a:cubicBezTo>
                      <a:pt x="966427" y="2103251"/>
                      <a:pt x="932934" y="2166922"/>
                      <a:pt x="910066" y="2214194"/>
                    </a:cubicBezTo>
                    <a:lnTo>
                      <a:pt x="907117" y="2214824"/>
                    </a:lnTo>
                    <a:lnTo>
                      <a:pt x="908116" y="2211343"/>
                    </a:lnTo>
                    <a:lnTo>
                      <a:pt x="972795" y="2040882"/>
                    </a:lnTo>
                    <a:lnTo>
                      <a:pt x="979961" y="2024343"/>
                    </a:lnTo>
                    <a:cubicBezTo>
                      <a:pt x="981898" y="2021353"/>
                      <a:pt x="983204" y="2021957"/>
                      <a:pt x="983522" y="2028953"/>
                    </a:cubicBezTo>
                    <a:lnTo>
                      <a:pt x="986429" y="2010313"/>
                    </a:lnTo>
                    <a:lnTo>
                      <a:pt x="991511" y="1999574"/>
                    </a:lnTo>
                    <a:lnTo>
                      <a:pt x="994802" y="1993577"/>
                    </a:lnTo>
                    <a:cubicBezTo>
                      <a:pt x="994802" y="1993577"/>
                      <a:pt x="995764" y="1998080"/>
                      <a:pt x="999306" y="1992615"/>
                    </a:cubicBezTo>
                    <a:cubicBezTo>
                      <a:pt x="1001077" y="1989881"/>
                      <a:pt x="1000596" y="1987629"/>
                      <a:pt x="1000115" y="1985377"/>
                    </a:cubicBezTo>
                    <a:lnTo>
                      <a:pt x="1000698" y="1980161"/>
                    </a:lnTo>
                    <a:lnTo>
                      <a:pt x="1001566" y="1978326"/>
                    </a:lnTo>
                    <a:lnTo>
                      <a:pt x="1004140" y="1979072"/>
                    </a:lnTo>
                    <a:cubicBezTo>
                      <a:pt x="1011320" y="1974447"/>
                      <a:pt x="1026831" y="1956120"/>
                      <a:pt x="1018633" y="1950808"/>
                    </a:cubicBezTo>
                    <a:cubicBezTo>
                      <a:pt x="1027640" y="1948884"/>
                      <a:pt x="1038921" y="1913506"/>
                      <a:pt x="1038266" y="1932485"/>
                    </a:cubicBezTo>
                    <a:cubicBezTo>
                      <a:pt x="1061135" y="1885212"/>
                      <a:pt x="1082385" y="1852415"/>
                      <a:pt x="1099132" y="1820578"/>
                    </a:cubicBezTo>
                    <a:cubicBezTo>
                      <a:pt x="1102673" y="1815113"/>
                      <a:pt x="1109758" y="1804179"/>
                      <a:pt x="1113299" y="1798714"/>
                    </a:cubicBezTo>
                    <a:cubicBezTo>
                      <a:pt x="1141634" y="1754983"/>
                      <a:pt x="1170930" y="1715756"/>
                      <a:pt x="1204731" y="1675567"/>
                    </a:cubicBezTo>
                    <a:cubicBezTo>
                      <a:pt x="1212777" y="1669139"/>
                      <a:pt x="1227907" y="1651778"/>
                      <a:pt x="1226944" y="1647273"/>
                    </a:cubicBezTo>
                    <a:cubicBezTo>
                      <a:pt x="1226944" y="1647273"/>
                      <a:pt x="1226944" y="1647273"/>
                      <a:pt x="1225982" y="1642769"/>
                    </a:cubicBezTo>
                    <a:cubicBezTo>
                      <a:pt x="1225982" y="1642769"/>
                      <a:pt x="1231449" y="1646311"/>
                      <a:pt x="1231449" y="1646311"/>
                    </a:cubicBezTo>
                    <a:cubicBezTo>
                      <a:pt x="1234990" y="1640845"/>
                      <a:pt x="1239494" y="1639882"/>
                      <a:pt x="1238532" y="1635378"/>
                    </a:cubicBezTo>
                    <a:cubicBezTo>
                      <a:pt x="1243036" y="1634416"/>
                      <a:pt x="1242074" y="1629913"/>
                      <a:pt x="1242074" y="1629913"/>
                    </a:cubicBezTo>
                    <a:cubicBezTo>
                      <a:pt x="1242074" y="1629913"/>
                      <a:pt x="1242074" y="1629913"/>
                      <a:pt x="1237570" y="1630875"/>
                    </a:cubicBezTo>
                    <a:cubicBezTo>
                      <a:pt x="1251737" y="1609009"/>
                      <a:pt x="1271371" y="1590686"/>
                      <a:pt x="1290042" y="1567858"/>
                    </a:cubicBezTo>
                    <a:cubicBezTo>
                      <a:pt x="1300504" y="1556204"/>
                      <a:pt x="1308349" y="1547463"/>
                      <a:pt x="1314235" y="1540908"/>
                    </a:cubicBezTo>
                    <a:close/>
                    <a:moveTo>
                      <a:pt x="4439702" y="857271"/>
                    </a:moveTo>
                    <a:cubicBezTo>
                      <a:pt x="4444206" y="856309"/>
                      <a:pt x="4444206" y="856309"/>
                      <a:pt x="4444206" y="856309"/>
                    </a:cubicBezTo>
                    <a:cubicBezTo>
                      <a:pt x="4454177" y="858888"/>
                      <a:pt x="4454177" y="858888"/>
                      <a:pt x="4445168" y="860813"/>
                    </a:cubicBezTo>
                    <a:cubicBezTo>
                      <a:pt x="4439702" y="857271"/>
                      <a:pt x="4439702" y="857271"/>
                      <a:pt x="4439702" y="857271"/>
                    </a:cubicBezTo>
                    <a:close/>
                    <a:moveTo>
                      <a:pt x="4439395" y="833789"/>
                    </a:moveTo>
                    <a:cubicBezTo>
                      <a:pt x="4439395" y="833789"/>
                      <a:pt x="4443899" y="832826"/>
                      <a:pt x="4444862" y="837331"/>
                    </a:cubicBezTo>
                    <a:cubicBezTo>
                      <a:pt x="4440357" y="838293"/>
                      <a:pt x="4440357" y="838293"/>
                      <a:pt x="4440357" y="838293"/>
                    </a:cubicBezTo>
                    <a:cubicBezTo>
                      <a:pt x="4440357" y="838293"/>
                      <a:pt x="4439395" y="833789"/>
                      <a:pt x="4439395" y="833789"/>
                    </a:cubicBezTo>
                    <a:close/>
                    <a:moveTo>
                      <a:pt x="3878041" y="775787"/>
                    </a:moveTo>
                    <a:lnTo>
                      <a:pt x="3885822" y="777801"/>
                    </a:lnTo>
                    <a:cubicBezTo>
                      <a:pt x="3885822" y="777801"/>
                      <a:pt x="3885822" y="777801"/>
                      <a:pt x="3881318" y="778763"/>
                    </a:cubicBezTo>
                    <a:close/>
                    <a:moveTo>
                      <a:pt x="1104676" y="1330248"/>
                    </a:moveTo>
                    <a:lnTo>
                      <a:pt x="1094527" y="1352482"/>
                    </a:lnTo>
                    <a:cubicBezTo>
                      <a:pt x="1085034" y="1368687"/>
                      <a:pt x="1074540" y="1383638"/>
                      <a:pt x="1064045" y="1398591"/>
                    </a:cubicBezTo>
                    <a:cubicBezTo>
                      <a:pt x="803503" y="1753430"/>
                      <a:pt x="639503" y="2148260"/>
                      <a:pt x="578456" y="2585624"/>
                    </a:cubicBezTo>
                    <a:cubicBezTo>
                      <a:pt x="577113" y="2597643"/>
                      <a:pt x="570958" y="2614601"/>
                      <a:pt x="575225" y="2625422"/>
                    </a:cubicBezTo>
                    <a:cubicBezTo>
                      <a:pt x="606405" y="2743906"/>
                      <a:pt x="581353" y="2864627"/>
                      <a:pt x="589292" y="2984165"/>
                    </a:cubicBezTo>
                    <a:cubicBezTo>
                      <a:pt x="596704" y="3092084"/>
                      <a:pt x="598106" y="3199331"/>
                      <a:pt x="621678" y="3309663"/>
                    </a:cubicBezTo>
                    <a:cubicBezTo>
                      <a:pt x="647206" y="3282700"/>
                      <a:pt x="641213" y="3254649"/>
                      <a:pt x="637489" y="3228070"/>
                    </a:cubicBezTo>
                    <a:cubicBezTo>
                      <a:pt x="626465" y="3130699"/>
                      <a:pt x="617310" y="3032930"/>
                      <a:pt x="616036" y="2935433"/>
                    </a:cubicBezTo>
                    <a:cubicBezTo>
                      <a:pt x="609213" y="2528212"/>
                      <a:pt x="703216" y="2144425"/>
                      <a:pt x="887499" y="1780458"/>
                    </a:cubicBezTo>
                    <a:cubicBezTo>
                      <a:pt x="913443" y="1727986"/>
                      <a:pt x="957546" y="1687277"/>
                      <a:pt x="997109" y="1643628"/>
                    </a:cubicBezTo>
                    <a:cubicBezTo>
                      <a:pt x="1011543" y="1628812"/>
                      <a:pt x="1024507" y="1616266"/>
                      <a:pt x="1014774" y="1589014"/>
                    </a:cubicBezTo>
                    <a:cubicBezTo>
                      <a:pt x="1006510" y="1559493"/>
                      <a:pt x="1031767" y="1540409"/>
                      <a:pt x="1051413" y="1522524"/>
                    </a:cubicBezTo>
                    <a:cubicBezTo>
                      <a:pt x="1064776" y="1511848"/>
                      <a:pt x="1083077" y="1505982"/>
                      <a:pt x="1104050" y="1503457"/>
                    </a:cubicBezTo>
                    <a:cubicBezTo>
                      <a:pt x="1085331" y="1534831"/>
                      <a:pt x="1068881" y="1567677"/>
                      <a:pt x="1050162" y="1599052"/>
                    </a:cubicBezTo>
                    <a:cubicBezTo>
                      <a:pt x="991464" y="1699585"/>
                      <a:pt x="933165" y="1801989"/>
                      <a:pt x="889954" y="1910945"/>
                    </a:cubicBezTo>
                    <a:cubicBezTo>
                      <a:pt x="876446" y="1939252"/>
                      <a:pt x="858000" y="1962747"/>
                      <a:pt x="871201" y="1997079"/>
                    </a:cubicBezTo>
                    <a:cubicBezTo>
                      <a:pt x="879337" y="2016850"/>
                      <a:pt x="864630" y="2039546"/>
                      <a:pt x="857404" y="2060644"/>
                    </a:cubicBezTo>
                    <a:cubicBezTo>
                      <a:pt x="812324" y="2170000"/>
                      <a:pt x="781933" y="2284040"/>
                      <a:pt x="753411" y="2397680"/>
                    </a:cubicBezTo>
                    <a:cubicBezTo>
                      <a:pt x="751270" y="2405959"/>
                      <a:pt x="748728" y="2412369"/>
                      <a:pt x="756336" y="2420520"/>
                    </a:cubicBezTo>
                    <a:lnTo>
                      <a:pt x="764421" y="2415547"/>
                    </a:lnTo>
                    <a:lnTo>
                      <a:pt x="761396" y="2433165"/>
                    </a:lnTo>
                    <a:lnTo>
                      <a:pt x="760478" y="2435480"/>
                    </a:lnTo>
                    <a:lnTo>
                      <a:pt x="760592" y="2432158"/>
                    </a:lnTo>
                    <a:cubicBezTo>
                      <a:pt x="760675" y="2429786"/>
                      <a:pt x="760193" y="2427534"/>
                      <a:pt x="757460" y="2425764"/>
                    </a:cubicBezTo>
                    <a:cubicBezTo>
                      <a:pt x="757460" y="2425764"/>
                      <a:pt x="753918" y="2431229"/>
                      <a:pt x="750377" y="2436696"/>
                    </a:cubicBezTo>
                    <a:cubicBezTo>
                      <a:pt x="751339" y="2441200"/>
                      <a:pt x="751339" y="2441200"/>
                      <a:pt x="751339" y="2441200"/>
                    </a:cubicBezTo>
                    <a:cubicBezTo>
                      <a:pt x="742331" y="2443125"/>
                      <a:pt x="743948" y="2428650"/>
                      <a:pt x="751994" y="2422222"/>
                    </a:cubicBezTo>
                    <a:cubicBezTo>
                      <a:pt x="743948" y="2428650"/>
                      <a:pt x="748144" y="2404205"/>
                      <a:pt x="742023" y="2419642"/>
                    </a:cubicBezTo>
                    <a:cubicBezTo>
                      <a:pt x="752956" y="2426726"/>
                      <a:pt x="725932" y="2432500"/>
                      <a:pt x="729781" y="2450515"/>
                    </a:cubicBezTo>
                    <a:cubicBezTo>
                      <a:pt x="730743" y="2455019"/>
                      <a:pt x="730743" y="2455019"/>
                      <a:pt x="730743" y="2455019"/>
                    </a:cubicBezTo>
                    <a:cubicBezTo>
                      <a:pt x="730743" y="2455019"/>
                      <a:pt x="730743" y="2455019"/>
                      <a:pt x="726239" y="2455982"/>
                    </a:cubicBezTo>
                    <a:cubicBezTo>
                      <a:pt x="726239" y="2455982"/>
                      <a:pt x="727201" y="2460486"/>
                      <a:pt x="727201" y="2460486"/>
                    </a:cubicBezTo>
                    <a:cubicBezTo>
                      <a:pt x="728163" y="2464990"/>
                      <a:pt x="728163" y="2464990"/>
                      <a:pt x="728163" y="2464990"/>
                    </a:cubicBezTo>
                    <a:cubicBezTo>
                      <a:pt x="727201" y="2460486"/>
                      <a:pt x="731705" y="2459524"/>
                      <a:pt x="731705" y="2459524"/>
                    </a:cubicBezTo>
                    <a:cubicBezTo>
                      <a:pt x="732667" y="2464027"/>
                      <a:pt x="730088" y="2473998"/>
                      <a:pt x="731050" y="2478502"/>
                    </a:cubicBezTo>
                    <a:cubicBezTo>
                      <a:pt x="733630" y="2468531"/>
                      <a:pt x="735554" y="2477540"/>
                      <a:pt x="735554" y="2477540"/>
                    </a:cubicBezTo>
                    <a:cubicBezTo>
                      <a:pt x="739097" y="2472074"/>
                      <a:pt x="741675" y="2462103"/>
                      <a:pt x="745218" y="2456637"/>
                    </a:cubicBezTo>
                    <a:cubicBezTo>
                      <a:pt x="745218" y="2456637"/>
                      <a:pt x="745218" y="2456637"/>
                      <a:pt x="749722" y="2455675"/>
                    </a:cubicBezTo>
                    <a:cubicBezTo>
                      <a:pt x="746180" y="2461140"/>
                      <a:pt x="746180" y="2461140"/>
                      <a:pt x="746180" y="2461140"/>
                    </a:cubicBezTo>
                    <a:cubicBezTo>
                      <a:pt x="747142" y="2465645"/>
                      <a:pt x="748104" y="2470149"/>
                      <a:pt x="752609" y="2469187"/>
                    </a:cubicBezTo>
                    <a:cubicBezTo>
                      <a:pt x="752609" y="2469187"/>
                      <a:pt x="756151" y="2463720"/>
                      <a:pt x="755188" y="2459216"/>
                    </a:cubicBezTo>
                    <a:cubicBezTo>
                      <a:pt x="755188" y="2459216"/>
                      <a:pt x="755188" y="2459216"/>
                      <a:pt x="754226" y="2454712"/>
                    </a:cubicBezTo>
                    <a:cubicBezTo>
                      <a:pt x="757767" y="2449246"/>
                      <a:pt x="757767" y="2449246"/>
                      <a:pt x="757767" y="2449246"/>
                    </a:cubicBezTo>
                    <a:cubicBezTo>
                      <a:pt x="760654" y="2462758"/>
                      <a:pt x="753571" y="2473691"/>
                      <a:pt x="748411" y="2493631"/>
                    </a:cubicBezTo>
                    <a:cubicBezTo>
                      <a:pt x="760654" y="2462758"/>
                      <a:pt x="752916" y="2492669"/>
                      <a:pt x="759344" y="2500715"/>
                    </a:cubicBezTo>
                    <a:cubicBezTo>
                      <a:pt x="759344" y="2500715"/>
                      <a:pt x="760307" y="2505219"/>
                      <a:pt x="760307" y="2505219"/>
                    </a:cubicBezTo>
                    <a:cubicBezTo>
                      <a:pt x="760307" y="2505219"/>
                      <a:pt x="759344" y="2500715"/>
                      <a:pt x="754840" y="2501678"/>
                    </a:cubicBezTo>
                    <a:cubicBezTo>
                      <a:pt x="754840" y="2501678"/>
                      <a:pt x="754840" y="2501678"/>
                      <a:pt x="753878" y="2497173"/>
                    </a:cubicBezTo>
                    <a:cubicBezTo>
                      <a:pt x="753878" y="2497173"/>
                      <a:pt x="753878" y="2497173"/>
                      <a:pt x="749373" y="2498135"/>
                    </a:cubicBezTo>
                    <a:cubicBezTo>
                      <a:pt x="750336" y="2502640"/>
                      <a:pt x="746794" y="2508105"/>
                      <a:pt x="746794" y="2508105"/>
                    </a:cubicBezTo>
                    <a:cubicBezTo>
                      <a:pt x="746794" y="2508105"/>
                      <a:pt x="747757" y="2512610"/>
                      <a:pt x="747757" y="2512610"/>
                    </a:cubicBezTo>
                    <a:cubicBezTo>
                      <a:pt x="744215" y="2518077"/>
                      <a:pt x="744215" y="2518077"/>
                      <a:pt x="740673" y="2523542"/>
                    </a:cubicBezTo>
                    <a:cubicBezTo>
                      <a:pt x="739711" y="2519039"/>
                      <a:pt x="739711" y="2519039"/>
                      <a:pt x="738748" y="2514534"/>
                    </a:cubicBezTo>
                    <a:cubicBezTo>
                      <a:pt x="737786" y="2510030"/>
                      <a:pt x="737786" y="2510030"/>
                      <a:pt x="734245" y="2515496"/>
                    </a:cubicBezTo>
                    <a:cubicBezTo>
                      <a:pt x="734245" y="2515496"/>
                      <a:pt x="730703" y="2520963"/>
                      <a:pt x="731665" y="2525466"/>
                    </a:cubicBezTo>
                    <a:cubicBezTo>
                      <a:pt x="732627" y="2529971"/>
                      <a:pt x="732627" y="2529971"/>
                      <a:pt x="733590" y="2534475"/>
                    </a:cubicBezTo>
                    <a:cubicBezTo>
                      <a:pt x="735514" y="2543483"/>
                      <a:pt x="741943" y="2551529"/>
                      <a:pt x="745484" y="2546063"/>
                    </a:cubicBezTo>
                    <a:cubicBezTo>
                      <a:pt x="746446" y="2550567"/>
                      <a:pt x="747408" y="2555071"/>
                      <a:pt x="743868" y="2560537"/>
                    </a:cubicBezTo>
                    <a:cubicBezTo>
                      <a:pt x="739670" y="2584981"/>
                      <a:pt x="730970" y="2610389"/>
                      <a:pt x="726773" y="2634833"/>
                    </a:cubicBezTo>
                    <a:cubicBezTo>
                      <a:pt x="726773" y="2634833"/>
                      <a:pt x="721306" y="2631292"/>
                      <a:pt x="721306" y="2631292"/>
                    </a:cubicBezTo>
                    <a:cubicBezTo>
                      <a:pt x="721306" y="2631292"/>
                      <a:pt x="722269" y="2635796"/>
                      <a:pt x="722269" y="2635796"/>
                    </a:cubicBezTo>
                    <a:cubicBezTo>
                      <a:pt x="722269" y="2635796"/>
                      <a:pt x="717764" y="2636758"/>
                      <a:pt x="717764" y="2636758"/>
                    </a:cubicBezTo>
                    <a:cubicBezTo>
                      <a:pt x="721962" y="2612314"/>
                      <a:pt x="716802" y="2632255"/>
                      <a:pt x="712298" y="2633217"/>
                    </a:cubicBezTo>
                    <a:cubicBezTo>
                      <a:pt x="713915" y="2618742"/>
                      <a:pt x="720037" y="2603306"/>
                      <a:pt x="717150" y="2589793"/>
                    </a:cubicBezTo>
                    <a:cubicBezTo>
                      <a:pt x="722616" y="2593335"/>
                      <a:pt x="722616" y="2593335"/>
                      <a:pt x="722616" y="2593335"/>
                    </a:cubicBezTo>
                    <a:cubicBezTo>
                      <a:pt x="725196" y="2583365"/>
                      <a:pt x="727775" y="2573394"/>
                      <a:pt x="727775" y="2573394"/>
                    </a:cubicBezTo>
                    <a:cubicBezTo>
                      <a:pt x="725196" y="2583365"/>
                      <a:pt x="720691" y="2584327"/>
                      <a:pt x="720691" y="2584327"/>
                    </a:cubicBezTo>
                    <a:cubicBezTo>
                      <a:pt x="723271" y="2574356"/>
                      <a:pt x="717805" y="2570815"/>
                      <a:pt x="721347" y="2565348"/>
                    </a:cubicBezTo>
                    <a:cubicBezTo>
                      <a:pt x="720385" y="2560844"/>
                      <a:pt x="720385" y="2560844"/>
                      <a:pt x="720385" y="2560844"/>
                    </a:cubicBezTo>
                    <a:cubicBezTo>
                      <a:pt x="720385" y="2560844"/>
                      <a:pt x="724889" y="2559882"/>
                      <a:pt x="723927" y="2555379"/>
                    </a:cubicBezTo>
                    <a:cubicBezTo>
                      <a:pt x="723927" y="2555379"/>
                      <a:pt x="723927" y="2555379"/>
                      <a:pt x="722964" y="2550874"/>
                    </a:cubicBezTo>
                    <a:cubicBezTo>
                      <a:pt x="722964" y="2550874"/>
                      <a:pt x="722002" y="2546370"/>
                      <a:pt x="722002" y="2546370"/>
                    </a:cubicBezTo>
                    <a:cubicBezTo>
                      <a:pt x="713956" y="2552799"/>
                      <a:pt x="713956" y="2552799"/>
                      <a:pt x="713956" y="2552799"/>
                    </a:cubicBezTo>
                    <a:cubicBezTo>
                      <a:pt x="713956" y="2552799"/>
                      <a:pt x="710415" y="2558265"/>
                      <a:pt x="711377" y="2562769"/>
                    </a:cubicBezTo>
                    <a:lnTo>
                      <a:pt x="712339" y="2567273"/>
                    </a:lnTo>
                    <a:cubicBezTo>
                      <a:pt x="716842" y="2566311"/>
                      <a:pt x="716842" y="2566311"/>
                      <a:pt x="716842" y="2566311"/>
                    </a:cubicBezTo>
                    <a:cubicBezTo>
                      <a:pt x="715226" y="2580785"/>
                      <a:pt x="708449" y="2615201"/>
                      <a:pt x="707794" y="2634179"/>
                    </a:cubicBezTo>
                    <a:cubicBezTo>
                      <a:pt x="704252" y="2639645"/>
                      <a:pt x="704252" y="2639645"/>
                      <a:pt x="704252" y="2639645"/>
                    </a:cubicBezTo>
                    <a:cubicBezTo>
                      <a:pt x="700710" y="2645112"/>
                      <a:pt x="700710" y="2645112"/>
                      <a:pt x="701673" y="2649616"/>
                    </a:cubicBezTo>
                    <a:cubicBezTo>
                      <a:pt x="706177" y="2648653"/>
                      <a:pt x="706177" y="2648653"/>
                      <a:pt x="706177" y="2648653"/>
                    </a:cubicBezTo>
                    <a:cubicBezTo>
                      <a:pt x="702635" y="2654119"/>
                      <a:pt x="701017" y="2668594"/>
                      <a:pt x="698438" y="2678565"/>
                    </a:cubicBezTo>
                    <a:cubicBezTo>
                      <a:pt x="693934" y="2679527"/>
                      <a:pt x="694896" y="2684031"/>
                      <a:pt x="695858" y="2688534"/>
                    </a:cubicBezTo>
                    <a:cubicBezTo>
                      <a:pt x="696821" y="2693039"/>
                      <a:pt x="696821" y="2693039"/>
                      <a:pt x="696821" y="2693039"/>
                    </a:cubicBezTo>
                    <a:cubicBezTo>
                      <a:pt x="696821" y="2693039"/>
                      <a:pt x="696821" y="2693039"/>
                      <a:pt x="701325" y="2692076"/>
                    </a:cubicBezTo>
                    <a:cubicBezTo>
                      <a:pt x="692931" y="2740966"/>
                      <a:pt x="684231" y="2766373"/>
                      <a:pt x="690967" y="2797901"/>
                    </a:cubicBezTo>
                    <a:cubicBezTo>
                      <a:pt x="690967" y="2797901"/>
                      <a:pt x="686462" y="2798864"/>
                      <a:pt x="687424" y="2803368"/>
                    </a:cubicBezTo>
                    <a:cubicBezTo>
                      <a:pt x="688387" y="2807872"/>
                      <a:pt x="688387" y="2807872"/>
                      <a:pt x="688387" y="2807872"/>
                    </a:cubicBezTo>
                    <a:cubicBezTo>
                      <a:pt x="689349" y="2812375"/>
                      <a:pt x="689349" y="2812375"/>
                      <a:pt x="689349" y="2812375"/>
                    </a:cubicBezTo>
                    <a:cubicBezTo>
                      <a:pt x="684845" y="2813338"/>
                      <a:pt x="683227" y="2827813"/>
                      <a:pt x="685152" y="2836821"/>
                    </a:cubicBezTo>
                    <a:cubicBezTo>
                      <a:pt x="685152" y="2836821"/>
                      <a:pt x="686114" y="2841326"/>
                      <a:pt x="681611" y="2842288"/>
                    </a:cubicBezTo>
                    <a:cubicBezTo>
                      <a:pt x="682573" y="2846791"/>
                      <a:pt x="682573" y="2846791"/>
                      <a:pt x="683535" y="2851295"/>
                    </a:cubicBezTo>
                    <a:cubicBezTo>
                      <a:pt x="683535" y="2851295"/>
                      <a:pt x="684497" y="2855799"/>
                      <a:pt x="684497" y="2855799"/>
                    </a:cubicBezTo>
                    <a:cubicBezTo>
                      <a:pt x="684497" y="2855799"/>
                      <a:pt x="684497" y="2855799"/>
                      <a:pt x="680955" y="2861265"/>
                    </a:cubicBezTo>
                    <a:cubicBezTo>
                      <a:pt x="680955" y="2861265"/>
                      <a:pt x="681918" y="2865770"/>
                      <a:pt x="681918" y="2865770"/>
                    </a:cubicBezTo>
                    <a:cubicBezTo>
                      <a:pt x="688346" y="2873815"/>
                      <a:pt x="673217" y="2891176"/>
                      <a:pt x="687691" y="2892794"/>
                    </a:cubicBezTo>
                    <a:cubicBezTo>
                      <a:pt x="683187" y="2893756"/>
                      <a:pt x="683187" y="2893756"/>
                      <a:pt x="684149" y="2898260"/>
                    </a:cubicBezTo>
                    <a:cubicBezTo>
                      <a:pt x="684149" y="2898260"/>
                      <a:pt x="685112" y="2902765"/>
                      <a:pt x="685112" y="2902765"/>
                    </a:cubicBezTo>
                    <a:cubicBezTo>
                      <a:pt x="686074" y="2907268"/>
                      <a:pt x="682533" y="2912734"/>
                      <a:pt x="683495" y="2917239"/>
                    </a:cubicBezTo>
                    <a:cubicBezTo>
                      <a:pt x="683495" y="2917239"/>
                      <a:pt x="683495" y="2917239"/>
                      <a:pt x="684457" y="2921742"/>
                    </a:cubicBezTo>
                    <a:cubicBezTo>
                      <a:pt x="682840" y="2936217"/>
                      <a:pt x="680260" y="2946188"/>
                      <a:pt x="678642" y="2960662"/>
                    </a:cubicBezTo>
                    <a:cubicBezTo>
                      <a:pt x="679604" y="2965165"/>
                      <a:pt x="679604" y="2965165"/>
                      <a:pt x="679604" y="2965165"/>
                    </a:cubicBezTo>
                    <a:cubicBezTo>
                      <a:pt x="679604" y="2965165"/>
                      <a:pt x="679604" y="2965165"/>
                      <a:pt x="675101" y="2966128"/>
                    </a:cubicBezTo>
                    <a:cubicBezTo>
                      <a:pt x="676063" y="2970632"/>
                      <a:pt x="676063" y="2970632"/>
                      <a:pt x="676063" y="2970632"/>
                    </a:cubicBezTo>
                    <a:cubicBezTo>
                      <a:pt x="677026" y="2975136"/>
                      <a:pt x="677026" y="2975136"/>
                      <a:pt x="677026" y="2975136"/>
                    </a:cubicBezTo>
                    <a:cubicBezTo>
                      <a:pt x="677026" y="2975136"/>
                      <a:pt x="681529" y="2974174"/>
                      <a:pt x="681529" y="2974174"/>
                    </a:cubicBezTo>
                    <a:cubicBezTo>
                      <a:pt x="677988" y="2979641"/>
                      <a:pt x="678950" y="2984144"/>
                      <a:pt x="679912" y="2988648"/>
                    </a:cubicBezTo>
                    <a:cubicBezTo>
                      <a:pt x="679912" y="2988648"/>
                      <a:pt x="678950" y="2984144"/>
                      <a:pt x="678950" y="2984144"/>
                    </a:cubicBezTo>
                    <a:cubicBezTo>
                      <a:pt x="677332" y="2998618"/>
                      <a:pt x="677332" y="2998618"/>
                      <a:pt x="678295" y="3003123"/>
                    </a:cubicBezTo>
                    <a:cubicBezTo>
                      <a:pt x="679257" y="3007627"/>
                      <a:pt x="680219" y="3012130"/>
                      <a:pt x="681182" y="3016635"/>
                    </a:cubicBezTo>
                    <a:cubicBezTo>
                      <a:pt x="681182" y="3016635"/>
                      <a:pt x="677640" y="3022102"/>
                      <a:pt x="677640" y="3022102"/>
                    </a:cubicBezTo>
                    <a:cubicBezTo>
                      <a:pt x="678602" y="3026605"/>
                      <a:pt x="678602" y="3026605"/>
                      <a:pt x="678602" y="3026605"/>
                    </a:cubicBezTo>
                    <a:cubicBezTo>
                      <a:pt x="678602" y="3026605"/>
                      <a:pt x="674098" y="3027567"/>
                      <a:pt x="675061" y="3032071"/>
                    </a:cubicBezTo>
                    <a:cubicBezTo>
                      <a:pt x="675061" y="3032071"/>
                      <a:pt x="676023" y="3036576"/>
                      <a:pt x="676023" y="3036576"/>
                    </a:cubicBezTo>
                    <a:cubicBezTo>
                      <a:pt x="680527" y="3035613"/>
                      <a:pt x="680527" y="3035613"/>
                      <a:pt x="680527" y="3035613"/>
                    </a:cubicBezTo>
                    <a:cubicBezTo>
                      <a:pt x="683413" y="3049126"/>
                      <a:pt x="681797" y="3063600"/>
                      <a:pt x="689187" y="3076150"/>
                    </a:cubicBezTo>
                    <a:cubicBezTo>
                      <a:pt x="688225" y="3071645"/>
                      <a:pt x="688225" y="3071645"/>
                      <a:pt x="683721" y="3072608"/>
                    </a:cubicBezTo>
                    <a:cubicBezTo>
                      <a:pt x="682759" y="3068104"/>
                      <a:pt x="682759" y="3068104"/>
                      <a:pt x="679217" y="3073570"/>
                    </a:cubicBezTo>
                    <a:cubicBezTo>
                      <a:pt x="680179" y="3078074"/>
                      <a:pt x="681142" y="3082578"/>
                      <a:pt x="681142" y="3082578"/>
                    </a:cubicBezTo>
                    <a:cubicBezTo>
                      <a:pt x="682104" y="3087082"/>
                      <a:pt x="682104" y="3087082"/>
                      <a:pt x="682104" y="3087082"/>
                    </a:cubicBezTo>
                    <a:cubicBezTo>
                      <a:pt x="675982" y="3102520"/>
                      <a:pt x="692382" y="3113145"/>
                      <a:pt x="682718" y="3134047"/>
                    </a:cubicBezTo>
                    <a:cubicBezTo>
                      <a:pt x="687222" y="3133085"/>
                      <a:pt x="687222" y="3133085"/>
                      <a:pt x="687222" y="3133085"/>
                    </a:cubicBezTo>
                    <a:cubicBezTo>
                      <a:pt x="682718" y="3134047"/>
                      <a:pt x="682718" y="3134047"/>
                      <a:pt x="683680" y="3138551"/>
                    </a:cubicBezTo>
                    <a:cubicBezTo>
                      <a:pt x="684642" y="3143056"/>
                      <a:pt x="684642" y="3143056"/>
                      <a:pt x="684642" y="3143056"/>
                    </a:cubicBezTo>
                    <a:cubicBezTo>
                      <a:pt x="687529" y="3156568"/>
                      <a:pt x="690416" y="3170080"/>
                      <a:pt x="690416" y="3170080"/>
                    </a:cubicBezTo>
                    <a:cubicBezTo>
                      <a:pt x="689203" y="3180936"/>
                      <a:pt x="691261" y="3169900"/>
                      <a:pt x="694395" y="3173203"/>
                    </a:cubicBezTo>
                    <a:lnTo>
                      <a:pt x="697712" y="3182366"/>
                    </a:lnTo>
                    <a:lnTo>
                      <a:pt x="697129" y="3182651"/>
                    </a:lnTo>
                    <a:lnTo>
                      <a:pt x="691373" y="3182827"/>
                    </a:lnTo>
                    <a:cubicBezTo>
                      <a:pt x="689925" y="3184314"/>
                      <a:pt x="689280" y="3186806"/>
                      <a:pt x="689762" y="3189059"/>
                    </a:cubicBezTo>
                    <a:cubicBezTo>
                      <a:pt x="692495" y="3190829"/>
                      <a:pt x="694910" y="3185604"/>
                      <a:pt x="696682" y="3182870"/>
                    </a:cubicBezTo>
                    <a:lnTo>
                      <a:pt x="697129" y="3182651"/>
                    </a:lnTo>
                    <a:lnTo>
                      <a:pt x="697807" y="3182630"/>
                    </a:lnTo>
                    <a:lnTo>
                      <a:pt x="697712" y="3182366"/>
                    </a:lnTo>
                    <a:lnTo>
                      <a:pt x="698813" y="3181826"/>
                    </a:lnTo>
                    <a:cubicBezTo>
                      <a:pt x="699335" y="3182893"/>
                      <a:pt x="699655" y="3185767"/>
                      <a:pt x="699731" y="3191637"/>
                    </a:cubicBezTo>
                    <a:cubicBezTo>
                      <a:pt x="695227" y="3192600"/>
                      <a:pt x="695227" y="3192600"/>
                      <a:pt x="696189" y="3197104"/>
                    </a:cubicBezTo>
                    <a:cubicBezTo>
                      <a:pt x="696189" y="3197104"/>
                      <a:pt x="697152" y="3201608"/>
                      <a:pt x="697152" y="3201608"/>
                    </a:cubicBezTo>
                    <a:cubicBezTo>
                      <a:pt x="693610" y="3207074"/>
                      <a:pt x="693610" y="3207074"/>
                      <a:pt x="693610" y="3207074"/>
                    </a:cubicBezTo>
                    <a:cubicBezTo>
                      <a:pt x="694573" y="3211578"/>
                      <a:pt x="694573" y="3211578"/>
                      <a:pt x="694573" y="3211578"/>
                    </a:cubicBezTo>
                    <a:cubicBezTo>
                      <a:pt x="694573" y="3211578"/>
                      <a:pt x="695535" y="3216083"/>
                      <a:pt x="696497" y="3220587"/>
                    </a:cubicBezTo>
                    <a:cubicBezTo>
                      <a:pt x="696497" y="3220587"/>
                      <a:pt x="697460" y="3225091"/>
                      <a:pt x="698422" y="3229595"/>
                    </a:cubicBezTo>
                    <a:cubicBezTo>
                      <a:pt x="693918" y="3230557"/>
                      <a:pt x="694880" y="3235061"/>
                      <a:pt x="695842" y="3239565"/>
                    </a:cubicBezTo>
                    <a:cubicBezTo>
                      <a:pt x="692300" y="3245032"/>
                      <a:pt x="692300" y="3245032"/>
                      <a:pt x="693262" y="3249536"/>
                    </a:cubicBezTo>
                    <a:cubicBezTo>
                      <a:pt x="693262" y="3249536"/>
                      <a:pt x="694224" y="3254039"/>
                      <a:pt x="694224" y="3254039"/>
                    </a:cubicBezTo>
                    <a:cubicBezTo>
                      <a:pt x="694224" y="3254039"/>
                      <a:pt x="695187" y="3258543"/>
                      <a:pt x="695187" y="3258543"/>
                    </a:cubicBezTo>
                    <a:cubicBezTo>
                      <a:pt x="690683" y="3259506"/>
                      <a:pt x="690683" y="3259506"/>
                      <a:pt x="690683" y="3259506"/>
                    </a:cubicBezTo>
                    <a:cubicBezTo>
                      <a:pt x="690683" y="3259506"/>
                      <a:pt x="690683" y="3259506"/>
                      <a:pt x="687141" y="3264972"/>
                    </a:cubicBezTo>
                    <a:cubicBezTo>
                      <a:pt x="688103" y="3269476"/>
                      <a:pt x="688103" y="3269476"/>
                      <a:pt x="688103" y="3269476"/>
                    </a:cubicBezTo>
                    <a:cubicBezTo>
                      <a:pt x="693569" y="3273018"/>
                      <a:pt x="693569" y="3273018"/>
                      <a:pt x="693569" y="3273018"/>
                    </a:cubicBezTo>
                    <a:cubicBezTo>
                      <a:pt x="694532" y="3277522"/>
                      <a:pt x="694532" y="3277522"/>
                      <a:pt x="694532" y="3277522"/>
                    </a:cubicBezTo>
                    <a:cubicBezTo>
                      <a:pt x="694532" y="3277522"/>
                      <a:pt x="695494" y="3282027"/>
                      <a:pt x="695494" y="3282027"/>
                    </a:cubicBezTo>
                    <a:cubicBezTo>
                      <a:pt x="696456" y="3286530"/>
                      <a:pt x="697419" y="3291034"/>
                      <a:pt x="698381" y="3295539"/>
                    </a:cubicBezTo>
                    <a:cubicBezTo>
                      <a:pt x="695802" y="3305508"/>
                      <a:pt x="696764" y="3310013"/>
                      <a:pt x="696764" y="3310013"/>
                    </a:cubicBezTo>
                    <a:cubicBezTo>
                      <a:pt x="697726" y="3314516"/>
                      <a:pt x="697726" y="3314516"/>
                      <a:pt x="697726" y="3314516"/>
                    </a:cubicBezTo>
                    <a:cubicBezTo>
                      <a:pt x="698689" y="3319021"/>
                      <a:pt x="698689" y="3319021"/>
                      <a:pt x="699651" y="3323525"/>
                    </a:cubicBezTo>
                    <a:cubicBezTo>
                      <a:pt x="699651" y="3323525"/>
                      <a:pt x="699651" y="3323525"/>
                      <a:pt x="704154" y="3322563"/>
                    </a:cubicBezTo>
                    <a:cubicBezTo>
                      <a:pt x="700613" y="3328029"/>
                      <a:pt x="700613" y="3328029"/>
                      <a:pt x="700613" y="3328029"/>
                    </a:cubicBezTo>
                    <a:cubicBezTo>
                      <a:pt x="700613" y="3328029"/>
                      <a:pt x="701575" y="3332533"/>
                      <a:pt x="702538" y="3337037"/>
                    </a:cubicBezTo>
                    <a:cubicBezTo>
                      <a:pt x="707349" y="3359557"/>
                      <a:pt x="712815" y="3363099"/>
                      <a:pt x="711198" y="3377573"/>
                    </a:cubicBezTo>
                    <a:cubicBezTo>
                      <a:pt x="706694" y="3378535"/>
                      <a:pt x="707656" y="3383040"/>
                      <a:pt x="707656" y="3383040"/>
                    </a:cubicBezTo>
                    <a:cubicBezTo>
                      <a:pt x="707656" y="3383040"/>
                      <a:pt x="708618" y="3387543"/>
                      <a:pt x="708618" y="3387543"/>
                    </a:cubicBezTo>
                    <a:cubicBezTo>
                      <a:pt x="713122" y="3386581"/>
                      <a:pt x="713122" y="3386581"/>
                      <a:pt x="713122" y="3386581"/>
                    </a:cubicBezTo>
                    <a:cubicBezTo>
                      <a:pt x="710543" y="3396552"/>
                      <a:pt x="712467" y="3405560"/>
                      <a:pt x="713430" y="3410064"/>
                    </a:cubicBezTo>
                    <a:cubicBezTo>
                      <a:pt x="714392" y="3414569"/>
                      <a:pt x="714392" y="3414569"/>
                      <a:pt x="714392" y="3414569"/>
                    </a:cubicBezTo>
                    <a:cubicBezTo>
                      <a:pt x="715354" y="3419072"/>
                      <a:pt x="715354" y="3419072"/>
                      <a:pt x="719858" y="3418109"/>
                    </a:cubicBezTo>
                    <a:cubicBezTo>
                      <a:pt x="722745" y="3431621"/>
                      <a:pt x="724670" y="3440630"/>
                      <a:pt x="722090" y="3450600"/>
                    </a:cubicBezTo>
                    <a:cubicBezTo>
                      <a:pt x="726594" y="3449638"/>
                      <a:pt x="726594" y="3449638"/>
                      <a:pt x="726594" y="3449638"/>
                    </a:cubicBezTo>
                    <a:cubicBezTo>
                      <a:pt x="730443" y="3467654"/>
                      <a:pt x="730443" y="3467654"/>
                      <a:pt x="730443" y="3467654"/>
                    </a:cubicBezTo>
                    <a:cubicBezTo>
                      <a:pt x="730443" y="3467654"/>
                      <a:pt x="730443" y="3467654"/>
                      <a:pt x="726902" y="3473121"/>
                    </a:cubicBezTo>
                    <a:cubicBezTo>
                      <a:pt x="724977" y="3464112"/>
                      <a:pt x="719510" y="3460571"/>
                      <a:pt x="716932" y="3470541"/>
                    </a:cubicBezTo>
                    <a:cubicBezTo>
                      <a:pt x="724977" y="3464112"/>
                      <a:pt x="725284" y="3487595"/>
                      <a:pt x="729788" y="3486633"/>
                    </a:cubicBezTo>
                    <a:cubicBezTo>
                      <a:pt x="738449" y="3527169"/>
                      <a:pt x="736524" y="3518161"/>
                      <a:pt x="749689" y="3557735"/>
                    </a:cubicBezTo>
                    <a:cubicBezTo>
                      <a:pt x="749689" y="3557735"/>
                      <a:pt x="745185" y="3558698"/>
                      <a:pt x="745185" y="3558698"/>
                    </a:cubicBezTo>
                    <a:cubicBezTo>
                      <a:pt x="746147" y="3563202"/>
                      <a:pt x="746147" y="3563202"/>
                      <a:pt x="747109" y="3567705"/>
                    </a:cubicBezTo>
                    <a:cubicBezTo>
                      <a:pt x="752883" y="3594729"/>
                      <a:pt x="754807" y="3603738"/>
                      <a:pt x="758656" y="3621755"/>
                    </a:cubicBezTo>
                    <a:cubicBezTo>
                      <a:pt x="758656" y="3621755"/>
                      <a:pt x="758656" y="3621755"/>
                      <a:pt x="759619" y="3626258"/>
                    </a:cubicBezTo>
                    <a:cubicBezTo>
                      <a:pt x="759619" y="3626258"/>
                      <a:pt x="759619" y="3626258"/>
                      <a:pt x="760581" y="3630762"/>
                    </a:cubicBezTo>
                    <a:cubicBezTo>
                      <a:pt x="762812" y="3663253"/>
                      <a:pt x="765085" y="3629800"/>
                      <a:pt x="773438" y="3646854"/>
                    </a:cubicBezTo>
                    <a:cubicBezTo>
                      <a:pt x="768934" y="3647816"/>
                      <a:pt x="762812" y="3663253"/>
                      <a:pt x="770859" y="3656824"/>
                    </a:cubicBezTo>
                    <a:cubicBezTo>
                      <a:pt x="771821" y="3661329"/>
                      <a:pt x="771821" y="3661329"/>
                      <a:pt x="771821" y="3661329"/>
                    </a:cubicBezTo>
                    <a:cubicBezTo>
                      <a:pt x="771821" y="3661329"/>
                      <a:pt x="771821" y="3661329"/>
                      <a:pt x="772783" y="3665832"/>
                    </a:cubicBezTo>
                    <a:cubicBezTo>
                      <a:pt x="768279" y="3666794"/>
                      <a:pt x="773745" y="3670336"/>
                      <a:pt x="773745" y="3670336"/>
                    </a:cubicBezTo>
                    <a:cubicBezTo>
                      <a:pt x="777595" y="3688353"/>
                      <a:pt x="773090" y="3689315"/>
                      <a:pt x="768586" y="3690277"/>
                    </a:cubicBezTo>
                    <a:cubicBezTo>
                      <a:pt x="772435" y="3708294"/>
                      <a:pt x="782406" y="3710872"/>
                      <a:pt x="779826" y="3720843"/>
                    </a:cubicBezTo>
                    <a:cubicBezTo>
                      <a:pt x="786255" y="3728889"/>
                      <a:pt x="789142" y="3742401"/>
                      <a:pt x="798149" y="3740476"/>
                    </a:cubicBezTo>
                    <a:cubicBezTo>
                      <a:pt x="795570" y="3750447"/>
                      <a:pt x="803923" y="3767501"/>
                      <a:pt x="793953" y="3764922"/>
                    </a:cubicBezTo>
                    <a:cubicBezTo>
                      <a:pt x="802306" y="3781975"/>
                      <a:pt x="802961" y="3762997"/>
                      <a:pt x="803268" y="3786479"/>
                    </a:cubicBezTo>
                    <a:cubicBezTo>
                      <a:pt x="804230" y="3790984"/>
                      <a:pt x="809697" y="3794526"/>
                      <a:pt x="815163" y="3798067"/>
                    </a:cubicBezTo>
                    <a:cubicBezTo>
                      <a:pt x="804230" y="3790984"/>
                      <a:pt x="818357" y="3835062"/>
                      <a:pt x="832177" y="3855657"/>
                    </a:cubicBezTo>
                    <a:cubicBezTo>
                      <a:pt x="829598" y="3865628"/>
                      <a:pt x="828635" y="3861124"/>
                      <a:pt x="823168" y="3857582"/>
                    </a:cubicBezTo>
                    <a:cubicBezTo>
                      <a:pt x="829598" y="3865628"/>
                      <a:pt x="830560" y="3870131"/>
                      <a:pt x="835064" y="3869169"/>
                    </a:cubicBezTo>
                    <a:cubicBezTo>
                      <a:pt x="827018" y="3875598"/>
                      <a:pt x="836026" y="3873673"/>
                      <a:pt x="834409" y="3888148"/>
                    </a:cubicBezTo>
                    <a:cubicBezTo>
                      <a:pt x="840837" y="3896193"/>
                      <a:pt x="837951" y="3882681"/>
                      <a:pt x="849190" y="3913248"/>
                    </a:cubicBezTo>
                    <a:lnTo>
                      <a:pt x="845537" y="3910175"/>
                    </a:lnTo>
                    <a:lnTo>
                      <a:pt x="841800" y="3900698"/>
                    </a:lnTo>
                    <a:cubicBezTo>
                      <a:pt x="842281" y="3902950"/>
                      <a:pt x="843003" y="3906328"/>
                      <a:pt x="844166" y="3909023"/>
                    </a:cubicBezTo>
                    <a:lnTo>
                      <a:pt x="845537" y="3910175"/>
                    </a:lnTo>
                    <a:lnTo>
                      <a:pt x="852077" y="3926760"/>
                    </a:lnTo>
                    <a:cubicBezTo>
                      <a:pt x="846611" y="3923218"/>
                      <a:pt x="842107" y="3924181"/>
                      <a:pt x="838565" y="3929646"/>
                    </a:cubicBezTo>
                    <a:cubicBezTo>
                      <a:pt x="827325" y="3899080"/>
                      <a:pt x="824438" y="3885568"/>
                      <a:pt x="808694" y="3855965"/>
                    </a:cubicBezTo>
                    <a:cubicBezTo>
                      <a:pt x="800649" y="3862393"/>
                      <a:pt x="792295" y="3845339"/>
                      <a:pt x="782980" y="3823781"/>
                    </a:cubicBezTo>
                    <a:cubicBezTo>
                      <a:pt x="776551" y="3815736"/>
                      <a:pt x="775588" y="3811232"/>
                      <a:pt x="773664" y="3802224"/>
                    </a:cubicBezTo>
                    <a:cubicBezTo>
                      <a:pt x="772702" y="3797720"/>
                      <a:pt x="770777" y="3788711"/>
                      <a:pt x="769815" y="3784208"/>
                    </a:cubicBezTo>
                    <a:cubicBezTo>
                      <a:pt x="766274" y="3789673"/>
                      <a:pt x="761154" y="3743671"/>
                      <a:pt x="756958" y="3768116"/>
                    </a:cubicBezTo>
                    <a:lnTo>
                      <a:pt x="750222" y="3736587"/>
                    </a:lnTo>
                    <a:cubicBezTo>
                      <a:pt x="744449" y="3709563"/>
                      <a:pt x="760192" y="3739167"/>
                      <a:pt x="751840" y="3722113"/>
                    </a:cubicBezTo>
                    <a:cubicBezTo>
                      <a:pt x="750877" y="3717608"/>
                      <a:pt x="749915" y="3713105"/>
                      <a:pt x="748953" y="3708601"/>
                    </a:cubicBezTo>
                    <a:cubicBezTo>
                      <a:pt x="748953" y="3708601"/>
                      <a:pt x="747991" y="3704096"/>
                      <a:pt x="747991" y="3704096"/>
                    </a:cubicBezTo>
                    <a:cubicBezTo>
                      <a:pt x="747991" y="3704096"/>
                      <a:pt x="747991" y="3704096"/>
                      <a:pt x="747028" y="3699593"/>
                    </a:cubicBezTo>
                    <a:cubicBezTo>
                      <a:pt x="747991" y="3704096"/>
                      <a:pt x="747991" y="3704096"/>
                      <a:pt x="752494" y="3703134"/>
                    </a:cubicBezTo>
                    <a:cubicBezTo>
                      <a:pt x="744142" y="3686081"/>
                      <a:pt x="744142" y="3686081"/>
                      <a:pt x="744142" y="3686081"/>
                    </a:cubicBezTo>
                    <a:cubicBezTo>
                      <a:pt x="747683" y="3680614"/>
                      <a:pt x="747683" y="3680614"/>
                      <a:pt x="747683" y="3680614"/>
                    </a:cubicBezTo>
                    <a:cubicBezTo>
                      <a:pt x="747683" y="3680614"/>
                      <a:pt x="747683" y="3680614"/>
                      <a:pt x="746720" y="3676110"/>
                    </a:cubicBezTo>
                    <a:cubicBezTo>
                      <a:pt x="745758" y="3671606"/>
                      <a:pt x="745758" y="3671606"/>
                      <a:pt x="745758" y="3671606"/>
                    </a:cubicBezTo>
                    <a:cubicBezTo>
                      <a:pt x="744796" y="3667102"/>
                      <a:pt x="740292" y="3668064"/>
                      <a:pt x="740292" y="3668064"/>
                    </a:cubicBezTo>
                    <a:cubicBezTo>
                      <a:pt x="739984" y="3644582"/>
                      <a:pt x="735481" y="3645544"/>
                      <a:pt x="734519" y="3641040"/>
                    </a:cubicBezTo>
                    <a:cubicBezTo>
                      <a:pt x="734519" y="3641040"/>
                      <a:pt x="729052" y="3637498"/>
                      <a:pt x="729052" y="3637498"/>
                    </a:cubicBezTo>
                    <a:cubicBezTo>
                      <a:pt x="726165" y="3623986"/>
                      <a:pt x="727783" y="3609512"/>
                      <a:pt x="723279" y="3610474"/>
                    </a:cubicBezTo>
                    <a:cubicBezTo>
                      <a:pt x="722316" y="3605970"/>
                      <a:pt x="722316" y="3605970"/>
                      <a:pt x="722316" y="3605970"/>
                    </a:cubicBezTo>
                    <a:cubicBezTo>
                      <a:pt x="722316" y="3605970"/>
                      <a:pt x="721354" y="3601465"/>
                      <a:pt x="721354" y="3601465"/>
                    </a:cubicBezTo>
                    <a:cubicBezTo>
                      <a:pt x="717812" y="3606932"/>
                      <a:pt x="717812" y="3606932"/>
                      <a:pt x="717812" y="3606932"/>
                    </a:cubicBezTo>
                    <a:cubicBezTo>
                      <a:pt x="722972" y="3586991"/>
                      <a:pt x="710769" y="3551922"/>
                      <a:pt x="707227" y="3557387"/>
                    </a:cubicBezTo>
                    <a:cubicBezTo>
                      <a:pt x="712694" y="3560929"/>
                      <a:pt x="709152" y="3566396"/>
                      <a:pt x="710114" y="3570900"/>
                    </a:cubicBezTo>
                    <a:cubicBezTo>
                      <a:pt x="708190" y="3561892"/>
                      <a:pt x="702723" y="3558350"/>
                      <a:pt x="702723" y="3558350"/>
                    </a:cubicBezTo>
                    <a:cubicBezTo>
                      <a:pt x="705610" y="3571863"/>
                      <a:pt x="705610" y="3571863"/>
                      <a:pt x="705610" y="3571863"/>
                    </a:cubicBezTo>
                    <a:cubicBezTo>
                      <a:pt x="705610" y="3571863"/>
                      <a:pt x="701106" y="3572825"/>
                      <a:pt x="700144" y="3568320"/>
                    </a:cubicBezTo>
                    <a:cubicBezTo>
                      <a:pt x="696602" y="3573787"/>
                      <a:pt x="697564" y="3578290"/>
                      <a:pt x="702068" y="3577328"/>
                    </a:cubicBezTo>
                    <a:cubicBezTo>
                      <a:pt x="702068" y="3577328"/>
                      <a:pt x="702068" y="3577328"/>
                      <a:pt x="703031" y="3581832"/>
                    </a:cubicBezTo>
                    <a:cubicBezTo>
                      <a:pt x="696909" y="3597269"/>
                      <a:pt x="688863" y="3603698"/>
                      <a:pt x="695599" y="3635226"/>
                    </a:cubicBezTo>
                    <a:cubicBezTo>
                      <a:pt x="696561" y="3639730"/>
                      <a:pt x="696561" y="3639730"/>
                      <a:pt x="697524" y="3644234"/>
                    </a:cubicBezTo>
                    <a:cubicBezTo>
                      <a:pt x="692057" y="3640692"/>
                      <a:pt x="692057" y="3640692"/>
                      <a:pt x="687553" y="3641655"/>
                    </a:cubicBezTo>
                    <a:cubicBezTo>
                      <a:pt x="686591" y="3637151"/>
                      <a:pt x="686591" y="3637151"/>
                      <a:pt x="685628" y="3632647"/>
                    </a:cubicBezTo>
                    <a:cubicBezTo>
                      <a:pt x="681125" y="3633609"/>
                      <a:pt x="680163" y="3629105"/>
                      <a:pt x="681125" y="3633609"/>
                    </a:cubicBezTo>
                    <a:cubicBezTo>
                      <a:pt x="681125" y="3633609"/>
                      <a:pt x="682087" y="3638113"/>
                      <a:pt x="682087" y="3638113"/>
                    </a:cubicBezTo>
                    <a:cubicBezTo>
                      <a:pt x="670847" y="3607547"/>
                      <a:pt x="672465" y="3593073"/>
                      <a:pt x="660262" y="3558002"/>
                    </a:cubicBezTo>
                    <a:cubicBezTo>
                      <a:pt x="665729" y="3561544"/>
                      <a:pt x="666691" y="3566048"/>
                      <a:pt x="665729" y="3561544"/>
                    </a:cubicBezTo>
                    <a:cubicBezTo>
                      <a:pt x="665729" y="3561544"/>
                      <a:pt x="669270" y="3556078"/>
                      <a:pt x="669270" y="3556078"/>
                    </a:cubicBezTo>
                    <a:lnTo>
                      <a:pt x="671194" y="3565085"/>
                    </a:lnTo>
                    <a:cubicBezTo>
                      <a:pt x="670887" y="3541603"/>
                      <a:pt x="668001" y="3528091"/>
                      <a:pt x="660609" y="3515542"/>
                    </a:cubicBezTo>
                    <a:cubicBezTo>
                      <a:pt x="660609" y="3515542"/>
                      <a:pt x="660609" y="3515542"/>
                      <a:pt x="665114" y="3514579"/>
                    </a:cubicBezTo>
                    <a:lnTo>
                      <a:pt x="664152" y="3510075"/>
                    </a:lnTo>
                    <a:cubicBezTo>
                      <a:pt x="663189" y="3505570"/>
                      <a:pt x="663189" y="3505570"/>
                      <a:pt x="662227" y="3501067"/>
                    </a:cubicBezTo>
                    <a:cubicBezTo>
                      <a:pt x="655798" y="3493021"/>
                      <a:pt x="656454" y="3474043"/>
                      <a:pt x="655491" y="3469539"/>
                    </a:cubicBezTo>
                    <a:cubicBezTo>
                      <a:pt x="655491" y="3469539"/>
                      <a:pt x="654529" y="3465034"/>
                      <a:pt x="654529" y="3465034"/>
                    </a:cubicBezTo>
                    <a:cubicBezTo>
                      <a:pt x="653567" y="3460530"/>
                      <a:pt x="653567" y="3460530"/>
                      <a:pt x="653567" y="3460530"/>
                    </a:cubicBezTo>
                    <a:cubicBezTo>
                      <a:pt x="646175" y="3447980"/>
                      <a:pt x="644906" y="3419994"/>
                      <a:pt x="639439" y="3416453"/>
                    </a:cubicBezTo>
                    <a:cubicBezTo>
                      <a:pt x="639439" y="3416453"/>
                      <a:pt x="638477" y="3411948"/>
                      <a:pt x="638477" y="3411948"/>
                    </a:cubicBezTo>
                    <a:cubicBezTo>
                      <a:pt x="638477" y="3411948"/>
                      <a:pt x="637515" y="3407444"/>
                      <a:pt x="637515" y="3407444"/>
                    </a:cubicBezTo>
                    <a:cubicBezTo>
                      <a:pt x="636552" y="3402940"/>
                      <a:pt x="635590" y="3398436"/>
                      <a:pt x="635590" y="3398436"/>
                    </a:cubicBezTo>
                    <a:cubicBezTo>
                      <a:pt x="631087" y="3399398"/>
                      <a:pt x="631087" y="3399398"/>
                      <a:pt x="633012" y="3408406"/>
                    </a:cubicBezTo>
                    <a:cubicBezTo>
                      <a:pt x="633012" y="3408406"/>
                      <a:pt x="628507" y="3409369"/>
                      <a:pt x="629469" y="3413873"/>
                    </a:cubicBezTo>
                    <a:cubicBezTo>
                      <a:pt x="632049" y="3403902"/>
                      <a:pt x="626583" y="3400361"/>
                      <a:pt x="625620" y="3395856"/>
                    </a:cubicBezTo>
                    <a:cubicBezTo>
                      <a:pt x="630125" y="3394894"/>
                      <a:pt x="630125" y="3394894"/>
                      <a:pt x="630125" y="3394894"/>
                    </a:cubicBezTo>
                    <a:cubicBezTo>
                      <a:pt x="630125" y="3394894"/>
                      <a:pt x="629163" y="3390391"/>
                      <a:pt x="629163" y="3390391"/>
                    </a:cubicBezTo>
                    <a:cubicBezTo>
                      <a:pt x="628200" y="3385887"/>
                      <a:pt x="628200" y="3385887"/>
                      <a:pt x="628200" y="3385887"/>
                    </a:cubicBezTo>
                    <a:cubicBezTo>
                      <a:pt x="623696" y="3386849"/>
                      <a:pt x="623696" y="3386849"/>
                      <a:pt x="623696" y="3386849"/>
                    </a:cubicBezTo>
                    <a:cubicBezTo>
                      <a:pt x="619847" y="3368832"/>
                      <a:pt x="625314" y="3372374"/>
                      <a:pt x="627892" y="3362404"/>
                    </a:cubicBezTo>
                    <a:cubicBezTo>
                      <a:pt x="623389" y="3363366"/>
                      <a:pt x="620502" y="3349854"/>
                      <a:pt x="615998" y="3350816"/>
                    </a:cubicBezTo>
                    <a:cubicBezTo>
                      <a:pt x="623389" y="3363366"/>
                      <a:pt x="610839" y="3370757"/>
                      <a:pt x="618229" y="3383307"/>
                    </a:cubicBezTo>
                    <a:cubicBezTo>
                      <a:pt x="620809" y="3373337"/>
                      <a:pt x="621771" y="3377840"/>
                      <a:pt x="623696" y="3386849"/>
                    </a:cubicBezTo>
                    <a:cubicBezTo>
                      <a:pt x="619192" y="3387811"/>
                      <a:pt x="619192" y="3387811"/>
                      <a:pt x="619192" y="3387811"/>
                    </a:cubicBezTo>
                    <a:cubicBezTo>
                      <a:pt x="619192" y="3387811"/>
                      <a:pt x="619192" y="3387811"/>
                      <a:pt x="620154" y="3392315"/>
                    </a:cubicBezTo>
                    <a:cubicBezTo>
                      <a:pt x="620154" y="3392315"/>
                      <a:pt x="621116" y="3396819"/>
                      <a:pt x="621116" y="3396819"/>
                    </a:cubicBezTo>
                    <a:cubicBezTo>
                      <a:pt x="625620" y="3395856"/>
                      <a:pt x="625620" y="3395856"/>
                      <a:pt x="625620" y="3395856"/>
                    </a:cubicBezTo>
                    <a:cubicBezTo>
                      <a:pt x="628354" y="3397627"/>
                      <a:pt x="628190" y="3402373"/>
                      <a:pt x="628026" y="3407116"/>
                    </a:cubicBezTo>
                    <a:lnTo>
                      <a:pt x="629469" y="3413873"/>
                    </a:lnTo>
                    <a:lnTo>
                      <a:pt x="630432" y="3418377"/>
                    </a:lnTo>
                    <a:cubicBezTo>
                      <a:pt x="625927" y="3419340"/>
                      <a:pt x="625927" y="3419340"/>
                      <a:pt x="625927" y="3419340"/>
                    </a:cubicBezTo>
                    <a:cubicBezTo>
                      <a:pt x="625927" y="3419340"/>
                      <a:pt x="625927" y="3419340"/>
                      <a:pt x="626889" y="3423843"/>
                    </a:cubicBezTo>
                    <a:cubicBezTo>
                      <a:pt x="627852" y="3428347"/>
                      <a:pt x="627852" y="3428347"/>
                      <a:pt x="627852" y="3428347"/>
                    </a:cubicBezTo>
                    <a:cubicBezTo>
                      <a:pt x="631047" y="3465341"/>
                      <a:pt x="646135" y="3513924"/>
                      <a:pt x="654488" y="3530978"/>
                    </a:cubicBezTo>
                    <a:cubicBezTo>
                      <a:pt x="654488" y="3530978"/>
                      <a:pt x="654488" y="3530978"/>
                      <a:pt x="649984" y="3531940"/>
                    </a:cubicBezTo>
                    <a:cubicBezTo>
                      <a:pt x="649984" y="3531940"/>
                      <a:pt x="650946" y="3536445"/>
                      <a:pt x="651908" y="3540948"/>
                    </a:cubicBezTo>
                    <a:cubicBezTo>
                      <a:pt x="661224" y="3562507"/>
                      <a:pt x="654795" y="3554460"/>
                      <a:pt x="655758" y="3558965"/>
                    </a:cubicBezTo>
                    <a:cubicBezTo>
                      <a:pt x="663149" y="3571514"/>
                      <a:pt x="675658" y="3630067"/>
                      <a:pt x="671154" y="3631029"/>
                    </a:cubicBezTo>
                    <a:cubicBezTo>
                      <a:pt x="680470" y="3652588"/>
                      <a:pt x="676927" y="3658053"/>
                      <a:pt x="691054" y="3702132"/>
                    </a:cubicBezTo>
                    <a:cubicBezTo>
                      <a:pt x="693941" y="3715644"/>
                      <a:pt x="692324" y="3730118"/>
                      <a:pt x="695211" y="3743630"/>
                    </a:cubicBezTo>
                    <a:cubicBezTo>
                      <a:pt x="692632" y="3753601"/>
                      <a:pt x="687165" y="3750059"/>
                      <a:pt x="689090" y="3759068"/>
                    </a:cubicBezTo>
                    <a:cubicBezTo>
                      <a:pt x="685855" y="3788016"/>
                      <a:pt x="699019" y="3827590"/>
                      <a:pt x="700289" y="3855577"/>
                    </a:cubicBezTo>
                    <a:cubicBezTo>
                      <a:pt x="701251" y="3860081"/>
                      <a:pt x="694823" y="3852035"/>
                      <a:pt x="693861" y="3847531"/>
                    </a:cubicBezTo>
                    <a:cubicBezTo>
                      <a:pt x="692243" y="3862005"/>
                      <a:pt x="703791" y="3916054"/>
                      <a:pt x="687392" y="3905429"/>
                    </a:cubicBezTo>
                    <a:cubicBezTo>
                      <a:pt x="680963" y="3897383"/>
                      <a:pt x="680963" y="3897383"/>
                      <a:pt x="680963" y="3897383"/>
                    </a:cubicBezTo>
                    <a:cubicBezTo>
                      <a:pt x="682887" y="3906391"/>
                      <a:pt x="682887" y="3906391"/>
                      <a:pt x="682887" y="3906391"/>
                    </a:cubicBezTo>
                    <a:cubicBezTo>
                      <a:pt x="670993" y="3894803"/>
                      <a:pt x="666181" y="3872282"/>
                      <a:pt x="655904" y="3846221"/>
                    </a:cubicBezTo>
                    <a:cubicBezTo>
                      <a:pt x="653017" y="3832709"/>
                      <a:pt x="650130" y="3819197"/>
                      <a:pt x="647550" y="3829168"/>
                    </a:cubicBezTo>
                    <a:cubicBezTo>
                      <a:pt x="646588" y="3824663"/>
                      <a:pt x="646588" y="3824663"/>
                      <a:pt x="646588" y="3824663"/>
                    </a:cubicBezTo>
                    <a:cubicBezTo>
                      <a:pt x="642083" y="3825626"/>
                      <a:pt x="642083" y="3825626"/>
                      <a:pt x="642083" y="3825626"/>
                    </a:cubicBezTo>
                    <a:cubicBezTo>
                      <a:pt x="633076" y="3827550"/>
                      <a:pt x="639197" y="3812114"/>
                      <a:pt x="637272" y="3803105"/>
                    </a:cubicBezTo>
                    <a:cubicBezTo>
                      <a:pt x="634693" y="3813076"/>
                      <a:pt x="625377" y="3791517"/>
                      <a:pt x="628264" y="3805029"/>
                    </a:cubicBezTo>
                    <a:cubicBezTo>
                      <a:pt x="633731" y="3808571"/>
                      <a:pt x="635655" y="3817579"/>
                      <a:pt x="631151" y="3818541"/>
                    </a:cubicBezTo>
                    <a:cubicBezTo>
                      <a:pt x="636618" y="3822083"/>
                      <a:pt x="638542" y="3831092"/>
                      <a:pt x="641429" y="3844604"/>
                    </a:cubicBezTo>
                    <a:cubicBezTo>
                      <a:pt x="630803" y="3861003"/>
                      <a:pt x="638809" y="3920518"/>
                      <a:pt x="653897" y="3969100"/>
                    </a:cubicBezTo>
                    <a:cubicBezTo>
                      <a:pt x="650356" y="3974566"/>
                      <a:pt x="650356" y="3974566"/>
                      <a:pt x="646814" y="3980033"/>
                    </a:cubicBezTo>
                    <a:cubicBezTo>
                      <a:pt x="641347" y="3976491"/>
                      <a:pt x="640385" y="3971986"/>
                      <a:pt x="639423" y="3967483"/>
                    </a:cubicBezTo>
                    <a:cubicBezTo>
                      <a:pt x="639423" y="3967483"/>
                      <a:pt x="638461" y="3962979"/>
                      <a:pt x="638461" y="3962979"/>
                    </a:cubicBezTo>
                    <a:cubicBezTo>
                      <a:pt x="638461" y="3962979"/>
                      <a:pt x="632995" y="3959436"/>
                      <a:pt x="632995" y="3959436"/>
                    </a:cubicBezTo>
                    <a:cubicBezTo>
                      <a:pt x="632995" y="3959436"/>
                      <a:pt x="632995" y="3959436"/>
                      <a:pt x="633958" y="3963941"/>
                    </a:cubicBezTo>
                    <a:cubicBezTo>
                      <a:pt x="633958" y="3963941"/>
                      <a:pt x="634920" y="3968445"/>
                      <a:pt x="634920" y="3968445"/>
                    </a:cubicBezTo>
                    <a:cubicBezTo>
                      <a:pt x="634920" y="3968445"/>
                      <a:pt x="629453" y="3964903"/>
                      <a:pt x="628491" y="3960399"/>
                    </a:cubicBezTo>
                    <a:cubicBezTo>
                      <a:pt x="626566" y="3951391"/>
                      <a:pt x="625604" y="3946887"/>
                      <a:pt x="623679" y="3937879"/>
                    </a:cubicBezTo>
                    <a:lnTo>
                      <a:pt x="631167" y="3950879"/>
                    </a:lnTo>
                    <a:lnTo>
                      <a:pt x="632033" y="3954933"/>
                    </a:lnTo>
                    <a:cubicBezTo>
                      <a:pt x="637979" y="3960727"/>
                      <a:pt x="636373" y="3958715"/>
                      <a:pt x="633038" y="3954129"/>
                    </a:cubicBezTo>
                    <a:lnTo>
                      <a:pt x="631167" y="3950879"/>
                    </a:lnTo>
                    <a:lnTo>
                      <a:pt x="629507" y="3943110"/>
                    </a:lnTo>
                    <a:cubicBezTo>
                      <a:pt x="629146" y="3941420"/>
                      <a:pt x="629146" y="3941420"/>
                      <a:pt x="629146" y="3941420"/>
                    </a:cubicBezTo>
                    <a:cubicBezTo>
                      <a:pt x="629146" y="3941420"/>
                      <a:pt x="633649" y="3940458"/>
                      <a:pt x="633649" y="3940458"/>
                    </a:cubicBezTo>
                    <a:cubicBezTo>
                      <a:pt x="633649" y="3940458"/>
                      <a:pt x="633649" y="3940458"/>
                      <a:pt x="632687" y="3935955"/>
                    </a:cubicBezTo>
                    <a:cubicBezTo>
                      <a:pt x="632687" y="3935955"/>
                      <a:pt x="631725" y="3931450"/>
                      <a:pt x="631725" y="3931450"/>
                    </a:cubicBezTo>
                    <a:cubicBezTo>
                      <a:pt x="628184" y="3936917"/>
                      <a:pt x="627222" y="3932412"/>
                      <a:pt x="627222" y="3932412"/>
                    </a:cubicBezTo>
                    <a:cubicBezTo>
                      <a:pt x="626259" y="3927908"/>
                      <a:pt x="625297" y="3923405"/>
                      <a:pt x="620793" y="3924367"/>
                    </a:cubicBezTo>
                    <a:cubicBezTo>
                      <a:pt x="619830" y="3919863"/>
                      <a:pt x="619830" y="3919863"/>
                      <a:pt x="619830" y="3919863"/>
                    </a:cubicBezTo>
                    <a:cubicBezTo>
                      <a:pt x="624335" y="3918900"/>
                      <a:pt x="623372" y="3914396"/>
                      <a:pt x="618868" y="3915358"/>
                    </a:cubicBezTo>
                    <a:cubicBezTo>
                      <a:pt x="617906" y="3910855"/>
                      <a:pt x="615741" y="3900721"/>
                      <a:pt x="614177" y="3893402"/>
                    </a:cubicBezTo>
                    <a:lnTo>
                      <a:pt x="613094" y="3888334"/>
                    </a:lnTo>
                    <a:cubicBezTo>
                      <a:pt x="615019" y="3897343"/>
                      <a:pt x="613401" y="3911817"/>
                      <a:pt x="613401" y="3911817"/>
                    </a:cubicBezTo>
                    <a:cubicBezTo>
                      <a:pt x="610515" y="3898305"/>
                      <a:pt x="603124" y="3885754"/>
                      <a:pt x="600237" y="3872242"/>
                    </a:cubicBezTo>
                    <a:cubicBezTo>
                      <a:pt x="590922" y="3850685"/>
                      <a:pt x="591229" y="3874167"/>
                      <a:pt x="579335" y="3862579"/>
                    </a:cubicBezTo>
                    <a:cubicBezTo>
                      <a:pt x="569056" y="3836517"/>
                      <a:pt x="563590" y="3832975"/>
                      <a:pt x="556854" y="3801448"/>
                    </a:cubicBezTo>
                    <a:cubicBezTo>
                      <a:pt x="553312" y="3806914"/>
                      <a:pt x="555236" y="3815922"/>
                      <a:pt x="558123" y="3829434"/>
                    </a:cubicBezTo>
                    <a:cubicBezTo>
                      <a:pt x="557161" y="3824930"/>
                      <a:pt x="550733" y="3816885"/>
                      <a:pt x="546884" y="3798868"/>
                    </a:cubicBezTo>
                    <a:cubicBezTo>
                      <a:pt x="543342" y="3804335"/>
                      <a:pt x="538838" y="3805297"/>
                      <a:pt x="542686" y="3823313"/>
                    </a:cubicBezTo>
                    <a:cubicBezTo>
                      <a:pt x="541724" y="3818809"/>
                      <a:pt x="541724" y="3818809"/>
                      <a:pt x="541724" y="3818809"/>
                    </a:cubicBezTo>
                    <a:cubicBezTo>
                      <a:pt x="520861" y="3743202"/>
                      <a:pt x="504503" y="3666633"/>
                      <a:pt x="488144" y="3590064"/>
                    </a:cubicBezTo>
                    <a:cubicBezTo>
                      <a:pt x="486220" y="3581057"/>
                      <a:pt x="484295" y="3572049"/>
                      <a:pt x="482371" y="3563040"/>
                    </a:cubicBezTo>
                    <a:cubicBezTo>
                      <a:pt x="407490" y="3121615"/>
                      <a:pt x="444750" y="2678088"/>
                      <a:pt x="578133" y="2267918"/>
                    </a:cubicBezTo>
                    <a:lnTo>
                      <a:pt x="592980" y="2227702"/>
                    </a:lnTo>
                    <a:lnTo>
                      <a:pt x="600194" y="2211410"/>
                    </a:lnTo>
                    <a:lnTo>
                      <a:pt x="638131" y="2105404"/>
                    </a:lnTo>
                    <a:lnTo>
                      <a:pt x="652761" y="2065777"/>
                    </a:lnTo>
                    <a:cubicBezTo>
                      <a:pt x="762747" y="1800400"/>
                      <a:pt x="914268" y="1552475"/>
                      <a:pt x="1102577" y="1332509"/>
                    </a:cubicBezTo>
                    <a:close/>
                    <a:moveTo>
                      <a:pt x="1683816" y="1083716"/>
                    </a:moveTo>
                    <a:lnTo>
                      <a:pt x="1679236" y="1086770"/>
                    </a:lnTo>
                    <a:lnTo>
                      <a:pt x="1682424" y="1084298"/>
                    </a:lnTo>
                    <a:close/>
                    <a:moveTo>
                      <a:pt x="3808051" y="599460"/>
                    </a:moveTo>
                    <a:lnTo>
                      <a:pt x="3814670" y="600728"/>
                    </a:lnTo>
                    <a:lnTo>
                      <a:pt x="3819307" y="603027"/>
                    </a:lnTo>
                    <a:close/>
                    <a:moveTo>
                      <a:pt x="1626222" y="1047191"/>
                    </a:moveTo>
                    <a:lnTo>
                      <a:pt x="1626514" y="1048557"/>
                    </a:lnTo>
                    <a:cubicBezTo>
                      <a:pt x="1626514" y="1048557"/>
                      <a:pt x="1626514" y="1048557"/>
                      <a:pt x="1622009" y="1049520"/>
                    </a:cubicBezTo>
                    <a:close/>
                    <a:moveTo>
                      <a:pt x="3198980" y="688397"/>
                    </a:moveTo>
                    <a:cubicBezTo>
                      <a:pt x="3198171" y="688055"/>
                      <a:pt x="3199015" y="687874"/>
                      <a:pt x="3202634" y="688279"/>
                    </a:cubicBezTo>
                    <a:lnTo>
                      <a:pt x="3199068" y="688412"/>
                    </a:lnTo>
                    <a:close/>
                    <a:moveTo>
                      <a:pt x="1688956" y="988120"/>
                    </a:moveTo>
                    <a:cubicBezTo>
                      <a:pt x="1688956" y="988120"/>
                      <a:pt x="1693460" y="987158"/>
                      <a:pt x="1697964" y="986196"/>
                    </a:cubicBezTo>
                    <a:cubicBezTo>
                      <a:pt x="1694422" y="991662"/>
                      <a:pt x="1694422" y="991662"/>
                      <a:pt x="1694422" y="991662"/>
                    </a:cubicBezTo>
                    <a:cubicBezTo>
                      <a:pt x="1695385" y="996167"/>
                      <a:pt x="1699889" y="995204"/>
                      <a:pt x="1703431" y="989738"/>
                    </a:cubicBezTo>
                    <a:cubicBezTo>
                      <a:pt x="1692325" y="1003884"/>
                      <a:pt x="1681622" y="1014413"/>
                      <a:pt x="1668870" y="1023613"/>
                    </a:cubicBezTo>
                    <a:lnTo>
                      <a:pt x="1626222" y="1047191"/>
                    </a:lnTo>
                    <a:lnTo>
                      <a:pt x="1625552" y="1044054"/>
                    </a:lnTo>
                    <a:cubicBezTo>
                      <a:pt x="1625552" y="1044054"/>
                      <a:pt x="1622009" y="1049520"/>
                      <a:pt x="1622009" y="1049520"/>
                    </a:cubicBezTo>
                    <a:cubicBezTo>
                      <a:pt x="1613002" y="1051444"/>
                      <a:pt x="1613964" y="1055948"/>
                      <a:pt x="1604955" y="1057873"/>
                    </a:cubicBezTo>
                    <a:cubicBezTo>
                      <a:pt x="1600452" y="1058835"/>
                      <a:pt x="1600452" y="1058835"/>
                      <a:pt x="1600452" y="1058835"/>
                    </a:cubicBezTo>
                    <a:cubicBezTo>
                      <a:pt x="1600452" y="1058835"/>
                      <a:pt x="1601414" y="1063339"/>
                      <a:pt x="1601414" y="1063339"/>
                    </a:cubicBezTo>
                    <a:cubicBezTo>
                      <a:pt x="1596910" y="1064302"/>
                      <a:pt x="1596910" y="1064302"/>
                      <a:pt x="1596910" y="1064302"/>
                    </a:cubicBezTo>
                    <a:lnTo>
                      <a:pt x="1568524" y="1077178"/>
                    </a:lnTo>
                    <a:lnTo>
                      <a:pt x="1633720" y="1022132"/>
                    </a:lnTo>
                    <a:lnTo>
                      <a:pt x="1644223" y="1021226"/>
                    </a:lnTo>
                    <a:cubicBezTo>
                      <a:pt x="1657254" y="1016087"/>
                      <a:pt x="1671575" y="1005962"/>
                      <a:pt x="1688956" y="988120"/>
                    </a:cubicBezTo>
                    <a:close/>
                    <a:moveTo>
                      <a:pt x="1987536" y="886654"/>
                    </a:moveTo>
                    <a:cubicBezTo>
                      <a:pt x="1983994" y="892120"/>
                      <a:pt x="1993964" y="894699"/>
                      <a:pt x="2023568" y="878956"/>
                    </a:cubicBezTo>
                    <a:cubicBezTo>
                      <a:pt x="1998468" y="893737"/>
                      <a:pt x="1964360" y="910444"/>
                      <a:pt x="1940222" y="929729"/>
                    </a:cubicBezTo>
                    <a:cubicBezTo>
                      <a:pt x="1914642" y="942259"/>
                      <a:pt x="1884534" y="958404"/>
                      <a:pt x="1864697" y="973018"/>
                    </a:cubicBezTo>
                    <a:lnTo>
                      <a:pt x="1854248" y="982182"/>
                    </a:lnTo>
                    <a:lnTo>
                      <a:pt x="1798385" y="1012071"/>
                    </a:lnTo>
                    <a:lnTo>
                      <a:pt x="1797668" y="1011991"/>
                    </a:lnTo>
                    <a:lnTo>
                      <a:pt x="1797543" y="1012522"/>
                    </a:lnTo>
                    <a:lnTo>
                      <a:pt x="1762279" y="1031390"/>
                    </a:lnTo>
                    <a:lnTo>
                      <a:pt x="1729692" y="1053121"/>
                    </a:lnTo>
                    <a:lnTo>
                      <a:pt x="1751010" y="1036088"/>
                    </a:lnTo>
                    <a:cubicBezTo>
                      <a:pt x="1808294" y="995592"/>
                      <a:pt x="1875548" y="957676"/>
                      <a:pt x="1930252" y="927150"/>
                    </a:cubicBezTo>
                    <a:cubicBezTo>
                      <a:pt x="1950848" y="913331"/>
                      <a:pt x="1972406" y="904015"/>
                      <a:pt x="1987536" y="886654"/>
                    </a:cubicBezTo>
                    <a:close/>
                    <a:moveTo>
                      <a:pt x="2481059" y="771795"/>
                    </a:move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73014" y="778224"/>
                      <a:pt x="2473014" y="778224"/>
                      <a:pt x="2473014" y="778224"/>
                    </a:cubicBezTo>
                    <a:cubicBezTo>
                      <a:pt x="2464005" y="780148"/>
                      <a:pt x="2459502" y="781110"/>
                      <a:pt x="2454997" y="782073"/>
                    </a:cubicBezTo>
                    <a:cubicBezTo>
                      <a:pt x="2445989" y="783997"/>
                      <a:pt x="2441485" y="784959"/>
                      <a:pt x="2432476" y="786884"/>
                    </a:cubicBezTo>
                    <a:lnTo>
                      <a:pt x="2427973" y="787846"/>
                    </a:lnTo>
                    <a:close/>
                    <a:moveTo>
                      <a:pt x="2484601" y="766329"/>
                    </a:moveTo>
                    <a:cubicBezTo>
                      <a:pt x="2489106" y="765367"/>
                      <a:pt x="2489106" y="765367"/>
                      <a:pt x="2489106" y="765367"/>
                    </a:cubicBezTo>
                    <a:cubicBezTo>
                      <a:pt x="2508084" y="766021"/>
                      <a:pt x="2538651" y="754782"/>
                      <a:pt x="2565675" y="749008"/>
                    </a:cubicBezTo>
                    <a:cubicBezTo>
                      <a:pt x="2557629" y="755436"/>
                      <a:pt x="2511625" y="760555"/>
                      <a:pt x="2513550" y="769563"/>
                    </a:cubicBezTo>
                    <a:lnTo>
                      <a:pt x="2509046" y="770525"/>
                    </a:lnTo>
                    <a:cubicBezTo>
                      <a:pt x="2504542" y="771488"/>
                      <a:pt x="2495533" y="773412"/>
                      <a:pt x="2491030" y="774374"/>
                    </a:cubicBezTo>
                    <a:cubicBezTo>
                      <a:pt x="2487488" y="779841"/>
                      <a:pt x="2487488" y="779841"/>
                      <a:pt x="2487488" y="779841"/>
                    </a:cubicBezTo>
                    <a:cubicBezTo>
                      <a:pt x="2487488" y="779841"/>
                      <a:pt x="2492955" y="783383"/>
                      <a:pt x="2492955" y="783383"/>
                    </a:cubicBezTo>
                    <a:cubicBezTo>
                      <a:pt x="2497458" y="782421"/>
                      <a:pt x="2497458" y="782421"/>
                      <a:pt x="2497458" y="782421"/>
                    </a:cubicBezTo>
                    <a:cubicBezTo>
                      <a:pt x="2497458" y="782421"/>
                      <a:pt x="2501000" y="776954"/>
                      <a:pt x="2501000" y="776954"/>
                    </a:cubicBezTo>
                    <a:cubicBezTo>
                      <a:pt x="2501000" y="776954"/>
                      <a:pt x="2505504" y="775992"/>
                      <a:pt x="2505504" y="775992"/>
                    </a:cubicBezTo>
                    <a:cubicBezTo>
                      <a:pt x="2510009" y="775030"/>
                      <a:pt x="2514512" y="774068"/>
                      <a:pt x="2523521" y="772143"/>
                    </a:cubicBezTo>
                    <a:cubicBezTo>
                      <a:pt x="2541537" y="768294"/>
                      <a:pt x="2524483" y="776647"/>
                      <a:pt x="2533491" y="774723"/>
                    </a:cubicBezTo>
                    <a:cubicBezTo>
                      <a:pt x="2541537" y="768294"/>
                      <a:pt x="2561478" y="773452"/>
                      <a:pt x="2565982" y="772490"/>
                    </a:cubicBezTo>
                    <a:cubicBezTo>
                      <a:pt x="2565019" y="767987"/>
                      <a:pt x="2564057" y="763483"/>
                      <a:pt x="2568561" y="762520"/>
                    </a:cubicBezTo>
                    <a:cubicBezTo>
                      <a:pt x="2574028" y="766062"/>
                      <a:pt x="2569524" y="767025"/>
                      <a:pt x="2578532" y="765100"/>
                    </a:cubicBezTo>
                    <a:cubicBezTo>
                      <a:pt x="2577569" y="760596"/>
                      <a:pt x="2591082" y="757709"/>
                      <a:pt x="2600090" y="755784"/>
                    </a:cubicBezTo>
                    <a:cubicBezTo>
                      <a:pt x="2597510" y="765754"/>
                      <a:pt x="2631618" y="749048"/>
                      <a:pt x="2631618" y="749048"/>
                    </a:cubicBezTo>
                    <a:cubicBezTo>
                      <a:pt x="2635160" y="743582"/>
                      <a:pt x="2635160" y="743582"/>
                      <a:pt x="2635160" y="743582"/>
                    </a:cubicBezTo>
                    <a:cubicBezTo>
                      <a:pt x="2648673" y="740695"/>
                      <a:pt x="2637085" y="752590"/>
                      <a:pt x="2650597" y="749704"/>
                    </a:cubicBezTo>
                    <a:cubicBezTo>
                      <a:pt x="2658643" y="743275"/>
                      <a:pt x="2662185" y="737808"/>
                      <a:pt x="2684705" y="732997"/>
                    </a:cubicBezTo>
                    <a:cubicBezTo>
                      <a:pt x="2698217" y="730110"/>
                      <a:pt x="2712692" y="731727"/>
                      <a:pt x="2726204" y="728841"/>
                    </a:cubicBezTo>
                    <a:cubicBezTo>
                      <a:pt x="2730708" y="727878"/>
                      <a:pt x="2735213" y="726916"/>
                      <a:pt x="2739716" y="725954"/>
                    </a:cubicBezTo>
                    <a:cubicBezTo>
                      <a:pt x="2766741" y="720180"/>
                      <a:pt x="2745183" y="729496"/>
                      <a:pt x="2768666" y="729188"/>
                    </a:cubicBezTo>
                    <a:cubicBezTo>
                      <a:pt x="2784758" y="716331"/>
                      <a:pt x="2847159" y="721838"/>
                      <a:pt x="2858747" y="709942"/>
                    </a:cubicBezTo>
                    <a:lnTo>
                      <a:pt x="2860999" y="709461"/>
                    </a:lnTo>
                    <a:cubicBezTo>
                      <a:pt x="2867755" y="708018"/>
                      <a:pt x="2876763" y="706093"/>
                      <a:pt x="2876763" y="706093"/>
                    </a:cubicBezTo>
                    <a:cubicBezTo>
                      <a:pt x="2881267" y="705131"/>
                      <a:pt x="2881267" y="705131"/>
                      <a:pt x="2881267" y="705131"/>
                    </a:cubicBezTo>
                    <a:cubicBezTo>
                      <a:pt x="2881267" y="705131"/>
                      <a:pt x="2885772" y="704169"/>
                      <a:pt x="2890275" y="703207"/>
                    </a:cubicBezTo>
                    <a:cubicBezTo>
                      <a:pt x="2945287" y="696163"/>
                      <a:pt x="2976815" y="689428"/>
                      <a:pt x="3013155" y="705211"/>
                    </a:cubicBezTo>
                    <a:cubicBezTo>
                      <a:pt x="3015735" y="695241"/>
                      <a:pt x="3055617" y="705560"/>
                      <a:pt x="3063662" y="699131"/>
                    </a:cubicBezTo>
                    <a:cubicBezTo>
                      <a:pt x="3053692" y="696551"/>
                      <a:pt x="3091649" y="697862"/>
                      <a:pt x="3095191" y="692395"/>
                    </a:cubicBezTo>
                    <a:cubicBezTo>
                      <a:pt x="3096153" y="696899"/>
                      <a:pt x="3091649" y="697862"/>
                      <a:pt x="3087145" y="698824"/>
                    </a:cubicBezTo>
                    <a:cubicBezTo>
                      <a:pt x="3106933" y="692241"/>
                      <a:pt x="3124304" y="690885"/>
                      <a:pt x="3142478" y="690534"/>
                    </a:cubicBezTo>
                    <a:lnTo>
                      <a:pt x="3199068" y="688412"/>
                    </a:lnTo>
                    <a:lnTo>
                      <a:pt x="3205247" y="689487"/>
                    </a:lnTo>
                    <a:cubicBezTo>
                      <a:pt x="3211238" y="689973"/>
                      <a:pt x="3219360" y="689415"/>
                      <a:pt x="3220650" y="684430"/>
                    </a:cubicBezTo>
                    <a:cubicBezTo>
                      <a:pt x="3222575" y="693437"/>
                      <a:pt x="3239629" y="685085"/>
                      <a:pt x="3249599" y="687664"/>
                    </a:cubicBezTo>
                    <a:cubicBezTo>
                      <a:pt x="3236087" y="690551"/>
                      <a:pt x="3248944" y="706643"/>
                      <a:pt x="3250561" y="692168"/>
                    </a:cubicBezTo>
                    <a:cubicBezTo>
                      <a:pt x="3278548" y="690899"/>
                      <a:pt x="3307497" y="694133"/>
                      <a:pt x="3326476" y="694788"/>
                    </a:cubicBezTo>
                    <a:cubicBezTo>
                      <a:pt x="3312001" y="693171"/>
                      <a:pt x="3339988" y="691901"/>
                      <a:pt x="3358004" y="688052"/>
                    </a:cubicBezTo>
                    <a:cubicBezTo>
                      <a:pt x="3358967" y="692556"/>
                      <a:pt x="3349958" y="694480"/>
                      <a:pt x="3349958" y="694480"/>
                    </a:cubicBezTo>
                    <a:cubicBezTo>
                      <a:pt x="3383411" y="696753"/>
                      <a:pt x="3402390" y="697408"/>
                      <a:pt x="3421368" y="698063"/>
                    </a:cubicBezTo>
                    <a:cubicBezTo>
                      <a:pt x="3444851" y="697756"/>
                      <a:pt x="3463830" y="698411"/>
                      <a:pt x="3507253" y="703262"/>
                    </a:cubicBezTo>
                    <a:cubicBezTo>
                      <a:pt x="3503711" y="708728"/>
                      <a:pt x="3494703" y="710653"/>
                      <a:pt x="3513682" y="711308"/>
                    </a:cubicBezTo>
                    <a:cubicBezTo>
                      <a:pt x="3523652" y="713888"/>
                      <a:pt x="3502749" y="704225"/>
                      <a:pt x="3526232" y="703917"/>
                    </a:cubicBezTo>
                    <a:cubicBezTo>
                      <a:pt x="3542631" y="714542"/>
                      <a:pt x="3557105" y="716160"/>
                      <a:pt x="3569656" y="708768"/>
                    </a:cubicBezTo>
                    <a:cubicBezTo>
                      <a:pt x="3586055" y="719394"/>
                      <a:pt x="3579626" y="711348"/>
                      <a:pt x="3587017" y="723898"/>
                    </a:cubicBezTo>
                    <a:cubicBezTo>
                      <a:pt x="3590558" y="718432"/>
                      <a:pt x="3599567" y="716508"/>
                      <a:pt x="3614041" y="718124"/>
                    </a:cubicBezTo>
                    <a:cubicBezTo>
                      <a:pt x="3614041" y="718124"/>
                      <a:pt x="3605033" y="720049"/>
                      <a:pt x="3610499" y="723591"/>
                    </a:cubicBezTo>
                    <a:cubicBezTo>
                      <a:pt x="3633020" y="718779"/>
                      <a:pt x="3654885" y="732947"/>
                      <a:pt x="3687376" y="730714"/>
                    </a:cubicBezTo>
                    <a:cubicBezTo>
                      <a:pt x="3688338" y="735219"/>
                      <a:pt x="3668397" y="730060"/>
                      <a:pt x="3669360" y="734563"/>
                    </a:cubicBezTo>
                    <a:cubicBezTo>
                      <a:pt x="3690263" y="744226"/>
                      <a:pt x="3711821" y="734912"/>
                      <a:pt x="3729182" y="750040"/>
                    </a:cubicBezTo>
                    <a:cubicBezTo>
                      <a:pt x="3733686" y="749078"/>
                      <a:pt x="3711821" y="734912"/>
                      <a:pt x="3731761" y="740070"/>
                    </a:cubicBezTo>
                    <a:cubicBezTo>
                      <a:pt x="3728220" y="745537"/>
                      <a:pt x="3733686" y="749078"/>
                      <a:pt x="3748161" y="750695"/>
                    </a:cubicBezTo>
                    <a:cubicBezTo>
                      <a:pt x="3760711" y="743304"/>
                      <a:pt x="3783539" y="761976"/>
                      <a:pt x="3786118" y="752006"/>
                    </a:cubicBezTo>
                    <a:cubicBezTo>
                      <a:pt x="3787080" y="756509"/>
                      <a:pt x="3791584" y="755547"/>
                      <a:pt x="3797051" y="759089"/>
                    </a:cubicBezTo>
                    <a:cubicBezTo>
                      <a:pt x="3802517" y="762631"/>
                      <a:pt x="3802517" y="762631"/>
                      <a:pt x="3802517" y="762631"/>
                    </a:cubicBezTo>
                    <a:cubicBezTo>
                      <a:pt x="3802517" y="762631"/>
                      <a:pt x="3801555" y="758127"/>
                      <a:pt x="3801555" y="758127"/>
                    </a:cubicBezTo>
                    <a:cubicBezTo>
                      <a:pt x="3797051" y="759089"/>
                      <a:pt x="3796088" y="754585"/>
                      <a:pt x="3791584" y="755547"/>
                    </a:cubicBezTo>
                    <a:cubicBezTo>
                      <a:pt x="3809600" y="751698"/>
                      <a:pt x="3821495" y="763285"/>
                      <a:pt x="3832428" y="770370"/>
                    </a:cubicBezTo>
                    <a:cubicBezTo>
                      <a:pt x="3836933" y="769407"/>
                      <a:pt x="3841436" y="768445"/>
                      <a:pt x="3852369" y="775528"/>
                    </a:cubicBezTo>
                    <a:cubicBezTo>
                      <a:pt x="3864919" y="768137"/>
                      <a:pt x="3834046" y="755895"/>
                      <a:pt x="3848520" y="757512"/>
                    </a:cubicBezTo>
                    <a:cubicBezTo>
                      <a:pt x="3846586" y="764990"/>
                      <a:pt x="3864919" y="768137"/>
                      <a:pt x="3875019" y="773044"/>
                    </a:cubicBezTo>
                    <a:lnTo>
                      <a:pt x="3878041" y="775787"/>
                    </a:lnTo>
                    <a:lnTo>
                      <a:pt x="3875851" y="775221"/>
                    </a:lnTo>
                    <a:cubicBezTo>
                      <a:pt x="3871348" y="776183"/>
                      <a:pt x="3866844" y="777146"/>
                      <a:pt x="3866844" y="777146"/>
                    </a:cubicBezTo>
                    <a:cubicBezTo>
                      <a:pt x="3866844" y="777146"/>
                      <a:pt x="3866844" y="777146"/>
                      <a:pt x="3872310" y="780688"/>
                    </a:cubicBezTo>
                    <a:cubicBezTo>
                      <a:pt x="3877776" y="784229"/>
                      <a:pt x="3882280" y="783267"/>
                      <a:pt x="3886784" y="782304"/>
                    </a:cubicBezTo>
                    <a:cubicBezTo>
                      <a:pt x="3883242" y="787771"/>
                      <a:pt x="3930207" y="787156"/>
                      <a:pt x="3912191" y="791005"/>
                    </a:cubicBezTo>
                    <a:cubicBezTo>
                      <a:pt x="3936636" y="795202"/>
                      <a:pt x="3957540" y="804865"/>
                      <a:pt x="3991955" y="811642"/>
                    </a:cubicBezTo>
                    <a:cubicBezTo>
                      <a:pt x="3991955" y="811642"/>
                      <a:pt x="3991955" y="811642"/>
                      <a:pt x="3996459" y="810679"/>
                    </a:cubicBezTo>
                    <a:cubicBezTo>
                      <a:pt x="3991955" y="811642"/>
                      <a:pt x="3987451" y="812604"/>
                      <a:pt x="3988413" y="817108"/>
                    </a:cubicBezTo>
                    <a:cubicBezTo>
                      <a:pt x="3988413" y="817108"/>
                      <a:pt x="3988413" y="817108"/>
                      <a:pt x="3993879" y="820649"/>
                    </a:cubicBezTo>
                    <a:cubicBezTo>
                      <a:pt x="3998384" y="819687"/>
                      <a:pt x="3997422" y="815183"/>
                      <a:pt x="3997422" y="815183"/>
                    </a:cubicBezTo>
                    <a:cubicBezTo>
                      <a:pt x="4012858" y="821305"/>
                      <a:pt x="4037303" y="825501"/>
                      <a:pt x="4029257" y="831930"/>
                    </a:cubicBezTo>
                    <a:cubicBezTo>
                      <a:pt x="4049198" y="837088"/>
                      <a:pt x="4049198" y="837088"/>
                      <a:pt x="4075568" y="850293"/>
                    </a:cubicBezTo>
                    <a:cubicBezTo>
                      <a:pt x="4080071" y="849331"/>
                      <a:pt x="4079109" y="844827"/>
                      <a:pt x="4079109" y="844827"/>
                    </a:cubicBezTo>
                    <a:cubicBezTo>
                      <a:pt x="4084575" y="848369"/>
                      <a:pt x="4090042" y="851911"/>
                      <a:pt x="4094547" y="850949"/>
                    </a:cubicBezTo>
                    <a:cubicBezTo>
                      <a:pt x="4106441" y="862536"/>
                      <a:pt x="4107403" y="867041"/>
                      <a:pt x="4102899" y="868003"/>
                    </a:cubicBezTo>
                    <a:cubicBezTo>
                      <a:pt x="4117373" y="869619"/>
                      <a:pt x="4121878" y="868657"/>
                      <a:pt x="4130886" y="866732"/>
                    </a:cubicBezTo>
                    <a:cubicBezTo>
                      <a:pt x="4130886" y="866732"/>
                      <a:pt x="4130886" y="866732"/>
                      <a:pt x="4131849" y="871237"/>
                    </a:cubicBezTo>
                    <a:cubicBezTo>
                      <a:pt x="4137314" y="874779"/>
                      <a:pt x="4133773" y="880244"/>
                      <a:pt x="4143743" y="882824"/>
                    </a:cubicBezTo>
                    <a:cubicBezTo>
                      <a:pt x="4148247" y="881862"/>
                      <a:pt x="4147285" y="877358"/>
                      <a:pt x="4158217" y="884442"/>
                    </a:cubicBezTo>
                    <a:cubicBezTo>
                      <a:pt x="4162722" y="883480"/>
                      <a:pt x="4163684" y="887983"/>
                      <a:pt x="4163684" y="887983"/>
                    </a:cubicBezTo>
                    <a:cubicBezTo>
                      <a:pt x="4163684" y="887983"/>
                      <a:pt x="4163684" y="887983"/>
                      <a:pt x="4164646" y="892487"/>
                    </a:cubicBezTo>
                    <a:cubicBezTo>
                      <a:pt x="4169151" y="891525"/>
                      <a:pt x="4169151" y="891525"/>
                      <a:pt x="4169151" y="891525"/>
                    </a:cubicBezTo>
                    <a:cubicBezTo>
                      <a:pt x="4168188" y="887021"/>
                      <a:pt x="4168188" y="887021"/>
                      <a:pt x="4167226" y="882517"/>
                    </a:cubicBezTo>
                    <a:cubicBezTo>
                      <a:pt x="4167226" y="882517"/>
                      <a:pt x="4182663" y="888638"/>
                      <a:pt x="4188129" y="892180"/>
                    </a:cubicBezTo>
                    <a:cubicBezTo>
                      <a:pt x="4188129" y="892180"/>
                      <a:pt x="4192633" y="891218"/>
                      <a:pt x="4192633" y="891218"/>
                    </a:cubicBezTo>
                    <a:cubicBezTo>
                      <a:pt x="4194557" y="900226"/>
                      <a:pt x="4184587" y="897647"/>
                      <a:pt x="4195520" y="904730"/>
                    </a:cubicBezTo>
                    <a:cubicBezTo>
                      <a:pt x="4194557" y="900226"/>
                      <a:pt x="4229935" y="911506"/>
                      <a:pt x="4236364" y="919552"/>
                    </a:cubicBezTo>
                    <a:cubicBezTo>
                      <a:pt x="4241830" y="923094"/>
                      <a:pt x="4241830" y="923094"/>
                      <a:pt x="4241830" y="923094"/>
                    </a:cubicBezTo>
                    <a:cubicBezTo>
                      <a:pt x="4237326" y="924056"/>
                      <a:pt x="4237326" y="924056"/>
                      <a:pt x="4237326" y="924056"/>
                    </a:cubicBezTo>
                    <a:cubicBezTo>
                      <a:pt x="4236364" y="919552"/>
                      <a:pt x="4231859" y="920514"/>
                      <a:pt x="4227356" y="921476"/>
                    </a:cubicBezTo>
                    <a:cubicBezTo>
                      <a:pt x="4228318" y="925981"/>
                      <a:pt x="4228318" y="925981"/>
                      <a:pt x="4228318" y="925981"/>
                    </a:cubicBezTo>
                    <a:cubicBezTo>
                      <a:pt x="4237326" y="924056"/>
                      <a:pt x="4238288" y="928560"/>
                      <a:pt x="4242793" y="927598"/>
                    </a:cubicBezTo>
                    <a:cubicBezTo>
                      <a:pt x="4261771" y="928252"/>
                      <a:pt x="4262734" y="932757"/>
                      <a:pt x="4284599" y="946924"/>
                    </a:cubicBezTo>
                    <a:cubicBezTo>
                      <a:pt x="4284599" y="946924"/>
                      <a:pt x="4289102" y="945962"/>
                      <a:pt x="4288140" y="941457"/>
                    </a:cubicBezTo>
                    <a:cubicBezTo>
                      <a:pt x="4293607" y="945000"/>
                      <a:pt x="4299073" y="948541"/>
                      <a:pt x="4300036" y="953045"/>
                    </a:cubicBezTo>
                    <a:cubicBezTo>
                      <a:pt x="4305502" y="956587"/>
                      <a:pt x="4310968" y="960129"/>
                      <a:pt x="4310968" y="960129"/>
                    </a:cubicBezTo>
                    <a:cubicBezTo>
                      <a:pt x="4321901" y="967212"/>
                      <a:pt x="4326405" y="966250"/>
                      <a:pt x="4331871" y="969792"/>
                    </a:cubicBezTo>
                    <a:cubicBezTo>
                      <a:pt x="4341842" y="972371"/>
                      <a:pt x="4352774" y="979455"/>
                      <a:pt x="4358241" y="982997"/>
                    </a:cubicBezTo>
                    <a:cubicBezTo>
                      <a:pt x="4359203" y="987500"/>
                      <a:pt x="4359203" y="987500"/>
                      <a:pt x="4360165" y="992005"/>
                    </a:cubicBezTo>
                    <a:cubicBezTo>
                      <a:pt x="4364670" y="991042"/>
                      <a:pt x="4365632" y="995547"/>
                      <a:pt x="4365632" y="995547"/>
                    </a:cubicBezTo>
                    <a:cubicBezTo>
                      <a:pt x="4370136" y="994585"/>
                      <a:pt x="4371098" y="999088"/>
                      <a:pt x="4375602" y="998126"/>
                    </a:cubicBezTo>
                    <a:cubicBezTo>
                      <a:pt x="4375602" y="998126"/>
                      <a:pt x="4380106" y="997163"/>
                      <a:pt x="4380106" y="997163"/>
                    </a:cubicBezTo>
                    <a:cubicBezTo>
                      <a:pt x="4385572" y="1000705"/>
                      <a:pt x="4396505" y="1007789"/>
                      <a:pt x="4401972" y="1011331"/>
                    </a:cubicBezTo>
                    <a:cubicBezTo>
                      <a:pt x="4401972" y="1011331"/>
                      <a:pt x="4401972" y="1011331"/>
                      <a:pt x="4406475" y="1010369"/>
                    </a:cubicBezTo>
                    <a:cubicBezTo>
                      <a:pt x="4423837" y="1025498"/>
                      <a:pt x="4445702" y="1039665"/>
                      <a:pt x="4466605" y="1049328"/>
                    </a:cubicBezTo>
                    <a:cubicBezTo>
                      <a:pt x="4467567" y="1053832"/>
                      <a:pt x="4467567" y="1053832"/>
                      <a:pt x="4467567" y="1053832"/>
                    </a:cubicBezTo>
                    <a:cubicBezTo>
                      <a:pt x="4467567" y="1053832"/>
                      <a:pt x="4472072" y="1052869"/>
                      <a:pt x="4472072" y="1052869"/>
                    </a:cubicBezTo>
                    <a:cubicBezTo>
                      <a:pt x="4511298" y="1082166"/>
                      <a:pt x="4550525" y="1111463"/>
                      <a:pt x="4585248" y="1141721"/>
                    </a:cubicBezTo>
                    <a:cubicBezTo>
                      <a:pt x="4602609" y="1156851"/>
                      <a:pt x="4641836" y="1186147"/>
                      <a:pt x="4665626" y="1209323"/>
                    </a:cubicBezTo>
                    <a:cubicBezTo>
                      <a:pt x="4676558" y="1216406"/>
                      <a:pt x="4679445" y="1229918"/>
                      <a:pt x="4690378" y="1237001"/>
                    </a:cubicBezTo>
                    <a:cubicBezTo>
                      <a:pt x="4732492" y="1279810"/>
                      <a:pt x="4791659" y="1314266"/>
                      <a:pt x="4825726" y="1363503"/>
                    </a:cubicBezTo>
                    <a:cubicBezTo>
                      <a:pt x="4831193" y="1367045"/>
                      <a:pt x="4832155" y="1371548"/>
                      <a:pt x="4836660" y="1370586"/>
                    </a:cubicBezTo>
                    <a:cubicBezTo>
                      <a:pt x="4833117" y="1376052"/>
                      <a:pt x="4837622" y="1375090"/>
                      <a:pt x="4837622" y="1375090"/>
                    </a:cubicBezTo>
                    <a:cubicBezTo>
                      <a:pt x="4854021" y="1385715"/>
                      <a:pt x="4865915" y="1397303"/>
                      <a:pt x="4878773" y="1413395"/>
                    </a:cubicBezTo>
                    <a:cubicBezTo>
                      <a:pt x="4878773" y="1413395"/>
                      <a:pt x="4879735" y="1417899"/>
                      <a:pt x="4884239" y="1416937"/>
                    </a:cubicBezTo>
                    <a:cubicBezTo>
                      <a:pt x="4885201" y="1421441"/>
                      <a:pt x="4885201" y="1421441"/>
                      <a:pt x="4889705" y="1420479"/>
                    </a:cubicBezTo>
                    <a:cubicBezTo>
                      <a:pt x="4902563" y="1436570"/>
                      <a:pt x="4920886" y="1456204"/>
                      <a:pt x="4938248" y="1471333"/>
                    </a:cubicBezTo>
                    <a:cubicBezTo>
                      <a:pt x="4937285" y="1466829"/>
                      <a:pt x="4930857" y="1458783"/>
                      <a:pt x="4929894" y="1454279"/>
                    </a:cubicBezTo>
                    <a:cubicBezTo>
                      <a:pt x="4929894" y="1454279"/>
                      <a:pt x="4934399" y="1453317"/>
                      <a:pt x="4935361" y="1457821"/>
                    </a:cubicBezTo>
                    <a:cubicBezTo>
                      <a:pt x="4935361" y="1457821"/>
                      <a:pt x="4935361" y="1457821"/>
                      <a:pt x="4936323" y="1462325"/>
                    </a:cubicBezTo>
                    <a:cubicBezTo>
                      <a:pt x="4936323" y="1462325"/>
                      <a:pt x="4940827" y="1461362"/>
                      <a:pt x="4940827" y="1461362"/>
                    </a:cubicBezTo>
                    <a:cubicBezTo>
                      <a:pt x="4945331" y="1460400"/>
                      <a:pt x="4945331" y="1460400"/>
                      <a:pt x="4945331" y="1460400"/>
                    </a:cubicBezTo>
                    <a:cubicBezTo>
                      <a:pt x="4946293" y="1464904"/>
                      <a:pt x="4950797" y="1463942"/>
                      <a:pt x="4950797" y="1463942"/>
                    </a:cubicBezTo>
                    <a:cubicBezTo>
                      <a:pt x="4957226" y="1471987"/>
                      <a:pt x="4962693" y="1475529"/>
                      <a:pt x="4975550" y="1491621"/>
                    </a:cubicBezTo>
                    <a:cubicBezTo>
                      <a:pt x="4974587" y="1487117"/>
                      <a:pt x="4974587" y="1487117"/>
                      <a:pt x="4974587" y="1487117"/>
                    </a:cubicBezTo>
                    <a:cubicBezTo>
                      <a:pt x="4980054" y="1490659"/>
                      <a:pt x="4980054" y="1490659"/>
                      <a:pt x="4980054" y="1490659"/>
                    </a:cubicBezTo>
                    <a:cubicBezTo>
                      <a:pt x="4986482" y="1498705"/>
                      <a:pt x="4986482" y="1498705"/>
                      <a:pt x="4986482" y="1498705"/>
                    </a:cubicBezTo>
                    <a:cubicBezTo>
                      <a:pt x="4981016" y="1495162"/>
                      <a:pt x="4975550" y="1491621"/>
                      <a:pt x="4971045" y="1492584"/>
                    </a:cubicBezTo>
                    <a:cubicBezTo>
                      <a:pt x="4976512" y="1496125"/>
                      <a:pt x="4977474" y="1500629"/>
                      <a:pt x="4978437" y="1505133"/>
                    </a:cubicBezTo>
                    <a:cubicBezTo>
                      <a:pt x="4978437" y="1505133"/>
                      <a:pt x="4973932" y="1506096"/>
                      <a:pt x="4973932" y="1506096"/>
                    </a:cubicBezTo>
                    <a:cubicBezTo>
                      <a:pt x="4973932" y="1506096"/>
                      <a:pt x="4974894" y="1510600"/>
                      <a:pt x="4974894" y="1510600"/>
                    </a:cubicBezTo>
                    <a:cubicBezTo>
                      <a:pt x="4980361" y="1514141"/>
                      <a:pt x="4981323" y="1518646"/>
                      <a:pt x="4984865" y="1513179"/>
                    </a:cubicBezTo>
                    <a:cubicBezTo>
                      <a:pt x="4987752" y="1526691"/>
                      <a:pt x="4993218" y="1530233"/>
                      <a:pt x="4998684" y="1533775"/>
                    </a:cubicBezTo>
                    <a:cubicBezTo>
                      <a:pt x="4995142" y="1539241"/>
                      <a:pt x="4995142" y="1539241"/>
                      <a:pt x="4995142" y="1539241"/>
                    </a:cubicBezTo>
                    <a:cubicBezTo>
                      <a:pt x="5002533" y="1551791"/>
                      <a:pt x="5008962" y="1559837"/>
                      <a:pt x="5015391" y="1567882"/>
                    </a:cubicBezTo>
                    <a:cubicBezTo>
                      <a:pt x="5019895" y="1566920"/>
                      <a:pt x="5020857" y="1571425"/>
                      <a:pt x="5020857" y="1571425"/>
                    </a:cubicBezTo>
                    <a:cubicBezTo>
                      <a:pt x="5025361" y="1570462"/>
                      <a:pt x="5026324" y="1574967"/>
                      <a:pt x="5027286" y="1579470"/>
                    </a:cubicBezTo>
                    <a:cubicBezTo>
                      <a:pt x="5028248" y="1583974"/>
                      <a:pt x="5033715" y="1587517"/>
                      <a:pt x="5037257" y="1582050"/>
                    </a:cubicBezTo>
                    <a:cubicBezTo>
                      <a:pt x="5038219" y="1586554"/>
                      <a:pt x="5038219" y="1586554"/>
                      <a:pt x="5038219" y="1586554"/>
                    </a:cubicBezTo>
                    <a:cubicBezTo>
                      <a:pt x="5039181" y="1591057"/>
                      <a:pt x="5039181" y="1591057"/>
                      <a:pt x="5034677" y="1592020"/>
                    </a:cubicBezTo>
                    <a:cubicBezTo>
                      <a:pt x="5034677" y="1592020"/>
                      <a:pt x="5035639" y="1596524"/>
                      <a:pt x="5035639" y="1596524"/>
                    </a:cubicBezTo>
                    <a:cubicBezTo>
                      <a:pt x="5035639" y="1596524"/>
                      <a:pt x="5041106" y="1600066"/>
                      <a:pt x="5041106" y="1600066"/>
                    </a:cubicBezTo>
                    <a:cubicBezTo>
                      <a:pt x="5040144" y="1595562"/>
                      <a:pt x="5044647" y="1594600"/>
                      <a:pt x="5044647" y="1594600"/>
                    </a:cubicBezTo>
                    <a:cubicBezTo>
                      <a:pt x="5043685" y="1590095"/>
                      <a:pt x="5043685" y="1590095"/>
                      <a:pt x="5043685" y="1590095"/>
                    </a:cubicBezTo>
                    <a:cubicBezTo>
                      <a:pt x="5043685" y="1590095"/>
                      <a:pt x="5043685" y="1590095"/>
                      <a:pt x="5042723" y="1585592"/>
                    </a:cubicBezTo>
                    <a:cubicBezTo>
                      <a:pt x="5047227" y="1584630"/>
                      <a:pt x="5047227" y="1584630"/>
                      <a:pt x="5046264" y="1580125"/>
                    </a:cubicBezTo>
                    <a:cubicBezTo>
                      <a:pt x="5046264" y="1580125"/>
                      <a:pt x="5046264" y="1580125"/>
                      <a:pt x="5050769" y="1579163"/>
                    </a:cubicBezTo>
                    <a:cubicBezTo>
                      <a:pt x="5051731" y="1583667"/>
                      <a:pt x="5051731" y="1583667"/>
                      <a:pt x="5057197" y="1587208"/>
                    </a:cubicBezTo>
                    <a:cubicBezTo>
                      <a:pt x="5057197" y="1587208"/>
                      <a:pt x="5057197" y="1587208"/>
                      <a:pt x="5058159" y="1591713"/>
                    </a:cubicBezTo>
                    <a:cubicBezTo>
                      <a:pt x="5058159" y="1591713"/>
                      <a:pt x="5058159" y="1591713"/>
                      <a:pt x="5054618" y="1597179"/>
                    </a:cubicBezTo>
                    <a:cubicBezTo>
                      <a:pt x="5055580" y="1601683"/>
                      <a:pt x="5061046" y="1605225"/>
                      <a:pt x="5062008" y="1609729"/>
                    </a:cubicBezTo>
                    <a:cubicBezTo>
                      <a:pt x="5062970" y="1614234"/>
                      <a:pt x="5062970" y="1614234"/>
                      <a:pt x="5067475" y="1613271"/>
                    </a:cubicBezTo>
                    <a:lnTo>
                      <a:pt x="5066513" y="1608767"/>
                    </a:lnTo>
                    <a:cubicBezTo>
                      <a:pt x="5066513" y="1608767"/>
                      <a:pt x="5061046" y="1605225"/>
                      <a:pt x="5060083" y="1600720"/>
                    </a:cubicBezTo>
                    <a:cubicBezTo>
                      <a:pt x="5060083" y="1600720"/>
                      <a:pt x="5063626" y="1595255"/>
                      <a:pt x="5063626" y="1595255"/>
                    </a:cubicBezTo>
                    <a:cubicBezTo>
                      <a:pt x="5064588" y="1599758"/>
                      <a:pt x="5070054" y="1603300"/>
                      <a:pt x="5070054" y="1603300"/>
                    </a:cubicBezTo>
                    <a:cubicBezTo>
                      <a:pt x="5078408" y="1620354"/>
                      <a:pt x="5085798" y="1632904"/>
                      <a:pt x="5086760" y="1637409"/>
                    </a:cubicBezTo>
                    <a:cubicBezTo>
                      <a:pt x="5086760" y="1637409"/>
                      <a:pt x="5082257" y="1638371"/>
                      <a:pt x="5083219" y="1642874"/>
                    </a:cubicBezTo>
                    <a:cubicBezTo>
                      <a:pt x="5083219" y="1642874"/>
                      <a:pt x="5077753" y="1639333"/>
                      <a:pt x="5072286" y="1635791"/>
                    </a:cubicBezTo>
                    <a:cubicBezTo>
                      <a:pt x="5082564" y="1661853"/>
                      <a:pt x="5093496" y="1668937"/>
                      <a:pt x="5108279" y="1694036"/>
                    </a:cubicBezTo>
                    <a:cubicBezTo>
                      <a:pt x="5110857" y="1684066"/>
                      <a:pt x="5126602" y="1713669"/>
                      <a:pt x="5132069" y="1717212"/>
                    </a:cubicBezTo>
                    <a:cubicBezTo>
                      <a:pt x="5136572" y="1716250"/>
                      <a:pt x="5136572" y="1716250"/>
                      <a:pt x="5136572" y="1716250"/>
                    </a:cubicBezTo>
                    <a:cubicBezTo>
                      <a:pt x="5137534" y="1720754"/>
                      <a:pt x="5143001" y="1724295"/>
                      <a:pt x="5143963" y="1728799"/>
                    </a:cubicBezTo>
                    <a:cubicBezTo>
                      <a:pt x="5147505" y="1723332"/>
                      <a:pt x="5147505" y="1723332"/>
                      <a:pt x="5147505" y="1723332"/>
                    </a:cubicBezTo>
                    <a:cubicBezTo>
                      <a:pt x="5147505" y="1723332"/>
                      <a:pt x="5148468" y="1727837"/>
                      <a:pt x="5148468" y="1727837"/>
                    </a:cubicBezTo>
                    <a:cubicBezTo>
                      <a:pt x="5154896" y="1735882"/>
                      <a:pt x="5155859" y="1740387"/>
                      <a:pt x="5162286" y="1748432"/>
                    </a:cubicBezTo>
                    <a:cubicBezTo>
                      <a:pt x="5167753" y="1751974"/>
                      <a:pt x="5168715" y="1756478"/>
                      <a:pt x="5175144" y="1764524"/>
                    </a:cubicBezTo>
                    <a:cubicBezTo>
                      <a:pt x="5171602" y="1769991"/>
                      <a:pt x="5183497" y="1781578"/>
                      <a:pt x="5184459" y="1786082"/>
                    </a:cubicBezTo>
                    <a:cubicBezTo>
                      <a:pt x="5194430" y="1788661"/>
                      <a:pt x="5194430" y="1788661"/>
                      <a:pt x="5198934" y="1787699"/>
                    </a:cubicBezTo>
                    <a:cubicBezTo>
                      <a:pt x="5199897" y="1792203"/>
                      <a:pt x="5200859" y="1796708"/>
                      <a:pt x="5200859" y="1796708"/>
                    </a:cubicBezTo>
                    <a:cubicBezTo>
                      <a:pt x="5196355" y="1797670"/>
                      <a:pt x="5195392" y="1793166"/>
                      <a:pt x="5196355" y="1797670"/>
                    </a:cubicBezTo>
                    <a:cubicBezTo>
                      <a:pt x="5196355" y="1797670"/>
                      <a:pt x="5196355" y="1797670"/>
                      <a:pt x="5197317" y="1802173"/>
                    </a:cubicBezTo>
                    <a:cubicBezTo>
                      <a:pt x="5198279" y="1806678"/>
                      <a:pt x="5198279" y="1806678"/>
                      <a:pt x="5198279" y="1806678"/>
                    </a:cubicBezTo>
                    <a:cubicBezTo>
                      <a:pt x="5198279" y="1806678"/>
                      <a:pt x="5194737" y="1812144"/>
                      <a:pt x="5190233" y="1813107"/>
                    </a:cubicBezTo>
                    <a:cubicBezTo>
                      <a:pt x="5210789" y="1865230"/>
                      <a:pt x="5248706" y="1932483"/>
                      <a:pt x="5281503" y="1953734"/>
                    </a:cubicBezTo>
                    <a:cubicBezTo>
                      <a:pt x="5279886" y="1968208"/>
                      <a:pt x="5285352" y="1971750"/>
                      <a:pt x="5295322" y="1974330"/>
                    </a:cubicBezTo>
                    <a:cubicBezTo>
                      <a:pt x="5297247" y="1983338"/>
                      <a:pt x="5299172" y="1992347"/>
                      <a:pt x="5305600" y="2000392"/>
                    </a:cubicBezTo>
                    <a:cubicBezTo>
                      <a:pt x="5312029" y="2008437"/>
                      <a:pt x="5314916" y="2021950"/>
                      <a:pt x="5321344" y="2029996"/>
                    </a:cubicBezTo>
                    <a:cubicBezTo>
                      <a:pt x="5328735" y="2042546"/>
                      <a:pt x="5332584" y="2060562"/>
                      <a:pt x="5339975" y="2073112"/>
                    </a:cubicBezTo>
                    <a:cubicBezTo>
                      <a:pt x="5341900" y="2082120"/>
                      <a:pt x="5349291" y="2094669"/>
                      <a:pt x="5354757" y="2098212"/>
                    </a:cubicBezTo>
                    <a:cubicBezTo>
                      <a:pt x="5355719" y="2102716"/>
                      <a:pt x="5355719" y="2102716"/>
                      <a:pt x="5355719" y="2102716"/>
                    </a:cubicBezTo>
                    <a:cubicBezTo>
                      <a:pt x="5363110" y="2115266"/>
                      <a:pt x="5365035" y="2124274"/>
                      <a:pt x="5372426" y="2136823"/>
                    </a:cubicBezTo>
                    <a:cubicBezTo>
                      <a:pt x="5374350" y="2145831"/>
                      <a:pt x="5380779" y="2153877"/>
                      <a:pt x="5388169" y="2166427"/>
                    </a:cubicBezTo>
                    <a:cubicBezTo>
                      <a:pt x="5386553" y="2180901"/>
                      <a:pt x="5391056" y="2179939"/>
                      <a:pt x="5395560" y="2178977"/>
                    </a:cubicBezTo>
                    <a:cubicBezTo>
                      <a:pt x="5396523" y="2183482"/>
                      <a:pt x="5396523" y="2183482"/>
                      <a:pt x="5396523" y="2183482"/>
                    </a:cubicBezTo>
                    <a:cubicBezTo>
                      <a:pt x="5397485" y="2187985"/>
                      <a:pt x="5393943" y="2193452"/>
                      <a:pt x="5394905" y="2197956"/>
                    </a:cubicBezTo>
                    <a:cubicBezTo>
                      <a:pt x="5394905" y="2197956"/>
                      <a:pt x="5395867" y="2202459"/>
                      <a:pt x="5395867" y="2202459"/>
                    </a:cubicBezTo>
                    <a:cubicBezTo>
                      <a:pt x="5396830" y="2206963"/>
                      <a:pt x="5396830" y="2206963"/>
                      <a:pt x="5402296" y="2210505"/>
                    </a:cubicBezTo>
                    <a:cubicBezTo>
                      <a:pt x="5402296" y="2210505"/>
                      <a:pt x="5402296" y="2210505"/>
                      <a:pt x="5406801" y="2209543"/>
                    </a:cubicBezTo>
                    <a:cubicBezTo>
                      <a:pt x="5411612" y="2232063"/>
                      <a:pt x="5411612" y="2232063"/>
                      <a:pt x="5411612" y="2232063"/>
                    </a:cubicBezTo>
                    <a:cubicBezTo>
                      <a:pt x="5411612" y="2232063"/>
                      <a:pt x="5417078" y="2235605"/>
                      <a:pt x="5417078" y="2235605"/>
                    </a:cubicBezTo>
                    <a:cubicBezTo>
                      <a:pt x="5417078" y="2235605"/>
                      <a:pt x="5416115" y="2231101"/>
                      <a:pt x="5416115" y="2231101"/>
                    </a:cubicBezTo>
                    <a:cubicBezTo>
                      <a:pt x="5406801" y="2209543"/>
                      <a:pt x="5406801" y="2209543"/>
                      <a:pt x="5406801" y="2209543"/>
                    </a:cubicBezTo>
                    <a:cubicBezTo>
                      <a:pt x="5406801" y="2209543"/>
                      <a:pt x="5411304" y="2208581"/>
                      <a:pt x="5411304" y="2208581"/>
                    </a:cubicBezTo>
                    <a:cubicBezTo>
                      <a:pt x="5412267" y="2213086"/>
                      <a:pt x="5413229" y="2217589"/>
                      <a:pt x="5413229" y="2217589"/>
                    </a:cubicBezTo>
                    <a:cubicBezTo>
                      <a:pt x="5414191" y="2222093"/>
                      <a:pt x="5414191" y="2222093"/>
                      <a:pt x="5414191" y="2222093"/>
                    </a:cubicBezTo>
                    <a:cubicBezTo>
                      <a:pt x="5415153" y="2226597"/>
                      <a:pt x="5420620" y="2230138"/>
                      <a:pt x="5421582" y="2234643"/>
                    </a:cubicBezTo>
                    <a:cubicBezTo>
                      <a:pt x="5422544" y="2239147"/>
                      <a:pt x="5423507" y="2243651"/>
                      <a:pt x="5425431" y="2252659"/>
                    </a:cubicBezTo>
                    <a:cubicBezTo>
                      <a:pt x="5424469" y="2248155"/>
                      <a:pt x="5419964" y="2249117"/>
                      <a:pt x="5419964" y="2249117"/>
                    </a:cubicBezTo>
                    <a:cubicBezTo>
                      <a:pt x="5419964" y="2249117"/>
                      <a:pt x="5420927" y="2253622"/>
                      <a:pt x="5421889" y="2258125"/>
                    </a:cubicBezTo>
                    <a:cubicBezTo>
                      <a:pt x="5421889" y="2258125"/>
                      <a:pt x="5422851" y="2262630"/>
                      <a:pt x="5423814" y="2267134"/>
                    </a:cubicBezTo>
                    <a:cubicBezTo>
                      <a:pt x="5429280" y="2270676"/>
                      <a:pt x="5430242" y="2275179"/>
                      <a:pt x="5431205" y="2279684"/>
                    </a:cubicBezTo>
                    <a:cubicBezTo>
                      <a:pt x="5432167" y="2284188"/>
                      <a:pt x="5432167" y="2284188"/>
                      <a:pt x="5433129" y="2288691"/>
                    </a:cubicBezTo>
                    <a:cubicBezTo>
                      <a:pt x="5438596" y="2292233"/>
                      <a:pt x="5438596" y="2292233"/>
                      <a:pt x="5438596" y="2292233"/>
                    </a:cubicBezTo>
                    <a:cubicBezTo>
                      <a:pt x="5439558" y="2296738"/>
                      <a:pt x="5445025" y="2300279"/>
                      <a:pt x="5445987" y="2304783"/>
                    </a:cubicBezTo>
                    <a:cubicBezTo>
                      <a:pt x="5446949" y="2309287"/>
                      <a:pt x="5447912" y="2313792"/>
                      <a:pt x="5447912" y="2313792"/>
                    </a:cubicBezTo>
                    <a:cubicBezTo>
                      <a:pt x="5443407" y="2314754"/>
                      <a:pt x="5443407" y="2314754"/>
                      <a:pt x="5444369" y="2319257"/>
                    </a:cubicBezTo>
                    <a:cubicBezTo>
                      <a:pt x="5444369" y="2319257"/>
                      <a:pt x="5445332" y="2323762"/>
                      <a:pt x="5449836" y="2322799"/>
                    </a:cubicBezTo>
                    <a:cubicBezTo>
                      <a:pt x="5449836" y="2322799"/>
                      <a:pt x="5450798" y="2327304"/>
                      <a:pt x="5447256" y="2332770"/>
                    </a:cubicBezTo>
                    <a:cubicBezTo>
                      <a:pt x="5453685" y="2340816"/>
                      <a:pt x="5453685" y="2340816"/>
                      <a:pt x="5453685" y="2340816"/>
                    </a:cubicBezTo>
                    <a:cubicBezTo>
                      <a:pt x="5453685" y="2340816"/>
                      <a:pt x="5452723" y="2336311"/>
                      <a:pt x="5457226" y="2335349"/>
                    </a:cubicBezTo>
                    <a:cubicBezTo>
                      <a:pt x="5458189" y="2339854"/>
                      <a:pt x="5459151" y="2344357"/>
                      <a:pt x="5460113" y="2348861"/>
                    </a:cubicBezTo>
                    <a:cubicBezTo>
                      <a:pt x="5461075" y="2353366"/>
                      <a:pt x="5461075" y="2353366"/>
                      <a:pt x="5461075" y="2353366"/>
                    </a:cubicBezTo>
                    <a:cubicBezTo>
                      <a:pt x="5467504" y="2361411"/>
                      <a:pt x="5468467" y="2365915"/>
                      <a:pt x="5469429" y="2370419"/>
                    </a:cubicBezTo>
                    <a:cubicBezTo>
                      <a:pt x="5471353" y="2379427"/>
                      <a:pt x="5472316" y="2383932"/>
                      <a:pt x="5473278" y="2388435"/>
                    </a:cubicBezTo>
                    <a:cubicBezTo>
                      <a:pt x="5474240" y="2392940"/>
                      <a:pt x="5474240" y="2392940"/>
                      <a:pt x="5476165" y="2401947"/>
                    </a:cubicBezTo>
                    <a:cubicBezTo>
                      <a:pt x="5472623" y="2407414"/>
                      <a:pt x="5480014" y="2419964"/>
                      <a:pt x="5481938" y="2428972"/>
                    </a:cubicBezTo>
                    <a:cubicBezTo>
                      <a:pt x="5482900" y="2433476"/>
                      <a:pt x="5479358" y="2438942"/>
                      <a:pt x="5480321" y="2443447"/>
                    </a:cubicBezTo>
                    <a:cubicBezTo>
                      <a:pt x="5480321" y="2443447"/>
                      <a:pt x="5474855" y="2439905"/>
                      <a:pt x="5474855" y="2439905"/>
                    </a:cubicBezTo>
                    <a:cubicBezTo>
                      <a:pt x="5473893" y="2435400"/>
                      <a:pt x="5469388" y="2436363"/>
                      <a:pt x="5469388" y="2436363"/>
                    </a:cubicBezTo>
                    <a:cubicBezTo>
                      <a:pt x="5469388" y="2436363"/>
                      <a:pt x="5469388" y="2436363"/>
                      <a:pt x="5470351" y="2440867"/>
                    </a:cubicBezTo>
                    <a:cubicBezTo>
                      <a:pt x="5471313" y="2445371"/>
                      <a:pt x="5471313" y="2445371"/>
                      <a:pt x="5471313" y="2445371"/>
                    </a:cubicBezTo>
                    <a:cubicBezTo>
                      <a:pt x="5472275" y="2449875"/>
                      <a:pt x="5472275" y="2449875"/>
                      <a:pt x="5476780" y="2448912"/>
                    </a:cubicBezTo>
                    <a:cubicBezTo>
                      <a:pt x="5476780" y="2448912"/>
                      <a:pt x="5482245" y="2452454"/>
                      <a:pt x="5482245" y="2452454"/>
                    </a:cubicBezTo>
                    <a:cubicBezTo>
                      <a:pt x="5486750" y="2451492"/>
                      <a:pt x="5486750" y="2451492"/>
                      <a:pt x="5486750" y="2451492"/>
                    </a:cubicBezTo>
                    <a:cubicBezTo>
                      <a:pt x="5485787" y="2446988"/>
                      <a:pt x="5488367" y="2437018"/>
                      <a:pt x="5486443" y="2428009"/>
                    </a:cubicBezTo>
                    <a:cubicBezTo>
                      <a:pt x="5485480" y="2423506"/>
                      <a:pt x="5485480" y="2423506"/>
                      <a:pt x="5485480" y="2423506"/>
                    </a:cubicBezTo>
                    <a:cubicBezTo>
                      <a:pt x="5484518" y="2419002"/>
                      <a:pt x="5478089" y="2410956"/>
                      <a:pt x="5481631" y="2405489"/>
                    </a:cubicBezTo>
                    <a:cubicBezTo>
                      <a:pt x="5480669" y="2400985"/>
                      <a:pt x="5480669" y="2400985"/>
                      <a:pt x="5479707" y="2396482"/>
                    </a:cubicBezTo>
                    <a:cubicBezTo>
                      <a:pt x="5485172" y="2400023"/>
                      <a:pt x="5487097" y="2409031"/>
                      <a:pt x="5489021" y="2418039"/>
                    </a:cubicBezTo>
                    <a:cubicBezTo>
                      <a:pt x="5490946" y="2427047"/>
                      <a:pt x="5492871" y="2436056"/>
                      <a:pt x="5499299" y="2444101"/>
                    </a:cubicBezTo>
                    <a:cubicBezTo>
                      <a:pt x="5500262" y="2448605"/>
                      <a:pt x="5495757" y="2449568"/>
                      <a:pt x="5496720" y="2454072"/>
                    </a:cubicBezTo>
                    <a:cubicBezTo>
                      <a:pt x="5498644" y="2463080"/>
                      <a:pt x="5498644" y="2463080"/>
                      <a:pt x="5498644" y="2463080"/>
                    </a:cubicBezTo>
                    <a:cubicBezTo>
                      <a:pt x="5500569" y="2472087"/>
                      <a:pt x="5501531" y="2476592"/>
                      <a:pt x="5503455" y="2485600"/>
                    </a:cubicBezTo>
                    <a:cubicBezTo>
                      <a:pt x="5497990" y="2482058"/>
                      <a:pt x="5497990" y="2482058"/>
                      <a:pt x="5497990" y="2482058"/>
                    </a:cubicBezTo>
                    <a:cubicBezTo>
                      <a:pt x="5497028" y="2477554"/>
                      <a:pt x="5497028" y="2477554"/>
                      <a:pt x="5493486" y="2483021"/>
                    </a:cubicBezTo>
                    <a:cubicBezTo>
                      <a:pt x="5493486" y="2483021"/>
                      <a:pt x="5493486" y="2483021"/>
                      <a:pt x="5494448" y="2487524"/>
                    </a:cubicBezTo>
                    <a:cubicBezTo>
                      <a:pt x="5494448" y="2487524"/>
                      <a:pt x="5495410" y="2492028"/>
                      <a:pt x="5495410" y="2492028"/>
                    </a:cubicBezTo>
                    <a:cubicBezTo>
                      <a:pt x="5500877" y="2495570"/>
                      <a:pt x="5500877" y="2495570"/>
                      <a:pt x="5500877" y="2495570"/>
                    </a:cubicBezTo>
                    <a:cubicBezTo>
                      <a:pt x="5500877" y="2495570"/>
                      <a:pt x="5501839" y="2500075"/>
                      <a:pt x="5501839" y="2500075"/>
                    </a:cubicBezTo>
                    <a:cubicBezTo>
                      <a:pt x="5501839" y="2500075"/>
                      <a:pt x="5501839" y="2500075"/>
                      <a:pt x="5502801" y="2504578"/>
                    </a:cubicBezTo>
                    <a:cubicBezTo>
                      <a:pt x="5503763" y="2509082"/>
                      <a:pt x="5510191" y="2517128"/>
                      <a:pt x="5511154" y="2521632"/>
                    </a:cubicBezTo>
                    <a:cubicBezTo>
                      <a:pt x="5514040" y="2535144"/>
                      <a:pt x="5519507" y="2538686"/>
                      <a:pt x="5515965" y="2544153"/>
                    </a:cubicBezTo>
                    <a:cubicBezTo>
                      <a:pt x="5511462" y="2545115"/>
                      <a:pt x="5512424" y="2549619"/>
                      <a:pt x="5512424" y="2549619"/>
                    </a:cubicBezTo>
                    <a:cubicBezTo>
                      <a:pt x="5512424" y="2549619"/>
                      <a:pt x="5507919" y="2550581"/>
                      <a:pt x="5506957" y="2546078"/>
                    </a:cubicBezTo>
                    <a:cubicBezTo>
                      <a:pt x="5503108" y="2528061"/>
                      <a:pt x="5499259" y="2510045"/>
                      <a:pt x="5490906" y="2492991"/>
                    </a:cubicBezTo>
                    <a:cubicBezTo>
                      <a:pt x="5489943" y="2488486"/>
                      <a:pt x="5489943" y="2488486"/>
                      <a:pt x="5489943" y="2488486"/>
                    </a:cubicBezTo>
                    <a:cubicBezTo>
                      <a:pt x="5485440" y="2489448"/>
                      <a:pt x="5486402" y="2493953"/>
                      <a:pt x="5486402" y="2493953"/>
                    </a:cubicBezTo>
                    <a:cubicBezTo>
                      <a:pt x="5494755" y="2511007"/>
                      <a:pt x="5498604" y="2529024"/>
                      <a:pt x="5502453" y="2547040"/>
                    </a:cubicBezTo>
                    <a:cubicBezTo>
                      <a:pt x="5497950" y="2548002"/>
                      <a:pt x="5493445" y="2548964"/>
                      <a:pt x="5490865" y="2558934"/>
                    </a:cubicBezTo>
                    <a:cubicBezTo>
                      <a:pt x="5495677" y="2581454"/>
                      <a:pt x="5487631" y="2587883"/>
                      <a:pt x="5492443" y="2610404"/>
                    </a:cubicBezTo>
                    <a:cubicBezTo>
                      <a:pt x="5482431" y="2673768"/>
                      <a:pt x="5488820" y="2747757"/>
                      <a:pt x="5494900" y="2798263"/>
                    </a:cubicBezTo>
                    <a:cubicBezTo>
                      <a:pt x="5495863" y="2802768"/>
                      <a:pt x="5495863" y="2802768"/>
                      <a:pt x="5495863" y="2802768"/>
                    </a:cubicBezTo>
                    <a:cubicBezTo>
                      <a:pt x="5495863" y="2802768"/>
                      <a:pt x="5496825" y="2807272"/>
                      <a:pt x="5496825" y="2807272"/>
                    </a:cubicBezTo>
                    <a:cubicBezTo>
                      <a:pt x="5501329" y="2806310"/>
                      <a:pt x="5501329" y="2806310"/>
                      <a:pt x="5500367" y="2801805"/>
                    </a:cubicBezTo>
                    <a:cubicBezTo>
                      <a:pt x="5494285" y="2751298"/>
                      <a:pt x="5488860" y="2681813"/>
                      <a:pt x="5498871" y="2618449"/>
                    </a:cubicBezTo>
                    <a:cubicBezTo>
                      <a:pt x="5499833" y="2622954"/>
                      <a:pt x="5499833" y="2622954"/>
                      <a:pt x="5499833" y="2622954"/>
                    </a:cubicBezTo>
                    <a:cubicBezTo>
                      <a:pt x="5504337" y="2621991"/>
                      <a:pt x="5503375" y="2617487"/>
                      <a:pt x="5506917" y="2612020"/>
                    </a:cubicBezTo>
                    <a:cubicBezTo>
                      <a:pt x="5507879" y="2616525"/>
                      <a:pt x="5508842" y="2621029"/>
                      <a:pt x="5509804" y="2625532"/>
                    </a:cubicBezTo>
                    <a:cubicBezTo>
                      <a:pt x="5509804" y="2625532"/>
                      <a:pt x="5509804" y="2625532"/>
                      <a:pt x="5505299" y="2626495"/>
                    </a:cubicBezTo>
                    <a:cubicBezTo>
                      <a:pt x="5506262" y="2630999"/>
                      <a:pt x="5506262" y="2630999"/>
                      <a:pt x="5506262" y="2630999"/>
                    </a:cubicBezTo>
                    <a:cubicBezTo>
                      <a:pt x="5506262" y="2630999"/>
                      <a:pt x="5506262" y="2630999"/>
                      <a:pt x="5507224" y="2635503"/>
                    </a:cubicBezTo>
                    <a:cubicBezTo>
                      <a:pt x="5507224" y="2635503"/>
                      <a:pt x="5511728" y="2634541"/>
                      <a:pt x="5511728" y="2634541"/>
                    </a:cubicBezTo>
                    <a:cubicBezTo>
                      <a:pt x="5509148" y="2644511"/>
                      <a:pt x="5511073" y="2653519"/>
                      <a:pt x="5512035" y="2658023"/>
                    </a:cubicBezTo>
                    <a:cubicBezTo>
                      <a:pt x="5512998" y="2662528"/>
                      <a:pt x="5512998" y="2662528"/>
                      <a:pt x="5513960" y="2667032"/>
                    </a:cubicBezTo>
                    <a:cubicBezTo>
                      <a:pt x="5514922" y="2671535"/>
                      <a:pt x="5515884" y="2676040"/>
                      <a:pt x="5516847" y="2680544"/>
                    </a:cubicBezTo>
                    <a:lnTo>
                      <a:pt x="5517809" y="2685047"/>
                    </a:lnTo>
                    <a:cubicBezTo>
                      <a:pt x="5513304" y="2686010"/>
                      <a:pt x="5513304" y="2686010"/>
                      <a:pt x="5514267" y="2690514"/>
                    </a:cubicBezTo>
                    <a:cubicBezTo>
                      <a:pt x="5515229" y="2695018"/>
                      <a:pt x="5515229" y="2695018"/>
                      <a:pt x="5516191" y="2699522"/>
                    </a:cubicBezTo>
                    <a:cubicBezTo>
                      <a:pt x="5516191" y="2699522"/>
                      <a:pt x="5521658" y="2703064"/>
                      <a:pt x="5521658" y="2703064"/>
                    </a:cubicBezTo>
                    <a:cubicBezTo>
                      <a:pt x="5533861" y="2738134"/>
                      <a:pt x="5541559" y="2774166"/>
                      <a:pt x="5544752" y="2811161"/>
                    </a:cubicBezTo>
                    <a:cubicBezTo>
                      <a:pt x="5544097" y="2830139"/>
                      <a:pt x="5546984" y="2843652"/>
                      <a:pt x="5546330" y="2862630"/>
                    </a:cubicBezTo>
                    <a:cubicBezTo>
                      <a:pt x="5546330" y="2862630"/>
                      <a:pt x="5550833" y="2861668"/>
                      <a:pt x="5549871" y="2857164"/>
                    </a:cubicBezTo>
                    <a:cubicBezTo>
                      <a:pt x="5552103" y="2889654"/>
                      <a:pt x="5557877" y="2916679"/>
                      <a:pt x="5560108" y="2949169"/>
                    </a:cubicBezTo>
                    <a:cubicBezTo>
                      <a:pt x="5561071" y="2953673"/>
                      <a:pt x="5561071" y="2953673"/>
                      <a:pt x="5565575" y="2952711"/>
                    </a:cubicBezTo>
                    <a:cubicBezTo>
                      <a:pt x="5567500" y="2961719"/>
                      <a:pt x="5563957" y="2967185"/>
                      <a:pt x="5565882" y="2976194"/>
                    </a:cubicBezTo>
                    <a:cubicBezTo>
                      <a:pt x="5564920" y="2971690"/>
                      <a:pt x="5561378" y="2977156"/>
                      <a:pt x="5562340" y="2981660"/>
                    </a:cubicBezTo>
                    <a:cubicBezTo>
                      <a:pt x="5566844" y="2980697"/>
                      <a:pt x="5567807" y="2985202"/>
                      <a:pt x="5568769" y="2989706"/>
                    </a:cubicBezTo>
                    <a:cubicBezTo>
                      <a:pt x="5570693" y="2998714"/>
                      <a:pt x="5568113" y="3008684"/>
                      <a:pt x="5570038" y="3017692"/>
                    </a:cubicBezTo>
                    <a:cubicBezTo>
                      <a:pt x="5570038" y="3017692"/>
                      <a:pt x="5571000" y="3022197"/>
                      <a:pt x="5571000" y="3022197"/>
                    </a:cubicBezTo>
                    <a:cubicBezTo>
                      <a:pt x="5571963" y="3026700"/>
                      <a:pt x="5568422" y="3032167"/>
                      <a:pt x="5569384" y="3036671"/>
                    </a:cubicBezTo>
                    <a:cubicBezTo>
                      <a:pt x="5570346" y="3041174"/>
                      <a:pt x="5570346" y="3041174"/>
                      <a:pt x="5570346" y="3041174"/>
                    </a:cubicBezTo>
                    <a:cubicBezTo>
                      <a:pt x="5570346" y="3041174"/>
                      <a:pt x="5571308" y="3045679"/>
                      <a:pt x="5571308" y="3045679"/>
                    </a:cubicBezTo>
                    <a:cubicBezTo>
                      <a:pt x="5572578" y="3073665"/>
                      <a:pt x="5569342" y="3102614"/>
                      <a:pt x="5569650" y="3126097"/>
                    </a:cubicBezTo>
                    <a:cubicBezTo>
                      <a:pt x="5569650" y="3126097"/>
                      <a:pt x="5576078" y="3134142"/>
                      <a:pt x="5572537" y="3139609"/>
                    </a:cubicBezTo>
                    <a:cubicBezTo>
                      <a:pt x="5572537" y="3139609"/>
                      <a:pt x="5573500" y="3144113"/>
                      <a:pt x="5573500" y="3144113"/>
                    </a:cubicBezTo>
                    <a:cubicBezTo>
                      <a:pt x="5572537" y="3139609"/>
                      <a:pt x="5575424" y="3153121"/>
                      <a:pt x="5577349" y="3162129"/>
                    </a:cubicBezTo>
                    <a:cubicBezTo>
                      <a:pt x="5576693" y="3181107"/>
                      <a:pt x="5571534" y="3201048"/>
                      <a:pt x="5569917" y="3215523"/>
                    </a:cubicBezTo>
                    <a:cubicBezTo>
                      <a:pt x="5563755" y="3296903"/>
                      <a:pt x="5558248" y="3359305"/>
                      <a:pt x="5551779" y="3417202"/>
                    </a:cubicBezTo>
                    <a:cubicBezTo>
                      <a:pt x="5552741" y="3421707"/>
                      <a:pt x="5552741" y="3421707"/>
                      <a:pt x="5552741" y="3421707"/>
                    </a:cubicBezTo>
                    <a:cubicBezTo>
                      <a:pt x="5549200" y="3427172"/>
                      <a:pt x="5549200" y="3427172"/>
                      <a:pt x="5549200" y="3427172"/>
                    </a:cubicBezTo>
                    <a:cubicBezTo>
                      <a:pt x="5542269" y="3449847"/>
                      <a:pt x="5535099" y="3471394"/>
                      <a:pt x="5528169" y="3494068"/>
                    </a:cubicBezTo>
                    <a:lnTo>
                      <a:pt x="5510688" y="3559800"/>
                    </a:lnTo>
                    <a:lnTo>
                      <a:pt x="5510930" y="3558388"/>
                    </a:lnTo>
                    <a:cubicBezTo>
                      <a:pt x="5511768" y="3552322"/>
                      <a:pt x="5512375" y="3546894"/>
                      <a:pt x="5512778" y="3543275"/>
                    </a:cubicBezTo>
                    <a:cubicBezTo>
                      <a:pt x="5511816" y="3538772"/>
                      <a:pt x="5515358" y="3533305"/>
                      <a:pt x="5515358" y="3533305"/>
                    </a:cubicBezTo>
                    <a:cubicBezTo>
                      <a:pt x="5520517" y="3513364"/>
                      <a:pt x="5527601" y="3502432"/>
                      <a:pt x="5522135" y="3498890"/>
                    </a:cubicBezTo>
                    <a:cubicBezTo>
                      <a:pt x="5530181" y="3492461"/>
                      <a:pt x="5533415" y="3463512"/>
                      <a:pt x="5533108" y="3440030"/>
                    </a:cubicBezTo>
                    <a:cubicBezTo>
                      <a:pt x="5532146" y="3435526"/>
                      <a:pt x="5531183" y="3431021"/>
                      <a:pt x="5535687" y="3430059"/>
                    </a:cubicBezTo>
                    <a:cubicBezTo>
                      <a:pt x="5535687" y="3430059"/>
                      <a:pt x="5539229" y="3424593"/>
                      <a:pt x="5538267" y="3420089"/>
                    </a:cubicBezTo>
                    <a:cubicBezTo>
                      <a:pt x="5537304" y="3415585"/>
                      <a:pt x="5536342" y="3411081"/>
                      <a:pt x="5532800" y="3416547"/>
                    </a:cubicBezTo>
                    <a:cubicBezTo>
                      <a:pt x="5528297" y="3417509"/>
                      <a:pt x="5525717" y="3427480"/>
                      <a:pt x="5523137" y="3437450"/>
                    </a:cubicBezTo>
                    <a:cubicBezTo>
                      <a:pt x="5524099" y="3441955"/>
                      <a:pt x="5524099" y="3441955"/>
                      <a:pt x="5524099" y="3441955"/>
                    </a:cubicBezTo>
                    <a:cubicBezTo>
                      <a:pt x="5513781" y="3481836"/>
                      <a:pt x="5507660" y="3497272"/>
                      <a:pt x="5505387" y="3530725"/>
                    </a:cubicBezTo>
                    <a:cubicBezTo>
                      <a:pt x="5505387" y="3530725"/>
                      <a:pt x="5506350" y="3535230"/>
                      <a:pt x="5506350" y="3535230"/>
                    </a:cubicBezTo>
                    <a:cubicBezTo>
                      <a:pt x="5502809" y="3540696"/>
                      <a:pt x="5496687" y="3556133"/>
                      <a:pt x="5493145" y="3561598"/>
                    </a:cubicBezTo>
                    <a:cubicBezTo>
                      <a:pt x="5499574" y="3569645"/>
                      <a:pt x="5490566" y="3571569"/>
                      <a:pt x="5485406" y="3591510"/>
                    </a:cubicBezTo>
                    <a:cubicBezTo>
                      <a:pt x="5482018" y="3608717"/>
                      <a:pt x="5478226" y="3629544"/>
                      <a:pt x="5472745" y="3650731"/>
                    </a:cubicBezTo>
                    <a:lnTo>
                      <a:pt x="5453639" y="3702176"/>
                    </a:lnTo>
                    <a:lnTo>
                      <a:pt x="5451565" y="3697642"/>
                    </a:lnTo>
                    <a:cubicBezTo>
                      <a:pt x="5430929" y="3777405"/>
                      <a:pt x="5403864" y="3849122"/>
                      <a:pt x="5369715" y="3931772"/>
                    </a:cubicBezTo>
                    <a:cubicBezTo>
                      <a:pt x="5369715" y="3931772"/>
                      <a:pt x="5365212" y="3932734"/>
                      <a:pt x="5365212" y="3932734"/>
                    </a:cubicBezTo>
                    <a:cubicBezTo>
                      <a:pt x="5366174" y="3937239"/>
                      <a:pt x="5366174" y="3937239"/>
                      <a:pt x="5366174" y="3937239"/>
                    </a:cubicBezTo>
                    <a:cubicBezTo>
                      <a:pt x="5366174" y="3937239"/>
                      <a:pt x="5366174" y="3937239"/>
                      <a:pt x="5367136" y="3941742"/>
                    </a:cubicBezTo>
                    <a:cubicBezTo>
                      <a:pt x="5363594" y="3947209"/>
                      <a:pt x="5355549" y="3953638"/>
                      <a:pt x="5352006" y="3959103"/>
                    </a:cubicBezTo>
                    <a:cubicBezTo>
                      <a:pt x="5363901" y="3970692"/>
                      <a:pt x="5338146" y="4004452"/>
                      <a:pt x="5329445" y="4029858"/>
                    </a:cubicBezTo>
                    <a:cubicBezTo>
                      <a:pt x="5323979" y="4026316"/>
                      <a:pt x="5331063" y="4015384"/>
                      <a:pt x="5326559" y="4016346"/>
                    </a:cubicBezTo>
                    <a:cubicBezTo>
                      <a:pt x="5308849" y="4043679"/>
                      <a:pt x="5336530" y="4018926"/>
                      <a:pt x="5319782" y="4050762"/>
                    </a:cubicBezTo>
                    <a:cubicBezTo>
                      <a:pt x="5315278" y="4051724"/>
                      <a:pt x="5318820" y="4046257"/>
                      <a:pt x="5314316" y="4047220"/>
                    </a:cubicBezTo>
                    <a:cubicBezTo>
                      <a:pt x="5303035" y="4082597"/>
                      <a:pt x="5280823" y="4110892"/>
                      <a:pt x="5276625" y="4135336"/>
                    </a:cubicBezTo>
                    <a:cubicBezTo>
                      <a:pt x="5276625" y="4135336"/>
                      <a:pt x="5279205" y="4125366"/>
                      <a:pt x="5272122" y="4136298"/>
                    </a:cubicBezTo>
                    <a:cubicBezTo>
                      <a:pt x="5272429" y="4159781"/>
                      <a:pt x="5248292" y="4179067"/>
                      <a:pt x="5234124" y="4200931"/>
                    </a:cubicBezTo>
                    <a:cubicBezTo>
                      <a:pt x="5226386" y="4230843"/>
                      <a:pt x="5208676" y="4258175"/>
                      <a:pt x="5190005" y="4281002"/>
                    </a:cubicBezTo>
                    <a:cubicBezTo>
                      <a:pt x="5180669" y="4292416"/>
                      <a:pt x="5171334" y="4303830"/>
                      <a:pt x="5161796" y="4317053"/>
                    </a:cubicBezTo>
                    <a:lnTo>
                      <a:pt x="5135887" y="4358358"/>
                    </a:lnTo>
                    <a:lnTo>
                      <a:pt x="5134954" y="4353989"/>
                    </a:lnTo>
                    <a:cubicBezTo>
                      <a:pt x="5130449" y="4354951"/>
                      <a:pt x="5130449" y="4354951"/>
                      <a:pt x="5131412" y="4359456"/>
                    </a:cubicBezTo>
                    <a:cubicBezTo>
                      <a:pt x="5128832" y="4369426"/>
                      <a:pt x="5128832" y="4369426"/>
                      <a:pt x="5128832" y="4369426"/>
                    </a:cubicBezTo>
                    <a:cubicBezTo>
                      <a:pt x="5127869" y="4364921"/>
                      <a:pt x="5127869" y="4364921"/>
                      <a:pt x="5127869" y="4364921"/>
                    </a:cubicBezTo>
                    <a:cubicBezTo>
                      <a:pt x="5119824" y="4371350"/>
                      <a:pt x="5112740" y="4382283"/>
                      <a:pt x="5106619" y="4397719"/>
                    </a:cubicBezTo>
                    <a:cubicBezTo>
                      <a:pt x="5106619" y="4397719"/>
                      <a:pt x="5107581" y="4402224"/>
                      <a:pt x="5107581" y="4402224"/>
                    </a:cubicBezTo>
                    <a:cubicBezTo>
                      <a:pt x="5108544" y="4406728"/>
                      <a:pt x="5104039" y="4407690"/>
                      <a:pt x="5105001" y="4412194"/>
                    </a:cubicBezTo>
                    <a:cubicBezTo>
                      <a:pt x="5104039" y="4407690"/>
                      <a:pt x="5107581" y="4402224"/>
                      <a:pt x="5103077" y="4403186"/>
                    </a:cubicBezTo>
                    <a:cubicBezTo>
                      <a:pt x="5099535" y="4408653"/>
                      <a:pt x="5095994" y="4414118"/>
                      <a:pt x="5092452" y="4419585"/>
                    </a:cubicBezTo>
                    <a:cubicBezTo>
                      <a:pt x="5091489" y="4415080"/>
                      <a:pt x="5091489" y="4415080"/>
                      <a:pt x="5091489" y="4415080"/>
                    </a:cubicBezTo>
                    <a:cubicBezTo>
                      <a:pt x="5091489" y="4415080"/>
                      <a:pt x="5091489" y="4415080"/>
                      <a:pt x="5090527" y="4410577"/>
                    </a:cubicBezTo>
                    <a:cubicBezTo>
                      <a:pt x="5090527" y="4410577"/>
                      <a:pt x="5090527" y="4410577"/>
                      <a:pt x="5086023" y="4411539"/>
                    </a:cubicBezTo>
                    <a:cubicBezTo>
                      <a:pt x="5086985" y="4416043"/>
                      <a:pt x="5087947" y="4420547"/>
                      <a:pt x="5087947" y="4420547"/>
                    </a:cubicBezTo>
                    <a:cubicBezTo>
                      <a:pt x="5087947" y="4420547"/>
                      <a:pt x="5087947" y="4420547"/>
                      <a:pt x="5088910" y="4425051"/>
                    </a:cubicBezTo>
                    <a:cubicBezTo>
                      <a:pt x="5088910" y="4425051"/>
                      <a:pt x="5085368" y="4430518"/>
                      <a:pt x="5085368" y="4430518"/>
                    </a:cubicBezTo>
                    <a:cubicBezTo>
                      <a:pt x="5085368" y="4430518"/>
                      <a:pt x="5080864" y="4431480"/>
                      <a:pt x="5080864" y="4431480"/>
                    </a:cubicBezTo>
                    <a:cubicBezTo>
                      <a:pt x="5080864" y="4431480"/>
                      <a:pt x="5076360" y="4432443"/>
                      <a:pt x="5076360" y="4432443"/>
                    </a:cubicBezTo>
                    <a:cubicBezTo>
                      <a:pt x="5077322" y="4436946"/>
                      <a:pt x="5077322" y="4436946"/>
                      <a:pt x="5077322" y="4436946"/>
                    </a:cubicBezTo>
                    <a:cubicBezTo>
                      <a:pt x="5078284" y="4441450"/>
                      <a:pt x="5078284" y="4441450"/>
                      <a:pt x="5078284" y="4441450"/>
                    </a:cubicBezTo>
                    <a:cubicBezTo>
                      <a:pt x="5074742" y="4446917"/>
                      <a:pt x="5071201" y="4452382"/>
                      <a:pt x="5066697" y="4453345"/>
                    </a:cubicBezTo>
                    <a:cubicBezTo>
                      <a:pt x="5066697" y="4453345"/>
                      <a:pt x="5066697" y="4453345"/>
                      <a:pt x="5065735" y="4448841"/>
                    </a:cubicBezTo>
                    <a:cubicBezTo>
                      <a:pt x="5065735" y="4448841"/>
                      <a:pt x="5062192" y="4454307"/>
                      <a:pt x="5062192" y="4454307"/>
                    </a:cubicBezTo>
                    <a:cubicBezTo>
                      <a:pt x="5058650" y="4459774"/>
                      <a:pt x="5058650" y="4459774"/>
                      <a:pt x="5058650" y="4459774"/>
                    </a:cubicBezTo>
                    <a:cubicBezTo>
                      <a:pt x="5058650" y="4459774"/>
                      <a:pt x="5055109" y="4465240"/>
                      <a:pt x="5056071" y="4469744"/>
                    </a:cubicBezTo>
                    <a:cubicBezTo>
                      <a:pt x="5055109" y="4465240"/>
                      <a:pt x="5055109" y="4465240"/>
                      <a:pt x="5055109" y="4465240"/>
                    </a:cubicBezTo>
                    <a:cubicBezTo>
                      <a:pt x="5050605" y="4466203"/>
                      <a:pt x="5047063" y="4471668"/>
                      <a:pt x="5039017" y="4478097"/>
                    </a:cubicBezTo>
                    <a:cubicBezTo>
                      <a:pt x="5041596" y="4468127"/>
                      <a:pt x="5034513" y="4479059"/>
                      <a:pt x="5037093" y="4469089"/>
                    </a:cubicBezTo>
                    <a:cubicBezTo>
                      <a:pt x="5021963" y="4486451"/>
                      <a:pt x="5021963" y="4486451"/>
                      <a:pt x="5021963" y="4486451"/>
                    </a:cubicBezTo>
                    <a:cubicBezTo>
                      <a:pt x="5021963" y="4486451"/>
                      <a:pt x="5021001" y="4481946"/>
                      <a:pt x="5021001" y="4481946"/>
                    </a:cubicBezTo>
                    <a:cubicBezTo>
                      <a:pt x="5024543" y="4476480"/>
                      <a:pt x="5024543" y="4476480"/>
                      <a:pt x="5024543" y="4476480"/>
                    </a:cubicBezTo>
                    <a:cubicBezTo>
                      <a:pt x="5024543" y="4476480"/>
                      <a:pt x="5029046" y="4475517"/>
                      <a:pt x="5023581" y="4471976"/>
                    </a:cubicBezTo>
                    <a:cubicBezTo>
                      <a:pt x="5023581" y="4471976"/>
                      <a:pt x="5023581" y="4471976"/>
                      <a:pt x="5020039" y="4477442"/>
                    </a:cubicBezTo>
                    <a:cubicBezTo>
                      <a:pt x="5016497" y="4482909"/>
                      <a:pt x="5016497" y="4482909"/>
                      <a:pt x="5016497" y="4482909"/>
                    </a:cubicBezTo>
                    <a:cubicBezTo>
                      <a:pt x="5017459" y="4487413"/>
                      <a:pt x="5012955" y="4488375"/>
                      <a:pt x="5013917" y="4492879"/>
                    </a:cubicBezTo>
                    <a:cubicBezTo>
                      <a:pt x="5013917" y="4492879"/>
                      <a:pt x="5019383" y="4496421"/>
                      <a:pt x="5022925" y="4490954"/>
                    </a:cubicBezTo>
                    <a:cubicBezTo>
                      <a:pt x="5019383" y="4496421"/>
                      <a:pt x="5019383" y="4496421"/>
                      <a:pt x="5019383" y="4496421"/>
                    </a:cubicBezTo>
                    <a:cubicBezTo>
                      <a:pt x="5009720" y="4517324"/>
                      <a:pt x="5004254" y="4513782"/>
                      <a:pt x="5002636" y="4528256"/>
                    </a:cubicBezTo>
                    <a:cubicBezTo>
                      <a:pt x="5009720" y="4517324"/>
                      <a:pt x="5015187" y="4520866"/>
                      <a:pt x="5019690" y="4519904"/>
                    </a:cubicBezTo>
                    <a:cubicBezTo>
                      <a:pt x="5016149" y="4525369"/>
                      <a:pt x="5008103" y="4531798"/>
                      <a:pt x="5004561" y="4537265"/>
                    </a:cubicBezTo>
                    <a:cubicBezTo>
                      <a:pt x="5001020" y="4542730"/>
                      <a:pt x="4997478" y="4548197"/>
                      <a:pt x="4993936" y="4553664"/>
                    </a:cubicBezTo>
                    <a:cubicBezTo>
                      <a:pt x="4989432" y="4554626"/>
                      <a:pt x="4985890" y="4560092"/>
                      <a:pt x="4985890" y="4560092"/>
                    </a:cubicBezTo>
                    <a:cubicBezTo>
                      <a:pt x="4981386" y="4561054"/>
                      <a:pt x="4984928" y="4555588"/>
                      <a:pt x="4983966" y="4551084"/>
                    </a:cubicBezTo>
                    <a:cubicBezTo>
                      <a:pt x="4969798" y="4572949"/>
                      <a:pt x="4969798" y="4572949"/>
                      <a:pt x="4969798" y="4572949"/>
                    </a:cubicBezTo>
                    <a:cubicBezTo>
                      <a:pt x="4964332" y="4569407"/>
                      <a:pt x="4964332" y="4569407"/>
                      <a:pt x="4964332" y="4569407"/>
                    </a:cubicBezTo>
                    <a:cubicBezTo>
                      <a:pt x="4964332" y="4569407"/>
                      <a:pt x="4963369" y="4564903"/>
                      <a:pt x="4967874" y="4563941"/>
                    </a:cubicBezTo>
                    <a:cubicBezTo>
                      <a:pt x="4966911" y="4559437"/>
                      <a:pt x="4966911" y="4559437"/>
                      <a:pt x="4966911" y="4559437"/>
                    </a:cubicBezTo>
                    <a:cubicBezTo>
                      <a:pt x="4966911" y="4559437"/>
                      <a:pt x="4966911" y="4559437"/>
                      <a:pt x="4962407" y="4560400"/>
                    </a:cubicBezTo>
                    <a:cubicBezTo>
                      <a:pt x="4957904" y="4561362"/>
                      <a:pt x="4958866" y="4565865"/>
                      <a:pt x="4958866" y="4565865"/>
                    </a:cubicBezTo>
                    <a:cubicBezTo>
                      <a:pt x="4959828" y="4570370"/>
                      <a:pt x="4959828" y="4570370"/>
                      <a:pt x="4959828" y="4570370"/>
                    </a:cubicBezTo>
                    <a:cubicBezTo>
                      <a:pt x="4959828" y="4570370"/>
                      <a:pt x="4955324" y="4571332"/>
                      <a:pt x="4956286" y="4575836"/>
                    </a:cubicBezTo>
                    <a:cubicBezTo>
                      <a:pt x="4956286" y="4575836"/>
                      <a:pt x="4956286" y="4575836"/>
                      <a:pt x="4952744" y="4581303"/>
                    </a:cubicBezTo>
                    <a:cubicBezTo>
                      <a:pt x="4952744" y="4581303"/>
                      <a:pt x="4952744" y="4581303"/>
                      <a:pt x="4948240" y="4582265"/>
                    </a:cubicBezTo>
                    <a:cubicBezTo>
                      <a:pt x="4948240" y="4582265"/>
                      <a:pt x="4949202" y="4586769"/>
                      <a:pt x="4949202" y="4586769"/>
                    </a:cubicBezTo>
                    <a:cubicBezTo>
                      <a:pt x="4944698" y="4587731"/>
                      <a:pt x="4944698" y="4587731"/>
                      <a:pt x="4944698" y="4587731"/>
                    </a:cubicBezTo>
                    <a:cubicBezTo>
                      <a:pt x="4943735" y="4583228"/>
                      <a:pt x="4943735" y="4583228"/>
                      <a:pt x="4943735" y="4583228"/>
                    </a:cubicBezTo>
                    <a:cubicBezTo>
                      <a:pt x="4946315" y="4573257"/>
                      <a:pt x="4946315" y="4573257"/>
                      <a:pt x="4946315" y="4573257"/>
                    </a:cubicBezTo>
                    <a:cubicBezTo>
                      <a:pt x="4949857" y="4567790"/>
                      <a:pt x="4954362" y="4566827"/>
                      <a:pt x="4953399" y="4562324"/>
                    </a:cubicBezTo>
                    <a:cubicBezTo>
                      <a:pt x="4953399" y="4562324"/>
                      <a:pt x="4953399" y="4562324"/>
                      <a:pt x="4948895" y="4563286"/>
                    </a:cubicBezTo>
                    <a:cubicBezTo>
                      <a:pt x="4944391" y="4564249"/>
                      <a:pt x="4945353" y="4568752"/>
                      <a:pt x="4945353" y="4568752"/>
                    </a:cubicBezTo>
                    <a:cubicBezTo>
                      <a:pt x="4937307" y="4575181"/>
                      <a:pt x="4938270" y="4579685"/>
                      <a:pt x="4934728" y="4585152"/>
                    </a:cubicBezTo>
                    <a:cubicBezTo>
                      <a:pt x="4935690" y="4589655"/>
                      <a:pt x="4935690" y="4589655"/>
                      <a:pt x="4935690" y="4589655"/>
                    </a:cubicBezTo>
                    <a:cubicBezTo>
                      <a:pt x="4933110" y="4599626"/>
                      <a:pt x="4928607" y="4600589"/>
                      <a:pt x="4929569" y="4605092"/>
                    </a:cubicBezTo>
                    <a:cubicBezTo>
                      <a:pt x="4914439" y="4622453"/>
                      <a:pt x="4894805" y="4640777"/>
                      <a:pt x="4880638" y="4662642"/>
                    </a:cubicBezTo>
                    <a:cubicBezTo>
                      <a:pt x="4876134" y="4663604"/>
                      <a:pt x="4876134" y="4663604"/>
                      <a:pt x="4876134" y="4663604"/>
                    </a:cubicBezTo>
                    <a:cubicBezTo>
                      <a:pt x="4871630" y="4664567"/>
                      <a:pt x="4872593" y="4669071"/>
                      <a:pt x="4872593" y="4669071"/>
                    </a:cubicBezTo>
                    <a:cubicBezTo>
                      <a:pt x="4868088" y="4670033"/>
                      <a:pt x="4864546" y="4675500"/>
                      <a:pt x="4861005" y="4680965"/>
                    </a:cubicBezTo>
                    <a:cubicBezTo>
                      <a:pt x="4861005" y="4680965"/>
                      <a:pt x="4861005" y="4680965"/>
                      <a:pt x="4857463" y="4686432"/>
                    </a:cubicBezTo>
                    <a:cubicBezTo>
                      <a:pt x="4852959" y="4687394"/>
                      <a:pt x="4849417" y="4692861"/>
                      <a:pt x="4845875" y="4698327"/>
                    </a:cubicBezTo>
                    <a:cubicBezTo>
                      <a:pt x="4841371" y="4699289"/>
                      <a:pt x="4837829" y="4704756"/>
                      <a:pt x="4834288" y="4710222"/>
                    </a:cubicBezTo>
                    <a:cubicBezTo>
                      <a:pt x="4825279" y="4712147"/>
                      <a:pt x="4815616" y="4733050"/>
                      <a:pt x="4798562" y="4741402"/>
                    </a:cubicBezTo>
                    <a:cubicBezTo>
                      <a:pt x="4795982" y="4751374"/>
                      <a:pt x="4772807" y="4775163"/>
                      <a:pt x="4762182" y="4791561"/>
                    </a:cubicBezTo>
                    <a:cubicBezTo>
                      <a:pt x="4762182" y="4791561"/>
                      <a:pt x="4746090" y="4804419"/>
                      <a:pt x="4750594" y="4803457"/>
                    </a:cubicBezTo>
                    <a:cubicBezTo>
                      <a:pt x="4770227" y="4785134"/>
                      <a:pt x="4753481" y="4816969"/>
                      <a:pt x="4761527" y="4810540"/>
                    </a:cubicBezTo>
                    <a:cubicBezTo>
                      <a:pt x="4768610" y="4799608"/>
                      <a:pt x="4767648" y="4795104"/>
                      <a:pt x="4792748" y="4780322"/>
                    </a:cubicBezTo>
                    <a:cubicBezTo>
                      <a:pt x="4782777" y="4777742"/>
                      <a:pt x="4832015" y="4743675"/>
                      <a:pt x="4825586" y="4735629"/>
                    </a:cubicBezTo>
                    <a:cubicBezTo>
                      <a:pt x="4810457" y="4752990"/>
                      <a:pt x="4829128" y="4730163"/>
                      <a:pt x="4840716" y="4718268"/>
                    </a:cubicBezTo>
                    <a:cubicBezTo>
                      <a:pt x="4840716" y="4718268"/>
                      <a:pt x="4840716" y="4718268"/>
                      <a:pt x="4841678" y="4722772"/>
                    </a:cubicBezTo>
                    <a:cubicBezTo>
                      <a:pt x="4837175" y="4723734"/>
                      <a:pt x="4837175" y="4723734"/>
                      <a:pt x="4837175" y="4723734"/>
                    </a:cubicBezTo>
                    <a:cubicBezTo>
                      <a:pt x="4833633" y="4729201"/>
                      <a:pt x="4833633" y="4729201"/>
                      <a:pt x="4838137" y="4728239"/>
                    </a:cubicBezTo>
                    <a:cubicBezTo>
                      <a:pt x="4838137" y="4728239"/>
                      <a:pt x="4838137" y="4728239"/>
                      <a:pt x="4842641" y="4727276"/>
                    </a:cubicBezTo>
                    <a:cubicBezTo>
                      <a:pt x="4846183" y="4721810"/>
                      <a:pt x="4846183" y="4721810"/>
                      <a:pt x="4846183" y="4721810"/>
                    </a:cubicBezTo>
                    <a:cubicBezTo>
                      <a:pt x="4849725" y="4716343"/>
                      <a:pt x="4848762" y="4711839"/>
                      <a:pt x="4843296" y="4708298"/>
                    </a:cubicBezTo>
                    <a:cubicBezTo>
                      <a:pt x="4846838" y="4702831"/>
                      <a:pt x="4850379" y="4697365"/>
                      <a:pt x="4854883" y="4696402"/>
                    </a:cubicBezTo>
                    <a:cubicBezTo>
                      <a:pt x="4859387" y="4695440"/>
                      <a:pt x="4859387" y="4695440"/>
                      <a:pt x="4863892" y="4694478"/>
                    </a:cubicBezTo>
                    <a:cubicBezTo>
                      <a:pt x="4863892" y="4694478"/>
                      <a:pt x="4863892" y="4694478"/>
                      <a:pt x="4864854" y="4698982"/>
                    </a:cubicBezTo>
                    <a:cubicBezTo>
                      <a:pt x="4869358" y="4698020"/>
                      <a:pt x="4868395" y="4693515"/>
                      <a:pt x="4868395" y="4693515"/>
                    </a:cubicBezTo>
                    <a:cubicBezTo>
                      <a:pt x="4868395" y="4693515"/>
                      <a:pt x="4867433" y="4689012"/>
                      <a:pt x="4867433" y="4689012"/>
                    </a:cubicBezTo>
                    <a:cubicBezTo>
                      <a:pt x="4866471" y="4684508"/>
                      <a:pt x="4870975" y="4683545"/>
                      <a:pt x="4870013" y="4679041"/>
                    </a:cubicBezTo>
                    <a:cubicBezTo>
                      <a:pt x="4874517" y="4678079"/>
                      <a:pt x="4878058" y="4672613"/>
                      <a:pt x="4878058" y="4672613"/>
                    </a:cubicBezTo>
                    <a:cubicBezTo>
                      <a:pt x="4878058" y="4672613"/>
                      <a:pt x="4878058" y="4672613"/>
                      <a:pt x="4882563" y="4671651"/>
                    </a:cubicBezTo>
                    <a:cubicBezTo>
                      <a:pt x="4881600" y="4667146"/>
                      <a:pt x="4881600" y="4667146"/>
                      <a:pt x="4881600" y="4667146"/>
                    </a:cubicBezTo>
                    <a:cubicBezTo>
                      <a:pt x="4881600" y="4667146"/>
                      <a:pt x="4886105" y="4666184"/>
                      <a:pt x="4885142" y="4661680"/>
                    </a:cubicBezTo>
                    <a:cubicBezTo>
                      <a:pt x="4900272" y="4644319"/>
                      <a:pt x="4914439" y="4622453"/>
                      <a:pt x="4935035" y="4608634"/>
                    </a:cubicBezTo>
                    <a:cubicBezTo>
                      <a:pt x="4938577" y="4603167"/>
                      <a:pt x="4938577" y="4603167"/>
                      <a:pt x="4938577" y="4603167"/>
                    </a:cubicBezTo>
                    <a:cubicBezTo>
                      <a:pt x="4938577" y="4603167"/>
                      <a:pt x="4937615" y="4598664"/>
                      <a:pt x="4937615" y="4598664"/>
                    </a:cubicBezTo>
                    <a:cubicBezTo>
                      <a:pt x="4937615" y="4598664"/>
                      <a:pt x="4942119" y="4597702"/>
                      <a:pt x="4942119" y="4597702"/>
                    </a:cubicBezTo>
                    <a:cubicBezTo>
                      <a:pt x="4942119" y="4597702"/>
                      <a:pt x="4943081" y="4602205"/>
                      <a:pt x="4943081" y="4602205"/>
                    </a:cubicBezTo>
                    <a:cubicBezTo>
                      <a:pt x="4952089" y="4600281"/>
                      <a:pt x="4955631" y="4594815"/>
                      <a:pt x="4963677" y="4588386"/>
                    </a:cubicBezTo>
                    <a:cubicBezTo>
                      <a:pt x="4962715" y="4583882"/>
                      <a:pt x="4962715" y="4583882"/>
                      <a:pt x="4962715" y="4583882"/>
                    </a:cubicBezTo>
                    <a:cubicBezTo>
                      <a:pt x="4977189" y="4585499"/>
                      <a:pt x="4955631" y="4594815"/>
                      <a:pt x="4961097" y="4598356"/>
                    </a:cubicBezTo>
                    <a:cubicBezTo>
                      <a:pt x="4964640" y="4592890"/>
                      <a:pt x="4980730" y="4580033"/>
                      <a:pt x="4991357" y="4563634"/>
                    </a:cubicBezTo>
                    <a:cubicBezTo>
                      <a:pt x="4994898" y="4558167"/>
                      <a:pt x="5001982" y="4547235"/>
                      <a:pt x="5010027" y="4540806"/>
                    </a:cubicBezTo>
                    <a:cubicBezTo>
                      <a:pt x="5013570" y="4535340"/>
                      <a:pt x="5020653" y="4524407"/>
                      <a:pt x="5028699" y="4517979"/>
                    </a:cubicBezTo>
                    <a:cubicBezTo>
                      <a:pt x="5039324" y="4501580"/>
                      <a:pt x="5051874" y="4494189"/>
                      <a:pt x="5061537" y="4473286"/>
                    </a:cubicBezTo>
                    <a:cubicBezTo>
                      <a:pt x="5065079" y="4467819"/>
                      <a:pt x="5073126" y="4461391"/>
                      <a:pt x="5073126" y="4461391"/>
                    </a:cubicBezTo>
                    <a:cubicBezTo>
                      <a:pt x="5076667" y="4455925"/>
                      <a:pt x="5081171" y="4454962"/>
                      <a:pt x="5080209" y="4450458"/>
                    </a:cubicBezTo>
                    <a:cubicBezTo>
                      <a:pt x="5084713" y="4449496"/>
                      <a:pt x="5084713" y="4449496"/>
                      <a:pt x="5088254" y="4444030"/>
                    </a:cubicBezTo>
                    <a:cubicBezTo>
                      <a:pt x="5087292" y="4439526"/>
                      <a:pt x="5095338" y="4433097"/>
                      <a:pt x="5098881" y="4427631"/>
                    </a:cubicBezTo>
                    <a:cubicBezTo>
                      <a:pt x="5099843" y="4432134"/>
                      <a:pt x="5110468" y="4415736"/>
                      <a:pt x="5110468" y="4415736"/>
                    </a:cubicBezTo>
                    <a:cubicBezTo>
                      <a:pt x="5114009" y="4410269"/>
                      <a:pt x="5117551" y="4404803"/>
                      <a:pt x="5116589" y="4400299"/>
                    </a:cubicBezTo>
                    <a:cubicBezTo>
                      <a:pt x="5121093" y="4399337"/>
                      <a:pt x="5121093" y="4399337"/>
                      <a:pt x="5121093" y="4399337"/>
                    </a:cubicBezTo>
                    <a:cubicBezTo>
                      <a:pt x="5159398" y="4358185"/>
                      <a:pt x="5202862" y="4297094"/>
                      <a:pt x="5231197" y="4253363"/>
                    </a:cubicBezTo>
                    <a:cubicBezTo>
                      <a:pt x="5235700" y="4252401"/>
                      <a:pt x="5235700" y="4252401"/>
                      <a:pt x="5235700" y="4252401"/>
                    </a:cubicBezTo>
                    <a:cubicBezTo>
                      <a:pt x="5235700" y="4252401"/>
                      <a:pt x="5235700" y="4252401"/>
                      <a:pt x="5240205" y="4251439"/>
                    </a:cubicBezTo>
                    <a:cubicBezTo>
                      <a:pt x="5236663" y="4256905"/>
                      <a:pt x="5236663" y="4256905"/>
                      <a:pt x="5233121" y="4262371"/>
                    </a:cubicBezTo>
                    <a:cubicBezTo>
                      <a:pt x="5233121" y="4262371"/>
                      <a:pt x="5229579" y="4267837"/>
                      <a:pt x="5226037" y="4273304"/>
                    </a:cubicBezTo>
                    <a:cubicBezTo>
                      <a:pt x="5222495" y="4278771"/>
                      <a:pt x="5222495" y="4278771"/>
                      <a:pt x="5218954" y="4284236"/>
                    </a:cubicBezTo>
                    <a:cubicBezTo>
                      <a:pt x="5218954" y="4284236"/>
                      <a:pt x="5218954" y="4284236"/>
                      <a:pt x="5219916" y="4288741"/>
                    </a:cubicBezTo>
                    <a:cubicBezTo>
                      <a:pt x="5211870" y="4295170"/>
                      <a:pt x="5209291" y="4305140"/>
                      <a:pt x="5202207" y="4316072"/>
                    </a:cubicBezTo>
                    <a:cubicBezTo>
                      <a:pt x="5202207" y="4316072"/>
                      <a:pt x="5198665" y="4321539"/>
                      <a:pt x="5203169" y="4320576"/>
                    </a:cubicBezTo>
                    <a:cubicBezTo>
                      <a:pt x="5204132" y="4325081"/>
                      <a:pt x="5207674" y="4319614"/>
                      <a:pt x="5207674" y="4319614"/>
                    </a:cubicBezTo>
                    <a:cubicBezTo>
                      <a:pt x="5211216" y="4314147"/>
                      <a:pt x="5211216" y="4314147"/>
                      <a:pt x="5211216" y="4314147"/>
                    </a:cubicBezTo>
                    <a:cubicBezTo>
                      <a:pt x="5211216" y="4314147"/>
                      <a:pt x="5215719" y="4313185"/>
                      <a:pt x="5214757" y="4308682"/>
                    </a:cubicBezTo>
                    <a:cubicBezTo>
                      <a:pt x="5218299" y="4303215"/>
                      <a:pt x="5218299" y="4303215"/>
                      <a:pt x="5218299" y="4303215"/>
                    </a:cubicBezTo>
                    <a:cubicBezTo>
                      <a:pt x="5217337" y="4298711"/>
                      <a:pt x="5221841" y="4297748"/>
                      <a:pt x="5225382" y="4292283"/>
                    </a:cubicBezTo>
                    <a:cubicBezTo>
                      <a:pt x="5221841" y="4297748"/>
                      <a:pt x="5217916" y="4304180"/>
                      <a:pt x="5214073" y="4310299"/>
                    </a:cubicBezTo>
                    <a:lnTo>
                      <a:pt x="5204204" y="4325020"/>
                    </a:lnTo>
                    <a:lnTo>
                      <a:pt x="5204132" y="4325081"/>
                    </a:lnTo>
                    <a:lnTo>
                      <a:pt x="5204128" y="4325131"/>
                    </a:lnTo>
                    <a:lnTo>
                      <a:pt x="5203246" y="4326447"/>
                    </a:lnTo>
                    <a:cubicBezTo>
                      <a:pt x="5196808" y="4334887"/>
                      <a:pt x="5192544" y="4336975"/>
                      <a:pt x="5194162" y="4322501"/>
                    </a:cubicBezTo>
                    <a:cubicBezTo>
                      <a:pt x="5181919" y="4353374"/>
                      <a:pt x="5173872" y="4359803"/>
                      <a:pt x="5159705" y="4381669"/>
                    </a:cubicBezTo>
                    <a:cubicBezTo>
                      <a:pt x="5164209" y="4380706"/>
                      <a:pt x="5164209" y="4380706"/>
                      <a:pt x="5164209" y="4380706"/>
                    </a:cubicBezTo>
                    <a:cubicBezTo>
                      <a:pt x="5153584" y="4397105"/>
                      <a:pt x="5153584" y="4397105"/>
                      <a:pt x="5153584" y="4397105"/>
                    </a:cubicBezTo>
                    <a:cubicBezTo>
                      <a:pt x="5149080" y="4398068"/>
                      <a:pt x="5149080" y="4398068"/>
                      <a:pt x="5149080" y="4398068"/>
                    </a:cubicBezTo>
                    <a:cubicBezTo>
                      <a:pt x="5150042" y="4402571"/>
                      <a:pt x="5150042" y="4402571"/>
                      <a:pt x="5150042" y="4402571"/>
                    </a:cubicBezTo>
                    <a:cubicBezTo>
                      <a:pt x="5145539" y="4403533"/>
                      <a:pt x="5145539" y="4403533"/>
                      <a:pt x="5145539" y="4403533"/>
                    </a:cubicBezTo>
                    <a:cubicBezTo>
                      <a:pt x="5141997" y="4409000"/>
                      <a:pt x="5142959" y="4413504"/>
                      <a:pt x="5138455" y="4414466"/>
                    </a:cubicBezTo>
                    <a:cubicBezTo>
                      <a:pt x="5139417" y="4418971"/>
                      <a:pt x="5134912" y="4419933"/>
                      <a:pt x="5135875" y="4424436"/>
                    </a:cubicBezTo>
                    <a:cubicBezTo>
                      <a:pt x="5131371" y="4425399"/>
                      <a:pt x="5132334" y="4429903"/>
                      <a:pt x="5132334" y="4429903"/>
                    </a:cubicBezTo>
                    <a:cubicBezTo>
                      <a:pt x="5128792" y="4435370"/>
                      <a:pt x="5125249" y="4440835"/>
                      <a:pt x="5121707" y="4446302"/>
                    </a:cubicBezTo>
                    <a:cubicBezTo>
                      <a:pt x="5122670" y="4450806"/>
                      <a:pt x="5122670" y="4450806"/>
                      <a:pt x="5122670" y="4450806"/>
                    </a:cubicBezTo>
                    <a:cubicBezTo>
                      <a:pt x="5122670" y="4450806"/>
                      <a:pt x="5118166" y="4451768"/>
                      <a:pt x="5119128" y="4456272"/>
                    </a:cubicBezTo>
                    <a:cubicBezTo>
                      <a:pt x="5107541" y="4468167"/>
                      <a:pt x="5096915" y="4484566"/>
                      <a:pt x="5086289" y="4500965"/>
                    </a:cubicBezTo>
                    <a:cubicBezTo>
                      <a:pt x="5085327" y="4496461"/>
                      <a:pt x="5085327" y="4496461"/>
                      <a:pt x="5080824" y="4497423"/>
                    </a:cubicBezTo>
                    <a:cubicBezTo>
                      <a:pt x="5084365" y="4491957"/>
                      <a:pt x="5084365" y="4491957"/>
                      <a:pt x="5084365" y="4491957"/>
                    </a:cubicBezTo>
                    <a:cubicBezTo>
                      <a:pt x="5088869" y="4490995"/>
                      <a:pt x="5087907" y="4486491"/>
                      <a:pt x="5087907" y="4486491"/>
                    </a:cubicBezTo>
                    <a:cubicBezTo>
                      <a:pt x="5087907" y="4486491"/>
                      <a:pt x="5083403" y="4487453"/>
                      <a:pt x="5083403" y="4487453"/>
                    </a:cubicBezTo>
                    <a:cubicBezTo>
                      <a:pt x="5079862" y="4492920"/>
                      <a:pt x="5079862" y="4492920"/>
                      <a:pt x="5079862" y="4492920"/>
                    </a:cubicBezTo>
                    <a:cubicBezTo>
                      <a:pt x="5079862" y="4492920"/>
                      <a:pt x="5076319" y="4498385"/>
                      <a:pt x="5076319" y="4498385"/>
                    </a:cubicBezTo>
                    <a:cubicBezTo>
                      <a:pt x="5077282" y="4502890"/>
                      <a:pt x="5077282" y="4502890"/>
                      <a:pt x="5077282" y="4502890"/>
                    </a:cubicBezTo>
                    <a:cubicBezTo>
                      <a:pt x="5077282" y="4502890"/>
                      <a:pt x="5077282" y="4502890"/>
                      <a:pt x="5078244" y="4507394"/>
                    </a:cubicBezTo>
                    <a:cubicBezTo>
                      <a:pt x="5066656" y="4519289"/>
                      <a:pt x="5056030" y="4535688"/>
                      <a:pt x="5044443" y="4547582"/>
                    </a:cubicBezTo>
                    <a:cubicBezTo>
                      <a:pt x="5044443" y="4547582"/>
                      <a:pt x="5044443" y="4547582"/>
                      <a:pt x="5045405" y="4552086"/>
                    </a:cubicBezTo>
                    <a:cubicBezTo>
                      <a:pt x="5018688" y="4581343"/>
                      <a:pt x="4996475" y="4609636"/>
                      <a:pt x="4968796" y="4634389"/>
                    </a:cubicBezTo>
                    <a:cubicBezTo>
                      <a:pt x="4934994" y="4674578"/>
                      <a:pt x="4900232" y="4710262"/>
                      <a:pt x="4860964" y="4746909"/>
                    </a:cubicBezTo>
                    <a:cubicBezTo>
                      <a:pt x="4852918" y="4753338"/>
                      <a:pt x="4835864" y="4761691"/>
                      <a:pt x="4837789" y="4770699"/>
                    </a:cubicBezTo>
                    <a:cubicBezTo>
                      <a:pt x="4837789" y="4770699"/>
                      <a:pt x="4837789" y="4770699"/>
                      <a:pt x="4833284" y="4771662"/>
                    </a:cubicBezTo>
                    <a:cubicBezTo>
                      <a:pt x="4828781" y="4772624"/>
                      <a:pt x="4825239" y="4778090"/>
                      <a:pt x="4820735" y="4779052"/>
                    </a:cubicBezTo>
                    <a:cubicBezTo>
                      <a:pt x="4820735" y="4779052"/>
                      <a:pt x="4817192" y="4784519"/>
                      <a:pt x="4817192" y="4784519"/>
                    </a:cubicBezTo>
                    <a:cubicBezTo>
                      <a:pt x="4817192" y="4784519"/>
                      <a:pt x="4821697" y="4783556"/>
                      <a:pt x="4821697" y="4783556"/>
                    </a:cubicBezTo>
                    <a:cubicBezTo>
                      <a:pt x="4802064" y="4801880"/>
                      <a:pt x="4782430" y="4820203"/>
                      <a:pt x="4762796" y="4838527"/>
                    </a:cubicBezTo>
                    <a:cubicBezTo>
                      <a:pt x="4715484" y="4881602"/>
                      <a:pt x="4715484" y="4881602"/>
                      <a:pt x="4715484" y="4881602"/>
                    </a:cubicBezTo>
                    <a:cubicBezTo>
                      <a:pt x="4699392" y="4894460"/>
                      <a:pt x="4699392" y="4894460"/>
                      <a:pt x="4699392" y="4894460"/>
                    </a:cubicBezTo>
                    <a:cubicBezTo>
                      <a:pt x="4691345" y="4900888"/>
                      <a:pt x="4670750" y="4914708"/>
                      <a:pt x="4654658" y="4927565"/>
                    </a:cubicBezTo>
                    <a:cubicBezTo>
                      <a:pt x="4635024" y="4945888"/>
                      <a:pt x="4618932" y="4958746"/>
                      <a:pt x="4623437" y="4957784"/>
                    </a:cubicBezTo>
                    <a:cubicBezTo>
                      <a:pt x="4567115" y="5002783"/>
                      <a:pt x="4510794" y="5047783"/>
                      <a:pt x="4440960" y="5095671"/>
                    </a:cubicBezTo>
                    <a:cubicBezTo>
                      <a:pt x="4403311" y="5117843"/>
                      <a:pt x="4336057" y="5155760"/>
                      <a:pt x="4291323" y="5188865"/>
                    </a:cubicBezTo>
                    <a:cubicBezTo>
                      <a:pt x="4239199" y="5209421"/>
                      <a:pt x="4189961" y="5243488"/>
                      <a:pt x="4134296" y="5269510"/>
                    </a:cubicBezTo>
                    <a:cubicBezTo>
                      <a:pt x="4126249" y="5275939"/>
                      <a:pt x="4125287" y="5271434"/>
                      <a:pt x="4117242" y="5277863"/>
                    </a:cubicBezTo>
                    <a:cubicBezTo>
                      <a:pt x="4013954" y="5323478"/>
                      <a:pt x="3908744" y="5360084"/>
                      <a:pt x="3802571" y="5392188"/>
                    </a:cubicBezTo>
                    <a:cubicBezTo>
                      <a:pt x="3747232" y="5408720"/>
                      <a:pt x="3692538" y="5422760"/>
                      <a:pt x="3637806" y="5433865"/>
                    </a:cubicBezTo>
                    <a:lnTo>
                      <a:pt x="3560810" y="5445094"/>
                    </a:lnTo>
                    <a:lnTo>
                      <a:pt x="3576039" y="5442351"/>
                    </a:lnTo>
                    <a:cubicBezTo>
                      <a:pt x="3593372" y="5438059"/>
                      <a:pt x="3608895" y="5433565"/>
                      <a:pt x="3617903" y="5431641"/>
                    </a:cubicBezTo>
                    <a:cubicBezTo>
                      <a:pt x="3617903" y="5431641"/>
                      <a:pt x="3622408" y="5430679"/>
                      <a:pt x="3622408" y="5430679"/>
                    </a:cubicBezTo>
                    <a:cubicBezTo>
                      <a:pt x="3671952" y="5420094"/>
                      <a:pt x="3707984" y="5412396"/>
                      <a:pt x="3756567" y="5397306"/>
                    </a:cubicBezTo>
                    <a:cubicBezTo>
                      <a:pt x="3761071" y="5396344"/>
                      <a:pt x="3761071" y="5396344"/>
                      <a:pt x="3761071" y="5396344"/>
                    </a:cubicBezTo>
                    <a:cubicBezTo>
                      <a:pt x="3765576" y="5395381"/>
                      <a:pt x="3765576" y="5395381"/>
                      <a:pt x="3764613" y="5390877"/>
                    </a:cubicBezTo>
                    <a:cubicBezTo>
                      <a:pt x="3760109" y="5391839"/>
                      <a:pt x="3755605" y="5392802"/>
                      <a:pt x="3755605" y="5392802"/>
                    </a:cubicBezTo>
                    <a:cubicBezTo>
                      <a:pt x="3756567" y="5397306"/>
                      <a:pt x="3756567" y="5397306"/>
                      <a:pt x="3756567" y="5397306"/>
                    </a:cubicBezTo>
                    <a:cubicBezTo>
                      <a:pt x="3702519" y="5408853"/>
                      <a:pt x="3670990" y="5415589"/>
                      <a:pt x="3621445" y="5426174"/>
                    </a:cubicBezTo>
                    <a:cubicBezTo>
                      <a:pt x="3624986" y="5420708"/>
                      <a:pt x="3620483" y="5421670"/>
                      <a:pt x="3615016" y="5418129"/>
                    </a:cubicBezTo>
                    <a:cubicBezTo>
                      <a:pt x="3610512" y="5419091"/>
                      <a:pt x="3610512" y="5419091"/>
                      <a:pt x="3610512" y="5419091"/>
                    </a:cubicBezTo>
                    <a:cubicBezTo>
                      <a:pt x="3611474" y="5423595"/>
                      <a:pt x="3611474" y="5423595"/>
                      <a:pt x="3611474" y="5423595"/>
                    </a:cubicBezTo>
                    <a:cubicBezTo>
                      <a:pt x="3571900" y="5436759"/>
                      <a:pt x="3527514" y="5427403"/>
                      <a:pt x="3516889" y="5443802"/>
                    </a:cubicBezTo>
                    <a:cubicBezTo>
                      <a:pt x="3517851" y="5448307"/>
                      <a:pt x="3517851" y="5448307"/>
                      <a:pt x="3517851" y="5448307"/>
                    </a:cubicBezTo>
                    <a:cubicBezTo>
                      <a:pt x="3512384" y="5444765"/>
                      <a:pt x="3503377" y="5446689"/>
                      <a:pt x="3498872" y="5447651"/>
                    </a:cubicBezTo>
                    <a:cubicBezTo>
                      <a:pt x="3494368" y="5448614"/>
                      <a:pt x="3489865" y="5449576"/>
                      <a:pt x="3489865" y="5449576"/>
                    </a:cubicBezTo>
                    <a:cubicBezTo>
                      <a:pt x="3488902" y="5445073"/>
                      <a:pt x="3486978" y="5436064"/>
                      <a:pt x="3490519" y="5430598"/>
                    </a:cubicBezTo>
                    <a:cubicBezTo>
                      <a:pt x="3495023" y="5429636"/>
                      <a:pt x="3504032" y="5427711"/>
                      <a:pt x="3508535" y="5426749"/>
                    </a:cubicBezTo>
                    <a:cubicBezTo>
                      <a:pt x="3517544" y="5424825"/>
                      <a:pt x="3527514" y="5427403"/>
                      <a:pt x="3535561" y="5420975"/>
                    </a:cubicBezTo>
                    <a:cubicBezTo>
                      <a:pt x="3535561" y="5420975"/>
                      <a:pt x="3540064" y="5420013"/>
                      <a:pt x="3540064" y="5420013"/>
                    </a:cubicBezTo>
                    <a:cubicBezTo>
                      <a:pt x="3540064" y="5420013"/>
                      <a:pt x="3540064" y="5420013"/>
                      <a:pt x="3544568" y="5419051"/>
                    </a:cubicBezTo>
                    <a:cubicBezTo>
                      <a:pt x="3549073" y="5418089"/>
                      <a:pt x="3549073" y="5418089"/>
                      <a:pt x="3553577" y="5417126"/>
                    </a:cubicBezTo>
                    <a:cubicBezTo>
                      <a:pt x="3558080" y="5416164"/>
                      <a:pt x="3558080" y="5416164"/>
                      <a:pt x="3558080" y="5416164"/>
                    </a:cubicBezTo>
                    <a:cubicBezTo>
                      <a:pt x="3558080" y="5416164"/>
                      <a:pt x="3557118" y="5411660"/>
                      <a:pt x="3552615" y="5412622"/>
                    </a:cubicBezTo>
                    <a:cubicBezTo>
                      <a:pt x="3548110" y="5413584"/>
                      <a:pt x="3543606" y="5414547"/>
                      <a:pt x="3543606" y="5414547"/>
                    </a:cubicBezTo>
                    <a:cubicBezTo>
                      <a:pt x="3539102" y="5415509"/>
                      <a:pt x="3539102" y="5415509"/>
                      <a:pt x="3539102" y="5415509"/>
                    </a:cubicBezTo>
                    <a:cubicBezTo>
                      <a:pt x="3542644" y="5410042"/>
                      <a:pt x="3538139" y="5411005"/>
                      <a:pt x="3538139" y="5411005"/>
                    </a:cubicBezTo>
                    <a:cubicBezTo>
                      <a:pt x="3533636" y="5411967"/>
                      <a:pt x="3533636" y="5411967"/>
                      <a:pt x="3533636" y="5411967"/>
                    </a:cubicBezTo>
                    <a:cubicBezTo>
                      <a:pt x="3533636" y="5411967"/>
                      <a:pt x="3529132" y="5412929"/>
                      <a:pt x="3529132" y="5412929"/>
                    </a:cubicBezTo>
                    <a:cubicBezTo>
                      <a:pt x="3530094" y="5417433"/>
                      <a:pt x="3530094" y="5417433"/>
                      <a:pt x="3530094" y="5417433"/>
                    </a:cubicBezTo>
                    <a:cubicBezTo>
                      <a:pt x="3526552" y="5422900"/>
                      <a:pt x="3516582" y="5420320"/>
                      <a:pt x="3507573" y="5422245"/>
                    </a:cubicBezTo>
                    <a:cubicBezTo>
                      <a:pt x="3503070" y="5423207"/>
                      <a:pt x="3498565" y="5424169"/>
                      <a:pt x="3489557" y="5426094"/>
                    </a:cubicBezTo>
                    <a:cubicBezTo>
                      <a:pt x="3462533" y="5431868"/>
                      <a:pt x="3462533" y="5431868"/>
                      <a:pt x="3462533" y="5431868"/>
                    </a:cubicBezTo>
                    <a:cubicBezTo>
                      <a:pt x="3457066" y="5428326"/>
                      <a:pt x="3458028" y="5432830"/>
                      <a:pt x="3458028" y="5432830"/>
                    </a:cubicBezTo>
                    <a:cubicBezTo>
                      <a:pt x="3458028" y="5432830"/>
                      <a:pt x="3458991" y="5437334"/>
                      <a:pt x="3463495" y="5436372"/>
                    </a:cubicBezTo>
                    <a:cubicBezTo>
                      <a:pt x="3481511" y="5432523"/>
                      <a:pt x="3481511" y="5432523"/>
                      <a:pt x="3481511" y="5432523"/>
                    </a:cubicBezTo>
                    <a:cubicBezTo>
                      <a:pt x="3477969" y="5437988"/>
                      <a:pt x="3475389" y="5447960"/>
                      <a:pt x="3476352" y="5452463"/>
                    </a:cubicBezTo>
                    <a:cubicBezTo>
                      <a:pt x="3471848" y="5453425"/>
                      <a:pt x="3467344" y="5454387"/>
                      <a:pt x="3467344" y="5454387"/>
                    </a:cubicBezTo>
                    <a:cubicBezTo>
                      <a:pt x="3462839" y="5455350"/>
                      <a:pt x="3462839" y="5455350"/>
                      <a:pt x="3462839" y="5455350"/>
                    </a:cubicBezTo>
                    <a:cubicBezTo>
                      <a:pt x="3466382" y="5449884"/>
                      <a:pt x="3466382" y="5449884"/>
                      <a:pt x="3466382" y="5449884"/>
                    </a:cubicBezTo>
                    <a:cubicBezTo>
                      <a:pt x="3466382" y="5449884"/>
                      <a:pt x="3461877" y="5450846"/>
                      <a:pt x="3460915" y="5446342"/>
                    </a:cubicBezTo>
                    <a:cubicBezTo>
                      <a:pt x="3456412" y="5447304"/>
                      <a:pt x="3457374" y="5451808"/>
                      <a:pt x="3452870" y="5452771"/>
                    </a:cubicBezTo>
                    <a:cubicBezTo>
                      <a:pt x="3452870" y="5452771"/>
                      <a:pt x="3448365" y="5453733"/>
                      <a:pt x="3448365" y="5453733"/>
                    </a:cubicBezTo>
                    <a:cubicBezTo>
                      <a:pt x="3443861" y="5454695"/>
                      <a:pt x="3438395" y="5451153"/>
                      <a:pt x="3429387" y="5453078"/>
                    </a:cubicBezTo>
                    <a:cubicBezTo>
                      <a:pt x="3411370" y="5456927"/>
                      <a:pt x="3432929" y="5447611"/>
                      <a:pt x="3418454" y="5445995"/>
                    </a:cubicBezTo>
                    <a:cubicBezTo>
                      <a:pt x="3411370" y="5456927"/>
                      <a:pt x="3395934" y="5450806"/>
                      <a:pt x="3385964" y="5448226"/>
                    </a:cubicBezTo>
                    <a:cubicBezTo>
                      <a:pt x="3386926" y="5452731"/>
                      <a:pt x="3387888" y="5457234"/>
                      <a:pt x="3383384" y="5458196"/>
                    </a:cubicBezTo>
                    <a:cubicBezTo>
                      <a:pt x="3382422" y="5453693"/>
                      <a:pt x="3381459" y="5449188"/>
                      <a:pt x="3376955" y="5450151"/>
                    </a:cubicBezTo>
                    <a:cubicBezTo>
                      <a:pt x="3373414" y="5455617"/>
                      <a:pt x="3359901" y="5458504"/>
                      <a:pt x="3350893" y="5460429"/>
                    </a:cubicBezTo>
                    <a:cubicBezTo>
                      <a:pt x="3353473" y="5450458"/>
                      <a:pt x="3321944" y="5457194"/>
                      <a:pt x="3318402" y="5462660"/>
                    </a:cubicBezTo>
                    <a:cubicBezTo>
                      <a:pt x="3313898" y="5463623"/>
                      <a:pt x="3313898" y="5463623"/>
                      <a:pt x="3313898" y="5463623"/>
                    </a:cubicBezTo>
                    <a:cubicBezTo>
                      <a:pt x="3300386" y="5466509"/>
                      <a:pt x="3311973" y="5454614"/>
                      <a:pt x="3298461" y="5457501"/>
                    </a:cubicBezTo>
                    <a:cubicBezTo>
                      <a:pt x="3290416" y="5463930"/>
                      <a:pt x="3286874" y="5469396"/>
                      <a:pt x="3263391" y="5469703"/>
                    </a:cubicBezTo>
                    <a:cubicBezTo>
                      <a:pt x="3253421" y="5467123"/>
                      <a:pt x="3238946" y="5465507"/>
                      <a:pt x="3225433" y="5468394"/>
                    </a:cubicBezTo>
                    <a:cubicBezTo>
                      <a:pt x="3220930" y="5469356"/>
                      <a:pt x="3211921" y="5471281"/>
                      <a:pt x="3206456" y="5467738"/>
                    </a:cubicBezTo>
                    <a:cubicBezTo>
                      <a:pt x="3178468" y="5469008"/>
                      <a:pt x="3200989" y="5464196"/>
                      <a:pt x="3181048" y="5459038"/>
                    </a:cubicBezTo>
                    <a:cubicBezTo>
                      <a:pt x="3164956" y="5471895"/>
                      <a:pt x="3105133" y="5456418"/>
                      <a:pt x="3088079" y="5464771"/>
                    </a:cubicBezTo>
                    <a:cubicBezTo>
                      <a:pt x="3108020" y="5469930"/>
                      <a:pt x="3070064" y="5468620"/>
                      <a:pt x="3070064" y="5468620"/>
                    </a:cubicBezTo>
                    <a:cubicBezTo>
                      <a:pt x="3065559" y="5469583"/>
                      <a:pt x="3061055" y="5470545"/>
                      <a:pt x="3056551" y="5471507"/>
                    </a:cubicBezTo>
                    <a:cubicBezTo>
                      <a:pt x="2999616" y="5469542"/>
                      <a:pt x="2967125" y="5471774"/>
                      <a:pt x="2934326" y="5450524"/>
                    </a:cubicBezTo>
                    <a:cubicBezTo>
                      <a:pt x="2931747" y="5460493"/>
                      <a:pt x="2895408" y="5444710"/>
                      <a:pt x="2882857" y="5452101"/>
                    </a:cubicBezTo>
                    <a:cubicBezTo>
                      <a:pt x="2892828" y="5454680"/>
                      <a:pt x="2858412" y="5447903"/>
                      <a:pt x="2853908" y="5448866"/>
                    </a:cubicBezTo>
                    <a:cubicBezTo>
                      <a:pt x="2853908" y="5448866"/>
                      <a:pt x="2858412" y="5447903"/>
                      <a:pt x="2858412" y="5447903"/>
                    </a:cubicBezTo>
                    <a:cubicBezTo>
                      <a:pt x="2821417" y="5451098"/>
                      <a:pt x="2791506" y="5443359"/>
                      <a:pt x="2748082" y="5438507"/>
                    </a:cubicBezTo>
                    <a:cubicBezTo>
                      <a:pt x="2759016" y="5445591"/>
                      <a:pt x="2732646" y="5432386"/>
                      <a:pt x="2730066" y="5442356"/>
                    </a:cubicBezTo>
                    <a:cubicBezTo>
                      <a:pt x="2728141" y="5433349"/>
                      <a:pt x="2711087" y="5441702"/>
                      <a:pt x="2695651" y="5435580"/>
                    </a:cubicBezTo>
                    <a:cubicBezTo>
                      <a:pt x="2714629" y="5436236"/>
                      <a:pt x="2700810" y="5415640"/>
                      <a:pt x="2699193" y="5430115"/>
                    </a:cubicBezTo>
                    <a:cubicBezTo>
                      <a:pt x="2671206" y="5431384"/>
                      <a:pt x="2644837" y="5418179"/>
                      <a:pt x="2625858" y="5417524"/>
                    </a:cubicBezTo>
                    <a:cubicBezTo>
                      <a:pt x="2636790" y="5424608"/>
                      <a:pt x="2606879" y="5416869"/>
                      <a:pt x="2592405" y="5415252"/>
                    </a:cubicBezTo>
                    <a:cubicBezTo>
                      <a:pt x="2592405" y="5415252"/>
                      <a:pt x="2596909" y="5414289"/>
                      <a:pt x="2601413" y="5413327"/>
                    </a:cubicBezTo>
                    <a:cubicBezTo>
                      <a:pt x="2566997" y="5406551"/>
                      <a:pt x="2548018" y="5405896"/>
                      <a:pt x="2528079" y="5400737"/>
                    </a:cubicBezTo>
                    <a:cubicBezTo>
                      <a:pt x="2508137" y="5395578"/>
                      <a:pt x="2489159" y="5394923"/>
                      <a:pt x="2448315" y="5380101"/>
                    </a:cubicBezTo>
                    <a:cubicBezTo>
                      <a:pt x="2448315" y="5380101"/>
                      <a:pt x="2457322" y="5378176"/>
                      <a:pt x="2442848" y="5376560"/>
                    </a:cubicBezTo>
                    <a:cubicBezTo>
                      <a:pt x="2428374" y="5374942"/>
                      <a:pt x="2449277" y="5384605"/>
                      <a:pt x="2429336" y="5379447"/>
                    </a:cubicBezTo>
                    <a:cubicBezTo>
                      <a:pt x="2412937" y="5368821"/>
                      <a:pt x="2398463" y="5367204"/>
                      <a:pt x="2384951" y="5370091"/>
                    </a:cubicBezTo>
                    <a:cubicBezTo>
                      <a:pt x="2373055" y="5358503"/>
                      <a:pt x="2374017" y="5363006"/>
                      <a:pt x="2372093" y="5353999"/>
                    </a:cubicBezTo>
                    <a:cubicBezTo>
                      <a:pt x="2363085" y="5355923"/>
                      <a:pt x="2358581" y="5356886"/>
                      <a:pt x="2344107" y="5355268"/>
                    </a:cubicBezTo>
                    <a:cubicBezTo>
                      <a:pt x="2343144" y="5350765"/>
                      <a:pt x="2353114" y="5353344"/>
                      <a:pt x="2343144" y="5350765"/>
                    </a:cubicBezTo>
                    <a:cubicBezTo>
                      <a:pt x="2324166" y="5350109"/>
                      <a:pt x="2301338" y="5331439"/>
                      <a:pt x="2273352" y="5332708"/>
                    </a:cubicBezTo>
                    <a:cubicBezTo>
                      <a:pt x="2271427" y="5323699"/>
                      <a:pt x="2287826" y="5334326"/>
                      <a:pt x="2292330" y="5333363"/>
                    </a:cubicBezTo>
                    <a:cubicBezTo>
                      <a:pt x="2270465" y="5319196"/>
                      <a:pt x="2247944" y="5324007"/>
                      <a:pt x="2235087" y="5307915"/>
                    </a:cubicBezTo>
                    <a:cubicBezTo>
                      <a:pt x="2226078" y="5309840"/>
                      <a:pt x="2246982" y="5319503"/>
                      <a:pt x="2231545" y="5313382"/>
                    </a:cubicBezTo>
                    <a:cubicBezTo>
                      <a:pt x="2236049" y="5312420"/>
                      <a:pt x="2229620" y="5304373"/>
                      <a:pt x="2215146" y="5302757"/>
                    </a:cubicBezTo>
                    <a:cubicBezTo>
                      <a:pt x="2202596" y="5310147"/>
                      <a:pt x="2178806" y="5286972"/>
                      <a:pt x="2180731" y="5295981"/>
                    </a:cubicBezTo>
                    <a:cubicBezTo>
                      <a:pt x="2175264" y="5292439"/>
                      <a:pt x="2169798" y="5288897"/>
                      <a:pt x="2164331" y="5285355"/>
                    </a:cubicBezTo>
                    <a:cubicBezTo>
                      <a:pt x="2164331" y="5285355"/>
                      <a:pt x="2164331" y="5285355"/>
                      <a:pt x="2159828" y="5286317"/>
                    </a:cubicBezTo>
                    <a:cubicBezTo>
                      <a:pt x="2165293" y="5289859"/>
                      <a:pt x="2170760" y="5293401"/>
                      <a:pt x="2170760" y="5293401"/>
                    </a:cubicBezTo>
                    <a:cubicBezTo>
                      <a:pt x="2156286" y="5291783"/>
                      <a:pt x="2144391" y="5280196"/>
                      <a:pt x="2132496" y="5268608"/>
                    </a:cubicBezTo>
                    <a:cubicBezTo>
                      <a:pt x="2128954" y="5274075"/>
                      <a:pt x="2123488" y="5270533"/>
                      <a:pt x="2117059" y="5262487"/>
                    </a:cubicBezTo>
                    <a:cubicBezTo>
                      <a:pt x="2108050" y="5264412"/>
                      <a:pt x="2114479" y="5272458"/>
                      <a:pt x="2119946" y="5276000"/>
                    </a:cubicBezTo>
                    <a:cubicBezTo>
                      <a:pt x="2115441" y="5276962"/>
                      <a:pt x="2115441" y="5276962"/>
                      <a:pt x="2115441" y="5276962"/>
                    </a:cubicBezTo>
                    <a:cubicBezTo>
                      <a:pt x="2109012" y="5268916"/>
                      <a:pt x="2084568" y="5264719"/>
                      <a:pt x="2083606" y="5260215"/>
                    </a:cubicBezTo>
                    <a:cubicBezTo>
                      <a:pt x="2082644" y="5255711"/>
                      <a:pt x="2082644" y="5255711"/>
                      <a:pt x="2082644" y="5255711"/>
                    </a:cubicBezTo>
                    <a:cubicBezTo>
                      <a:pt x="2088110" y="5259252"/>
                      <a:pt x="2092614" y="5258290"/>
                      <a:pt x="2092614" y="5258290"/>
                    </a:cubicBezTo>
                    <a:cubicBezTo>
                      <a:pt x="2098080" y="5261832"/>
                      <a:pt x="2098080" y="5261832"/>
                      <a:pt x="2098080" y="5261832"/>
                    </a:cubicBezTo>
                    <a:cubicBezTo>
                      <a:pt x="2102585" y="5260870"/>
                      <a:pt x="2097118" y="5257328"/>
                      <a:pt x="2097118" y="5257328"/>
                    </a:cubicBezTo>
                    <a:cubicBezTo>
                      <a:pt x="2091652" y="5253787"/>
                      <a:pt x="2086186" y="5250245"/>
                      <a:pt x="2081681" y="5251207"/>
                    </a:cubicBezTo>
                    <a:cubicBezTo>
                      <a:pt x="2085223" y="5245740"/>
                      <a:pt x="2037295" y="5241851"/>
                      <a:pt x="2059816" y="5237040"/>
                    </a:cubicBezTo>
                    <a:cubicBezTo>
                      <a:pt x="2045342" y="5235422"/>
                      <a:pt x="2029905" y="5229301"/>
                      <a:pt x="2014467" y="5223180"/>
                    </a:cubicBezTo>
                    <a:cubicBezTo>
                      <a:pt x="2003535" y="5216096"/>
                      <a:pt x="1992603" y="5209013"/>
                      <a:pt x="1987136" y="5205471"/>
                    </a:cubicBezTo>
                    <a:cubicBezTo>
                      <a:pt x="1986174" y="5200967"/>
                      <a:pt x="1986174" y="5200967"/>
                      <a:pt x="1981670" y="5201929"/>
                    </a:cubicBezTo>
                    <a:cubicBezTo>
                      <a:pt x="1981670" y="5201929"/>
                      <a:pt x="1980707" y="5197426"/>
                      <a:pt x="1977165" y="5202891"/>
                    </a:cubicBezTo>
                    <a:cubicBezTo>
                      <a:pt x="1955300" y="5188725"/>
                      <a:pt x="1917036" y="5163932"/>
                      <a:pt x="1895171" y="5149765"/>
                    </a:cubicBezTo>
                    <a:cubicBezTo>
                      <a:pt x="1884238" y="5142682"/>
                      <a:pt x="1876847" y="5130132"/>
                      <a:pt x="1865914" y="5123048"/>
                    </a:cubicBezTo>
                    <a:cubicBezTo>
                      <a:pt x="1815754" y="5086668"/>
                      <a:pt x="1758511" y="5061221"/>
                      <a:pt x="1715436" y="5013908"/>
                    </a:cubicBezTo>
                    <a:cubicBezTo>
                      <a:pt x="1663659" y="4992003"/>
                      <a:pt x="1636982" y="4955315"/>
                      <a:pt x="1588748" y="4927943"/>
                    </a:cubicBezTo>
                    <a:cubicBezTo>
                      <a:pt x="1595177" y="4935989"/>
                      <a:pt x="1601605" y="4944035"/>
                      <a:pt x="1598064" y="4949501"/>
                    </a:cubicBezTo>
                    <a:cubicBezTo>
                      <a:pt x="1581664" y="4938876"/>
                      <a:pt x="1576198" y="4935335"/>
                      <a:pt x="1564303" y="4923746"/>
                    </a:cubicBezTo>
                    <a:cubicBezTo>
                      <a:pt x="1558836" y="4920205"/>
                      <a:pt x="1553371" y="4916663"/>
                      <a:pt x="1547904" y="4913121"/>
                    </a:cubicBezTo>
                    <a:cubicBezTo>
                      <a:pt x="1546942" y="4908617"/>
                      <a:pt x="1545017" y="4899609"/>
                      <a:pt x="1545979" y="4904113"/>
                    </a:cubicBezTo>
                    <a:cubicBezTo>
                      <a:pt x="1539551" y="4896067"/>
                      <a:pt x="1540513" y="4900571"/>
                      <a:pt x="1541475" y="4905075"/>
                    </a:cubicBezTo>
                    <a:cubicBezTo>
                      <a:pt x="1507715" y="4879321"/>
                      <a:pt x="1520265" y="4871929"/>
                      <a:pt x="1523807" y="4866464"/>
                    </a:cubicBezTo>
                    <a:cubicBezTo>
                      <a:pt x="1522845" y="4861959"/>
                      <a:pt x="1522845" y="4861959"/>
                      <a:pt x="1517378" y="4858417"/>
                    </a:cubicBezTo>
                    <a:cubicBezTo>
                      <a:pt x="1517378" y="4858417"/>
                      <a:pt x="1515454" y="4849410"/>
                      <a:pt x="1511912" y="4854876"/>
                    </a:cubicBezTo>
                    <a:cubicBezTo>
                      <a:pt x="1511912" y="4854876"/>
                      <a:pt x="1510949" y="4850372"/>
                      <a:pt x="1506446" y="4851334"/>
                    </a:cubicBezTo>
                    <a:cubicBezTo>
                      <a:pt x="1513529" y="4840401"/>
                      <a:pt x="1492626" y="4830738"/>
                      <a:pt x="1483618" y="4832662"/>
                    </a:cubicBezTo>
                    <a:cubicBezTo>
                      <a:pt x="1482656" y="4828159"/>
                      <a:pt x="1478151" y="4829121"/>
                      <a:pt x="1478151" y="4829121"/>
                    </a:cubicBezTo>
                    <a:cubicBezTo>
                      <a:pt x="1473647" y="4830084"/>
                      <a:pt x="1473647" y="4830084"/>
                      <a:pt x="1479114" y="4833625"/>
                    </a:cubicBezTo>
                    <a:cubicBezTo>
                      <a:pt x="1480076" y="4838129"/>
                      <a:pt x="1485543" y="4841671"/>
                      <a:pt x="1485543" y="4841671"/>
                    </a:cubicBezTo>
                    <a:cubicBezTo>
                      <a:pt x="1482000" y="4847137"/>
                      <a:pt x="1458210" y="4823962"/>
                      <a:pt x="1462060" y="4841978"/>
                    </a:cubicBezTo>
                    <a:cubicBezTo>
                      <a:pt x="1461097" y="4837474"/>
                      <a:pt x="1461097" y="4837474"/>
                      <a:pt x="1461097" y="4837474"/>
                    </a:cubicBezTo>
                    <a:cubicBezTo>
                      <a:pt x="1442774" y="4817841"/>
                      <a:pt x="1394232" y="4766987"/>
                      <a:pt x="1435076" y="4781808"/>
                    </a:cubicBezTo>
                    <a:cubicBezTo>
                      <a:pt x="1434114" y="4777305"/>
                      <a:pt x="1434114" y="4777305"/>
                      <a:pt x="1429609" y="4778267"/>
                    </a:cubicBezTo>
                    <a:cubicBezTo>
                      <a:pt x="1428647" y="4773763"/>
                      <a:pt x="1428647" y="4773763"/>
                      <a:pt x="1428647" y="4773763"/>
                    </a:cubicBezTo>
                    <a:cubicBezTo>
                      <a:pt x="1415790" y="4757671"/>
                      <a:pt x="1404857" y="4750588"/>
                      <a:pt x="1391038" y="4729991"/>
                    </a:cubicBezTo>
                    <a:cubicBezTo>
                      <a:pt x="1388458" y="4739962"/>
                      <a:pt x="1369172" y="4715825"/>
                      <a:pt x="1363706" y="4712283"/>
                    </a:cubicBezTo>
                    <a:cubicBezTo>
                      <a:pt x="1363706" y="4712283"/>
                      <a:pt x="1363706" y="4712283"/>
                      <a:pt x="1362744" y="4707779"/>
                    </a:cubicBezTo>
                    <a:cubicBezTo>
                      <a:pt x="1362744" y="4707779"/>
                      <a:pt x="1358239" y="4708741"/>
                      <a:pt x="1358239" y="4708741"/>
                    </a:cubicBezTo>
                    <a:cubicBezTo>
                      <a:pt x="1352773" y="4705200"/>
                      <a:pt x="1352773" y="4705200"/>
                      <a:pt x="1347307" y="4701658"/>
                    </a:cubicBezTo>
                    <a:cubicBezTo>
                      <a:pt x="1348269" y="4706162"/>
                      <a:pt x="1348269" y="4706162"/>
                      <a:pt x="1348269" y="4706162"/>
                    </a:cubicBezTo>
                    <a:cubicBezTo>
                      <a:pt x="1353736" y="4709703"/>
                      <a:pt x="1353736" y="4709703"/>
                      <a:pt x="1354698" y="4714207"/>
                    </a:cubicBezTo>
                    <a:cubicBezTo>
                      <a:pt x="1354698" y="4714207"/>
                      <a:pt x="1344727" y="4711628"/>
                      <a:pt x="1338299" y="4703582"/>
                    </a:cubicBezTo>
                    <a:cubicBezTo>
                      <a:pt x="1332832" y="4700040"/>
                      <a:pt x="1321899" y="4692957"/>
                      <a:pt x="1318358" y="4698423"/>
                    </a:cubicBezTo>
                    <a:cubicBezTo>
                      <a:pt x="1316434" y="4689415"/>
                      <a:pt x="1310005" y="4681370"/>
                      <a:pt x="1303576" y="4673323"/>
                    </a:cubicBezTo>
                    <a:cubicBezTo>
                      <a:pt x="1308080" y="4672361"/>
                      <a:pt x="1308080" y="4672361"/>
                      <a:pt x="1308080" y="4672361"/>
                    </a:cubicBezTo>
                    <a:cubicBezTo>
                      <a:pt x="1307118" y="4667857"/>
                      <a:pt x="1307118" y="4667857"/>
                      <a:pt x="1307118" y="4667857"/>
                    </a:cubicBezTo>
                    <a:cubicBezTo>
                      <a:pt x="1307118" y="4667857"/>
                      <a:pt x="1306156" y="4663353"/>
                      <a:pt x="1301651" y="4664315"/>
                    </a:cubicBezTo>
                    <a:cubicBezTo>
                      <a:pt x="1300689" y="4659811"/>
                      <a:pt x="1295223" y="4656270"/>
                      <a:pt x="1294261" y="4651766"/>
                    </a:cubicBezTo>
                    <a:cubicBezTo>
                      <a:pt x="1289757" y="4652728"/>
                      <a:pt x="1288794" y="4648223"/>
                      <a:pt x="1288794" y="4648223"/>
                    </a:cubicBezTo>
                    <a:cubicBezTo>
                      <a:pt x="1282366" y="4640178"/>
                      <a:pt x="1281403" y="4635674"/>
                      <a:pt x="1284945" y="4630207"/>
                    </a:cubicBezTo>
                    <a:cubicBezTo>
                      <a:pt x="1292336" y="4642757"/>
                      <a:pt x="1298764" y="4650803"/>
                      <a:pt x="1303269" y="4649841"/>
                    </a:cubicBezTo>
                    <a:cubicBezTo>
                      <a:pt x="1296840" y="4641795"/>
                      <a:pt x="1301344" y="4640832"/>
                      <a:pt x="1300382" y="4636329"/>
                    </a:cubicBezTo>
                    <a:cubicBezTo>
                      <a:pt x="1294915" y="4632787"/>
                      <a:pt x="1293953" y="4628283"/>
                      <a:pt x="1288488" y="4624741"/>
                    </a:cubicBezTo>
                    <a:cubicBezTo>
                      <a:pt x="1272743" y="4595138"/>
                      <a:pt x="1250571" y="4557488"/>
                      <a:pt x="1225818" y="4529809"/>
                    </a:cubicBezTo>
                    <a:cubicBezTo>
                      <a:pt x="1213924" y="4518221"/>
                      <a:pt x="1196561" y="4503092"/>
                      <a:pt x="1185629" y="4496009"/>
                    </a:cubicBezTo>
                    <a:cubicBezTo>
                      <a:pt x="1184667" y="4491504"/>
                      <a:pt x="1184667" y="4491504"/>
                      <a:pt x="1189171" y="4490542"/>
                    </a:cubicBezTo>
                    <a:cubicBezTo>
                      <a:pt x="1188209" y="4486037"/>
                      <a:pt x="1188209" y="4486037"/>
                      <a:pt x="1182742" y="4482495"/>
                    </a:cubicBezTo>
                    <a:cubicBezTo>
                      <a:pt x="1181780" y="4477992"/>
                      <a:pt x="1177276" y="4478954"/>
                      <a:pt x="1177276" y="4478954"/>
                    </a:cubicBezTo>
                    <a:cubicBezTo>
                      <a:pt x="1177276" y="4478954"/>
                      <a:pt x="1178238" y="4483458"/>
                      <a:pt x="1178238" y="4483458"/>
                    </a:cubicBezTo>
                    <a:cubicBezTo>
                      <a:pt x="1172772" y="4479917"/>
                      <a:pt x="1171809" y="4475412"/>
                      <a:pt x="1166343" y="4471870"/>
                    </a:cubicBezTo>
                    <a:cubicBezTo>
                      <a:pt x="1166343" y="4471870"/>
                      <a:pt x="1165381" y="4467367"/>
                      <a:pt x="1169885" y="4466405"/>
                    </a:cubicBezTo>
                    <a:cubicBezTo>
                      <a:pt x="1157990" y="4454817"/>
                      <a:pt x="1146096" y="4443229"/>
                      <a:pt x="1139667" y="4435183"/>
                    </a:cubicBezTo>
                    <a:cubicBezTo>
                      <a:pt x="1139667" y="4435183"/>
                      <a:pt x="1139667" y="4435183"/>
                      <a:pt x="1138704" y="4430679"/>
                    </a:cubicBezTo>
                    <a:cubicBezTo>
                      <a:pt x="1138704" y="4430679"/>
                      <a:pt x="1134200" y="4431641"/>
                      <a:pt x="1134200" y="4431641"/>
                    </a:cubicBezTo>
                    <a:cubicBezTo>
                      <a:pt x="1129696" y="4432603"/>
                      <a:pt x="1129696" y="4432603"/>
                      <a:pt x="1129696" y="4432603"/>
                    </a:cubicBezTo>
                    <a:cubicBezTo>
                      <a:pt x="1129696" y="4432603"/>
                      <a:pt x="1129696" y="4432603"/>
                      <a:pt x="1128734" y="4428100"/>
                    </a:cubicBezTo>
                    <a:cubicBezTo>
                      <a:pt x="1123268" y="4424558"/>
                      <a:pt x="1118764" y="4425520"/>
                      <a:pt x="1118764" y="4425520"/>
                    </a:cubicBezTo>
                    <a:lnTo>
                      <a:pt x="1120688" y="4434529"/>
                    </a:lnTo>
                    <a:lnTo>
                      <a:pt x="1115221" y="4430987"/>
                    </a:lnTo>
                    <a:cubicBezTo>
                      <a:pt x="1108794" y="4422940"/>
                      <a:pt x="1095936" y="4406849"/>
                      <a:pt x="1091431" y="4407812"/>
                    </a:cubicBezTo>
                    <a:cubicBezTo>
                      <a:pt x="1070221" y="4374666"/>
                      <a:pt x="1076650" y="4382711"/>
                      <a:pt x="1073763" y="4369199"/>
                    </a:cubicBezTo>
                    <a:cubicBezTo>
                      <a:pt x="1059943" y="4348604"/>
                      <a:pt x="1072146" y="4383673"/>
                      <a:pt x="1063792" y="4366620"/>
                    </a:cubicBezTo>
                    <a:cubicBezTo>
                      <a:pt x="1062830" y="4362116"/>
                      <a:pt x="1069915" y="4351183"/>
                      <a:pt x="1058981" y="4344100"/>
                    </a:cubicBezTo>
                    <a:cubicBezTo>
                      <a:pt x="1060906" y="4353108"/>
                      <a:pt x="1057364" y="4358574"/>
                      <a:pt x="1050936" y="4350528"/>
                    </a:cubicBezTo>
                    <a:cubicBezTo>
                      <a:pt x="1056402" y="4354070"/>
                      <a:pt x="1052553" y="4336054"/>
                      <a:pt x="1048049" y="4337016"/>
                    </a:cubicBezTo>
                    <a:cubicBezTo>
                      <a:pt x="1031650" y="4326391"/>
                      <a:pt x="1013674" y="4264296"/>
                      <a:pt x="988922" y="4236617"/>
                    </a:cubicBezTo>
                    <a:cubicBezTo>
                      <a:pt x="996006" y="4225685"/>
                      <a:pt x="979606" y="4215060"/>
                      <a:pt x="981224" y="4200585"/>
                    </a:cubicBezTo>
                    <a:cubicBezTo>
                      <a:pt x="974140" y="4211517"/>
                      <a:pt x="955509" y="4168401"/>
                      <a:pt x="970291" y="4193501"/>
                    </a:cubicBezTo>
                    <a:cubicBezTo>
                      <a:pt x="962900" y="4180951"/>
                      <a:pt x="956471" y="4172906"/>
                      <a:pt x="953584" y="4159394"/>
                    </a:cubicBezTo>
                    <a:cubicBezTo>
                      <a:pt x="950043" y="4164859"/>
                      <a:pt x="951968" y="4173868"/>
                      <a:pt x="943614" y="4156814"/>
                    </a:cubicBezTo>
                    <a:cubicBezTo>
                      <a:pt x="943614" y="4156814"/>
                      <a:pt x="948119" y="4155851"/>
                      <a:pt x="947156" y="4151347"/>
                    </a:cubicBezTo>
                    <a:cubicBezTo>
                      <a:pt x="932681" y="4149731"/>
                      <a:pt x="938496" y="4110811"/>
                      <a:pt x="918555" y="4105652"/>
                    </a:cubicBezTo>
                    <a:cubicBezTo>
                      <a:pt x="925638" y="4094719"/>
                      <a:pt x="903773" y="4080553"/>
                      <a:pt x="910857" y="4069620"/>
                    </a:cubicBezTo>
                    <a:cubicBezTo>
                      <a:pt x="904428" y="4061574"/>
                      <a:pt x="899924" y="4062536"/>
                      <a:pt x="892533" y="4049987"/>
                    </a:cubicBezTo>
                    <a:cubicBezTo>
                      <a:pt x="908932" y="4060612"/>
                      <a:pt x="888684" y="4031970"/>
                      <a:pt x="891263" y="4022000"/>
                    </a:cubicBezTo>
                    <a:cubicBezTo>
                      <a:pt x="875826" y="4015878"/>
                      <a:pt x="878099" y="3982425"/>
                      <a:pt x="869091" y="3984350"/>
                    </a:cubicBezTo>
                    <a:cubicBezTo>
                      <a:pt x="866204" y="3970838"/>
                      <a:pt x="866204" y="3970838"/>
                      <a:pt x="873595" y="3983387"/>
                    </a:cubicBezTo>
                    <a:cubicBezTo>
                      <a:pt x="865242" y="3966334"/>
                      <a:pt x="855926" y="3944776"/>
                      <a:pt x="852077" y="3926760"/>
                    </a:cubicBezTo>
                    <a:cubicBezTo>
                      <a:pt x="857543" y="3930302"/>
                      <a:pt x="858506" y="3934806"/>
                      <a:pt x="863010" y="3933844"/>
                    </a:cubicBezTo>
                    <a:lnTo>
                      <a:pt x="869247" y="3944432"/>
                    </a:lnTo>
                    <a:lnTo>
                      <a:pt x="868668" y="3952062"/>
                    </a:lnTo>
                    <a:cubicBezTo>
                      <a:pt x="868706" y="3954997"/>
                      <a:pt x="867822" y="3956363"/>
                      <a:pt x="862355" y="3952821"/>
                    </a:cubicBezTo>
                    <a:cubicBezTo>
                      <a:pt x="868784" y="3960868"/>
                      <a:pt x="870708" y="3969875"/>
                      <a:pt x="875212" y="3968913"/>
                    </a:cubicBezTo>
                    <a:cubicBezTo>
                      <a:pt x="877137" y="3977922"/>
                      <a:pt x="884528" y="3990472"/>
                      <a:pt x="890956" y="3998517"/>
                    </a:cubicBezTo>
                    <a:cubicBezTo>
                      <a:pt x="891918" y="4003022"/>
                      <a:pt x="891918" y="4003022"/>
                      <a:pt x="891918" y="4003022"/>
                    </a:cubicBezTo>
                    <a:cubicBezTo>
                      <a:pt x="892881" y="4007525"/>
                      <a:pt x="892881" y="4007525"/>
                      <a:pt x="892881" y="4007525"/>
                    </a:cubicBezTo>
                    <a:cubicBezTo>
                      <a:pt x="897385" y="4006563"/>
                      <a:pt x="897385" y="4006563"/>
                      <a:pt x="897385" y="4006563"/>
                    </a:cubicBezTo>
                    <a:cubicBezTo>
                      <a:pt x="897385" y="4006563"/>
                      <a:pt x="899964" y="3996593"/>
                      <a:pt x="897077" y="3983081"/>
                    </a:cubicBezTo>
                    <a:cubicBezTo>
                      <a:pt x="891611" y="3979538"/>
                      <a:pt x="891611" y="3979538"/>
                      <a:pt x="891611" y="3979538"/>
                    </a:cubicBezTo>
                    <a:cubicBezTo>
                      <a:pt x="890649" y="3975035"/>
                      <a:pt x="890649" y="3975035"/>
                      <a:pt x="890649" y="3975035"/>
                    </a:cubicBezTo>
                    <a:cubicBezTo>
                      <a:pt x="890649" y="3975035"/>
                      <a:pt x="889687" y="3970531"/>
                      <a:pt x="885183" y="3971493"/>
                    </a:cubicBezTo>
                    <a:cubicBezTo>
                      <a:pt x="886800" y="3957019"/>
                      <a:pt x="887762" y="3961523"/>
                      <a:pt x="878447" y="3939965"/>
                    </a:cubicBezTo>
                    <a:cubicBezTo>
                      <a:pt x="882951" y="3939002"/>
                      <a:pt x="887454" y="3938040"/>
                      <a:pt x="890034" y="3928070"/>
                    </a:cubicBezTo>
                    <a:cubicBezTo>
                      <a:pt x="880718" y="3906512"/>
                      <a:pt x="887803" y="3895579"/>
                      <a:pt x="879449" y="3878525"/>
                    </a:cubicBezTo>
                    <a:cubicBezTo>
                      <a:pt x="879490" y="3812581"/>
                      <a:pt x="864093" y="3740517"/>
                      <a:pt x="852546" y="3686468"/>
                    </a:cubicBezTo>
                    <a:cubicBezTo>
                      <a:pt x="851584" y="3681964"/>
                      <a:pt x="847081" y="3682926"/>
                      <a:pt x="847081" y="3682926"/>
                    </a:cubicBezTo>
                    <a:cubicBezTo>
                      <a:pt x="847081" y="3682926"/>
                      <a:pt x="842576" y="3683888"/>
                      <a:pt x="843539" y="3688393"/>
                    </a:cubicBezTo>
                    <a:cubicBezTo>
                      <a:pt x="858628" y="3736975"/>
                      <a:pt x="874024" y="3809040"/>
                      <a:pt x="872058" y="3865975"/>
                    </a:cubicBezTo>
                    <a:cubicBezTo>
                      <a:pt x="872058" y="3865975"/>
                      <a:pt x="872058" y="3865975"/>
                      <a:pt x="867555" y="3866938"/>
                    </a:cubicBezTo>
                    <a:cubicBezTo>
                      <a:pt x="866592" y="3862433"/>
                      <a:pt x="866592" y="3862433"/>
                      <a:pt x="861126" y="3858892"/>
                    </a:cubicBezTo>
                    <a:cubicBezTo>
                      <a:pt x="866592" y="3862433"/>
                      <a:pt x="867555" y="3866938"/>
                      <a:pt x="868517" y="3871442"/>
                    </a:cubicBezTo>
                    <a:cubicBezTo>
                      <a:pt x="868517" y="3871442"/>
                      <a:pt x="868517" y="3871442"/>
                      <a:pt x="864975" y="3876908"/>
                    </a:cubicBezTo>
                    <a:cubicBezTo>
                      <a:pt x="861126" y="3858892"/>
                      <a:pt x="854390" y="3827364"/>
                      <a:pt x="849886" y="3828326"/>
                    </a:cubicBezTo>
                    <a:cubicBezTo>
                      <a:pt x="856314" y="3836371"/>
                      <a:pt x="852773" y="3841838"/>
                      <a:pt x="848269" y="3842800"/>
                    </a:cubicBezTo>
                    <a:cubicBezTo>
                      <a:pt x="841840" y="3834754"/>
                      <a:pt x="839916" y="3825746"/>
                      <a:pt x="832524" y="3813196"/>
                    </a:cubicBezTo>
                    <a:cubicBezTo>
                      <a:pt x="830600" y="3804189"/>
                      <a:pt x="831255" y="3785210"/>
                      <a:pt x="822902" y="3768156"/>
                    </a:cubicBezTo>
                    <a:cubicBezTo>
                      <a:pt x="820977" y="3759148"/>
                      <a:pt x="819053" y="3750139"/>
                      <a:pt x="812624" y="3742094"/>
                    </a:cubicBezTo>
                    <a:cubicBezTo>
                      <a:pt x="804926" y="3706061"/>
                      <a:pt x="798190" y="3674534"/>
                      <a:pt x="789529" y="3633997"/>
                    </a:cubicBezTo>
                    <a:cubicBezTo>
                      <a:pt x="789529" y="3633997"/>
                      <a:pt x="785988" y="3639463"/>
                      <a:pt x="786951" y="3643967"/>
                    </a:cubicBezTo>
                    <a:cubicBezTo>
                      <a:pt x="786951" y="3643967"/>
                      <a:pt x="785988" y="3639463"/>
                      <a:pt x="785988" y="3639463"/>
                    </a:cubicBezTo>
                    <a:cubicBezTo>
                      <a:pt x="785026" y="3634959"/>
                      <a:pt x="785026" y="3634959"/>
                      <a:pt x="785026" y="3634959"/>
                    </a:cubicBezTo>
                    <a:cubicBezTo>
                      <a:pt x="784064" y="3630455"/>
                      <a:pt x="784064" y="3630455"/>
                      <a:pt x="783101" y="3625951"/>
                    </a:cubicBezTo>
                    <a:cubicBezTo>
                      <a:pt x="778290" y="3603430"/>
                      <a:pt x="768975" y="3581873"/>
                      <a:pt x="765126" y="3563856"/>
                    </a:cubicBezTo>
                    <a:cubicBezTo>
                      <a:pt x="764163" y="3559353"/>
                      <a:pt x="764163" y="3559353"/>
                      <a:pt x="763201" y="3554849"/>
                    </a:cubicBezTo>
                    <a:cubicBezTo>
                      <a:pt x="762239" y="3550344"/>
                      <a:pt x="761276" y="3545840"/>
                      <a:pt x="760314" y="3541336"/>
                    </a:cubicBezTo>
                    <a:cubicBezTo>
                      <a:pt x="758390" y="3532328"/>
                      <a:pt x="756465" y="3523320"/>
                      <a:pt x="754541" y="3514312"/>
                    </a:cubicBezTo>
                    <a:cubicBezTo>
                      <a:pt x="753578" y="3509808"/>
                      <a:pt x="753578" y="3509808"/>
                      <a:pt x="753578" y="3509808"/>
                    </a:cubicBezTo>
                    <a:cubicBezTo>
                      <a:pt x="752616" y="3505304"/>
                      <a:pt x="752616" y="3505304"/>
                      <a:pt x="752616" y="3505304"/>
                    </a:cubicBezTo>
                    <a:cubicBezTo>
                      <a:pt x="752616" y="3505304"/>
                      <a:pt x="752616" y="3505304"/>
                      <a:pt x="748111" y="3506266"/>
                    </a:cubicBezTo>
                    <a:cubicBezTo>
                      <a:pt x="751654" y="3500799"/>
                      <a:pt x="751654" y="3500799"/>
                      <a:pt x="756158" y="3499837"/>
                    </a:cubicBezTo>
                    <a:cubicBezTo>
                      <a:pt x="748767" y="3487287"/>
                      <a:pt x="748767" y="3487287"/>
                      <a:pt x="748767" y="3487287"/>
                    </a:cubicBezTo>
                    <a:cubicBezTo>
                      <a:pt x="748767" y="3487287"/>
                      <a:pt x="748767" y="3487287"/>
                      <a:pt x="745225" y="3492754"/>
                    </a:cubicBezTo>
                    <a:cubicBezTo>
                      <a:pt x="744262" y="3488250"/>
                      <a:pt x="744262" y="3488250"/>
                      <a:pt x="743300" y="3483746"/>
                    </a:cubicBezTo>
                    <a:cubicBezTo>
                      <a:pt x="743956" y="3464767"/>
                      <a:pt x="739144" y="3442247"/>
                      <a:pt x="735295" y="3424231"/>
                    </a:cubicBezTo>
                    <a:cubicBezTo>
                      <a:pt x="738837" y="3418765"/>
                      <a:pt x="736913" y="3409757"/>
                      <a:pt x="735950" y="3405253"/>
                    </a:cubicBezTo>
                    <a:cubicBezTo>
                      <a:pt x="734988" y="3400748"/>
                      <a:pt x="734988" y="3400748"/>
                      <a:pt x="734026" y="3396245"/>
                    </a:cubicBezTo>
                    <a:cubicBezTo>
                      <a:pt x="733064" y="3391740"/>
                      <a:pt x="736605" y="3386274"/>
                      <a:pt x="736605" y="3386274"/>
                    </a:cubicBezTo>
                    <a:cubicBezTo>
                      <a:pt x="741109" y="3385312"/>
                      <a:pt x="741109" y="3385312"/>
                      <a:pt x="742071" y="3389816"/>
                    </a:cubicBezTo>
                    <a:cubicBezTo>
                      <a:pt x="742071" y="3389816"/>
                      <a:pt x="746576" y="3388854"/>
                      <a:pt x="747538" y="3393358"/>
                    </a:cubicBezTo>
                    <a:cubicBezTo>
                      <a:pt x="747538" y="3393358"/>
                      <a:pt x="747538" y="3393358"/>
                      <a:pt x="746576" y="3388854"/>
                    </a:cubicBezTo>
                    <a:cubicBezTo>
                      <a:pt x="751080" y="3387891"/>
                      <a:pt x="751080" y="3387891"/>
                      <a:pt x="751080" y="3387891"/>
                    </a:cubicBezTo>
                    <a:cubicBezTo>
                      <a:pt x="750118" y="3383387"/>
                      <a:pt x="745614" y="3384350"/>
                      <a:pt x="744651" y="3379845"/>
                    </a:cubicBezTo>
                    <a:cubicBezTo>
                      <a:pt x="739184" y="3376304"/>
                      <a:pt x="738222" y="3371800"/>
                      <a:pt x="733718" y="3372762"/>
                    </a:cubicBezTo>
                    <a:cubicBezTo>
                      <a:pt x="734680" y="3377266"/>
                      <a:pt x="730177" y="3378228"/>
                      <a:pt x="730177" y="3378228"/>
                    </a:cubicBezTo>
                    <a:cubicBezTo>
                      <a:pt x="730177" y="3378228"/>
                      <a:pt x="728252" y="3369221"/>
                      <a:pt x="722786" y="3365679"/>
                    </a:cubicBezTo>
                    <a:cubicBezTo>
                      <a:pt x="720861" y="3356670"/>
                      <a:pt x="719899" y="3352167"/>
                      <a:pt x="722479" y="3342196"/>
                    </a:cubicBezTo>
                    <a:cubicBezTo>
                      <a:pt x="723441" y="3346700"/>
                      <a:pt x="727944" y="3345738"/>
                      <a:pt x="727944" y="3345738"/>
                    </a:cubicBezTo>
                    <a:cubicBezTo>
                      <a:pt x="726982" y="3341234"/>
                      <a:pt x="726982" y="3341234"/>
                      <a:pt x="726982" y="3341234"/>
                    </a:cubicBezTo>
                    <a:cubicBezTo>
                      <a:pt x="726020" y="3336730"/>
                      <a:pt x="726020" y="3336730"/>
                      <a:pt x="725057" y="3332226"/>
                    </a:cubicBezTo>
                    <a:cubicBezTo>
                      <a:pt x="724095" y="3327721"/>
                      <a:pt x="724095" y="3327721"/>
                      <a:pt x="724095" y="3327721"/>
                    </a:cubicBezTo>
                    <a:cubicBezTo>
                      <a:pt x="724095" y="3327721"/>
                      <a:pt x="724095" y="3327721"/>
                      <a:pt x="723133" y="3323218"/>
                    </a:cubicBezTo>
                    <a:cubicBezTo>
                      <a:pt x="721208" y="3314209"/>
                      <a:pt x="720246" y="3309705"/>
                      <a:pt x="719284" y="3305202"/>
                    </a:cubicBezTo>
                    <a:cubicBezTo>
                      <a:pt x="718321" y="3300697"/>
                      <a:pt x="717359" y="3296193"/>
                      <a:pt x="716397" y="3291690"/>
                    </a:cubicBezTo>
                    <a:cubicBezTo>
                      <a:pt x="719939" y="3286223"/>
                      <a:pt x="718977" y="3281718"/>
                      <a:pt x="718015" y="3277215"/>
                    </a:cubicBezTo>
                    <a:cubicBezTo>
                      <a:pt x="726061" y="3270786"/>
                      <a:pt x="716745" y="3249228"/>
                      <a:pt x="716438" y="3225746"/>
                    </a:cubicBezTo>
                    <a:cubicBezTo>
                      <a:pt x="711934" y="3226708"/>
                      <a:pt x="711934" y="3226708"/>
                      <a:pt x="711934" y="3226708"/>
                    </a:cubicBezTo>
                    <a:cubicBezTo>
                      <a:pt x="708740" y="3189713"/>
                      <a:pt x="707470" y="3161726"/>
                      <a:pt x="710705" y="3132778"/>
                    </a:cubicBezTo>
                    <a:cubicBezTo>
                      <a:pt x="709743" y="3128274"/>
                      <a:pt x="714246" y="3127311"/>
                      <a:pt x="713284" y="3122808"/>
                    </a:cubicBezTo>
                    <a:cubicBezTo>
                      <a:pt x="712322" y="3118304"/>
                      <a:pt x="712322" y="3118304"/>
                      <a:pt x="712322" y="3118304"/>
                    </a:cubicBezTo>
                    <a:cubicBezTo>
                      <a:pt x="708780" y="3123770"/>
                      <a:pt x="708780" y="3123770"/>
                      <a:pt x="708780" y="3123770"/>
                    </a:cubicBezTo>
                    <a:cubicBezTo>
                      <a:pt x="706856" y="3114761"/>
                      <a:pt x="710397" y="3109296"/>
                      <a:pt x="708472" y="3100287"/>
                    </a:cubicBezTo>
                    <a:cubicBezTo>
                      <a:pt x="707510" y="3095784"/>
                      <a:pt x="712015" y="3094821"/>
                      <a:pt x="712015" y="3094821"/>
                    </a:cubicBezTo>
                    <a:cubicBezTo>
                      <a:pt x="711052" y="3090317"/>
                      <a:pt x="711052" y="3090317"/>
                      <a:pt x="706548" y="3091280"/>
                    </a:cubicBezTo>
                    <a:cubicBezTo>
                      <a:pt x="705586" y="3086775"/>
                      <a:pt x="710090" y="3085813"/>
                      <a:pt x="709128" y="3081309"/>
                    </a:cubicBezTo>
                    <a:cubicBezTo>
                      <a:pt x="708166" y="3076805"/>
                      <a:pt x="707203" y="3072301"/>
                      <a:pt x="709783" y="3062331"/>
                    </a:cubicBezTo>
                    <a:cubicBezTo>
                      <a:pt x="709783" y="3062331"/>
                      <a:pt x="709783" y="3062331"/>
                      <a:pt x="708821" y="3057826"/>
                    </a:cubicBezTo>
                    <a:cubicBezTo>
                      <a:pt x="707859" y="3053322"/>
                      <a:pt x="706897" y="3048818"/>
                      <a:pt x="705934" y="3044314"/>
                    </a:cubicBezTo>
                    <a:cubicBezTo>
                      <a:pt x="710439" y="3043352"/>
                      <a:pt x="710439" y="3043352"/>
                      <a:pt x="710439" y="3043352"/>
                    </a:cubicBezTo>
                    <a:cubicBezTo>
                      <a:pt x="709823" y="2996387"/>
                      <a:pt x="712751" y="2943955"/>
                      <a:pt x="717295" y="2877050"/>
                    </a:cubicBezTo>
                    <a:cubicBezTo>
                      <a:pt x="717295" y="2877050"/>
                      <a:pt x="722762" y="2880591"/>
                      <a:pt x="721799" y="2876088"/>
                    </a:cubicBezTo>
                    <a:cubicBezTo>
                      <a:pt x="723724" y="2885095"/>
                      <a:pt x="720182" y="2890562"/>
                      <a:pt x="722107" y="2899570"/>
                    </a:cubicBezTo>
                    <a:cubicBezTo>
                      <a:pt x="723069" y="2904074"/>
                      <a:pt x="719527" y="2909541"/>
                      <a:pt x="723376" y="2927557"/>
                    </a:cubicBezTo>
                    <a:cubicBezTo>
                      <a:pt x="721759" y="2942030"/>
                      <a:pt x="720141" y="2956505"/>
                      <a:pt x="719487" y="2975484"/>
                    </a:cubicBezTo>
                    <a:cubicBezTo>
                      <a:pt x="720101" y="3022449"/>
                      <a:pt x="717174" y="3074880"/>
                      <a:pt x="727759" y="3124424"/>
                    </a:cubicBezTo>
                    <a:cubicBezTo>
                      <a:pt x="727759" y="3124424"/>
                      <a:pt x="724217" y="3129891"/>
                      <a:pt x="724217" y="3129891"/>
                    </a:cubicBezTo>
                    <a:cubicBezTo>
                      <a:pt x="725180" y="3134395"/>
                      <a:pt x="725180" y="3134395"/>
                      <a:pt x="726142" y="3138899"/>
                    </a:cubicBezTo>
                    <a:cubicBezTo>
                      <a:pt x="722599" y="3144365"/>
                      <a:pt x="723562" y="3148870"/>
                      <a:pt x="724524" y="3153374"/>
                    </a:cubicBezTo>
                    <a:cubicBezTo>
                      <a:pt x="729029" y="3152412"/>
                      <a:pt x="729029" y="3152412"/>
                      <a:pt x="728066" y="3147907"/>
                    </a:cubicBezTo>
                    <a:cubicBezTo>
                      <a:pt x="729991" y="3156915"/>
                      <a:pt x="730953" y="3161420"/>
                      <a:pt x="726449" y="3162382"/>
                    </a:cubicBezTo>
                    <a:cubicBezTo>
                      <a:pt x="727411" y="3166886"/>
                      <a:pt x="728373" y="3171389"/>
                      <a:pt x="729335" y="3175894"/>
                    </a:cubicBezTo>
                    <a:cubicBezTo>
                      <a:pt x="733840" y="3174931"/>
                      <a:pt x="733840" y="3174931"/>
                      <a:pt x="732878" y="3170427"/>
                    </a:cubicBezTo>
                    <a:cubicBezTo>
                      <a:pt x="736420" y="3164962"/>
                      <a:pt x="735458" y="3160457"/>
                      <a:pt x="735458" y="3160457"/>
                    </a:cubicBezTo>
                    <a:cubicBezTo>
                      <a:pt x="733533" y="3151449"/>
                      <a:pt x="732571" y="3146945"/>
                      <a:pt x="731608" y="3142441"/>
                    </a:cubicBezTo>
                    <a:cubicBezTo>
                      <a:pt x="731608" y="3142441"/>
                      <a:pt x="735149" y="3136974"/>
                      <a:pt x="735149" y="3136974"/>
                    </a:cubicBezTo>
                    <a:cubicBezTo>
                      <a:pt x="736112" y="3141478"/>
                      <a:pt x="740616" y="3140516"/>
                      <a:pt x="739654" y="3136012"/>
                    </a:cubicBezTo>
                    <a:cubicBezTo>
                      <a:pt x="739654" y="3136012"/>
                      <a:pt x="739654" y="3136012"/>
                      <a:pt x="738691" y="3131509"/>
                    </a:cubicBezTo>
                    <a:cubicBezTo>
                      <a:pt x="738691" y="3131509"/>
                      <a:pt x="737729" y="3127004"/>
                      <a:pt x="737729" y="3127004"/>
                    </a:cubicBezTo>
                    <a:cubicBezTo>
                      <a:pt x="736767" y="3122500"/>
                      <a:pt x="732263" y="3123462"/>
                      <a:pt x="731301" y="3118959"/>
                    </a:cubicBezTo>
                    <a:cubicBezTo>
                      <a:pt x="731301" y="3118959"/>
                      <a:pt x="730338" y="3114455"/>
                      <a:pt x="730338" y="3114455"/>
                    </a:cubicBezTo>
                    <a:cubicBezTo>
                      <a:pt x="730338" y="3114455"/>
                      <a:pt x="729376" y="3109950"/>
                      <a:pt x="729376" y="3109950"/>
                    </a:cubicBezTo>
                    <a:cubicBezTo>
                      <a:pt x="727451" y="3100942"/>
                      <a:pt x="730031" y="3090972"/>
                      <a:pt x="729069" y="3086468"/>
                    </a:cubicBezTo>
                    <a:cubicBezTo>
                      <a:pt x="728106" y="3081964"/>
                      <a:pt x="730686" y="3071994"/>
                      <a:pt x="733265" y="3062023"/>
                    </a:cubicBezTo>
                    <a:lnTo>
                      <a:pt x="733987" y="3065401"/>
                    </a:lnTo>
                    <a:cubicBezTo>
                      <a:pt x="734227" y="3066527"/>
                      <a:pt x="734227" y="3066527"/>
                      <a:pt x="734227" y="3066527"/>
                    </a:cubicBezTo>
                    <a:cubicBezTo>
                      <a:pt x="734227" y="3066527"/>
                      <a:pt x="735190" y="3071031"/>
                      <a:pt x="735190" y="3071031"/>
                    </a:cubicBezTo>
                    <a:cubicBezTo>
                      <a:pt x="735190" y="3071031"/>
                      <a:pt x="738732" y="3065565"/>
                      <a:pt x="738732" y="3065565"/>
                    </a:cubicBezTo>
                    <a:cubicBezTo>
                      <a:pt x="735845" y="3052053"/>
                      <a:pt x="735845" y="3052053"/>
                      <a:pt x="735845" y="3052053"/>
                    </a:cubicBezTo>
                    <a:cubicBezTo>
                      <a:pt x="735845" y="3052053"/>
                      <a:pt x="734883" y="3047548"/>
                      <a:pt x="733921" y="3043045"/>
                    </a:cubicBezTo>
                    <a:cubicBezTo>
                      <a:pt x="741659" y="3013133"/>
                      <a:pt x="743276" y="2998659"/>
                      <a:pt x="736541" y="2967131"/>
                    </a:cubicBezTo>
                    <a:cubicBezTo>
                      <a:pt x="736541" y="2967131"/>
                      <a:pt x="735578" y="2962627"/>
                      <a:pt x="735578" y="2962627"/>
                    </a:cubicBezTo>
                    <a:cubicBezTo>
                      <a:pt x="738158" y="2952656"/>
                      <a:pt x="740738" y="2942686"/>
                      <a:pt x="744279" y="2937219"/>
                    </a:cubicBezTo>
                    <a:cubicBezTo>
                      <a:pt x="736889" y="2924670"/>
                      <a:pt x="745896" y="2922745"/>
                      <a:pt x="747514" y="2908270"/>
                    </a:cubicBezTo>
                    <a:cubicBezTo>
                      <a:pt x="753328" y="2869352"/>
                      <a:pt x="752713" y="2822387"/>
                      <a:pt x="767536" y="2781543"/>
                    </a:cubicBezTo>
                    <a:lnTo>
                      <a:pt x="767175" y="2788737"/>
                    </a:lnTo>
                    <a:lnTo>
                      <a:pt x="765918" y="2796017"/>
                    </a:lnTo>
                    <a:cubicBezTo>
                      <a:pt x="765918" y="2796017"/>
                      <a:pt x="766563" y="2793524"/>
                      <a:pt x="767088" y="2790469"/>
                    </a:cubicBezTo>
                    <a:lnTo>
                      <a:pt x="767175" y="2788737"/>
                    </a:lnTo>
                    <a:lnTo>
                      <a:pt x="777228" y="2730482"/>
                    </a:lnTo>
                    <a:lnTo>
                      <a:pt x="774987" y="2827750"/>
                    </a:lnTo>
                    <a:cubicBezTo>
                      <a:pt x="776043" y="3008184"/>
                      <a:pt x="792787" y="3186092"/>
                      <a:pt x="824931" y="3364010"/>
                    </a:cubicBezTo>
                    <a:cubicBezTo>
                      <a:pt x="826529" y="3371490"/>
                      <a:pt x="827728" y="3377099"/>
                      <a:pt x="829326" y="3384580"/>
                    </a:cubicBezTo>
                    <a:cubicBezTo>
                      <a:pt x="847900" y="3370834"/>
                      <a:pt x="840565" y="3354803"/>
                      <a:pt x="837369" y="3339843"/>
                    </a:cubicBezTo>
                    <a:cubicBezTo>
                      <a:pt x="787445" y="3078708"/>
                      <a:pt x="782061" y="2824680"/>
                      <a:pt x="819665" y="2577354"/>
                    </a:cubicBezTo>
                    <a:lnTo>
                      <a:pt x="843923" y="2454020"/>
                    </a:lnTo>
                    <a:lnTo>
                      <a:pt x="844696" y="2456577"/>
                    </a:lnTo>
                    <a:cubicBezTo>
                      <a:pt x="844855" y="2460076"/>
                      <a:pt x="845576" y="2463454"/>
                      <a:pt x="850081" y="2462491"/>
                    </a:cubicBezTo>
                    <a:cubicBezTo>
                      <a:pt x="853951" y="2447536"/>
                      <a:pt x="850331" y="2447131"/>
                      <a:pt x="847719" y="2445923"/>
                    </a:cubicBezTo>
                    <a:lnTo>
                      <a:pt x="846151" y="2442693"/>
                    </a:lnTo>
                    <a:lnTo>
                      <a:pt x="847411" y="2436286"/>
                    </a:lnTo>
                    <a:lnTo>
                      <a:pt x="851391" y="2424533"/>
                    </a:lnTo>
                    <a:cubicBezTo>
                      <a:pt x="851391" y="2424533"/>
                      <a:pt x="852354" y="2429038"/>
                      <a:pt x="853316" y="2433542"/>
                    </a:cubicBezTo>
                    <a:cubicBezTo>
                      <a:pt x="863633" y="2393660"/>
                      <a:pt x="880380" y="2361825"/>
                      <a:pt x="879111" y="2333838"/>
                    </a:cubicBezTo>
                    <a:cubicBezTo>
                      <a:pt x="879111" y="2333838"/>
                      <a:pt x="881035" y="2342846"/>
                      <a:pt x="884578" y="2337381"/>
                    </a:cubicBezTo>
                    <a:cubicBezTo>
                      <a:pt x="878804" y="2310355"/>
                      <a:pt x="897475" y="2287529"/>
                      <a:pt x="911642" y="2265663"/>
                    </a:cubicBezTo>
                    <a:cubicBezTo>
                      <a:pt x="913915" y="2232210"/>
                      <a:pt x="927119" y="2205841"/>
                      <a:pt x="944828" y="2178509"/>
                    </a:cubicBezTo>
                    <a:cubicBezTo>
                      <a:pt x="958034" y="2152140"/>
                      <a:pt x="976705" y="2129312"/>
                      <a:pt x="987023" y="2089431"/>
                    </a:cubicBezTo>
                    <a:cubicBezTo>
                      <a:pt x="991527" y="2088468"/>
                      <a:pt x="991527" y="2088468"/>
                      <a:pt x="991527" y="2088468"/>
                    </a:cubicBezTo>
                    <a:cubicBezTo>
                      <a:pt x="988948" y="2098439"/>
                      <a:pt x="988948" y="2098439"/>
                      <a:pt x="988948" y="2098439"/>
                    </a:cubicBezTo>
                    <a:cubicBezTo>
                      <a:pt x="988948" y="2098439"/>
                      <a:pt x="988948" y="2098439"/>
                      <a:pt x="993452" y="2097477"/>
                    </a:cubicBezTo>
                    <a:cubicBezTo>
                      <a:pt x="992489" y="2092973"/>
                      <a:pt x="992489" y="2092973"/>
                      <a:pt x="992489" y="2092973"/>
                    </a:cubicBezTo>
                    <a:cubicBezTo>
                      <a:pt x="996031" y="2087506"/>
                      <a:pt x="996031" y="2087506"/>
                      <a:pt x="996031" y="2087506"/>
                    </a:cubicBezTo>
                    <a:cubicBezTo>
                      <a:pt x="999573" y="2082040"/>
                      <a:pt x="1005694" y="2066604"/>
                      <a:pt x="1012778" y="2055671"/>
                    </a:cubicBezTo>
                    <a:cubicBezTo>
                      <a:pt x="1011815" y="2051167"/>
                      <a:pt x="1007312" y="2052129"/>
                      <a:pt x="1010853" y="2046663"/>
                    </a:cubicBezTo>
                    <a:cubicBezTo>
                      <a:pt x="1010853" y="2046663"/>
                      <a:pt x="1009891" y="2042158"/>
                      <a:pt x="1014395" y="2041196"/>
                    </a:cubicBezTo>
                    <a:cubicBezTo>
                      <a:pt x="1014395" y="2041196"/>
                      <a:pt x="1010853" y="2046663"/>
                      <a:pt x="1016320" y="2050205"/>
                    </a:cubicBezTo>
                    <a:cubicBezTo>
                      <a:pt x="1018899" y="2040234"/>
                      <a:pt x="1017937" y="2035730"/>
                      <a:pt x="1021479" y="2030264"/>
                    </a:cubicBezTo>
                    <a:cubicBezTo>
                      <a:pt x="1021479" y="2030264"/>
                      <a:pt x="1021479" y="2030264"/>
                      <a:pt x="1022441" y="2034767"/>
                    </a:cubicBezTo>
                    <a:cubicBezTo>
                      <a:pt x="1023404" y="2039271"/>
                      <a:pt x="1023404" y="2039271"/>
                      <a:pt x="1023404" y="2039271"/>
                    </a:cubicBezTo>
                    <a:cubicBezTo>
                      <a:pt x="1023404" y="2039271"/>
                      <a:pt x="1027908" y="2038309"/>
                      <a:pt x="1027908" y="2038309"/>
                    </a:cubicBezTo>
                    <a:cubicBezTo>
                      <a:pt x="1027908" y="2038309"/>
                      <a:pt x="1026946" y="2033805"/>
                      <a:pt x="1026946" y="2033805"/>
                    </a:cubicBezTo>
                    <a:cubicBezTo>
                      <a:pt x="1030487" y="2028340"/>
                      <a:pt x="1025984" y="2029302"/>
                      <a:pt x="1025021" y="2024797"/>
                    </a:cubicBezTo>
                    <a:cubicBezTo>
                      <a:pt x="1024059" y="2020293"/>
                      <a:pt x="1028562" y="2019331"/>
                      <a:pt x="1027600" y="2014827"/>
                    </a:cubicBezTo>
                    <a:cubicBezTo>
                      <a:pt x="1028562" y="2019331"/>
                      <a:pt x="1033067" y="2018368"/>
                      <a:pt x="1032104" y="2013865"/>
                    </a:cubicBezTo>
                    <a:cubicBezTo>
                      <a:pt x="1035647" y="2008398"/>
                      <a:pt x="1035647" y="2008398"/>
                      <a:pt x="1035647" y="2008398"/>
                    </a:cubicBezTo>
                    <a:cubicBezTo>
                      <a:pt x="1035647" y="2008398"/>
                      <a:pt x="1034684" y="2003894"/>
                      <a:pt x="1034684" y="2003894"/>
                    </a:cubicBezTo>
                    <a:cubicBezTo>
                      <a:pt x="1038225" y="1998429"/>
                      <a:pt x="1037263" y="1993924"/>
                      <a:pt x="1041767" y="1992962"/>
                    </a:cubicBezTo>
                    <a:lnTo>
                      <a:pt x="1045309" y="1987495"/>
                    </a:lnTo>
                    <a:lnTo>
                      <a:pt x="1046272" y="1991999"/>
                    </a:lnTo>
                    <a:cubicBezTo>
                      <a:pt x="1049813" y="1986533"/>
                      <a:pt x="1049813" y="1986533"/>
                      <a:pt x="1049813" y="1986533"/>
                    </a:cubicBezTo>
                    <a:cubicBezTo>
                      <a:pt x="1048851" y="1982030"/>
                      <a:pt x="1053355" y="1981067"/>
                      <a:pt x="1052393" y="1976563"/>
                    </a:cubicBezTo>
                    <a:cubicBezTo>
                      <a:pt x="1057859" y="1980105"/>
                      <a:pt x="1060439" y="1970134"/>
                      <a:pt x="1063980" y="1964667"/>
                    </a:cubicBezTo>
                    <a:cubicBezTo>
                      <a:pt x="1065905" y="1973676"/>
                      <a:pt x="1072989" y="1962743"/>
                      <a:pt x="1070409" y="1972714"/>
                    </a:cubicBezTo>
                    <a:cubicBezTo>
                      <a:pt x="1080072" y="1951811"/>
                      <a:pt x="1080072" y="1951811"/>
                      <a:pt x="1080072" y="1951811"/>
                    </a:cubicBezTo>
                    <a:cubicBezTo>
                      <a:pt x="1080072" y="1951811"/>
                      <a:pt x="1084576" y="1950848"/>
                      <a:pt x="1084576" y="1950848"/>
                    </a:cubicBezTo>
                    <a:cubicBezTo>
                      <a:pt x="1085539" y="1955353"/>
                      <a:pt x="1085539" y="1955353"/>
                      <a:pt x="1085539" y="1955353"/>
                    </a:cubicBezTo>
                    <a:cubicBezTo>
                      <a:pt x="1081997" y="1960818"/>
                      <a:pt x="1081997" y="1960818"/>
                      <a:pt x="1081997" y="1960818"/>
                    </a:cubicBezTo>
                    <a:cubicBezTo>
                      <a:pt x="1078455" y="1966285"/>
                      <a:pt x="1078455" y="1966285"/>
                      <a:pt x="1082959" y="1965323"/>
                    </a:cubicBezTo>
                    <a:cubicBezTo>
                      <a:pt x="1082959" y="1965323"/>
                      <a:pt x="1082959" y="1965323"/>
                      <a:pt x="1087463" y="1964361"/>
                    </a:cubicBezTo>
                    <a:cubicBezTo>
                      <a:pt x="1086501" y="1959856"/>
                      <a:pt x="1086501" y="1959856"/>
                      <a:pt x="1086501" y="1959856"/>
                    </a:cubicBezTo>
                    <a:cubicBezTo>
                      <a:pt x="1090043" y="1954390"/>
                      <a:pt x="1090043" y="1954390"/>
                      <a:pt x="1090043" y="1954390"/>
                    </a:cubicBezTo>
                    <a:cubicBezTo>
                      <a:pt x="1089081" y="1949886"/>
                      <a:pt x="1089081" y="1949886"/>
                      <a:pt x="1088118" y="1945382"/>
                    </a:cubicBezTo>
                    <a:cubicBezTo>
                      <a:pt x="1088118" y="1945382"/>
                      <a:pt x="1083614" y="1946344"/>
                      <a:pt x="1083614" y="1946344"/>
                    </a:cubicBezTo>
                    <a:cubicBezTo>
                      <a:pt x="1092315" y="1920937"/>
                      <a:pt x="1092315" y="1920937"/>
                      <a:pt x="1094895" y="1910966"/>
                    </a:cubicBezTo>
                    <a:cubicBezTo>
                      <a:pt x="1087810" y="1921900"/>
                      <a:pt x="1086848" y="1917396"/>
                      <a:pt x="1082345" y="1918358"/>
                    </a:cubicBezTo>
                    <a:cubicBezTo>
                      <a:pt x="1085886" y="1912891"/>
                      <a:pt x="1089428" y="1907425"/>
                      <a:pt x="1092970" y="1901959"/>
                    </a:cubicBezTo>
                    <a:cubicBezTo>
                      <a:pt x="1096512" y="1896492"/>
                      <a:pt x="1100053" y="1891027"/>
                      <a:pt x="1103595" y="1885560"/>
                    </a:cubicBezTo>
                    <a:cubicBezTo>
                      <a:pt x="1107137" y="1880093"/>
                      <a:pt x="1106175" y="1875590"/>
                      <a:pt x="1110679" y="1874628"/>
                    </a:cubicBezTo>
                    <a:cubicBezTo>
                      <a:pt x="1110679" y="1874628"/>
                      <a:pt x="1111641" y="1879131"/>
                      <a:pt x="1112603" y="1883635"/>
                    </a:cubicBezTo>
                    <a:cubicBezTo>
                      <a:pt x="1122267" y="1862732"/>
                      <a:pt x="1122267" y="1862732"/>
                      <a:pt x="1122267" y="1862732"/>
                    </a:cubicBezTo>
                    <a:cubicBezTo>
                      <a:pt x="1126770" y="1861770"/>
                      <a:pt x="1126770" y="1861770"/>
                      <a:pt x="1126770" y="1861770"/>
                    </a:cubicBezTo>
                    <a:cubicBezTo>
                      <a:pt x="1127733" y="1866274"/>
                      <a:pt x="1127733" y="1866274"/>
                      <a:pt x="1128695" y="1870778"/>
                    </a:cubicBezTo>
                    <a:cubicBezTo>
                      <a:pt x="1133200" y="1869816"/>
                      <a:pt x="1133200" y="1869816"/>
                      <a:pt x="1133200" y="1869816"/>
                    </a:cubicBezTo>
                    <a:cubicBezTo>
                      <a:pt x="1133200" y="1869816"/>
                      <a:pt x="1132237" y="1865312"/>
                      <a:pt x="1132237" y="1865312"/>
                    </a:cubicBezTo>
                    <a:cubicBezTo>
                      <a:pt x="1136741" y="1864349"/>
                      <a:pt x="1136741" y="1864349"/>
                      <a:pt x="1136741" y="1864349"/>
                    </a:cubicBezTo>
                    <a:cubicBezTo>
                      <a:pt x="1135779" y="1859845"/>
                      <a:pt x="1135779" y="1859845"/>
                      <a:pt x="1134817" y="1855341"/>
                    </a:cubicBezTo>
                    <a:cubicBezTo>
                      <a:pt x="1134817" y="1855341"/>
                      <a:pt x="1134817" y="1855341"/>
                      <a:pt x="1138359" y="1849875"/>
                    </a:cubicBezTo>
                    <a:cubicBezTo>
                      <a:pt x="1138359" y="1849875"/>
                      <a:pt x="1138359" y="1849875"/>
                      <a:pt x="1141900" y="1844409"/>
                    </a:cubicBezTo>
                    <a:cubicBezTo>
                      <a:pt x="1141900" y="1844409"/>
                      <a:pt x="1146404" y="1843446"/>
                      <a:pt x="1146404" y="1843446"/>
                    </a:cubicBezTo>
                    <a:cubicBezTo>
                      <a:pt x="1146404" y="1843446"/>
                      <a:pt x="1147367" y="1847951"/>
                      <a:pt x="1147367" y="1847951"/>
                    </a:cubicBezTo>
                    <a:cubicBezTo>
                      <a:pt x="1143824" y="1853416"/>
                      <a:pt x="1144787" y="1857921"/>
                      <a:pt x="1144787" y="1857921"/>
                    </a:cubicBezTo>
                    <a:cubicBezTo>
                      <a:pt x="1140284" y="1858883"/>
                      <a:pt x="1141246" y="1863387"/>
                      <a:pt x="1142208" y="1867891"/>
                    </a:cubicBezTo>
                    <a:cubicBezTo>
                      <a:pt x="1145749" y="1862425"/>
                      <a:pt x="1145749" y="1862425"/>
                      <a:pt x="1150253" y="1861463"/>
                    </a:cubicBezTo>
                    <a:cubicBezTo>
                      <a:pt x="1152833" y="1851492"/>
                      <a:pt x="1151871" y="1846988"/>
                      <a:pt x="1155412" y="1841522"/>
                    </a:cubicBezTo>
                    <a:cubicBezTo>
                      <a:pt x="1155412" y="1841522"/>
                      <a:pt x="1154450" y="1837018"/>
                      <a:pt x="1154450" y="1837018"/>
                    </a:cubicBezTo>
                    <a:cubicBezTo>
                      <a:pt x="1157992" y="1831552"/>
                      <a:pt x="1157030" y="1827047"/>
                      <a:pt x="1156068" y="1822543"/>
                    </a:cubicBezTo>
                    <a:cubicBezTo>
                      <a:pt x="1160572" y="1821581"/>
                      <a:pt x="1160572" y="1821581"/>
                      <a:pt x="1160572" y="1821581"/>
                    </a:cubicBezTo>
                    <a:cubicBezTo>
                      <a:pt x="1171197" y="1805182"/>
                      <a:pt x="1189869" y="1782355"/>
                      <a:pt x="1199532" y="1761452"/>
                    </a:cubicBezTo>
                    <a:cubicBezTo>
                      <a:pt x="1199532" y="1761452"/>
                      <a:pt x="1203074" y="1755985"/>
                      <a:pt x="1203074" y="1755985"/>
                    </a:cubicBezTo>
                    <a:cubicBezTo>
                      <a:pt x="1203074" y="1755985"/>
                      <a:pt x="1207577" y="1755023"/>
                      <a:pt x="1206615" y="1750519"/>
                    </a:cubicBezTo>
                    <a:cubicBezTo>
                      <a:pt x="1211119" y="1749556"/>
                      <a:pt x="1210157" y="1745053"/>
                      <a:pt x="1213699" y="1739586"/>
                    </a:cubicBezTo>
                    <a:cubicBezTo>
                      <a:pt x="1213699" y="1739586"/>
                      <a:pt x="1217240" y="1734120"/>
                      <a:pt x="1217240" y="1734120"/>
                    </a:cubicBezTo>
                    <a:cubicBezTo>
                      <a:pt x="1220782" y="1728654"/>
                      <a:pt x="1224324" y="1723188"/>
                      <a:pt x="1227866" y="1717721"/>
                    </a:cubicBezTo>
                    <a:cubicBezTo>
                      <a:pt x="1232370" y="1716759"/>
                      <a:pt x="1235912" y="1711293"/>
                      <a:pt x="1234950" y="1706789"/>
                    </a:cubicBezTo>
                    <a:cubicBezTo>
                      <a:pt x="1239454" y="1705826"/>
                      <a:pt x="1239454" y="1705826"/>
                      <a:pt x="1239454" y="1705826"/>
                    </a:cubicBezTo>
                    <a:cubicBezTo>
                      <a:pt x="1242996" y="1700360"/>
                      <a:pt x="1252659" y="1679456"/>
                      <a:pt x="1268751" y="1666599"/>
                    </a:cubicBezTo>
                    <a:cubicBezTo>
                      <a:pt x="1270041" y="1661614"/>
                      <a:pt x="1275353" y="1653415"/>
                      <a:pt x="1280989" y="1643969"/>
                    </a:cubicBezTo>
                    <a:lnTo>
                      <a:pt x="1294822" y="1614580"/>
                    </a:lnTo>
                    <a:lnTo>
                      <a:pt x="1295376" y="1620968"/>
                    </a:lnTo>
                    <a:cubicBezTo>
                      <a:pt x="1297773" y="1632189"/>
                      <a:pt x="1288150" y="1642066"/>
                      <a:pt x="1280397" y="1651544"/>
                    </a:cubicBezTo>
                    <a:cubicBezTo>
                      <a:pt x="1230267" y="1718960"/>
                      <a:pt x="1188817" y="1790388"/>
                      <a:pt x="1150037" y="1865158"/>
                    </a:cubicBezTo>
                    <a:cubicBezTo>
                      <a:pt x="1146023" y="1873837"/>
                      <a:pt x="1125579" y="1887981"/>
                      <a:pt x="1157500" y="1890938"/>
                    </a:cubicBezTo>
                    <a:cubicBezTo>
                      <a:pt x="1175530" y="1892953"/>
                      <a:pt x="1159625" y="1910038"/>
                      <a:pt x="1155212" y="1916847"/>
                    </a:cubicBezTo>
                    <a:cubicBezTo>
                      <a:pt x="1067755" y="2084143"/>
                      <a:pt x="1005537" y="2259733"/>
                      <a:pt x="966688" y="2444019"/>
                    </a:cubicBezTo>
                    <a:cubicBezTo>
                      <a:pt x="916582" y="2685460"/>
                      <a:pt x="913758" y="2928532"/>
                      <a:pt x="940585" y="3173091"/>
                    </a:cubicBezTo>
                    <a:cubicBezTo>
                      <a:pt x="940985" y="3174961"/>
                      <a:pt x="941784" y="3178702"/>
                      <a:pt x="947522" y="3187253"/>
                    </a:cubicBezTo>
                    <a:cubicBezTo>
                      <a:pt x="974972" y="3077752"/>
                      <a:pt x="932698" y="2971416"/>
                      <a:pt x="961347" y="2867525"/>
                    </a:cubicBezTo>
                    <a:cubicBezTo>
                      <a:pt x="960496" y="2945922"/>
                      <a:pt x="1000117" y="3021540"/>
                      <a:pt x="983906" y="3101263"/>
                    </a:cubicBezTo>
                    <a:cubicBezTo>
                      <a:pt x="978550" y="3121962"/>
                      <a:pt x="978406" y="3139591"/>
                      <a:pt x="992151" y="3158164"/>
                    </a:cubicBezTo>
                    <a:cubicBezTo>
                      <a:pt x="1007767" y="3176337"/>
                      <a:pt x="1012961" y="3200648"/>
                      <a:pt x="1014015" y="3223887"/>
                    </a:cubicBezTo>
                    <a:cubicBezTo>
                      <a:pt x="1028329" y="3400726"/>
                      <a:pt x="1098350" y="3563707"/>
                      <a:pt x="1162759" y="3727888"/>
                    </a:cubicBezTo>
                    <a:cubicBezTo>
                      <a:pt x="1171692" y="3751399"/>
                      <a:pt x="1182498" y="3774511"/>
                      <a:pt x="1178341" y="3800819"/>
                    </a:cubicBezTo>
                    <a:cubicBezTo>
                      <a:pt x="1177397" y="3814708"/>
                      <a:pt x="1183934" y="3826999"/>
                      <a:pt x="1193412" y="3834752"/>
                    </a:cubicBezTo>
                    <a:cubicBezTo>
                      <a:pt x="1246814" y="3874183"/>
                      <a:pt x="1265608" y="3934695"/>
                      <a:pt x="1287744" y="3992539"/>
                    </a:cubicBezTo>
                    <a:cubicBezTo>
                      <a:pt x="1297078" y="4017920"/>
                      <a:pt x="1304541" y="4043701"/>
                      <a:pt x="1330979" y="4057607"/>
                    </a:cubicBezTo>
                    <a:cubicBezTo>
                      <a:pt x="1340057" y="4063489"/>
                      <a:pt x="1339785" y="4071369"/>
                      <a:pt x="1343653" y="4080319"/>
                    </a:cubicBezTo>
                    <a:cubicBezTo>
                      <a:pt x="1347648" y="4099019"/>
                      <a:pt x="1354984" y="4115051"/>
                      <a:pt x="1369002" y="4125744"/>
                    </a:cubicBezTo>
                    <a:cubicBezTo>
                      <a:pt x="1437892" y="4173599"/>
                      <a:pt x="1482325" y="4244277"/>
                      <a:pt x="1538651" y="4306548"/>
                    </a:cubicBezTo>
                    <a:cubicBezTo>
                      <a:pt x="1848443" y="4649041"/>
                      <a:pt x="2240609" y="4837057"/>
                      <a:pt x="2686262" y="4927608"/>
                    </a:cubicBezTo>
                    <a:cubicBezTo>
                      <a:pt x="2813000" y="4953326"/>
                      <a:pt x="2941336" y="4986526"/>
                      <a:pt x="3070633" y="4978456"/>
                    </a:cubicBezTo>
                    <a:cubicBezTo>
                      <a:pt x="3236262" y="4966535"/>
                      <a:pt x="3400965" y="4941124"/>
                      <a:pt x="3564597" y="4919852"/>
                    </a:cubicBezTo>
                    <a:cubicBezTo>
                      <a:pt x="3600929" y="4916001"/>
                      <a:pt x="3637134" y="4902400"/>
                      <a:pt x="3668800" y="4885857"/>
                    </a:cubicBezTo>
                    <a:cubicBezTo>
                      <a:pt x="3677352" y="4880120"/>
                      <a:pt x="3688173" y="4875853"/>
                      <a:pt x="3697923" y="4875725"/>
                    </a:cubicBezTo>
                    <a:cubicBezTo>
                      <a:pt x="3759495" y="4880168"/>
                      <a:pt x="3807864" y="4850281"/>
                      <a:pt x="3859302" y="4825603"/>
                    </a:cubicBezTo>
                    <a:cubicBezTo>
                      <a:pt x="3981154" y="4764374"/>
                      <a:pt x="4106072" y="4708354"/>
                      <a:pt x="4218717" y="4631492"/>
                    </a:cubicBezTo>
                    <a:cubicBezTo>
                      <a:pt x="4726089" y="4278670"/>
                      <a:pt x="5050014" y="3808608"/>
                      <a:pt x="5136420" y="3187886"/>
                    </a:cubicBezTo>
                    <a:cubicBezTo>
                      <a:pt x="5163250" y="3002258"/>
                      <a:pt x="5133847" y="2818866"/>
                      <a:pt x="5095093" y="2637473"/>
                    </a:cubicBezTo>
                    <a:cubicBezTo>
                      <a:pt x="5007996" y="2229804"/>
                      <a:pt x="4835925" y="1863754"/>
                      <a:pt x="4552027" y="1550927"/>
                    </a:cubicBezTo>
                    <a:cubicBezTo>
                      <a:pt x="4447383" y="1436406"/>
                      <a:pt x="4331245" y="1332162"/>
                      <a:pt x="4206285" y="1241535"/>
                    </a:cubicBezTo>
                    <a:cubicBezTo>
                      <a:pt x="4141534" y="1194752"/>
                      <a:pt x="4074914" y="1148367"/>
                      <a:pt x="4017916" y="1092106"/>
                    </a:cubicBezTo>
                    <a:cubicBezTo>
                      <a:pt x="3946102" y="1021411"/>
                      <a:pt x="3860780" y="979023"/>
                      <a:pt x="3766634" y="950252"/>
                    </a:cubicBezTo>
                    <a:cubicBezTo>
                      <a:pt x="3358801" y="826200"/>
                      <a:pt x="2946216" y="826355"/>
                      <a:pt x="2533034" y="924406"/>
                    </a:cubicBezTo>
                    <a:cubicBezTo>
                      <a:pt x="2476929" y="936392"/>
                      <a:pt x="2419353" y="950648"/>
                      <a:pt x="2362177" y="966775"/>
                    </a:cubicBezTo>
                    <a:cubicBezTo>
                      <a:pt x="2463328" y="900190"/>
                      <a:pt x="2585272" y="903469"/>
                      <a:pt x="2692688" y="857055"/>
                    </a:cubicBezTo>
                    <a:cubicBezTo>
                      <a:pt x="2635257" y="853681"/>
                      <a:pt x="2580622" y="863399"/>
                      <a:pt x="2526787" y="876855"/>
                    </a:cubicBezTo>
                    <a:cubicBezTo>
                      <a:pt x="2469610" y="892981"/>
                      <a:pt x="2412035" y="907237"/>
                      <a:pt x="2357128" y="924834"/>
                    </a:cubicBezTo>
                    <a:cubicBezTo>
                      <a:pt x="2301822" y="940562"/>
                      <a:pt x="2247314" y="960029"/>
                      <a:pt x="2195476" y="982835"/>
                    </a:cubicBezTo>
                    <a:cubicBezTo>
                      <a:pt x="2141369" y="1004172"/>
                      <a:pt x="2092200" y="1030320"/>
                      <a:pt x="2038892" y="1055397"/>
                    </a:cubicBezTo>
                    <a:cubicBezTo>
                      <a:pt x="2033826" y="1040836"/>
                      <a:pt x="2051456" y="1040981"/>
                      <a:pt x="2051328" y="1031230"/>
                    </a:cubicBezTo>
                    <a:cubicBezTo>
                      <a:pt x="2049059" y="1029760"/>
                      <a:pt x="2046789" y="1028290"/>
                      <a:pt x="2044919" y="1028689"/>
                    </a:cubicBezTo>
                    <a:cubicBezTo>
                      <a:pt x="2007516" y="1036680"/>
                      <a:pt x="1975850" y="1053222"/>
                      <a:pt x="1942714" y="1072034"/>
                    </a:cubicBezTo>
                    <a:cubicBezTo>
                      <a:pt x="1843705" y="1130339"/>
                      <a:pt x="1749635" y="1193455"/>
                      <a:pt x="1659433" y="1265523"/>
                    </a:cubicBezTo>
                    <a:cubicBezTo>
                      <a:pt x="1639387" y="1281537"/>
                      <a:pt x="1618543" y="1293812"/>
                      <a:pt x="1591162" y="1293796"/>
                    </a:cubicBezTo>
                    <a:cubicBezTo>
                      <a:pt x="1566051" y="1295250"/>
                      <a:pt x="1549075" y="1316475"/>
                      <a:pt x="1530900" y="1332091"/>
                    </a:cubicBezTo>
                    <a:cubicBezTo>
                      <a:pt x="1515131" y="1345237"/>
                      <a:pt x="1498863" y="1356045"/>
                      <a:pt x="1480860" y="1363313"/>
                    </a:cubicBezTo>
                    <a:lnTo>
                      <a:pt x="1469896" y="1366433"/>
                    </a:lnTo>
                    <a:lnTo>
                      <a:pt x="1485917" y="1349400"/>
                    </a:lnTo>
                    <a:cubicBezTo>
                      <a:pt x="1513115" y="1322395"/>
                      <a:pt x="1542565" y="1294909"/>
                      <a:pt x="1574268" y="1266943"/>
                    </a:cubicBezTo>
                    <a:cubicBezTo>
                      <a:pt x="1606451" y="1241229"/>
                      <a:pt x="1667276" y="1195266"/>
                      <a:pt x="1710085" y="1153153"/>
                    </a:cubicBezTo>
                    <a:cubicBezTo>
                      <a:pt x="1756743" y="1129056"/>
                      <a:pt x="1799552" y="1086942"/>
                      <a:pt x="1853295" y="1051913"/>
                    </a:cubicBezTo>
                    <a:cubicBezTo>
                      <a:pt x="1856836" y="1046446"/>
                      <a:pt x="1862302" y="1049988"/>
                      <a:pt x="1870349" y="1043559"/>
                    </a:cubicBezTo>
                    <a:cubicBezTo>
                      <a:pt x="1961740" y="986358"/>
                      <a:pt x="2063102" y="931734"/>
                      <a:pt x="2165426" y="881616"/>
                    </a:cubicBezTo>
                    <a:cubicBezTo>
                      <a:pt x="2217070" y="858808"/>
                      <a:pt x="2269194" y="838252"/>
                      <a:pt x="2321799" y="819950"/>
                    </a:cubicBezTo>
                    <a:lnTo>
                      <a:pt x="2427971" y="787847"/>
                    </a:lnTo>
                    <a:lnTo>
                      <a:pt x="2380636" y="803258"/>
                    </a:lnTo>
                    <a:cubicBezTo>
                      <a:pt x="2364348" y="809681"/>
                      <a:pt x="2349305" y="816427"/>
                      <a:pt x="2340778" y="820604"/>
                    </a:cubicBezTo>
                    <a:cubicBezTo>
                      <a:pt x="2336273" y="821566"/>
                      <a:pt x="2336273" y="821566"/>
                      <a:pt x="2336273" y="821566"/>
                    </a:cubicBezTo>
                    <a:cubicBezTo>
                      <a:pt x="2288653" y="841160"/>
                      <a:pt x="2258087" y="852399"/>
                      <a:pt x="2205963" y="872955"/>
                    </a:cubicBezTo>
                    <a:cubicBezTo>
                      <a:pt x="2201459" y="873917"/>
                      <a:pt x="2201459" y="873917"/>
                      <a:pt x="2201459" y="873917"/>
                    </a:cubicBezTo>
                    <a:cubicBezTo>
                      <a:pt x="2202421" y="878421"/>
                      <a:pt x="2197917" y="879383"/>
                      <a:pt x="2202421" y="878421"/>
                    </a:cubicBezTo>
                    <a:cubicBezTo>
                      <a:pt x="2202421" y="878421"/>
                      <a:pt x="2206925" y="877459"/>
                      <a:pt x="2211429" y="876496"/>
                    </a:cubicBezTo>
                    <a:cubicBezTo>
                      <a:pt x="2259049" y="856904"/>
                      <a:pt x="2294120" y="844701"/>
                      <a:pt x="2337236" y="826071"/>
                    </a:cubicBezTo>
                    <a:cubicBezTo>
                      <a:pt x="2338198" y="830575"/>
                      <a:pt x="2338198" y="830575"/>
                      <a:pt x="2342703" y="829613"/>
                    </a:cubicBezTo>
                    <a:cubicBezTo>
                      <a:pt x="2342703" y="829613"/>
                      <a:pt x="2347207" y="828650"/>
                      <a:pt x="2347207" y="828650"/>
                    </a:cubicBezTo>
                    <a:cubicBezTo>
                      <a:pt x="2347207" y="828650"/>
                      <a:pt x="2347207" y="828650"/>
                      <a:pt x="2346245" y="824146"/>
                    </a:cubicBezTo>
                    <a:cubicBezTo>
                      <a:pt x="2384856" y="806478"/>
                      <a:pt x="2432785" y="810367"/>
                      <a:pt x="2437943" y="790426"/>
                    </a:cubicBezTo>
                    <a:lnTo>
                      <a:pt x="2455960" y="786577"/>
                    </a:lnTo>
                    <a:cubicBezTo>
                      <a:pt x="2460464" y="785615"/>
                      <a:pt x="2464967" y="784653"/>
                      <a:pt x="2464967" y="784653"/>
                    </a:cubicBezTo>
                    <a:cubicBezTo>
                      <a:pt x="2465930" y="789157"/>
                      <a:pt x="2467854" y="798165"/>
                      <a:pt x="2464313" y="803631"/>
                    </a:cubicBezTo>
                    <a:cubicBezTo>
                      <a:pt x="2459809" y="804594"/>
                      <a:pt x="2455304" y="805556"/>
                      <a:pt x="2450800" y="806518"/>
                    </a:cubicBezTo>
                    <a:cubicBezTo>
                      <a:pt x="2437288" y="809405"/>
                      <a:pt x="2429242" y="815833"/>
                      <a:pt x="2420234" y="817758"/>
                    </a:cubicBezTo>
                    <a:cubicBezTo>
                      <a:pt x="2420234" y="817758"/>
                      <a:pt x="2415730" y="818720"/>
                      <a:pt x="2415730" y="818720"/>
                    </a:cubicBezTo>
                    <a:cubicBezTo>
                      <a:pt x="2412188" y="824186"/>
                      <a:pt x="2407684" y="825149"/>
                      <a:pt x="2403180" y="826111"/>
                    </a:cubicBezTo>
                    <a:cubicBezTo>
                      <a:pt x="2403180" y="826111"/>
                      <a:pt x="2398676" y="827073"/>
                      <a:pt x="2398676" y="827073"/>
                    </a:cubicBezTo>
                    <a:cubicBezTo>
                      <a:pt x="2399639" y="831577"/>
                      <a:pt x="2404142" y="830615"/>
                      <a:pt x="2404142" y="830615"/>
                    </a:cubicBezTo>
                    <a:cubicBezTo>
                      <a:pt x="2413151" y="828691"/>
                      <a:pt x="2412188" y="824186"/>
                      <a:pt x="2416693" y="823224"/>
                    </a:cubicBezTo>
                    <a:cubicBezTo>
                      <a:pt x="2416693" y="823224"/>
                      <a:pt x="2416693" y="823224"/>
                      <a:pt x="2421196" y="822262"/>
                    </a:cubicBezTo>
                    <a:cubicBezTo>
                      <a:pt x="2416693" y="823224"/>
                      <a:pt x="2417655" y="827728"/>
                      <a:pt x="2417655" y="827728"/>
                    </a:cubicBezTo>
                    <a:cubicBezTo>
                      <a:pt x="2417655" y="827728"/>
                      <a:pt x="2422158" y="826766"/>
                      <a:pt x="2422158" y="826766"/>
                    </a:cubicBezTo>
                    <a:cubicBezTo>
                      <a:pt x="2426663" y="825804"/>
                      <a:pt x="2431167" y="824841"/>
                      <a:pt x="2431167" y="824841"/>
                    </a:cubicBezTo>
                    <a:cubicBezTo>
                      <a:pt x="2431167" y="824841"/>
                      <a:pt x="2430205" y="820337"/>
                      <a:pt x="2430205" y="820337"/>
                    </a:cubicBezTo>
                    <a:cubicBezTo>
                      <a:pt x="2434709" y="819375"/>
                      <a:pt x="2442754" y="812946"/>
                      <a:pt x="2447259" y="811984"/>
                    </a:cubicBezTo>
                    <a:cubicBezTo>
                      <a:pt x="2456267" y="810059"/>
                      <a:pt x="2460771" y="809097"/>
                      <a:pt x="2469779" y="807172"/>
                    </a:cubicBezTo>
                    <a:cubicBezTo>
                      <a:pt x="2492299" y="802361"/>
                      <a:pt x="2492299" y="802361"/>
                      <a:pt x="2492299" y="802361"/>
                    </a:cubicBezTo>
                    <a:cubicBezTo>
                      <a:pt x="2496804" y="801399"/>
                      <a:pt x="2500345" y="795933"/>
                      <a:pt x="2500345" y="795933"/>
                    </a:cubicBezTo>
                    <a:cubicBezTo>
                      <a:pt x="2500345" y="795933"/>
                      <a:pt x="2495842" y="796895"/>
                      <a:pt x="2491337" y="797858"/>
                    </a:cubicBezTo>
                    <a:cubicBezTo>
                      <a:pt x="2473321" y="801707"/>
                      <a:pt x="2473321" y="801707"/>
                      <a:pt x="2473321" y="801707"/>
                    </a:cubicBezTo>
                    <a:cubicBezTo>
                      <a:pt x="2475900" y="791736"/>
                      <a:pt x="2479442" y="786270"/>
                      <a:pt x="2478479" y="781766"/>
                    </a:cubicBez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82021" y="776299"/>
                      <a:pt x="2482021" y="776299"/>
                      <a:pt x="2486526" y="775337"/>
                    </a:cubicBezTo>
                    <a:cubicBezTo>
                      <a:pt x="2490068" y="769870"/>
                      <a:pt x="2490068" y="769870"/>
                      <a:pt x="2490068" y="769870"/>
                    </a:cubicBezTo>
                    <a:cubicBezTo>
                      <a:pt x="2484601" y="766329"/>
                      <a:pt x="2484601" y="766329"/>
                      <a:pt x="2484601" y="766329"/>
                    </a:cubicBezTo>
                    <a:close/>
                    <a:moveTo>
                      <a:pt x="4722193" y="185911"/>
                    </a:moveTo>
                    <a:cubicBezTo>
                      <a:pt x="4753921" y="193845"/>
                      <a:pt x="4773751" y="197812"/>
                      <a:pt x="4809446" y="213679"/>
                    </a:cubicBezTo>
                    <a:cubicBezTo>
                      <a:pt x="4809446" y="213679"/>
                      <a:pt x="4809446" y="217645"/>
                      <a:pt x="4801514" y="217645"/>
                    </a:cubicBezTo>
                    <a:cubicBezTo>
                      <a:pt x="4801514" y="217645"/>
                      <a:pt x="4833242" y="229546"/>
                      <a:pt x="4841174" y="225579"/>
                    </a:cubicBezTo>
                    <a:cubicBezTo>
                      <a:pt x="4849106" y="233513"/>
                      <a:pt x="4853073" y="237479"/>
                      <a:pt x="4849106" y="241446"/>
                    </a:cubicBezTo>
                    <a:cubicBezTo>
                      <a:pt x="4864970" y="241446"/>
                      <a:pt x="4904631" y="269214"/>
                      <a:pt x="4928427" y="277147"/>
                    </a:cubicBezTo>
                    <a:cubicBezTo>
                      <a:pt x="4936360" y="281114"/>
                      <a:pt x="4940326" y="281114"/>
                      <a:pt x="4948258" y="285081"/>
                    </a:cubicBezTo>
                    <a:cubicBezTo>
                      <a:pt x="5011715" y="312848"/>
                      <a:pt x="5071206" y="356483"/>
                      <a:pt x="5126730" y="392184"/>
                    </a:cubicBezTo>
                    <a:cubicBezTo>
                      <a:pt x="5146560" y="404084"/>
                      <a:pt x="5186221" y="419951"/>
                      <a:pt x="5178288" y="427885"/>
                    </a:cubicBezTo>
                    <a:cubicBezTo>
                      <a:pt x="5194153" y="435818"/>
                      <a:pt x="5206051" y="443752"/>
                      <a:pt x="5213983" y="443752"/>
                    </a:cubicBezTo>
                    <a:cubicBezTo>
                      <a:pt x="5225881" y="455652"/>
                      <a:pt x="5217949" y="455652"/>
                      <a:pt x="5213984" y="455652"/>
                    </a:cubicBezTo>
                    <a:cubicBezTo>
                      <a:pt x="5170357" y="435818"/>
                      <a:pt x="5122764" y="400117"/>
                      <a:pt x="5091035" y="380284"/>
                    </a:cubicBezTo>
                    <a:cubicBezTo>
                      <a:pt x="5087070" y="376317"/>
                      <a:pt x="5083104" y="376317"/>
                      <a:pt x="5083103" y="380284"/>
                    </a:cubicBezTo>
                    <a:cubicBezTo>
                      <a:pt x="5087069" y="380284"/>
                      <a:pt x="5087069" y="380284"/>
                      <a:pt x="5091036" y="384250"/>
                    </a:cubicBezTo>
                    <a:cubicBezTo>
                      <a:pt x="5095002" y="384250"/>
                      <a:pt x="5098967" y="388217"/>
                      <a:pt x="5098968" y="392184"/>
                    </a:cubicBezTo>
                    <a:cubicBezTo>
                      <a:pt x="5098968" y="392184"/>
                      <a:pt x="5095002" y="392184"/>
                      <a:pt x="5091035" y="388217"/>
                    </a:cubicBezTo>
                    <a:cubicBezTo>
                      <a:pt x="5091035" y="388217"/>
                      <a:pt x="5091035" y="388217"/>
                      <a:pt x="5087069" y="388217"/>
                    </a:cubicBezTo>
                    <a:cubicBezTo>
                      <a:pt x="5126730" y="419951"/>
                      <a:pt x="5170356" y="447719"/>
                      <a:pt x="5217950" y="479453"/>
                    </a:cubicBezTo>
                    <a:cubicBezTo>
                      <a:pt x="5261576" y="507220"/>
                      <a:pt x="5305202" y="538955"/>
                      <a:pt x="5348829" y="574656"/>
                    </a:cubicBezTo>
                    <a:cubicBezTo>
                      <a:pt x="5360727" y="578622"/>
                      <a:pt x="5368659" y="582589"/>
                      <a:pt x="5376592" y="590523"/>
                    </a:cubicBezTo>
                    <a:cubicBezTo>
                      <a:pt x="5416252" y="622257"/>
                      <a:pt x="5440049" y="638124"/>
                      <a:pt x="5471777" y="669858"/>
                    </a:cubicBezTo>
                    <a:cubicBezTo>
                      <a:pt x="5475743" y="669858"/>
                      <a:pt x="5483675" y="665892"/>
                      <a:pt x="5487641" y="661925"/>
                    </a:cubicBezTo>
                    <a:cubicBezTo>
                      <a:pt x="5499539" y="669858"/>
                      <a:pt x="5507472" y="673825"/>
                      <a:pt x="5511437" y="673825"/>
                    </a:cubicBezTo>
                    <a:cubicBezTo>
                      <a:pt x="5511437" y="673825"/>
                      <a:pt x="5507471" y="669858"/>
                      <a:pt x="5507471" y="669858"/>
                    </a:cubicBezTo>
                    <a:cubicBezTo>
                      <a:pt x="5507471" y="665891"/>
                      <a:pt x="5507471" y="665891"/>
                      <a:pt x="5507471" y="665891"/>
                    </a:cubicBezTo>
                    <a:cubicBezTo>
                      <a:pt x="5511438" y="665892"/>
                      <a:pt x="5515403" y="669858"/>
                      <a:pt x="5515404" y="673825"/>
                    </a:cubicBezTo>
                    <a:cubicBezTo>
                      <a:pt x="5515404" y="673825"/>
                      <a:pt x="5519369" y="673825"/>
                      <a:pt x="5519369" y="677792"/>
                    </a:cubicBezTo>
                    <a:cubicBezTo>
                      <a:pt x="5527301" y="669858"/>
                      <a:pt x="5543166" y="681759"/>
                      <a:pt x="5562995" y="701593"/>
                    </a:cubicBezTo>
                    <a:cubicBezTo>
                      <a:pt x="5582826" y="721427"/>
                      <a:pt x="5606623" y="745227"/>
                      <a:pt x="5626452" y="765061"/>
                    </a:cubicBezTo>
                    <a:cubicBezTo>
                      <a:pt x="5630419" y="776961"/>
                      <a:pt x="5610589" y="753161"/>
                      <a:pt x="5610589" y="757128"/>
                    </a:cubicBezTo>
                    <a:cubicBezTo>
                      <a:pt x="5610589" y="757128"/>
                      <a:pt x="5614555" y="761094"/>
                      <a:pt x="5614555" y="761094"/>
                    </a:cubicBezTo>
                    <a:cubicBezTo>
                      <a:pt x="5618520" y="765061"/>
                      <a:pt x="5622487" y="765061"/>
                      <a:pt x="5618521" y="769028"/>
                    </a:cubicBezTo>
                    <a:cubicBezTo>
                      <a:pt x="5618521" y="769028"/>
                      <a:pt x="5618521" y="769028"/>
                      <a:pt x="5614555" y="765061"/>
                    </a:cubicBezTo>
                    <a:cubicBezTo>
                      <a:pt x="5614555" y="765061"/>
                      <a:pt x="5614555" y="765061"/>
                      <a:pt x="5610588" y="765061"/>
                    </a:cubicBezTo>
                    <a:cubicBezTo>
                      <a:pt x="5622486" y="776961"/>
                      <a:pt x="5634385" y="788862"/>
                      <a:pt x="5630418" y="792829"/>
                    </a:cubicBezTo>
                    <a:cubicBezTo>
                      <a:pt x="5618521" y="788862"/>
                      <a:pt x="5598690" y="769028"/>
                      <a:pt x="5590759" y="765061"/>
                    </a:cubicBezTo>
                    <a:cubicBezTo>
                      <a:pt x="5590759" y="765061"/>
                      <a:pt x="5590759" y="765061"/>
                      <a:pt x="5594724" y="769028"/>
                    </a:cubicBezTo>
                    <a:cubicBezTo>
                      <a:pt x="5598690" y="772995"/>
                      <a:pt x="5598690" y="772995"/>
                      <a:pt x="5602657" y="776961"/>
                    </a:cubicBezTo>
                    <a:cubicBezTo>
                      <a:pt x="5602657" y="776961"/>
                      <a:pt x="5598690" y="776961"/>
                      <a:pt x="5598690" y="776961"/>
                    </a:cubicBezTo>
                    <a:cubicBezTo>
                      <a:pt x="5598690" y="772995"/>
                      <a:pt x="5594725" y="772995"/>
                      <a:pt x="5594725" y="772995"/>
                    </a:cubicBezTo>
                    <a:cubicBezTo>
                      <a:pt x="5602657" y="776961"/>
                      <a:pt x="5606622" y="788862"/>
                      <a:pt x="5614555" y="796795"/>
                    </a:cubicBezTo>
                    <a:cubicBezTo>
                      <a:pt x="5650249" y="832496"/>
                      <a:pt x="5693876" y="868197"/>
                      <a:pt x="5729570" y="907865"/>
                    </a:cubicBezTo>
                    <a:cubicBezTo>
                      <a:pt x="5741468" y="919765"/>
                      <a:pt x="5745434" y="927699"/>
                      <a:pt x="5757333" y="943566"/>
                    </a:cubicBezTo>
                    <a:cubicBezTo>
                      <a:pt x="5789061" y="979267"/>
                      <a:pt x="5824756" y="1022902"/>
                      <a:pt x="5856484" y="1058602"/>
                    </a:cubicBezTo>
                    <a:cubicBezTo>
                      <a:pt x="5884247" y="1094304"/>
                      <a:pt x="5908042" y="1122071"/>
                      <a:pt x="5908043" y="1133972"/>
                    </a:cubicBezTo>
                    <a:cubicBezTo>
                      <a:pt x="5908043" y="1133972"/>
                      <a:pt x="5908043" y="1133972"/>
                      <a:pt x="5908042" y="1137938"/>
                    </a:cubicBezTo>
                    <a:cubicBezTo>
                      <a:pt x="5908042" y="1137938"/>
                      <a:pt x="5908042" y="1137938"/>
                      <a:pt x="5912009" y="1141905"/>
                    </a:cubicBezTo>
                    <a:cubicBezTo>
                      <a:pt x="5915975" y="1141905"/>
                      <a:pt x="5915975" y="1145872"/>
                      <a:pt x="5915975" y="1149838"/>
                    </a:cubicBezTo>
                    <a:cubicBezTo>
                      <a:pt x="5915975" y="1149838"/>
                      <a:pt x="5915975" y="1149838"/>
                      <a:pt x="5912008" y="1145872"/>
                    </a:cubicBezTo>
                    <a:cubicBezTo>
                      <a:pt x="5912008" y="1145872"/>
                      <a:pt x="5912008" y="1145872"/>
                      <a:pt x="5908042" y="1141905"/>
                    </a:cubicBezTo>
                    <a:cubicBezTo>
                      <a:pt x="5915974" y="1157772"/>
                      <a:pt x="5927873" y="1173639"/>
                      <a:pt x="5935805" y="1185539"/>
                    </a:cubicBezTo>
                    <a:cubicBezTo>
                      <a:pt x="5931839" y="1189506"/>
                      <a:pt x="5939771" y="1205373"/>
                      <a:pt x="5931839" y="1205373"/>
                    </a:cubicBezTo>
                    <a:cubicBezTo>
                      <a:pt x="5987364" y="1280742"/>
                      <a:pt x="6007194" y="1344210"/>
                      <a:pt x="6054787" y="1391812"/>
                    </a:cubicBezTo>
                    <a:cubicBezTo>
                      <a:pt x="6078583" y="1443380"/>
                      <a:pt x="6078583" y="1479081"/>
                      <a:pt x="6110311" y="1530649"/>
                    </a:cubicBezTo>
                    <a:cubicBezTo>
                      <a:pt x="6110311" y="1534616"/>
                      <a:pt x="6114277" y="1546516"/>
                      <a:pt x="6118243" y="1550483"/>
                    </a:cubicBezTo>
                    <a:cubicBezTo>
                      <a:pt x="6130142" y="1574284"/>
                      <a:pt x="6146006" y="1606018"/>
                      <a:pt x="6157904" y="1633786"/>
                    </a:cubicBezTo>
                    <a:cubicBezTo>
                      <a:pt x="6169802" y="1661553"/>
                      <a:pt x="6177734" y="1693287"/>
                      <a:pt x="6177734" y="1709154"/>
                    </a:cubicBezTo>
                    <a:cubicBezTo>
                      <a:pt x="6169802" y="1705187"/>
                      <a:pt x="6161869" y="1689320"/>
                      <a:pt x="6153938" y="1669486"/>
                    </a:cubicBezTo>
                    <a:cubicBezTo>
                      <a:pt x="6149972" y="1649652"/>
                      <a:pt x="6142039" y="1629819"/>
                      <a:pt x="6134108" y="1621885"/>
                    </a:cubicBezTo>
                    <a:cubicBezTo>
                      <a:pt x="6130142" y="1609984"/>
                      <a:pt x="6130141" y="1602051"/>
                      <a:pt x="6130142" y="1590151"/>
                    </a:cubicBezTo>
                    <a:cubicBezTo>
                      <a:pt x="6114278" y="1554450"/>
                      <a:pt x="6106345" y="1542549"/>
                      <a:pt x="6090481" y="1514782"/>
                    </a:cubicBezTo>
                    <a:cubicBezTo>
                      <a:pt x="6098413" y="1518749"/>
                      <a:pt x="6086515" y="1498915"/>
                      <a:pt x="6082549" y="1487014"/>
                    </a:cubicBezTo>
                    <a:cubicBezTo>
                      <a:pt x="6078583" y="1483048"/>
                      <a:pt x="6066685" y="1471147"/>
                      <a:pt x="6074617" y="1487014"/>
                    </a:cubicBezTo>
                    <a:cubicBezTo>
                      <a:pt x="6058752" y="1459247"/>
                      <a:pt x="6038922" y="1423546"/>
                      <a:pt x="6019092" y="1383878"/>
                    </a:cubicBezTo>
                    <a:cubicBezTo>
                      <a:pt x="6003227" y="1348177"/>
                      <a:pt x="5979431" y="1308510"/>
                      <a:pt x="5959602" y="1272808"/>
                    </a:cubicBezTo>
                    <a:cubicBezTo>
                      <a:pt x="5959602" y="1272808"/>
                      <a:pt x="5955635" y="1264875"/>
                      <a:pt x="5963568" y="1264875"/>
                    </a:cubicBezTo>
                    <a:cubicBezTo>
                      <a:pt x="5935805" y="1221240"/>
                      <a:pt x="5923907" y="1197439"/>
                      <a:pt x="5900111" y="1181572"/>
                    </a:cubicBezTo>
                    <a:cubicBezTo>
                      <a:pt x="5888213" y="1157772"/>
                      <a:pt x="5876315" y="1145872"/>
                      <a:pt x="5868382" y="1130005"/>
                    </a:cubicBezTo>
                    <a:cubicBezTo>
                      <a:pt x="5860450" y="1122071"/>
                      <a:pt x="5868382" y="1133971"/>
                      <a:pt x="5864416" y="1133972"/>
                    </a:cubicBezTo>
                    <a:cubicBezTo>
                      <a:pt x="5852518" y="1118104"/>
                      <a:pt x="5840619" y="1102237"/>
                      <a:pt x="5828722" y="1086370"/>
                    </a:cubicBezTo>
                    <a:cubicBezTo>
                      <a:pt x="5840619" y="1086370"/>
                      <a:pt x="5828721" y="1074470"/>
                      <a:pt x="5824755" y="1066536"/>
                    </a:cubicBezTo>
                    <a:cubicBezTo>
                      <a:pt x="5828721" y="1058603"/>
                      <a:pt x="5844586" y="1070503"/>
                      <a:pt x="5860450" y="1078437"/>
                    </a:cubicBezTo>
                    <a:cubicBezTo>
                      <a:pt x="5856484" y="1058602"/>
                      <a:pt x="5804925" y="1014968"/>
                      <a:pt x="5789061" y="995134"/>
                    </a:cubicBezTo>
                    <a:cubicBezTo>
                      <a:pt x="5789061" y="999101"/>
                      <a:pt x="5789061" y="999101"/>
                      <a:pt x="5789061" y="999101"/>
                    </a:cubicBezTo>
                    <a:cubicBezTo>
                      <a:pt x="5793027" y="1003068"/>
                      <a:pt x="5793027" y="1007034"/>
                      <a:pt x="5793027" y="1007034"/>
                    </a:cubicBezTo>
                    <a:cubicBezTo>
                      <a:pt x="5789061" y="1003068"/>
                      <a:pt x="5785095" y="1003068"/>
                      <a:pt x="5785095" y="999101"/>
                    </a:cubicBezTo>
                    <a:cubicBezTo>
                      <a:pt x="5781129" y="1003068"/>
                      <a:pt x="5757332" y="975300"/>
                      <a:pt x="5765264" y="975300"/>
                    </a:cubicBezTo>
                    <a:cubicBezTo>
                      <a:pt x="5761299" y="975300"/>
                      <a:pt x="5761299" y="975300"/>
                      <a:pt x="5757332" y="971334"/>
                    </a:cubicBezTo>
                    <a:cubicBezTo>
                      <a:pt x="5757332" y="971334"/>
                      <a:pt x="5757332" y="971334"/>
                      <a:pt x="5757333" y="967367"/>
                    </a:cubicBezTo>
                    <a:cubicBezTo>
                      <a:pt x="5757333" y="967367"/>
                      <a:pt x="5757333" y="963400"/>
                      <a:pt x="5757333" y="963400"/>
                    </a:cubicBezTo>
                    <a:cubicBezTo>
                      <a:pt x="5757333" y="963400"/>
                      <a:pt x="5757333" y="963400"/>
                      <a:pt x="5761298" y="967367"/>
                    </a:cubicBezTo>
                    <a:cubicBezTo>
                      <a:pt x="5737503" y="939599"/>
                      <a:pt x="5753366" y="963400"/>
                      <a:pt x="5749401" y="967367"/>
                    </a:cubicBezTo>
                    <a:cubicBezTo>
                      <a:pt x="5745435" y="971333"/>
                      <a:pt x="5737502" y="963400"/>
                      <a:pt x="5737502" y="963400"/>
                    </a:cubicBezTo>
                    <a:cubicBezTo>
                      <a:pt x="5733536" y="967367"/>
                      <a:pt x="5753367" y="991167"/>
                      <a:pt x="5741469" y="983234"/>
                    </a:cubicBezTo>
                    <a:cubicBezTo>
                      <a:pt x="5729571" y="975300"/>
                      <a:pt x="5717672" y="967367"/>
                      <a:pt x="5705773" y="955466"/>
                    </a:cubicBezTo>
                    <a:cubicBezTo>
                      <a:pt x="5697842" y="943566"/>
                      <a:pt x="5685944" y="935633"/>
                      <a:pt x="5674045" y="919765"/>
                    </a:cubicBezTo>
                    <a:cubicBezTo>
                      <a:pt x="5678011" y="911832"/>
                      <a:pt x="5697842" y="931666"/>
                      <a:pt x="5705774" y="935633"/>
                    </a:cubicBezTo>
                    <a:cubicBezTo>
                      <a:pt x="5713706" y="931666"/>
                      <a:pt x="5697841" y="919765"/>
                      <a:pt x="5697842" y="915799"/>
                    </a:cubicBezTo>
                    <a:cubicBezTo>
                      <a:pt x="5689910" y="911832"/>
                      <a:pt x="5681977" y="899931"/>
                      <a:pt x="5678012" y="899931"/>
                    </a:cubicBezTo>
                    <a:cubicBezTo>
                      <a:pt x="5622487" y="836463"/>
                      <a:pt x="5566962" y="804729"/>
                      <a:pt x="5523336" y="749194"/>
                    </a:cubicBezTo>
                    <a:cubicBezTo>
                      <a:pt x="5515403" y="741261"/>
                      <a:pt x="5503505" y="733327"/>
                      <a:pt x="5495573" y="725393"/>
                    </a:cubicBezTo>
                    <a:cubicBezTo>
                      <a:pt x="5475743" y="705559"/>
                      <a:pt x="5479709" y="709526"/>
                      <a:pt x="5455913" y="689692"/>
                    </a:cubicBezTo>
                    <a:cubicBezTo>
                      <a:pt x="5451947" y="685725"/>
                      <a:pt x="5447980" y="685725"/>
                      <a:pt x="5447981" y="689692"/>
                    </a:cubicBezTo>
                    <a:cubicBezTo>
                      <a:pt x="5416252" y="665892"/>
                      <a:pt x="5396422" y="650024"/>
                      <a:pt x="5376591" y="634157"/>
                    </a:cubicBezTo>
                    <a:cubicBezTo>
                      <a:pt x="5356762" y="618290"/>
                      <a:pt x="5340897" y="602423"/>
                      <a:pt x="5317100" y="582589"/>
                    </a:cubicBezTo>
                    <a:cubicBezTo>
                      <a:pt x="5305203" y="578622"/>
                      <a:pt x="5317101" y="590523"/>
                      <a:pt x="5313135" y="598456"/>
                    </a:cubicBezTo>
                    <a:cubicBezTo>
                      <a:pt x="5305202" y="594490"/>
                      <a:pt x="5305202" y="594490"/>
                      <a:pt x="5301237" y="594489"/>
                    </a:cubicBezTo>
                    <a:cubicBezTo>
                      <a:pt x="5277440" y="578622"/>
                      <a:pt x="5273474" y="570689"/>
                      <a:pt x="5249678" y="554822"/>
                    </a:cubicBezTo>
                    <a:cubicBezTo>
                      <a:pt x="5249678" y="550855"/>
                      <a:pt x="5253644" y="550855"/>
                      <a:pt x="5249677" y="546888"/>
                    </a:cubicBezTo>
                    <a:cubicBezTo>
                      <a:pt x="5253644" y="546888"/>
                      <a:pt x="5257610" y="542921"/>
                      <a:pt x="5273474" y="554822"/>
                    </a:cubicBezTo>
                    <a:cubicBezTo>
                      <a:pt x="5257610" y="538955"/>
                      <a:pt x="5229847" y="519121"/>
                      <a:pt x="5206051" y="503254"/>
                    </a:cubicBezTo>
                    <a:cubicBezTo>
                      <a:pt x="5178289" y="487386"/>
                      <a:pt x="5154492" y="471519"/>
                      <a:pt x="5142594" y="455652"/>
                    </a:cubicBezTo>
                    <a:cubicBezTo>
                      <a:pt x="5091036" y="431852"/>
                      <a:pt x="5063273" y="408051"/>
                      <a:pt x="5015681" y="380283"/>
                    </a:cubicBezTo>
                    <a:cubicBezTo>
                      <a:pt x="4991884" y="372350"/>
                      <a:pt x="5027579" y="396151"/>
                      <a:pt x="5007749" y="392184"/>
                    </a:cubicBezTo>
                    <a:cubicBezTo>
                      <a:pt x="4999817" y="384250"/>
                      <a:pt x="4995850" y="388217"/>
                      <a:pt x="4983952" y="380284"/>
                    </a:cubicBezTo>
                    <a:cubicBezTo>
                      <a:pt x="4991884" y="376317"/>
                      <a:pt x="4976020" y="364416"/>
                      <a:pt x="4991884" y="364416"/>
                    </a:cubicBezTo>
                    <a:cubicBezTo>
                      <a:pt x="4979986" y="352516"/>
                      <a:pt x="4940325" y="332682"/>
                      <a:pt x="4916529" y="328715"/>
                    </a:cubicBezTo>
                    <a:cubicBezTo>
                      <a:pt x="4853072" y="285081"/>
                      <a:pt x="4777718" y="253346"/>
                      <a:pt x="4674600" y="213679"/>
                    </a:cubicBezTo>
                    <a:cubicBezTo>
                      <a:pt x="4698397" y="209712"/>
                      <a:pt x="4730125" y="221612"/>
                      <a:pt x="4761853" y="229546"/>
                    </a:cubicBezTo>
                    <a:cubicBezTo>
                      <a:pt x="4797548" y="249380"/>
                      <a:pt x="4857039" y="273180"/>
                      <a:pt x="4900665" y="289047"/>
                    </a:cubicBezTo>
                    <a:cubicBezTo>
                      <a:pt x="4896699" y="289048"/>
                      <a:pt x="4892733" y="285081"/>
                      <a:pt x="4892733" y="285081"/>
                    </a:cubicBezTo>
                    <a:cubicBezTo>
                      <a:pt x="4896699" y="281114"/>
                      <a:pt x="4900665" y="281114"/>
                      <a:pt x="4904631" y="285081"/>
                    </a:cubicBezTo>
                    <a:cubicBezTo>
                      <a:pt x="4904631" y="285081"/>
                      <a:pt x="4904631" y="285081"/>
                      <a:pt x="4908597" y="285081"/>
                    </a:cubicBezTo>
                    <a:cubicBezTo>
                      <a:pt x="4864970" y="261280"/>
                      <a:pt x="4817378" y="245413"/>
                      <a:pt x="4785650" y="217645"/>
                    </a:cubicBezTo>
                    <a:cubicBezTo>
                      <a:pt x="4757887" y="209712"/>
                      <a:pt x="4718227" y="197812"/>
                      <a:pt x="4722193" y="185911"/>
                    </a:cubicBezTo>
                    <a:close/>
                    <a:moveTo>
                      <a:pt x="1947650" y="777856"/>
                    </a:moveTo>
                    <a:lnTo>
                      <a:pt x="1935362" y="791245"/>
                    </a:lnTo>
                    <a:cubicBezTo>
                      <a:pt x="1928321" y="796870"/>
                      <a:pt x="1920035" y="802172"/>
                      <a:pt x="1909737" y="809082"/>
                    </a:cubicBezTo>
                    <a:cubicBezTo>
                      <a:pt x="1913279" y="803615"/>
                      <a:pt x="1908774" y="804578"/>
                      <a:pt x="1904271" y="805540"/>
                    </a:cubicBezTo>
                    <a:cubicBezTo>
                      <a:pt x="1882713" y="814856"/>
                      <a:pt x="1864041" y="837684"/>
                      <a:pt x="1846987" y="846036"/>
                    </a:cubicBezTo>
                    <a:cubicBezTo>
                      <a:pt x="1846987" y="846036"/>
                      <a:pt x="1850529" y="840570"/>
                      <a:pt x="1850529" y="840570"/>
                    </a:cubicBezTo>
                    <a:cubicBezTo>
                      <a:pt x="1820925" y="856314"/>
                      <a:pt x="1797750" y="880104"/>
                      <a:pt x="1787779" y="877524"/>
                    </a:cubicBezTo>
                    <a:cubicBezTo>
                      <a:pt x="1787779" y="877524"/>
                      <a:pt x="1788741" y="882029"/>
                      <a:pt x="1784238" y="882991"/>
                    </a:cubicBezTo>
                    <a:cubicBezTo>
                      <a:pt x="1773612" y="899390"/>
                      <a:pt x="1793246" y="881066"/>
                      <a:pt x="1797750" y="880104"/>
                    </a:cubicBezTo>
                    <a:cubicBezTo>
                      <a:pt x="1785681" y="889746"/>
                      <a:pt x="1777154" y="893923"/>
                      <a:pt x="1770316" y="897739"/>
                    </a:cubicBezTo>
                    <a:lnTo>
                      <a:pt x="1753457" y="912815"/>
                    </a:lnTo>
                    <a:lnTo>
                      <a:pt x="1753020" y="913030"/>
                    </a:lnTo>
                    <a:lnTo>
                      <a:pt x="1753224" y="903157"/>
                    </a:lnTo>
                    <a:cubicBezTo>
                      <a:pt x="1752863" y="901468"/>
                      <a:pt x="1750611" y="901949"/>
                      <a:pt x="1742083" y="906126"/>
                    </a:cubicBezTo>
                    <a:cubicBezTo>
                      <a:pt x="1740794" y="911111"/>
                      <a:pt x="1742401" y="913123"/>
                      <a:pt x="1743445" y="915254"/>
                    </a:cubicBezTo>
                    <a:lnTo>
                      <a:pt x="1742879" y="918021"/>
                    </a:lnTo>
                    <a:lnTo>
                      <a:pt x="1735613" y="921596"/>
                    </a:lnTo>
                    <a:cubicBezTo>
                      <a:pt x="1713871" y="930519"/>
                      <a:pt x="1691059" y="937592"/>
                      <a:pt x="1666447" y="941384"/>
                    </a:cubicBezTo>
                    <a:cubicBezTo>
                      <a:pt x="1683297" y="910409"/>
                      <a:pt x="1705611" y="895863"/>
                      <a:pt x="1730595" y="884660"/>
                    </a:cubicBezTo>
                    <a:cubicBezTo>
                      <a:pt x="1789914" y="860254"/>
                      <a:pt x="1846962" y="834378"/>
                      <a:pt x="1900144" y="799552"/>
                    </a:cubicBezTo>
                    <a:cubicBezTo>
                      <a:pt x="1910366" y="792479"/>
                      <a:pt x="1921080" y="787135"/>
                      <a:pt x="1932099" y="782795"/>
                    </a:cubicBezTo>
                    <a:close/>
                    <a:moveTo>
                      <a:pt x="2248188" y="634910"/>
                    </a:moveTo>
                    <a:lnTo>
                      <a:pt x="2249855" y="637515"/>
                    </a:lnTo>
                    <a:cubicBezTo>
                      <a:pt x="2249855" y="637515"/>
                      <a:pt x="2245351" y="638477"/>
                      <a:pt x="2245351" y="638477"/>
                    </a:cubicBezTo>
                    <a:cubicBezTo>
                      <a:pt x="2240848" y="639439"/>
                      <a:pt x="2236343" y="640402"/>
                      <a:pt x="2237306" y="644906"/>
                    </a:cubicBezTo>
                    <a:cubicBezTo>
                      <a:pt x="2237306" y="644906"/>
                      <a:pt x="2237306" y="644906"/>
                      <a:pt x="2241810" y="643944"/>
                    </a:cubicBezTo>
                    <a:cubicBezTo>
                      <a:pt x="2246313" y="642981"/>
                      <a:pt x="2246313" y="642981"/>
                      <a:pt x="2246313" y="642981"/>
                    </a:cubicBezTo>
                    <a:cubicBezTo>
                      <a:pt x="2214785" y="649717"/>
                      <a:pt x="2158157" y="671235"/>
                      <a:pt x="2139485" y="694062"/>
                    </a:cubicBezTo>
                    <a:cubicBezTo>
                      <a:pt x="2129352" y="696227"/>
                      <a:pt x="2118050" y="699820"/>
                      <a:pt x="2105648" y="704456"/>
                    </a:cubicBezTo>
                    <a:lnTo>
                      <a:pt x="2080196" y="714942"/>
                    </a:lnTo>
                    <a:lnTo>
                      <a:pt x="2084254" y="709377"/>
                    </a:lnTo>
                    <a:cubicBezTo>
                      <a:pt x="2090808" y="694289"/>
                      <a:pt x="2105370" y="689222"/>
                      <a:pt x="2119532" y="682286"/>
                    </a:cubicBezTo>
                    <a:close/>
                    <a:moveTo>
                      <a:pt x="2411064" y="586743"/>
                    </a:moveTo>
                    <a:lnTo>
                      <a:pt x="2413620" y="588398"/>
                    </a:lnTo>
                    <a:cubicBezTo>
                      <a:pt x="2404611" y="590323"/>
                      <a:pt x="2395603" y="592248"/>
                      <a:pt x="2392061" y="597714"/>
                    </a:cubicBezTo>
                    <a:cubicBezTo>
                      <a:pt x="2387558" y="598676"/>
                      <a:pt x="2378549" y="600601"/>
                      <a:pt x="2374045" y="601563"/>
                    </a:cubicBezTo>
                    <a:cubicBezTo>
                      <a:pt x="2360533" y="604450"/>
                      <a:pt x="2351525" y="606375"/>
                      <a:pt x="2338013" y="609261"/>
                    </a:cubicBezTo>
                    <a:cubicBezTo>
                      <a:pt x="2315492" y="614073"/>
                      <a:pt x="2299400" y="626930"/>
                      <a:pt x="2275917" y="627238"/>
                    </a:cubicBezTo>
                    <a:lnTo>
                      <a:pt x="2276204" y="626130"/>
                    </a:lnTo>
                    <a:lnTo>
                      <a:pt x="2387086" y="592524"/>
                    </a:lnTo>
                    <a:close/>
                    <a:moveTo>
                      <a:pt x="2522905" y="559776"/>
                    </a:moveTo>
                    <a:lnTo>
                      <a:pt x="2540871" y="556503"/>
                    </a:lnTo>
                    <a:lnTo>
                      <a:pt x="2502340" y="564735"/>
                    </a:lnTo>
                    <a:close/>
                    <a:moveTo>
                      <a:pt x="2659387" y="432280"/>
                    </a:moveTo>
                    <a:lnTo>
                      <a:pt x="2798433" y="411539"/>
                    </a:lnTo>
                    <a:lnTo>
                      <a:pt x="2817780" y="409701"/>
                    </a:lnTo>
                    <a:cubicBezTo>
                      <a:pt x="2861544" y="406863"/>
                      <a:pt x="2905643" y="405324"/>
                      <a:pt x="2950086" y="405117"/>
                    </a:cubicBezTo>
                    <a:cubicBezTo>
                      <a:pt x="2973528" y="404997"/>
                      <a:pt x="2986083" y="404270"/>
                      <a:pt x="2996187" y="398934"/>
                    </a:cubicBezTo>
                    <a:lnTo>
                      <a:pt x="3005378" y="391284"/>
                    </a:lnTo>
                    <a:lnTo>
                      <a:pt x="3093771" y="385395"/>
                    </a:lnTo>
                    <a:cubicBezTo>
                      <a:pt x="3382401" y="377891"/>
                      <a:pt x="3667463" y="417068"/>
                      <a:pt x="3939070" y="497975"/>
                    </a:cubicBezTo>
                    <a:cubicBezTo>
                      <a:pt x="3930063" y="499900"/>
                      <a:pt x="3924596" y="496358"/>
                      <a:pt x="3925558" y="500862"/>
                    </a:cubicBezTo>
                    <a:cubicBezTo>
                      <a:pt x="3962860" y="521150"/>
                      <a:pt x="3970907" y="514722"/>
                      <a:pt x="4005322" y="521498"/>
                    </a:cubicBezTo>
                    <a:cubicBezTo>
                      <a:pt x="4035233" y="529237"/>
                      <a:pt x="4070611" y="540516"/>
                      <a:pt x="4101485" y="552759"/>
                    </a:cubicBezTo>
                    <a:cubicBezTo>
                      <a:pt x="4107913" y="560806"/>
                      <a:pt x="4148757" y="575627"/>
                      <a:pt x="4157765" y="573703"/>
                    </a:cubicBezTo>
                    <a:cubicBezTo>
                      <a:pt x="4158727" y="578207"/>
                      <a:pt x="4158727" y="578207"/>
                      <a:pt x="4158727" y="578207"/>
                    </a:cubicBezTo>
                    <a:cubicBezTo>
                      <a:pt x="4163231" y="577244"/>
                      <a:pt x="4163231" y="577244"/>
                      <a:pt x="4163231" y="577244"/>
                    </a:cubicBezTo>
                    <a:cubicBezTo>
                      <a:pt x="4164194" y="581748"/>
                      <a:pt x="4164194" y="581748"/>
                      <a:pt x="4168698" y="580786"/>
                    </a:cubicBezTo>
                    <a:cubicBezTo>
                      <a:pt x="4173202" y="579823"/>
                      <a:pt x="4173202" y="579823"/>
                      <a:pt x="4178668" y="583366"/>
                    </a:cubicBezTo>
                    <a:cubicBezTo>
                      <a:pt x="4184135" y="586908"/>
                      <a:pt x="4199571" y="593029"/>
                      <a:pt x="4204075" y="592066"/>
                    </a:cubicBezTo>
                    <a:cubicBezTo>
                      <a:pt x="4230445" y="605271"/>
                      <a:pt x="4256814" y="618476"/>
                      <a:pt x="4286726" y="626215"/>
                    </a:cubicBezTo>
                    <a:cubicBezTo>
                      <a:pt x="4297658" y="633298"/>
                      <a:pt x="4308591" y="640382"/>
                      <a:pt x="4318562" y="642961"/>
                    </a:cubicBezTo>
                    <a:cubicBezTo>
                      <a:pt x="4344931" y="656166"/>
                      <a:pt x="4371300" y="669371"/>
                      <a:pt x="4392203" y="679034"/>
                    </a:cubicBezTo>
                    <a:cubicBezTo>
                      <a:pt x="4392203" y="679034"/>
                      <a:pt x="4387699" y="679996"/>
                      <a:pt x="4387699" y="679996"/>
                    </a:cubicBezTo>
                    <a:cubicBezTo>
                      <a:pt x="4393166" y="683538"/>
                      <a:pt x="4398632" y="687079"/>
                      <a:pt x="4403136" y="686117"/>
                    </a:cubicBezTo>
                    <a:cubicBezTo>
                      <a:pt x="4715065" y="845537"/>
                      <a:pt x="4998005" y="1067667"/>
                      <a:pt x="5230091" y="1338337"/>
                    </a:cubicBezTo>
                    <a:cubicBezTo>
                      <a:pt x="5485311" y="1651162"/>
                      <a:pt x="5672621" y="2020882"/>
                      <a:pt x="5771121" y="2437834"/>
                    </a:cubicBezTo>
                    <a:cubicBezTo>
                      <a:pt x="5766617" y="2438796"/>
                      <a:pt x="5766617" y="2438796"/>
                      <a:pt x="5762112" y="2439759"/>
                    </a:cubicBezTo>
                    <a:cubicBezTo>
                      <a:pt x="5744137" y="2377664"/>
                      <a:pt x="5711338" y="2356413"/>
                      <a:pt x="5684663" y="2319726"/>
                    </a:cubicBezTo>
                    <a:cubicBezTo>
                      <a:pt x="5684663" y="2319726"/>
                      <a:pt x="5682083" y="2329696"/>
                      <a:pt x="5684007" y="2338705"/>
                    </a:cubicBezTo>
                    <a:cubicBezTo>
                      <a:pt x="5671150" y="2322613"/>
                      <a:pt x="5667956" y="2285618"/>
                      <a:pt x="5657678" y="2259556"/>
                    </a:cubicBezTo>
                    <a:cubicBezTo>
                      <a:pt x="5643859" y="2238961"/>
                      <a:pt x="5622648" y="2205815"/>
                      <a:pt x="5622648" y="2205815"/>
                    </a:cubicBezTo>
                    <a:cubicBezTo>
                      <a:pt x="5614602" y="2212244"/>
                      <a:pt x="5618451" y="2230260"/>
                      <a:pt x="5623262" y="2252780"/>
                    </a:cubicBezTo>
                    <a:cubicBezTo>
                      <a:pt x="5618758" y="2253742"/>
                      <a:pt x="5617796" y="2249238"/>
                      <a:pt x="5617796" y="2249238"/>
                    </a:cubicBezTo>
                    <a:cubicBezTo>
                      <a:pt x="5616834" y="2244735"/>
                      <a:pt x="5616834" y="2244735"/>
                      <a:pt x="5616834" y="2244735"/>
                    </a:cubicBezTo>
                    <a:cubicBezTo>
                      <a:pt x="5616834" y="2244735"/>
                      <a:pt x="5615871" y="2240230"/>
                      <a:pt x="5615871" y="2240230"/>
                    </a:cubicBezTo>
                    <a:cubicBezTo>
                      <a:pt x="5615871" y="2240230"/>
                      <a:pt x="5614909" y="2235726"/>
                      <a:pt x="5613947" y="2231223"/>
                    </a:cubicBezTo>
                    <a:cubicBezTo>
                      <a:pt x="5609443" y="2232185"/>
                      <a:pt x="5609443" y="2232185"/>
                      <a:pt x="5610406" y="2236688"/>
                    </a:cubicBezTo>
                    <a:cubicBezTo>
                      <a:pt x="5610406" y="2236688"/>
                      <a:pt x="5611368" y="2241193"/>
                      <a:pt x="5611368" y="2241193"/>
                    </a:cubicBezTo>
                    <a:cubicBezTo>
                      <a:pt x="5612330" y="2245697"/>
                      <a:pt x="5612330" y="2245697"/>
                      <a:pt x="5612330" y="2245697"/>
                    </a:cubicBezTo>
                    <a:cubicBezTo>
                      <a:pt x="5597549" y="2220596"/>
                      <a:pt x="5605247" y="2256629"/>
                      <a:pt x="5610713" y="2260171"/>
                    </a:cubicBezTo>
                    <a:cubicBezTo>
                      <a:pt x="5611675" y="2264674"/>
                      <a:pt x="5616179" y="2263712"/>
                      <a:pt x="5616179" y="2263712"/>
                    </a:cubicBezTo>
                    <a:cubicBezTo>
                      <a:pt x="5616179" y="2263712"/>
                      <a:pt x="5615217" y="2259209"/>
                      <a:pt x="5615217" y="2259209"/>
                    </a:cubicBezTo>
                    <a:cubicBezTo>
                      <a:pt x="5618758" y="2253742"/>
                      <a:pt x="5618758" y="2253742"/>
                      <a:pt x="5618758" y="2253742"/>
                    </a:cubicBezTo>
                    <a:cubicBezTo>
                      <a:pt x="5618758" y="2253742"/>
                      <a:pt x="5620683" y="2262750"/>
                      <a:pt x="5621645" y="2267254"/>
                    </a:cubicBezTo>
                    <a:cubicBezTo>
                      <a:pt x="5622607" y="2271759"/>
                      <a:pt x="5622607" y="2271759"/>
                      <a:pt x="5622607" y="2271759"/>
                    </a:cubicBezTo>
                    <a:cubicBezTo>
                      <a:pt x="5629343" y="2303287"/>
                      <a:pt x="5625147" y="2327732"/>
                      <a:pt x="5607785" y="2312602"/>
                    </a:cubicBezTo>
                    <a:cubicBezTo>
                      <a:pt x="5602974" y="2290082"/>
                      <a:pt x="5598470" y="2291044"/>
                      <a:pt x="5591734" y="2259516"/>
                    </a:cubicBezTo>
                    <a:cubicBezTo>
                      <a:pt x="5581764" y="2256936"/>
                      <a:pt x="5585613" y="2274952"/>
                      <a:pt x="5577568" y="2281381"/>
                    </a:cubicBezTo>
                    <a:cubicBezTo>
                      <a:pt x="5555394" y="2243732"/>
                      <a:pt x="5531951" y="2178095"/>
                      <a:pt x="5509432" y="2182907"/>
                    </a:cubicBezTo>
                    <a:cubicBezTo>
                      <a:pt x="5509432" y="2182907"/>
                      <a:pt x="5508469" y="2178402"/>
                      <a:pt x="5508469" y="2178402"/>
                    </a:cubicBezTo>
                    <a:cubicBezTo>
                      <a:pt x="5508469" y="2178402"/>
                      <a:pt x="5506545" y="2169395"/>
                      <a:pt x="5506545" y="2169395"/>
                    </a:cubicBezTo>
                    <a:cubicBezTo>
                      <a:pt x="5501079" y="2165852"/>
                      <a:pt x="5500117" y="2161349"/>
                      <a:pt x="5501079" y="2165852"/>
                    </a:cubicBezTo>
                    <a:cubicBezTo>
                      <a:pt x="5494650" y="2157807"/>
                      <a:pt x="5491764" y="2144295"/>
                      <a:pt x="5476981" y="2119196"/>
                    </a:cubicBezTo>
                    <a:cubicBezTo>
                      <a:pt x="5470553" y="2111149"/>
                      <a:pt x="5469591" y="2106645"/>
                      <a:pt x="5468629" y="2102141"/>
                    </a:cubicBezTo>
                    <a:cubicBezTo>
                      <a:pt x="5468629" y="2102141"/>
                      <a:pt x="5463162" y="2098599"/>
                      <a:pt x="5463162" y="2098599"/>
                    </a:cubicBezTo>
                    <a:cubicBezTo>
                      <a:pt x="5462200" y="2094096"/>
                      <a:pt x="5462200" y="2094096"/>
                      <a:pt x="5462200" y="2094096"/>
                    </a:cubicBezTo>
                    <a:cubicBezTo>
                      <a:pt x="5461238" y="2089591"/>
                      <a:pt x="5457696" y="2095058"/>
                      <a:pt x="5457696" y="2095058"/>
                    </a:cubicBezTo>
                    <a:cubicBezTo>
                      <a:pt x="5456733" y="2090554"/>
                      <a:pt x="5456733" y="2090554"/>
                      <a:pt x="5456733" y="2090554"/>
                    </a:cubicBezTo>
                    <a:cubicBezTo>
                      <a:pt x="5452230" y="2091516"/>
                      <a:pt x="5448381" y="2073499"/>
                      <a:pt x="5443876" y="2074462"/>
                    </a:cubicBezTo>
                    <a:cubicBezTo>
                      <a:pt x="5453192" y="2096020"/>
                      <a:pt x="5444839" y="2078966"/>
                      <a:pt x="5442259" y="2088936"/>
                    </a:cubicBezTo>
                    <a:cubicBezTo>
                      <a:pt x="5431981" y="2062874"/>
                      <a:pt x="5439679" y="2098907"/>
                      <a:pt x="5431327" y="2081853"/>
                    </a:cubicBezTo>
                    <a:cubicBezTo>
                      <a:pt x="5421049" y="2055791"/>
                      <a:pt x="5416544" y="2056754"/>
                      <a:pt x="5418162" y="2042279"/>
                    </a:cubicBezTo>
                    <a:cubicBezTo>
                      <a:pt x="5404650" y="2045166"/>
                      <a:pt x="5382169" y="1984034"/>
                      <a:pt x="5359035" y="1941880"/>
                    </a:cubicBezTo>
                    <a:cubicBezTo>
                      <a:pt x="5358072" y="1937376"/>
                      <a:pt x="5351643" y="1929330"/>
                      <a:pt x="5344253" y="1916780"/>
                    </a:cubicBezTo>
                    <a:cubicBezTo>
                      <a:pt x="5322081" y="1879131"/>
                      <a:pt x="5307299" y="1854031"/>
                      <a:pt x="5293479" y="1833435"/>
                    </a:cubicBezTo>
                    <a:cubicBezTo>
                      <a:pt x="5287051" y="1825389"/>
                      <a:pt x="5292517" y="1828931"/>
                      <a:pt x="5290593" y="1819923"/>
                    </a:cubicBezTo>
                    <a:cubicBezTo>
                      <a:pt x="5286088" y="1820885"/>
                      <a:pt x="5280622" y="1817343"/>
                      <a:pt x="5279659" y="1812840"/>
                    </a:cubicBezTo>
                    <a:cubicBezTo>
                      <a:pt x="5278697" y="1808335"/>
                      <a:pt x="5290593" y="1819923"/>
                      <a:pt x="5283202" y="1807373"/>
                    </a:cubicBezTo>
                    <a:cubicBezTo>
                      <a:pt x="5264878" y="1787739"/>
                      <a:pt x="5268419" y="1782274"/>
                      <a:pt x="5242706" y="1750090"/>
                    </a:cubicBezTo>
                    <a:cubicBezTo>
                      <a:pt x="5251713" y="1748165"/>
                      <a:pt x="5251713" y="1748165"/>
                      <a:pt x="5251713" y="1748165"/>
                    </a:cubicBezTo>
                    <a:cubicBezTo>
                      <a:pt x="5237894" y="1727570"/>
                      <a:pt x="5231465" y="1719524"/>
                      <a:pt x="5235314" y="1737540"/>
                    </a:cubicBezTo>
                    <a:cubicBezTo>
                      <a:pt x="5223419" y="1725953"/>
                      <a:pt x="5231465" y="1719524"/>
                      <a:pt x="5215066" y="1708898"/>
                    </a:cubicBezTo>
                    <a:cubicBezTo>
                      <a:pt x="5220532" y="1712441"/>
                      <a:pt x="5219570" y="1707936"/>
                      <a:pt x="5214104" y="1704395"/>
                    </a:cubicBezTo>
                    <a:cubicBezTo>
                      <a:pt x="5218608" y="1703433"/>
                      <a:pt x="5218608" y="1703433"/>
                      <a:pt x="5218608" y="1703433"/>
                    </a:cubicBezTo>
                    <a:cubicBezTo>
                      <a:pt x="5224074" y="1706974"/>
                      <a:pt x="5223112" y="1702470"/>
                      <a:pt x="5223112" y="1702470"/>
                    </a:cubicBezTo>
                    <a:cubicBezTo>
                      <a:pt x="5222150" y="1697966"/>
                      <a:pt x="5222150" y="1697966"/>
                      <a:pt x="5222150" y="1697966"/>
                    </a:cubicBezTo>
                    <a:cubicBezTo>
                      <a:pt x="5235008" y="1714058"/>
                      <a:pt x="5224729" y="1687995"/>
                      <a:pt x="5212834" y="1676408"/>
                    </a:cubicBezTo>
                    <a:cubicBezTo>
                      <a:pt x="5217338" y="1675445"/>
                      <a:pt x="5217338" y="1675445"/>
                      <a:pt x="5217338" y="1675445"/>
                    </a:cubicBezTo>
                    <a:cubicBezTo>
                      <a:pt x="5217338" y="1675445"/>
                      <a:pt x="5217338" y="1675445"/>
                      <a:pt x="5216376" y="1670942"/>
                    </a:cubicBezTo>
                    <a:cubicBezTo>
                      <a:pt x="5216376" y="1670942"/>
                      <a:pt x="5210910" y="1667400"/>
                      <a:pt x="5210910" y="1667400"/>
                    </a:cubicBezTo>
                    <a:cubicBezTo>
                      <a:pt x="5197090" y="1646805"/>
                      <a:pt x="5176842" y="1618163"/>
                      <a:pt x="5156595" y="1589521"/>
                    </a:cubicBezTo>
                    <a:cubicBezTo>
                      <a:pt x="5131842" y="1561842"/>
                      <a:pt x="5107090" y="1534163"/>
                      <a:pt x="5088767" y="1514530"/>
                    </a:cubicBezTo>
                    <a:cubicBezTo>
                      <a:pt x="5080413" y="1497476"/>
                      <a:pt x="5056623" y="1474300"/>
                      <a:pt x="5031871" y="1446621"/>
                    </a:cubicBezTo>
                    <a:cubicBezTo>
                      <a:pt x="5012585" y="1422484"/>
                      <a:pt x="4987833" y="1394804"/>
                      <a:pt x="4977555" y="1368743"/>
                    </a:cubicBezTo>
                    <a:cubicBezTo>
                      <a:pt x="4967585" y="1366163"/>
                      <a:pt x="4955689" y="1354576"/>
                      <a:pt x="4950224" y="1351033"/>
                    </a:cubicBezTo>
                    <a:cubicBezTo>
                      <a:pt x="4950224" y="1351033"/>
                      <a:pt x="4949261" y="1346529"/>
                      <a:pt x="4949261" y="1346529"/>
                    </a:cubicBezTo>
                    <a:cubicBezTo>
                      <a:pt x="4943795" y="1342988"/>
                      <a:pt x="4943795" y="1342988"/>
                      <a:pt x="4942833" y="1338484"/>
                    </a:cubicBezTo>
                    <a:cubicBezTo>
                      <a:pt x="4938328" y="1339446"/>
                      <a:pt x="4938328" y="1339446"/>
                      <a:pt x="4939291" y="1343950"/>
                    </a:cubicBezTo>
                    <a:cubicBezTo>
                      <a:pt x="4894290" y="1287629"/>
                      <a:pt x="4813913" y="1220029"/>
                      <a:pt x="4736115" y="1142457"/>
                    </a:cubicBezTo>
                    <a:cubicBezTo>
                      <a:pt x="4736115" y="1142457"/>
                      <a:pt x="4736115" y="1142457"/>
                      <a:pt x="4735152" y="1137953"/>
                    </a:cubicBezTo>
                    <a:cubicBezTo>
                      <a:pt x="4748664" y="1135066"/>
                      <a:pt x="4747047" y="1149540"/>
                      <a:pt x="4778882" y="1166287"/>
                    </a:cubicBezTo>
                    <a:cubicBezTo>
                      <a:pt x="4775341" y="1171753"/>
                      <a:pt x="4776303" y="1176257"/>
                      <a:pt x="4782731" y="1184304"/>
                    </a:cubicBezTo>
                    <a:cubicBezTo>
                      <a:pt x="4788198" y="1187845"/>
                      <a:pt x="4804597" y="1198470"/>
                      <a:pt x="4821959" y="1213600"/>
                    </a:cubicBezTo>
                    <a:cubicBezTo>
                      <a:pt x="4839320" y="1228729"/>
                      <a:pt x="4856681" y="1243859"/>
                      <a:pt x="4857643" y="1248362"/>
                    </a:cubicBezTo>
                    <a:cubicBezTo>
                      <a:pt x="4869538" y="1259950"/>
                      <a:pt x="4893328" y="1283126"/>
                      <a:pt x="4916156" y="1301797"/>
                    </a:cubicBezTo>
                    <a:cubicBezTo>
                      <a:pt x="4934479" y="1321429"/>
                      <a:pt x="4952803" y="1341064"/>
                      <a:pt x="4953765" y="1345567"/>
                    </a:cubicBezTo>
                    <a:cubicBezTo>
                      <a:pt x="4969202" y="1351689"/>
                      <a:pt x="4990413" y="1384834"/>
                      <a:pt x="5006812" y="1395460"/>
                    </a:cubicBezTo>
                    <a:cubicBezTo>
                      <a:pt x="5006812" y="1395460"/>
                      <a:pt x="5007774" y="1399963"/>
                      <a:pt x="5007774" y="1399963"/>
                    </a:cubicBezTo>
                    <a:cubicBezTo>
                      <a:pt x="5008736" y="1404467"/>
                      <a:pt x="5008736" y="1404467"/>
                      <a:pt x="5008736" y="1404467"/>
                    </a:cubicBezTo>
                    <a:cubicBezTo>
                      <a:pt x="5008736" y="1404467"/>
                      <a:pt x="5013240" y="1403505"/>
                      <a:pt x="5013240" y="1403505"/>
                    </a:cubicBezTo>
                    <a:cubicBezTo>
                      <a:pt x="5025135" y="1415093"/>
                      <a:pt x="5020631" y="1416055"/>
                      <a:pt x="5027059" y="1424100"/>
                    </a:cubicBezTo>
                    <a:cubicBezTo>
                      <a:pt x="5027059" y="1424100"/>
                      <a:pt x="5028022" y="1428605"/>
                      <a:pt x="5028022" y="1428605"/>
                    </a:cubicBezTo>
                    <a:cubicBezTo>
                      <a:pt x="5028022" y="1428605"/>
                      <a:pt x="5033488" y="1432147"/>
                      <a:pt x="5033488" y="1432147"/>
                    </a:cubicBezTo>
                    <a:cubicBezTo>
                      <a:pt x="5032526" y="1427642"/>
                      <a:pt x="5032526" y="1427642"/>
                      <a:pt x="5032526" y="1427642"/>
                    </a:cubicBezTo>
                    <a:cubicBezTo>
                      <a:pt x="5050850" y="1447277"/>
                      <a:pt x="5058241" y="1459826"/>
                      <a:pt x="5074640" y="1470451"/>
                    </a:cubicBezTo>
                    <a:cubicBezTo>
                      <a:pt x="5070135" y="1471414"/>
                      <a:pt x="5070135" y="1471414"/>
                      <a:pt x="5070135" y="1471414"/>
                    </a:cubicBezTo>
                    <a:lnTo>
                      <a:pt x="5071097" y="1475917"/>
                    </a:lnTo>
                    <a:cubicBezTo>
                      <a:pt x="5072060" y="1480421"/>
                      <a:pt x="5076564" y="1479459"/>
                      <a:pt x="5076564" y="1479459"/>
                    </a:cubicBezTo>
                    <a:cubicBezTo>
                      <a:pt x="5076564" y="1479459"/>
                      <a:pt x="5076564" y="1479459"/>
                      <a:pt x="5081068" y="1478497"/>
                    </a:cubicBezTo>
                    <a:cubicBezTo>
                      <a:pt x="5082031" y="1483001"/>
                      <a:pt x="5082031" y="1483001"/>
                      <a:pt x="5082031" y="1483001"/>
                    </a:cubicBezTo>
                    <a:cubicBezTo>
                      <a:pt x="5093925" y="1494589"/>
                      <a:pt x="5090383" y="1500055"/>
                      <a:pt x="5096812" y="1508101"/>
                    </a:cubicBezTo>
                    <a:cubicBezTo>
                      <a:pt x="5101316" y="1507139"/>
                      <a:pt x="5100354" y="1502634"/>
                      <a:pt x="5106783" y="1510680"/>
                    </a:cubicBezTo>
                    <a:cubicBezTo>
                      <a:pt x="5107745" y="1515184"/>
                      <a:pt x="5112248" y="1514222"/>
                      <a:pt x="5113211" y="1518726"/>
                    </a:cubicBezTo>
                    <a:cubicBezTo>
                      <a:pt x="5108707" y="1519688"/>
                      <a:pt x="5108707" y="1519688"/>
                      <a:pt x="5109670" y="1524192"/>
                    </a:cubicBezTo>
                    <a:cubicBezTo>
                      <a:pt x="5109670" y="1524192"/>
                      <a:pt x="5110632" y="1528696"/>
                      <a:pt x="5115135" y="1527734"/>
                    </a:cubicBezTo>
                    <a:cubicBezTo>
                      <a:pt x="5115135" y="1527734"/>
                      <a:pt x="5116098" y="1532238"/>
                      <a:pt x="5120602" y="1531276"/>
                    </a:cubicBezTo>
                    <a:cubicBezTo>
                      <a:pt x="5127031" y="1539322"/>
                      <a:pt x="5157249" y="1570543"/>
                      <a:pt x="5151783" y="1567000"/>
                    </a:cubicBezTo>
                    <a:cubicBezTo>
                      <a:pt x="5159829" y="1560573"/>
                      <a:pt x="5135383" y="1556375"/>
                      <a:pt x="5143430" y="1549947"/>
                    </a:cubicBezTo>
                    <a:cubicBezTo>
                      <a:pt x="5137963" y="1546406"/>
                      <a:pt x="5132496" y="1542863"/>
                      <a:pt x="5126069" y="1534818"/>
                    </a:cubicBezTo>
                    <a:cubicBezTo>
                      <a:pt x="5126069" y="1534818"/>
                      <a:pt x="5126069" y="1534818"/>
                      <a:pt x="5125106" y="1530313"/>
                    </a:cubicBezTo>
                    <a:cubicBezTo>
                      <a:pt x="5125106" y="1530313"/>
                      <a:pt x="5124144" y="1525809"/>
                      <a:pt x="5124144" y="1525809"/>
                    </a:cubicBezTo>
                    <a:cubicBezTo>
                      <a:pt x="5123182" y="1521306"/>
                      <a:pt x="5117715" y="1517764"/>
                      <a:pt x="5117715" y="1517764"/>
                    </a:cubicBezTo>
                    <a:cubicBezTo>
                      <a:pt x="5114828" y="1504252"/>
                      <a:pt x="5100354" y="1502634"/>
                      <a:pt x="5087496" y="1486543"/>
                    </a:cubicBezTo>
                    <a:cubicBezTo>
                      <a:pt x="5092001" y="1485581"/>
                      <a:pt x="5091038" y="1481077"/>
                      <a:pt x="5085572" y="1477535"/>
                    </a:cubicBezTo>
                    <a:cubicBezTo>
                      <a:pt x="5084609" y="1473030"/>
                      <a:pt x="5084609" y="1473030"/>
                      <a:pt x="5084609" y="1473030"/>
                    </a:cubicBezTo>
                    <a:cubicBezTo>
                      <a:pt x="5084609" y="1473030"/>
                      <a:pt x="5083647" y="1468527"/>
                      <a:pt x="5082685" y="1464022"/>
                    </a:cubicBezTo>
                    <a:cubicBezTo>
                      <a:pt x="5078182" y="1464985"/>
                      <a:pt x="5077219" y="1460480"/>
                      <a:pt x="5078182" y="1464985"/>
                    </a:cubicBezTo>
                    <a:cubicBezTo>
                      <a:pt x="5078182" y="1464985"/>
                      <a:pt x="5073677" y="1465947"/>
                      <a:pt x="5073677" y="1465947"/>
                    </a:cubicBezTo>
                    <a:cubicBezTo>
                      <a:pt x="5070790" y="1452435"/>
                      <a:pt x="5062744" y="1458864"/>
                      <a:pt x="5056316" y="1450817"/>
                    </a:cubicBezTo>
                    <a:cubicBezTo>
                      <a:pt x="5048925" y="1438268"/>
                      <a:pt x="5042496" y="1430222"/>
                      <a:pt x="5037030" y="1426680"/>
                    </a:cubicBezTo>
                    <a:cubicBezTo>
                      <a:pt x="5037030" y="1426680"/>
                      <a:pt x="5036068" y="1422176"/>
                      <a:pt x="5036068" y="1422176"/>
                    </a:cubicBezTo>
                    <a:cubicBezTo>
                      <a:pt x="5036068" y="1422176"/>
                      <a:pt x="5036068" y="1422176"/>
                      <a:pt x="5035106" y="1417673"/>
                    </a:cubicBezTo>
                    <a:cubicBezTo>
                      <a:pt x="5024173" y="1410588"/>
                      <a:pt x="5024173" y="1410588"/>
                      <a:pt x="5017744" y="1402543"/>
                    </a:cubicBezTo>
                    <a:cubicBezTo>
                      <a:pt x="5018706" y="1407047"/>
                      <a:pt x="5018706" y="1407047"/>
                      <a:pt x="5023210" y="1406085"/>
                    </a:cubicBezTo>
                    <a:cubicBezTo>
                      <a:pt x="5023210" y="1406085"/>
                      <a:pt x="5023210" y="1406085"/>
                      <a:pt x="5022248" y="1401581"/>
                    </a:cubicBezTo>
                    <a:cubicBezTo>
                      <a:pt x="5022248" y="1401581"/>
                      <a:pt x="5016781" y="1398039"/>
                      <a:pt x="5016781" y="1398039"/>
                    </a:cubicBezTo>
                    <a:cubicBezTo>
                      <a:pt x="5011316" y="1394497"/>
                      <a:pt x="5011316" y="1394497"/>
                      <a:pt x="5011316" y="1394497"/>
                    </a:cubicBezTo>
                    <a:cubicBezTo>
                      <a:pt x="5010354" y="1389993"/>
                      <a:pt x="5010354" y="1389993"/>
                      <a:pt x="5003925" y="1381948"/>
                    </a:cubicBezTo>
                    <a:cubicBezTo>
                      <a:pt x="5004887" y="1386451"/>
                      <a:pt x="4999420" y="1382910"/>
                      <a:pt x="4992992" y="1374863"/>
                    </a:cubicBezTo>
                    <a:cubicBezTo>
                      <a:pt x="4997496" y="1373901"/>
                      <a:pt x="4998458" y="1378406"/>
                      <a:pt x="5002962" y="1377443"/>
                    </a:cubicBezTo>
                    <a:cubicBezTo>
                      <a:pt x="4991068" y="1365856"/>
                      <a:pt x="4992992" y="1374863"/>
                      <a:pt x="4986564" y="1366818"/>
                    </a:cubicBezTo>
                    <a:cubicBezTo>
                      <a:pt x="4979172" y="1354268"/>
                      <a:pt x="4985601" y="1362314"/>
                      <a:pt x="4968240" y="1347184"/>
                    </a:cubicBezTo>
                    <a:cubicBezTo>
                      <a:pt x="4971781" y="1341718"/>
                      <a:pt x="4977248" y="1345260"/>
                      <a:pt x="4981752" y="1344297"/>
                    </a:cubicBezTo>
                    <a:cubicBezTo>
                      <a:pt x="4970819" y="1337214"/>
                      <a:pt x="4965353" y="1333672"/>
                      <a:pt x="4959887" y="1330131"/>
                    </a:cubicBezTo>
                    <a:cubicBezTo>
                      <a:pt x="4964391" y="1329169"/>
                      <a:pt x="4964391" y="1329169"/>
                      <a:pt x="4964391" y="1329169"/>
                    </a:cubicBezTo>
                    <a:cubicBezTo>
                      <a:pt x="4964391" y="1329169"/>
                      <a:pt x="4964391" y="1329169"/>
                      <a:pt x="4963429" y="1324664"/>
                    </a:cubicBezTo>
                    <a:cubicBezTo>
                      <a:pt x="4963429" y="1324664"/>
                      <a:pt x="4958925" y="1325627"/>
                      <a:pt x="4957962" y="1321122"/>
                    </a:cubicBezTo>
                    <a:cubicBezTo>
                      <a:pt x="4952496" y="1317580"/>
                      <a:pt x="4946067" y="1309535"/>
                      <a:pt x="4941563" y="1310497"/>
                    </a:cubicBezTo>
                    <a:cubicBezTo>
                      <a:pt x="4941563" y="1310497"/>
                      <a:pt x="4936097" y="1306955"/>
                      <a:pt x="4935134" y="1302452"/>
                    </a:cubicBezTo>
                    <a:cubicBezTo>
                      <a:pt x="4935134" y="1302452"/>
                      <a:pt x="4935134" y="1302452"/>
                      <a:pt x="4929668" y="1298910"/>
                    </a:cubicBezTo>
                    <a:cubicBezTo>
                      <a:pt x="4929668" y="1298910"/>
                      <a:pt x="4929668" y="1298910"/>
                      <a:pt x="4930630" y="1303414"/>
                    </a:cubicBezTo>
                    <a:cubicBezTo>
                      <a:pt x="4930630" y="1303414"/>
                      <a:pt x="4930630" y="1303414"/>
                      <a:pt x="4931592" y="1307917"/>
                    </a:cubicBezTo>
                    <a:cubicBezTo>
                      <a:pt x="4915193" y="1297292"/>
                      <a:pt x="4907802" y="1284743"/>
                      <a:pt x="4901375" y="1276697"/>
                    </a:cubicBezTo>
                    <a:cubicBezTo>
                      <a:pt x="4905878" y="1275735"/>
                      <a:pt x="4911345" y="1279277"/>
                      <a:pt x="4915849" y="1278314"/>
                    </a:cubicBezTo>
                    <a:cubicBezTo>
                      <a:pt x="4897525" y="1258680"/>
                      <a:pt x="4879201" y="1239048"/>
                      <a:pt x="4883050" y="1257063"/>
                    </a:cubicBezTo>
                    <a:cubicBezTo>
                      <a:pt x="4869231" y="1236468"/>
                      <a:pt x="4869231" y="1236468"/>
                      <a:pt x="4852832" y="1225842"/>
                    </a:cubicBezTo>
                    <a:cubicBezTo>
                      <a:pt x="4852832" y="1225842"/>
                      <a:pt x="4857337" y="1224880"/>
                      <a:pt x="4858299" y="1229384"/>
                    </a:cubicBezTo>
                    <a:cubicBezTo>
                      <a:pt x="4858299" y="1229384"/>
                      <a:pt x="4862802" y="1228422"/>
                      <a:pt x="4862802" y="1228422"/>
                    </a:cubicBezTo>
                    <a:cubicBezTo>
                      <a:pt x="4868269" y="1231963"/>
                      <a:pt x="4867307" y="1227460"/>
                      <a:pt x="4867307" y="1227460"/>
                    </a:cubicBezTo>
                    <a:cubicBezTo>
                      <a:pt x="4866344" y="1222956"/>
                      <a:pt x="4866344" y="1222956"/>
                      <a:pt x="4860878" y="1219413"/>
                    </a:cubicBezTo>
                    <a:cubicBezTo>
                      <a:pt x="4865382" y="1218451"/>
                      <a:pt x="4865382" y="1218451"/>
                      <a:pt x="4865382" y="1218451"/>
                    </a:cubicBezTo>
                    <a:cubicBezTo>
                      <a:pt x="4866344" y="1222956"/>
                      <a:pt x="4870849" y="1221993"/>
                      <a:pt x="4870849" y="1221993"/>
                    </a:cubicBezTo>
                    <a:cubicBezTo>
                      <a:pt x="4871811" y="1226498"/>
                      <a:pt x="4871811" y="1226498"/>
                      <a:pt x="4871811" y="1226498"/>
                    </a:cubicBezTo>
                    <a:cubicBezTo>
                      <a:pt x="4871811" y="1226498"/>
                      <a:pt x="4877276" y="1230039"/>
                      <a:pt x="4877276" y="1230039"/>
                    </a:cubicBezTo>
                    <a:cubicBezTo>
                      <a:pt x="4877276" y="1230039"/>
                      <a:pt x="4882743" y="1233581"/>
                      <a:pt x="4882743" y="1233581"/>
                    </a:cubicBezTo>
                    <a:cubicBezTo>
                      <a:pt x="4924857" y="1276390"/>
                      <a:pt x="4961504" y="1315656"/>
                      <a:pt x="5003618" y="1358465"/>
                    </a:cubicBezTo>
                    <a:cubicBezTo>
                      <a:pt x="5004580" y="1362969"/>
                      <a:pt x="5004580" y="1362969"/>
                      <a:pt x="5004580" y="1362969"/>
                    </a:cubicBezTo>
                    <a:cubicBezTo>
                      <a:pt x="5005542" y="1367472"/>
                      <a:pt x="5010045" y="1366510"/>
                      <a:pt x="5010045" y="1366510"/>
                    </a:cubicBezTo>
                    <a:cubicBezTo>
                      <a:pt x="5026446" y="1377136"/>
                      <a:pt x="5021941" y="1378098"/>
                      <a:pt x="5033836" y="1389686"/>
                    </a:cubicBezTo>
                    <a:cubicBezTo>
                      <a:pt x="5034798" y="1394190"/>
                      <a:pt x="5035760" y="1398694"/>
                      <a:pt x="5041227" y="1402236"/>
                    </a:cubicBezTo>
                    <a:cubicBezTo>
                      <a:pt x="5042189" y="1406739"/>
                      <a:pt x="5046693" y="1405777"/>
                      <a:pt x="5046693" y="1405777"/>
                    </a:cubicBezTo>
                    <a:cubicBezTo>
                      <a:pt x="5058588" y="1417364"/>
                      <a:pt x="5065979" y="1429915"/>
                      <a:pt x="5075949" y="1432494"/>
                    </a:cubicBezTo>
                    <a:cubicBezTo>
                      <a:pt x="5075949" y="1432494"/>
                      <a:pt x="5081416" y="1436036"/>
                      <a:pt x="5081416" y="1436036"/>
                    </a:cubicBezTo>
                    <a:cubicBezTo>
                      <a:pt x="5082378" y="1440541"/>
                      <a:pt x="5083340" y="1445044"/>
                      <a:pt x="5084302" y="1449548"/>
                    </a:cubicBezTo>
                    <a:cubicBezTo>
                      <a:pt x="5088807" y="1448586"/>
                      <a:pt x="5102626" y="1469181"/>
                      <a:pt x="5113559" y="1476265"/>
                    </a:cubicBezTo>
                    <a:cubicBezTo>
                      <a:pt x="5113559" y="1476265"/>
                      <a:pt x="5114521" y="1480769"/>
                      <a:pt x="5119025" y="1479807"/>
                    </a:cubicBezTo>
                    <a:cubicBezTo>
                      <a:pt x="5119987" y="1484311"/>
                      <a:pt x="5119987" y="1484311"/>
                      <a:pt x="5119987" y="1484311"/>
                    </a:cubicBezTo>
                    <a:cubicBezTo>
                      <a:pt x="5146664" y="1520998"/>
                      <a:pt x="5174303" y="1562189"/>
                      <a:pt x="5205484" y="1597915"/>
                    </a:cubicBezTo>
                    <a:cubicBezTo>
                      <a:pt x="5206446" y="1602418"/>
                      <a:pt x="5211913" y="1605960"/>
                      <a:pt x="5217379" y="1609503"/>
                    </a:cubicBezTo>
                    <a:cubicBezTo>
                      <a:pt x="5218341" y="1614006"/>
                      <a:pt x="5219303" y="1618511"/>
                      <a:pt x="5220266" y="1623015"/>
                    </a:cubicBezTo>
                    <a:cubicBezTo>
                      <a:pt x="5219303" y="1618511"/>
                      <a:pt x="5224770" y="1622052"/>
                      <a:pt x="5229274" y="1621090"/>
                    </a:cubicBezTo>
                    <a:cubicBezTo>
                      <a:pt x="5230236" y="1625593"/>
                      <a:pt x="5235702" y="1629136"/>
                      <a:pt x="5235702" y="1629136"/>
                    </a:cubicBezTo>
                    <a:cubicBezTo>
                      <a:pt x="5249522" y="1649732"/>
                      <a:pt x="5258838" y="1671289"/>
                      <a:pt x="5271695" y="1687381"/>
                    </a:cubicBezTo>
                    <a:cubicBezTo>
                      <a:pt x="5271695" y="1687381"/>
                      <a:pt x="5272657" y="1691885"/>
                      <a:pt x="5272657" y="1691885"/>
                    </a:cubicBezTo>
                    <a:cubicBezTo>
                      <a:pt x="5273619" y="1696389"/>
                      <a:pt x="5273619" y="1696389"/>
                      <a:pt x="5274581" y="1700893"/>
                    </a:cubicBezTo>
                    <a:cubicBezTo>
                      <a:pt x="5279086" y="1699931"/>
                      <a:pt x="5279086" y="1699931"/>
                      <a:pt x="5279086" y="1699931"/>
                    </a:cubicBezTo>
                    <a:cubicBezTo>
                      <a:pt x="5298371" y="1724068"/>
                      <a:pt x="5316695" y="1743702"/>
                      <a:pt x="5325048" y="1760755"/>
                    </a:cubicBezTo>
                    <a:cubicBezTo>
                      <a:pt x="5341447" y="1771380"/>
                      <a:pt x="5359115" y="1809993"/>
                      <a:pt x="5380326" y="1843138"/>
                    </a:cubicBezTo>
                    <a:cubicBezTo>
                      <a:pt x="5391259" y="1850222"/>
                      <a:pt x="5402499" y="1880788"/>
                      <a:pt x="5408928" y="1888834"/>
                    </a:cubicBezTo>
                    <a:cubicBezTo>
                      <a:pt x="5408928" y="1888834"/>
                      <a:pt x="5409890" y="1893338"/>
                      <a:pt x="5409890" y="1893338"/>
                    </a:cubicBezTo>
                    <a:cubicBezTo>
                      <a:pt x="5409890" y="1893338"/>
                      <a:pt x="5410852" y="1897842"/>
                      <a:pt x="5410852" y="1897842"/>
                    </a:cubicBezTo>
                    <a:cubicBezTo>
                      <a:pt x="5411815" y="1902346"/>
                      <a:pt x="5411815" y="1902346"/>
                      <a:pt x="5411815" y="1902346"/>
                    </a:cubicBezTo>
                    <a:cubicBezTo>
                      <a:pt x="5417280" y="1905888"/>
                      <a:pt x="5417280" y="1905888"/>
                      <a:pt x="5416318" y="1901384"/>
                    </a:cubicBezTo>
                    <a:cubicBezTo>
                      <a:pt x="5423709" y="1913934"/>
                      <a:pt x="5421785" y="1904926"/>
                      <a:pt x="5426289" y="1903964"/>
                    </a:cubicBezTo>
                    <a:cubicBezTo>
                      <a:pt x="5424671" y="1918438"/>
                      <a:pt x="5438184" y="1915551"/>
                      <a:pt x="5442032" y="1933567"/>
                    </a:cubicBezTo>
                    <a:cubicBezTo>
                      <a:pt x="5445575" y="1928101"/>
                      <a:pt x="5448461" y="1941613"/>
                      <a:pt x="5452966" y="1940651"/>
                    </a:cubicBezTo>
                    <a:cubicBezTo>
                      <a:pt x="5440108" y="1924559"/>
                      <a:pt x="5428868" y="1893993"/>
                      <a:pt x="5418898" y="1891414"/>
                    </a:cubicBezTo>
                    <a:cubicBezTo>
                      <a:pt x="5418898" y="1891414"/>
                      <a:pt x="5417936" y="1886909"/>
                      <a:pt x="5416973" y="1882405"/>
                    </a:cubicBezTo>
                    <a:cubicBezTo>
                      <a:pt x="5416973" y="1882405"/>
                      <a:pt x="5416011" y="1877901"/>
                      <a:pt x="5411507" y="1878863"/>
                    </a:cubicBezTo>
                    <a:cubicBezTo>
                      <a:pt x="5405733" y="1851839"/>
                      <a:pt x="5387410" y="1832206"/>
                      <a:pt x="5373590" y="1811610"/>
                    </a:cubicBezTo>
                    <a:cubicBezTo>
                      <a:pt x="5338560" y="1757869"/>
                      <a:pt x="5308034" y="1703165"/>
                      <a:pt x="5274930" y="1658432"/>
                    </a:cubicBezTo>
                    <a:cubicBezTo>
                      <a:pt x="5248253" y="1621744"/>
                      <a:pt x="5216765" y="1562538"/>
                      <a:pt x="5173689" y="1515224"/>
                    </a:cubicBezTo>
                    <a:cubicBezTo>
                      <a:pt x="5167260" y="1507179"/>
                      <a:pt x="5157290" y="1504599"/>
                      <a:pt x="5155366" y="1495591"/>
                    </a:cubicBezTo>
                    <a:cubicBezTo>
                      <a:pt x="5124184" y="1459866"/>
                      <a:pt x="5102012" y="1422217"/>
                      <a:pt x="5077260" y="1394538"/>
                    </a:cubicBezTo>
                    <a:cubicBezTo>
                      <a:pt x="5054432" y="1375866"/>
                      <a:pt x="5066326" y="1387454"/>
                      <a:pt x="5047041" y="1363316"/>
                    </a:cubicBezTo>
                    <a:cubicBezTo>
                      <a:pt x="5026793" y="1334675"/>
                      <a:pt x="5003003" y="1311500"/>
                      <a:pt x="4981137" y="1297332"/>
                    </a:cubicBezTo>
                    <a:cubicBezTo>
                      <a:pt x="4954460" y="1260645"/>
                      <a:pt x="4897873" y="1216220"/>
                      <a:pt x="4867654" y="1184998"/>
                    </a:cubicBezTo>
                    <a:cubicBezTo>
                      <a:pt x="4855759" y="1173411"/>
                      <a:pt x="4852217" y="1178877"/>
                      <a:pt x="4840323" y="1167290"/>
                    </a:cubicBezTo>
                    <a:cubicBezTo>
                      <a:pt x="4848368" y="1160861"/>
                      <a:pt x="4825540" y="1142190"/>
                      <a:pt x="4809142" y="1131565"/>
                    </a:cubicBezTo>
                    <a:cubicBezTo>
                      <a:pt x="4809142" y="1131565"/>
                      <a:pt x="4804638" y="1132527"/>
                      <a:pt x="4799171" y="1128985"/>
                    </a:cubicBezTo>
                    <a:cubicBezTo>
                      <a:pt x="4782773" y="1118360"/>
                      <a:pt x="4767028" y="1088756"/>
                      <a:pt x="4740659" y="1075551"/>
                    </a:cubicBezTo>
                    <a:cubicBezTo>
                      <a:pt x="4735193" y="1072010"/>
                      <a:pt x="4731650" y="1077476"/>
                      <a:pt x="4720718" y="1070392"/>
                    </a:cubicBezTo>
                    <a:cubicBezTo>
                      <a:pt x="4720718" y="1070392"/>
                      <a:pt x="4717831" y="1056880"/>
                      <a:pt x="4707860" y="1054300"/>
                    </a:cubicBezTo>
                    <a:cubicBezTo>
                      <a:pt x="4661243" y="1012454"/>
                      <a:pt x="4591143" y="970915"/>
                      <a:pt x="4541946" y="939039"/>
                    </a:cubicBezTo>
                    <a:cubicBezTo>
                      <a:pt x="4520081" y="924872"/>
                      <a:pt x="4497253" y="906201"/>
                      <a:pt x="4469921" y="888492"/>
                    </a:cubicBezTo>
                    <a:cubicBezTo>
                      <a:pt x="4458989" y="881409"/>
                      <a:pt x="4439048" y="876249"/>
                      <a:pt x="4428114" y="869166"/>
                    </a:cubicBezTo>
                    <a:cubicBezTo>
                      <a:pt x="4428114" y="869166"/>
                      <a:pt x="4416220" y="857578"/>
                      <a:pt x="4416220" y="857578"/>
                    </a:cubicBezTo>
                    <a:cubicBezTo>
                      <a:pt x="4405287" y="850495"/>
                      <a:pt x="4400783" y="851458"/>
                      <a:pt x="4395317" y="847916"/>
                    </a:cubicBezTo>
                    <a:cubicBezTo>
                      <a:pt x="4394354" y="843411"/>
                      <a:pt x="4394354" y="843411"/>
                      <a:pt x="4394354" y="843411"/>
                    </a:cubicBezTo>
                    <a:cubicBezTo>
                      <a:pt x="4407866" y="840525"/>
                      <a:pt x="4417182" y="862083"/>
                      <a:pt x="4419762" y="852112"/>
                    </a:cubicBezTo>
                    <a:cubicBezTo>
                      <a:pt x="4419762" y="852112"/>
                      <a:pt x="4419762" y="852112"/>
                      <a:pt x="4420724" y="856616"/>
                    </a:cubicBezTo>
                    <a:cubicBezTo>
                      <a:pt x="4430694" y="859196"/>
                      <a:pt x="4430694" y="859196"/>
                      <a:pt x="4430694" y="859196"/>
                    </a:cubicBezTo>
                    <a:cubicBezTo>
                      <a:pt x="4430694" y="859196"/>
                      <a:pt x="4435199" y="858234"/>
                      <a:pt x="4435199" y="858234"/>
                    </a:cubicBezTo>
                    <a:cubicBezTo>
                      <a:pt x="4435199" y="858234"/>
                      <a:pt x="4436161" y="862737"/>
                      <a:pt x="4440664" y="861775"/>
                    </a:cubicBezTo>
                    <a:cubicBezTo>
                      <a:pt x="4440664" y="861775"/>
                      <a:pt x="4445168" y="860813"/>
                      <a:pt x="4445168" y="860813"/>
                    </a:cubicBezTo>
                    <a:cubicBezTo>
                      <a:pt x="4461567" y="871438"/>
                      <a:pt x="4460605" y="866935"/>
                      <a:pt x="4477005" y="877560"/>
                    </a:cubicBezTo>
                    <a:cubicBezTo>
                      <a:pt x="4477005" y="877560"/>
                      <a:pt x="4482471" y="881101"/>
                      <a:pt x="4482471" y="881101"/>
                    </a:cubicBezTo>
                    <a:cubicBezTo>
                      <a:pt x="4482471" y="881101"/>
                      <a:pt x="4482471" y="881101"/>
                      <a:pt x="4486975" y="880139"/>
                    </a:cubicBezTo>
                    <a:cubicBezTo>
                      <a:pt x="4486975" y="880139"/>
                      <a:pt x="4487937" y="884643"/>
                      <a:pt x="4487937" y="884643"/>
                    </a:cubicBezTo>
                    <a:cubicBezTo>
                      <a:pt x="4494366" y="892688"/>
                      <a:pt x="4468959" y="883988"/>
                      <a:pt x="4484395" y="890110"/>
                    </a:cubicBezTo>
                    <a:cubicBezTo>
                      <a:pt x="4489862" y="893651"/>
                      <a:pt x="4493404" y="888185"/>
                      <a:pt x="4507878" y="889801"/>
                    </a:cubicBezTo>
                    <a:cubicBezTo>
                      <a:pt x="4515269" y="902352"/>
                      <a:pt x="4524277" y="900428"/>
                      <a:pt x="4547105" y="919098"/>
                    </a:cubicBezTo>
                    <a:cubicBezTo>
                      <a:pt x="4542600" y="920061"/>
                      <a:pt x="4542600" y="920061"/>
                      <a:pt x="4542600" y="920061"/>
                    </a:cubicBezTo>
                    <a:cubicBezTo>
                      <a:pt x="4548067" y="923603"/>
                      <a:pt x="4548067" y="923603"/>
                      <a:pt x="4548067" y="923603"/>
                    </a:cubicBezTo>
                    <a:cubicBezTo>
                      <a:pt x="4549992" y="932610"/>
                      <a:pt x="4538097" y="921023"/>
                      <a:pt x="4533593" y="921985"/>
                    </a:cubicBezTo>
                    <a:cubicBezTo>
                      <a:pt x="4545487" y="933573"/>
                      <a:pt x="4549992" y="932610"/>
                      <a:pt x="4558999" y="930686"/>
                    </a:cubicBezTo>
                    <a:cubicBezTo>
                      <a:pt x="4559962" y="935190"/>
                      <a:pt x="4559962" y="935190"/>
                      <a:pt x="4565428" y="938732"/>
                    </a:cubicBezTo>
                    <a:cubicBezTo>
                      <a:pt x="4566391" y="943236"/>
                      <a:pt x="4570895" y="942274"/>
                      <a:pt x="4570895" y="942274"/>
                    </a:cubicBezTo>
                    <a:cubicBezTo>
                      <a:pt x="4574437" y="936808"/>
                      <a:pt x="4574437" y="936808"/>
                      <a:pt x="4574437" y="936808"/>
                    </a:cubicBezTo>
                    <a:cubicBezTo>
                      <a:pt x="4582789" y="953861"/>
                      <a:pt x="4588911" y="938424"/>
                      <a:pt x="4607235" y="958058"/>
                    </a:cubicBezTo>
                    <a:cubicBezTo>
                      <a:pt x="4612701" y="961599"/>
                      <a:pt x="4612701" y="961599"/>
                      <a:pt x="4612701" y="961599"/>
                    </a:cubicBezTo>
                    <a:cubicBezTo>
                      <a:pt x="4612701" y="961599"/>
                      <a:pt x="4617205" y="960637"/>
                      <a:pt x="4617205" y="960637"/>
                    </a:cubicBezTo>
                    <a:cubicBezTo>
                      <a:pt x="4656431" y="989934"/>
                      <a:pt x="4689230" y="1011184"/>
                      <a:pt x="4721066" y="1027932"/>
                    </a:cubicBezTo>
                    <a:cubicBezTo>
                      <a:pt x="4716561" y="1028894"/>
                      <a:pt x="4720410" y="1046910"/>
                      <a:pt x="4728457" y="1040481"/>
                    </a:cubicBezTo>
                    <a:cubicBezTo>
                      <a:pt x="4722028" y="1032435"/>
                      <a:pt x="4731999" y="1035015"/>
                      <a:pt x="4738427" y="1043060"/>
                    </a:cubicBezTo>
                    <a:cubicBezTo>
                      <a:pt x="4755788" y="1058190"/>
                      <a:pt x="4788586" y="1079440"/>
                      <a:pt x="4817842" y="1106158"/>
                    </a:cubicBezTo>
                    <a:cubicBezTo>
                      <a:pt x="4846136" y="1128370"/>
                      <a:pt x="4875393" y="1155087"/>
                      <a:pt x="4898221" y="1173759"/>
                    </a:cubicBezTo>
                    <a:cubicBezTo>
                      <a:pt x="4892754" y="1170217"/>
                      <a:pt x="4901108" y="1187271"/>
                      <a:pt x="4905611" y="1186309"/>
                    </a:cubicBezTo>
                    <a:cubicBezTo>
                      <a:pt x="4899183" y="1178262"/>
                      <a:pt x="4903687" y="1177300"/>
                      <a:pt x="4909153" y="1180842"/>
                    </a:cubicBezTo>
                    <a:cubicBezTo>
                      <a:pt x="4911078" y="1189850"/>
                      <a:pt x="4933906" y="1208521"/>
                      <a:pt x="4951267" y="1223651"/>
                    </a:cubicBezTo>
                    <a:cubicBezTo>
                      <a:pt x="4968628" y="1238780"/>
                      <a:pt x="4985027" y="1249405"/>
                      <a:pt x="4980523" y="1250367"/>
                    </a:cubicBezTo>
                    <a:cubicBezTo>
                      <a:pt x="5002389" y="1264535"/>
                      <a:pt x="5015246" y="1280627"/>
                      <a:pt x="5028102" y="1296718"/>
                    </a:cubicBezTo>
                    <a:cubicBezTo>
                      <a:pt x="5046427" y="1316351"/>
                      <a:pt x="5060246" y="1336947"/>
                      <a:pt x="5088540" y="1359160"/>
                    </a:cubicBezTo>
                    <a:cubicBezTo>
                      <a:pt x="5088540" y="1359160"/>
                      <a:pt x="5089502" y="1363664"/>
                      <a:pt x="5090465" y="1368168"/>
                    </a:cubicBezTo>
                    <a:cubicBezTo>
                      <a:pt x="5109443" y="1368823"/>
                      <a:pt x="5135465" y="1424489"/>
                      <a:pt x="5152826" y="1439619"/>
                    </a:cubicBezTo>
                    <a:cubicBezTo>
                      <a:pt x="5158293" y="1443159"/>
                      <a:pt x="5157331" y="1438656"/>
                      <a:pt x="5163758" y="1446702"/>
                    </a:cubicBezTo>
                    <a:cubicBezTo>
                      <a:pt x="5175654" y="1458289"/>
                      <a:pt x="5178541" y="1471801"/>
                      <a:pt x="5190435" y="1483389"/>
                    </a:cubicBezTo>
                    <a:cubicBezTo>
                      <a:pt x="5196864" y="1491435"/>
                      <a:pt x="5202331" y="1494976"/>
                      <a:pt x="5213263" y="1502060"/>
                    </a:cubicBezTo>
                    <a:cubicBezTo>
                      <a:pt x="5232549" y="1526198"/>
                      <a:pt x="5250218" y="1564809"/>
                      <a:pt x="5270466" y="1593451"/>
                    </a:cubicBezTo>
                    <a:cubicBezTo>
                      <a:pt x="5296180" y="1625635"/>
                      <a:pt x="5325744" y="1675834"/>
                      <a:pt x="5352421" y="1712521"/>
                    </a:cubicBezTo>
                    <a:cubicBezTo>
                      <a:pt x="5359811" y="1725071"/>
                      <a:pt x="5371706" y="1736658"/>
                      <a:pt x="5378135" y="1744704"/>
                    </a:cubicBezTo>
                    <a:cubicBezTo>
                      <a:pt x="5378135" y="1744704"/>
                      <a:pt x="5372669" y="1741162"/>
                      <a:pt x="5372669" y="1741162"/>
                    </a:cubicBezTo>
                    <a:cubicBezTo>
                      <a:pt x="5381022" y="1758217"/>
                      <a:pt x="5393879" y="1774309"/>
                      <a:pt x="5401270" y="1786858"/>
                    </a:cubicBezTo>
                    <a:cubicBezTo>
                      <a:pt x="5402232" y="1791362"/>
                      <a:pt x="5404157" y="1800370"/>
                      <a:pt x="5404157" y="1800370"/>
                    </a:cubicBezTo>
                    <a:cubicBezTo>
                      <a:pt x="5427292" y="1842524"/>
                      <a:pt x="5457818" y="1897228"/>
                      <a:pt x="5479989" y="1934877"/>
                    </a:cubicBezTo>
                    <a:cubicBezTo>
                      <a:pt x="5479989" y="1934877"/>
                      <a:pt x="5479989" y="1934877"/>
                      <a:pt x="5475486" y="1935839"/>
                    </a:cubicBezTo>
                    <a:cubicBezTo>
                      <a:pt x="5475486" y="1935839"/>
                      <a:pt x="5476448" y="1940343"/>
                      <a:pt x="5476448" y="1940343"/>
                    </a:cubicBezTo>
                    <a:cubicBezTo>
                      <a:pt x="5476448" y="1940343"/>
                      <a:pt x="5481913" y="1943885"/>
                      <a:pt x="5481913" y="1943885"/>
                    </a:cubicBezTo>
                    <a:cubicBezTo>
                      <a:pt x="5489305" y="1956435"/>
                      <a:pt x="5504394" y="2005017"/>
                      <a:pt x="5506012" y="1990543"/>
                    </a:cubicBezTo>
                    <a:cubicBezTo>
                      <a:pt x="5506974" y="1995046"/>
                      <a:pt x="5506974" y="1995046"/>
                      <a:pt x="5506974" y="1995046"/>
                    </a:cubicBezTo>
                    <a:cubicBezTo>
                      <a:pt x="5507936" y="1999551"/>
                      <a:pt x="5507936" y="1999551"/>
                      <a:pt x="5507936" y="1999551"/>
                    </a:cubicBezTo>
                    <a:cubicBezTo>
                      <a:pt x="5512440" y="1998588"/>
                      <a:pt x="5512440" y="1998588"/>
                      <a:pt x="5512440" y="1998588"/>
                    </a:cubicBezTo>
                    <a:cubicBezTo>
                      <a:pt x="5511478" y="1994084"/>
                      <a:pt x="5511478" y="1994084"/>
                      <a:pt x="5511478" y="1994084"/>
                    </a:cubicBezTo>
                    <a:cubicBezTo>
                      <a:pt x="5519524" y="1987656"/>
                      <a:pt x="5518869" y="2006635"/>
                      <a:pt x="5519831" y="2011138"/>
                    </a:cubicBezTo>
                    <a:cubicBezTo>
                      <a:pt x="5522410" y="2001168"/>
                      <a:pt x="5537192" y="2026268"/>
                      <a:pt x="5528839" y="2009213"/>
                    </a:cubicBezTo>
                    <a:cubicBezTo>
                      <a:pt x="5524335" y="2010176"/>
                      <a:pt x="5521448" y="1996664"/>
                      <a:pt x="5521448" y="1996664"/>
                    </a:cubicBezTo>
                    <a:cubicBezTo>
                      <a:pt x="5527877" y="2004710"/>
                      <a:pt x="5526915" y="2000206"/>
                      <a:pt x="5525952" y="1995701"/>
                    </a:cubicBezTo>
                    <a:cubicBezTo>
                      <a:pt x="5515982" y="1993122"/>
                      <a:pt x="5512133" y="1975106"/>
                      <a:pt x="5500238" y="1963519"/>
                    </a:cubicBezTo>
                    <a:cubicBezTo>
                      <a:pt x="5500238" y="1963519"/>
                      <a:pt x="5499276" y="1959014"/>
                      <a:pt x="5498313" y="1954510"/>
                    </a:cubicBezTo>
                    <a:cubicBezTo>
                      <a:pt x="5498313" y="1954510"/>
                      <a:pt x="5497351" y="1950007"/>
                      <a:pt x="5497351" y="1950007"/>
                    </a:cubicBezTo>
                    <a:cubicBezTo>
                      <a:pt x="5496389" y="1945502"/>
                      <a:pt x="5496389" y="1945502"/>
                      <a:pt x="5496389" y="1945502"/>
                    </a:cubicBezTo>
                    <a:cubicBezTo>
                      <a:pt x="5496389" y="1945502"/>
                      <a:pt x="5491884" y="1946465"/>
                      <a:pt x="5491884" y="1946465"/>
                    </a:cubicBezTo>
                    <a:cubicBezTo>
                      <a:pt x="5490922" y="1941960"/>
                      <a:pt x="5490922" y="1941960"/>
                      <a:pt x="5489960" y="1937456"/>
                    </a:cubicBezTo>
                    <a:cubicBezTo>
                      <a:pt x="5493502" y="1931990"/>
                      <a:pt x="5495426" y="1940998"/>
                      <a:pt x="5499931" y="1940036"/>
                    </a:cubicBezTo>
                    <a:cubicBezTo>
                      <a:pt x="5498006" y="1931028"/>
                      <a:pt x="5493502" y="1931990"/>
                      <a:pt x="5492540" y="1927486"/>
                    </a:cubicBezTo>
                    <a:cubicBezTo>
                      <a:pt x="5492540" y="1927486"/>
                      <a:pt x="5492540" y="1927486"/>
                      <a:pt x="5491577" y="1922981"/>
                    </a:cubicBezTo>
                    <a:cubicBezTo>
                      <a:pt x="5491577" y="1922981"/>
                      <a:pt x="5490615" y="1918478"/>
                      <a:pt x="5490615" y="1918478"/>
                    </a:cubicBezTo>
                    <a:cubicBezTo>
                      <a:pt x="5489653" y="1913974"/>
                      <a:pt x="5489653" y="1913974"/>
                      <a:pt x="5489653" y="1913974"/>
                    </a:cubicBezTo>
                    <a:cubicBezTo>
                      <a:pt x="5481299" y="1896920"/>
                      <a:pt x="5481299" y="1896920"/>
                      <a:pt x="5481299" y="1896920"/>
                    </a:cubicBezTo>
                    <a:cubicBezTo>
                      <a:pt x="5475833" y="1893379"/>
                      <a:pt x="5475833" y="1893379"/>
                      <a:pt x="5475833" y="1893379"/>
                    </a:cubicBezTo>
                    <a:cubicBezTo>
                      <a:pt x="5479375" y="1887912"/>
                      <a:pt x="5474871" y="1888874"/>
                      <a:pt x="5474871" y="1888874"/>
                    </a:cubicBezTo>
                    <a:lnTo>
                      <a:pt x="5475833" y="1893379"/>
                    </a:lnTo>
                    <a:cubicBezTo>
                      <a:pt x="5461051" y="1868278"/>
                      <a:pt x="5462976" y="1877287"/>
                      <a:pt x="5452699" y="1851225"/>
                    </a:cubicBezTo>
                    <a:cubicBezTo>
                      <a:pt x="5451737" y="1846720"/>
                      <a:pt x="5451737" y="1846720"/>
                      <a:pt x="5450774" y="1842216"/>
                    </a:cubicBezTo>
                    <a:cubicBezTo>
                      <a:pt x="5445308" y="1838675"/>
                      <a:pt x="5445308" y="1838675"/>
                      <a:pt x="5446270" y="1843178"/>
                    </a:cubicBezTo>
                    <a:cubicBezTo>
                      <a:pt x="5443383" y="1829666"/>
                      <a:pt x="5434068" y="1808109"/>
                      <a:pt x="5424098" y="1805529"/>
                    </a:cubicBezTo>
                    <a:cubicBezTo>
                      <a:pt x="5430526" y="1813575"/>
                      <a:pt x="5426022" y="1814538"/>
                      <a:pt x="5419593" y="1806491"/>
                    </a:cubicBezTo>
                    <a:lnTo>
                      <a:pt x="5418631" y="1801987"/>
                    </a:lnTo>
                    <a:cubicBezTo>
                      <a:pt x="5423135" y="1801025"/>
                      <a:pt x="5423135" y="1801025"/>
                      <a:pt x="5423135" y="1801025"/>
                    </a:cubicBezTo>
                    <a:cubicBezTo>
                      <a:pt x="5423135" y="1801025"/>
                      <a:pt x="5423135" y="1801025"/>
                      <a:pt x="5422173" y="1796521"/>
                    </a:cubicBezTo>
                    <a:cubicBezTo>
                      <a:pt x="5422173" y="1796521"/>
                      <a:pt x="5422173" y="1796521"/>
                      <a:pt x="5416707" y="1792979"/>
                    </a:cubicBezTo>
                    <a:cubicBezTo>
                      <a:pt x="5410933" y="1765955"/>
                      <a:pt x="5364970" y="1705130"/>
                      <a:pt x="5349226" y="1675527"/>
                    </a:cubicBezTo>
                    <a:cubicBezTo>
                      <a:pt x="5340873" y="1658473"/>
                      <a:pt x="5344415" y="1653006"/>
                      <a:pt x="5332520" y="1641419"/>
                    </a:cubicBezTo>
                    <a:cubicBezTo>
                      <a:pt x="5330596" y="1632411"/>
                      <a:pt x="5320625" y="1629831"/>
                      <a:pt x="5314197" y="1621785"/>
                    </a:cubicBezTo>
                    <a:cubicBezTo>
                      <a:pt x="5305843" y="1604731"/>
                      <a:pt x="5302956" y="1591219"/>
                      <a:pt x="5288482" y="1589602"/>
                    </a:cubicBezTo>
                    <a:cubicBezTo>
                      <a:pt x="5243175" y="1509799"/>
                      <a:pt x="5173422" y="1425798"/>
                      <a:pt x="5106557" y="1355311"/>
                    </a:cubicBezTo>
                    <a:cubicBezTo>
                      <a:pt x="5110098" y="1349844"/>
                      <a:pt x="5110098" y="1349844"/>
                      <a:pt x="5109135" y="1345340"/>
                    </a:cubicBezTo>
                    <a:cubicBezTo>
                      <a:pt x="5109135" y="1345340"/>
                      <a:pt x="5110098" y="1349844"/>
                      <a:pt x="5110098" y="1349844"/>
                    </a:cubicBezTo>
                    <a:cubicBezTo>
                      <a:pt x="5114602" y="1348882"/>
                      <a:pt x="5114602" y="1348882"/>
                      <a:pt x="5114602" y="1348882"/>
                    </a:cubicBezTo>
                    <a:cubicBezTo>
                      <a:pt x="5114602" y="1348882"/>
                      <a:pt x="5113640" y="1344378"/>
                      <a:pt x="5108173" y="1340837"/>
                    </a:cubicBezTo>
                    <a:cubicBezTo>
                      <a:pt x="5107211" y="1336333"/>
                      <a:pt x="5111715" y="1335370"/>
                      <a:pt x="5105286" y="1327325"/>
                    </a:cubicBezTo>
                    <a:cubicBezTo>
                      <a:pt x="5101745" y="1332790"/>
                      <a:pt x="5096279" y="1329249"/>
                      <a:pt x="5084383" y="1317661"/>
                    </a:cubicBezTo>
                    <a:cubicBezTo>
                      <a:pt x="5083421" y="1313158"/>
                      <a:pt x="5083421" y="1313158"/>
                      <a:pt x="5083421" y="1313158"/>
                    </a:cubicBezTo>
                    <a:cubicBezTo>
                      <a:pt x="5083421" y="1313158"/>
                      <a:pt x="5078918" y="1314120"/>
                      <a:pt x="5077955" y="1309615"/>
                    </a:cubicBezTo>
                    <a:cubicBezTo>
                      <a:pt x="5077955" y="1309615"/>
                      <a:pt x="5076993" y="1305112"/>
                      <a:pt x="5076993" y="1305112"/>
                    </a:cubicBezTo>
                    <a:cubicBezTo>
                      <a:pt x="5072489" y="1306074"/>
                      <a:pt x="5072489" y="1306074"/>
                      <a:pt x="5072489" y="1306074"/>
                    </a:cubicBezTo>
                    <a:cubicBezTo>
                      <a:pt x="5071526" y="1301570"/>
                      <a:pt x="5071526" y="1301570"/>
                      <a:pt x="5066060" y="1298028"/>
                    </a:cubicBezTo>
                    <a:cubicBezTo>
                      <a:pt x="5068640" y="1288058"/>
                      <a:pt x="5047736" y="1278395"/>
                      <a:pt x="5052241" y="1277432"/>
                    </a:cubicBezTo>
                    <a:cubicBezTo>
                      <a:pt x="5052241" y="1277432"/>
                      <a:pt x="5056745" y="1276470"/>
                      <a:pt x="5056745" y="1276470"/>
                    </a:cubicBezTo>
                    <a:cubicBezTo>
                      <a:pt x="5057707" y="1280973"/>
                      <a:pt x="5062211" y="1280011"/>
                      <a:pt x="5062211" y="1280011"/>
                    </a:cubicBezTo>
                    <a:cubicBezTo>
                      <a:pt x="5061248" y="1275508"/>
                      <a:pt x="5056745" y="1276470"/>
                      <a:pt x="5055783" y="1271966"/>
                    </a:cubicBezTo>
                    <a:cubicBezTo>
                      <a:pt x="5055783" y="1271966"/>
                      <a:pt x="5050316" y="1268424"/>
                      <a:pt x="5050316" y="1268424"/>
                    </a:cubicBezTo>
                    <a:cubicBezTo>
                      <a:pt x="5043887" y="1260378"/>
                      <a:pt x="5037458" y="1252333"/>
                      <a:pt x="5032955" y="1253295"/>
                    </a:cubicBezTo>
                    <a:cubicBezTo>
                      <a:pt x="5032955" y="1253295"/>
                      <a:pt x="5032955" y="1253295"/>
                      <a:pt x="5031993" y="1248791"/>
                    </a:cubicBezTo>
                    <a:cubicBezTo>
                      <a:pt x="5031993" y="1248791"/>
                      <a:pt x="5031030" y="1244286"/>
                      <a:pt x="5025564" y="1240744"/>
                    </a:cubicBezTo>
                    <a:cubicBezTo>
                      <a:pt x="5025564" y="1240744"/>
                      <a:pt x="5021059" y="1241707"/>
                      <a:pt x="5021059" y="1241707"/>
                    </a:cubicBezTo>
                    <a:cubicBezTo>
                      <a:pt x="5021059" y="1241707"/>
                      <a:pt x="5022022" y="1246211"/>
                      <a:pt x="5022022" y="1246211"/>
                    </a:cubicBezTo>
                    <a:cubicBezTo>
                      <a:pt x="5021059" y="1241707"/>
                      <a:pt x="5020097" y="1237204"/>
                      <a:pt x="5014631" y="1233661"/>
                    </a:cubicBezTo>
                    <a:cubicBezTo>
                      <a:pt x="5015593" y="1238166"/>
                      <a:pt x="5011090" y="1239128"/>
                      <a:pt x="5005623" y="1235586"/>
                    </a:cubicBezTo>
                    <a:cubicBezTo>
                      <a:pt x="5010127" y="1234623"/>
                      <a:pt x="5004661" y="1231082"/>
                      <a:pt x="5003698" y="1226578"/>
                    </a:cubicBezTo>
                    <a:cubicBezTo>
                      <a:pt x="4998232" y="1223036"/>
                      <a:pt x="4998232" y="1223036"/>
                      <a:pt x="4998232" y="1223036"/>
                    </a:cubicBezTo>
                    <a:cubicBezTo>
                      <a:pt x="4997269" y="1218532"/>
                      <a:pt x="4997269" y="1218532"/>
                      <a:pt x="4997269" y="1218532"/>
                    </a:cubicBezTo>
                    <a:cubicBezTo>
                      <a:pt x="4992766" y="1219494"/>
                      <a:pt x="4992766" y="1219494"/>
                      <a:pt x="4992766" y="1219494"/>
                    </a:cubicBezTo>
                    <a:cubicBezTo>
                      <a:pt x="4992766" y="1219494"/>
                      <a:pt x="4992766" y="1219494"/>
                      <a:pt x="4993728" y="1223998"/>
                    </a:cubicBezTo>
                    <a:cubicBezTo>
                      <a:pt x="4975404" y="1204365"/>
                      <a:pt x="4957081" y="1184731"/>
                      <a:pt x="4947111" y="1182152"/>
                    </a:cubicBezTo>
                    <a:cubicBezTo>
                      <a:pt x="4941644" y="1178611"/>
                      <a:pt x="4941644" y="1178611"/>
                      <a:pt x="4940682" y="1174106"/>
                    </a:cubicBezTo>
                    <a:cubicBezTo>
                      <a:pt x="4935215" y="1170564"/>
                      <a:pt x="4935215" y="1170564"/>
                      <a:pt x="4930712" y="1171526"/>
                    </a:cubicBezTo>
                    <a:lnTo>
                      <a:pt x="4931467" y="1175063"/>
                    </a:lnTo>
                    <a:lnTo>
                      <a:pt x="4916930" y="1163507"/>
                    </a:lnTo>
                    <a:cubicBezTo>
                      <a:pt x="4900789" y="1149956"/>
                      <a:pt x="4893737" y="1141749"/>
                      <a:pt x="4867695" y="1119055"/>
                    </a:cubicBezTo>
                    <a:cubicBezTo>
                      <a:pt x="4852257" y="1112934"/>
                      <a:pt x="4846792" y="1109391"/>
                      <a:pt x="4842287" y="1110354"/>
                    </a:cubicBezTo>
                    <a:cubicBezTo>
                      <a:pt x="4841325" y="1105850"/>
                      <a:pt x="4845830" y="1104888"/>
                      <a:pt x="4839401" y="1096842"/>
                    </a:cubicBezTo>
                    <a:cubicBezTo>
                      <a:pt x="4830393" y="1098766"/>
                      <a:pt x="4827506" y="1085254"/>
                      <a:pt x="4811106" y="1074629"/>
                    </a:cubicBezTo>
                    <a:cubicBezTo>
                      <a:pt x="4794707" y="1064004"/>
                      <a:pt x="4808528" y="1084600"/>
                      <a:pt x="4791166" y="1069470"/>
                    </a:cubicBezTo>
                    <a:cubicBezTo>
                      <a:pt x="4806603" y="1075591"/>
                      <a:pt x="4789242" y="1060462"/>
                      <a:pt x="4772842" y="1049837"/>
                    </a:cubicBezTo>
                    <a:cubicBezTo>
                      <a:pt x="4777346" y="1048874"/>
                      <a:pt x="4777346" y="1048874"/>
                      <a:pt x="4777346" y="1048874"/>
                    </a:cubicBezTo>
                    <a:cubicBezTo>
                      <a:pt x="4782813" y="1052416"/>
                      <a:pt x="4788280" y="1055958"/>
                      <a:pt x="4787317" y="1051454"/>
                    </a:cubicBezTo>
                    <a:cubicBezTo>
                      <a:pt x="4787317" y="1051454"/>
                      <a:pt x="4786355" y="1046950"/>
                      <a:pt x="4780888" y="1043408"/>
                    </a:cubicBezTo>
                    <a:cubicBezTo>
                      <a:pt x="4775422" y="1039866"/>
                      <a:pt x="4775422" y="1039866"/>
                      <a:pt x="4775422" y="1039866"/>
                    </a:cubicBezTo>
                    <a:cubicBezTo>
                      <a:pt x="4779926" y="1038904"/>
                      <a:pt x="4787317" y="1051454"/>
                      <a:pt x="4790858" y="1045987"/>
                    </a:cubicBezTo>
                    <a:cubicBezTo>
                      <a:pt x="4779926" y="1038904"/>
                      <a:pt x="4773497" y="1030859"/>
                      <a:pt x="4768993" y="1031821"/>
                    </a:cubicBezTo>
                    <a:cubicBezTo>
                      <a:pt x="4764490" y="1032783"/>
                      <a:pt x="4764490" y="1032783"/>
                      <a:pt x="4763527" y="1028279"/>
                    </a:cubicBezTo>
                    <a:cubicBezTo>
                      <a:pt x="4758061" y="1024737"/>
                      <a:pt x="4752594" y="1021196"/>
                      <a:pt x="4748090" y="1022158"/>
                    </a:cubicBezTo>
                    <a:cubicBezTo>
                      <a:pt x="4748090" y="1022158"/>
                      <a:pt x="4749052" y="1026661"/>
                      <a:pt x="4754519" y="1030204"/>
                    </a:cubicBezTo>
                    <a:cubicBezTo>
                      <a:pt x="4755481" y="1034708"/>
                      <a:pt x="4755481" y="1034708"/>
                      <a:pt x="4755481" y="1034708"/>
                    </a:cubicBezTo>
                    <a:cubicBezTo>
                      <a:pt x="4745511" y="1032128"/>
                      <a:pt x="4747435" y="1041136"/>
                      <a:pt x="4739082" y="1024083"/>
                    </a:cubicBezTo>
                    <a:cubicBezTo>
                      <a:pt x="4735540" y="1029548"/>
                      <a:pt x="4746473" y="1036632"/>
                      <a:pt x="4747435" y="1041136"/>
                    </a:cubicBezTo>
                    <a:cubicBezTo>
                      <a:pt x="4730074" y="1026007"/>
                      <a:pt x="4733615" y="1020541"/>
                      <a:pt x="4722683" y="1013457"/>
                    </a:cubicBezTo>
                    <a:cubicBezTo>
                      <a:pt x="4727188" y="1012495"/>
                      <a:pt x="4728150" y="1016998"/>
                      <a:pt x="4728150" y="1016998"/>
                    </a:cubicBezTo>
                    <a:cubicBezTo>
                      <a:pt x="4733615" y="1020541"/>
                      <a:pt x="4733615" y="1020541"/>
                      <a:pt x="4737157" y="1015074"/>
                    </a:cubicBezTo>
                    <a:cubicBezTo>
                      <a:pt x="4737157" y="1015074"/>
                      <a:pt x="4731691" y="1011533"/>
                      <a:pt x="4726225" y="1007991"/>
                    </a:cubicBezTo>
                    <a:cubicBezTo>
                      <a:pt x="4736195" y="1010571"/>
                      <a:pt x="4735233" y="1006066"/>
                      <a:pt x="4725263" y="1003486"/>
                    </a:cubicBezTo>
                    <a:cubicBezTo>
                      <a:pt x="4724301" y="998982"/>
                      <a:pt x="4724301" y="998982"/>
                      <a:pt x="4724301" y="998982"/>
                    </a:cubicBezTo>
                    <a:cubicBezTo>
                      <a:pt x="4729766" y="1002524"/>
                      <a:pt x="4728804" y="998020"/>
                      <a:pt x="4728804" y="998020"/>
                    </a:cubicBezTo>
                    <a:cubicBezTo>
                      <a:pt x="4723338" y="994478"/>
                      <a:pt x="4723338" y="994478"/>
                      <a:pt x="4718834" y="995441"/>
                    </a:cubicBezTo>
                    <a:cubicBezTo>
                      <a:pt x="4717872" y="990937"/>
                      <a:pt x="4717872" y="990937"/>
                      <a:pt x="4713367" y="991899"/>
                    </a:cubicBezTo>
                    <a:cubicBezTo>
                      <a:pt x="4706939" y="983853"/>
                      <a:pt x="4706939" y="983853"/>
                      <a:pt x="4700511" y="975807"/>
                    </a:cubicBezTo>
                    <a:cubicBezTo>
                      <a:pt x="4705976" y="979349"/>
                      <a:pt x="4705976" y="979349"/>
                      <a:pt x="4705976" y="979349"/>
                    </a:cubicBezTo>
                    <a:cubicBezTo>
                      <a:pt x="4711443" y="982891"/>
                      <a:pt x="4715947" y="981929"/>
                      <a:pt x="4715947" y="981929"/>
                    </a:cubicBezTo>
                    <a:cubicBezTo>
                      <a:pt x="4714985" y="977425"/>
                      <a:pt x="4709518" y="973882"/>
                      <a:pt x="4704052" y="970341"/>
                    </a:cubicBezTo>
                    <a:cubicBezTo>
                      <a:pt x="4698586" y="966799"/>
                      <a:pt x="4698586" y="966799"/>
                      <a:pt x="4698586" y="966799"/>
                    </a:cubicBezTo>
                    <a:cubicBezTo>
                      <a:pt x="4693119" y="963257"/>
                      <a:pt x="4693119" y="963257"/>
                      <a:pt x="4693119" y="963257"/>
                    </a:cubicBezTo>
                    <a:cubicBezTo>
                      <a:pt x="4687653" y="959715"/>
                      <a:pt x="4683149" y="960677"/>
                      <a:pt x="4684112" y="965182"/>
                    </a:cubicBezTo>
                    <a:cubicBezTo>
                      <a:pt x="4684112" y="965182"/>
                      <a:pt x="4685074" y="969686"/>
                      <a:pt x="4690540" y="973228"/>
                    </a:cubicBezTo>
                    <a:cubicBezTo>
                      <a:pt x="4690540" y="973228"/>
                      <a:pt x="4690540" y="973228"/>
                      <a:pt x="4695044" y="972266"/>
                    </a:cubicBezTo>
                    <a:cubicBezTo>
                      <a:pt x="4700511" y="975807"/>
                      <a:pt x="4700511" y="975807"/>
                      <a:pt x="4700511" y="975807"/>
                    </a:cubicBezTo>
                    <a:cubicBezTo>
                      <a:pt x="4676065" y="971611"/>
                      <a:pt x="4696969" y="981274"/>
                      <a:pt x="4708863" y="992861"/>
                    </a:cubicBezTo>
                    <a:cubicBezTo>
                      <a:pt x="4703397" y="989319"/>
                      <a:pt x="4703397" y="989319"/>
                      <a:pt x="4703397" y="989319"/>
                    </a:cubicBezTo>
                    <a:cubicBezTo>
                      <a:pt x="4703397" y="989319"/>
                      <a:pt x="4704360" y="993823"/>
                      <a:pt x="4704360" y="993823"/>
                    </a:cubicBezTo>
                    <a:cubicBezTo>
                      <a:pt x="4704360" y="993823"/>
                      <a:pt x="4704360" y="993823"/>
                      <a:pt x="4705322" y="998327"/>
                    </a:cubicBezTo>
                    <a:cubicBezTo>
                      <a:pt x="4709825" y="997365"/>
                      <a:pt x="4709825" y="997365"/>
                      <a:pt x="4709825" y="997365"/>
                    </a:cubicBezTo>
                    <a:cubicBezTo>
                      <a:pt x="4715292" y="1000907"/>
                      <a:pt x="4715292" y="1000907"/>
                      <a:pt x="4715292" y="1000907"/>
                    </a:cubicBezTo>
                    <a:cubicBezTo>
                      <a:pt x="4710787" y="1001869"/>
                      <a:pt x="4710787" y="1001869"/>
                      <a:pt x="4710787" y="1001869"/>
                    </a:cubicBezTo>
                    <a:cubicBezTo>
                      <a:pt x="4710787" y="1001869"/>
                      <a:pt x="4711750" y="1006373"/>
                      <a:pt x="4716254" y="1005411"/>
                    </a:cubicBezTo>
                    <a:cubicBezTo>
                      <a:pt x="4717216" y="1009915"/>
                      <a:pt x="4717216" y="1009915"/>
                      <a:pt x="4717216" y="1009915"/>
                    </a:cubicBezTo>
                    <a:cubicBezTo>
                      <a:pt x="4702742" y="1008298"/>
                      <a:pt x="4696313" y="1000252"/>
                      <a:pt x="4678952" y="985123"/>
                    </a:cubicBezTo>
                    <a:cubicBezTo>
                      <a:pt x="4683456" y="984160"/>
                      <a:pt x="4683456" y="984160"/>
                      <a:pt x="4683456" y="984160"/>
                    </a:cubicBezTo>
                    <a:cubicBezTo>
                      <a:pt x="4687961" y="983198"/>
                      <a:pt x="4687961" y="983198"/>
                      <a:pt x="4687961" y="983198"/>
                    </a:cubicBezTo>
                    <a:cubicBezTo>
                      <a:pt x="4682494" y="979656"/>
                      <a:pt x="4682494" y="979656"/>
                      <a:pt x="4682494" y="979656"/>
                    </a:cubicBezTo>
                    <a:cubicBezTo>
                      <a:pt x="4677990" y="980618"/>
                      <a:pt x="4677990" y="980618"/>
                      <a:pt x="4677990" y="980618"/>
                    </a:cubicBezTo>
                    <a:cubicBezTo>
                      <a:pt x="4672523" y="977077"/>
                      <a:pt x="4672523" y="977077"/>
                      <a:pt x="4672523" y="977077"/>
                    </a:cubicBezTo>
                    <a:cubicBezTo>
                      <a:pt x="4667058" y="973535"/>
                      <a:pt x="4670599" y="968069"/>
                      <a:pt x="4659666" y="960985"/>
                    </a:cubicBezTo>
                    <a:cubicBezTo>
                      <a:pt x="4658704" y="956481"/>
                      <a:pt x="4658704" y="956481"/>
                      <a:pt x="4658704" y="956481"/>
                    </a:cubicBezTo>
                    <a:cubicBezTo>
                      <a:pt x="4654200" y="957443"/>
                      <a:pt x="4653237" y="952939"/>
                      <a:pt x="4653237" y="952939"/>
                    </a:cubicBezTo>
                    <a:cubicBezTo>
                      <a:pt x="4648733" y="953901"/>
                      <a:pt x="4648733" y="953901"/>
                      <a:pt x="4648733" y="953901"/>
                    </a:cubicBezTo>
                    <a:cubicBezTo>
                      <a:pt x="4649695" y="958406"/>
                      <a:pt x="4649695" y="958406"/>
                      <a:pt x="4649695" y="958406"/>
                    </a:cubicBezTo>
                    <a:cubicBezTo>
                      <a:pt x="4638763" y="951322"/>
                      <a:pt x="4635876" y="937810"/>
                      <a:pt x="4626869" y="939735"/>
                    </a:cubicBezTo>
                    <a:cubicBezTo>
                      <a:pt x="4626869" y="939735"/>
                      <a:pt x="4622364" y="940697"/>
                      <a:pt x="4621402" y="936193"/>
                    </a:cubicBezTo>
                    <a:cubicBezTo>
                      <a:pt x="4621402" y="936193"/>
                      <a:pt x="4616898" y="937155"/>
                      <a:pt x="4616898" y="937155"/>
                    </a:cubicBezTo>
                    <a:cubicBezTo>
                      <a:pt x="4617860" y="941660"/>
                      <a:pt x="4617860" y="941660"/>
                      <a:pt x="4617860" y="941660"/>
                    </a:cubicBezTo>
                    <a:cubicBezTo>
                      <a:pt x="4593108" y="913980"/>
                      <a:pt x="4606928" y="934575"/>
                      <a:pt x="4597919" y="936500"/>
                    </a:cubicBezTo>
                    <a:cubicBezTo>
                      <a:pt x="4589565" y="919446"/>
                      <a:pt x="4556768" y="898195"/>
                      <a:pt x="4529437" y="880487"/>
                    </a:cubicBezTo>
                    <a:cubicBezTo>
                      <a:pt x="4525895" y="885952"/>
                      <a:pt x="4525895" y="885952"/>
                      <a:pt x="4525895" y="885952"/>
                    </a:cubicBezTo>
                    <a:cubicBezTo>
                      <a:pt x="4524932" y="881449"/>
                      <a:pt x="4524932" y="881449"/>
                      <a:pt x="4524932" y="881449"/>
                    </a:cubicBezTo>
                    <a:cubicBezTo>
                      <a:pt x="4524932" y="881449"/>
                      <a:pt x="4523970" y="876945"/>
                      <a:pt x="4519466" y="877907"/>
                    </a:cubicBezTo>
                    <a:cubicBezTo>
                      <a:pt x="4519466" y="877907"/>
                      <a:pt x="4520428" y="882411"/>
                      <a:pt x="4520428" y="882411"/>
                    </a:cubicBezTo>
                    <a:cubicBezTo>
                      <a:pt x="4504029" y="871786"/>
                      <a:pt x="4491171" y="855694"/>
                      <a:pt x="4484744" y="847649"/>
                    </a:cubicBezTo>
                    <a:cubicBezTo>
                      <a:pt x="4481201" y="853114"/>
                      <a:pt x="4482164" y="857619"/>
                      <a:pt x="4476697" y="854077"/>
                    </a:cubicBezTo>
                    <a:cubicBezTo>
                      <a:pt x="4475735" y="849573"/>
                      <a:pt x="4475735" y="849573"/>
                      <a:pt x="4470269" y="846031"/>
                    </a:cubicBezTo>
                    <a:cubicBezTo>
                      <a:pt x="4466727" y="851498"/>
                      <a:pt x="4465765" y="846993"/>
                      <a:pt x="4459336" y="838948"/>
                    </a:cubicBezTo>
                    <a:cubicBezTo>
                      <a:pt x="4459336" y="838948"/>
                      <a:pt x="4459336" y="838948"/>
                      <a:pt x="4463840" y="837986"/>
                    </a:cubicBezTo>
                    <a:cubicBezTo>
                      <a:pt x="4463840" y="837986"/>
                      <a:pt x="4463840" y="837986"/>
                      <a:pt x="4462878" y="833481"/>
                    </a:cubicBezTo>
                    <a:cubicBezTo>
                      <a:pt x="4458374" y="834444"/>
                      <a:pt x="4457411" y="829940"/>
                      <a:pt x="4452907" y="830902"/>
                    </a:cubicBezTo>
                    <a:cubicBezTo>
                      <a:pt x="4452907" y="830902"/>
                      <a:pt x="4448404" y="831864"/>
                      <a:pt x="4448404" y="831864"/>
                    </a:cubicBezTo>
                    <a:cubicBezTo>
                      <a:pt x="4446479" y="822856"/>
                      <a:pt x="4400168" y="804493"/>
                      <a:pt x="4411102" y="811576"/>
                    </a:cubicBezTo>
                    <a:cubicBezTo>
                      <a:pt x="4424614" y="808689"/>
                      <a:pt x="4410446" y="830554"/>
                      <a:pt x="4422996" y="823163"/>
                    </a:cubicBezTo>
                    <a:cubicBezTo>
                      <a:pt x="4426538" y="817697"/>
                      <a:pt x="4436508" y="820277"/>
                      <a:pt x="4442937" y="828322"/>
                    </a:cubicBezTo>
                    <a:cubicBezTo>
                      <a:pt x="4438433" y="829284"/>
                      <a:pt x="4438433" y="829284"/>
                      <a:pt x="4437470" y="824781"/>
                    </a:cubicBezTo>
                    <a:cubicBezTo>
                      <a:pt x="4432966" y="825743"/>
                      <a:pt x="4432966" y="825743"/>
                      <a:pt x="4432966" y="825743"/>
                    </a:cubicBezTo>
                    <a:cubicBezTo>
                      <a:pt x="4428463" y="826705"/>
                      <a:pt x="4433928" y="830246"/>
                      <a:pt x="4433928" y="830246"/>
                    </a:cubicBezTo>
                    <a:cubicBezTo>
                      <a:pt x="4439395" y="833789"/>
                      <a:pt x="4439395" y="833789"/>
                      <a:pt x="4439395" y="833789"/>
                    </a:cubicBezTo>
                    <a:cubicBezTo>
                      <a:pt x="4434891" y="834751"/>
                      <a:pt x="4434891" y="834751"/>
                      <a:pt x="4434891" y="834751"/>
                    </a:cubicBezTo>
                    <a:cubicBezTo>
                      <a:pt x="4433928" y="830246"/>
                      <a:pt x="4429425" y="831209"/>
                      <a:pt x="4429425" y="831209"/>
                    </a:cubicBezTo>
                    <a:cubicBezTo>
                      <a:pt x="4429425" y="831209"/>
                      <a:pt x="4430387" y="835713"/>
                      <a:pt x="4430387" y="835713"/>
                    </a:cubicBezTo>
                    <a:cubicBezTo>
                      <a:pt x="4435853" y="839255"/>
                      <a:pt x="4435853" y="839255"/>
                      <a:pt x="4435853" y="839255"/>
                    </a:cubicBezTo>
                    <a:cubicBezTo>
                      <a:pt x="4441320" y="842797"/>
                      <a:pt x="4441320" y="842797"/>
                      <a:pt x="4441320" y="842797"/>
                    </a:cubicBezTo>
                    <a:cubicBezTo>
                      <a:pt x="4441320" y="842797"/>
                      <a:pt x="4431350" y="840217"/>
                      <a:pt x="4431350" y="840217"/>
                    </a:cubicBezTo>
                    <a:cubicBezTo>
                      <a:pt x="4425883" y="836675"/>
                      <a:pt x="4425883" y="836675"/>
                      <a:pt x="4425883" y="836675"/>
                    </a:cubicBezTo>
                    <a:cubicBezTo>
                      <a:pt x="4420416" y="833133"/>
                      <a:pt x="4420416" y="833133"/>
                      <a:pt x="4420416" y="833133"/>
                    </a:cubicBezTo>
                    <a:cubicBezTo>
                      <a:pt x="4419454" y="828630"/>
                      <a:pt x="4413988" y="825088"/>
                      <a:pt x="4409484" y="826050"/>
                    </a:cubicBezTo>
                    <a:cubicBezTo>
                      <a:pt x="4404980" y="827012"/>
                      <a:pt x="4405942" y="831517"/>
                      <a:pt x="4411408" y="835058"/>
                    </a:cubicBezTo>
                    <a:cubicBezTo>
                      <a:pt x="4411408" y="835058"/>
                      <a:pt x="4411408" y="835058"/>
                      <a:pt x="4412371" y="839562"/>
                    </a:cubicBezTo>
                    <a:cubicBezTo>
                      <a:pt x="4395972" y="828937"/>
                      <a:pt x="4409484" y="826050"/>
                      <a:pt x="4389543" y="820892"/>
                    </a:cubicBezTo>
                    <a:cubicBezTo>
                      <a:pt x="4394047" y="819929"/>
                      <a:pt x="4394047" y="819929"/>
                      <a:pt x="4394047" y="819929"/>
                    </a:cubicBezTo>
                    <a:cubicBezTo>
                      <a:pt x="4394047" y="819929"/>
                      <a:pt x="4394047" y="819929"/>
                      <a:pt x="4393085" y="815425"/>
                    </a:cubicBezTo>
                    <a:cubicBezTo>
                      <a:pt x="4388581" y="816387"/>
                      <a:pt x="4388581" y="816387"/>
                      <a:pt x="4388581" y="816387"/>
                    </a:cubicBezTo>
                    <a:cubicBezTo>
                      <a:pt x="4388581" y="816387"/>
                      <a:pt x="4384076" y="817349"/>
                      <a:pt x="4384076" y="817349"/>
                    </a:cubicBezTo>
                    <a:cubicBezTo>
                      <a:pt x="4378611" y="813807"/>
                      <a:pt x="4378611" y="813807"/>
                      <a:pt x="4378611" y="813807"/>
                    </a:cubicBezTo>
                    <a:cubicBezTo>
                      <a:pt x="4373144" y="810266"/>
                      <a:pt x="4373144" y="810266"/>
                      <a:pt x="4362211" y="803182"/>
                    </a:cubicBezTo>
                    <a:cubicBezTo>
                      <a:pt x="4355128" y="814115"/>
                      <a:pt x="4332300" y="795443"/>
                      <a:pt x="4335187" y="808956"/>
                    </a:cubicBezTo>
                    <a:cubicBezTo>
                      <a:pt x="4344195" y="807031"/>
                      <a:pt x="4350624" y="815078"/>
                      <a:pt x="4360594" y="817656"/>
                    </a:cubicBezTo>
                    <a:cubicBezTo>
                      <a:pt x="4350624" y="815078"/>
                      <a:pt x="4350624" y="815078"/>
                      <a:pt x="4351586" y="819581"/>
                    </a:cubicBezTo>
                    <a:cubicBezTo>
                      <a:pt x="4351586" y="819581"/>
                      <a:pt x="4351586" y="819581"/>
                      <a:pt x="4352548" y="824085"/>
                    </a:cubicBezTo>
                    <a:cubicBezTo>
                      <a:pt x="4340653" y="812498"/>
                      <a:pt x="4324255" y="801873"/>
                      <a:pt x="4308817" y="795751"/>
                    </a:cubicBezTo>
                    <a:cubicBezTo>
                      <a:pt x="4297885" y="788667"/>
                      <a:pt x="4281486" y="778042"/>
                      <a:pt x="4266049" y="771921"/>
                    </a:cubicBezTo>
                    <a:cubicBezTo>
                      <a:pt x="4271515" y="775463"/>
                      <a:pt x="4281486" y="778042"/>
                      <a:pt x="4275057" y="769997"/>
                    </a:cubicBezTo>
                    <a:cubicBezTo>
                      <a:pt x="4255116" y="764837"/>
                      <a:pt x="4255116" y="764837"/>
                      <a:pt x="4253192" y="755830"/>
                    </a:cubicBezTo>
                    <a:cubicBezTo>
                      <a:pt x="4233250" y="750670"/>
                      <a:pt x="4225860" y="738120"/>
                      <a:pt x="4233250" y="750670"/>
                    </a:cubicBezTo>
                    <a:cubicBezTo>
                      <a:pt x="4228747" y="751632"/>
                      <a:pt x="4228747" y="751632"/>
                      <a:pt x="4224243" y="752594"/>
                    </a:cubicBezTo>
                    <a:cubicBezTo>
                      <a:pt x="4197873" y="739390"/>
                      <a:pt x="4172466" y="730690"/>
                      <a:pt x="4150601" y="716522"/>
                    </a:cubicBezTo>
                    <a:cubicBezTo>
                      <a:pt x="4146097" y="717485"/>
                      <a:pt x="4140630" y="713943"/>
                      <a:pt x="4135164" y="710400"/>
                    </a:cubicBezTo>
                    <a:cubicBezTo>
                      <a:pt x="4155104" y="715560"/>
                      <a:pt x="4169580" y="717178"/>
                      <a:pt x="4189520" y="722336"/>
                    </a:cubicBezTo>
                    <a:cubicBezTo>
                      <a:pt x="4189520" y="722336"/>
                      <a:pt x="4205919" y="732962"/>
                      <a:pt x="4188557" y="717832"/>
                    </a:cubicBezTo>
                    <a:cubicBezTo>
                      <a:pt x="4194024" y="721374"/>
                      <a:pt x="4203995" y="723954"/>
                      <a:pt x="4197566" y="715907"/>
                    </a:cubicBezTo>
                    <a:cubicBezTo>
                      <a:pt x="4179550" y="719756"/>
                      <a:pt x="4158646" y="710093"/>
                      <a:pt x="4134202" y="705897"/>
                    </a:cubicBezTo>
                    <a:cubicBezTo>
                      <a:pt x="4138705" y="704935"/>
                      <a:pt x="4137743" y="700431"/>
                      <a:pt x="4133240" y="701393"/>
                    </a:cubicBezTo>
                    <a:cubicBezTo>
                      <a:pt x="4137743" y="700431"/>
                      <a:pt x="4137743" y="700431"/>
                      <a:pt x="4137743" y="700431"/>
                    </a:cubicBezTo>
                    <a:cubicBezTo>
                      <a:pt x="4136781" y="695926"/>
                      <a:pt x="4136781" y="695926"/>
                      <a:pt x="4132277" y="696888"/>
                    </a:cubicBezTo>
                    <a:cubicBezTo>
                      <a:pt x="4131315" y="692385"/>
                      <a:pt x="4121344" y="689805"/>
                      <a:pt x="4111373" y="687226"/>
                    </a:cubicBezTo>
                    <a:cubicBezTo>
                      <a:pt x="4106870" y="688188"/>
                      <a:pt x="4106870" y="688188"/>
                      <a:pt x="4106870" y="688188"/>
                    </a:cubicBezTo>
                    <a:cubicBezTo>
                      <a:pt x="4105908" y="683684"/>
                      <a:pt x="4105908" y="683684"/>
                      <a:pt x="4101403" y="684647"/>
                    </a:cubicBezTo>
                    <a:cubicBezTo>
                      <a:pt x="4095937" y="681105"/>
                      <a:pt x="4095937" y="681105"/>
                      <a:pt x="4090471" y="677562"/>
                    </a:cubicBezTo>
                    <a:cubicBezTo>
                      <a:pt x="4090471" y="677562"/>
                      <a:pt x="4089509" y="673058"/>
                      <a:pt x="4089509" y="673058"/>
                    </a:cubicBezTo>
                    <a:cubicBezTo>
                      <a:pt x="4084042" y="669517"/>
                      <a:pt x="4084042" y="669517"/>
                      <a:pt x="4084042" y="669517"/>
                    </a:cubicBezTo>
                    <a:cubicBezTo>
                      <a:pt x="4080500" y="674983"/>
                      <a:pt x="4080500" y="674983"/>
                      <a:pt x="4080500" y="674983"/>
                    </a:cubicBezTo>
                    <a:cubicBezTo>
                      <a:pt x="4069568" y="667900"/>
                      <a:pt x="4060559" y="669824"/>
                      <a:pt x="4050589" y="667244"/>
                    </a:cubicBezTo>
                    <a:cubicBezTo>
                      <a:pt x="4050589" y="667244"/>
                      <a:pt x="4055093" y="666282"/>
                      <a:pt x="4055093" y="666282"/>
                    </a:cubicBezTo>
                    <a:cubicBezTo>
                      <a:pt x="4055093" y="666282"/>
                      <a:pt x="4055093" y="666282"/>
                      <a:pt x="4054131" y="661779"/>
                    </a:cubicBezTo>
                    <a:cubicBezTo>
                      <a:pt x="4054131" y="661779"/>
                      <a:pt x="4049627" y="662741"/>
                      <a:pt x="4049627" y="662741"/>
                    </a:cubicBezTo>
                    <a:cubicBezTo>
                      <a:pt x="4049627" y="662741"/>
                      <a:pt x="4045123" y="663703"/>
                      <a:pt x="4045123" y="663703"/>
                    </a:cubicBezTo>
                    <a:cubicBezTo>
                      <a:pt x="4053169" y="657274"/>
                      <a:pt x="4009745" y="652423"/>
                      <a:pt x="4030648" y="662086"/>
                    </a:cubicBezTo>
                    <a:cubicBezTo>
                      <a:pt x="4031611" y="666590"/>
                      <a:pt x="4036115" y="665628"/>
                      <a:pt x="4036115" y="665628"/>
                    </a:cubicBezTo>
                    <a:cubicBezTo>
                      <a:pt x="4023564" y="673018"/>
                      <a:pt x="4065063" y="668862"/>
                      <a:pt x="4080500" y="674983"/>
                    </a:cubicBezTo>
                    <a:cubicBezTo>
                      <a:pt x="4075996" y="675945"/>
                      <a:pt x="4075996" y="675945"/>
                      <a:pt x="4071492" y="676907"/>
                    </a:cubicBezTo>
                    <a:cubicBezTo>
                      <a:pt x="4071492" y="676907"/>
                      <a:pt x="4072455" y="681412"/>
                      <a:pt x="4072455" y="681412"/>
                    </a:cubicBezTo>
                    <a:cubicBezTo>
                      <a:pt x="4076958" y="680449"/>
                      <a:pt x="4076958" y="680449"/>
                      <a:pt x="4076958" y="680449"/>
                    </a:cubicBezTo>
                    <a:cubicBezTo>
                      <a:pt x="4077920" y="684954"/>
                      <a:pt x="4082425" y="683991"/>
                      <a:pt x="4082425" y="683991"/>
                    </a:cubicBezTo>
                    <a:cubicBezTo>
                      <a:pt x="4086929" y="683029"/>
                      <a:pt x="4086929" y="683029"/>
                      <a:pt x="4086929" y="683029"/>
                    </a:cubicBezTo>
                    <a:cubicBezTo>
                      <a:pt x="4108795" y="697197"/>
                      <a:pt x="4062484" y="678832"/>
                      <a:pt x="4083387" y="688496"/>
                    </a:cubicBezTo>
                    <a:cubicBezTo>
                      <a:pt x="4073417" y="685916"/>
                      <a:pt x="4063446" y="683336"/>
                      <a:pt x="4053476" y="680756"/>
                    </a:cubicBezTo>
                    <a:cubicBezTo>
                      <a:pt x="4035306" y="672864"/>
                      <a:pt x="4016250" y="666339"/>
                      <a:pt x="3998561" y="660699"/>
                    </a:cubicBezTo>
                    <a:lnTo>
                      <a:pt x="3993680" y="659158"/>
                    </a:lnTo>
                    <a:lnTo>
                      <a:pt x="3795199" y="553069"/>
                    </a:lnTo>
                    <a:cubicBezTo>
                      <a:pt x="3737785" y="522317"/>
                      <a:pt x="3676087" y="508123"/>
                      <a:pt x="3610375" y="502608"/>
                    </a:cubicBezTo>
                    <a:cubicBezTo>
                      <a:pt x="3468132" y="495844"/>
                      <a:pt x="3329374" y="468783"/>
                      <a:pt x="3188329" y="467631"/>
                    </a:cubicBezTo>
                    <a:cubicBezTo>
                      <a:pt x="2801255" y="468200"/>
                      <a:pt x="2424295" y="525271"/>
                      <a:pt x="2059975" y="659812"/>
                    </a:cubicBezTo>
                    <a:cubicBezTo>
                      <a:pt x="1973004" y="692082"/>
                      <a:pt x="1890572" y="727291"/>
                      <a:pt x="1819343" y="787483"/>
                    </a:cubicBezTo>
                    <a:cubicBezTo>
                      <a:pt x="1706155" y="880104"/>
                      <a:pt x="1571214" y="944131"/>
                      <a:pt x="1454955" y="1031541"/>
                    </a:cubicBezTo>
                    <a:cubicBezTo>
                      <a:pt x="1443063" y="1039948"/>
                      <a:pt x="1425960" y="1051424"/>
                      <a:pt x="1413812" y="1040331"/>
                    </a:cubicBezTo>
                    <a:cubicBezTo>
                      <a:pt x="1410776" y="1037559"/>
                      <a:pt x="1408974" y="1034277"/>
                      <a:pt x="1408084" y="1030679"/>
                    </a:cubicBezTo>
                    <a:lnTo>
                      <a:pt x="1408033" y="1028519"/>
                    </a:lnTo>
                    <a:lnTo>
                      <a:pt x="1412039" y="1024844"/>
                    </a:lnTo>
                    <a:cubicBezTo>
                      <a:pt x="1579972" y="882809"/>
                      <a:pt x="1767264" y="759457"/>
                      <a:pt x="1971913" y="659219"/>
                    </a:cubicBezTo>
                    <a:cubicBezTo>
                      <a:pt x="1972875" y="663724"/>
                      <a:pt x="1972875" y="663724"/>
                      <a:pt x="1977379" y="662762"/>
                    </a:cubicBezTo>
                    <a:cubicBezTo>
                      <a:pt x="1977379" y="662762"/>
                      <a:pt x="1981883" y="661799"/>
                      <a:pt x="1981883" y="661799"/>
                    </a:cubicBezTo>
                    <a:cubicBezTo>
                      <a:pt x="1977379" y="662762"/>
                      <a:pt x="1979303" y="671769"/>
                      <a:pt x="1987350" y="665340"/>
                    </a:cubicBezTo>
                    <a:cubicBezTo>
                      <a:pt x="1979303" y="671769"/>
                      <a:pt x="1979303" y="671769"/>
                      <a:pt x="1979303" y="671769"/>
                    </a:cubicBezTo>
                    <a:cubicBezTo>
                      <a:pt x="1974800" y="672731"/>
                      <a:pt x="1975762" y="677236"/>
                      <a:pt x="1980266" y="676274"/>
                    </a:cubicBezTo>
                    <a:cubicBezTo>
                      <a:pt x="1980266" y="676274"/>
                      <a:pt x="1984770" y="675311"/>
                      <a:pt x="1984770" y="675311"/>
                    </a:cubicBezTo>
                    <a:cubicBezTo>
                      <a:pt x="1989274" y="674349"/>
                      <a:pt x="1989274" y="674349"/>
                      <a:pt x="1989274" y="674349"/>
                    </a:cubicBezTo>
                    <a:cubicBezTo>
                      <a:pt x="1992816" y="668882"/>
                      <a:pt x="1992816" y="668882"/>
                      <a:pt x="1992816" y="668882"/>
                    </a:cubicBezTo>
                    <a:cubicBezTo>
                      <a:pt x="1997320" y="667920"/>
                      <a:pt x="1997320" y="667920"/>
                      <a:pt x="1997320" y="667920"/>
                    </a:cubicBezTo>
                    <a:cubicBezTo>
                      <a:pt x="1994741" y="677890"/>
                      <a:pt x="1999244" y="676928"/>
                      <a:pt x="2012756" y="674041"/>
                    </a:cubicBezTo>
                    <a:cubicBezTo>
                      <a:pt x="2019840" y="663109"/>
                      <a:pt x="2011794" y="669538"/>
                      <a:pt x="2014374" y="659567"/>
                    </a:cubicBezTo>
                    <a:lnTo>
                      <a:pt x="2009869" y="660529"/>
                    </a:lnTo>
                    <a:cubicBezTo>
                      <a:pt x="2014374" y="659567"/>
                      <a:pt x="2013412" y="655063"/>
                      <a:pt x="2008907" y="656026"/>
                    </a:cubicBezTo>
                    <a:cubicBezTo>
                      <a:pt x="2008907" y="656026"/>
                      <a:pt x="1999900" y="657950"/>
                      <a:pt x="1995395" y="658912"/>
                    </a:cubicBezTo>
                    <a:cubicBezTo>
                      <a:pt x="1991854" y="664378"/>
                      <a:pt x="1991854" y="664378"/>
                      <a:pt x="1991854" y="664378"/>
                    </a:cubicBezTo>
                    <a:cubicBezTo>
                      <a:pt x="1990892" y="659875"/>
                      <a:pt x="1995395" y="658912"/>
                      <a:pt x="1994433" y="654408"/>
                    </a:cubicBezTo>
                    <a:cubicBezTo>
                      <a:pt x="1994433" y="654408"/>
                      <a:pt x="1998937" y="653446"/>
                      <a:pt x="1998937" y="653446"/>
                    </a:cubicBezTo>
                    <a:cubicBezTo>
                      <a:pt x="2003442" y="652483"/>
                      <a:pt x="2006983" y="647017"/>
                      <a:pt x="2006983" y="647017"/>
                    </a:cubicBezTo>
                    <a:cubicBezTo>
                      <a:pt x="2006983" y="647017"/>
                      <a:pt x="2006983" y="647017"/>
                      <a:pt x="2002479" y="647979"/>
                    </a:cubicBezTo>
                    <a:cubicBezTo>
                      <a:pt x="2070695" y="614566"/>
                      <a:pt x="2144378" y="584695"/>
                      <a:pt x="2213556" y="555787"/>
                    </a:cubicBezTo>
                    <a:cubicBezTo>
                      <a:pt x="2214518" y="560291"/>
                      <a:pt x="2219985" y="563833"/>
                      <a:pt x="2233497" y="560947"/>
                    </a:cubicBezTo>
                    <a:cubicBezTo>
                      <a:pt x="2232535" y="556442"/>
                      <a:pt x="2227068" y="552900"/>
                      <a:pt x="2222565" y="553862"/>
                    </a:cubicBezTo>
                    <a:cubicBezTo>
                      <a:pt x="2222565" y="553862"/>
                      <a:pt x="2227068" y="552900"/>
                      <a:pt x="2227068" y="552900"/>
                    </a:cubicBezTo>
                    <a:cubicBezTo>
                      <a:pt x="2370006" y="499992"/>
                      <a:pt x="2514525" y="459992"/>
                      <a:pt x="2659387" y="432280"/>
                    </a:cubicBezTo>
                    <a:close/>
                    <a:moveTo>
                      <a:pt x="2580211" y="28532"/>
                    </a:moveTo>
                    <a:cubicBezTo>
                      <a:pt x="2639385" y="21756"/>
                      <a:pt x="2698559" y="14980"/>
                      <a:pt x="2760003" y="9674"/>
                    </a:cubicBezTo>
                    <a:cubicBezTo>
                      <a:pt x="3256492" y="-27960"/>
                      <a:pt x="3739421" y="44851"/>
                      <a:pt x="4206393" y="216884"/>
                    </a:cubicBezTo>
                    <a:cubicBezTo>
                      <a:pt x="4486416" y="319357"/>
                      <a:pt x="4742638" y="466023"/>
                      <a:pt x="4962093" y="669428"/>
                    </a:cubicBezTo>
                    <a:cubicBezTo>
                      <a:pt x="5047126" y="747075"/>
                      <a:pt x="5144323" y="808436"/>
                      <a:pt x="5227886" y="888353"/>
                    </a:cubicBezTo>
                    <a:cubicBezTo>
                      <a:pt x="5265526" y="927240"/>
                      <a:pt x="5301697" y="968397"/>
                      <a:pt x="5331187" y="1014893"/>
                    </a:cubicBezTo>
                    <a:cubicBezTo>
                      <a:pt x="5387095" y="1102673"/>
                      <a:pt x="5453026" y="1182447"/>
                      <a:pt x="5518959" y="1262220"/>
                    </a:cubicBezTo>
                    <a:cubicBezTo>
                      <a:pt x="5520174" y="1240451"/>
                      <a:pt x="5489232" y="1168845"/>
                      <a:pt x="5467079" y="1138382"/>
                    </a:cubicBezTo>
                    <a:cubicBezTo>
                      <a:pt x="5517556" y="1154972"/>
                      <a:pt x="5696105" y="1414047"/>
                      <a:pt x="5724761" y="1511561"/>
                    </a:cubicBezTo>
                    <a:cubicBezTo>
                      <a:pt x="5700321" y="1507005"/>
                      <a:pt x="5683234" y="1491101"/>
                      <a:pt x="5659466" y="1480536"/>
                    </a:cubicBezTo>
                    <a:cubicBezTo>
                      <a:pt x="5667984" y="1529557"/>
                      <a:pt x="5696946" y="1564433"/>
                      <a:pt x="5720297" y="1600507"/>
                    </a:cubicBezTo>
                    <a:cubicBezTo>
                      <a:pt x="5725636" y="1607188"/>
                      <a:pt x="5732045" y="1609729"/>
                      <a:pt x="5738327" y="1602521"/>
                    </a:cubicBezTo>
                    <a:cubicBezTo>
                      <a:pt x="5765326" y="1573289"/>
                      <a:pt x="5778000" y="1596001"/>
                      <a:pt x="5788406" y="1617243"/>
                    </a:cubicBezTo>
                    <a:cubicBezTo>
                      <a:pt x="5839631" y="1719712"/>
                      <a:pt x="5888985" y="1822580"/>
                      <a:pt x="5933129" y="1928517"/>
                    </a:cubicBezTo>
                    <a:cubicBezTo>
                      <a:pt x="5971807" y="2018024"/>
                      <a:pt x="5999264" y="2109927"/>
                      <a:pt x="6015900" y="2206099"/>
                    </a:cubicBezTo>
                    <a:cubicBezTo>
                      <a:pt x="6015628" y="2213979"/>
                      <a:pt x="6017226" y="2221459"/>
                      <a:pt x="6018824" y="2228938"/>
                    </a:cubicBezTo>
                    <a:cubicBezTo>
                      <a:pt x="6019350" y="2240559"/>
                      <a:pt x="6019478" y="2250308"/>
                      <a:pt x="6006787" y="2254975"/>
                    </a:cubicBezTo>
                    <a:cubicBezTo>
                      <a:pt x="5992225" y="2260042"/>
                      <a:pt x="5986088" y="2249620"/>
                      <a:pt x="5981821" y="2238800"/>
                    </a:cubicBezTo>
                    <a:cubicBezTo>
                      <a:pt x="5972486" y="2213418"/>
                      <a:pt x="5965023" y="2187637"/>
                      <a:pt x="5955690" y="2162256"/>
                    </a:cubicBezTo>
                    <a:cubicBezTo>
                      <a:pt x="5951821" y="2153305"/>
                      <a:pt x="5946083" y="2144754"/>
                      <a:pt x="5938475" y="2136603"/>
                    </a:cubicBezTo>
                    <a:cubicBezTo>
                      <a:pt x="5932175" y="2171190"/>
                      <a:pt x="5940838" y="2202581"/>
                      <a:pt x="5953240" y="2233173"/>
                    </a:cubicBezTo>
                    <a:cubicBezTo>
                      <a:pt x="6012584" y="2382792"/>
                      <a:pt x="6061105" y="2536680"/>
                      <a:pt x="6087185" y="2695361"/>
                    </a:cubicBezTo>
                    <a:cubicBezTo>
                      <a:pt x="6121654" y="2893313"/>
                      <a:pt x="6105102" y="3090434"/>
                      <a:pt x="6081069" y="3289153"/>
                    </a:cubicBezTo>
                    <a:cubicBezTo>
                      <a:pt x="6038647" y="3630634"/>
                      <a:pt x="5960838" y="3962076"/>
                      <a:pt x="5808111" y="4272372"/>
                    </a:cubicBezTo>
                    <a:cubicBezTo>
                      <a:pt x="5630111" y="4629130"/>
                      <a:pt x="5388032" y="4933096"/>
                      <a:pt x="5083073" y="5189877"/>
                    </a:cubicBezTo>
                    <a:cubicBezTo>
                      <a:pt x="4975095" y="5279430"/>
                      <a:pt x="4875526" y="5380874"/>
                      <a:pt x="4748863" y="5447042"/>
                    </a:cubicBezTo>
                    <a:cubicBezTo>
                      <a:pt x="4424727" y="5614062"/>
                      <a:pt x="4097123" y="5774002"/>
                      <a:pt x="3740846" y="5863806"/>
                    </a:cubicBezTo>
                    <a:cubicBezTo>
                      <a:pt x="3553557" y="5911641"/>
                      <a:pt x="3362544" y="5932897"/>
                      <a:pt x="3169933" y="5946671"/>
                    </a:cubicBezTo>
                    <a:cubicBezTo>
                      <a:pt x="3104749" y="5952776"/>
                      <a:pt x="3038366" y="5953271"/>
                      <a:pt x="2972383" y="5955635"/>
                    </a:cubicBezTo>
                    <a:cubicBezTo>
                      <a:pt x="2945003" y="5955619"/>
                      <a:pt x="2915351" y="5954132"/>
                      <a:pt x="2888242" y="5946236"/>
                    </a:cubicBezTo>
                    <a:cubicBezTo>
                      <a:pt x="2850584" y="5934728"/>
                      <a:pt x="2811583" y="5935239"/>
                      <a:pt x="2773508" y="5949239"/>
                    </a:cubicBezTo>
                    <a:cubicBezTo>
                      <a:pt x="2751864" y="5957774"/>
                      <a:pt x="2733834" y="5955760"/>
                      <a:pt x="2719689" y="5935317"/>
                    </a:cubicBezTo>
                    <a:cubicBezTo>
                      <a:pt x="2702874" y="5911534"/>
                      <a:pt x="2679905" y="5904708"/>
                      <a:pt x="2651853" y="5910702"/>
                    </a:cubicBezTo>
                    <a:cubicBezTo>
                      <a:pt x="2608839" y="5919891"/>
                      <a:pt x="2566369" y="5913322"/>
                      <a:pt x="2524570" y="5900743"/>
                    </a:cubicBezTo>
                    <a:cubicBezTo>
                      <a:pt x="2451524" y="5879196"/>
                      <a:pt x="2378077" y="5855780"/>
                      <a:pt x="2303959" y="5838373"/>
                    </a:cubicBezTo>
                    <a:cubicBezTo>
                      <a:pt x="2088013" y="5788694"/>
                      <a:pt x="1896814" y="5680933"/>
                      <a:pt x="1704545" y="5577311"/>
                    </a:cubicBezTo>
                    <a:cubicBezTo>
                      <a:pt x="1582907" y="5511395"/>
                      <a:pt x="1461669" y="5447348"/>
                      <a:pt x="1349927" y="5363675"/>
                    </a:cubicBezTo>
                    <a:cubicBezTo>
                      <a:pt x="1342718" y="5357393"/>
                      <a:pt x="1333639" y="5351511"/>
                      <a:pt x="1326431" y="5345230"/>
                    </a:cubicBezTo>
                    <a:cubicBezTo>
                      <a:pt x="1312413" y="5334537"/>
                      <a:pt x="1315227" y="5320248"/>
                      <a:pt x="1324450" y="5308501"/>
                    </a:cubicBezTo>
                    <a:cubicBezTo>
                      <a:pt x="1335544" y="5296353"/>
                      <a:pt x="1343552" y="5306375"/>
                      <a:pt x="1353031" y="5314127"/>
                    </a:cubicBezTo>
                    <a:cubicBezTo>
                      <a:pt x="1409501" y="5358769"/>
                      <a:pt x="1469312" y="5400742"/>
                      <a:pt x="1535006" y="5433636"/>
                    </a:cubicBezTo>
                    <a:cubicBezTo>
                      <a:pt x="1545955" y="5439119"/>
                      <a:pt x="1557303" y="5446471"/>
                      <a:pt x="1570795" y="5445544"/>
                    </a:cubicBezTo>
                    <a:cubicBezTo>
                      <a:pt x="1572664" y="5445144"/>
                      <a:pt x="1578674" y="5445815"/>
                      <a:pt x="1578274" y="5443946"/>
                    </a:cubicBezTo>
                    <a:cubicBezTo>
                      <a:pt x="1581217" y="5439407"/>
                      <a:pt x="1577076" y="5438335"/>
                      <a:pt x="1573335" y="5439134"/>
                    </a:cubicBezTo>
                    <a:cubicBezTo>
                      <a:pt x="1464263" y="5358802"/>
                      <a:pt x="1350778" y="5285277"/>
                      <a:pt x="1245045" y="5202275"/>
                    </a:cubicBezTo>
                    <a:cubicBezTo>
                      <a:pt x="1212071" y="5176078"/>
                      <a:pt x="1180967" y="5149481"/>
                      <a:pt x="1146122" y="5123684"/>
                    </a:cubicBezTo>
                    <a:cubicBezTo>
                      <a:pt x="1138913" y="5117403"/>
                      <a:pt x="1132777" y="5106982"/>
                      <a:pt x="1114075" y="5110977"/>
                    </a:cubicBezTo>
                    <a:cubicBezTo>
                      <a:pt x="1160923" y="5165497"/>
                      <a:pt x="1231827" y="5195322"/>
                      <a:pt x="1239256" y="5275861"/>
                    </a:cubicBezTo>
                    <a:cubicBezTo>
                      <a:pt x="1002153" y="5099691"/>
                      <a:pt x="806611" y="4889222"/>
                      <a:pt x="647691" y="4639642"/>
                    </a:cubicBezTo>
                    <a:cubicBezTo>
                      <a:pt x="675071" y="4639659"/>
                      <a:pt x="685476" y="4660900"/>
                      <a:pt x="698822" y="4677603"/>
                    </a:cubicBezTo>
                    <a:cubicBezTo>
                      <a:pt x="712568" y="4696176"/>
                      <a:pt x="725914" y="4712878"/>
                      <a:pt x="744471" y="4726512"/>
                    </a:cubicBezTo>
                    <a:cubicBezTo>
                      <a:pt x="778499" y="4775948"/>
                      <a:pt x="815869" y="4822716"/>
                      <a:pt x="859121" y="4860405"/>
                    </a:cubicBezTo>
                    <a:cubicBezTo>
                      <a:pt x="862461" y="4857736"/>
                      <a:pt x="865802" y="4855066"/>
                      <a:pt x="869143" y="4852397"/>
                    </a:cubicBezTo>
                    <a:cubicBezTo>
                      <a:pt x="830303" y="4807900"/>
                      <a:pt x="791464" y="4763402"/>
                      <a:pt x="750753" y="4719304"/>
                    </a:cubicBezTo>
                    <a:cubicBezTo>
                      <a:pt x="626388" y="4530780"/>
                      <a:pt x="502023" y="4342256"/>
                      <a:pt x="408923" y="4135320"/>
                    </a:cubicBezTo>
                    <a:cubicBezTo>
                      <a:pt x="219129" y="3704619"/>
                      <a:pt x="139003" y="3256353"/>
                      <a:pt x="164008" y="2787582"/>
                    </a:cubicBezTo>
                    <a:cubicBezTo>
                      <a:pt x="168471" y="2698636"/>
                      <a:pt x="163583" y="2611687"/>
                      <a:pt x="184206" y="2525154"/>
                    </a:cubicBezTo>
                    <a:cubicBezTo>
                      <a:pt x="186349" y="2516875"/>
                      <a:pt x="184351" y="2507525"/>
                      <a:pt x="195172" y="2503257"/>
                    </a:cubicBezTo>
                    <a:cubicBezTo>
                      <a:pt x="204923" y="2503130"/>
                      <a:pt x="204651" y="2511009"/>
                      <a:pt x="203581" y="2515148"/>
                    </a:cubicBezTo>
                    <a:cubicBezTo>
                      <a:pt x="170144" y="2798003"/>
                      <a:pt x="194812" y="3078222"/>
                      <a:pt x="227360" y="3358710"/>
                    </a:cubicBezTo>
                    <a:cubicBezTo>
                      <a:pt x="243162" y="3505900"/>
                      <a:pt x="288887" y="3646696"/>
                      <a:pt x="327131" y="3789091"/>
                    </a:cubicBezTo>
                    <a:cubicBezTo>
                      <a:pt x="332597" y="3805522"/>
                      <a:pt x="336592" y="3824223"/>
                      <a:pt x="340188" y="3841053"/>
                    </a:cubicBezTo>
                    <a:cubicBezTo>
                      <a:pt x="344055" y="3850004"/>
                      <a:pt x="339372" y="3864692"/>
                      <a:pt x="356203" y="3861096"/>
                    </a:cubicBezTo>
                    <a:cubicBezTo>
                      <a:pt x="373035" y="3857500"/>
                      <a:pt x="368767" y="3846679"/>
                      <a:pt x="365970" y="3833590"/>
                    </a:cubicBezTo>
                    <a:cubicBezTo>
                      <a:pt x="344107" y="3767866"/>
                      <a:pt x="323715" y="3699873"/>
                      <a:pt x="307461" y="3632951"/>
                    </a:cubicBezTo>
                    <a:cubicBezTo>
                      <a:pt x="175983" y="3072466"/>
                      <a:pt x="187148" y="2520615"/>
                      <a:pt x="402527" y="1981840"/>
                    </a:cubicBezTo>
                    <a:cubicBezTo>
                      <a:pt x="403599" y="1977701"/>
                      <a:pt x="404270" y="1971691"/>
                      <a:pt x="407611" y="1969022"/>
                    </a:cubicBezTo>
                    <a:cubicBezTo>
                      <a:pt x="409082" y="1966753"/>
                      <a:pt x="412822" y="1965953"/>
                      <a:pt x="419903" y="1962484"/>
                    </a:cubicBezTo>
                    <a:cubicBezTo>
                      <a:pt x="410662" y="2001612"/>
                      <a:pt x="404363" y="2036199"/>
                      <a:pt x="392454" y="2071985"/>
                    </a:cubicBezTo>
                    <a:cubicBezTo>
                      <a:pt x="304800" y="2339047"/>
                      <a:pt x="280316" y="2618034"/>
                      <a:pt x="253961" y="2897420"/>
                    </a:cubicBezTo>
                    <a:cubicBezTo>
                      <a:pt x="251004" y="2929338"/>
                      <a:pt x="257796" y="2961129"/>
                      <a:pt x="260448" y="2991849"/>
                    </a:cubicBezTo>
                    <a:cubicBezTo>
                      <a:pt x="262046" y="2999329"/>
                      <a:pt x="258832" y="3011748"/>
                      <a:pt x="272323" y="3010820"/>
                    </a:cubicBezTo>
                    <a:cubicBezTo>
                      <a:pt x="282073" y="3010693"/>
                      <a:pt x="286085" y="3002015"/>
                      <a:pt x="290098" y="2993336"/>
                    </a:cubicBezTo>
                    <a:cubicBezTo>
                      <a:pt x="293711" y="2982786"/>
                      <a:pt x="298794" y="2969968"/>
                      <a:pt x="304677" y="2960890"/>
                    </a:cubicBezTo>
                    <a:cubicBezTo>
                      <a:pt x="324040" y="3179669"/>
                      <a:pt x="344875" y="3396177"/>
                      <a:pt x="407652" y="3607635"/>
                    </a:cubicBezTo>
                    <a:cubicBezTo>
                      <a:pt x="412972" y="3641696"/>
                      <a:pt x="423905" y="3674557"/>
                      <a:pt x="440447" y="3706220"/>
                    </a:cubicBezTo>
                    <a:cubicBezTo>
                      <a:pt x="433255" y="3672559"/>
                      <a:pt x="431675" y="3637700"/>
                      <a:pt x="415132" y="3606037"/>
                    </a:cubicBezTo>
                    <a:cubicBezTo>
                      <a:pt x="375307" y="3428783"/>
                      <a:pt x="346703" y="3249131"/>
                      <a:pt x="337201" y="3067354"/>
                    </a:cubicBezTo>
                    <a:cubicBezTo>
                      <a:pt x="318450" y="2723300"/>
                      <a:pt x="366608" y="2390370"/>
                      <a:pt x="477138" y="2065625"/>
                    </a:cubicBezTo>
                    <a:cubicBezTo>
                      <a:pt x="479680" y="2059216"/>
                      <a:pt x="483021" y="2056547"/>
                      <a:pt x="489702" y="2051208"/>
                    </a:cubicBezTo>
                    <a:cubicBezTo>
                      <a:pt x="368810" y="2501358"/>
                      <a:pt x="316969" y="2954352"/>
                      <a:pt x="430613" y="3413056"/>
                    </a:cubicBezTo>
                    <a:lnTo>
                      <a:pt x="428865" y="3386728"/>
                    </a:lnTo>
                    <a:lnTo>
                      <a:pt x="466894" y="3622863"/>
                    </a:lnTo>
                    <a:cubicBezTo>
                      <a:pt x="474592" y="3658895"/>
                      <a:pt x="482290" y="3694928"/>
                      <a:pt x="489988" y="3730960"/>
                    </a:cubicBezTo>
                    <a:cubicBezTo>
                      <a:pt x="519511" y="3847103"/>
                      <a:pt x="557080" y="3956817"/>
                      <a:pt x="599154" y="4065569"/>
                    </a:cubicBezTo>
                    <a:cubicBezTo>
                      <a:pt x="609431" y="4091631"/>
                      <a:pt x="619708" y="4117693"/>
                      <a:pt x="634491" y="4142793"/>
                    </a:cubicBezTo>
                    <a:cubicBezTo>
                      <a:pt x="635453" y="4147297"/>
                      <a:pt x="637377" y="4156305"/>
                      <a:pt x="639302" y="4165313"/>
                    </a:cubicBezTo>
                    <a:cubicBezTo>
                      <a:pt x="639302" y="4165313"/>
                      <a:pt x="639302" y="4165313"/>
                      <a:pt x="643807" y="4164351"/>
                    </a:cubicBezTo>
                    <a:cubicBezTo>
                      <a:pt x="746275" y="4401489"/>
                      <a:pt x="881891" y="4617416"/>
                      <a:pt x="1044223" y="4804087"/>
                    </a:cubicBezTo>
                    <a:cubicBezTo>
                      <a:pt x="1090186" y="4864912"/>
                      <a:pt x="1140653" y="4924774"/>
                      <a:pt x="1194661" y="4979171"/>
                    </a:cubicBezTo>
                    <a:cubicBezTo>
                      <a:pt x="1175375" y="4955033"/>
                      <a:pt x="1153510" y="4940866"/>
                      <a:pt x="1143540" y="4938286"/>
                    </a:cubicBezTo>
                    <a:cubicBezTo>
                      <a:pt x="1151893" y="4955340"/>
                      <a:pt x="1175683" y="4978515"/>
                      <a:pt x="1194007" y="4998149"/>
                    </a:cubicBezTo>
                    <a:cubicBezTo>
                      <a:pt x="1216834" y="5016820"/>
                      <a:pt x="1234195" y="5031950"/>
                      <a:pt x="1243203" y="5030025"/>
                    </a:cubicBezTo>
                    <a:cubicBezTo>
                      <a:pt x="1230346" y="5013933"/>
                      <a:pt x="1212985" y="4998803"/>
                      <a:pt x="1200128" y="4982713"/>
                    </a:cubicBezTo>
                    <a:cubicBezTo>
                      <a:pt x="1236776" y="5021979"/>
                      <a:pt x="1277927" y="5060284"/>
                      <a:pt x="1320040" y="5103092"/>
                    </a:cubicBezTo>
                    <a:cubicBezTo>
                      <a:pt x="1323889" y="5121109"/>
                      <a:pt x="1358611" y="5151367"/>
                      <a:pt x="1390447" y="5168114"/>
                    </a:cubicBezTo>
                    <a:cubicBezTo>
                      <a:pt x="1407809" y="5183243"/>
                      <a:pt x="1430636" y="5201914"/>
                      <a:pt x="1438027" y="5214464"/>
                    </a:cubicBezTo>
                    <a:cubicBezTo>
                      <a:pt x="1447036" y="5212539"/>
                      <a:pt x="1458930" y="5224127"/>
                      <a:pt x="1469862" y="5231211"/>
                    </a:cubicBezTo>
                    <a:cubicBezTo>
                      <a:pt x="2189107" y="5798122"/>
                      <a:pt x="3177182" y="5992052"/>
                      <a:pt x="4098674" y="5653890"/>
                    </a:cubicBezTo>
                    <a:cubicBezTo>
                      <a:pt x="4469974" y="5518049"/>
                      <a:pt x="4793386" y="5312374"/>
                      <a:pt x="5058287" y="5053265"/>
                    </a:cubicBezTo>
                    <a:cubicBezTo>
                      <a:pt x="5658574" y="4468182"/>
                      <a:pt x="5968225" y="3624938"/>
                      <a:pt x="5862270" y="2776293"/>
                    </a:cubicBezTo>
                    <a:cubicBezTo>
                      <a:pt x="5854264" y="2716778"/>
                      <a:pt x="5847221" y="2661766"/>
                      <a:pt x="5834711" y="2603214"/>
                    </a:cubicBezTo>
                    <a:cubicBezTo>
                      <a:pt x="5834711" y="2603214"/>
                      <a:pt x="5839216" y="2602252"/>
                      <a:pt x="5838253" y="2597748"/>
                    </a:cubicBezTo>
                    <a:cubicBezTo>
                      <a:pt x="5835366" y="2584235"/>
                      <a:pt x="5835366" y="2584235"/>
                      <a:pt x="5835366" y="2584235"/>
                    </a:cubicBezTo>
                    <a:cubicBezTo>
                      <a:pt x="5835366" y="2584235"/>
                      <a:pt x="5834404" y="2579732"/>
                      <a:pt x="5829900" y="2580694"/>
                    </a:cubicBezTo>
                    <a:lnTo>
                      <a:pt x="5802956" y="2454580"/>
                    </a:lnTo>
                    <a:cubicBezTo>
                      <a:pt x="5777282" y="2356454"/>
                      <a:pt x="5748067" y="2263794"/>
                      <a:pt x="5713385" y="2167591"/>
                    </a:cubicBezTo>
                    <a:cubicBezTo>
                      <a:pt x="5600022" y="1857426"/>
                      <a:pt x="5436461" y="1576825"/>
                      <a:pt x="5230091" y="1338337"/>
                    </a:cubicBezTo>
                    <a:cubicBezTo>
                      <a:pt x="5120805" y="1201559"/>
                      <a:pt x="4989960" y="1074095"/>
                      <a:pt x="4852032" y="957564"/>
                    </a:cubicBezTo>
                    <a:cubicBezTo>
                      <a:pt x="4857498" y="961106"/>
                      <a:pt x="4857498" y="961106"/>
                      <a:pt x="4862002" y="960144"/>
                    </a:cubicBezTo>
                    <a:cubicBezTo>
                      <a:pt x="4850108" y="948556"/>
                      <a:pt x="4821813" y="926343"/>
                      <a:pt x="4798985" y="907672"/>
                    </a:cubicBezTo>
                    <a:cubicBezTo>
                      <a:pt x="4782587" y="897047"/>
                      <a:pt x="4770691" y="885459"/>
                      <a:pt x="4760721" y="882879"/>
                    </a:cubicBezTo>
                    <a:cubicBezTo>
                      <a:pt x="4722457" y="858088"/>
                      <a:pt x="4683230" y="828791"/>
                      <a:pt x="4644966" y="803998"/>
                    </a:cubicBezTo>
                    <a:cubicBezTo>
                      <a:pt x="4633070" y="792411"/>
                      <a:pt x="4616671" y="781786"/>
                      <a:pt x="4601235" y="775665"/>
                    </a:cubicBezTo>
                    <a:cubicBezTo>
                      <a:pt x="4474546" y="689699"/>
                      <a:pt x="4337233" y="620133"/>
                      <a:pt x="4191873" y="556997"/>
                    </a:cubicBezTo>
                    <a:cubicBezTo>
                      <a:pt x="4237221" y="570856"/>
                      <a:pt x="4282569" y="584716"/>
                      <a:pt x="4317947" y="595996"/>
                    </a:cubicBezTo>
                    <a:cubicBezTo>
                      <a:pt x="4319871" y="605005"/>
                      <a:pt x="4339812" y="610163"/>
                      <a:pt x="4340774" y="614667"/>
                    </a:cubicBezTo>
                    <a:cubicBezTo>
                      <a:pt x="4381618" y="629489"/>
                      <a:pt x="4429854" y="656861"/>
                      <a:pt x="4468773" y="662675"/>
                    </a:cubicBezTo>
                    <a:cubicBezTo>
                      <a:pt x="4452374" y="652050"/>
                      <a:pt x="4430508" y="637883"/>
                      <a:pt x="4433088" y="627913"/>
                    </a:cubicBezTo>
                    <a:cubicBezTo>
                      <a:pt x="4406718" y="614708"/>
                      <a:pt x="4344010" y="585719"/>
                      <a:pt x="4325031" y="585063"/>
                    </a:cubicBezTo>
                    <a:cubicBezTo>
                      <a:pt x="4314098" y="577980"/>
                      <a:pt x="4307670" y="569934"/>
                      <a:pt x="4302203" y="566393"/>
                    </a:cubicBezTo>
                    <a:cubicBezTo>
                      <a:pt x="4271330" y="554150"/>
                      <a:pt x="4246884" y="549953"/>
                      <a:pt x="4216974" y="542214"/>
                    </a:cubicBezTo>
                    <a:cubicBezTo>
                      <a:pt x="4196070" y="532551"/>
                      <a:pt x="4158768" y="512263"/>
                      <a:pt x="4133361" y="503562"/>
                    </a:cubicBezTo>
                    <a:cubicBezTo>
                      <a:pt x="4123391" y="500982"/>
                      <a:pt x="4119849" y="506449"/>
                      <a:pt x="4109878" y="503869"/>
                    </a:cubicBezTo>
                    <a:cubicBezTo>
                      <a:pt x="4099908" y="501291"/>
                      <a:pt x="4082547" y="486161"/>
                      <a:pt x="4072576" y="483581"/>
                    </a:cubicBezTo>
                    <a:cubicBezTo>
                      <a:pt x="4041702" y="471338"/>
                      <a:pt x="4028190" y="474225"/>
                      <a:pt x="4026266" y="465217"/>
                    </a:cubicBezTo>
                    <a:cubicBezTo>
                      <a:pt x="4007287" y="464562"/>
                      <a:pt x="3977375" y="456824"/>
                      <a:pt x="3970292" y="467757"/>
                    </a:cubicBezTo>
                    <a:cubicBezTo>
                      <a:pt x="3989271" y="468411"/>
                      <a:pt x="3985729" y="473878"/>
                      <a:pt x="3986691" y="478382"/>
                    </a:cubicBezTo>
                    <a:cubicBezTo>
                      <a:pt x="3540295" y="328852"/>
                      <a:pt x="3052011" y="291882"/>
                      <a:pt x="2556561" y="397733"/>
                    </a:cubicBezTo>
                    <a:lnTo>
                      <a:pt x="2508145" y="410487"/>
                    </a:lnTo>
                    <a:lnTo>
                      <a:pt x="2458913" y="419861"/>
                    </a:lnTo>
                    <a:cubicBezTo>
                      <a:pt x="2151483" y="490308"/>
                      <a:pt x="1868431" y="625941"/>
                      <a:pt x="1598952" y="799372"/>
                    </a:cubicBezTo>
                    <a:cubicBezTo>
                      <a:pt x="1558063" y="827661"/>
                      <a:pt x="1514505" y="852611"/>
                      <a:pt x="1473216" y="879030"/>
                    </a:cubicBezTo>
                    <a:cubicBezTo>
                      <a:pt x="1466535" y="884369"/>
                      <a:pt x="1461052" y="895317"/>
                      <a:pt x="1451174" y="885695"/>
                    </a:cubicBezTo>
                    <a:cubicBezTo>
                      <a:pt x="1441695" y="877943"/>
                      <a:pt x="1443438" y="867794"/>
                      <a:pt x="1449321" y="858715"/>
                    </a:cubicBezTo>
                    <a:cubicBezTo>
                      <a:pt x="1462557" y="838289"/>
                      <a:pt x="1480731" y="822673"/>
                      <a:pt x="1500105" y="812669"/>
                    </a:cubicBezTo>
                    <a:cubicBezTo>
                      <a:pt x="1611007" y="745956"/>
                      <a:pt x="1716842" y="664683"/>
                      <a:pt x="1844558" y="621754"/>
                    </a:cubicBezTo>
                    <a:cubicBezTo>
                      <a:pt x="1831212" y="605052"/>
                      <a:pt x="1812238" y="616927"/>
                      <a:pt x="1796350" y="606633"/>
                    </a:cubicBezTo>
                    <a:cubicBezTo>
                      <a:pt x="1833099" y="577272"/>
                      <a:pt x="1874116" y="558732"/>
                      <a:pt x="1915531" y="542063"/>
                    </a:cubicBezTo>
                    <a:cubicBezTo>
                      <a:pt x="2200904" y="422433"/>
                      <a:pt x="2492268" y="330852"/>
                      <a:pt x="2801357" y="303925"/>
                    </a:cubicBezTo>
                    <a:cubicBezTo>
                      <a:pt x="3018680" y="286827"/>
                      <a:pt x="3234787" y="291496"/>
                      <a:pt x="3448335" y="329955"/>
                    </a:cubicBezTo>
                    <a:cubicBezTo>
                      <a:pt x="3513374" y="341479"/>
                      <a:pt x="3572259" y="369963"/>
                      <a:pt x="3639713" y="365329"/>
                    </a:cubicBezTo>
                    <a:cubicBezTo>
                      <a:pt x="3656944" y="363602"/>
                      <a:pt x="3679513" y="368557"/>
                      <a:pt x="3679531" y="341178"/>
                    </a:cubicBezTo>
                    <a:cubicBezTo>
                      <a:pt x="3681418" y="313399"/>
                      <a:pt x="3657905" y="322334"/>
                      <a:pt x="3641345" y="318050"/>
                    </a:cubicBezTo>
                    <a:cubicBezTo>
                      <a:pt x="3621444" y="316435"/>
                      <a:pt x="3596333" y="317890"/>
                      <a:pt x="3579519" y="294106"/>
                    </a:cubicBezTo>
                    <a:cubicBezTo>
                      <a:pt x="3700137" y="282025"/>
                      <a:pt x="3811242" y="316949"/>
                      <a:pt x="3921820" y="340254"/>
                    </a:cubicBezTo>
                    <a:cubicBezTo>
                      <a:pt x="3988457" y="359259"/>
                      <a:pt x="4048541" y="393353"/>
                      <a:pt x="4117320" y="404078"/>
                    </a:cubicBezTo>
                    <a:cubicBezTo>
                      <a:pt x="4058708" y="367716"/>
                      <a:pt x="3994740" y="352052"/>
                      <a:pt x="3929573" y="330776"/>
                    </a:cubicBezTo>
                    <a:cubicBezTo>
                      <a:pt x="3841709" y="294797"/>
                      <a:pt x="3746619" y="279916"/>
                      <a:pt x="3651529" y="265034"/>
                    </a:cubicBezTo>
                    <a:cubicBezTo>
                      <a:pt x="3392571" y="224545"/>
                      <a:pt x="3131596" y="202085"/>
                      <a:pt x="2868463" y="215284"/>
                    </a:cubicBezTo>
                    <a:cubicBezTo>
                      <a:pt x="2835871" y="218335"/>
                      <a:pt x="2800210" y="216177"/>
                      <a:pt x="2767746" y="228980"/>
                    </a:cubicBezTo>
                    <a:cubicBezTo>
                      <a:pt x="2772141" y="249550"/>
                      <a:pt x="2788173" y="242214"/>
                      <a:pt x="2799794" y="241686"/>
                    </a:cubicBezTo>
                    <a:cubicBezTo>
                      <a:pt x="3021256" y="225658"/>
                      <a:pt x="3243373" y="231000"/>
                      <a:pt x="3465473" y="263721"/>
                    </a:cubicBezTo>
                    <a:cubicBezTo>
                      <a:pt x="3477492" y="265064"/>
                      <a:pt x="3499535" y="258399"/>
                      <a:pt x="3497920" y="278298"/>
                    </a:cubicBezTo>
                    <a:cubicBezTo>
                      <a:pt x="3496305" y="298197"/>
                      <a:pt x="3474535" y="296982"/>
                      <a:pt x="3460245" y="294168"/>
                    </a:cubicBezTo>
                    <a:cubicBezTo>
                      <a:pt x="3389994" y="285712"/>
                      <a:pt x="3320016" y="269376"/>
                      <a:pt x="3247224" y="267329"/>
                    </a:cubicBezTo>
                    <a:cubicBezTo>
                      <a:pt x="2932814" y="260197"/>
                      <a:pt x="2620529" y="272164"/>
                      <a:pt x="2317144" y="362401"/>
                    </a:cubicBezTo>
                    <a:cubicBezTo>
                      <a:pt x="2081756" y="432244"/>
                      <a:pt x="1859571" y="536420"/>
                      <a:pt x="1646991" y="658097"/>
                    </a:cubicBezTo>
                    <a:cubicBezTo>
                      <a:pt x="1603433" y="683046"/>
                      <a:pt x="1558005" y="708395"/>
                      <a:pt x="1510978" y="726263"/>
                    </a:cubicBezTo>
                    <a:cubicBezTo>
                      <a:pt x="1826469" y="500473"/>
                      <a:pt x="2176643" y="345489"/>
                      <a:pt x="2562299" y="265051"/>
                    </a:cubicBezTo>
                    <a:cubicBezTo>
                      <a:pt x="2544413" y="245407"/>
                      <a:pt x="2523968" y="259552"/>
                      <a:pt x="2496459" y="249786"/>
                    </a:cubicBezTo>
                    <a:cubicBezTo>
                      <a:pt x="2563786" y="235402"/>
                      <a:pt x="2621762" y="223015"/>
                      <a:pt x="2679065" y="216639"/>
                    </a:cubicBezTo>
                    <a:cubicBezTo>
                      <a:pt x="2765221" y="208009"/>
                      <a:pt x="2851776" y="201250"/>
                      <a:pt x="2939402" y="190351"/>
                    </a:cubicBezTo>
                    <a:cubicBezTo>
                      <a:pt x="2945412" y="191022"/>
                      <a:pt x="2960102" y="195705"/>
                      <a:pt x="2959175" y="182215"/>
                    </a:cubicBezTo>
                    <a:cubicBezTo>
                      <a:pt x="2960518" y="170196"/>
                      <a:pt x="2947427" y="172993"/>
                      <a:pt x="2939547" y="172721"/>
                    </a:cubicBezTo>
                    <a:cubicBezTo>
                      <a:pt x="2830422" y="174526"/>
                      <a:pt x="2723440" y="168051"/>
                      <a:pt x="2616967" y="200575"/>
                    </a:cubicBezTo>
                    <a:cubicBezTo>
                      <a:pt x="2593454" y="209510"/>
                      <a:pt x="2564475" y="202013"/>
                      <a:pt x="2537493" y="203867"/>
                    </a:cubicBezTo>
                    <a:cubicBezTo>
                      <a:pt x="2425028" y="208340"/>
                      <a:pt x="2323223" y="253555"/>
                      <a:pt x="2217149" y="287950"/>
                    </a:cubicBezTo>
                    <a:cubicBezTo>
                      <a:pt x="1981889" y="367543"/>
                      <a:pt x="1756636" y="466508"/>
                      <a:pt x="1542585" y="590454"/>
                    </a:cubicBezTo>
                    <a:cubicBezTo>
                      <a:pt x="1408170" y="666101"/>
                      <a:pt x="1293638" y="770742"/>
                      <a:pt x="1168430" y="862020"/>
                    </a:cubicBezTo>
                    <a:cubicBezTo>
                      <a:pt x="1158008" y="868157"/>
                      <a:pt x="1146115" y="876564"/>
                      <a:pt x="1130881" y="887640"/>
                    </a:cubicBezTo>
                    <a:cubicBezTo>
                      <a:pt x="1131570" y="854252"/>
                      <a:pt x="1145877" y="829685"/>
                      <a:pt x="1168592" y="817011"/>
                    </a:cubicBezTo>
                    <a:cubicBezTo>
                      <a:pt x="1280692" y="755909"/>
                      <a:pt x="1370239" y="662473"/>
                      <a:pt x="1476602" y="592819"/>
                    </a:cubicBezTo>
                    <a:cubicBezTo>
                      <a:pt x="1818803" y="373055"/>
                      <a:pt x="2188604" y="227565"/>
                      <a:pt x="2591346" y="163030"/>
                    </a:cubicBezTo>
                    <a:cubicBezTo>
                      <a:pt x="2757919" y="137220"/>
                      <a:pt x="2923804" y="144799"/>
                      <a:pt x="3091031" y="140357"/>
                    </a:cubicBezTo>
                    <a:cubicBezTo>
                      <a:pt x="3304341" y="131937"/>
                      <a:pt x="3513894" y="151695"/>
                      <a:pt x="3716875" y="213921"/>
                    </a:cubicBezTo>
                    <a:cubicBezTo>
                      <a:pt x="3735705" y="219674"/>
                      <a:pt x="3755205" y="219420"/>
                      <a:pt x="3758928" y="245999"/>
                    </a:cubicBezTo>
                    <a:cubicBezTo>
                      <a:pt x="3758657" y="253879"/>
                      <a:pt x="3767336" y="257891"/>
                      <a:pt x="3775216" y="258163"/>
                    </a:cubicBezTo>
                    <a:cubicBezTo>
                      <a:pt x="3900483" y="286151"/>
                      <a:pt x="4022537" y="326558"/>
                      <a:pt x="4143920" y="372975"/>
                    </a:cubicBezTo>
                    <a:cubicBezTo>
                      <a:pt x="4146189" y="374445"/>
                      <a:pt x="4149930" y="373646"/>
                      <a:pt x="4155540" y="372448"/>
                    </a:cubicBezTo>
                    <a:cubicBezTo>
                      <a:pt x="4159698" y="346140"/>
                      <a:pt x="4150891" y="332378"/>
                      <a:pt x="4123382" y="322612"/>
                    </a:cubicBezTo>
                    <a:cubicBezTo>
                      <a:pt x="3936433" y="253051"/>
                      <a:pt x="3750556" y="179350"/>
                      <a:pt x="3554239" y="139165"/>
                    </a:cubicBezTo>
                    <a:cubicBezTo>
                      <a:pt x="3233454" y="74732"/>
                      <a:pt x="2911963" y="71067"/>
                      <a:pt x="2590565" y="131911"/>
                    </a:cubicBezTo>
                    <a:cubicBezTo>
                      <a:pt x="2410228" y="166529"/>
                      <a:pt x="2229893" y="201145"/>
                      <a:pt x="2058218" y="267154"/>
                    </a:cubicBezTo>
                    <a:cubicBezTo>
                      <a:pt x="1991819" y="295028"/>
                      <a:pt x="1918755" y="300860"/>
                      <a:pt x="1849558" y="315643"/>
                    </a:cubicBezTo>
                    <a:cubicBezTo>
                      <a:pt x="2067060" y="226157"/>
                      <a:pt x="2290027" y="153101"/>
                      <a:pt x="2520059" y="103956"/>
                    </a:cubicBezTo>
                    <a:cubicBezTo>
                      <a:pt x="2752360" y="56281"/>
                      <a:pt x="2984644" y="35986"/>
                      <a:pt x="3222250" y="49751"/>
                    </a:cubicBezTo>
                    <a:cubicBezTo>
                      <a:pt x="3009228" y="22912"/>
                      <a:pt x="2793377" y="37741"/>
                      <a:pt x="2580338" y="38281"/>
                    </a:cubicBezTo>
                    <a:cubicBezTo>
                      <a:pt x="2579539" y="34542"/>
                      <a:pt x="2580611" y="30401"/>
                      <a:pt x="2580211" y="285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28" name="Graphic 6">
                <a:extLst>
                  <a:ext uri="{FF2B5EF4-FFF2-40B4-BE49-F238E27FC236}">
                    <a16:creationId xmlns:a16="http://schemas.microsoft.com/office/drawing/2014/main" id="{115A264E-7960-4CE1-8C94-7D536015E798}"/>
                  </a:ext>
                </a:extLst>
              </p:cNvPr>
              <p:cNvGrpSpPr/>
              <p:nvPr/>
            </p:nvGrpSpPr>
            <p:grpSpPr>
              <a:xfrm flipH="1">
                <a:off x="3333361" y="3354303"/>
                <a:ext cx="1593317" cy="1632635"/>
                <a:chOff x="2749579" y="0"/>
                <a:chExt cx="6692842" cy="6858000"/>
              </a:xfrm>
              <a:solidFill>
                <a:schemeClr val="accent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210D25CA-C6B5-4BD2-B1B3-8E6382E6C855}"/>
                    </a:ext>
                  </a:extLst>
                </p:cNvPr>
                <p:cNvSpPr/>
                <p:nvPr/>
              </p:nvSpPr>
              <p:spPr>
                <a:xfrm>
                  <a:off x="2749186" y="0"/>
                  <a:ext cx="6684977" cy="6858000"/>
                </a:xfrm>
                <a:custGeom>
                  <a:avLst/>
                  <a:gdLst>
                    <a:gd name="connsiteX0" fmla="*/ 6090801 w 6684977"/>
                    <a:gd name="connsiteY0" fmla="*/ 3171825 h 6858000"/>
                    <a:gd name="connsiteX1" fmla="*/ 6125406 w 6684977"/>
                    <a:gd name="connsiteY1" fmla="*/ 3171039 h 6858000"/>
                    <a:gd name="connsiteX2" fmla="*/ 6556390 w 6684977"/>
                    <a:gd name="connsiteY2" fmla="*/ 3171039 h 6858000"/>
                    <a:gd name="connsiteX3" fmla="*/ 6613802 w 6684977"/>
                    <a:gd name="connsiteY3" fmla="*/ 3160028 h 6858000"/>
                    <a:gd name="connsiteX4" fmla="*/ 6689303 w 6684977"/>
                    <a:gd name="connsiteY4" fmla="*/ 3050709 h 6858000"/>
                    <a:gd name="connsiteX5" fmla="*/ 6689303 w 6684977"/>
                    <a:gd name="connsiteY5" fmla="*/ 2997229 h 6858000"/>
                    <a:gd name="connsiteX6" fmla="*/ 6663350 w 6684977"/>
                    <a:gd name="connsiteY6" fmla="*/ 2922515 h 6858000"/>
                    <a:gd name="connsiteX7" fmla="*/ 6544593 w 6684977"/>
                    <a:gd name="connsiteY7" fmla="*/ 2871394 h 6858000"/>
                    <a:gd name="connsiteX8" fmla="*/ 6108103 w 6684977"/>
                    <a:gd name="connsiteY8" fmla="*/ 2871394 h 6858000"/>
                    <a:gd name="connsiteX9" fmla="*/ 6044399 w 6684977"/>
                    <a:gd name="connsiteY9" fmla="*/ 2809264 h 6858000"/>
                    <a:gd name="connsiteX10" fmla="*/ 6038894 w 6684977"/>
                    <a:gd name="connsiteY10" fmla="*/ 2600850 h 6858000"/>
                    <a:gd name="connsiteX11" fmla="*/ 6017659 w 6684977"/>
                    <a:gd name="connsiteY11" fmla="*/ 2550515 h 6858000"/>
                    <a:gd name="connsiteX12" fmla="*/ 5952383 w 6684977"/>
                    <a:gd name="connsiteY12" fmla="*/ 2534786 h 6858000"/>
                    <a:gd name="connsiteX13" fmla="*/ 5887892 w 6684977"/>
                    <a:gd name="connsiteY13" fmla="*/ 2584334 h 6858000"/>
                    <a:gd name="connsiteX14" fmla="*/ 5882387 w 6684977"/>
                    <a:gd name="connsiteY14" fmla="*/ 2637813 h 6858000"/>
                    <a:gd name="connsiteX15" fmla="*/ 5835985 w 6684977"/>
                    <a:gd name="connsiteY15" fmla="*/ 2684215 h 6858000"/>
                    <a:gd name="connsiteX16" fmla="*/ 5798235 w 6684977"/>
                    <a:gd name="connsiteY16" fmla="*/ 2685001 h 6858000"/>
                    <a:gd name="connsiteX17" fmla="*/ 5390845 w 6684977"/>
                    <a:gd name="connsiteY17" fmla="*/ 2685001 h 6858000"/>
                    <a:gd name="connsiteX18" fmla="*/ 5148612 w 6684977"/>
                    <a:gd name="connsiteY18" fmla="*/ 2928020 h 6858000"/>
                    <a:gd name="connsiteX19" fmla="*/ 5148612 w 6684977"/>
                    <a:gd name="connsiteY19" fmla="*/ 3134075 h 6858000"/>
                    <a:gd name="connsiteX20" fmla="*/ 5084122 w 6684977"/>
                    <a:gd name="connsiteY20" fmla="*/ 3198565 h 6858000"/>
                    <a:gd name="connsiteX21" fmla="*/ 4826947 w 6684977"/>
                    <a:gd name="connsiteY21" fmla="*/ 3198565 h 6858000"/>
                    <a:gd name="connsiteX22" fmla="*/ 4765603 w 6684977"/>
                    <a:gd name="connsiteY22" fmla="*/ 3205643 h 6858000"/>
                    <a:gd name="connsiteX23" fmla="*/ 4482474 w 6684977"/>
                    <a:gd name="connsiteY23" fmla="*/ 3557194 h 6858000"/>
                    <a:gd name="connsiteX24" fmla="*/ 4484047 w 6684977"/>
                    <a:gd name="connsiteY24" fmla="*/ 5683804 h 6858000"/>
                    <a:gd name="connsiteX25" fmla="*/ 4479328 w 6684977"/>
                    <a:gd name="connsiteY25" fmla="*/ 5865478 h 6858000"/>
                    <a:gd name="connsiteX26" fmla="*/ 4317316 w 6684977"/>
                    <a:gd name="connsiteY26" fmla="*/ 6021198 h 6858000"/>
                    <a:gd name="connsiteX27" fmla="*/ 4311811 w 6684977"/>
                    <a:gd name="connsiteY27" fmla="*/ 6021198 h 6858000"/>
                    <a:gd name="connsiteX28" fmla="*/ 3856445 w 6684977"/>
                    <a:gd name="connsiteY28" fmla="*/ 6021198 h 6858000"/>
                    <a:gd name="connsiteX29" fmla="*/ 3774653 w 6684977"/>
                    <a:gd name="connsiteY29" fmla="*/ 6009401 h 6858000"/>
                    <a:gd name="connsiteX30" fmla="*/ 3695220 w 6684977"/>
                    <a:gd name="connsiteY30" fmla="*/ 5926822 h 6858000"/>
                    <a:gd name="connsiteX31" fmla="*/ 3685782 w 6684977"/>
                    <a:gd name="connsiteY31" fmla="*/ 5839524 h 6858000"/>
                    <a:gd name="connsiteX32" fmla="*/ 3680277 w 6684977"/>
                    <a:gd name="connsiteY32" fmla="*/ 3849760 h 6858000"/>
                    <a:gd name="connsiteX33" fmla="*/ 3557588 w 6684977"/>
                    <a:gd name="connsiteY33" fmla="*/ 3591799 h 6858000"/>
                    <a:gd name="connsiteX34" fmla="*/ 3363330 w 6684977"/>
                    <a:gd name="connsiteY34" fmla="*/ 3508433 h 6858000"/>
                    <a:gd name="connsiteX35" fmla="*/ 3316142 w 6684977"/>
                    <a:gd name="connsiteY35" fmla="*/ 3458886 h 6858000"/>
                    <a:gd name="connsiteX36" fmla="*/ 3315356 w 6684977"/>
                    <a:gd name="connsiteY36" fmla="*/ 3410911 h 6858000"/>
                    <a:gd name="connsiteX37" fmla="*/ 3316142 w 6684977"/>
                    <a:gd name="connsiteY37" fmla="*/ 567043 h 6858000"/>
                    <a:gd name="connsiteX38" fmla="*/ 3247719 w 6684977"/>
                    <a:gd name="connsiteY38" fmla="*/ 287061 h 6858000"/>
                    <a:gd name="connsiteX39" fmla="*/ 2783703 w 6684977"/>
                    <a:gd name="connsiteY39" fmla="*/ 0 h 6858000"/>
                    <a:gd name="connsiteX40" fmla="*/ 820679 w 6684977"/>
                    <a:gd name="connsiteY40" fmla="*/ 0 h 6858000"/>
                    <a:gd name="connsiteX41" fmla="*/ 573728 w 6684977"/>
                    <a:gd name="connsiteY41" fmla="*/ 61344 h 6858000"/>
                    <a:gd name="connsiteX42" fmla="*/ 286668 w 6684977"/>
                    <a:gd name="connsiteY42" fmla="*/ 544236 h 6858000"/>
                    <a:gd name="connsiteX43" fmla="*/ 285881 w 6684977"/>
                    <a:gd name="connsiteY43" fmla="*/ 6237477 h 6858000"/>
                    <a:gd name="connsiteX44" fmla="*/ 285095 w 6684977"/>
                    <a:gd name="connsiteY44" fmla="*/ 6290957 h 6858000"/>
                    <a:gd name="connsiteX45" fmla="*/ 239479 w 6684977"/>
                    <a:gd name="connsiteY45" fmla="*/ 6335785 h 6858000"/>
                    <a:gd name="connsiteX46" fmla="*/ 161619 w 6684977"/>
                    <a:gd name="connsiteY46" fmla="*/ 6336572 h 6858000"/>
                    <a:gd name="connsiteX47" fmla="*/ 9831 w 6684977"/>
                    <a:gd name="connsiteY47" fmla="*/ 6464766 h 6858000"/>
                    <a:gd name="connsiteX48" fmla="*/ 9044 w 6684977"/>
                    <a:gd name="connsiteY48" fmla="*/ 6737671 h 6858000"/>
                    <a:gd name="connsiteX49" fmla="*/ 133306 w 6684977"/>
                    <a:gd name="connsiteY49" fmla="*/ 6856427 h 6858000"/>
                    <a:gd name="connsiteX50" fmla="*/ 143530 w 6684977"/>
                    <a:gd name="connsiteY50" fmla="*/ 6858787 h 6858000"/>
                    <a:gd name="connsiteX51" fmla="*/ 3459279 w 6684977"/>
                    <a:gd name="connsiteY51" fmla="*/ 6858787 h 6858000"/>
                    <a:gd name="connsiteX52" fmla="*/ 3587474 w 6684977"/>
                    <a:gd name="connsiteY52" fmla="*/ 6765983 h 6858000"/>
                    <a:gd name="connsiteX53" fmla="*/ 3600057 w 6684977"/>
                    <a:gd name="connsiteY53" fmla="*/ 6727447 h 6858000"/>
                    <a:gd name="connsiteX54" fmla="*/ 3600057 w 6684977"/>
                    <a:gd name="connsiteY54" fmla="*/ 6480496 h 6858000"/>
                    <a:gd name="connsiteX55" fmla="*/ 3461639 w 6684977"/>
                    <a:gd name="connsiteY55" fmla="*/ 6338145 h 6858000"/>
                    <a:gd name="connsiteX56" fmla="*/ 3394789 w 6684977"/>
                    <a:gd name="connsiteY56" fmla="*/ 6335785 h 6858000"/>
                    <a:gd name="connsiteX57" fmla="*/ 3316929 w 6684977"/>
                    <a:gd name="connsiteY57" fmla="*/ 6257139 h 6858000"/>
                    <a:gd name="connsiteX58" fmla="*/ 3316929 w 6684977"/>
                    <a:gd name="connsiteY58" fmla="*/ 3857625 h 6858000"/>
                    <a:gd name="connsiteX59" fmla="*/ 3317715 w 6684977"/>
                    <a:gd name="connsiteY59" fmla="*/ 3823021 h 6858000"/>
                    <a:gd name="connsiteX60" fmla="*/ 3364117 w 6684977"/>
                    <a:gd name="connsiteY60" fmla="*/ 3802572 h 6858000"/>
                    <a:gd name="connsiteX61" fmla="*/ 3407372 w 6684977"/>
                    <a:gd name="connsiteY61" fmla="*/ 3874141 h 6858000"/>
                    <a:gd name="connsiteX62" fmla="*/ 3418383 w 6684977"/>
                    <a:gd name="connsiteY62" fmla="*/ 3991325 h 6858000"/>
                    <a:gd name="connsiteX63" fmla="*/ 3418383 w 6684977"/>
                    <a:gd name="connsiteY63" fmla="*/ 5925250 h 6858000"/>
                    <a:gd name="connsiteX64" fmla="*/ 3781731 w 6684977"/>
                    <a:gd name="connsiteY64" fmla="*/ 6288597 h 6858000"/>
                    <a:gd name="connsiteX65" fmla="*/ 4389671 w 6684977"/>
                    <a:gd name="connsiteY65" fmla="*/ 6288597 h 6858000"/>
                    <a:gd name="connsiteX66" fmla="*/ 4542246 w 6684977"/>
                    <a:gd name="connsiteY66" fmla="*/ 6253993 h 6858000"/>
                    <a:gd name="connsiteX67" fmla="*/ 4745941 w 6684977"/>
                    <a:gd name="connsiteY67" fmla="*/ 5933114 h 6858000"/>
                    <a:gd name="connsiteX68" fmla="*/ 4746727 w 6684977"/>
                    <a:gd name="connsiteY68" fmla="*/ 3670446 h 6858000"/>
                    <a:gd name="connsiteX69" fmla="*/ 4755378 w 6684977"/>
                    <a:gd name="connsiteY69" fmla="*/ 3568991 h 6858000"/>
                    <a:gd name="connsiteX70" fmla="*/ 4852901 w 6684977"/>
                    <a:gd name="connsiteY70" fmla="*/ 3471469 h 6858000"/>
                    <a:gd name="connsiteX71" fmla="*/ 5106143 w 6684977"/>
                    <a:gd name="connsiteY71" fmla="*/ 3462032 h 6858000"/>
                    <a:gd name="connsiteX72" fmla="*/ 5146253 w 6684977"/>
                    <a:gd name="connsiteY72" fmla="*/ 3501355 h 6858000"/>
                    <a:gd name="connsiteX73" fmla="*/ 5147826 w 6684977"/>
                    <a:gd name="connsiteY73" fmla="*/ 3539106 h 6858000"/>
                    <a:gd name="connsiteX74" fmla="*/ 5147826 w 6684977"/>
                    <a:gd name="connsiteY74" fmla="*/ 3764035 h 6858000"/>
                    <a:gd name="connsiteX75" fmla="*/ 5151758 w 6684977"/>
                    <a:gd name="connsiteY75" fmla="*/ 3806505 h 6858000"/>
                    <a:gd name="connsiteX76" fmla="*/ 5405001 w 6684977"/>
                    <a:gd name="connsiteY76" fmla="*/ 4007054 h 6858000"/>
                    <a:gd name="connsiteX77" fmla="*/ 5803740 w 6684977"/>
                    <a:gd name="connsiteY77" fmla="*/ 4007054 h 6858000"/>
                    <a:gd name="connsiteX78" fmla="*/ 5841491 w 6684977"/>
                    <a:gd name="connsiteY78" fmla="*/ 4007841 h 6858000"/>
                    <a:gd name="connsiteX79" fmla="*/ 5880814 w 6684977"/>
                    <a:gd name="connsiteY79" fmla="*/ 4047164 h 6858000"/>
                    <a:gd name="connsiteX80" fmla="*/ 5883174 w 6684977"/>
                    <a:gd name="connsiteY80" fmla="*/ 4089633 h 6858000"/>
                    <a:gd name="connsiteX81" fmla="*/ 5975190 w 6684977"/>
                    <a:gd name="connsiteY81" fmla="*/ 4155697 h 6858000"/>
                    <a:gd name="connsiteX82" fmla="*/ 6037321 w 6684977"/>
                    <a:gd name="connsiteY82" fmla="*/ 4080982 h 6858000"/>
                    <a:gd name="connsiteX83" fmla="*/ 6043613 w 6684977"/>
                    <a:gd name="connsiteY83" fmla="*/ 3869422 h 6858000"/>
                    <a:gd name="connsiteX84" fmla="*/ 6093947 w 6684977"/>
                    <a:gd name="connsiteY84" fmla="*/ 3819088 h 6858000"/>
                    <a:gd name="connsiteX85" fmla="*/ 6128552 w 6684977"/>
                    <a:gd name="connsiteY85" fmla="*/ 3819088 h 6858000"/>
                    <a:gd name="connsiteX86" fmla="*/ 6535942 w 6684977"/>
                    <a:gd name="connsiteY86" fmla="*/ 3819088 h 6858000"/>
                    <a:gd name="connsiteX87" fmla="*/ 6688517 w 6684977"/>
                    <a:gd name="connsiteY87" fmla="*/ 3693253 h 6858000"/>
                    <a:gd name="connsiteX88" fmla="*/ 6688517 w 6684977"/>
                    <a:gd name="connsiteY88" fmla="*/ 3639773 h 6858000"/>
                    <a:gd name="connsiteX89" fmla="*/ 6655485 w 6684977"/>
                    <a:gd name="connsiteY89" fmla="*/ 3557981 h 6858000"/>
                    <a:gd name="connsiteX90" fmla="*/ 6579984 w 6684977"/>
                    <a:gd name="connsiteY90" fmla="*/ 3518657 h 6858000"/>
                    <a:gd name="connsiteX91" fmla="*/ 6524145 w 6684977"/>
                    <a:gd name="connsiteY91" fmla="*/ 3513152 h 6858000"/>
                    <a:gd name="connsiteX92" fmla="*/ 6098666 w 6684977"/>
                    <a:gd name="connsiteY92" fmla="*/ 3513152 h 6858000"/>
                    <a:gd name="connsiteX93" fmla="*/ 6043613 w 6684977"/>
                    <a:gd name="connsiteY93" fmla="*/ 3464391 h 6858000"/>
                    <a:gd name="connsiteX94" fmla="*/ 6043613 w 6684977"/>
                    <a:gd name="connsiteY94" fmla="*/ 3218227 h 6858000"/>
                    <a:gd name="connsiteX95" fmla="*/ 6090801 w 6684977"/>
                    <a:gd name="connsiteY95" fmla="*/ 3171825 h 6858000"/>
                    <a:gd name="connsiteX96" fmla="*/ 2907965 w 6684977"/>
                    <a:gd name="connsiteY96" fmla="*/ 1801012 h 6858000"/>
                    <a:gd name="connsiteX97" fmla="*/ 2621691 w 6684977"/>
                    <a:gd name="connsiteY97" fmla="*/ 2088859 h 6858000"/>
                    <a:gd name="connsiteX98" fmla="*/ 1799832 w 6684977"/>
                    <a:gd name="connsiteY98" fmla="*/ 2088859 h 6858000"/>
                    <a:gd name="connsiteX99" fmla="*/ 977973 w 6684977"/>
                    <a:gd name="connsiteY99" fmla="*/ 2088859 h 6858000"/>
                    <a:gd name="connsiteX100" fmla="*/ 699563 w 6684977"/>
                    <a:gd name="connsiteY100" fmla="*/ 1849773 h 6858000"/>
                    <a:gd name="connsiteX101" fmla="*/ 697204 w 6684977"/>
                    <a:gd name="connsiteY101" fmla="*/ 1801798 h 6858000"/>
                    <a:gd name="connsiteX102" fmla="*/ 697204 w 6684977"/>
                    <a:gd name="connsiteY102" fmla="*/ 717259 h 6858000"/>
                    <a:gd name="connsiteX103" fmla="*/ 981905 w 6684977"/>
                    <a:gd name="connsiteY103" fmla="*/ 430984 h 6858000"/>
                    <a:gd name="connsiteX104" fmla="*/ 2623264 w 6684977"/>
                    <a:gd name="connsiteY104" fmla="*/ 430984 h 6858000"/>
                    <a:gd name="connsiteX105" fmla="*/ 2908752 w 6684977"/>
                    <a:gd name="connsiteY105" fmla="*/ 716472 h 6858000"/>
                    <a:gd name="connsiteX106" fmla="*/ 2907965 w 6684977"/>
                    <a:gd name="connsiteY106" fmla="*/ 1801012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6684977" h="6858000">
                      <a:moveTo>
                        <a:pt x="6090801" y="3171825"/>
                      </a:moveTo>
                      <a:cubicBezTo>
                        <a:pt x="6102598" y="3171039"/>
                        <a:pt x="6113609" y="3171039"/>
                        <a:pt x="6125406" y="3171039"/>
                      </a:cubicBezTo>
                      <a:cubicBezTo>
                        <a:pt x="6269329" y="3171039"/>
                        <a:pt x="6412466" y="3171039"/>
                        <a:pt x="6556390" y="3171039"/>
                      </a:cubicBezTo>
                      <a:cubicBezTo>
                        <a:pt x="6576052" y="3171039"/>
                        <a:pt x="6594927" y="3167893"/>
                        <a:pt x="6613802" y="3160028"/>
                      </a:cubicBezTo>
                      <a:cubicBezTo>
                        <a:pt x="6662563" y="3139580"/>
                        <a:pt x="6684585" y="3101043"/>
                        <a:pt x="6689303" y="3050709"/>
                      </a:cubicBezTo>
                      <a:cubicBezTo>
                        <a:pt x="6689303" y="3032620"/>
                        <a:pt x="6689303" y="3015318"/>
                        <a:pt x="6689303" y="2997229"/>
                      </a:cubicBezTo>
                      <a:cubicBezTo>
                        <a:pt x="6682225" y="2972062"/>
                        <a:pt x="6684585" y="2943749"/>
                        <a:pt x="6663350" y="2922515"/>
                      </a:cubicBezTo>
                      <a:cubicBezTo>
                        <a:pt x="6630318" y="2888697"/>
                        <a:pt x="6591781" y="2871394"/>
                        <a:pt x="6544593" y="2871394"/>
                      </a:cubicBezTo>
                      <a:cubicBezTo>
                        <a:pt x="6399096" y="2872181"/>
                        <a:pt x="6253600" y="2872181"/>
                        <a:pt x="6108103" y="2871394"/>
                      </a:cubicBezTo>
                      <a:cubicBezTo>
                        <a:pt x="6055410" y="2871394"/>
                        <a:pt x="6043613" y="2860384"/>
                        <a:pt x="6044399" y="2809264"/>
                      </a:cubicBezTo>
                      <a:cubicBezTo>
                        <a:pt x="6045972" y="2739268"/>
                        <a:pt x="6038108" y="2670059"/>
                        <a:pt x="6038894" y="2600850"/>
                      </a:cubicBezTo>
                      <a:cubicBezTo>
                        <a:pt x="6038894" y="2580401"/>
                        <a:pt x="6031029" y="2565458"/>
                        <a:pt x="6017659" y="2550515"/>
                      </a:cubicBezTo>
                      <a:cubicBezTo>
                        <a:pt x="5998784" y="2530067"/>
                        <a:pt x="5975190" y="2534786"/>
                        <a:pt x="5952383" y="2534786"/>
                      </a:cubicBezTo>
                      <a:cubicBezTo>
                        <a:pt x="5918565" y="2534786"/>
                        <a:pt x="5898117" y="2552088"/>
                        <a:pt x="5887892" y="2584334"/>
                      </a:cubicBezTo>
                      <a:cubicBezTo>
                        <a:pt x="5882387" y="2601636"/>
                        <a:pt x="5883960" y="2619725"/>
                        <a:pt x="5882387" y="2637813"/>
                      </a:cubicBezTo>
                      <a:cubicBezTo>
                        <a:pt x="5880027" y="2670845"/>
                        <a:pt x="5868230" y="2681856"/>
                        <a:pt x="5835985" y="2684215"/>
                      </a:cubicBezTo>
                      <a:cubicBezTo>
                        <a:pt x="5823402" y="2685001"/>
                        <a:pt x="5810818" y="2685001"/>
                        <a:pt x="5798235" y="2685001"/>
                      </a:cubicBezTo>
                      <a:cubicBezTo>
                        <a:pt x="5662176" y="2685001"/>
                        <a:pt x="5526904" y="2685001"/>
                        <a:pt x="5390845" y="2685001"/>
                      </a:cubicBezTo>
                      <a:cubicBezTo>
                        <a:pt x="5265796" y="2685001"/>
                        <a:pt x="5149399" y="2802185"/>
                        <a:pt x="5148612" y="2928020"/>
                      </a:cubicBezTo>
                      <a:cubicBezTo>
                        <a:pt x="5148612" y="2996443"/>
                        <a:pt x="5148612" y="3065652"/>
                        <a:pt x="5148612" y="3134075"/>
                      </a:cubicBezTo>
                      <a:cubicBezTo>
                        <a:pt x="5147826" y="3187554"/>
                        <a:pt x="5137602" y="3198565"/>
                        <a:pt x="5084122" y="3198565"/>
                      </a:cubicBezTo>
                      <a:cubicBezTo>
                        <a:pt x="4998397" y="3199351"/>
                        <a:pt x="4912672" y="3198565"/>
                        <a:pt x="4826947" y="3198565"/>
                      </a:cubicBezTo>
                      <a:cubicBezTo>
                        <a:pt x="4806499" y="3198565"/>
                        <a:pt x="4786051" y="3201711"/>
                        <a:pt x="4765603" y="3205643"/>
                      </a:cubicBezTo>
                      <a:cubicBezTo>
                        <a:pt x="4593366" y="3239461"/>
                        <a:pt x="4481688" y="3402260"/>
                        <a:pt x="4482474" y="3557194"/>
                      </a:cubicBezTo>
                      <a:cubicBezTo>
                        <a:pt x="4485620" y="4265802"/>
                        <a:pt x="4484047" y="4974410"/>
                        <a:pt x="4484047" y="5683804"/>
                      </a:cubicBezTo>
                      <a:cubicBezTo>
                        <a:pt x="4484047" y="5744362"/>
                        <a:pt x="4484047" y="5804920"/>
                        <a:pt x="4479328" y="5865478"/>
                      </a:cubicBezTo>
                      <a:cubicBezTo>
                        <a:pt x="4470677" y="5976370"/>
                        <a:pt x="4428208" y="6018839"/>
                        <a:pt x="4317316" y="6021198"/>
                      </a:cubicBezTo>
                      <a:cubicBezTo>
                        <a:pt x="4315743" y="6021198"/>
                        <a:pt x="4313384" y="6021198"/>
                        <a:pt x="4311811" y="6021198"/>
                      </a:cubicBezTo>
                      <a:cubicBezTo>
                        <a:pt x="4160022" y="6021198"/>
                        <a:pt x="4008234" y="6021198"/>
                        <a:pt x="3856445" y="6021198"/>
                      </a:cubicBezTo>
                      <a:cubicBezTo>
                        <a:pt x="3828919" y="6021198"/>
                        <a:pt x="3801393" y="6017266"/>
                        <a:pt x="3774653" y="6009401"/>
                      </a:cubicBezTo>
                      <a:cubicBezTo>
                        <a:pt x="3732184" y="5996818"/>
                        <a:pt x="3706230" y="5969292"/>
                        <a:pt x="3695220" y="5926822"/>
                      </a:cubicBezTo>
                      <a:cubicBezTo>
                        <a:pt x="3687355" y="5897723"/>
                        <a:pt x="3685782" y="5868624"/>
                        <a:pt x="3685782" y="5839524"/>
                      </a:cubicBezTo>
                      <a:cubicBezTo>
                        <a:pt x="3683423" y="5176532"/>
                        <a:pt x="3692074" y="4513540"/>
                        <a:pt x="3680277" y="3849760"/>
                      </a:cubicBezTo>
                      <a:cubicBezTo>
                        <a:pt x="3678704" y="3745160"/>
                        <a:pt x="3635448" y="3660222"/>
                        <a:pt x="3557588" y="3591799"/>
                      </a:cubicBezTo>
                      <a:cubicBezTo>
                        <a:pt x="3502535" y="3543038"/>
                        <a:pt x="3436472" y="3517871"/>
                        <a:pt x="3363330" y="3508433"/>
                      </a:cubicBezTo>
                      <a:cubicBezTo>
                        <a:pt x="3328726" y="3503715"/>
                        <a:pt x="3318501" y="3493491"/>
                        <a:pt x="3316142" y="3458886"/>
                      </a:cubicBezTo>
                      <a:cubicBezTo>
                        <a:pt x="3315356" y="3443156"/>
                        <a:pt x="3315356" y="3426641"/>
                        <a:pt x="3315356" y="3410911"/>
                      </a:cubicBezTo>
                      <a:cubicBezTo>
                        <a:pt x="3315356" y="2463218"/>
                        <a:pt x="3314569" y="1514737"/>
                        <a:pt x="3316142" y="567043"/>
                      </a:cubicBezTo>
                      <a:cubicBezTo>
                        <a:pt x="3316142" y="467162"/>
                        <a:pt x="3297267" y="373572"/>
                        <a:pt x="3247719" y="287061"/>
                      </a:cubicBezTo>
                      <a:cubicBezTo>
                        <a:pt x="3146265" y="107746"/>
                        <a:pt x="2997623" y="0"/>
                        <a:pt x="2783703" y="0"/>
                      </a:cubicBezTo>
                      <a:cubicBezTo>
                        <a:pt x="2129362" y="0"/>
                        <a:pt x="1475021" y="0"/>
                        <a:pt x="820679" y="0"/>
                      </a:cubicBezTo>
                      <a:cubicBezTo>
                        <a:pt x="733381" y="0"/>
                        <a:pt x="649229" y="14943"/>
                        <a:pt x="573728" y="61344"/>
                      </a:cubicBezTo>
                      <a:cubicBezTo>
                        <a:pt x="393627" y="172236"/>
                        <a:pt x="286668" y="328744"/>
                        <a:pt x="286668" y="544236"/>
                      </a:cubicBezTo>
                      <a:cubicBezTo>
                        <a:pt x="285881" y="2441983"/>
                        <a:pt x="285881" y="4339730"/>
                        <a:pt x="285881" y="6237477"/>
                      </a:cubicBezTo>
                      <a:cubicBezTo>
                        <a:pt x="285881" y="6255566"/>
                        <a:pt x="286668" y="6272868"/>
                        <a:pt x="285095" y="6290957"/>
                      </a:cubicBezTo>
                      <a:cubicBezTo>
                        <a:pt x="282735" y="6321629"/>
                        <a:pt x="270938" y="6333426"/>
                        <a:pt x="239479" y="6335785"/>
                      </a:cubicBezTo>
                      <a:cubicBezTo>
                        <a:pt x="213526" y="6337358"/>
                        <a:pt x="187573" y="6334999"/>
                        <a:pt x="161619" y="6336572"/>
                      </a:cubicBezTo>
                      <a:cubicBezTo>
                        <a:pt x="73535" y="6343650"/>
                        <a:pt x="20055" y="6391625"/>
                        <a:pt x="9831" y="6464766"/>
                      </a:cubicBezTo>
                      <a:cubicBezTo>
                        <a:pt x="-3539" y="6555210"/>
                        <a:pt x="-2753" y="6646440"/>
                        <a:pt x="9044" y="6737671"/>
                      </a:cubicBezTo>
                      <a:cubicBezTo>
                        <a:pt x="18482" y="6809239"/>
                        <a:pt x="61738" y="6851709"/>
                        <a:pt x="133306" y="6856427"/>
                      </a:cubicBezTo>
                      <a:cubicBezTo>
                        <a:pt x="137239" y="6856427"/>
                        <a:pt x="140385" y="6857214"/>
                        <a:pt x="143530" y="6858787"/>
                      </a:cubicBezTo>
                      <a:cubicBezTo>
                        <a:pt x="1248518" y="6858787"/>
                        <a:pt x="2354292" y="6858787"/>
                        <a:pt x="3459279" y="6858787"/>
                      </a:cubicBezTo>
                      <a:cubicBezTo>
                        <a:pt x="3522983" y="6857214"/>
                        <a:pt x="3566239" y="6826542"/>
                        <a:pt x="3587474" y="6765983"/>
                      </a:cubicBezTo>
                      <a:cubicBezTo>
                        <a:pt x="3592192" y="6753400"/>
                        <a:pt x="3596911" y="6740816"/>
                        <a:pt x="3600057" y="6727447"/>
                      </a:cubicBezTo>
                      <a:cubicBezTo>
                        <a:pt x="3617359" y="6644868"/>
                        <a:pt x="3618146" y="6562289"/>
                        <a:pt x="3600057" y="6480496"/>
                      </a:cubicBezTo>
                      <a:cubicBezTo>
                        <a:pt x="3583541" y="6405781"/>
                        <a:pt x="3541858" y="6352301"/>
                        <a:pt x="3461639" y="6338145"/>
                      </a:cubicBezTo>
                      <a:cubicBezTo>
                        <a:pt x="3439617" y="6334213"/>
                        <a:pt x="3416810" y="6335785"/>
                        <a:pt x="3394789" y="6335785"/>
                      </a:cubicBezTo>
                      <a:cubicBezTo>
                        <a:pt x="3323220" y="6334999"/>
                        <a:pt x="3317715" y="6329494"/>
                        <a:pt x="3316929" y="6257139"/>
                      </a:cubicBezTo>
                      <a:cubicBezTo>
                        <a:pt x="3316929" y="5457301"/>
                        <a:pt x="3316929" y="4657463"/>
                        <a:pt x="3316929" y="3857625"/>
                      </a:cubicBezTo>
                      <a:cubicBezTo>
                        <a:pt x="3316929" y="3845828"/>
                        <a:pt x="3316142" y="3834031"/>
                        <a:pt x="3317715" y="3823021"/>
                      </a:cubicBezTo>
                      <a:cubicBezTo>
                        <a:pt x="3321647" y="3793135"/>
                        <a:pt x="3339736" y="3785270"/>
                        <a:pt x="3364117" y="3802572"/>
                      </a:cubicBezTo>
                      <a:cubicBezTo>
                        <a:pt x="3388497" y="3819875"/>
                        <a:pt x="3401081" y="3845828"/>
                        <a:pt x="3407372" y="3874141"/>
                      </a:cubicBezTo>
                      <a:cubicBezTo>
                        <a:pt x="3416023" y="3912678"/>
                        <a:pt x="3418383" y="3952001"/>
                        <a:pt x="3418383" y="3991325"/>
                      </a:cubicBezTo>
                      <a:cubicBezTo>
                        <a:pt x="3418383" y="4636228"/>
                        <a:pt x="3418383" y="5280346"/>
                        <a:pt x="3418383" y="5925250"/>
                      </a:cubicBezTo>
                      <a:cubicBezTo>
                        <a:pt x="3418383" y="6130517"/>
                        <a:pt x="3576463" y="6287811"/>
                        <a:pt x="3781731" y="6288597"/>
                      </a:cubicBezTo>
                      <a:cubicBezTo>
                        <a:pt x="3984640" y="6288597"/>
                        <a:pt x="4186762" y="6288597"/>
                        <a:pt x="4389671" y="6288597"/>
                      </a:cubicBezTo>
                      <a:cubicBezTo>
                        <a:pt x="4443151" y="6288597"/>
                        <a:pt x="4495058" y="6278373"/>
                        <a:pt x="4542246" y="6253993"/>
                      </a:cubicBezTo>
                      <a:cubicBezTo>
                        <a:pt x="4673586" y="6187930"/>
                        <a:pt x="4745154" y="6080183"/>
                        <a:pt x="4745941" y="5933114"/>
                      </a:cubicBezTo>
                      <a:cubicBezTo>
                        <a:pt x="4747514" y="5178891"/>
                        <a:pt x="4746727" y="4424668"/>
                        <a:pt x="4746727" y="3670446"/>
                      </a:cubicBezTo>
                      <a:cubicBezTo>
                        <a:pt x="4746727" y="3636628"/>
                        <a:pt x="4749087" y="3602810"/>
                        <a:pt x="4755378" y="3568991"/>
                      </a:cubicBezTo>
                      <a:cubicBezTo>
                        <a:pt x="4766389" y="3514725"/>
                        <a:pt x="4799421" y="3482480"/>
                        <a:pt x="4852901" y="3471469"/>
                      </a:cubicBezTo>
                      <a:cubicBezTo>
                        <a:pt x="4937053" y="3454953"/>
                        <a:pt x="5021991" y="3458886"/>
                        <a:pt x="5106143" y="3462032"/>
                      </a:cubicBezTo>
                      <a:cubicBezTo>
                        <a:pt x="5131310" y="3462818"/>
                        <a:pt x="5142321" y="3476188"/>
                        <a:pt x="5146253" y="3501355"/>
                      </a:cubicBezTo>
                      <a:cubicBezTo>
                        <a:pt x="5148612" y="3513939"/>
                        <a:pt x="5147826" y="3526522"/>
                        <a:pt x="5147826" y="3539106"/>
                      </a:cubicBezTo>
                      <a:cubicBezTo>
                        <a:pt x="5147826" y="3613820"/>
                        <a:pt x="5147826" y="3689321"/>
                        <a:pt x="5147826" y="3764035"/>
                      </a:cubicBezTo>
                      <a:cubicBezTo>
                        <a:pt x="5147826" y="3778192"/>
                        <a:pt x="5148612" y="3792348"/>
                        <a:pt x="5151758" y="3806505"/>
                      </a:cubicBezTo>
                      <a:cubicBezTo>
                        <a:pt x="5179285" y="3923688"/>
                        <a:pt x="5283885" y="4006268"/>
                        <a:pt x="5405001" y="4007054"/>
                      </a:cubicBezTo>
                      <a:cubicBezTo>
                        <a:pt x="5537914" y="4007054"/>
                        <a:pt x="5670827" y="4007054"/>
                        <a:pt x="5803740" y="4007054"/>
                      </a:cubicBezTo>
                      <a:cubicBezTo>
                        <a:pt x="5816324" y="4007054"/>
                        <a:pt x="5828907" y="4006268"/>
                        <a:pt x="5841491" y="4007841"/>
                      </a:cubicBezTo>
                      <a:cubicBezTo>
                        <a:pt x="5866658" y="4010986"/>
                        <a:pt x="5877668" y="4021997"/>
                        <a:pt x="5880814" y="4047164"/>
                      </a:cubicBezTo>
                      <a:cubicBezTo>
                        <a:pt x="5882387" y="4061321"/>
                        <a:pt x="5880814" y="4075477"/>
                        <a:pt x="5883174" y="4089633"/>
                      </a:cubicBezTo>
                      <a:cubicBezTo>
                        <a:pt x="5890252" y="4137608"/>
                        <a:pt x="5920138" y="4158842"/>
                        <a:pt x="5975190" y="4155697"/>
                      </a:cubicBezTo>
                      <a:cubicBezTo>
                        <a:pt x="6014514" y="4153337"/>
                        <a:pt x="6036535" y="4126597"/>
                        <a:pt x="6037321" y="4080982"/>
                      </a:cubicBezTo>
                      <a:cubicBezTo>
                        <a:pt x="6038108" y="4010200"/>
                        <a:pt x="6044399" y="3940204"/>
                        <a:pt x="6043613" y="3869422"/>
                      </a:cubicBezTo>
                      <a:cubicBezTo>
                        <a:pt x="6042826" y="3831672"/>
                        <a:pt x="6056196" y="3820661"/>
                        <a:pt x="6093947" y="3819088"/>
                      </a:cubicBezTo>
                      <a:cubicBezTo>
                        <a:pt x="6105744" y="3818302"/>
                        <a:pt x="6117541" y="3819088"/>
                        <a:pt x="6128552" y="3819088"/>
                      </a:cubicBezTo>
                      <a:cubicBezTo>
                        <a:pt x="6264610" y="3819088"/>
                        <a:pt x="6399883" y="3819088"/>
                        <a:pt x="6535942" y="3819088"/>
                      </a:cubicBezTo>
                      <a:cubicBezTo>
                        <a:pt x="6624813" y="3819088"/>
                        <a:pt x="6672001" y="3779765"/>
                        <a:pt x="6688517" y="3693253"/>
                      </a:cubicBezTo>
                      <a:cubicBezTo>
                        <a:pt x="6688517" y="3675164"/>
                        <a:pt x="6688517" y="3657862"/>
                        <a:pt x="6688517" y="3639773"/>
                      </a:cubicBezTo>
                      <a:cubicBezTo>
                        <a:pt x="6680652" y="3611461"/>
                        <a:pt x="6681438" y="3580002"/>
                        <a:pt x="6655485" y="3557981"/>
                      </a:cubicBezTo>
                      <a:cubicBezTo>
                        <a:pt x="6633464" y="3539106"/>
                        <a:pt x="6609083" y="3525736"/>
                        <a:pt x="6579984" y="3518657"/>
                      </a:cubicBezTo>
                      <a:cubicBezTo>
                        <a:pt x="6561895" y="3514725"/>
                        <a:pt x="6543020" y="3513152"/>
                        <a:pt x="6524145" y="3513152"/>
                      </a:cubicBezTo>
                      <a:cubicBezTo>
                        <a:pt x="6382581" y="3513152"/>
                        <a:pt x="6240230" y="3513939"/>
                        <a:pt x="6098666" y="3513152"/>
                      </a:cubicBezTo>
                      <a:cubicBezTo>
                        <a:pt x="6056983" y="3513152"/>
                        <a:pt x="6044399" y="3502142"/>
                        <a:pt x="6043613" y="3464391"/>
                      </a:cubicBezTo>
                      <a:cubicBezTo>
                        <a:pt x="6042040" y="3382599"/>
                        <a:pt x="6042040" y="3300019"/>
                        <a:pt x="6043613" y="3218227"/>
                      </a:cubicBezTo>
                      <a:cubicBezTo>
                        <a:pt x="6045972" y="3185195"/>
                        <a:pt x="6057770" y="3174185"/>
                        <a:pt x="6090801" y="3171825"/>
                      </a:cubicBezTo>
                      <a:close/>
                      <a:moveTo>
                        <a:pt x="2907965" y="1801012"/>
                      </a:moveTo>
                      <a:cubicBezTo>
                        <a:pt x="2907965" y="1968529"/>
                        <a:pt x="2788422" y="2088072"/>
                        <a:pt x="2621691" y="2088859"/>
                      </a:cubicBezTo>
                      <a:cubicBezTo>
                        <a:pt x="2348000" y="2088859"/>
                        <a:pt x="2073523" y="2088859"/>
                        <a:pt x="1799832" y="2088859"/>
                      </a:cubicBezTo>
                      <a:cubicBezTo>
                        <a:pt x="1526141" y="2088859"/>
                        <a:pt x="1251664" y="2088859"/>
                        <a:pt x="977973" y="2088859"/>
                      </a:cubicBezTo>
                      <a:cubicBezTo>
                        <a:pt x="834049" y="2088859"/>
                        <a:pt x="721584" y="1992123"/>
                        <a:pt x="699563" y="1849773"/>
                      </a:cubicBezTo>
                      <a:cubicBezTo>
                        <a:pt x="697204" y="1834043"/>
                        <a:pt x="697204" y="1817527"/>
                        <a:pt x="697204" y="1801798"/>
                      </a:cubicBezTo>
                      <a:cubicBezTo>
                        <a:pt x="697204" y="1440023"/>
                        <a:pt x="697204" y="1079034"/>
                        <a:pt x="697204" y="717259"/>
                      </a:cubicBezTo>
                      <a:cubicBezTo>
                        <a:pt x="697204" y="550528"/>
                        <a:pt x="815960" y="430984"/>
                        <a:pt x="981905" y="430984"/>
                      </a:cubicBezTo>
                      <a:cubicBezTo>
                        <a:pt x="1529287" y="430198"/>
                        <a:pt x="2075882" y="430198"/>
                        <a:pt x="2623264" y="430984"/>
                      </a:cubicBezTo>
                      <a:cubicBezTo>
                        <a:pt x="2789209" y="430984"/>
                        <a:pt x="2908752" y="550528"/>
                        <a:pt x="2908752" y="716472"/>
                      </a:cubicBezTo>
                      <a:cubicBezTo>
                        <a:pt x="2907965" y="1078248"/>
                        <a:pt x="2907965" y="1440023"/>
                        <a:pt x="2907965" y="1801012"/>
                      </a:cubicBezTo>
                      <a:close/>
                    </a:path>
                  </a:pathLst>
                </a:custGeom>
                <a:grpFill/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F939BEB-65B8-41B7-AD05-C59F6493B5FA}"/>
                    </a:ext>
                  </a:extLst>
                </p:cNvPr>
                <p:cNvSpPr/>
                <p:nvPr/>
              </p:nvSpPr>
              <p:spPr>
                <a:xfrm>
                  <a:off x="3308680" y="4215308"/>
                  <a:ext cx="2477374" cy="935897"/>
                </a:xfrm>
                <a:custGeom>
                  <a:avLst/>
                  <a:gdLst>
                    <a:gd name="connsiteX0" fmla="*/ 1214384 w 2477373"/>
                    <a:gd name="connsiteY0" fmla="*/ 940775 h 935896"/>
                    <a:gd name="connsiteX1" fmla="*/ 756659 w 2477373"/>
                    <a:gd name="connsiteY1" fmla="*/ 940775 h 935896"/>
                    <a:gd name="connsiteX2" fmla="*/ 719696 w 2477373"/>
                    <a:gd name="connsiteY2" fmla="*/ 914822 h 935896"/>
                    <a:gd name="connsiteX3" fmla="*/ 486901 w 2477373"/>
                    <a:gd name="connsiteY3" fmla="*/ 737080 h 935896"/>
                    <a:gd name="connsiteX4" fmla="*/ 255679 w 2477373"/>
                    <a:gd name="connsiteY4" fmla="*/ 917968 h 935896"/>
                    <a:gd name="connsiteX5" fmla="*/ 225007 w 2477373"/>
                    <a:gd name="connsiteY5" fmla="*/ 941562 h 935896"/>
                    <a:gd name="connsiteX6" fmla="*/ 48052 w 2477373"/>
                    <a:gd name="connsiteY6" fmla="*/ 941562 h 935896"/>
                    <a:gd name="connsiteX7" fmla="*/ 27604 w 2477373"/>
                    <a:gd name="connsiteY7" fmla="*/ 918754 h 935896"/>
                    <a:gd name="connsiteX8" fmla="*/ 10301 w 2477373"/>
                    <a:gd name="connsiteY8" fmla="*/ 682028 h 935896"/>
                    <a:gd name="connsiteX9" fmla="*/ 9515 w 2477373"/>
                    <a:gd name="connsiteY9" fmla="*/ 423279 h 935896"/>
                    <a:gd name="connsiteX10" fmla="*/ 228153 w 2477373"/>
                    <a:gd name="connsiteY10" fmla="*/ 117344 h 935896"/>
                    <a:gd name="connsiteX11" fmla="*/ 788905 w 2477373"/>
                    <a:gd name="connsiteY11" fmla="*/ 11957 h 935896"/>
                    <a:gd name="connsiteX12" fmla="*/ 1381115 w 2477373"/>
                    <a:gd name="connsiteY12" fmla="*/ 216438 h 935896"/>
                    <a:gd name="connsiteX13" fmla="*/ 1756260 w 2477373"/>
                    <a:gd name="connsiteY13" fmla="*/ 399685 h 935896"/>
                    <a:gd name="connsiteX14" fmla="*/ 2054331 w 2477373"/>
                    <a:gd name="connsiteY14" fmla="*/ 464962 h 935896"/>
                    <a:gd name="connsiteX15" fmla="*/ 2243870 w 2477373"/>
                    <a:gd name="connsiteY15" fmla="*/ 475187 h 935896"/>
                    <a:gd name="connsiteX16" fmla="*/ 2475092 w 2477373"/>
                    <a:gd name="connsiteY16" fmla="*/ 683601 h 935896"/>
                    <a:gd name="connsiteX17" fmla="*/ 2460149 w 2477373"/>
                    <a:gd name="connsiteY17" fmla="*/ 926619 h 935896"/>
                    <a:gd name="connsiteX18" fmla="*/ 2438915 w 2477373"/>
                    <a:gd name="connsiteY18" fmla="*/ 942348 h 935896"/>
                    <a:gd name="connsiteX19" fmla="*/ 2195109 w 2477373"/>
                    <a:gd name="connsiteY19" fmla="*/ 942348 h 935896"/>
                    <a:gd name="connsiteX20" fmla="*/ 2172302 w 2477373"/>
                    <a:gd name="connsiteY20" fmla="*/ 915609 h 935896"/>
                    <a:gd name="connsiteX21" fmla="*/ 1936361 w 2477373"/>
                    <a:gd name="connsiteY21" fmla="*/ 737867 h 935896"/>
                    <a:gd name="connsiteX22" fmla="*/ 1709859 w 2477373"/>
                    <a:gd name="connsiteY22" fmla="*/ 913249 h 935896"/>
                    <a:gd name="connsiteX23" fmla="*/ 1672108 w 2477373"/>
                    <a:gd name="connsiteY23" fmla="*/ 942348 h 935896"/>
                    <a:gd name="connsiteX24" fmla="*/ 1214384 w 2477373"/>
                    <a:gd name="connsiteY24" fmla="*/ 940775 h 935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477373" h="935896">
                      <a:moveTo>
                        <a:pt x="1214384" y="940775"/>
                      </a:moveTo>
                      <a:cubicBezTo>
                        <a:pt x="1061809" y="940775"/>
                        <a:pt x="909234" y="940775"/>
                        <a:pt x="756659" y="940775"/>
                      </a:cubicBezTo>
                      <a:cubicBezTo>
                        <a:pt x="736211" y="940775"/>
                        <a:pt x="725987" y="937630"/>
                        <a:pt x="719696" y="914822"/>
                      </a:cubicBezTo>
                      <a:cubicBezTo>
                        <a:pt x="691383" y="807076"/>
                        <a:pt x="597006" y="736294"/>
                        <a:pt x="486901" y="737080"/>
                      </a:cubicBezTo>
                      <a:cubicBezTo>
                        <a:pt x="377582" y="737080"/>
                        <a:pt x="283992" y="809435"/>
                        <a:pt x="255679" y="917968"/>
                      </a:cubicBezTo>
                      <a:cubicBezTo>
                        <a:pt x="250961" y="936843"/>
                        <a:pt x="243096" y="941562"/>
                        <a:pt x="225007" y="941562"/>
                      </a:cubicBezTo>
                      <a:cubicBezTo>
                        <a:pt x="166022" y="940775"/>
                        <a:pt x="107037" y="940775"/>
                        <a:pt x="48052" y="941562"/>
                      </a:cubicBezTo>
                      <a:cubicBezTo>
                        <a:pt x="30750" y="941562"/>
                        <a:pt x="25244" y="937630"/>
                        <a:pt x="27604" y="918754"/>
                      </a:cubicBezTo>
                      <a:cubicBezTo>
                        <a:pt x="35468" y="838534"/>
                        <a:pt x="19739" y="760674"/>
                        <a:pt x="10301" y="682028"/>
                      </a:cubicBezTo>
                      <a:cubicBezTo>
                        <a:pt x="77" y="595516"/>
                        <a:pt x="-6214" y="509791"/>
                        <a:pt x="9515" y="423279"/>
                      </a:cubicBezTo>
                      <a:cubicBezTo>
                        <a:pt x="33895" y="287221"/>
                        <a:pt x="112542" y="188912"/>
                        <a:pt x="228153" y="117344"/>
                      </a:cubicBezTo>
                      <a:cubicBezTo>
                        <a:pt x="401176" y="9597"/>
                        <a:pt x="589142" y="-19502"/>
                        <a:pt x="788905" y="11957"/>
                      </a:cubicBezTo>
                      <a:cubicBezTo>
                        <a:pt x="998892" y="44202"/>
                        <a:pt x="1191576" y="125995"/>
                        <a:pt x="1381115" y="216438"/>
                      </a:cubicBezTo>
                      <a:cubicBezTo>
                        <a:pt x="1506950" y="276210"/>
                        <a:pt x="1629639" y="340700"/>
                        <a:pt x="1756260" y="399685"/>
                      </a:cubicBezTo>
                      <a:cubicBezTo>
                        <a:pt x="1851423" y="443728"/>
                        <a:pt x="1949731" y="466535"/>
                        <a:pt x="2054331" y="464962"/>
                      </a:cubicBezTo>
                      <a:cubicBezTo>
                        <a:pt x="2118035" y="464176"/>
                        <a:pt x="2180953" y="469681"/>
                        <a:pt x="2243870" y="475187"/>
                      </a:cubicBezTo>
                      <a:cubicBezTo>
                        <a:pt x="2383862" y="487770"/>
                        <a:pt x="2453071" y="586865"/>
                        <a:pt x="2475092" y="683601"/>
                      </a:cubicBezTo>
                      <a:cubicBezTo>
                        <a:pt x="2493181" y="765393"/>
                        <a:pt x="2482170" y="847186"/>
                        <a:pt x="2460149" y="926619"/>
                      </a:cubicBezTo>
                      <a:cubicBezTo>
                        <a:pt x="2457003" y="937630"/>
                        <a:pt x="2450712" y="942348"/>
                        <a:pt x="2438915" y="942348"/>
                      </a:cubicBezTo>
                      <a:cubicBezTo>
                        <a:pt x="2357908" y="942348"/>
                        <a:pt x="2276116" y="941562"/>
                        <a:pt x="2195109" y="942348"/>
                      </a:cubicBezTo>
                      <a:cubicBezTo>
                        <a:pt x="2174661" y="942348"/>
                        <a:pt x="2175448" y="927406"/>
                        <a:pt x="2172302" y="915609"/>
                      </a:cubicBezTo>
                      <a:cubicBezTo>
                        <a:pt x="2141630" y="807862"/>
                        <a:pt x="2048040" y="736294"/>
                        <a:pt x="1936361" y="737867"/>
                      </a:cubicBezTo>
                      <a:cubicBezTo>
                        <a:pt x="1830975" y="738653"/>
                        <a:pt x="1738172" y="809435"/>
                        <a:pt x="1709859" y="913249"/>
                      </a:cubicBezTo>
                      <a:cubicBezTo>
                        <a:pt x="1703567" y="936057"/>
                        <a:pt x="1694129" y="942348"/>
                        <a:pt x="1672108" y="942348"/>
                      </a:cubicBezTo>
                      <a:cubicBezTo>
                        <a:pt x="1519533" y="940775"/>
                        <a:pt x="1366959" y="940775"/>
                        <a:pt x="1214384" y="94077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749A571A-5EF1-498A-9527-57B0CD66DBE7}"/>
                    </a:ext>
                  </a:extLst>
                </p:cNvPr>
                <p:cNvSpPr/>
                <p:nvPr/>
              </p:nvSpPr>
              <p:spPr>
                <a:xfrm>
                  <a:off x="5067294" y="5010581"/>
                  <a:ext cx="361775" cy="361775"/>
                </a:xfrm>
                <a:custGeom>
                  <a:avLst/>
                  <a:gdLst>
                    <a:gd name="connsiteX0" fmla="*/ 184826 w 361775"/>
                    <a:gd name="connsiteY0" fmla="*/ 6 h 361775"/>
                    <a:gd name="connsiteX1" fmla="*/ 364140 w 361775"/>
                    <a:gd name="connsiteY1" fmla="*/ 184039 h 361775"/>
                    <a:gd name="connsiteX2" fmla="*/ 179320 w 361775"/>
                    <a:gd name="connsiteY2" fmla="*/ 363354 h 361775"/>
                    <a:gd name="connsiteX3" fmla="*/ 6 w 361775"/>
                    <a:gd name="connsiteY3" fmla="*/ 178534 h 361775"/>
                    <a:gd name="connsiteX4" fmla="*/ 184826 w 361775"/>
                    <a:gd name="connsiteY4" fmla="*/ 6 h 36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775" h="361775">
                      <a:moveTo>
                        <a:pt x="184826" y="6"/>
                      </a:moveTo>
                      <a:cubicBezTo>
                        <a:pt x="284707" y="792"/>
                        <a:pt x="365713" y="84158"/>
                        <a:pt x="364140" y="184039"/>
                      </a:cubicBezTo>
                      <a:cubicBezTo>
                        <a:pt x="362567" y="283921"/>
                        <a:pt x="279202" y="364927"/>
                        <a:pt x="179320" y="363354"/>
                      </a:cubicBezTo>
                      <a:cubicBezTo>
                        <a:pt x="79439" y="362568"/>
                        <a:pt x="-781" y="279202"/>
                        <a:pt x="6" y="178534"/>
                      </a:cubicBezTo>
                      <a:cubicBezTo>
                        <a:pt x="1579" y="79439"/>
                        <a:pt x="83371" y="-781"/>
                        <a:pt x="184826" y="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11DD923B-2279-4BB5-8822-294B3DE039FB}"/>
                    </a:ext>
                  </a:extLst>
                </p:cNvPr>
                <p:cNvSpPr/>
                <p:nvPr/>
              </p:nvSpPr>
              <p:spPr>
                <a:xfrm>
                  <a:off x="3615480" y="5010587"/>
                  <a:ext cx="361775" cy="361775"/>
                </a:xfrm>
                <a:custGeom>
                  <a:avLst/>
                  <a:gdLst>
                    <a:gd name="connsiteX0" fmla="*/ 0 w 361775"/>
                    <a:gd name="connsiteY0" fmla="*/ 182461 h 361775"/>
                    <a:gd name="connsiteX1" fmla="*/ 180888 w 361775"/>
                    <a:gd name="connsiteY1" fmla="*/ 0 h 361775"/>
                    <a:gd name="connsiteX2" fmla="*/ 364135 w 361775"/>
                    <a:gd name="connsiteY2" fmla="*/ 180888 h 361775"/>
                    <a:gd name="connsiteX3" fmla="*/ 182461 w 361775"/>
                    <a:gd name="connsiteY3" fmla="*/ 363348 h 361775"/>
                    <a:gd name="connsiteX4" fmla="*/ 0 w 361775"/>
                    <a:gd name="connsiteY4" fmla="*/ 182461 h 361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775" h="361775">
                      <a:moveTo>
                        <a:pt x="0" y="182461"/>
                      </a:moveTo>
                      <a:cubicBezTo>
                        <a:pt x="0" y="81007"/>
                        <a:pt x="80220" y="0"/>
                        <a:pt x="180888" y="0"/>
                      </a:cubicBezTo>
                      <a:cubicBezTo>
                        <a:pt x="281555" y="0"/>
                        <a:pt x="363348" y="81007"/>
                        <a:pt x="364135" y="180888"/>
                      </a:cubicBezTo>
                      <a:cubicBezTo>
                        <a:pt x="364921" y="279983"/>
                        <a:pt x="281555" y="363348"/>
                        <a:pt x="182461" y="363348"/>
                      </a:cubicBezTo>
                      <a:cubicBezTo>
                        <a:pt x="81793" y="364921"/>
                        <a:pt x="0" y="283128"/>
                        <a:pt x="0" y="18246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BC521AF-6F13-4874-80CF-5DA28AA60D43}"/>
                    </a:ext>
                  </a:extLst>
                </p:cNvPr>
                <p:cNvSpPr/>
                <p:nvPr/>
              </p:nvSpPr>
              <p:spPr>
                <a:xfrm>
                  <a:off x="4252550" y="4453641"/>
                  <a:ext cx="660633" cy="275264"/>
                </a:xfrm>
                <a:custGeom>
                  <a:avLst/>
                  <a:gdLst>
                    <a:gd name="connsiteX0" fmla="*/ 352307 w 660633"/>
                    <a:gd name="connsiteY0" fmla="*/ 275390 h 275263"/>
                    <a:gd name="connsiteX1" fmla="*/ 71538 w 660633"/>
                    <a:gd name="connsiteY1" fmla="*/ 275390 h 275263"/>
                    <a:gd name="connsiteX2" fmla="*/ 35360 w 660633"/>
                    <a:gd name="connsiteY2" fmla="*/ 251796 h 275263"/>
                    <a:gd name="connsiteX3" fmla="*/ 756 w 660633"/>
                    <a:gd name="connsiteY3" fmla="*/ 83493 h 275263"/>
                    <a:gd name="connsiteX4" fmla="*/ 73897 w 660633"/>
                    <a:gd name="connsiteY4" fmla="*/ 3273 h 275263"/>
                    <a:gd name="connsiteX5" fmla="*/ 275233 w 660633"/>
                    <a:gd name="connsiteY5" fmla="*/ 20575 h 275263"/>
                    <a:gd name="connsiteX6" fmla="*/ 535554 w 660633"/>
                    <a:gd name="connsiteY6" fmla="*/ 128321 h 275263"/>
                    <a:gd name="connsiteX7" fmla="*/ 648019 w 660633"/>
                    <a:gd name="connsiteY7" fmla="*/ 240786 h 275263"/>
                    <a:gd name="connsiteX8" fmla="*/ 659816 w 660633"/>
                    <a:gd name="connsiteY8" fmla="*/ 269099 h 275263"/>
                    <a:gd name="connsiteX9" fmla="*/ 630716 w 660633"/>
                    <a:gd name="connsiteY9" fmla="*/ 274604 h 275263"/>
                    <a:gd name="connsiteX10" fmla="*/ 352307 w 660633"/>
                    <a:gd name="connsiteY10" fmla="*/ 275390 h 275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60633" h="275263">
                      <a:moveTo>
                        <a:pt x="352307" y="275390"/>
                      </a:moveTo>
                      <a:cubicBezTo>
                        <a:pt x="258717" y="275390"/>
                        <a:pt x="165127" y="274604"/>
                        <a:pt x="71538" y="275390"/>
                      </a:cubicBezTo>
                      <a:cubicBezTo>
                        <a:pt x="52663" y="275390"/>
                        <a:pt x="42438" y="269885"/>
                        <a:pt x="35360" y="251796"/>
                      </a:cubicBezTo>
                      <a:cubicBezTo>
                        <a:pt x="14126" y="197530"/>
                        <a:pt x="-3963" y="142478"/>
                        <a:pt x="756" y="83493"/>
                      </a:cubicBezTo>
                      <a:cubicBezTo>
                        <a:pt x="3902" y="33945"/>
                        <a:pt x="25136" y="10351"/>
                        <a:pt x="73897" y="3273"/>
                      </a:cubicBezTo>
                      <a:cubicBezTo>
                        <a:pt x="142320" y="-6165"/>
                        <a:pt x="209170" y="6418"/>
                        <a:pt x="275233" y="20575"/>
                      </a:cubicBezTo>
                      <a:cubicBezTo>
                        <a:pt x="368036" y="41023"/>
                        <a:pt x="456121" y="74055"/>
                        <a:pt x="535554" y="128321"/>
                      </a:cubicBezTo>
                      <a:cubicBezTo>
                        <a:pt x="580382" y="158993"/>
                        <a:pt x="618919" y="195171"/>
                        <a:pt x="648019" y="240786"/>
                      </a:cubicBezTo>
                      <a:cubicBezTo>
                        <a:pt x="653524" y="249437"/>
                        <a:pt x="664535" y="258875"/>
                        <a:pt x="659816" y="269099"/>
                      </a:cubicBezTo>
                      <a:cubicBezTo>
                        <a:pt x="655097" y="280109"/>
                        <a:pt x="640941" y="274604"/>
                        <a:pt x="630716" y="274604"/>
                      </a:cubicBezTo>
                      <a:cubicBezTo>
                        <a:pt x="537127" y="275390"/>
                        <a:pt x="445110" y="275390"/>
                        <a:pt x="352307" y="275390"/>
                      </a:cubicBezTo>
                      <a:close/>
                    </a:path>
                  </a:pathLst>
                </a:custGeom>
                <a:grpFill/>
                <a:ln w="78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697883BD-8729-468F-A093-C9F1806A689E}"/>
                  </a:ext>
                </a:extLst>
              </p:cNvPr>
              <p:cNvGrpSpPr/>
              <p:nvPr/>
            </p:nvGrpSpPr>
            <p:grpSpPr>
              <a:xfrm>
                <a:off x="3623102" y="1210883"/>
                <a:ext cx="1546440" cy="1365180"/>
                <a:chOff x="8613165" y="685746"/>
                <a:chExt cx="1546440" cy="1365180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C28BC802-A37D-41D4-A764-30D0C4FF98D5}"/>
                    </a:ext>
                  </a:extLst>
                </p:cNvPr>
                <p:cNvGrpSpPr/>
                <p:nvPr/>
              </p:nvGrpSpPr>
              <p:grpSpPr>
                <a:xfrm>
                  <a:off x="9093192" y="685746"/>
                  <a:ext cx="623186" cy="1243235"/>
                  <a:chOff x="4066220" y="1255190"/>
                  <a:chExt cx="2502860" cy="4993119"/>
                </a:xfrm>
              </p:grpSpPr>
              <p:sp>
                <p:nvSpPr>
                  <p:cNvPr id="42" name="Freeform: Shape 41">
                    <a:extLst>
                      <a:ext uri="{FF2B5EF4-FFF2-40B4-BE49-F238E27FC236}">
                        <a16:creationId xmlns:a16="http://schemas.microsoft.com/office/drawing/2014/main" id="{4E64B55B-27C8-4894-A0F3-C8B1041FAA85}"/>
                      </a:ext>
                    </a:extLst>
                  </p:cNvPr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>
                      <a:gd name="connsiteX0" fmla="*/ 149268 w 339665"/>
                      <a:gd name="connsiteY0" fmla="*/ 540137 h 541846"/>
                      <a:gd name="connsiteX1" fmla="*/ 38473 w 339665"/>
                      <a:gd name="connsiteY1" fmla="*/ 539328 h 541846"/>
                      <a:gd name="connsiteX2" fmla="*/ 10976 w 339665"/>
                      <a:gd name="connsiteY2" fmla="*/ 493231 h 541846"/>
                      <a:gd name="connsiteX3" fmla="*/ 40899 w 339665"/>
                      <a:gd name="connsiteY3" fmla="*/ 435002 h 541846"/>
                      <a:gd name="connsiteX4" fmla="*/ 12593 w 339665"/>
                      <a:gd name="connsiteY4" fmla="*/ 383244 h 541846"/>
                      <a:gd name="connsiteX5" fmla="*/ 33620 w 339665"/>
                      <a:gd name="connsiteY5" fmla="*/ 343616 h 541846"/>
                      <a:gd name="connsiteX6" fmla="*/ 53838 w 339665"/>
                      <a:gd name="connsiteY6" fmla="*/ 306415 h 541846"/>
                      <a:gd name="connsiteX7" fmla="*/ 50604 w 339665"/>
                      <a:gd name="connsiteY7" fmla="*/ 302372 h 541846"/>
                      <a:gd name="connsiteX8" fmla="*/ 19063 w 339665"/>
                      <a:gd name="connsiteY8" fmla="*/ 240908 h 541846"/>
                      <a:gd name="connsiteX9" fmla="*/ 145225 w 339665"/>
                      <a:gd name="connsiteY9" fmla="*/ 24169 h 541846"/>
                      <a:gd name="connsiteX10" fmla="*/ 192939 w 339665"/>
                      <a:gd name="connsiteY10" fmla="*/ 22552 h 541846"/>
                      <a:gd name="connsiteX11" fmla="*/ 333658 w 339665"/>
                      <a:gd name="connsiteY11" fmla="*/ 265170 h 541846"/>
                      <a:gd name="connsiteX12" fmla="*/ 311822 w 339665"/>
                      <a:gd name="connsiteY12" fmla="*/ 299945 h 541846"/>
                      <a:gd name="connsiteX13" fmla="*/ 297265 w 339665"/>
                      <a:gd name="connsiteY13" fmla="*/ 329868 h 541846"/>
                      <a:gd name="connsiteX14" fmla="*/ 326379 w 339665"/>
                      <a:gd name="connsiteY14" fmla="*/ 381627 h 541846"/>
                      <a:gd name="connsiteX15" fmla="*/ 298883 w 339665"/>
                      <a:gd name="connsiteY15" fmla="*/ 434194 h 541846"/>
                      <a:gd name="connsiteX16" fmla="*/ 336084 w 339665"/>
                      <a:gd name="connsiteY16" fmla="*/ 506979 h 541846"/>
                      <a:gd name="connsiteX17" fmla="*/ 321527 w 339665"/>
                      <a:gd name="connsiteY17" fmla="*/ 536093 h 541846"/>
                      <a:gd name="connsiteX18" fmla="*/ 199409 w 339665"/>
                      <a:gd name="connsiteY18" fmla="*/ 540946 h 541846"/>
                      <a:gd name="connsiteX19" fmla="*/ 149268 w 339665"/>
                      <a:gd name="connsiteY19" fmla="*/ 540137 h 54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39665" h="541846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Freeform: Shape 42">
                    <a:extLst>
                      <a:ext uri="{FF2B5EF4-FFF2-40B4-BE49-F238E27FC236}">
                        <a16:creationId xmlns:a16="http://schemas.microsoft.com/office/drawing/2014/main" id="{98E257B7-41AD-464C-AC6F-37B217C2D073}"/>
                      </a:ext>
                    </a:extLst>
                  </p:cNvPr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>
                      <a:gd name="connsiteX0" fmla="*/ 11563 w 64698"/>
                      <a:gd name="connsiteY0" fmla="*/ 0 h 137483"/>
                      <a:gd name="connsiteX1" fmla="*/ 60895 w 64698"/>
                      <a:gd name="connsiteY1" fmla="*/ 0 h 137483"/>
                      <a:gd name="connsiteX2" fmla="*/ 72217 w 64698"/>
                      <a:gd name="connsiteY2" fmla="*/ 100282 h 137483"/>
                      <a:gd name="connsiteX3" fmla="*/ 37442 w 64698"/>
                      <a:gd name="connsiteY3" fmla="*/ 142336 h 137483"/>
                      <a:gd name="connsiteX4" fmla="*/ 241 w 64698"/>
                      <a:gd name="connsiteY4" fmla="*/ 99474 h 137483"/>
                      <a:gd name="connsiteX5" fmla="*/ 11563 w 64698"/>
                      <a:gd name="connsiteY5" fmla="*/ 0 h 137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698" h="137483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5C2A0670-A5A8-4E0B-8B6E-FEA6AE5DBBE4}"/>
                    </a:ext>
                  </a:extLst>
                </p:cNvPr>
                <p:cNvGrpSpPr/>
                <p:nvPr/>
              </p:nvGrpSpPr>
              <p:grpSpPr>
                <a:xfrm>
                  <a:off x="9778395" y="1290425"/>
                  <a:ext cx="381210" cy="760501"/>
                  <a:chOff x="4066220" y="1255190"/>
                  <a:chExt cx="2502860" cy="4993119"/>
                </a:xfrm>
              </p:grpSpPr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824660CD-C81A-4F18-B1EF-C0C29BFB4EDC}"/>
                      </a:ext>
                    </a:extLst>
                  </p:cNvPr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>
                      <a:gd name="connsiteX0" fmla="*/ 149268 w 339665"/>
                      <a:gd name="connsiteY0" fmla="*/ 540137 h 541846"/>
                      <a:gd name="connsiteX1" fmla="*/ 38473 w 339665"/>
                      <a:gd name="connsiteY1" fmla="*/ 539328 h 541846"/>
                      <a:gd name="connsiteX2" fmla="*/ 10976 w 339665"/>
                      <a:gd name="connsiteY2" fmla="*/ 493231 h 541846"/>
                      <a:gd name="connsiteX3" fmla="*/ 40899 w 339665"/>
                      <a:gd name="connsiteY3" fmla="*/ 435002 h 541846"/>
                      <a:gd name="connsiteX4" fmla="*/ 12593 w 339665"/>
                      <a:gd name="connsiteY4" fmla="*/ 383244 h 541846"/>
                      <a:gd name="connsiteX5" fmla="*/ 33620 w 339665"/>
                      <a:gd name="connsiteY5" fmla="*/ 343616 h 541846"/>
                      <a:gd name="connsiteX6" fmla="*/ 53838 w 339665"/>
                      <a:gd name="connsiteY6" fmla="*/ 306415 h 541846"/>
                      <a:gd name="connsiteX7" fmla="*/ 50604 w 339665"/>
                      <a:gd name="connsiteY7" fmla="*/ 302372 h 541846"/>
                      <a:gd name="connsiteX8" fmla="*/ 19063 w 339665"/>
                      <a:gd name="connsiteY8" fmla="*/ 240908 h 541846"/>
                      <a:gd name="connsiteX9" fmla="*/ 145225 w 339665"/>
                      <a:gd name="connsiteY9" fmla="*/ 24169 h 541846"/>
                      <a:gd name="connsiteX10" fmla="*/ 192939 w 339665"/>
                      <a:gd name="connsiteY10" fmla="*/ 22552 h 541846"/>
                      <a:gd name="connsiteX11" fmla="*/ 333658 w 339665"/>
                      <a:gd name="connsiteY11" fmla="*/ 265170 h 541846"/>
                      <a:gd name="connsiteX12" fmla="*/ 311822 w 339665"/>
                      <a:gd name="connsiteY12" fmla="*/ 299945 h 541846"/>
                      <a:gd name="connsiteX13" fmla="*/ 297265 w 339665"/>
                      <a:gd name="connsiteY13" fmla="*/ 329868 h 541846"/>
                      <a:gd name="connsiteX14" fmla="*/ 326379 w 339665"/>
                      <a:gd name="connsiteY14" fmla="*/ 381627 h 541846"/>
                      <a:gd name="connsiteX15" fmla="*/ 298883 w 339665"/>
                      <a:gd name="connsiteY15" fmla="*/ 434194 h 541846"/>
                      <a:gd name="connsiteX16" fmla="*/ 336084 w 339665"/>
                      <a:gd name="connsiteY16" fmla="*/ 506979 h 541846"/>
                      <a:gd name="connsiteX17" fmla="*/ 321527 w 339665"/>
                      <a:gd name="connsiteY17" fmla="*/ 536093 h 541846"/>
                      <a:gd name="connsiteX18" fmla="*/ 199409 w 339665"/>
                      <a:gd name="connsiteY18" fmla="*/ 540946 h 541846"/>
                      <a:gd name="connsiteX19" fmla="*/ 149268 w 339665"/>
                      <a:gd name="connsiteY19" fmla="*/ 540137 h 54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39665" h="541846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6CF5617A-525B-49EB-AFB8-3207C70B0739}"/>
                      </a:ext>
                    </a:extLst>
                  </p:cNvPr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>
                      <a:gd name="connsiteX0" fmla="*/ 11563 w 64698"/>
                      <a:gd name="connsiteY0" fmla="*/ 0 h 137483"/>
                      <a:gd name="connsiteX1" fmla="*/ 60895 w 64698"/>
                      <a:gd name="connsiteY1" fmla="*/ 0 h 137483"/>
                      <a:gd name="connsiteX2" fmla="*/ 72217 w 64698"/>
                      <a:gd name="connsiteY2" fmla="*/ 100282 h 137483"/>
                      <a:gd name="connsiteX3" fmla="*/ 37442 w 64698"/>
                      <a:gd name="connsiteY3" fmla="*/ 142336 h 137483"/>
                      <a:gd name="connsiteX4" fmla="*/ 241 w 64698"/>
                      <a:gd name="connsiteY4" fmla="*/ 99474 h 137483"/>
                      <a:gd name="connsiteX5" fmla="*/ 11563 w 64698"/>
                      <a:gd name="connsiteY5" fmla="*/ 0 h 137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698" h="137483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49E8751F-E11C-48FF-BE4F-8048EBB15866}"/>
                    </a:ext>
                  </a:extLst>
                </p:cNvPr>
                <p:cNvGrpSpPr/>
                <p:nvPr/>
              </p:nvGrpSpPr>
              <p:grpSpPr>
                <a:xfrm>
                  <a:off x="8613165" y="1181752"/>
                  <a:ext cx="418011" cy="833917"/>
                  <a:chOff x="4066220" y="1255190"/>
                  <a:chExt cx="2502860" cy="4993119"/>
                </a:xfrm>
              </p:grpSpPr>
              <p:sp>
                <p:nvSpPr>
                  <p:cNvPr id="38" name="Freeform: Shape 37">
                    <a:extLst>
                      <a:ext uri="{FF2B5EF4-FFF2-40B4-BE49-F238E27FC236}">
                        <a16:creationId xmlns:a16="http://schemas.microsoft.com/office/drawing/2014/main" id="{F82F61B2-D081-42E3-A8C2-6CF0FD8381E3}"/>
                      </a:ext>
                    </a:extLst>
                  </p:cNvPr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>
                      <a:gd name="connsiteX0" fmla="*/ 149268 w 339665"/>
                      <a:gd name="connsiteY0" fmla="*/ 540137 h 541846"/>
                      <a:gd name="connsiteX1" fmla="*/ 38473 w 339665"/>
                      <a:gd name="connsiteY1" fmla="*/ 539328 h 541846"/>
                      <a:gd name="connsiteX2" fmla="*/ 10976 w 339665"/>
                      <a:gd name="connsiteY2" fmla="*/ 493231 h 541846"/>
                      <a:gd name="connsiteX3" fmla="*/ 40899 w 339665"/>
                      <a:gd name="connsiteY3" fmla="*/ 435002 h 541846"/>
                      <a:gd name="connsiteX4" fmla="*/ 12593 w 339665"/>
                      <a:gd name="connsiteY4" fmla="*/ 383244 h 541846"/>
                      <a:gd name="connsiteX5" fmla="*/ 33620 w 339665"/>
                      <a:gd name="connsiteY5" fmla="*/ 343616 h 541846"/>
                      <a:gd name="connsiteX6" fmla="*/ 53838 w 339665"/>
                      <a:gd name="connsiteY6" fmla="*/ 306415 h 541846"/>
                      <a:gd name="connsiteX7" fmla="*/ 50604 w 339665"/>
                      <a:gd name="connsiteY7" fmla="*/ 302372 h 541846"/>
                      <a:gd name="connsiteX8" fmla="*/ 19063 w 339665"/>
                      <a:gd name="connsiteY8" fmla="*/ 240908 h 541846"/>
                      <a:gd name="connsiteX9" fmla="*/ 145225 w 339665"/>
                      <a:gd name="connsiteY9" fmla="*/ 24169 h 541846"/>
                      <a:gd name="connsiteX10" fmla="*/ 192939 w 339665"/>
                      <a:gd name="connsiteY10" fmla="*/ 22552 h 541846"/>
                      <a:gd name="connsiteX11" fmla="*/ 333658 w 339665"/>
                      <a:gd name="connsiteY11" fmla="*/ 265170 h 541846"/>
                      <a:gd name="connsiteX12" fmla="*/ 311822 w 339665"/>
                      <a:gd name="connsiteY12" fmla="*/ 299945 h 541846"/>
                      <a:gd name="connsiteX13" fmla="*/ 297265 w 339665"/>
                      <a:gd name="connsiteY13" fmla="*/ 329868 h 541846"/>
                      <a:gd name="connsiteX14" fmla="*/ 326379 w 339665"/>
                      <a:gd name="connsiteY14" fmla="*/ 381627 h 541846"/>
                      <a:gd name="connsiteX15" fmla="*/ 298883 w 339665"/>
                      <a:gd name="connsiteY15" fmla="*/ 434194 h 541846"/>
                      <a:gd name="connsiteX16" fmla="*/ 336084 w 339665"/>
                      <a:gd name="connsiteY16" fmla="*/ 506979 h 541846"/>
                      <a:gd name="connsiteX17" fmla="*/ 321527 w 339665"/>
                      <a:gd name="connsiteY17" fmla="*/ 536093 h 541846"/>
                      <a:gd name="connsiteX18" fmla="*/ 199409 w 339665"/>
                      <a:gd name="connsiteY18" fmla="*/ 540946 h 541846"/>
                      <a:gd name="connsiteX19" fmla="*/ 149268 w 339665"/>
                      <a:gd name="connsiteY19" fmla="*/ 540137 h 54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39665" h="541846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7773C3C3-1026-4F20-9457-D7B20EAFF100}"/>
                      </a:ext>
                    </a:extLst>
                  </p:cNvPr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>
                      <a:gd name="connsiteX0" fmla="*/ 11563 w 64698"/>
                      <a:gd name="connsiteY0" fmla="*/ 0 h 137483"/>
                      <a:gd name="connsiteX1" fmla="*/ 60895 w 64698"/>
                      <a:gd name="connsiteY1" fmla="*/ 0 h 137483"/>
                      <a:gd name="connsiteX2" fmla="*/ 72217 w 64698"/>
                      <a:gd name="connsiteY2" fmla="*/ 100282 h 137483"/>
                      <a:gd name="connsiteX3" fmla="*/ 37442 w 64698"/>
                      <a:gd name="connsiteY3" fmla="*/ 142336 h 137483"/>
                      <a:gd name="connsiteX4" fmla="*/ 241 w 64698"/>
                      <a:gd name="connsiteY4" fmla="*/ 99474 h 137483"/>
                      <a:gd name="connsiteX5" fmla="*/ 11563 w 64698"/>
                      <a:gd name="connsiteY5" fmla="*/ 0 h 1374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4698" h="137483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808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302CFB2-A2E8-44CB-BE82-646F386FB8CF}"/>
              </a:ext>
            </a:extLst>
          </p:cNvPr>
          <p:cNvGrpSpPr/>
          <p:nvPr/>
        </p:nvGrpSpPr>
        <p:grpSpPr>
          <a:xfrm>
            <a:off x="5750957" y="2842822"/>
            <a:ext cx="2341589" cy="3604982"/>
            <a:chOff x="6664819" y="3249396"/>
            <a:chExt cx="2290382" cy="3526146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01EC53C-A9FD-4747-A6EE-463D83D29262}"/>
                </a:ext>
              </a:extLst>
            </p:cNvPr>
            <p:cNvSpPr/>
            <p:nvPr/>
          </p:nvSpPr>
          <p:spPr>
            <a:xfrm>
              <a:off x="6664819" y="6277502"/>
              <a:ext cx="2290382" cy="498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32A454-DC20-4989-9403-6C1F566F710E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4266E2C-8F64-414F-A9E3-8F9DDB7B929E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39E9F8C-73CE-4018-940B-56A40A8067E6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5268A63-13A5-4F61-8133-CCD4729ABDEA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37DEB3-DF84-4EE0-8B8A-9F3F06AD9632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CD63F8C-E911-4909-87B0-1293FDFD5EBF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15C51E1-9CF4-4C9A-99C5-58FEEAE662CC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12D6C4-942F-4AA8-8982-0D8DD9A397B2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9A0ED13-3E11-4A3B-BB6B-F6EBDBE90C4D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8CED2E2-3DDA-4D94-B9AD-AC983A9C684C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60C362C-822E-4DA9-B551-358BB2DBCA5C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8FB9054-A506-4640-8D9F-1A49C6BA2005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83CD9BC-3CF6-4F2F-8EFB-990A6AD711B3}"/>
              </a:ext>
            </a:extLst>
          </p:cNvPr>
          <p:cNvGrpSpPr/>
          <p:nvPr/>
        </p:nvGrpSpPr>
        <p:grpSpPr>
          <a:xfrm>
            <a:off x="4189331" y="4256432"/>
            <a:ext cx="1237840" cy="2383818"/>
            <a:chOff x="4929203" y="1548735"/>
            <a:chExt cx="2306845" cy="4442491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4BA888-3C76-4B2A-ACE7-A16D679FDE53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F97D274-6F9E-4BF5-A281-67E505E00A17}"/>
                </a:ext>
              </a:extLst>
            </p:cNvPr>
            <p:cNvSpPr/>
            <p:nvPr/>
          </p:nvSpPr>
          <p:spPr>
            <a:xfrm>
              <a:off x="6078138" y="1548735"/>
              <a:ext cx="1157910" cy="4438653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E1936F9-1D73-40BF-9398-8BA3302359B3}"/>
              </a:ext>
            </a:extLst>
          </p:cNvPr>
          <p:cNvSpPr/>
          <p:nvPr/>
        </p:nvSpPr>
        <p:spPr>
          <a:xfrm>
            <a:off x="505474" y="4797346"/>
            <a:ext cx="1016979" cy="1762763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C811F811-C43B-4FD6-A5A2-5DC2D54993D4}"/>
              </a:ext>
            </a:extLst>
          </p:cNvPr>
          <p:cNvSpPr/>
          <p:nvPr/>
        </p:nvSpPr>
        <p:spPr>
          <a:xfrm>
            <a:off x="3122541" y="5316428"/>
            <a:ext cx="1070044" cy="1097156"/>
          </a:xfrm>
          <a:custGeom>
            <a:avLst/>
            <a:gdLst>
              <a:gd name="connsiteX0" fmla="*/ 901552 w 2409472"/>
              <a:gd name="connsiteY0" fmla="*/ 1804802 h 2470521"/>
              <a:gd name="connsiteX1" fmla="*/ 834980 w 2409472"/>
              <a:gd name="connsiteY1" fmla="*/ 1869107 h 2470521"/>
              <a:gd name="connsiteX2" fmla="*/ 899568 w 2409472"/>
              <a:gd name="connsiteY2" fmla="*/ 1935679 h 2470521"/>
              <a:gd name="connsiteX3" fmla="*/ 966140 w 2409472"/>
              <a:gd name="connsiteY3" fmla="*/ 1871091 h 2470521"/>
              <a:gd name="connsiteX4" fmla="*/ 901552 w 2409472"/>
              <a:gd name="connsiteY4" fmla="*/ 1804802 h 2470521"/>
              <a:gd name="connsiteX5" fmla="*/ 377193 w 2409472"/>
              <a:gd name="connsiteY5" fmla="*/ 1804802 h 2470521"/>
              <a:gd name="connsiteX6" fmla="*/ 312037 w 2409472"/>
              <a:gd name="connsiteY6" fmla="*/ 1870525 h 2470521"/>
              <a:gd name="connsiteX7" fmla="*/ 377760 w 2409472"/>
              <a:gd name="connsiteY7" fmla="*/ 1935680 h 2470521"/>
              <a:gd name="connsiteX8" fmla="*/ 443198 w 2409472"/>
              <a:gd name="connsiteY8" fmla="*/ 1869958 h 2470521"/>
              <a:gd name="connsiteX9" fmla="*/ 377193 w 2409472"/>
              <a:gd name="connsiteY9" fmla="*/ 1804802 h 2470521"/>
              <a:gd name="connsiteX10" fmla="*/ 604706 w 2409472"/>
              <a:gd name="connsiteY10" fmla="*/ 1605300 h 2470521"/>
              <a:gd name="connsiteX11" fmla="*/ 640647 w 2409472"/>
              <a:gd name="connsiteY11" fmla="*/ 1611602 h 2470521"/>
              <a:gd name="connsiteX12" fmla="*/ 734415 w 2409472"/>
              <a:gd name="connsiteY12" fmla="*/ 1650412 h 2470521"/>
              <a:gd name="connsiteX13" fmla="*/ 774924 w 2409472"/>
              <a:gd name="connsiteY13" fmla="*/ 1690922 h 2470521"/>
              <a:gd name="connsiteX14" fmla="*/ 779173 w 2409472"/>
              <a:gd name="connsiteY14" fmla="*/ 1701121 h 2470521"/>
              <a:gd name="connsiteX15" fmla="*/ 768692 w 2409472"/>
              <a:gd name="connsiteY15" fmla="*/ 1703103 h 2470521"/>
              <a:gd name="connsiteX16" fmla="*/ 668409 w 2409472"/>
              <a:gd name="connsiteY16" fmla="*/ 1703386 h 2470521"/>
              <a:gd name="connsiteX17" fmla="*/ 567277 w 2409472"/>
              <a:gd name="connsiteY17" fmla="*/ 1703386 h 2470521"/>
              <a:gd name="connsiteX18" fmla="*/ 554246 w 2409472"/>
              <a:gd name="connsiteY18" fmla="*/ 1694888 h 2470521"/>
              <a:gd name="connsiteX19" fmla="*/ 541782 w 2409472"/>
              <a:gd name="connsiteY19" fmla="*/ 1634266 h 2470521"/>
              <a:gd name="connsiteX20" fmla="*/ 568127 w 2409472"/>
              <a:gd name="connsiteY20" fmla="*/ 1605370 h 2470521"/>
              <a:gd name="connsiteX21" fmla="*/ 604706 w 2409472"/>
              <a:gd name="connsiteY21" fmla="*/ 1605300 h 2470521"/>
              <a:gd name="connsiteX22" fmla="*/ 432540 w 2409472"/>
              <a:gd name="connsiteY22" fmla="*/ 1518344 h 2470521"/>
              <a:gd name="connsiteX23" fmla="*/ 283709 w 2409472"/>
              <a:gd name="connsiteY23" fmla="*/ 1560612 h 2470521"/>
              <a:gd name="connsiteX24" fmla="*/ 204956 w 2409472"/>
              <a:gd name="connsiteY24" fmla="*/ 1670809 h 2470521"/>
              <a:gd name="connsiteX25" fmla="*/ 205240 w 2409472"/>
              <a:gd name="connsiteY25" fmla="*/ 1764010 h 2470521"/>
              <a:gd name="connsiteX26" fmla="*/ 211472 w 2409472"/>
              <a:gd name="connsiteY26" fmla="*/ 1849279 h 2470521"/>
              <a:gd name="connsiteX27" fmla="*/ 218837 w 2409472"/>
              <a:gd name="connsiteY27" fmla="*/ 1857494 h 2470521"/>
              <a:gd name="connsiteX28" fmla="*/ 282577 w 2409472"/>
              <a:gd name="connsiteY28" fmla="*/ 1857494 h 2470521"/>
              <a:gd name="connsiteX29" fmla="*/ 293624 w 2409472"/>
              <a:gd name="connsiteY29" fmla="*/ 1848996 h 2470521"/>
              <a:gd name="connsiteX30" fmla="*/ 376910 w 2409472"/>
              <a:gd name="connsiteY30" fmla="*/ 1783839 h 2470521"/>
              <a:gd name="connsiteX31" fmla="*/ 460762 w 2409472"/>
              <a:gd name="connsiteY31" fmla="*/ 1847862 h 2470521"/>
              <a:gd name="connsiteX32" fmla="*/ 474076 w 2409472"/>
              <a:gd name="connsiteY32" fmla="*/ 1857210 h 2470521"/>
              <a:gd name="connsiteX33" fmla="*/ 638948 w 2409472"/>
              <a:gd name="connsiteY33" fmla="*/ 1857210 h 2470521"/>
              <a:gd name="connsiteX34" fmla="*/ 803819 w 2409472"/>
              <a:gd name="connsiteY34" fmla="*/ 1857777 h 2470521"/>
              <a:gd name="connsiteX35" fmla="*/ 817417 w 2409472"/>
              <a:gd name="connsiteY35" fmla="*/ 1847296 h 2470521"/>
              <a:gd name="connsiteX36" fmla="*/ 899003 w 2409472"/>
              <a:gd name="connsiteY36" fmla="*/ 1784123 h 2470521"/>
              <a:gd name="connsiteX37" fmla="*/ 983989 w 2409472"/>
              <a:gd name="connsiteY37" fmla="*/ 1848145 h 2470521"/>
              <a:gd name="connsiteX38" fmla="*/ 992203 w 2409472"/>
              <a:gd name="connsiteY38" fmla="*/ 1857777 h 2470521"/>
              <a:gd name="connsiteX39" fmla="*/ 1080022 w 2409472"/>
              <a:gd name="connsiteY39" fmla="*/ 1857777 h 2470521"/>
              <a:gd name="connsiteX40" fmla="*/ 1087670 w 2409472"/>
              <a:gd name="connsiteY40" fmla="*/ 1852112 h 2470521"/>
              <a:gd name="connsiteX41" fmla="*/ 1093053 w 2409472"/>
              <a:gd name="connsiteY41" fmla="*/ 1764577 h 2470521"/>
              <a:gd name="connsiteX42" fmla="*/ 1009767 w 2409472"/>
              <a:gd name="connsiteY42" fmla="*/ 1689506 h 2470521"/>
              <a:gd name="connsiteX43" fmla="*/ 941496 w 2409472"/>
              <a:gd name="connsiteY43" fmla="*/ 1685823 h 2470521"/>
              <a:gd name="connsiteX44" fmla="*/ 834131 w 2409472"/>
              <a:gd name="connsiteY44" fmla="*/ 1662310 h 2470521"/>
              <a:gd name="connsiteX45" fmla="*/ 699004 w 2409472"/>
              <a:gd name="connsiteY45" fmla="*/ 1596305 h 2470521"/>
              <a:gd name="connsiteX46" fmla="*/ 485692 w 2409472"/>
              <a:gd name="connsiteY46" fmla="*/ 1522651 h 2470521"/>
              <a:gd name="connsiteX47" fmla="*/ 432540 w 2409472"/>
              <a:gd name="connsiteY47" fmla="*/ 1518344 h 2470521"/>
              <a:gd name="connsiteX48" fmla="*/ 353680 w 2409472"/>
              <a:gd name="connsiteY48" fmla="*/ 155240 h 2470521"/>
              <a:gd name="connsiteX49" fmla="*/ 251131 w 2409472"/>
              <a:gd name="connsiteY49" fmla="*/ 258355 h 2470521"/>
              <a:gd name="connsiteX50" fmla="*/ 251131 w 2409472"/>
              <a:gd name="connsiteY50" fmla="*/ 649004 h 2470521"/>
              <a:gd name="connsiteX51" fmla="*/ 251981 w 2409472"/>
              <a:gd name="connsiteY51" fmla="*/ 666284 h 2470521"/>
              <a:gd name="connsiteX52" fmla="*/ 352264 w 2409472"/>
              <a:gd name="connsiteY52" fmla="*/ 752403 h 2470521"/>
              <a:gd name="connsiteX53" fmla="*/ 648296 w 2409472"/>
              <a:gd name="connsiteY53" fmla="*/ 752403 h 2470521"/>
              <a:gd name="connsiteX54" fmla="*/ 944327 w 2409472"/>
              <a:gd name="connsiteY54" fmla="*/ 752403 h 2470521"/>
              <a:gd name="connsiteX55" fmla="*/ 1047443 w 2409472"/>
              <a:gd name="connsiteY55" fmla="*/ 648721 h 2470521"/>
              <a:gd name="connsiteX56" fmla="*/ 1047726 w 2409472"/>
              <a:gd name="connsiteY56" fmla="*/ 258072 h 2470521"/>
              <a:gd name="connsiteX57" fmla="*/ 944894 w 2409472"/>
              <a:gd name="connsiteY57" fmla="*/ 155240 h 2470521"/>
              <a:gd name="connsiteX58" fmla="*/ 353680 w 2409472"/>
              <a:gd name="connsiteY58" fmla="*/ 155240 h 2470521"/>
              <a:gd name="connsiteX59" fmla="*/ 295607 w 2409472"/>
              <a:gd name="connsiteY59" fmla="*/ 0 h 2470521"/>
              <a:gd name="connsiteX60" fmla="*/ 1002684 w 2409472"/>
              <a:gd name="connsiteY60" fmla="*/ 0 h 2470521"/>
              <a:gd name="connsiteX61" fmla="*/ 1169821 w 2409472"/>
              <a:gd name="connsiteY61" fmla="*/ 103399 h 2470521"/>
              <a:gd name="connsiteX62" fmla="*/ 1194467 w 2409472"/>
              <a:gd name="connsiteY62" fmla="*/ 204248 h 2470521"/>
              <a:gd name="connsiteX63" fmla="*/ 1194184 w 2409472"/>
              <a:gd name="connsiteY63" fmla="*/ 1228603 h 2470521"/>
              <a:gd name="connsiteX64" fmla="*/ 1194467 w 2409472"/>
              <a:gd name="connsiteY64" fmla="*/ 1245884 h 2470521"/>
              <a:gd name="connsiteX65" fmla="*/ 1211464 w 2409472"/>
              <a:gd name="connsiteY65" fmla="*/ 1263730 h 2470521"/>
              <a:gd name="connsiteX66" fmla="*/ 1281435 w 2409472"/>
              <a:gd name="connsiteY66" fmla="*/ 1293759 h 2470521"/>
              <a:gd name="connsiteX67" fmla="*/ 1325628 w 2409472"/>
              <a:gd name="connsiteY67" fmla="*/ 1386676 h 2470521"/>
              <a:gd name="connsiteX68" fmla="*/ 1327611 w 2409472"/>
              <a:gd name="connsiteY68" fmla="*/ 2103384 h 2470521"/>
              <a:gd name="connsiteX69" fmla="*/ 1331010 w 2409472"/>
              <a:gd name="connsiteY69" fmla="*/ 2134829 h 2470521"/>
              <a:gd name="connsiteX70" fmla="*/ 1359622 w 2409472"/>
              <a:gd name="connsiteY70" fmla="*/ 2164574 h 2470521"/>
              <a:gd name="connsiteX71" fmla="*/ 1389083 w 2409472"/>
              <a:gd name="connsiteY71" fmla="*/ 2168823 h 2470521"/>
              <a:gd name="connsiteX72" fmla="*/ 1553105 w 2409472"/>
              <a:gd name="connsiteY72" fmla="*/ 2168823 h 2470521"/>
              <a:gd name="connsiteX73" fmla="*/ 1555088 w 2409472"/>
              <a:gd name="connsiteY73" fmla="*/ 2168823 h 2470521"/>
              <a:gd name="connsiteX74" fmla="*/ 1613444 w 2409472"/>
              <a:gd name="connsiteY74" fmla="*/ 2112733 h 2470521"/>
              <a:gd name="connsiteX75" fmla="*/ 1615144 w 2409472"/>
              <a:gd name="connsiteY75" fmla="*/ 2047294 h 2470521"/>
              <a:gd name="connsiteX76" fmla="*/ 1614577 w 2409472"/>
              <a:gd name="connsiteY76" fmla="*/ 1281294 h 2470521"/>
              <a:gd name="connsiteX77" fmla="*/ 1716560 w 2409472"/>
              <a:gd name="connsiteY77" fmla="*/ 1154666 h 2470521"/>
              <a:gd name="connsiteX78" fmla="*/ 1738656 w 2409472"/>
              <a:gd name="connsiteY78" fmla="*/ 1152116 h 2470521"/>
              <a:gd name="connsiteX79" fmla="*/ 1831290 w 2409472"/>
              <a:gd name="connsiteY79" fmla="*/ 1152116 h 2470521"/>
              <a:gd name="connsiteX80" fmla="*/ 1854519 w 2409472"/>
              <a:gd name="connsiteY80" fmla="*/ 1128887 h 2470521"/>
              <a:gd name="connsiteX81" fmla="*/ 1854519 w 2409472"/>
              <a:gd name="connsiteY81" fmla="*/ 1054667 h 2470521"/>
              <a:gd name="connsiteX82" fmla="*/ 1941771 w 2409472"/>
              <a:gd name="connsiteY82" fmla="*/ 967132 h 2470521"/>
              <a:gd name="connsiteX83" fmla="*/ 2088512 w 2409472"/>
              <a:gd name="connsiteY83" fmla="*/ 967132 h 2470521"/>
              <a:gd name="connsiteX84" fmla="*/ 2102109 w 2409472"/>
              <a:gd name="connsiteY84" fmla="*/ 966849 h 2470521"/>
              <a:gd name="connsiteX85" fmla="*/ 2118823 w 2409472"/>
              <a:gd name="connsiteY85" fmla="*/ 950135 h 2470521"/>
              <a:gd name="connsiteX86" fmla="*/ 2120806 w 2409472"/>
              <a:gd name="connsiteY86" fmla="*/ 930872 h 2470521"/>
              <a:gd name="connsiteX87" fmla="*/ 2144035 w 2409472"/>
              <a:gd name="connsiteY87" fmla="*/ 913025 h 2470521"/>
              <a:gd name="connsiteX88" fmla="*/ 2167548 w 2409472"/>
              <a:gd name="connsiteY88" fmla="*/ 918690 h 2470521"/>
              <a:gd name="connsiteX89" fmla="*/ 2175196 w 2409472"/>
              <a:gd name="connsiteY89" fmla="*/ 936821 h 2470521"/>
              <a:gd name="connsiteX90" fmla="*/ 2177179 w 2409472"/>
              <a:gd name="connsiteY90" fmla="*/ 1011891 h 2470521"/>
              <a:gd name="connsiteX91" fmla="*/ 2200125 w 2409472"/>
              <a:gd name="connsiteY91" fmla="*/ 1034270 h 2470521"/>
              <a:gd name="connsiteX92" fmla="*/ 2357348 w 2409472"/>
              <a:gd name="connsiteY92" fmla="*/ 1034270 h 2470521"/>
              <a:gd name="connsiteX93" fmla="*/ 2400124 w 2409472"/>
              <a:gd name="connsiteY93" fmla="*/ 1052684 h 2470521"/>
              <a:gd name="connsiteX94" fmla="*/ 2409472 w 2409472"/>
              <a:gd name="connsiteY94" fmla="*/ 1079596 h 2470521"/>
              <a:gd name="connsiteX95" fmla="*/ 2409472 w 2409472"/>
              <a:gd name="connsiteY95" fmla="*/ 1098859 h 2470521"/>
              <a:gd name="connsiteX96" fmla="*/ 2382277 w 2409472"/>
              <a:gd name="connsiteY96" fmla="*/ 1138236 h 2470521"/>
              <a:gd name="connsiteX97" fmla="*/ 2361597 w 2409472"/>
              <a:gd name="connsiteY97" fmla="*/ 1142202 h 2470521"/>
              <a:gd name="connsiteX98" fmla="*/ 2206358 w 2409472"/>
              <a:gd name="connsiteY98" fmla="*/ 1142202 h 2470521"/>
              <a:gd name="connsiteX99" fmla="*/ 2193893 w 2409472"/>
              <a:gd name="connsiteY99" fmla="*/ 1142485 h 2470521"/>
              <a:gd name="connsiteX100" fmla="*/ 2176896 w 2409472"/>
              <a:gd name="connsiteY100" fmla="*/ 1159199 h 2470521"/>
              <a:gd name="connsiteX101" fmla="*/ 2176896 w 2409472"/>
              <a:gd name="connsiteY101" fmla="*/ 1247866 h 2470521"/>
              <a:gd name="connsiteX102" fmla="*/ 2196726 w 2409472"/>
              <a:gd name="connsiteY102" fmla="*/ 1265430 h 2470521"/>
              <a:gd name="connsiteX103" fmla="*/ 2349983 w 2409472"/>
              <a:gd name="connsiteY103" fmla="*/ 1265430 h 2470521"/>
              <a:gd name="connsiteX104" fmla="*/ 2370096 w 2409472"/>
              <a:gd name="connsiteY104" fmla="*/ 1267413 h 2470521"/>
              <a:gd name="connsiteX105" fmla="*/ 2397291 w 2409472"/>
              <a:gd name="connsiteY105" fmla="*/ 1281577 h 2470521"/>
              <a:gd name="connsiteX106" fmla="*/ 2409189 w 2409472"/>
              <a:gd name="connsiteY106" fmla="*/ 1311039 h 2470521"/>
              <a:gd name="connsiteX107" fmla="*/ 2409189 w 2409472"/>
              <a:gd name="connsiteY107" fmla="*/ 1330302 h 2470521"/>
              <a:gd name="connsiteX108" fmla="*/ 2354232 w 2409472"/>
              <a:gd name="connsiteY108" fmla="*/ 1375628 h 2470521"/>
              <a:gd name="connsiteX109" fmla="*/ 2207491 w 2409472"/>
              <a:gd name="connsiteY109" fmla="*/ 1375628 h 2470521"/>
              <a:gd name="connsiteX110" fmla="*/ 2195026 w 2409472"/>
              <a:gd name="connsiteY110" fmla="*/ 1375628 h 2470521"/>
              <a:gd name="connsiteX111" fmla="*/ 2176896 w 2409472"/>
              <a:gd name="connsiteY111" fmla="*/ 1393758 h 2470521"/>
              <a:gd name="connsiteX112" fmla="*/ 2174630 w 2409472"/>
              <a:gd name="connsiteY112" fmla="*/ 1469961 h 2470521"/>
              <a:gd name="connsiteX113" fmla="*/ 2152250 w 2409472"/>
              <a:gd name="connsiteY113" fmla="*/ 1496873 h 2470521"/>
              <a:gd name="connsiteX114" fmla="*/ 2119106 w 2409472"/>
              <a:gd name="connsiteY114" fmla="*/ 1473077 h 2470521"/>
              <a:gd name="connsiteX115" fmla="*/ 2118256 w 2409472"/>
              <a:gd name="connsiteY115" fmla="*/ 1457780 h 2470521"/>
              <a:gd name="connsiteX116" fmla="*/ 2104092 w 2409472"/>
              <a:gd name="connsiteY116" fmla="*/ 1443616 h 2470521"/>
              <a:gd name="connsiteX117" fmla="*/ 2090494 w 2409472"/>
              <a:gd name="connsiteY117" fmla="*/ 1443333 h 2470521"/>
              <a:gd name="connsiteX118" fmla="*/ 1946870 w 2409472"/>
              <a:gd name="connsiteY118" fmla="*/ 1443333 h 2470521"/>
              <a:gd name="connsiteX119" fmla="*/ 1855652 w 2409472"/>
              <a:gd name="connsiteY119" fmla="*/ 1371095 h 2470521"/>
              <a:gd name="connsiteX120" fmla="*/ 1854236 w 2409472"/>
              <a:gd name="connsiteY120" fmla="*/ 1355798 h 2470521"/>
              <a:gd name="connsiteX121" fmla="*/ 1854236 w 2409472"/>
              <a:gd name="connsiteY121" fmla="*/ 1274779 h 2470521"/>
              <a:gd name="connsiteX122" fmla="*/ 1853669 w 2409472"/>
              <a:gd name="connsiteY122" fmla="*/ 1261181 h 2470521"/>
              <a:gd name="connsiteX123" fmla="*/ 1839222 w 2409472"/>
              <a:gd name="connsiteY123" fmla="*/ 1247017 h 2470521"/>
              <a:gd name="connsiteX124" fmla="*/ 1748004 w 2409472"/>
              <a:gd name="connsiteY124" fmla="*/ 1250416 h 2470521"/>
              <a:gd name="connsiteX125" fmla="*/ 1712877 w 2409472"/>
              <a:gd name="connsiteY125" fmla="*/ 1285543 h 2470521"/>
              <a:gd name="connsiteX126" fmla="*/ 1709761 w 2409472"/>
              <a:gd name="connsiteY126" fmla="*/ 1322087 h 2470521"/>
              <a:gd name="connsiteX127" fmla="*/ 1709478 w 2409472"/>
              <a:gd name="connsiteY127" fmla="*/ 2137095 h 2470521"/>
              <a:gd name="connsiteX128" fmla="*/ 1636107 w 2409472"/>
              <a:gd name="connsiteY128" fmla="*/ 2252675 h 2470521"/>
              <a:gd name="connsiteX129" fmla="*/ 1581150 w 2409472"/>
              <a:gd name="connsiteY129" fmla="*/ 2265139 h 2470521"/>
              <a:gd name="connsiteX130" fmla="*/ 1362171 w 2409472"/>
              <a:gd name="connsiteY130" fmla="*/ 2265139 h 2470521"/>
              <a:gd name="connsiteX131" fmla="*/ 1231294 w 2409472"/>
              <a:gd name="connsiteY131" fmla="*/ 2134263 h 2470521"/>
              <a:gd name="connsiteX132" fmla="*/ 1231294 w 2409472"/>
              <a:gd name="connsiteY132" fmla="*/ 1437667 h 2470521"/>
              <a:gd name="connsiteX133" fmla="*/ 1227328 w 2409472"/>
              <a:gd name="connsiteY133" fmla="*/ 1395458 h 2470521"/>
              <a:gd name="connsiteX134" fmla="*/ 1211748 w 2409472"/>
              <a:gd name="connsiteY134" fmla="*/ 1369679 h 2470521"/>
              <a:gd name="connsiteX135" fmla="*/ 1195034 w 2409472"/>
              <a:gd name="connsiteY135" fmla="*/ 1377044 h 2470521"/>
              <a:gd name="connsiteX136" fmla="*/ 1194751 w 2409472"/>
              <a:gd name="connsiteY136" fmla="*/ 1389508 h 2470521"/>
              <a:gd name="connsiteX137" fmla="*/ 1194751 w 2409472"/>
              <a:gd name="connsiteY137" fmla="*/ 2253808 h 2470521"/>
              <a:gd name="connsiteX138" fmla="*/ 1222796 w 2409472"/>
              <a:gd name="connsiteY138" fmla="*/ 2282136 h 2470521"/>
              <a:gd name="connsiteX139" fmla="*/ 1246875 w 2409472"/>
              <a:gd name="connsiteY139" fmla="*/ 2282986 h 2470521"/>
              <a:gd name="connsiteX140" fmla="*/ 1296733 w 2409472"/>
              <a:gd name="connsiteY140" fmla="*/ 2334261 h 2470521"/>
              <a:gd name="connsiteX141" fmla="*/ 1296733 w 2409472"/>
              <a:gd name="connsiteY141" fmla="*/ 2423212 h 2470521"/>
              <a:gd name="connsiteX142" fmla="*/ 1292200 w 2409472"/>
              <a:gd name="connsiteY142" fmla="*/ 2437093 h 2470521"/>
              <a:gd name="connsiteX143" fmla="*/ 1246025 w 2409472"/>
              <a:gd name="connsiteY143" fmla="*/ 2470521 h 2470521"/>
              <a:gd name="connsiteX144" fmla="*/ 51699 w 2409472"/>
              <a:gd name="connsiteY144" fmla="*/ 2470521 h 2470521"/>
              <a:gd name="connsiteX145" fmla="*/ 48017 w 2409472"/>
              <a:gd name="connsiteY145" fmla="*/ 2469671 h 2470521"/>
              <a:gd name="connsiteX146" fmla="*/ 3258 w 2409472"/>
              <a:gd name="connsiteY146" fmla="*/ 2426895 h 2470521"/>
              <a:gd name="connsiteX147" fmla="*/ 3541 w 2409472"/>
              <a:gd name="connsiteY147" fmla="*/ 2328595 h 2470521"/>
              <a:gd name="connsiteX148" fmla="*/ 58215 w 2409472"/>
              <a:gd name="connsiteY148" fmla="*/ 2282420 h 2470521"/>
              <a:gd name="connsiteX149" fmla="*/ 86260 w 2409472"/>
              <a:gd name="connsiteY149" fmla="*/ 2282136 h 2470521"/>
              <a:gd name="connsiteX150" fmla="*/ 102691 w 2409472"/>
              <a:gd name="connsiteY150" fmla="*/ 2265989 h 2470521"/>
              <a:gd name="connsiteX151" fmla="*/ 102974 w 2409472"/>
              <a:gd name="connsiteY151" fmla="*/ 2246726 h 2470521"/>
              <a:gd name="connsiteX152" fmla="*/ 103257 w 2409472"/>
              <a:gd name="connsiteY152" fmla="*/ 196033 h 2470521"/>
              <a:gd name="connsiteX153" fmla="*/ 206656 w 2409472"/>
              <a:gd name="connsiteY153" fmla="*/ 22096 h 2470521"/>
              <a:gd name="connsiteX154" fmla="*/ 295607 w 2409472"/>
              <a:gd name="connsiteY154" fmla="*/ 0 h 247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2409472" h="2470521">
                <a:moveTo>
                  <a:pt x="901552" y="1804802"/>
                </a:moveTo>
                <a:cubicBezTo>
                  <a:pt x="865008" y="1804519"/>
                  <a:pt x="835547" y="1833414"/>
                  <a:pt x="834980" y="1869107"/>
                </a:cubicBezTo>
                <a:cubicBezTo>
                  <a:pt x="834696" y="1905368"/>
                  <a:pt x="863592" y="1935396"/>
                  <a:pt x="899568" y="1935679"/>
                </a:cubicBezTo>
                <a:cubicBezTo>
                  <a:pt x="935546" y="1936246"/>
                  <a:pt x="965574" y="1907068"/>
                  <a:pt x="966140" y="1871091"/>
                </a:cubicBezTo>
                <a:cubicBezTo>
                  <a:pt x="966707" y="1835113"/>
                  <a:pt x="937529" y="1805085"/>
                  <a:pt x="901552" y="1804802"/>
                </a:cubicBezTo>
                <a:close/>
                <a:moveTo>
                  <a:pt x="377193" y="1804802"/>
                </a:moveTo>
                <a:cubicBezTo>
                  <a:pt x="340933" y="1804802"/>
                  <a:pt x="312037" y="1833981"/>
                  <a:pt x="312037" y="1870525"/>
                </a:cubicBezTo>
                <a:cubicBezTo>
                  <a:pt x="312037" y="1906785"/>
                  <a:pt x="341499" y="1936246"/>
                  <a:pt x="377760" y="1935680"/>
                </a:cubicBezTo>
                <a:cubicBezTo>
                  <a:pt x="413452" y="1935680"/>
                  <a:pt x="443481" y="1905652"/>
                  <a:pt x="443198" y="1869958"/>
                </a:cubicBezTo>
                <a:cubicBezTo>
                  <a:pt x="442914" y="1833981"/>
                  <a:pt x="413452" y="1804802"/>
                  <a:pt x="377193" y="1804802"/>
                </a:cubicBezTo>
                <a:close/>
                <a:moveTo>
                  <a:pt x="604706" y="1605300"/>
                </a:moveTo>
                <a:cubicBezTo>
                  <a:pt x="616781" y="1606645"/>
                  <a:pt x="628749" y="1609053"/>
                  <a:pt x="640647" y="1611602"/>
                </a:cubicBezTo>
                <a:cubicBezTo>
                  <a:pt x="674075" y="1618968"/>
                  <a:pt x="705803" y="1630866"/>
                  <a:pt x="734415" y="1650412"/>
                </a:cubicBezTo>
                <a:cubicBezTo>
                  <a:pt x="750562" y="1661461"/>
                  <a:pt x="764442" y="1674492"/>
                  <a:pt x="774924" y="1690922"/>
                </a:cubicBezTo>
                <a:cubicBezTo>
                  <a:pt x="776907" y="1694038"/>
                  <a:pt x="780873" y="1697437"/>
                  <a:pt x="779173" y="1701121"/>
                </a:cubicBezTo>
                <a:cubicBezTo>
                  <a:pt x="777474" y="1705086"/>
                  <a:pt x="772375" y="1703103"/>
                  <a:pt x="768692" y="1703103"/>
                </a:cubicBezTo>
                <a:cubicBezTo>
                  <a:pt x="734981" y="1703386"/>
                  <a:pt x="701837" y="1703386"/>
                  <a:pt x="668409" y="1703386"/>
                </a:cubicBezTo>
                <a:cubicBezTo>
                  <a:pt x="634698" y="1703386"/>
                  <a:pt x="600987" y="1703103"/>
                  <a:pt x="567277" y="1703386"/>
                </a:cubicBezTo>
                <a:cubicBezTo>
                  <a:pt x="560478" y="1703386"/>
                  <a:pt x="556795" y="1701404"/>
                  <a:pt x="554246" y="1694888"/>
                </a:cubicBezTo>
                <a:cubicBezTo>
                  <a:pt x="546597" y="1675341"/>
                  <a:pt x="540081" y="1655512"/>
                  <a:pt x="541782" y="1634266"/>
                </a:cubicBezTo>
                <a:cubicBezTo>
                  <a:pt x="542914" y="1616418"/>
                  <a:pt x="550563" y="1607920"/>
                  <a:pt x="568127" y="1605370"/>
                </a:cubicBezTo>
                <a:cubicBezTo>
                  <a:pt x="580450" y="1603671"/>
                  <a:pt x="592631" y="1603954"/>
                  <a:pt x="604706" y="1605300"/>
                </a:cubicBezTo>
                <a:close/>
                <a:moveTo>
                  <a:pt x="432540" y="1518344"/>
                </a:moveTo>
                <a:cubicBezTo>
                  <a:pt x="380221" y="1518330"/>
                  <a:pt x="330451" y="1531504"/>
                  <a:pt x="283709" y="1560612"/>
                </a:cubicBezTo>
                <a:cubicBezTo>
                  <a:pt x="242066" y="1586390"/>
                  <a:pt x="213738" y="1621801"/>
                  <a:pt x="204956" y="1670809"/>
                </a:cubicBezTo>
                <a:cubicBezTo>
                  <a:pt x="199291" y="1701971"/>
                  <a:pt x="201557" y="1732849"/>
                  <a:pt x="205240" y="1764010"/>
                </a:cubicBezTo>
                <a:cubicBezTo>
                  <a:pt x="208639" y="1792338"/>
                  <a:pt x="214304" y="1820383"/>
                  <a:pt x="211472" y="1849279"/>
                </a:cubicBezTo>
                <a:cubicBezTo>
                  <a:pt x="210622" y="1856078"/>
                  <a:pt x="212605" y="1857494"/>
                  <a:pt x="218837" y="1857494"/>
                </a:cubicBezTo>
                <a:cubicBezTo>
                  <a:pt x="240084" y="1857210"/>
                  <a:pt x="261330" y="1857210"/>
                  <a:pt x="282577" y="1857494"/>
                </a:cubicBezTo>
                <a:cubicBezTo>
                  <a:pt x="289092" y="1857494"/>
                  <a:pt x="291925" y="1855794"/>
                  <a:pt x="293624" y="1848996"/>
                </a:cubicBezTo>
                <a:cubicBezTo>
                  <a:pt x="303823" y="1809902"/>
                  <a:pt x="337533" y="1783839"/>
                  <a:pt x="376910" y="1783839"/>
                </a:cubicBezTo>
                <a:cubicBezTo>
                  <a:pt x="416569" y="1783556"/>
                  <a:pt x="450564" y="1809053"/>
                  <a:pt x="460762" y="1847862"/>
                </a:cubicBezTo>
                <a:cubicBezTo>
                  <a:pt x="463028" y="1856078"/>
                  <a:pt x="466711" y="1857210"/>
                  <a:pt x="474076" y="1857210"/>
                </a:cubicBezTo>
                <a:cubicBezTo>
                  <a:pt x="529034" y="1857210"/>
                  <a:pt x="583991" y="1857210"/>
                  <a:pt x="638948" y="1857210"/>
                </a:cubicBezTo>
                <a:cubicBezTo>
                  <a:pt x="693905" y="1857210"/>
                  <a:pt x="748862" y="1857210"/>
                  <a:pt x="803819" y="1857777"/>
                </a:cubicBezTo>
                <a:cubicBezTo>
                  <a:pt x="811752" y="1857777"/>
                  <a:pt x="815151" y="1855511"/>
                  <a:pt x="817417" y="1847296"/>
                </a:cubicBezTo>
                <a:cubicBezTo>
                  <a:pt x="827616" y="1809902"/>
                  <a:pt x="861043" y="1784407"/>
                  <a:pt x="899003" y="1784123"/>
                </a:cubicBezTo>
                <a:cubicBezTo>
                  <a:pt x="939229" y="1783556"/>
                  <a:pt x="972940" y="1809336"/>
                  <a:pt x="983989" y="1848145"/>
                </a:cubicBezTo>
                <a:cubicBezTo>
                  <a:pt x="985122" y="1852395"/>
                  <a:pt x="984838" y="1857777"/>
                  <a:pt x="992203" y="1857777"/>
                </a:cubicBezTo>
                <a:cubicBezTo>
                  <a:pt x="1021382" y="1857494"/>
                  <a:pt x="1050843" y="1857777"/>
                  <a:pt x="1080022" y="1857777"/>
                </a:cubicBezTo>
                <a:cubicBezTo>
                  <a:pt x="1084271" y="1857777"/>
                  <a:pt x="1086537" y="1856078"/>
                  <a:pt x="1087670" y="1852112"/>
                </a:cubicBezTo>
                <a:cubicBezTo>
                  <a:pt x="1095602" y="1823499"/>
                  <a:pt x="1099568" y="1794038"/>
                  <a:pt x="1093053" y="1764577"/>
                </a:cubicBezTo>
                <a:cubicBezTo>
                  <a:pt x="1085121" y="1729733"/>
                  <a:pt x="1060192" y="1694038"/>
                  <a:pt x="1009767" y="1689506"/>
                </a:cubicBezTo>
                <a:cubicBezTo>
                  <a:pt x="987105" y="1687523"/>
                  <a:pt x="964441" y="1685540"/>
                  <a:pt x="941496" y="1685823"/>
                </a:cubicBezTo>
                <a:cubicBezTo>
                  <a:pt x="903819" y="1686390"/>
                  <a:pt x="868408" y="1678175"/>
                  <a:pt x="834131" y="1662310"/>
                </a:cubicBezTo>
                <a:cubicBezTo>
                  <a:pt x="788522" y="1641064"/>
                  <a:pt x="744330" y="1617834"/>
                  <a:pt x="699004" y="1596305"/>
                </a:cubicBezTo>
                <a:cubicBezTo>
                  <a:pt x="630733" y="1563728"/>
                  <a:pt x="561328" y="1534266"/>
                  <a:pt x="485692" y="1522651"/>
                </a:cubicBezTo>
                <a:cubicBezTo>
                  <a:pt x="467702" y="1519818"/>
                  <a:pt x="449979" y="1518349"/>
                  <a:pt x="432540" y="1518344"/>
                </a:cubicBezTo>
                <a:close/>
                <a:moveTo>
                  <a:pt x="353680" y="155240"/>
                </a:moveTo>
                <a:cubicBezTo>
                  <a:pt x="293907" y="155240"/>
                  <a:pt x="251131" y="198299"/>
                  <a:pt x="251131" y="258355"/>
                </a:cubicBezTo>
                <a:cubicBezTo>
                  <a:pt x="251131" y="388666"/>
                  <a:pt x="251131" y="518693"/>
                  <a:pt x="251131" y="649004"/>
                </a:cubicBezTo>
                <a:cubicBezTo>
                  <a:pt x="251131" y="654670"/>
                  <a:pt x="251131" y="660619"/>
                  <a:pt x="251981" y="666284"/>
                </a:cubicBezTo>
                <a:cubicBezTo>
                  <a:pt x="259913" y="717559"/>
                  <a:pt x="300423" y="752403"/>
                  <a:pt x="352264" y="752403"/>
                </a:cubicBezTo>
                <a:cubicBezTo>
                  <a:pt x="450847" y="752403"/>
                  <a:pt x="549713" y="752403"/>
                  <a:pt x="648296" y="752403"/>
                </a:cubicBezTo>
                <a:cubicBezTo>
                  <a:pt x="746878" y="752403"/>
                  <a:pt x="845744" y="752403"/>
                  <a:pt x="944327" y="752403"/>
                </a:cubicBezTo>
                <a:cubicBezTo>
                  <a:pt x="1004383" y="752119"/>
                  <a:pt x="1047443" y="709060"/>
                  <a:pt x="1047443" y="648721"/>
                </a:cubicBezTo>
                <a:cubicBezTo>
                  <a:pt x="1047443" y="518693"/>
                  <a:pt x="1047443" y="388383"/>
                  <a:pt x="1047726" y="258072"/>
                </a:cubicBezTo>
                <a:cubicBezTo>
                  <a:pt x="1047726" y="198299"/>
                  <a:pt x="1004667" y="155240"/>
                  <a:pt x="944894" y="155240"/>
                </a:cubicBezTo>
                <a:cubicBezTo>
                  <a:pt x="747728" y="154957"/>
                  <a:pt x="550846" y="154957"/>
                  <a:pt x="353680" y="155240"/>
                </a:cubicBezTo>
                <a:close/>
                <a:moveTo>
                  <a:pt x="295607" y="0"/>
                </a:moveTo>
                <a:cubicBezTo>
                  <a:pt x="531299" y="0"/>
                  <a:pt x="766992" y="0"/>
                  <a:pt x="1002684" y="0"/>
                </a:cubicBezTo>
                <a:cubicBezTo>
                  <a:pt x="1079737" y="0"/>
                  <a:pt x="1133278" y="38810"/>
                  <a:pt x="1169821" y="103399"/>
                </a:cubicBezTo>
                <a:cubicBezTo>
                  <a:pt x="1187668" y="134560"/>
                  <a:pt x="1194467" y="168271"/>
                  <a:pt x="1194467" y="204248"/>
                </a:cubicBezTo>
                <a:cubicBezTo>
                  <a:pt x="1193901" y="545605"/>
                  <a:pt x="1194184" y="887246"/>
                  <a:pt x="1194184" y="1228603"/>
                </a:cubicBezTo>
                <a:cubicBezTo>
                  <a:pt x="1194184" y="1234269"/>
                  <a:pt x="1194184" y="1240218"/>
                  <a:pt x="1194467" y="1245884"/>
                </a:cubicBezTo>
                <a:cubicBezTo>
                  <a:pt x="1195317" y="1258348"/>
                  <a:pt x="1199000" y="1262031"/>
                  <a:pt x="1211464" y="1263730"/>
                </a:cubicBezTo>
                <a:cubicBezTo>
                  <a:pt x="1237810" y="1267130"/>
                  <a:pt x="1261605" y="1276195"/>
                  <a:pt x="1281435" y="1293759"/>
                </a:cubicBezTo>
                <a:cubicBezTo>
                  <a:pt x="1309480" y="1318404"/>
                  <a:pt x="1325061" y="1348999"/>
                  <a:pt x="1325628" y="1386676"/>
                </a:cubicBezTo>
                <a:cubicBezTo>
                  <a:pt x="1329877" y="1625768"/>
                  <a:pt x="1326761" y="1864576"/>
                  <a:pt x="1327611" y="2103384"/>
                </a:cubicBezTo>
                <a:cubicBezTo>
                  <a:pt x="1327611" y="2113866"/>
                  <a:pt x="1328177" y="2124347"/>
                  <a:pt x="1331010" y="2134829"/>
                </a:cubicBezTo>
                <a:cubicBezTo>
                  <a:pt x="1334976" y="2150126"/>
                  <a:pt x="1344325" y="2160041"/>
                  <a:pt x="1359622" y="2164574"/>
                </a:cubicBezTo>
                <a:cubicBezTo>
                  <a:pt x="1369253" y="2167407"/>
                  <a:pt x="1379168" y="2168823"/>
                  <a:pt x="1389083" y="2168823"/>
                </a:cubicBezTo>
                <a:cubicBezTo>
                  <a:pt x="1443757" y="2168823"/>
                  <a:pt x="1498431" y="2168823"/>
                  <a:pt x="1553105" y="2168823"/>
                </a:cubicBezTo>
                <a:cubicBezTo>
                  <a:pt x="1553671" y="2168823"/>
                  <a:pt x="1554521" y="2168823"/>
                  <a:pt x="1555088" y="2168823"/>
                </a:cubicBezTo>
                <a:cubicBezTo>
                  <a:pt x="1595031" y="2167973"/>
                  <a:pt x="1610328" y="2152676"/>
                  <a:pt x="1613444" y="2112733"/>
                </a:cubicBezTo>
                <a:cubicBezTo>
                  <a:pt x="1615144" y="2090920"/>
                  <a:pt x="1615144" y="2069107"/>
                  <a:pt x="1615144" y="2047294"/>
                </a:cubicBezTo>
                <a:cubicBezTo>
                  <a:pt x="1615144" y="1791772"/>
                  <a:pt x="1615711" y="1536533"/>
                  <a:pt x="1614577" y="1281294"/>
                </a:cubicBezTo>
                <a:cubicBezTo>
                  <a:pt x="1614294" y="1225487"/>
                  <a:pt x="1654520" y="1166847"/>
                  <a:pt x="1716560" y="1154666"/>
                </a:cubicBezTo>
                <a:cubicBezTo>
                  <a:pt x="1723925" y="1153250"/>
                  <a:pt x="1731290" y="1152116"/>
                  <a:pt x="1738656" y="1152116"/>
                </a:cubicBezTo>
                <a:cubicBezTo>
                  <a:pt x="1769534" y="1152116"/>
                  <a:pt x="1800412" y="1152400"/>
                  <a:pt x="1831290" y="1152116"/>
                </a:cubicBezTo>
                <a:cubicBezTo>
                  <a:pt x="1850553" y="1152116"/>
                  <a:pt x="1854236" y="1148150"/>
                  <a:pt x="1854519" y="1128887"/>
                </a:cubicBezTo>
                <a:cubicBezTo>
                  <a:pt x="1854519" y="1104242"/>
                  <a:pt x="1854519" y="1079313"/>
                  <a:pt x="1854519" y="1054667"/>
                </a:cubicBezTo>
                <a:cubicBezTo>
                  <a:pt x="1854802" y="1009341"/>
                  <a:pt x="1896728" y="967132"/>
                  <a:pt x="1941771" y="967132"/>
                </a:cubicBezTo>
                <a:cubicBezTo>
                  <a:pt x="1990779" y="967132"/>
                  <a:pt x="2039503" y="967132"/>
                  <a:pt x="2088512" y="967132"/>
                </a:cubicBezTo>
                <a:cubicBezTo>
                  <a:pt x="2093044" y="967132"/>
                  <a:pt x="2097577" y="967132"/>
                  <a:pt x="2102109" y="966849"/>
                </a:cubicBezTo>
                <a:cubicBezTo>
                  <a:pt x="2113724" y="965999"/>
                  <a:pt x="2117973" y="962033"/>
                  <a:pt x="2118823" y="950135"/>
                </a:cubicBezTo>
                <a:cubicBezTo>
                  <a:pt x="2119390" y="943620"/>
                  <a:pt x="2118823" y="937104"/>
                  <a:pt x="2120806" y="930872"/>
                </a:cubicBezTo>
                <a:cubicBezTo>
                  <a:pt x="2124489" y="919257"/>
                  <a:pt x="2131854" y="913025"/>
                  <a:pt x="2144035" y="913025"/>
                </a:cubicBezTo>
                <a:cubicBezTo>
                  <a:pt x="2152250" y="913025"/>
                  <a:pt x="2160749" y="911325"/>
                  <a:pt x="2167548" y="918690"/>
                </a:cubicBezTo>
                <a:cubicBezTo>
                  <a:pt x="2172363" y="924073"/>
                  <a:pt x="2175196" y="929455"/>
                  <a:pt x="2175196" y="936821"/>
                </a:cubicBezTo>
                <a:cubicBezTo>
                  <a:pt x="2174913" y="961750"/>
                  <a:pt x="2177746" y="986679"/>
                  <a:pt x="2177179" y="1011891"/>
                </a:cubicBezTo>
                <a:cubicBezTo>
                  <a:pt x="2176896" y="1030304"/>
                  <a:pt x="2181145" y="1034270"/>
                  <a:pt x="2200125" y="1034270"/>
                </a:cubicBezTo>
                <a:cubicBezTo>
                  <a:pt x="2252533" y="1034554"/>
                  <a:pt x="2304940" y="1034554"/>
                  <a:pt x="2357348" y="1034270"/>
                </a:cubicBezTo>
                <a:cubicBezTo>
                  <a:pt x="2374345" y="1034270"/>
                  <a:pt x="2388226" y="1040503"/>
                  <a:pt x="2400124" y="1052684"/>
                </a:cubicBezTo>
                <a:cubicBezTo>
                  <a:pt x="2407773" y="1060332"/>
                  <a:pt x="2406923" y="1070531"/>
                  <a:pt x="2409472" y="1079596"/>
                </a:cubicBezTo>
                <a:cubicBezTo>
                  <a:pt x="2409472" y="1086111"/>
                  <a:pt x="2409472" y="1092343"/>
                  <a:pt x="2409472" y="1098859"/>
                </a:cubicBezTo>
                <a:cubicBezTo>
                  <a:pt x="2407773" y="1116989"/>
                  <a:pt x="2399841" y="1130870"/>
                  <a:pt x="2382277" y="1138236"/>
                </a:cubicBezTo>
                <a:cubicBezTo>
                  <a:pt x="2375478" y="1141069"/>
                  <a:pt x="2368680" y="1142202"/>
                  <a:pt x="2361597" y="1142202"/>
                </a:cubicBezTo>
                <a:cubicBezTo>
                  <a:pt x="2309756" y="1142202"/>
                  <a:pt x="2258199" y="1142202"/>
                  <a:pt x="2206358" y="1142202"/>
                </a:cubicBezTo>
                <a:cubicBezTo>
                  <a:pt x="2202109" y="1142202"/>
                  <a:pt x="2198142" y="1142202"/>
                  <a:pt x="2193893" y="1142485"/>
                </a:cubicBezTo>
                <a:cubicBezTo>
                  <a:pt x="2181996" y="1143335"/>
                  <a:pt x="2177746" y="1147301"/>
                  <a:pt x="2176896" y="1159199"/>
                </a:cubicBezTo>
                <a:cubicBezTo>
                  <a:pt x="2176330" y="1188660"/>
                  <a:pt x="2176330" y="1218405"/>
                  <a:pt x="2176896" y="1247866"/>
                </a:cubicBezTo>
                <a:cubicBezTo>
                  <a:pt x="2177179" y="1261464"/>
                  <a:pt x="2181712" y="1265430"/>
                  <a:pt x="2196726" y="1265430"/>
                </a:cubicBezTo>
                <a:cubicBezTo>
                  <a:pt x="2247717" y="1265714"/>
                  <a:pt x="2298992" y="1265430"/>
                  <a:pt x="2349983" y="1265430"/>
                </a:cubicBezTo>
                <a:cubicBezTo>
                  <a:pt x="2356782" y="1265430"/>
                  <a:pt x="2363580" y="1265997"/>
                  <a:pt x="2370096" y="1267413"/>
                </a:cubicBezTo>
                <a:cubicBezTo>
                  <a:pt x="2380577" y="1269963"/>
                  <a:pt x="2389359" y="1274779"/>
                  <a:pt x="2397291" y="1281577"/>
                </a:cubicBezTo>
                <a:cubicBezTo>
                  <a:pt x="2406639" y="1289509"/>
                  <a:pt x="2406356" y="1300841"/>
                  <a:pt x="2409189" y="1311039"/>
                </a:cubicBezTo>
                <a:cubicBezTo>
                  <a:pt x="2409189" y="1317554"/>
                  <a:pt x="2409189" y="1323786"/>
                  <a:pt x="2409189" y="1330302"/>
                </a:cubicBezTo>
                <a:cubicBezTo>
                  <a:pt x="2403240" y="1361463"/>
                  <a:pt x="2386243" y="1375628"/>
                  <a:pt x="2354232" y="1375628"/>
                </a:cubicBezTo>
                <a:cubicBezTo>
                  <a:pt x="2305224" y="1375628"/>
                  <a:pt x="2256499" y="1375628"/>
                  <a:pt x="2207491" y="1375628"/>
                </a:cubicBezTo>
                <a:cubicBezTo>
                  <a:pt x="2203525" y="1375628"/>
                  <a:pt x="2199276" y="1375344"/>
                  <a:pt x="2195026" y="1375628"/>
                </a:cubicBezTo>
                <a:cubicBezTo>
                  <a:pt x="2181429" y="1376194"/>
                  <a:pt x="2176613" y="1380160"/>
                  <a:pt x="2176896" y="1393758"/>
                </a:cubicBezTo>
                <a:cubicBezTo>
                  <a:pt x="2177179" y="1419253"/>
                  <a:pt x="2174913" y="1444466"/>
                  <a:pt x="2174630" y="1469961"/>
                </a:cubicBezTo>
                <a:cubicBezTo>
                  <a:pt x="2174347" y="1486392"/>
                  <a:pt x="2166415" y="1496023"/>
                  <a:pt x="2152250" y="1496873"/>
                </a:cubicBezTo>
                <a:cubicBezTo>
                  <a:pt x="2132421" y="1498006"/>
                  <a:pt x="2121656" y="1490358"/>
                  <a:pt x="2119106" y="1473077"/>
                </a:cubicBezTo>
                <a:cubicBezTo>
                  <a:pt x="2118256" y="1467978"/>
                  <a:pt x="2118823" y="1462879"/>
                  <a:pt x="2118256" y="1457780"/>
                </a:cubicBezTo>
                <a:cubicBezTo>
                  <a:pt x="2117123" y="1448715"/>
                  <a:pt x="2113157" y="1444749"/>
                  <a:pt x="2104092" y="1443616"/>
                </a:cubicBezTo>
                <a:cubicBezTo>
                  <a:pt x="2099560" y="1443049"/>
                  <a:pt x="2095027" y="1443333"/>
                  <a:pt x="2090494" y="1443333"/>
                </a:cubicBezTo>
                <a:cubicBezTo>
                  <a:pt x="2042619" y="1443333"/>
                  <a:pt x="1994744" y="1443333"/>
                  <a:pt x="1946870" y="1443333"/>
                </a:cubicBezTo>
                <a:cubicBezTo>
                  <a:pt x="1903244" y="1443049"/>
                  <a:pt x="1865567" y="1413304"/>
                  <a:pt x="1855652" y="1371095"/>
                </a:cubicBezTo>
                <a:cubicBezTo>
                  <a:pt x="1854519" y="1365996"/>
                  <a:pt x="1854236" y="1360897"/>
                  <a:pt x="1854236" y="1355798"/>
                </a:cubicBezTo>
                <a:cubicBezTo>
                  <a:pt x="1854236" y="1328886"/>
                  <a:pt x="1854236" y="1301690"/>
                  <a:pt x="1854236" y="1274779"/>
                </a:cubicBezTo>
                <a:cubicBezTo>
                  <a:pt x="1854236" y="1270246"/>
                  <a:pt x="1854519" y="1265714"/>
                  <a:pt x="1853669" y="1261181"/>
                </a:cubicBezTo>
                <a:cubicBezTo>
                  <a:pt x="1852253" y="1252116"/>
                  <a:pt x="1848287" y="1247300"/>
                  <a:pt x="1839222" y="1247017"/>
                </a:cubicBezTo>
                <a:cubicBezTo>
                  <a:pt x="1808910" y="1245884"/>
                  <a:pt x="1778316" y="1244467"/>
                  <a:pt x="1748004" y="1250416"/>
                </a:cubicBezTo>
                <a:cubicBezTo>
                  <a:pt x="1728741" y="1254382"/>
                  <a:pt x="1716843" y="1265997"/>
                  <a:pt x="1712877" y="1285543"/>
                </a:cubicBezTo>
                <a:cubicBezTo>
                  <a:pt x="1710611" y="1297725"/>
                  <a:pt x="1709761" y="1309906"/>
                  <a:pt x="1709761" y="1322087"/>
                </a:cubicBezTo>
                <a:cubicBezTo>
                  <a:pt x="1709761" y="1593756"/>
                  <a:pt x="1710044" y="1865426"/>
                  <a:pt x="1709478" y="2137095"/>
                </a:cubicBezTo>
                <a:cubicBezTo>
                  <a:pt x="1709194" y="2190069"/>
                  <a:pt x="1683415" y="2228879"/>
                  <a:pt x="1636107" y="2252675"/>
                </a:cubicBezTo>
                <a:cubicBezTo>
                  <a:pt x="1619110" y="2261457"/>
                  <a:pt x="1600413" y="2265139"/>
                  <a:pt x="1581150" y="2265139"/>
                </a:cubicBezTo>
                <a:cubicBezTo>
                  <a:pt x="1508063" y="2265139"/>
                  <a:pt x="1435259" y="2265139"/>
                  <a:pt x="1362171" y="2265139"/>
                </a:cubicBezTo>
                <a:cubicBezTo>
                  <a:pt x="1288234" y="2264856"/>
                  <a:pt x="1231294" y="2208199"/>
                  <a:pt x="1231294" y="2134263"/>
                </a:cubicBezTo>
                <a:cubicBezTo>
                  <a:pt x="1231294" y="1901970"/>
                  <a:pt x="1231294" y="1669960"/>
                  <a:pt x="1231294" y="1437667"/>
                </a:cubicBezTo>
                <a:cubicBezTo>
                  <a:pt x="1231294" y="1423503"/>
                  <a:pt x="1230444" y="1409338"/>
                  <a:pt x="1227328" y="1395458"/>
                </a:cubicBezTo>
                <a:cubicBezTo>
                  <a:pt x="1225062" y="1385259"/>
                  <a:pt x="1220529" y="1375911"/>
                  <a:pt x="1211748" y="1369679"/>
                </a:cubicBezTo>
                <a:cubicBezTo>
                  <a:pt x="1202966" y="1363446"/>
                  <a:pt x="1196450" y="1366279"/>
                  <a:pt x="1195034" y="1377044"/>
                </a:cubicBezTo>
                <a:cubicBezTo>
                  <a:pt x="1194467" y="1381010"/>
                  <a:pt x="1194751" y="1385259"/>
                  <a:pt x="1194751" y="1389508"/>
                </a:cubicBezTo>
                <a:cubicBezTo>
                  <a:pt x="1194751" y="1677608"/>
                  <a:pt x="1194751" y="1965708"/>
                  <a:pt x="1194751" y="2253808"/>
                </a:cubicBezTo>
                <a:cubicBezTo>
                  <a:pt x="1195034" y="2279870"/>
                  <a:pt x="1197017" y="2281853"/>
                  <a:pt x="1222796" y="2282136"/>
                </a:cubicBezTo>
                <a:cubicBezTo>
                  <a:pt x="1230728" y="2282136"/>
                  <a:pt x="1238943" y="2281570"/>
                  <a:pt x="1246875" y="2282986"/>
                </a:cubicBezTo>
                <a:cubicBezTo>
                  <a:pt x="1275770" y="2288085"/>
                  <a:pt x="1290784" y="2307349"/>
                  <a:pt x="1296733" y="2334261"/>
                </a:cubicBezTo>
                <a:cubicBezTo>
                  <a:pt x="1303248" y="2363723"/>
                  <a:pt x="1302965" y="2393467"/>
                  <a:pt x="1296733" y="2423212"/>
                </a:cubicBezTo>
                <a:cubicBezTo>
                  <a:pt x="1295599" y="2428028"/>
                  <a:pt x="1293900" y="2432560"/>
                  <a:pt x="1292200" y="2437093"/>
                </a:cubicBezTo>
                <a:cubicBezTo>
                  <a:pt x="1284552" y="2458906"/>
                  <a:pt x="1268971" y="2469954"/>
                  <a:pt x="1246025" y="2470521"/>
                </a:cubicBezTo>
                <a:cubicBezTo>
                  <a:pt x="848011" y="2470521"/>
                  <a:pt x="449713" y="2470521"/>
                  <a:pt x="51699" y="2470521"/>
                </a:cubicBezTo>
                <a:cubicBezTo>
                  <a:pt x="50566" y="2469954"/>
                  <a:pt x="49433" y="2469671"/>
                  <a:pt x="48017" y="2469671"/>
                </a:cubicBezTo>
                <a:cubicBezTo>
                  <a:pt x="22238" y="2467971"/>
                  <a:pt x="6657" y="2452674"/>
                  <a:pt x="3258" y="2426895"/>
                </a:cubicBezTo>
                <a:cubicBezTo>
                  <a:pt x="-992" y="2394034"/>
                  <a:pt x="-1275" y="2361173"/>
                  <a:pt x="3541" y="2328595"/>
                </a:cubicBezTo>
                <a:cubicBezTo>
                  <a:pt x="7224" y="2302250"/>
                  <a:pt x="26487" y="2284969"/>
                  <a:pt x="58215" y="2282420"/>
                </a:cubicBezTo>
                <a:cubicBezTo>
                  <a:pt x="67563" y="2281853"/>
                  <a:pt x="76912" y="2282703"/>
                  <a:pt x="86260" y="2282136"/>
                </a:cubicBezTo>
                <a:cubicBezTo>
                  <a:pt x="97591" y="2281287"/>
                  <a:pt x="101841" y="2277037"/>
                  <a:pt x="102691" y="2265989"/>
                </a:cubicBezTo>
                <a:cubicBezTo>
                  <a:pt x="103257" y="2259474"/>
                  <a:pt x="102974" y="2253242"/>
                  <a:pt x="102974" y="2246726"/>
                </a:cubicBezTo>
                <a:cubicBezTo>
                  <a:pt x="102974" y="1563162"/>
                  <a:pt x="102974" y="879597"/>
                  <a:pt x="103257" y="196033"/>
                </a:cubicBezTo>
                <a:cubicBezTo>
                  <a:pt x="103257" y="118413"/>
                  <a:pt x="141784" y="62039"/>
                  <a:pt x="206656" y="22096"/>
                </a:cubicBezTo>
                <a:cubicBezTo>
                  <a:pt x="233851" y="5382"/>
                  <a:pt x="264162" y="0"/>
                  <a:pt x="295607" y="0"/>
                </a:cubicBezTo>
                <a:close/>
              </a:path>
            </a:pathLst>
          </a:custGeom>
          <a:solidFill>
            <a:schemeClr val="accent6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7F58A03-DD2C-487A-ABAB-5E8B6D880434}"/>
              </a:ext>
            </a:extLst>
          </p:cNvPr>
          <p:cNvSpPr/>
          <p:nvPr/>
        </p:nvSpPr>
        <p:spPr>
          <a:xfrm rot="19551069">
            <a:off x="2586960" y="3140036"/>
            <a:ext cx="1628209" cy="1514293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114582" y="34111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47777" y="4404578"/>
            <a:ext cx="3710516" cy="203778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54" y="4598395"/>
            <a:ext cx="2394579" cy="16501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94" y="1741132"/>
            <a:ext cx="2697082" cy="198732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086" y="1985874"/>
            <a:ext cx="3530842" cy="169165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8981" y="4199097"/>
            <a:ext cx="4012347" cy="224326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5525" y="2621031"/>
            <a:ext cx="4155211" cy="110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715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4131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45" y="2052162"/>
            <a:ext cx="3801729" cy="409925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742" y="2231549"/>
            <a:ext cx="3788721" cy="39198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636" y="2353791"/>
            <a:ext cx="1912869" cy="367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555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4131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2705">
            <a:off x="9225296" y="4124267"/>
            <a:ext cx="2430657" cy="213215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25" y="3882965"/>
            <a:ext cx="1250415" cy="238360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876" y="4660142"/>
            <a:ext cx="2217869" cy="158855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1421" y="1606807"/>
            <a:ext cx="2553750" cy="2058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1688" y="3053717"/>
            <a:ext cx="2946593" cy="32128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950" y="1146546"/>
            <a:ext cx="3359697" cy="178637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738028" y="524322"/>
            <a:ext cx="1269238" cy="340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908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068610"/>
            <a:ext cx="3183750" cy="33862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900" y="4747332"/>
            <a:ext cx="5040727" cy="182009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4312" y="969527"/>
            <a:ext cx="1811250" cy="3116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797" y="2527652"/>
            <a:ext cx="5687078" cy="175683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118" y="4804995"/>
            <a:ext cx="2723763" cy="176243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3701" y="4413961"/>
            <a:ext cx="2247553" cy="21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6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rapecio 4"/>
          <p:cNvSpPr/>
          <p:nvPr/>
        </p:nvSpPr>
        <p:spPr>
          <a:xfrm>
            <a:off x="11098671" y="2741"/>
            <a:ext cx="1080629" cy="6858000"/>
          </a:xfrm>
          <a:custGeom>
            <a:avLst/>
            <a:gdLst>
              <a:gd name="connsiteX0" fmla="*/ 0 w 1718797"/>
              <a:gd name="connsiteY0" fmla="*/ 2286000 h 2286000"/>
              <a:gd name="connsiteX1" fmla="*/ 429699 w 1718797"/>
              <a:gd name="connsiteY1" fmla="*/ 0 h 2286000"/>
              <a:gd name="connsiteX2" fmla="*/ 1289098 w 1718797"/>
              <a:gd name="connsiteY2" fmla="*/ 0 h 2286000"/>
              <a:gd name="connsiteX3" fmla="*/ 1718797 w 1718797"/>
              <a:gd name="connsiteY3" fmla="*/ 2286000 h 2286000"/>
              <a:gd name="connsiteX4" fmla="*/ 0 w 1718797"/>
              <a:gd name="connsiteY4" fmla="*/ 2286000 h 2286000"/>
              <a:gd name="connsiteX0" fmla="*/ 1996001 w 3714798"/>
              <a:gd name="connsiteY0" fmla="*/ 3898900 h 3898900"/>
              <a:gd name="connsiteX1" fmla="*/ 0 w 3714798"/>
              <a:gd name="connsiteY1" fmla="*/ 0 h 3898900"/>
              <a:gd name="connsiteX2" fmla="*/ 3285099 w 3714798"/>
              <a:gd name="connsiteY2" fmla="*/ 1612900 h 3898900"/>
              <a:gd name="connsiteX3" fmla="*/ 3714798 w 3714798"/>
              <a:gd name="connsiteY3" fmla="*/ 3898900 h 3898900"/>
              <a:gd name="connsiteX4" fmla="*/ 1996001 w 3714798"/>
              <a:gd name="connsiteY4" fmla="*/ 3898900 h 3898900"/>
              <a:gd name="connsiteX0" fmla="*/ 14801 w 3714798"/>
              <a:gd name="connsiteY0" fmla="*/ 6883400 h 6883400"/>
              <a:gd name="connsiteX1" fmla="*/ 0 w 3714798"/>
              <a:gd name="connsiteY1" fmla="*/ 0 h 6883400"/>
              <a:gd name="connsiteX2" fmla="*/ 3285099 w 3714798"/>
              <a:gd name="connsiteY2" fmla="*/ 1612900 h 6883400"/>
              <a:gd name="connsiteX3" fmla="*/ 3714798 w 3714798"/>
              <a:gd name="connsiteY3" fmla="*/ 3898900 h 6883400"/>
              <a:gd name="connsiteX4" fmla="*/ 14801 w 3714798"/>
              <a:gd name="connsiteY4" fmla="*/ 6883400 h 6883400"/>
              <a:gd name="connsiteX0" fmla="*/ 14801 w 4502198"/>
              <a:gd name="connsiteY0" fmla="*/ 6883400 h 6883400"/>
              <a:gd name="connsiteX1" fmla="*/ 0 w 4502198"/>
              <a:gd name="connsiteY1" fmla="*/ 0 h 6883400"/>
              <a:gd name="connsiteX2" fmla="*/ 3285099 w 4502198"/>
              <a:gd name="connsiteY2" fmla="*/ 1612900 h 6883400"/>
              <a:gd name="connsiteX3" fmla="*/ 4502198 w 4502198"/>
              <a:gd name="connsiteY3" fmla="*/ 6858000 h 6883400"/>
              <a:gd name="connsiteX4" fmla="*/ 14801 w 4502198"/>
              <a:gd name="connsiteY4" fmla="*/ 6883400 h 6883400"/>
              <a:gd name="connsiteX0" fmla="*/ 14801 w 3285099"/>
              <a:gd name="connsiteY0" fmla="*/ 6883400 h 6883400"/>
              <a:gd name="connsiteX1" fmla="*/ 0 w 3285099"/>
              <a:gd name="connsiteY1" fmla="*/ 0 h 6883400"/>
              <a:gd name="connsiteX2" fmla="*/ 3285099 w 3285099"/>
              <a:gd name="connsiteY2" fmla="*/ 1612900 h 6883400"/>
              <a:gd name="connsiteX3" fmla="*/ 14801 w 3285099"/>
              <a:gd name="connsiteY3" fmla="*/ 6883400 h 6883400"/>
              <a:gd name="connsiteX0" fmla="*/ 14801 w 821299"/>
              <a:gd name="connsiteY0" fmla="*/ 6883400 h 6883400"/>
              <a:gd name="connsiteX1" fmla="*/ 0 w 821299"/>
              <a:gd name="connsiteY1" fmla="*/ 0 h 6883400"/>
              <a:gd name="connsiteX2" fmla="*/ 821299 w 821299"/>
              <a:gd name="connsiteY2" fmla="*/ 6642100 h 6883400"/>
              <a:gd name="connsiteX3" fmla="*/ 14801 w 821299"/>
              <a:gd name="connsiteY3" fmla="*/ 6883400 h 6883400"/>
              <a:gd name="connsiteX0" fmla="*/ 14801 w 656199"/>
              <a:gd name="connsiteY0" fmla="*/ 6883400 h 6883400"/>
              <a:gd name="connsiteX1" fmla="*/ 0 w 656199"/>
              <a:gd name="connsiteY1" fmla="*/ 0 h 6883400"/>
              <a:gd name="connsiteX2" fmla="*/ 656199 w 656199"/>
              <a:gd name="connsiteY2" fmla="*/ 3733800 h 6883400"/>
              <a:gd name="connsiteX3" fmla="*/ 14801 w 656199"/>
              <a:gd name="connsiteY3" fmla="*/ 6883400 h 6883400"/>
              <a:gd name="connsiteX0" fmla="*/ 29 w 641427"/>
              <a:gd name="connsiteY0" fmla="*/ 6946900 h 6946900"/>
              <a:gd name="connsiteX1" fmla="*/ 632928 w 641427"/>
              <a:gd name="connsiteY1" fmla="*/ 0 h 6946900"/>
              <a:gd name="connsiteX2" fmla="*/ 641427 w 641427"/>
              <a:gd name="connsiteY2" fmla="*/ 3797300 h 6946900"/>
              <a:gd name="connsiteX3" fmla="*/ 29 w 641427"/>
              <a:gd name="connsiteY3" fmla="*/ 6946900 h 6946900"/>
              <a:gd name="connsiteX0" fmla="*/ 59675 w 701073"/>
              <a:gd name="connsiteY0" fmla="*/ 6946900 h 6946900"/>
              <a:gd name="connsiteX1" fmla="*/ 692574 w 701073"/>
              <a:gd name="connsiteY1" fmla="*/ 0 h 6946900"/>
              <a:gd name="connsiteX2" fmla="*/ 701073 w 701073"/>
              <a:gd name="connsiteY2" fmla="*/ 3797300 h 6946900"/>
              <a:gd name="connsiteX3" fmla="*/ 59675 w 701073"/>
              <a:gd name="connsiteY3" fmla="*/ 6946900 h 694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1073" h="6946900">
                <a:moveTo>
                  <a:pt x="59675" y="6946900"/>
                </a:moveTo>
                <a:cubicBezTo>
                  <a:pt x="54741" y="4652433"/>
                  <a:pt x="-280392" y="364067"/>
                  <a:pt x="692574" y="0"/>
                </a:cubicBezTo>
                <a:lnTo>
                  <a:pt x="701073" y="3797300"/>
                </a:lnTo>
                <a:lnTo>
                  <a:pt x="59675" y="694690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6BA312-9331-4C1B-BE17-BD18934F512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2CC9A5-58C7-4B87-AF55-A3F558D74E1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6E66BC-7A9E-46B1-A06F-EE41A9352EE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4" name="Rectangle 3"/>
          <p:cNvSpPr/>
          <p:nvPr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rgbClr val="59575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645779" y="3044281"/>
            <a:ext cx="27781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7208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503206" y="1484703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350348" y="1528991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067778" y="1514157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188333" y="1525911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913102" y="2549284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633154" y="1518292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349775" y="1613925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75156" y="1506389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532648" y="1507406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252881" y="1560096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779840" y="2503242"/>
            <a:ext cx="325734" cy="529812"/>
            <a:chOff x="2071598" y="2060848"/>
            <a:chExt cx="1917605" cy="3137144"/>
          </a:xfrm>
          <a:solidFill>
            <a:srgbClr val="FF6565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691028" y="2503242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202313" y="2490871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039654" y="2503213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364327" y="2490871"/>
            <a:ext cx="501857" cy="554554"/>
            <a:chOff x="4835382" y="73243"/>
            <a:chExt cx="2920830" cy="3227535"/>
          </a:xfrm>
          <a:solidFill>
            <a:srgbClr val="FF6565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543398" y="2520963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339992" y="2503242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581956" y="364514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130320" y="250324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380708" y="3645147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5918890" y="3662637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054394" y="3700338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204404" y="3663401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711405" y="3663983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71962" y="4696129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228732" y="3645147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511067" y="364514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350136" y="3645147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370947" y="4749109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782655" y="4733453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050282" y="4872317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134006" y="4774231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515082" y="5702367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67429" y="4812126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511067" y="4879254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369168" y="4749109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549686" y="4749109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355622" y="5708897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508613" y="5708897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043598" y="5708897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193608" y="5708897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908983" y="5698349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698448" y="5734839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161326" y="5698349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431541" y="5699416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0269" y="4560813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853875" y="4640167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2777643" y="3584944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7893469" y="3559121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523275" y="4698132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8670606" y="3592462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9416552" y="5603345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9391274" y="2591392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7872420" y="5604764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8627245" y="1485560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2664636" y="4616701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7184693" y="3591179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3583075" y="4659488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6734790" y="1499319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7675966" y="1466253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9542975" y="1422661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4512115" y="4702239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3555407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4462729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5370051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6277371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9476028" y="3640975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4191939" y="2495208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151783" y="2494681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5854652" y="1459665"/>
            <a:ext cx="544275" cy="544275"/>
          </a:xfrm>
          <a:prstGeom prst="hear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8720295" y="5635657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2660665" y="5690555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7083365" y="5635367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4381509" y="5667047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5357941" y="5603953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3623317" y="5649453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6222365" y="5600065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2874065" y="1400868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3461228" y="1397812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4110228" y="1490515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4986737" y="1452450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979045" y="2555156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500132" y="2554033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829340" y="2554033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8549274" y="2550321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9377503" y="4696347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2841635" y="2419123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7627635" y="2577471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470435" y="4664011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726243" y="4631306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254125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sz="4000" dirty="0"/>
              <a:t>Infographic Style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F84EAA-820C-4300-9EDF-B1B497FD2136}"/>
              </a:ext>
            </a:extLst>
          </p:cNvPr>
          <p:cNvSpPr/>
          <p:nvPr/>
        </p:nvSpPr>
        <p:spPr>
          <a:xfrm>
            <a:off x="0" y="3018971"/>
            <a:ext cx="12192000" cy="10326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3DB140-7CFA-4251-BD4E-31068FF9990D}"/>
              </a:ext>
            </a:extLst>
          </p:cNvPr>
          <p:cNvSpPr/>
          <p:nvPr/>
        </p:nvSpPr>
        <p:spPr>
          <a:xfrm>
            <a:off x="0" y="4040244"/>
            <a:ext cx="12192000" cy="2817753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F46445E-4481-4149-AFF8-A1084844A06D}"/>
              </a:ext>
            </a:extLst>
          </p:cNvPr>
          <p:cNvGrpSpPr/>
          <p:nvPr/>
        </p:nvGrpSpPr>
        <p:grpSpPr>
          <a:xfrm>
            <a:off x="764237" y="5563697"/>
            <a:ext cx="1645920" cy="924724"/>
            <a:chOff x="881863" y="6139209"/>
            <a:chExt cx="1645920" cy="9247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1D8D53A-EF06-46E8-9554-5DB6FB7B2BD2}"/>
                </a:ext>
              </a:extLst>
            </p:cNvPr>
            <p:cNvSpPr txBox="1"/>
            <p:nvPr/>
          </p:nvSpPr>
          <p:spPr>
            <a:xfrm>
              <a:off x="881863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73BBE26-312E-4F58-86FD-5E604F36378A}"/>
                </a:ext>
              </a:extLst>
            </p:cNvPr>
            <p:cNvSpPr/>
            <p:nvPr/>
          </p:nvSpPr>
          <p:spPr>
            <a:xfrm>
              <a:off x="1099529" y="6139209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DCB34D-FDBF-407D-A01E-A9CE0A83A6D8}"/>
              </a:ext>
            </a:extLst>
          </p:cNvPr>
          <p:cNvGrpSpPr/>
          <p:nvPr/>
        </p:nvGrpSpPr>
        <p:grpSpPr>
          <a:xfrm>
            <a:off x="2875003" y="5563697"/>
            <a:ext cx="1645920" cy="924724"/>
            <a:chOff x="3314429" y="6139209"/>
            <a:chExt cx="1645920" cy="9247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0423D1-BC4E-4BA9-BB5A-29F747A62323}"/>
                </a:ext>
              </a:extLst>
            </p:cNvPr>
            <p:cNvSpPr txBox="1"/>
            <p:nvPr/>
          </p:nvSpPr>
          <p:spPr>
            <a:xfrm>
              <a:off x="3314429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99D6676-BC1D-4B4E-9E8A-4F8F1C5A4D10}"/>
                </a:ext>
              </a:extLst>
            </p:cNvPr>
            <p:cNvSpPr/>
            <p:nvPr/>
          </p:nvSpPr>
          <p:spPr>
            <a:xfrm>
              <a:off x="3532095" y="6139209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B4702B-8BC7-4122-AC1D-7DE73000AD41}"/>
              </a:ext>
            </a:extLst>
          </p:cNvPr>
          <p:cNvGrpSpPr/>
          <p:nvPr/>
        </p:nvGrpSpPr>
        <p:grpSpPr>
          <a:xfrm>
            <a:off x="4985769" y="5563697"/>
            <a:ext cx="1645920" cy="924724"/>
            <a:chOff x="5746994" y="6139209"/>
            <a:chExt cx="1645920" cy="9247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6FA5BC-6197-4EF5-9F93-15E47250CB90}"/>
                </a:ext>
              </a:extLst>
            </p:cNvPr>
            <p:cNvSpPr txBox="1"/>
            <p:nvPr/>
          </p:nvSpPr>
          <p:spPr>
            <a:xfrm>
              <a:off x="5746994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4A92911-658C-4382-9D45-6FE87ABFA1BA}"/>
                </a:ext>
              </a:extLst>
            </p:cNvPr>
            <p:cNvSpPr/>
            <p:nvPr/>
          </p:nvSpPr>
          <p:spPr>
            <a:xfrm>
              <a:off x="6092901" y="6139209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B493D8C-2508-4380-9646-172A3E708694}"/>
              </a:ext>
            </a:extLst>
          </p:cNvPr>
          <p:cNvSpPr txBox="1"/>
          <p:nvPr/>
        </p:nvSpPr>
        <p:spPr>
          <a:xfrm>
            <a:off x="723150" y="4324109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CC52DA-1350-4E5E-B0AA-28244BD716A3}"/>
              </a:ext>
            </a:extLst>
          </p:cNvPr>
          <p:cNvSpPr txBox="1"/>
          <p:nvPr/>
        </p:nvSpPr>
        <p:spPr>
          <a:xfrm>
            <a:off x="723150" y="4892218"/>
            <a:ext cx="603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09EBD6-C432-497B-86F8-0F39EFB0490D}"/>
              </a:ext>
            </a:extLst>
          </p:cNvPr>
          <p:cNvSpPr txBox="1"/>
          <p:nvPr/>
        </p:nvSpPr>
        <p:spPr>
          <a:xfrm>
            <a:off x="8974774" y="4223726"/>
            <a:ext cx="27722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855" y="758468"/>
            <a:ext cx="5719200" cy="313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426CC169-AAD3-4D1A-AF99-B8CD1BFE7390}"/>
              </a:ext>
            </a:extLst>
          </p:cNvPr>
          <p:cNvGrpSpPr/>
          <p:nvPr/>
        </p:nvGrpSpPr>
        <p:grpSpPr>
          <a:xfrm rot="5400000" flipH="1">
            <a:off x="7883931" y="2752524"/>
            <a:ext cx="1020647" cy="1880286"/>
            <a:chOff x="7236296" y="2503826"/>
            <a:chExt cx="1020647" cy="1880286"/>
          </a:xfrm>
          <a:solidFill>
            <a:schemeClr val="accent4"/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55BE378B-91C0-49DA-9759-3FD9ADC818EA}"/>
                </a:ext>
              </a:extLst>
            </p:cNvPr>
            <p:cNvSpPr/>
            <p:nvPr/>
          </p:nvSpPr>
          <p:spPr>
            <a:xfrm rot="5400000">
              <a:off x="7390172" y="4047512"/>
              <a:ext cx="216000" cy="45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3330C3AE-B1E9-4EE4-A6F9-E3D7764ED9E0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823B4694-0895-46A1-A8D2-A4A3BB16DBC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B2EA3FF2-E572-44FF-BDF5-2F3BBFA49FD7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B089379B-734E-4CF2-B02E-C23735997E48}"/>
              </a:ext>
            </a:extLst>
          </p:cNvPr>
          <p:cNvGrpSpPr/>
          <p:nvPr/>
        </p:nvGrpSpPr>
        <p:grpSpPr>
          <a:xfrm>
            <a:off x="5328500" y="4775534"/>
            <a:ext cx="2474171" cy="965883"/>
            <a:chOff x="5782772" y="2503826"/>
            <a:chExt cx="2474171" cy="965883"/>
          </a:xfrm>
          <a:solidFill>
            <a:schemeClr val="accent4"/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E88AE065-A578-491B-BFE8-1DE6BF096F28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E36BC848-0A6D-45EE-B746-D0ACF685468F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481E3C4B-FA4C-47D4-93F4-7B614EDD79EE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F9FB5905-65ED-450E-B9A2-3FDE0F815173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DABF881D-B306-42F3-B4F0-5C76ACB5A2C6}"/>
              </a:ext>
            </a:extLst>
          </p:cNvPr>
          <p:cNvGrpSpPr/>
          <p:nvPr/>
        </p:nvGrpSpPr>
        <p:grpSpPr>
          <a:xfrm>
            <a:off x="10623487" y="677602"/>
            <a:ext cx="498911" cy="1226090"/>
            <a:chOff x="7793200" y="677601"/>
            <a:chExt cx="498911" cy="1226090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3B1F3F1-4B5B-4A60-9617-3547C44D3F0B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07548BC-0E22-464E-87E5-87B706FC0C10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E148DBC8-552D-4959-9479-F82AC724B12F}"/>
              </a:ext>
            </a:extLst>
          </p:cNvPr>
          <p:cNvGrpSpPr/>
          <p:nvPr/>
        </p:nvGrpSpPr>
        <p:grpSpPr>
          <a:xfrm>
            <a:off x="1219664" y="5458032"/>
            <a:ext cx="3319433" cy="1412251"/>
            <a:chOff x="-625881" y="5458030"/>
            <a:chExt cx="3319433" cy="1412251"/>
          </a:xfrm>
          <a:solidFill>
            <a:schemeClr val="accent4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D391DFB0-02D1-4A4D-BAA5-88362CBD7263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FD4AE79-F250-4904-8A3C-A70E4072355B}"/>
                </a:ext>
              </a:extLst>
            </p:cNvPr>
            <p:cNvSpPr/>
            <p:nvPr/>
          </p:nvSpPr>
          <p:spPr>
            <a:xfrm>
              <a:off x="-625881" y="5955881"/>
              <a:ext cx="216000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3BC7F5-C97E-4A08-A359-56BA23F21A17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2DCA7DD-FD5D-4E61-A097-3360563AB5F3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8B5B2AE6-3A27-42CB-81FF-3CFE809B24F4}"/>
              </a:ext>
            </a:extLst>
          </p:cNvPr>
          <p:cNvGrpSpPr/>
          <p:nvPr/>
        </p:nvGrpSpPr>
        <p:grpSpPr>
          <a:xfrm>
            <a:off x="10066583" y="2503828"/>
            <a:ext cx="1020647" cy="965883"/>
            <a:chOff x="7236296" y="2503826"/>
            <a:chExt cx="1020647" cy="965883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826F52D-505C-4268-B515-33055B75C644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5C7371AB-C391-4C41-9080-0FE617436F40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A735FF9-E0DF-4DBA-8613-51CE584F2407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ACB3463-6F62-43BC-BAFC-FB7B34F960E2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1B0014-D691-47FD-8F14-F7B5C8014C0D}"/>
              </a:ext>
            </a:extLst>
          </p:cNvPr>
          <p:cNvGrpSpPr/>
          <p:nvPr/>
        </p:nvGrpSpPr>
        <p:grpSpPr>
          <a:xfrm>
            <a:off x="1752074" y="1714878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D5D9DE-B131-42AE-8C21-7A3C6E2CB64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983CCD-CD1E-462D-BC6D-3F5C6D6007E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C5B4356-BCBE-4395-9346-37D9423F21AA}"/>
              </a:ext>
            </a:extLst>
          </p:cNvPr>
          <p:cNvGrpSpPr/>
          <p:nvPr/>
        </p:nvGrpSpPr>
        <p:grpSpPr>
          <a:xfrm>
            <a:off x="1752074" y="2502968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21DD8B-42F4-40AD-A7FC-57C35E6D94EB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F885BD4-67CF-49D9-9E49-423E94886D9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64A1571-FE44-4151-B336-BCEF51764DD5}"/>
              </a:ext>
            </a:extLst>
          </p:cNvPr>
          <p:cNvGrpSpPr/>
          <p:nvPr/>
        </p:nvGrpSpPr>
        <p:grpSpPr>
          <a:xfrm>
            <a:off x="1752074" y="3291060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570204-11BC-49A3-941E-0A28A097D0B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66ADAF-E645-497B-9F61-1EFA765DCB7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5379CD9-135B-4976-9025-6DF1085B6857}"/>
              </a:ext>
            </a:extLst>
          </p:cNvPr>
          <p:cNvGrpSpPr/>
          <p:nvPr/>
        </p:nvGrpSpPr>
        <p:grpSpPr>
          <a:xfrm>
            <a:off x="1752074" y="4079150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B960508-E3BC-4F12-9E9A-79EB404FFF9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80265C1-A8F0-4E6F-8F9D-6DA341C23F4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DD731BC-7094-42B1-8BB6-EDDD803185DA}"/>
              </a:ext>
            </a:extLst>
          </p:cNvPr>
          <p:cNvSpPr txBox="1"/>
          <p:nvPr/>
        </p:nvSpPr>
        <p:spPr>
          <a:xfrm>
            <a:off x="7978996" y="462865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8CFBBCA-9814-4A96-A4A4-1E5F0D71FA33}"/>
              </a:ext>
            </a:extLst>
          </p:cNvPr>
          <p:cNvSpPr txBox="1"/>
          <p:nvPr/>
        </p:nvSpPr>
        <p:spPr>
          <a:xfrm>
            <a:off x="5319827" y="497122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93FCD04-DB6B-4616-9C63-1494E184EEA0}"/>
              </a:ext>
            </a:extLst>
          </p:cNvPr>
          <p:cNvSpPr txBox="1"/>
          <p:nvPr/>
        </p:nvSpPr>
        <p:spPr>
          <a:xfrm>
            <a:off x="10052709" y="364633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E2C8EC-0533-4898-BBA6-160F31160676}"/>
              </a:ext>
            </a:extLst>
          </p:cNvPr>
          <p:cNvSpPr txBox="1"/>
          <p:nvPr/>
        </p:nvSpPr>
        <p:spPr>
          <a:xfrm>
            <a:off x="9404777" y="179382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13EC1EC-4EA5-45C5-B49C-5639F5FFF10C}"/>
              </a:ext>
            </a:extLst>
          </p:cNvPr>
          <p:cNvSpPr txBox="1"/>
          <p:nvPr/>
        </p:nvSpPr>
        <p:spPr>
          <a:xfrm>
            <a:off x="790576" y="1647459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1CFB33-90BC-4CE1-BA05-9D2415F7C19E}"/>
              </a:ext>
            </a:extLst>
          </p:cNvPr>
          <p:cNvSpPr txBox="1"/>
          <p:nvPr/>
        </p:nvSpPr>
        <p:spPr>
          <a:xfrm>
            <a:off x="790576" y="2435549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CFC191A-85F3-491A-972D-26486E0CFDC4}"/>
              </a:ext>
            </a:extLst>
          </p:cNvPr>
          <p:cNvSpPr txBox="1"/>
          <p:nvPr/>
        </p:nvSpPr>
        <p:spPr>
          <a:xfrm>
            <a:off x="790576" y="3223641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1C88E2-E89B-4278-ADAE-09B87A9D2445}"/>
              </a:ext>
            </a:extLst>
          </p:cNvPr>
          <p:cNvSpPr txBox="1"/>
          <p:nvPr/>
        </p:nvSpPr>
        <p:spPr>
          <a:xfrm>
            <a:off x="790576" y="4011731"/>
            <a:ext cx="1045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rgbClr val="595757"/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rgbClr val="595757"/>
              </a:solidFill>
              <a:cs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999" y="5354642"/>
            <a:ext cx="799164" cy="641434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327" y="4108359"/>
            <a:ext cx="799164" cy="830416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828" y="3072720"/>
            <a:ext cx="927518" cy="744455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183" y="1581297"/>
            <a:ext cx="927518" cy="102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D7D0DB-DAE0-4AEC-89BF-CC6BCB62B3FA}"/>
              </a:ext>
            </a:extLst>
          </p:cNvPr>
          <p:cNvSpPr/>
          <p:nvPr/>
        </p:nvSpPr>
        <p:spPr>
          <a:xfrm>
            <a:off x="1" y="0"/>
            <a:ext cx="8334374" cy="6858000"/>
          </a:xfrm>
          <a:custGeom>
            <a:avLst/>
            <a:gdLst>
              <a:gd name="connsiteX0" fmla="*/ 0 w 5486400"/>
              <a:gd name="connsiteY0" fmla="*/ 0 h 6858000"/>
              <a:gd name="connsiteX1" fmla="*/ 5486400 w 5486400"/>
              <a:gd name="connsiteY1" fmla="*/ 0 h 6858000"/>
              <a:gd name="connsiteX2" fmla="*/ 5486400 w 5486400"/>
              <a:gd name="connsiteY2" fmla="*/ 6858000 h 6858000"/>
              <a:gd name="connsiteX3" fmla="*/ 0 w 5486400"/>
              <a:gd name="connsiteY3" fmla="*/ 6858000 h 6858000"/>
              <a:gd name="connsiteX4" fmla="*/ 0 w 5486400"/>
              <a:gd name="connsiteY4" fmla="*/ 0 h 6858000"/>
              <a:gd name="connsiteX0" fmla="*/ 0 w 9848850"/>
              <a:gd name="connsiteY0" fmla="*/ 0 h 6877050"/>
              <a:gd name="connsiteX1" fmla="*/ 5486400 w 9848850"/>
              <a:gd name="connsiteY1" fmla="*/ 0 h 6877050"/>
              <a:gd name="connsiteX2" fmla="*/ 9848850 w 9848850"/>
              <a:gd name="connsiteY2" fmla="*/ 6877050 h 6877050"/>
              <a:gd name="connsiteX3" fmla="*/ 0 w 9848850"/>
              <a:gd name="connsiteY3" fmla="*/ 6858000 h 6877050"/>
              <a:gd name="connsiteX4" fmla="*/ 0 w 9848850"/>
              <a:gd name="connsiteY4" fmla="*/ 0 h 6877050"/>
              <a:gd name="connsiteX0" fmla="*/ 0 w 10856253"/>
              <a:gd name="connsiteY0" fmla="*/ 0 h 6858000"/>
              <a:gd name="connsiteX1" fmla="*/ 5486400 w 10856253"/>
              <a:gd name="connsiteY1" fmla="*/ 0 h 6858000"/>
              <a:gd name="connsiteX2" fmla="*/ 10856253 w 10856253"/>
              <a:gd name="connsiteY2" fmla="*/ 6848475 h 6858000"/>
              <a:gd name="connsiteX3" fmla="*/ 0 w 10856253"/>
              <a:gd name="connsiteY3" fmla="*/ 6858000 h 6858000"/>
              <a:gd name="connsiteX4" fmla="*/ 0 w 1085625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56253" h="6858000">
                <a:moveTo>
                  <a:pt x="0" y="0"/>
                </a:moveTo>
                <a:lnTo>
                  <a:pt x="5486400" y="0"/>
                </a:lnTo>
                <a:lnTo>
                  <a:pt x="10856253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595757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9DEA2C-5FBB-4FCA-9AF0-4C60C2F5D625}"/>
              </a:ext>
            </a:extLst>
          </p:cNvPr>
          <p:cNvSpPr txBox="1"/>
          <p:nvPr/>
        </p:nvSpPr>
        <p:spPr>
          <a:xfrm>
            <a:off x="714470" y="4680403"/>
            <a:ext cx="4253546" cy="769441"/>
          </a:xfrm>
          <a:prstGeom prst="rect">
            <a:avLst/>
          </a:prstGeom>
          <a:solidFill>
            <a:srgbClr val="FF6565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ADEB82-E3CD-442A-8246-2D1643C01B9E}"/>
              </a:ext>
            </a:extLst>
          </p:cNvPr>
          <p:cNvSpPr txBox="1"/>
          <p:nvPr/>
        </p:nvSpPr>
        <p:spPr>
          <a:xfrm>
            <a:off x="714470" y="5327565"/>
            <a:ext cx="4253546" cy="584775"/>
          </a:xfrm>
          <a:prstGeom prst="rect">
            <a:avLst/>
          </a:prstGeom>
          <a:solidFill>
            <a:srgbClr val="FF6565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3B6D25-A766-4044-923E-3A40F770CE2A}"/>
              </a:ext>
            </a:extLst>
          </p:cNvPr>
          <p:cNvSpPr txBox="1"/>
          <p:nvPr/>
        </p:nvSpPr>
        <p:spPr>
          <a:xfrm>
            <a:off x="714470" y="5892033"/>
            <a:ext cx="4253545" cy="307777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CBBCD3-D14E-427C-87AE-543CCE61CD46}"/>
              </a:ext>
            </a:extLst>
          </p:cNvPr>
          <p:cNvSpPr txBox="1"/>
          <p:nvPr/>
        </p:nvSpPr>
        <p:spPr>
          <a:xfrm>
            <a:off x="714470" y="2975320"/>
            <a:ext cx="3287661" cy="1384995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9A5ABE-B904-49C2-8A31-6478981AE36A}"/>
              </a:ext>
            </a:extLst>
          </p:cNvPr>
          <p:cNvSpPr txBox="1"/>
          <p:nvPr/>
        </p:nvSpPr>
        <p:spPr>
          <a:xfrm>
            <a:off x="714470" y="320088"/>
            <a:ext cx="2840771" cy="2554545"/>
          </a:xfrm>
          <a:prstGeom prst="rect">
            <a:avLst/>
          </a:prstGeom>
          <a:solidFill>
            <a:srgbClr val="FF6565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28638"/>
            <a:ext cx="11572875" cy="839787"/>
          </a:xfrm>
          <a:prstGeom prst="rect">
            <a:avLst/>
          </a:prstGeom>
        </p:spPr>
        <p:txBody>
          <a:bodyPr/>
          <a:lstStyle/>
          <a:p>
            <a:r>
              <a:rPr lang="en-US" sz="4400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2789F4-5014-4988-8C21-B5715F3AB7FF}"/>
              </a:ext>
            </a:extLst>
          </p:cNvPr>
          <p:cNvGrpSpPr/>
          <p:nvPr/>
        </p:nvGrpSpPr>
        <p:grpSpPr>
          <a:xfrm>
            <a:off x="0" y="3675185"/>
            <a:ext cx="8641143" cy="2430270"/>
            <a:chOff x="-2224453" y="3596782"/>
            <a:chExt cx="8641143" cy="2430270"/>
          </a:xfrm>
          <a:solidFill>
            <a:srgbClr val="FF6565"/>
          </a:solidFill>
        </p:grpSpPr>
        <p:sp>
          <p:nvSpPr>
            <p:cNvPr id="4" name="직사각형 36">
              <a:extLst>
                <a:ext uri="{FF2B5EF4-FFF2-40B4-BE49-F238E27FC236}">
                  <a16:creationId xmlns:a16="http://schemas.microsoft.com/office/drawing/2014/main" id="{69E5EEB4-F69F-427B-89A0-DCB50AEBF2ED}"/>
                </a:ext>
              </a:extLst>
            </p:cNvPr>
            <p:cNvSpPr/>
            <p:nvPr/>
          </p:nvSpPr>
          <p:spPr>
            <a:xfrm>
              <a:off x="-2224453" y="3596782"/>
              <a:ext cx="7520353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wn Arrow 3">
              <a:extLst>
                <a:ext uri="{FF2B5EF4-FFF2-40B4-BE49-F238E27FC236}">
                  <a16:creationId xmlns:a16="http://schemas.microsoft.com/office/drawing/2014/main" id="{4A92B039-6845-4D0F-AA29-19F09371AB0E}"/>
                </a:ext>
              </a:extLst>
            </p:cNvPr>
            <p:cNvSpPr/>
            <p:nvPr/>
          </p:nvSpPr>
          <p:spPr>
            <a:xfrm rot="10800000" flipH="1" flipV="1"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C1948CC-6C6C-456F-B717-AFEEF344B3DC}"/>
              </a:ext>
            </a:extLst>
          </p:cNvPr>
          <p:cNvGrpSpPr/>
          <p:nvPr/>
        </p:nvGrpSpPr>
        <p:grpSpPr>
          <a:xfrm>
            <a:off x="8875051" y="2754439"/>
            <a:ext cx="2304256" cy="682224"/>
            <a:chOff x="6631768" y="2037152"/>
            <a:chExt cx="2304256" cy="6822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717ECB-56F3-477E-AD94-0D99B0370F16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9C166C-80F0-4355-996A-CECE29AC72A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61FFE1-136E-4C50-8196-E3A7391CACE1}"/>
              </a:ext>
            </a:extLst>
          </p:cNvPr>
          <p:cNvGrpSpPr/>
          <p:nvPr/>
        </p:nvGrpSpPr>
        <p:grpSpPr>
          <a:xfrm>
            <a:off x="7551355" y="1898953"/>
            <a:ext cx="4640644" cy="2430270"/>
            <a:chOff x="5775310" y="1820550"/>
            <a:chExt cx="4640644" cy="2430270"/>
          </a:xfrm>
          <a:solidFill>
            <a:srgbClr val="595757"/>
          </a:solidFill>
        </p:grpSpPr>
        <p:sp>
          <p:nvSpPr>
            <p:cNvPr id="17" name="직사각형 5">
              <a:extLst>
                <a:ext uri="{FF2B5EF4-FFF2-40B4-BE49-F238E27FC236}">
                  <a16:creationId xmlns:a16="http://schemas.microsoft.com/office/drawing/2014/main" id="{4E7A041A-2D73-42D0-821E-659B8B222C2E}"/>
                </a:ext>
              </a:extLst>
            </p:cNvPr>
            <p:cNvSpPr/>
            <p:nvPr/>
          </p:nvSpPr>
          <p:spPr>
            <a:xfrm>
              <a:off x="6896099" y="3484019"/>
              <a:ext cx="3519855" cy="766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Down Arrow 3">
              <a:extLst>
                <a:ext uri="{FF2B5EF4-FFF2-40B4-BE49-F238E27FC236}">
                  <a16:creationId xmlns:a16="http://schemas.microsoft.com/office/drawing/2014/main" id="{E790A5A8-B6CF-4E6A-B85D-996FC658C17E}"/>
                </a:ext>
              </a:extLst>
            </p:cNvPr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F6FF1B4-762F-4E2A-9096-6A0186615B32}"/>
              </a:ext>
            </a:extLst>
          </p:cNvPr>
          <p:cNvSpPr txBox="1"/>
          <p:nvPr/>
        </p:nvSpPr>
        <p:spPr>
          <a:xfrm>
            <a:off x="4143989" y="387452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299720-8E6A-4E3F-979C-44FCF2CA1C34}"/>
              </a:ext>
            </a:extLst>
          </p:cNvPr>
          <p:cNvSpPr txBox="1"/>
          <p:nvPr/>
        </p:nvSpPr>
        <p:spPr>
          <a:xfrm>
            <a:off x="9168189" y="3760825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0F8497-4180-471F-AAE4-A644C8C54C06}"/>
              </a:ext>
            </a:extLst>
          </p:cNvPr>
          <p:cNvSpPr txBox="1"/>
          <p:nvPr/>
        </p:nvSpPr>
        <p:spPr>
          <a:xfrm>
            <a:off x="1006272" y="2546213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5DE18C-255F-43A7-A75C-AE5819CC8B92}"/>
              </a:ext>
            </a:extLst>
          </p:cNvPr>
          <p:cNvSpPr txBox="1"/>
          <p:nvPr/>
        </p:nvSpPr>
        <p:spPr>
          <a:xfrm>
            <a:off x="1006272" y="189922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rgbClr val="FF6565"/>
                </a:solidFill>
              </a:rPr>
              <a:t>Easy to change colors, photos and Text.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2AEC66-5F7E-4050-AB7D-075145ACFDDE}"/>
              </a:ext>
            </a:extLst>
          </p:cNvPr>
          <p:cNvSpPr txBox="1"/>
          <p:nvPr/>
        </p:nvSpPr>
        <p:spPr>
          <a:xfrm>
            <a:off x="1006272" y="5188219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17FEB6-0CFB-456C-ACFF-1E570EEC4269}"/>
              </a:ext>
            </a:extLst>
          </p:cNvPr>
          <p:cNvSpPr txBox="1"/>
          <p:nvPr/>
        </p:nvSpPr>
        <p:spPr>
          <a:xfrm>
            <a:off x="1006272" y="4541234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6565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rgbClr val="FF6565"/>
                </a:solidFill>
              </a:rPr>
              <a:t> Easy to change colors, photos and Text.</a:t>
            </a:r>
            <a:endParaRPr lang="ko-KR" altLang="en-US" sz="1400" b="1" dirty="0">
              <a:solidFill>
                <a:srgbClr val="FF6565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C8C89FF-1DE5-41DA-9079-4D7395D3B819}"/>
              </a:ext>
            </a:extLst>
          </p:cNvPr>
          <p:cNvGrpSpPr/>
          <p:nvPr/>
        </p:nvGrpSpPr>
        <p:grpSpPr>
          <a:xfrm>
            <a:off x="8377775" y="4576402"/>
            <a:ext cx="2304256" cy="682224"/>
            <a:chOff x="6631768" y="2037152"/>
            <a:chExt cx="2304256" cy="6822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04FE71-FB62-49FE-B4DF-70DF7E10623B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B3E8A8-4A91-4BDC-9751-52B499B2B9CD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4928</Words>
  <Application>Microsoft Office PowerPoint</Application>
  <PresentationFormat>Panorámica</PresentationFormat>
  <Paragraphs>570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2" baseType="lpstr">
      <vt:lpstr>Adobe Song Std L</vt:lpstr>
      <vt:lpstr>Arial</vt:lpstr>
      <vt:lpstr>Arial Black</vt:lpstr>
      <vt:lpstr>Arial Unicode MS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241</cp:revision>
  <dcterms:created xsi:type="dcterms:W3CDTF">2019-01-14T06:35:35Z</dcterms:created>
  <dcterms:modified xsi:type="dcterms:W3CDTF">2023-11-21T18:26:14Z</dcterms:modified>
</cp:coreProperties>
</file>